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7"/>
  </p:notesMasterIdLst>
  <p:sldIdLst>
    <p:sldId id="257" r:id="rId2"/>
    <p:sldId id="258" r:id="rId3"/>
    <p:sldId id="263" r:id="rId4"/>
    <p:sldId id="279" r:id="rId5"/>
    <p:sldId id="281" r:id="rId6"/>
    <p:sldId id="283" r:id="rId7"/>
    <p:sldId id="285" r:id="rId8"/>
    <p:sldId id="301" r:id="rId9"/>
    <p:sldId id="300" r:id="rId10"/>
    <p:sldId id="288" r:id="rId11"/>
    <p:sldId id="297" r:id="rId12"/>
    <p:sldId id="302" r:id="rId13"/>
    <p:sldId id="298" r:id="rId14"/>
    <p:sldId id="303" r:id="rId15"/>
    <p:sldId id="289" r:id="rId16"/>
    <p:sldId id="299" r:id="rId17"/>
    <p:sldId id="290" r:id="rId18"/>
    <p:sldId id="306" r:id="rId19"/>
    <p:sldId id="307" r:id="rId20"/>
    <p:sldId id="304" r:id="rId21"/>
    <p:sldId id="305" r:id="rId22"/>
    <p:sldId id="308" r:id="rId23"/>
    <p:sldId id="309" r:id="rId24"/>
    <p:sldId id="293" r:id="rId25"/>
    <p:sldId id="27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F8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3A213-E3A7-5AE6-EF46-AEB58256811C}" v="29" dt="2024-11-25T15:35:34.6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388" autoAdjust="0"/>
  </p:normalViewPr>
  <p:slideViewPr>
    <p:cSldViewPr snapToGrid="0">
      <p:cViewPr varScale="1">
        <p:scale>
          <a:sx n="94" d="100"/>
          <a:sy n="94" d="100"/>
        </p:scale>
        <p:origin x="148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Jones" userId="3537e397-1aee-4e05-9cd1-5d76b1e2a31e" providerId="ADAL" clId="{B9D16DA5-119C-41C9-8182-BA3E20909DC6}"/>
    <pc:docChg chg="modSld">
      <pc:chgData name="Natasha Jones" userId="3537e397-1aee-4e05-9cd1-5d76b1e2a31e" providerId="ADAL" clId="{B9D16DA5-119C-41C9-8182-BA3E20909DC6}" dt="2022-10-18T13:38:38.318" v="74" actId="404"/>
      <pc:docMkLst>
        <pc:docMk/>
      </pc:docMkLst>
      <pc:sldChg chg="modSp mod">
        <pc:chgData name="Natasha Jones" userId="3537e397-1aee-4e05-9cd1-5d76b1e2a31e" providerId="ADAL" clId="{B9D16DA5-119C-41C9-8182-BA3E20909DC6}" dt="2022-10-18T13:38:38.318" v="74" actId="404"/>
        <pc:sldMkLst>
          <pc:docMk/>
          <pc:sldMk cId="2733743691" sldId="275"/>
        </pc:sldMkLst>
        <pc:spChg chg="mod">
          <ac:chgData name="Natasha Jones" userId="3537e397-1aee-4e05-9cd1-5d76b1e2a31e" providerId="ADAL" clId="{B9D16DA5-119C-41C9-8182-BA3E20909DC6}" dt="2022-10-18T13:38:38.318" v="74" actId="404"/>
          <ac:spMkLst>
            <pc:docMk/>
            <pc:sldMk cId="2733743691" sldId="275"/>
            <ac:spMk id="4" creationId="{11DE5B76-270D-B566-2A3B-19D042937DD6}"/>
          </ac:spMkLst>
        </pc:spChg>
      </pc:sldChg>
      <pc:sldChg chg="modSp mod">
        <pc:chgData name="Natasha Jones" userId="3537e397-1aee-4e05-9cd1-5d76b1e2a31e" providerId="ADAL" clId="{B9D16DA5-119C-41C9-8182-BA3E20909DC6}" dt="2022-10-18T13:37:50.219" v="41" actId="20577"/>
        <pc:sldMkLst>
          <pc:docMk/>
          <pc:sldMk cId="3859365147" sldId="282"/>
        </pc:sldMkLst>
        <pc:spChg chg="mod">
          <ac:chgData name="Natasha Jones" userId="3537e397-1aee-4e05-9cd1-5d76b1e2a31e" providerId="ADAL" clId="{B9D16DA5-119C-41C9-8182-BA3E20909DC6}" dt="2022-10-18T13:37:47.736" v="38" actId="20577"/>
          <ac:spMkLst>
            <pc:docMk/>
            <pc:sldMk cId="3859365147" sldId="282"/>
            <ac:spMk id="7" creationId="{B00EB502-A131-5BEA-69E9-2B24D01EBD8A}"/>
          </ac:spMkLst>
        </pc:spChg>
        <pc:spChg chg="mod">
          <ac:chgData name="Natasha Jones" userId="3537e397-1aee-4e05-9cd1-5d76b1e2a31e" providerId="ADAL" clId="{B9D16DA5-119C-41C9-8182-BA3E20909DC6}" dt="2022-10-18T13:37:50.219" v="41" actId="20577"/>
          <ac:spMkLst>
            <pc:docMk/>
            <pc:sldMk cId="3859365147" sldId="282"/>
            <ac:spMk id="9" creationId="{23AC2866-3CA0-A0FD-656A-B5DC7E75C397}"/>
          </ac:spMkLst>
        </pc:spChg>
      </pc:sldChg>
      <pc:sldChg chg="modSp mod">
        <pc:chgData name="Natasha Jones" userId="3537e397-1aee-4e05-9cd1-5d76b1e2a31e" providerId="ADAL" clId="{B9D16DA5-119C-41C9-8182-BA3E20909DC6}" dt="2022-10-18T13:37:42.288" v="35" actId="20577"/>
        <pc:sldMkLst>
          <pc:docMk/>
          <pc:sldMk cId="4116038706" sldId="284"/>
        </pc:sldMkLst>
        <pc:spChg chg="mod">
          <ac:chgData name="Natasha Jones" userId="3537e397-1aee-4e05-9cd1-5d76b1e2a31e" providerId="ADAL" clId="{B9D16DA5-119C-41C9-8182-BA3E20909DC6}" dt="2022-10-18T13:37:42.288" v="35" actId="20577"/>
          <ac:spMkLst>
            <pc:docMk/>
            <pc:sldMk cId="4116038706" sldId="284"/>
            <ac:spMk id="6" creationId="{0566B79A-C553-D67C-0604-31F13D953B17}"/>
          </ac:spMkLst>
        </pc:spChg>
        <pc:spChg chg="mod">
          <ac:chgData name="Natasha Jones" userId="3537e397-1aee-4e05-9cd1-5d76b1e2a31e" providerId="ADAL" clId="{B9D16DA5-119C-41C9-8182-BA3E20909DC6}" dt="2022-10-18T13:37:32.654" v="15" actId="20577"/>
          <ac:spMkLst>
            <pc:docMk/>
            <pc:sldMk cId="4116038706" sldId="284"/>
            <ac:spMk id="9" creationId="{0F8F5DF9-BD52-C83E-848F-ADE9C5C48CAF}"/>
          </ac:spMkLst>
        </pc:spChg>
      </pc:sldChg>
      <pc:sldChg chg="modSp mod">
        <pc:chgData name="Natasha Jones" userId="3537e397-1aee-4e05-9cd1-5d76b1e2a31e" providerId="ADAL" clId="{B9D16DA5-119C-41C9-8182-BA3E20909DC6}" dt="2022-10-18T13:38:09.470" v="72" actId="20577"/>
        <pc:sldMkLst>
          <pc:docMk/>
          <pc:sldMk cId="4129551626" sldId="286"/>
        </pc:sldMkLst>
        <pc:spChg chg="mod">
          <ac:chgData name="Natasha Jones" userId="3537e397-1aee-4e05-9cd1-5d76b1e2a31e" providerId="ADAL" clId="{B9D16DA5-119C-41C9-8182-BA3E20909DC6}" dt="2022-10-18T13:38:04.544" v="61" actId="20577"/>
          <ac:spMkLst>
            <pc:docMk/>
            <pc:sldMk cId="4129551626" sldId="286"/>
            <ac:spMk id="8" creationId="{E371C83A-3C5B-785B-E1EA-BCAB61185359}"/>
          </ac:spMkLst>
        </pc:spChg>
        <pc:spChg chg="mod">
          <ac:chgData name="Natasha Jones" userId="3537e397-1aee-4e05-9cd1-5d76b1e2a31e" providerId="ADAL" clId="{B9D16DA5-119C-41C9-8182-BA3E20909DC6}" dt="2022-10-18T13:38:09.470" v="72" actId="20577"/>
          <ac:spMkLst>
            <pc:docMk/>
            <pc:sldMk cId="4129551626" sldId="286"/>
            <ac:spMk id="10" creationId="{0A8E9BD5-9F26-B93D-D0CD-7EB3B1C36206}"/>
          </ac:spMkLst>
        </pc:spChg>
      </pc:sldChg>
      <pc:sldChg chg="modSp mod">
        <pc:chgData name="Natasha Jones" userId="3537e397-1aee-4e05-9cd1-5d76b1e2a31e" providerId="ADAL" clId="{B9D16DA5-119C-41C9-8182-BA3E20909DC6}" dt="2022-10-18T13:38:32.339" v="73" actId="404"/>
        <pc:sldMkLst>
          <pc:docMk/>
          <pc:sldMk cId="2168803415" sldId="295"/>
        </pc:sldMkLst>
        <pc:spChg chg="mod">
          <ac:chgData name="Natasha Jones" userId="3537e397-1aee-4e05-9cd1-5d76b1e2a31e" providerId="ADAL" clId="{B9D16DA5-119C-41C9-8182-BA3E20909DC6}" dt="2022-10-18T13:38:32.339" v="73" actId="404"/>
          <ac:spMkLst>
            <pc:docMk/>
            <pc:sldMk cId="2168803415" sldId="295"/>
            <ac:spMk id="3" creationId="{6C46531B-FD2A-AE12-CAA2-3D312A1C6F9E}"/>
          </ac:spMkLst>
        </pc:spChg>
      </pc:sldChg>
    </pc:docChg>
  </pc:docChgLst>
  <pc:docChgLst>
    <pc:chgData name="Natasha" userId="3537e397-1aee-4e05-9cd1-5d76b1e2a31e" providerId="ADAL" clId="{6732D5EF-CB88-4526-B767-217E60631477}"/>
    <pc:docChg chg="undo custSel addSld delSld modSld">
      <pc:chgData name="Natasha" userId="3537e397-1aee-4e05-9cd1-5d76b1e2a31e" providerId="ADAL" clId="{6732D5EF-CB88-4526-B767-217E60631477}" dt="2023-09-16T20:32:41.340" v="67" actId="47"/>
      <pc:docMkLst>
        <pc:docMk/>
      </pc:docMkLst>
      <pc:sldChg chg="modSp mod">
        <pc:chgData name="Natasha" userId="3537e397-1aee-4e05-9cd1-5d76b1e2a31e" providerId="ADAL" clId="{6732D5EF-CB88-4526-B767-217E60631477}" dt="2023-09-16T19:50:52.396" v="8" actId="20577"/>
        <pc:sldMkLst>
          <pc:docMk/>
          <pc:sldMk cId="1576021366" sldId="257"/>
        </pc:sldMkLst>
        <pc:spChg chg="mod">
          <ac:chgData name="Natasha" userId="3537e397-1aee-4e05-9cd1-5d76b1e2a31e" providerId="ADAL" clId="{6732D5EF-CB88-4526-B767-217E60631477}" dt="2023-09-16T19:50:52.396" v="8" actId="20577"/>
          <ac:spMkLst>
            <pc:docMk/>
            <pc:sldMk cId="1576021366" sldId="257"/>
            <ac:spMk id="2" creationId="{00000000-0000-0000-0000-000000000000}"/>
          </ac:spMkLst>
        </pc:spChg>
      </pc:sldChg>
      <pc:sldChg chg="del">
        <pc:chgData name="Natasha" userId="3537e397-1aee-4e05-9cd1-5d76b1e2a31e" providerId="ADAL" clId="{6732D5EF-CB88-4526-B767-217E60631477}" dt="2023-09-16T20:31:30.875" v="65" actId="47"/>
        <pc:sldMkLst>
          <pc:docMk/>
          <pc:sldMk cId="2733743691" sldId="275"/>
        </pc:sldMkLst>
      </pc:sldChg>
      <pc:sldChg chg="del">
        <pc:chgData name="Natasha" userId="3537e397-1aee-4e05-9cd1-5d76b1e2a31e" providerId="ADAL" clId="{6732D5EF-CB88-4526-B767-217E60631477}" dt="2023-09-16T20:12:24.250" v="9" actId="47"/>
        <pc:sldMkLst>
          <pc:docMk/>
          <pc:sldMk cId="1055621742" sldId="278"/>
        </pc:sldMkLst>
      </pc:sldChg>
      <pc:sldChg chg="del">
        <pc:chgData name="Natasha" userId="3537e397-1aee-4e05-9cd1-5d76b1e2a31e" providerId="ADAL" clId="{6732D5EF-CB88-4526-B767-217E60631477}" dt="2023-09-16T20:30:21.755" v="10" actId="47"/>
        <pc:sldMkLst>
          <pc:docMk/>
          <pc:sldMk cId="1803595385" sldId="281"/>
        </pc:sldMkLst>
      </pc:sldChg>
      <pc:sldChg chg="del">
        <pc:chgData name="Natasha" userId="3537e397-1aee-4e05-9cd1-5d76b1e2a31e" providerId="ADAL" clId="{6732D5EF-CB88-4526-B767-217E60631477}" dt="2023-09-16T20:30:38.874" v="16" actId="47"/>
        <pc:sldMkLst>
          <pc:docMk/>
          <pc:sldMk cId="3859365147" sldId="282"/>
        </pc:sldMkLst>
      </pc:sldChg>
      <pc:sldChg chg="del">
        <pc:chgData name="Natasha" userId="3537e397-1aee-4e05-9cd1-5d76b1e2a31e" providerId="ADAL" clId="{6732D5EF-CB88-4526-B767-217E60631477}" dt="2023-09-16T20:30:24.234" v="11" actId="47"/>
        <pc:sldMkLst>
          <pc:docMk/>
          <pc:sldMk cId="2629890529" sldId="283"/>
        </pc:sldMkLst>
      </pc:sldChg>
      <pc:sldChg chg="del">
        <pc:chgData name="Natasha" userId="3537e397-1aee-4e05-9cd1-5d76b1e2a31e" providerId="ADAL" clId="{6732D5EF-CB88-4526-B767-217E60631477}" dt="2023-09-16T20:30:40.103" v="17" actId="47"/>
        <pc:sldMkLst>
          <pc:docMk/>
          <pc:sldMk cId="4116038706" sldId="284"/>
        </pc:sldMkLst>
      </pc:sldChg>
      <pc:sldChg chg="del">
        <pc:chgData name="Natasha" userId="3537e397-1aee-4e05-9cd1-5d76b1e2a31e" providerId="ADAL" clId="{6732D5EF-CB88-4526-B767-217E60631477}" dt="2023-09-16T20:30:26.068" v="12" actId="47"/>
        <pc:sldMkLst>
          <pc:docMk/>
          <pc:sldMk cId="3844978543" sldId="285"/>
        </pc:sldMkLst>
      </pc:sldChg>
      <pc:sldChg chg="del">
        <pc:chgData name="Natasha" userId="3537e397-1aee-4e05-9cd1-5d76b1e2a31e" providerId="ADAL" clId="{6732D5EF-CB88-4526-B767-217E60631477}" dt="2023-09-16T20:30:28.772" v="13" actId="47"/>
        <pc:sldMkLst>
          <pc:docMk/>
          <pc:sldMk cId="4129551626" sldId="286"/>
        </pc:sldMkLst>
      </pc:sldChg>
      <pc:sldChg chg="del">
        <pc:chgData name="Natasha" userId="3537e397-1aee-4e05-9cd1-5d76b1e2a31e" providerId="ADAL" clId="{6732D5EF-CB88-4526-B767-217E60631477}" dt="2023-09-16T20:30:33.348" v="14" actId="47"/>
        <pc:sldMkLst>
          <pc:docMk/>
          <pc:sldMk cId="594394412" sldId="287"/>
        </pc:sldMkLst>
      </pc:sldChg>
      <pc:sldChg chg="del">
        <pc:chgData name="Natasha" userId="3537e397-1aee-4e05-9cd1-5d76b1e2a31e" providerId="ADAL" clId="{6732D5EF-CB88-4526-B767-217E60631477}" dt="2023-09-16T20:30:34.586" v="15" actId="47"/>
        <pc:sldMkLst>
          <pc:docMk/>
          <pc:sldMk cId="64522106" sldId="288"/>
        </pc:sldMkLst>
      </pc:sldChg>
      <pc:sldChg chg="del">
        <pc:chgData name="Natasha" userId="3537e397-1aee-4e05-9cd1-5d76b1e2a31e" providerId="ADAL" clId="{6732D5EF-CB88-4526-B767-217E60631477}" dt="2023-09-16T20:31:23.795" v="63" actId="47"/>
        <pc:sldMkLst>
          <pc:docMk/>
          <pc:sldMk cId="2527558546" sldId="294"/>
        </pc:sldMkLst>
      </pc:sldChg>
      <pc:sldChg chg="del">
        <pc:chgData name="Natasha" userId="3537e397-1aee-4e05-9cd1-5d76b1e2a31e" providerId="ADAL" clId="{6732D5EF-CB88-4526-B767-217E60631477}" dt="2023-09-16T20:31:29.573" v="64" actId="47"/>
        <pc:sldMkLst>
          <pc:docMk/>
          <pc:sldMk cId="2168803415" sldId="295"/>
        </pc:sldMkLst>
      </pc:sldChg>
      <pc:sldChg chg="modSp new mod">
        <pc:chgData name="Natasha" userId="3537e397-1aee-4e05-9cd1-5d76b1e2a31e" providerId="ADAL" clId="{6732D5EF-CB88-4526-B767-217E60631477}" dt="2023-09-15T14:34:43.848" v="4"/>
        <pc:sldMkLst>
          <pc:docMk/>
          <pc:sldMk cId="304905496" sldId="296"/>
        </pc:sldMkLst>
        <pc:spChg chg="mod">
          <ac:chgData name="Natasha" userId="3537e397-1aee-4e05-9cd1-5d76b1e2a31e" providerId="ADAL" clId="{6732D5EF-CB88-4526-B767-217E60631477}" dt="2023-09-15T14:34:43.848" v="4"/>
          <ac:spMkLst>
            <pc:docMk/>
            <pc:sldMk cId="304905496" sldId="296"/>
            <ac:spMk id="3" creationId="{59323CBC-9E62-2884-3019-8FA03D4368F7}"/>
          </ac:spMkLst>
        </pc:spChg>
        <pc:spChg chg="mod">
          <ac:chgData name="Natasha" userId="3537e397-1aee-4e05-9cd1-5d76b1e2a31e" providerId="ADAL" clId="{6732D5EF-CB88-4526-B767-217E60631477}" dt="2023-09-15T14:34:26.932" v="3"/>
          <ac:spMkLst>
            <pc:docMk/>
            <pc:sldMk cId="304905496" sldId="296"/>
            <ac:spMk id="4" creationId="{E3CF3A2F-4C7F-5B1E-063D-DADECF807084}"/>
          </ac:spMkLst>
        </pc:spChg>
      </pc:sldChg>
      <pc:sldChg chg="modSp new mod">
        <pc:chgData name="Natasha" userId="3537e397-1aee-4e05-9cd1-5d76b1e2a31e" providerId="ADAL" clId="{6732D5EF-CB88-4526-B767-217E60631477}" dt="2023-09-16T20:31:02.255" v="36" actId="20577"/>
        <pc:sldMkLst>
          <pc:docMk/>
          <pc:sldMk cId="322640316" sldId="297"/>
        </pc:sldMkLst>
        <pc:spChg chg="mod">
          <ac:chgData name="Natasha" userId="3537e397-1aee-4e05-9cd1-5d76b1e2a31e" providerId="ADAL" clId="{6732D5EF-CB88-4526-B767-217E60631477}" dt="2023-09-16T20:31:02.255" v="36" actId="20577"/>
          <ac:spMkLst>
            <pc:docMk/>
            <pc:sldMk cId="322640316" sldId="297"/>
            <ac:spMk id="2" creationId="{6B1820CD-8950-77AF-FCAC-714DEAD978F8}"/>
          </ac:spMkLst>
        </pc:spChg>
      </pc:sldChg>
      <pc:sldChg chg="modSp new mod">
        <pc:chgData name="Natasha" userId="3537e397-1aee-4e05-9cd1-5d76b1e2a31e" providerId="ADAL" clId="{6732D5EF-CB88-4526-B767-217E60631477}" dt="2023-09-16T20:31:20.213" v="62" actId="20577"/>
        <pc:sldMkLst>
          <pc:docMk/>
          <pc:sldMk cId="672799104" sldId="298"/>
        </pc:sldMkLst>
        <pc:spChg chg="mod">
          <ac:chgData name="Natasha" userId="3537e397-1aee-4e05-9cd1-5d76b1e2a31e" providerId="ADAL" clId="{6732D5EF-CB88-4526-B767-217E60631477}" dt="2023-09-16T20:31:20.213" v="62" actId="20577"/>
          <ac:spMkLst>
            <pc:docMk/>
            <pc:sldMk cId="672799104" sldId="298"/>
            <ac:spMk id="2" creationId="{E58AB399-A43D-2EFA-EC21-4BFAA1CA24FE}"/>
          </ac:spMkLst>
        </pc:spChg>
      </pc:sldChg>
      <pc:sldChg chg="new del">
        <pc:chgData name="Natasha" userId="3537e397-1aee-4e05-9cd1-5d76b1e2a31e" providerId="ADAL" clId="{6732D5EF-CB88-4526-B767-217E60631477}" dt="2023-09-16T20:32:41.340" v="67" actId="47"/>
        <pc:sldMkLst>
          <pc:docMk/>
          <pc:sldMk cId="3054130541" sldId="299"/>
        </pc:sldMkLst>
      </pc:sldChg>
    </pc:docChg>
  </pc:docChgLst>
  <pc:docChgLst>
    <pc:chgData name="Natasha Jones" userId="3537e397-1aee-4e05-9cd1-5d76b1e2a31e" providerId="ADAL" clId="{6732D5EF-CB88-4526-B767-217E60631477}"/>
    <pc:docChg chg="undo custSel addSld delSld modSld sldOrd modMainMaster modNotesMaster">
      <pc:chgData name="Natasha Jones" userId="3537e397-1aee-4e05-9cd1-5d76b1e2a31e" providerId="ADAL" clId="{6732D5EF-CB88-4526-B767-217E60631477}" dt="2023-10-05T11:34:07.156" v="3487" actId="47"/>
      <pc:docMkLst>
        <pc:docMk/>
      </pc:docMkLst>
      <pc:sldChg chg="modSp">
        <pc:chgData name="Natasha Jones" userId="3537e397-1aee-4e05-9cd1-5d76b1e2a31e" providerId="ADAL" clId="{6732D5EF-CB88-4526-B767-217E60631477}" dt="2023-09-17T17:48:25.420" v="0"/>
        <pc:sldMkLst>
          <pc:docMk/>
          <pc:sldMk cId="1576021366" sldId="257"/>
        </pc:sldMkLst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k cId="1576021366" sldId="257"/>
            <ac:spMk id="2" creationId="{00000000-0000-0000-0000-000000000000}"/>
          </ac:spMkLst>
        </pc:spChg>
        <pc:picChg chg="mod">
          <ac:chgData name="Natasha Jones" userId="3537e397-1aee-4e05-9cd1-5d76b1e2a31e" providerId="ADAL" clId="{6732D5EF-CB88-4526-B767-217E60631477}" dt="2023-09-17T17:48:25.420" v="0"/>
          <ac:picMkLst>
            <pc:docMk/>
            <pc:sldMk cId="1576021366" sldId="257"/>
            <ac:picMk id="4" creationId="{00000000-0000-0000-0000-000000000000}"/>
          </ac:picMkLst>
        </pc:picChg>
      </pc:sldChg>
      <pc:sldChg chg="modSp mod chgLayout">
        <pc:chgData name="Natasha Jones" userId="3537e397-1aee-4e05-9cd1-5d76b1e2a31e" providerId="ADAL" clId="{6732D5EF-CB88-4526-B767-217E60631477}" dt="2023-10-05T11:34:03.565" v="3486" actId="1076"/>
        <pc:sldMkLst>
          <pc:docMk/>
          <pc:sldMk cId="4211459268" sldId="258"/>
        </pc:sldMkLst>
        <pc:spChg chg="mod ord">
          <ac:chgData name="Natasha Jones" userId="3537e397-1aee-4e05-9cd1-5d76b1e2a31e" providerId="ADAL" clId="{6732D5EF-CB88-4526-B767-217E60631477}" dt="2023-09-19T11:02:41.318" v="212" actId="1076"/>
          <ac:spMkLst>
            <pc:docMk/>
            <pc:sldMk cId="4211459268" sldId="258"/>
            <ac:spMk id="2" creationId="{00000000-0000-0000-0000-000000000000}"/>
          </ac:spMkLst>
        </pc:spChg>
        <pc:spChg chg="mod">
          <ac:chgData name="Natasha Jones" userId="3537e397-1aee-4e05-9cd1-5d76b1e2a31e" providerId="ADAL" clId="{6732D5EF-CB88-4526-B767-217E60631477}" dt="2023-09-19T11:02:48.179" v="213" actId="1076"/>
          <ac:spMkLst>
            <pc:docMk/>
            <pc:sldMk cId="4211459268" sldId="258"/>
            <ac:spMk id="6" creationId="{7902762A-FEAB-7465-DABB-AB6F5F651D98}"/>
          </ac:spMkLst>
        </pc:spChg>
        <pc:spChg chg="mod ord">
          <ac:chgData name="Natasha Jones" userId="3537e397-1aee-4e05-9cd1-5d76b1e2a31e" providerId="ADAL" clId="{6732D5EF-CB88-4526-B767-217E60631477}" dt="2023-10-05T11:34:03.565" v="3486" actId="1076"/>
          <ac:spMkLst>
            <pc:docMk/>
            <pc:sldMk cId="4211459268" sldId="258"/>
            <ac:spMk id="9" creationId="{8C44D47B-46C2-C931-AD7B-5EC4758CABD4}"/>
          </ac:spMkLst>
        </pc:spChg>
        <pc:spChg chg="mod ord">
          <ac:chgData name="Natasha Jones" userId="3537e397-1aee-4e05-9cd1-5d76b1e2a31e" providerId="ADAL" clId="{6732D5EF-CB88-4526-B767-217E60631477}" dt="2023-10-05T11:33:27.056" v="3482" actId="20577"/>
          <ac:spMkLst>
            <pc:docMk/>
            <pc:sldMk cId="4211459268" sldId="258"/>
            <ac:spMk id="11" creationId="{927C4E49-E139-79F5-F99F-6C9CEAFF5D69}"/>
          </ac:spMkLst>
        </pc:spChg>
      </pc:sldChg>
      <pc:sldChg chg="modSp del mod chgLayout">
        <pc:chgData name="Natasha Jones" userId="3537e397-1aee-4e05-9cd1-5d76b1e2a31e" providerId="ADAL" clId="{6732D5EF-CB88-4526-B767-217E60631477}" dt="2023-10-05T11:34:07.156" v="3487" actId="47"/>
        <pc:sldMkLst>
          <pc:docMk/>
          <pc:sldMk cId="2456010049" sldId="260"/>
        </pc:sldMkLst>
        <pc:spChg chg="mod">
          <ac:chgData name="Natasha Jones" userId="3537e397-1aee-4e05-9cd1-5d76b1e2a31e" providerId="ADAL" clId="{6732D5EF-CB88-4526-B767-217E60631477}" dt="2023-09-19T11:03:18.727" v="221" actId="1076"/>
          <ac:spMkLst>
            <pc:docMk/>
            <pc:sldMk cId="2456010049" sldId="260"/>
            <ac:spMk id="2" creationId="{5C53EAD3-82EF-128C-0436-ADE3563217CA}"/>
          </ac:spMkLst>
        </pc:spChg>
        <pc:spChg chg="mod ord">
          <ac:chgData name="Natasha Jones" userId="3537e397-1aee-4e05-9cd1-5d76b1e2a31e" providerId="ADAL" clId="{6732D5EF-CB88-4526-B767-217E60631477}" dt="2023-09-19T11:03:13.985" v="220" actId="1076"/>
          <ac:spMkLst>
            <pc:docMk/>
            <pc:sldMk cId="2456010049" sldId="260"/>
            <ac:spMk id="5" creationId="{00000000-0000-0000-0000-000000000000}"/>
          </ac:spMkLst>
        </pc:spChg>
        <pc:spChg chg="mod ord">
          <ac:chgData name="Natasha Jones" userId="3537e397-1aee-4e05-9cd1-5d76b1e2a31e" providerId="ADAL" clId="{6732D5EF-CB88-4526-B767-217E60631477}" dt="2023-09-19T11:03:26.642" v="223" actId="255"/>
          <ac:spMkLst>
            <pc:docMk/>
            <pc:sldMk cId="2456010049" sldId="260"/>
            <ac:spMk id="7" creationId="{CB832647-16BE-1A34-FECC-58AAA751F4A3}"/>
          </ac:spMkLst>
        </pc:spChg>
        <pc:spChg chg="mod ord">
          <ac:chgData name="Natasha Jones" userId="3537e397-1aee-4e05-9cd1-5d76b1e2a31e" providerId="ADAL" clId="{6732D5EF-CB88-4526-B767-217E60631477}" dt="2023-10-05T11:33:03.543" v="3473" actId="20577"/>
          <ac:spMkLst>
            <pc:docMk/>
            <pc:sldMk cId="2456010049" sldId="260"/>
            <ac:spMk id="9" creationId="{0986661B-38D6-73CB-EC35-96226CC3280B}"/>
          </ac:spMkLst>
        </pc:spChg>
      </pc:sldChg>
      <pc:sldChg chg="addSp modSp mod modNotes">
        <pc:chgData name="Natasha Jones" userId="3537e397-1aee-4e05-9cd1-5d76b1e2a31e" providerId="ADAL" clId="{6732D5EF-CB88-4526-B767-217E60631477}" dt="2023-09-19T11:15:00.884" v="653" actId="1076"/>
        <pc:sldMkLst>
          <pc:docMk/>
          <pc:sldMk cId="1310118722" sldId="263"/>
        </pc:sldMkLst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k cId="1310118722" sldId="263"/>
            <ac:spMk id="2" creationId="{00000000-0000-0000-0000-000000000000}"/>
          </ac:spMkLst>
        </pc:spChg>
        <pc:spChg chg="add mod">
          <ac:chgData name="Natasha Jones" userId="3537e397-1aee-4e05-9cd1-5d76b1e2a31e" providerId="ADAL" clId="{6732D5EF-CB88-4526-B767-217E60631477}" dt="2023-09-19T11:12:21.558" v="506" actId="1076"/>
          <ac:spMkLst>
            <pc:docMk/>
            <pc:sldMk cId="1310118722" sldId="263"/>
            <ac:spMk id="3" creationId="{A584B2F6-77B1-CD59-E781-7EA28937715B}"/>
          </ac:spMkLst>
        </pc:spChg>
        <pc:spChg chg="add mod">
          <ac:chgData name="Natasha Jones" userId="3537e397-1aee-4e05-9cd1-5d76b1e2a31e" providerId="ADAL" clId="{6732D5EF-CB88-4526-B767-217E60631477}" dt="2023-09-19T11:12:40.959" v="524" actId="1076"/>
          <ac:spMkLst>
            <pc:docMk/>
            <pc:sldMk cId="1310118722" sldId="263"/>
            <ac:spMk id="4" creationId="{13D04DCC-6EF7-CCD4-7AD1-2145BE58A3B2}"/>
          </ac:spMkLst>
        </pc:spChg>
        <pc:spChg chg="add mod">
          <ac:chgData name="Natasha Jones" userId="3537e397-1aee-4e05-9cd1-5d76b1e2a31e" providerId="ADAL" clId="{6732D5EF-CB88-4526-B767-217E60631477}" dt="2023-09-19T11:13:01.213" v="554" actId="1076"/>
          <ac:spMkLst>
            <pc:docMk/>
            <pc:sldMk cId="1310118722" sldId="263"/>
            <ac:spMk id="5" creationId="{6CE39540-829F-57C7-38A7-06E31D92DD6B}"/>
          </ac:spMkLst>
        </pc:spChg>
        <pc:spChg chg="add mod">
          <ac:chgData name="Natasha Jones" userId="3537e397-1aee-4e05-9cd1-5d76b1e2a31e" providerId="ADAL" clId="{6732D5EF-CB88-4526-B767-217E60631477}" dt="2023-09-19T11:13:55.783" v="601" actId="1076"/>
          <ac:spMkLst>
            <pc:docMk/>
            <pc:sldMk cId="1310118722" sldId="263"/>
            <ac:spMk id="6" creationId="{21EA1450-7674-1104-FCFB-367326075FAA}"/>
          </ac:spMkLst>
        </pc:spChg>
        <pc:spChg chg="add mod">
          <ac:chgData name="Natasha Jones" userId="3537e397-1aee-4e05-9cd1-5d76b1e2a31e" providerId="ADAL" clId="{6732D5EF-CB88-4526-B767-217E60631477}" dt="2023-09-19T11:14:17.027" v="628" actId="1076"/>
          <ac:spMkLst>
            <pc:docMk/>
            <pc:sldMk cId="1310118722" sldId="263"/>
            <ac:spMk id="7" creationId="{5C55F6B6-AED0-CD3D-BDEA-8A46A21C9F68}"/>
          </ac:spMkLst>
        </pc:spChg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k cId="1310118722" sldId="263"/>
            <ac:spMk id="9" creationId="{00000000-0000-0000-0000-000000000000}"/>
          </ac:spMkLst>
        </pc:spChg>
        <pc:spChg chg="add mod">
          <ac:chgData name="Natasha Jones" userId="3537e397-1aee-4e05-9cd1-5d76b1e2a31e" providerId="ADAL" clId="{6732D5EF-CB88-4526-B767-217E60631477}" dt="2023-09-19T11:15:00.884" v="653" actId="1076"/>
          <ac:spMkLst>
            <pc:docMk/>
            <pc:sldMk cId="1310118722" sldId="263"/>
            <ac:spMk id="10" creationId="{1979D07B-7BB6-348F-604A-69A6574F3894}"/>
          </ac:spMkLst>
        </pc:spChg>
        <pc:graphicFrameChg chg="mod">
          <ac:chgData name="Natasha Jones" userId="3537e397-1aee-4e05-9cd1-5d76b1e2a31e" providerId="ADAL" clId="{6732D5EF-CB88-4526-B767-217E60631477}" dt="2023-09-17T17:48:25.420" v="0"/>
          <ac:graphicFrameMkLst>
            <pc:docMk/>
            <pc:sldMk cId="1310118722" sldId="263"/>
            <ac:graphicFrameMk id="8" creationId="{00000000-0000-0000-0000-000000000000}"/>
          </ac:graphicFrameMkLst>
        </pc:graphicFrameChg>
      </pc:sldChg>
      <pc:sldChg chg="modSp mod">
        <pc:chgData name="Natasha Jones" userId="3537e397-1aee-4e05-9cd1-5d76b1e2a31e" providerId="ADAL" clId="{6732D5EF-CB88-4526-B767-217E60631477}" dt="2023-09-28T13:46:59.714" v="2824"/>
        <pc:sldMkLst>
          <pc:docMk/>
          <pc:sldMk cId="724370219" sldId="277"/>
        </pc:sldMkLst>
        <pc:spChg chg="mod">
          <ac:chgData name="Natasha Jones" userId="3537e397-1aee-4e05-9cd1-5d76b1e2a31e" providerId="ADAL" clId="{6732D5EF-CB88-4526-B767-217E60631477}" dt="2023-09-17T17:49:42.056" v="12"/>
          <ac:spMkLst>
            <pc:docMk/>
            <pc:sldMk cId="724370219" sldId="277"/>
            <ac:spMk id="5" creationId="{00000000-0000-0000-0000-000000000000}"/>
          </ac:spMkLst>
        </pc:spChg>
        <pc:spChg chg="mod">
          <ac:chgData name="Natasha Jones" userId="3537e397-1aee-4e05-9cd1-5d76b1e2a31e" providerId="ADAL" clId="{6732D5EF-CB88-4526-B767-217E60631477}" dt="2023-09-28T13:46:59.714" v="2824"/>
          <ac:spMkLst>
            <pc:docMk/>
            <pc:sldMk cId="724370219" sldId="277"/>
            <ac:spMk id="6" creationId="{00000000-0000-0000-0000-000000000000}"/>
          </ac:spMkLst>
        </pc:spChg>
      </pc:sldChg>
      <pc:sldChg chg="modSp modNotes modNotesTx">
        <pc:chgData name="Natasha Jones" userId="3537e397-1aee-4e05-9cd1-5d76b1e2a31e" providerId="ADAL" clId="{6732D5EF-CB88-4526-B767-217E60631477}" dt="2023-09-19T11:04:12.963" v="266" actId="20577"/>
        <pc:sldMkLst>
          <pc:docMk/>
          <pc:sldMk cId="3360962389" sldId="279"/>
        </pc:sldMkLst>
        <pc:spChg chg="mod">
          <ac:chgData name="Natasha Jones" userId="3537e397-1aee-4e05-9cd1-5d76b1e2a31e" providerId="ADAL" clId="{6732D5EF-CB88-4526-B767-217E60631477}" dt="2023-09-17T17:49:42.056" v="12"/>
          <ac:spMkLst>
            <pc:docMk/>
            <pc:sldMk cId="3360962389" sldId="279"/>
            <ac:spMk id="5" creationId="{00000000-0000-0000-0000-000000000000}"/>
          </ac:spMkLst>
        </pc:spChg>
        <pc:picChg chg="mod">
          <ac:chgData name="Natasha Jones" userId="3537e397-1aee-4e05-9cd1-5d76b1e2a31e" providerId="ADAL" clId="{6732D5EF-CB88-4526-B767-217E60631477}" dt="2023-09-17T17:48:25.420" v="0"/>
          <ac:picMkLst>
            <pc:docMk/>
            <pc:sldMk cId="3360962389" sldId="279"/>
            <ac:picMk id="2" creationId="{00000000-0000-0000-0000-000000000000}"/>
          </ac:picMkLst>
        </pc:picChg>
      </pc:sldChg>
      <pc:sldChg chg="modSp add mod chgLayout">
        <pc:chgData name="Natasha Jones" userId="3537e397-1aee-4e05-9cd1-5d76b1e2a31e" providerId="ADAL" clId="{6732D5EF-CB88-4526-B767-217E60631477}" dt="2023-09-19T10:57:46.381" v="138" actId="1076"/>
        <pc:sldMkLst>
          <pc:docMk/>
          <pc:sldMk cId="1803595385" sldId="281"/>
        </pc:sldMkLst>
        <pc:spChg chg="mod ord">
          <ac:chgData name="Natasha Jones" userId="3537e397-1aee-4e05-9cd1-5d76b1e2a31e" providerId="ADAL" clId="{6732D5EF-CB88-4526-B767-217E60631477}" dt="2023-09-19T10:57:46.381" v="138" actId="1076"/>
          <ac:spMkLst>
            <pc:docMk/>
            <pc:sldMk cId="1803595385" sldId="281"/>
            <ac:spMk id="2" creationId="{00000000-0000-0000-0000-000000000000}"/>
          </ac:spMkLst>
        </pc:spChg>
        <pc:spChg chg="mod ord">
          <ac:chgData name="Natasha Jones" userId="3537e397-1aee-4e05-9cd1-5d76b1e2a31e" providerId="ADAL" clId="{6732D5EF-CB88-4526-B767-217E60631477}" dt="2023-09-19T10:57:37.603" v="136" actId="700"/>
          <ac:spMkLst>
            <pc:docMk/>
            <pc:sldMk cId="1803595385" sldId="281"/>
            <ac:spMk id="9" creationId="{C1C2E701-B330-13D3-D104-603548C4909F}"/>
          </ac:spMkLst>
        </pc:spChg>
        <pc:spChg chg="mod ord">
          <ac:chgData name="Natasha Jones" userId="3537e397-1aee-4e05-9cd1-5d76b1e2a31e" providerId="ADAL" clId="{6732D5EF-CB88-4526-B767-217E60631477}" dt="2023-09-19T10:57:37.603" v="136" actId="700"/>
          <ac:spMkLst>
            <pc:docMk/>
            <pc:sldMk cId="1803595385" sldId="281"/>
            <ac:spMk id="11" creationId="{DCEFBEFF-7BE7-B098-8E97-C9F970B2F388}"/>
          </ac:spMkLst>
        </pc:spChg>
      </pc:sldChg>
      <pc:sldChg chg="modSp add mod chgLayout">
        <pc:chgData name="Natasha Jones" userId="3537e397-1aee-4e05-9cd1-5d76b1e2a31e" providerId="ADAL" clId="{6732D5EF-CB88-4526-B767-217E60631477}" dt="2023-09-19T10:57:53.041" v="139" actId="700"/>
        <pc:sldMkLst>
          <pc:docMk/>
          <pc:sldMk cId="2629890529" sldId="283"/>
        </pc:sldMkLst>
        <pc:spChg chg="mod ord">
          <ac:chgData name="Natasha Jones" userId="3537e397-1aee-4e05-9cd1-5d76b1e2a31e" providerId="ADAL" clId="{6732D5EF-CB88-4526-B767-217E60631477}" dt="2023-09-19T10:57:53.041" v="139" actId="700"/>
          <ac:spMkLst>
            <pc:docMk/>
            <pc:sldMk cId="2629890529" sldId="283"/>
            <ac:spMk id="2" creationId="{00000000-0000-0000-0000-000000000000}"/>
          </ac:spMkLst>
        </pc:spChg>
        <pc:spChg chg="mod ord">
          <ac:chgData name="Natasha Jones" userId="3537e397-1aee-4e05-9cd1-5d76b1e2a31e" providerId="ADAL" clId="{6732D5EF-CB88-4526-B767-217E60631477}" dt="2023-09-19T10:57:53.041" v="139" actId="700"/>
          <ac:spMkLst>
            <pc:docMk/>
            <pc:sldMk cId="2629890529" sldId="283"/>
            <ac:spMk id="7" creationId="{FE4B12F9-1721-BB95-A965-77EA1FE1B5A3}"/>
          </ac:spMkLst>
        </pc:spChg>
        <pc:spChg chg="mod ord">
          <ac:chgData name="Natasha Jones" userId="3537e397-1aee-4e05-9cd1-5d76b1e2a31e" providerId="ADAL" clId="{6732D5EF-CB88-4526-B767-217E60631477}" dt="2023-09-19T10:57:53.041" v="139" actId="700"/>
          <ac:spMkLst>
            <pc:docMk/>
            <pc:sldMk cId="2629890529" sldId="283"/>
            <ac:spMk id="9" creationId="{CA9CCDC2-9D82-D703-398F-8B66A0B52DF2}"/>
          </ac:spMkLst>
        </pc:spChg>
      </pc:sldChg>
      <pc:sldChg chg="modSp add mod chgLayout">
        <pc:chgData name="Natasha Jones" userId="3537e397-1aee-4e05-9cd1-5d76b1e2a31e" providerId="ADAL" clId="{6732D5EF-CB88-4526-B767-217E60631477}" dt="2023-09-19T10:58:03.537" v="141" actId="14100"/>
        <pc:sldMkLst>
          <pc:docMk/>
          <pc:sldMk cId="3844978543" sldId="285"/>
        </pc:sldMkLst>
        <pc:spChg chg="mod ord">
          <ac:chgData name="Natasha Jones" userId="3537e397-1aee-4e05-9cd1-5d76b1e2a31e" providerId="ADAL" clId="{6732D5EF-CB88-4526-B767-217E60631477}" dt="2023-09-19T10:58:03.537" v="141" actId="14100"/>
          <ac:spMkLst>
            <pc:docMk/>
            <pc:sldMk cId="3844978543" sldId="285"/>
            <ac:spMk id="2" creationId="{00000000-0000-0000-0000-000000000000}"/>
          </ac:spMkLst>
        </pc:spChg>
        <pc:spChg chg="mod ord">
          <ac:chgData name="Natasha Jones" userId="3537e397-1aee-4e05-9cd1-5d76b1e2a31e" providerId="ADAL" clId="{6732D5EF-CB88-4526-B767-217E60631477}" dt="2023-09-19T10:57:58.693" v="140" actId="700"/>
          <ac:spMkLst>
            <pc:docMk/>
            <pc:sldMk cId="3844978543" sldId="285"/>
            <ac:spMk id="9" creationId="{ADEC1D83-8649-1A8A-04B1-640D9F69E4A9}"/>
          </ac:spMkLst>
        </pc:spChg>
        <pc:spChg chg="mod ord">
          <ac:chgData name="Natasha Jones" userId="3537e397-1aee-4e05-9cd1-5d76b1e2a31e" providerId="ADAL" clId="{6732D5EF-CB88-4526-B767-217E60631477}" dt="2023-09-19T10:57:58.693" v="140" actId="700"/>
          <ac:spMkLst>
            <pc:docMk/>
            <pc:sldMk cId="3844978543" sldId="285"/>
            <ac:spMk id="11" creationId="{3BD1CA82-EFF9-42F8-CB57-3EBA178FA7F1}"/>
          </ac:spMkLst>
        </pc:spChg>
      </pc:sldChg>
      <pc:sldChg chg="modSp add mod chgLayout">
        <pc:chgData name="Natasha Jones" userId="3537e397-1aee-4e05-9cd1-5d76b1e2a31e" providerId="ADAL" clId="{6732D5EF-CB88-4526-B767-217E60631477}" dt="2023-09-19T11:00:25.933" v="181" actId="1076"/>
        <pc:sldMkLst>
          <pc:docMk/>
          <pc:sldMk cId="64522106" sldId="288"/>
        </pc:sldMkLst>
        <pc:spChg chg="mod ord">
          <ac:chgData name="Natasha Jones" userId="3537e397-1aee-4e05-9cd1-5d76b1e2a31e" providerId="ADAL" clId="{6732D5EF-CB88-4526-B767-217E60631477}" dt="2023-09-19T10:59:40.406" v="168" actId="700"/>
          <ac:spMkLst>
            <pc:docMk/>
            <pc:sldMk cId="64522106" sldId="288"/>
            <ac:spMk id="2" creationId="{00000000-0000-0000-0000-000000000000}"/>
          </ac:spMkLst>
        </pc:spChg>
        <pc:spChg chg="mod">
          <ac:chgData name="Natasha Jones" userId="3537e397-1aee-4e05-9cd1-5d76b1e2a31e" providerId="ADAL" clId="{6732D5EF-CB88-4526-B767-217E60631477}" dt="2023-09-19T10:59:45.492" v="171" actId="1076"/>
          <ac:spMkLst>
            <pc:docMk/>
            <pc:sldMk cId="64522106" sldId="288"/>
            <ac:spMk id="5" creationId="{ABE9EDDB-D4F2-5FB3-CD8D-F2E5449BAAF2}"/>
          </ac:spMkLst>
        </pc:spChg>
        <pc:spChg chg="mod ord">
          <ac:chgData name="Natasha Jones" userId="3537e397-1aee-4e05-9cd1-5d76b1e2a31e" providerId="ADAL" clId="{6732D5EF-CB88-4526-B767-217E60631477}" dt="2023-09-19T11:00:17.188" v="178" actId="14100"/>
          <ac:spMkLst>
            <pc:docMk/>
            <pc:sldMk cId="64522106" sldId="288"/>
            <ac:spMk id="7" creationId="{A3A86289-7689-7067-0BA7-219AF249F12A}"/>
          </ac:spMkLst>
        </pc:spChg>
        <pc:spChg chg="mod ord">
          <ac:chgData name="Natasha Jones" userId="3537e397-1aee-4e05-9cd1-5d76b1e2a31e" providerId="ADAL" clId="{6732D5EF-CB88-4526-B767-217E60631477}" dt="2023-09-19T11:00:25.933" v="181" actId="1076"/>
          <ac:spMkLst>
            <pc:docMk/>
            <pc:sldMk cId="64522106" sldId="288"/>
            <ac:spMk id="9" creationId="{4866FBA9-6C5C-32C9-9EDB-851CE98158BA}"/>
          </ac:spMkLst>
        </pc:spChg>
      </pc:sldChg>
      <pc:sldChg chg="delSp modSp mod chgLayout">
        <pc:chgData name="Natasha Jones" userId="3537e397-1aee-4e05-9cd1-5d76b1e2a31e" providerId="ADAL" clId="{6732D5EF-CB88-4526-B767-217E60631477}" dt="2023-09-19T11:09:47.688" v="486" actId="14100"/>
        <pc:sldMkLst>
          <pc:docMk/>
          <pc:sldMk cId="711289468" sldId="289"/>
        </pc:sldMkLst>
        <pc:spChg chg="mod ord">
          <ac:chgData name="Natasha Jones" userId="3537e397-1aee-4e05-9cd1-5d76b1e2a31e" providerId="ADAL" clId="{6732D5EF-CB88-4526-B767-217E60631477}" dt="2023-09-19T11:09:47.688" v="486" actId="14100"/>
          <ac:spMkLst>
            <pc:docMk/>
            <pc:sldMk cId="711289468" sldId="289"/>
            <ac:spMk id="2" creationId="{00000000-0000-0000-0000-000000000000}"/>
          </ac:spMkLst>
        </pc:spChg>
        <pc:spChg chg="del mod">
          <ac:chgData name="Natasha Jones" userId="3537e397-1aee-4e05-9cd1-5d76b1e2a31e" providerId="ADAL" clId="{6732D5EF-CB88-4526-B767-217E60631477}" dt="2023-09-19T10:41:32.412" v="44" actId="478"/>
          <ac:spMkLst>
            <pc:docMk/>
            <pc:sldMk cId="711289468" sldId="289"/>
            <ac:spMk id="5" creationId="{00000000-0000-0000-0000-000000000000}"/>
          </ac:spMkLst>
        </pc:spChg>
        <pc:spChg chg="mod">
          <ac:chgData name="Natasha Jones" userId="3537e397-1aee-4e05-9cd1-5d76b1e2a31e" providerId="ADAL" clId="{6732D5EF-CB88-4526-B767-217E60631477}" dt="2023-09-19T11:01:33.037" v="195" actId="1076"/>
          <ac:spMkLst>
            <pc:docMk/>
            <pc:sldMk cId="711289468" sldId="289"/>
            <ac:spMk id="6" creationId="{AB7F4508-F928-5B8A-92F7-931EA25840F9}"/>
          </ac:spMkLst>
        </pc:spChg>
        <pc:spChg chg="mod ord">
          <ac:chgData name="Natasha Jones" userId="3537e397-1aee-4e05-9cd1-5d76b1e2a31e" providerId="ADAL" clId="{6732D5EF-CB88-4526-B767-217E60631477}" dt="2023-09-19T11:01:23.844" v="194" actId="14100"/>
          <ac:spMkLst>
            <pc:docMk/>
            <pc:sldMk cId="711289468" sldId="289"/>
            <ac:spMk id="8" creationId="{28F4AAE1-47EA-63A3-D56A-D5A9208EFF0B}"/>
          </ac:spMkLst>
        </pc:spChg>
        <pc:spChg chg="mod ord">
          <ac:chgData name="Natasha Jones" userId="3537e397-1aee-4e05-9cd1-5d76b1e2a31e" providerId="ADAL" clId="{6732D5EF-CB88-4526-B767-217E60631477}" dt="2023-09-19T11:01:19.902" v="193" actId="1076"/>
          <ac:spMkLst>
            <pc:docMk/>
            <pc:sldMk cId="711289468" sldId="289"/>
            <ac:spMk id="10" creationId="{5962D881-D245-3CFB-CB5C-E7C56F735400}"/>
          </ac:spMkLst>
        </pc:spChg>
      </pc:sldChg>
      <pc:sldChg chg="modSp mod ord modNotes">
        <pc:chgData name="Natasha Jones" userId="3537e397-1aee-4e05-9cd1-5d76b1e2a31e" providerId="ADAL" clId="{6732D5EF-CB88-4526-B767-217E60631477}" dt="2023-09-22T12:52:09.585" v="661"/>
        <pc:sldMkLst>
          <pc:docMk/>
          <pc:sldMk cId="4085009962" sldId="290"/>
        </pc:sldMkLst>
        <pc:spChg chg="mod">
          <ac:chgData name="Natasha Jones" userId="3537e397-1aee-4e05-9cd1-5d76b1e2a31e" providerId="ADAL" clId="{6732D5EF-CB88-4526-B767-217E60631477}" dt="2023-09-19T10:40:26.027" v="29" actId="114"/>
          <ac:spMkLst>
            <pc:docMk/>
            <pc:sldMk cId="4085009962" sldId="290"/>
            <ac:spMk id="2" creationId="{00000000-0000-0000-0000-000000000000}"/>
          </ac:spMkLst>
        </pc:spChg>
        <pc:spChg chg="mod">
          <ac:chgData name="Natasha Jones" userId="3537e397-1aee-4e05-9cd1-5d76b1e2a31e" providerId="ADAL" clId="{6732D5EF-CB88-4526-B767-217E60631477}" dt="2023-09-19T10:40:43.544" v="33" actId="1076"/>
          <ac:spMkLst>
            <pc:docMk/>
            <pc:sldMk cId="4085009962" sldId="290"/>
            <ac:spMk id="5" creationId="{1F4EDE4B-A642-49F8-C612-24FE8E36B923}"/>
          </ac:spMkLst>
        </pc:spChg>
        <pc:spChg chg="mod">
          <ac:chgData name="Natasha Jones" userId="3537e397-1aee-4e05-9cd1-5d76b1e2a31e" providerId="ADAL" clId="{6732D5EF-CB88-4526-B767-217E60631477}" dt="2023-09-19T10:40:53.499" v="38" actId="14100"/>
          <ac:spMkLst>
            <pc:docMk/>
            <pc:sldMk cId="4085009962" sldId="290"/>
            <ac:spMk id="7" creationId="{F3C2DFB0-52F0-1CF4-D0AD-589EEE3E5CE1}"/>
          </ac:spMkLst>
        </pc:spChg>
        <pc:spChg chg="mod">
          <ac:chgData name="Natasha Jones" userId="3537e397-1aee-4e05-9cd1-5d76b1e2a31e" providerId="ADAL" clId="{6732D5EF-CB88-4526-B767-217E60631477}" dt="2023-09-19T11:01:46.331" v="196" actId="114"/>
          <ac:spMkLst>
            <pc:docMk/>
            <pc:sldMk cId="4085009962" sldId="290"/>
            <ac:spMk id="9" creationId="{576A4F77-DB98-8F88-572B-79918C345281}"/>
          </ac:spMkLst>
        </pc:spChg>
      </pc:sldChg>
      <pc:sldChg chg="modSp del mod modNotes modNotesTx">
        <pc:chgData name="Natasha Jones" userId="3537e397-1aee-4e05-9cd1-5d76b1e2a31e" providerId="ADAL" clId="{6732D5EF-CB88-4526-B767-217E60631477}" dt="2023-09-19T10:53:23.714" v="120" actId="47"/>
        <pc:sldMkLst>
          <pc:docMk/>
          <pc:sldMk cId="767567926" sldId="291"/>
        </pc:sldMkLst>
        <pc:spChg chg="mod">
          <ac:chgData name="Natasha Jones" userId="3537e397-1aee-4e05-9cd1-5d76b1e2a31e" providerId="ADAL" clId="{6732D5EF-CB88-4526-B767-217E60631477}" dt="2023-09-19T10:40:02.674" v="24" actId="1076"/>
          <ac:spMkLst>
            <pc:docMk/>
            <pc:sldMk cId="767567926" sldId="291"/>
            <ac:spMk id="2" creationId="{00000000-0000-0000-0000-000000000000}"/>
          </ac:spMkLst>
        </pc:spChg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k cId="767567926" sldId="291"/>
            <ac:spMk id="5" creationId="{DA07C13A-C46B-E3EE-17DF-BEA3B2552EE8}"/>
          </ac:spMkLst>
        </pc:spChg>
        <pc:spChg chg="mod">
          <ac:chgData name="Natasha Jones" userId="3537e397-1aee-4e05-9cd1-5d76b1e2a31e" providerId="ADAL" clId="{6732D5EF-CB88-4526-B767-217E60631477}" dt="2023-09-19T10:40:04.930" v="25" actId="14100"/>
          <ac:spMkLst>
            <pc:docMk/>
            <pc:sldMk cId="767567926" sldId="291"/>
            <ac:spMk id="7" creationId="{519915C5-0053-A5DB-45DC-C3E97DBDD4F3}"/>
          </ac:spMkLst>
        </pc:spChg>
        <pc:spChg chg="mod">
          <ac:chgData name="Natasha Jones" userId="3537e397-1aee-4e05-9cd1-5d76b1e2a31e" providerId="ADAL" clId="{6732D5EF-CB88-4526-B767-217E60631477}" dt="2023-09-19T10:39:59.158" v="23" actId="14100"/>
          <ac:spMkLst>
            <pc:docMk/>
            <pc:sldMk cId="767567926" sldId="291"/>
            <ac:spMk id="9" creationId="{8F6336F0-37D9-80B7-6C06-481004C1B2A9}"/>
          </ac:spMkLst>
        </pc:spChg>
      </pc:sldChg>
      <pc:sldChg chg="addSp delSp modSp mod modClrScheme chgLayout modNotes">
        <pc:chgData name="Natasha Jones" userId="3537e397-1aee-4e05-9cd1-5d76b1e2a31e" providerId="ADAL" clId="{6732D5EF-CB88-4526-B767-217E60631477}" dt="2023-09-19T11:02:19.243" v="207" actId="27636"/>
        <pc:sldMkLst>
          <pc:docMk/>
          <pc:sldMk cId="173979972" sldId="293"/>
        </pc:sldMkLst>
        <pc:spChg chg="mod ord">
          <ac:chgData name="Natasha Jones" userId="3537e397-1aee-4e05-9cd1-5d76b1e2a31e" providerId="ADAL" clId="{6732D5EF-CB88-4526-B767-217E60631477}" dt="2023-09-19T11:02:06.193" v="203" actId="27636"/>
          <ac:spMkLst>
            <pc:docMk/>
            <pc:sldMk cId="173979972" sldId="293"/>
            <ac:spMk id="2" creationId="{00000000-0000-0000-0000-000000000000}"/>
          </ac:spMkLst>
        </pc:spChg>
        <pc:spChg chg="add del mod ord">
          <ac:chgData name="Natasha Jones" userId="3537e397-1aee-4e05-9cd1-5d76b1e2a31e" providerId="ADAL" clId="{6732D5EF-CB88-4526-B767-217E60631477}" dt="2023-09-19T11:01:59.418" v="201" actId="478"/>
          <ac:spMkLst>
            <pc:docMk/>
            <pc:sldMk cId="173979972" sldId="293"/>
            <ac:spMk id="3" creationId="{58F3DEF5-6623-2905-288A-E89C9DF553FE}"/>
          </ac:spMkLst>
        </pc:spChg>
        <pc:spChg chg="mod">
          <ac:chgData name="Natasha Jones" userId="3537e397-1aee-4e05-9cd1-5d76b1e2a31e" providerId="ADAL" clId="{6732D5EF-CB88-4526-B767-217E60631477}" dt="2023-09-19T11:02:16.502" v="205" actId="1076"/>
          <ac:spMkLst>
            <pc:docMk/>
            <pc:sldMk cId="173979972" sldId="293"/>
            <ac:spMk id="4" creationId="{E28ED5E7-9388-499B-563A-0FDEEA7AB8E4}"/>
          </ac:spMkLst>
        </pc:spChg>
        <pc:spChg chg="mod ord">
          <ac:chgData name="Natasha Jones" userId="3537e397-1aee-4e05-9cd1-5d76b1e2a31e" providerId="ADAL" clId="{6732D5EF-CB88-4526-B767-217E60631477}" dt="2023-09-19T11:02:19.243" v="207" actId="27636"/>
          <ac:spMkLst>
            <pc:docMk/>
            <pc:sldMk cId="173979972" sldId="293"/>
            <ac:spMk id="6" creationId="{B3AFE33C-94B8-B9DA-6F79-2445D4F47CF2}"/>
          </ac:spMkLst>
        </pc:spChg>
      </pc:sldChg>
      <pc:sldChg chg="modSp del">
        <pc:chgData name="Natasha Jones" userId="3537e397-1aee-4e05-9cd1-5d76b1e2a31e" providerId="ADAL" clId="{6732D5EF-CB88-4526-B767-217E60631477}" dt="2023-09-19T11:03:41.354" v="226" actId="47"/>
        <pc:sldMkLst>
          <pc:docMk/>
          <pc:sldMk cId="304905496" sldId="296"/>
        </pc:sldMkLst>
        <pc:spChg chg="mod">
          <ac:chgData name="Natasha Jones" userId="3537e397-1aee-4e05-9cd1-5d76b1e2a31e" providerId="ADAL" clId="{6732D5EF-CB88-4526-B767-217E60631477}" dt="2023-09-17T17:49:42.056" v="12"/>
          <ac:spMkLst>
            <pc:docMk/>
            <pc:sldMk cId="304905496" sldId="296"/>
            <ac:spMk id="2" creationId="{8524365F-794E-7068-A7F4-A145F072E438}"/>
          </ac:spMkLst>
        </pc:spChg>
        <pc:spChg chg="mod">
          <ac:chgData name="Natasha Jones" userId="3537e397-1aee-4e05-9cd1-5d76b1e2a31e" providerId="ADAL" clId="{6732D5EF-CB88-4526-B767-217E60631477}" dt="2023-09-17T17:49:42.056" v="12"/>
          <ac:spMkLst>
            <pc:docMk/>
            <pc:sldMk cId="304905496" sldId="296"/>
            <ac:spMk id="3" creationId="{59323CBC-9E62-2884-3019-8FA03D4368F7}"/>
          </ac:spMkLst>
        </pc:spChg>
        <pc:spChg chg="mod">
          <ac:chgData name="Natasha Jones" userId="3537e397-1aee-4e05-9cd1-5d76b1e2a31e" providerId="ADAL" clId="{6732D5EF-CB88-4526-B767-217E60631477}" dt="2023-09-17T17:49:42.056" v="12"/>
          <ac:spMkLst>
            <pc:docMk/>
            <pc:sldMk cId="304905496" sldId="296"/>
            <ac:spMk id="4" creationId="{E3CF3A2F-4C7F-5B1E-063D-DADECF807084}"/>
          </ac:spMkLst>
        </pc:spChg>
      </pc:sldChg>
      <pc:sldChg chg="addSp modSp mod ord modNotesTx">
        <pc:chgData name="Natasha Jones" userId="3537e397-1aee-4e05-9cd1-5d76b1e2a31e" providerId="ADAL" clId="{6732D5EF-CB88-4526-B767-217E60631477}" dt="2023-09-27T14:39:52.724" v="1694" actId="20577"/>
        <pc:sldMkLst>
          <pc:docMk/>
          <pc:sldMk cId="322640316" sldId="297"/>
        </pc:sldMkLst>
        <pc:spChg chg="mod">
          <ac:chgData name="Natasha Jones" userId="3537e397-1aee-4e05-9cd1-5d76b1e2a31e" providerId="ADAL" clId="{6732D5EF-CB88-4526-B767-217E60631477}" dt="2023-09-22T13:57:51.887" v="745" actId="207"/>
          <ac:spMkLst>
            <pc:docMk/>
            <pc:sldMk cId="322640316" sldId="297"/>
            <ac:spMk id="2" creationId="{6B1820CD-8950-77AF-FCAC-714DEAD978F8}"/>
          </ac:spMkLst>
        </pc:spChg>
        <pc:spChg chg="mod">
          <ac:chgData name="Natasha Jones" userId="3537e397-1aee-4e05-9cd1-5d76b1e2a31e" providerId="ADAL" clId="{6732D5EF-CB88-4526-B767-217E60631477}" dt="2023-09-27T14:39:45.446" v="1679" actId="20577"/>
          <ac:spMkLst>
            <pc:docMk/>
            <pc:sldMk cId="322640316" sldId="297"/>
            <ac:spMk id="3" creationId="{2C35F473-1E29-50AA-97C0-5912455B7AE1}"/>
          </ac:spMkLst>
        </pc:spChg>
        <pc:spChg chg="mod">
          <ac:chgData name="Natasha Jones" userId="3537e397-1aee-4e05-9cd1-5d76b1e2a31e" providerId="ADAL" clId="{6732D5EF-CB88-4526-B767-217E60631477}" dt="2023-09-27T14:39:52.724" v="1694" actId="20577"/>
          <ac:spMkLst>
            <pc:docMk/>
            <pc:sldMk cId="322640316" sldId="297"/>
            <ac:spMk id="4" creationId="{B24DD7D4-2A94-A6BC-913A-6985DC531973}"/>
          </ac:spMkLst>
        </pc:spChg>
        <pc:spChg chg="add mod">
          <ac:chgData name="Natasha Jones" userId="3537e397-1aee-4e05-9cd1-5d76b1e2a31e" providerId="ADAL" clId="{6732D5EF-CB88-4526-B767-217E60631477}" dt="2023-09-22T14:12:14.895" v="1193" actId="1076"/>
          <ac:spMkLst>
            <pc:docMk/>
            <pc:sldMk cId="322640316" sldId="297"/>
            <ac:spMk id="5" creationId="{B42730A1-2A3D-2E50-B9FA-C9EDF2DBB37C}"/>
          </ac:spMkLst>
        </pc:spChg>
      </pc:sldChg>
      <pc:sldChg chg="addSp modSp mod ord modNotesTx">
        <pc:chgData name="Natasha Jones" userId="3537e397-1aee-4e05-9cd1-5d76b1e2a31e" providerId="ADAL" clId="{6732D5EF-CB88-4526-B767-217E60631477}" dt="2023-09-27T14:40:50.212" v="1766" actId="1076"/>
        <pc:sldMkLst>
          <pc:docMk/>
          <pc:sldMk cId="672799104" sldId="298"/>
        </pc:sldMkLst>
        <pc:spChg chg="mod">
          <ac:chgData name="Natasha Jones" userId="3537e397-1aee-4e05-9cd1-5d76b1e2a31e" providerId="ADAL" clId="{6732D5EF-CB88-4526-B767-217E60631477}" dt="2023-09-22T14:14:50.094" v="1253" actId="1076"/>
          <ac:spMkLst>
            <pc:docMk/>
            <pc:sldMk cId="672799104" sldId="298"/>
            <ac:spMk id="2" creationId="{E58AB399-A43D-2EFA-EC21-4BFAA1CA24FE}"/>
          </ac:spMkLst>
        </pc:spChg>
        <pc:spChg chg="mod">
          <ac:chgData name="Natasha Jones" userId="3537e397-1aee-4e05-9cd1-5d76b1e2a31e" providerId="ADAL" clId="{6732D5EF-CB88-4526-B767-217E60631477}" dt="2023-09-27T14:40:50.212" v="1766" actId="1076"/>
          <ac:spMkLst>
            <pc:docMk/>
            <pc:sldMk cId="672799104" sldId="298"/>
            <ac:spMk id="3" creationId="{11DE6DF8-C717-2B99-39FC-AB8318BF1D17}"/>
          </ac:spMkLst>
        </pc:spChg>
        <pc:spChg chg="mod">
          <ac:chgData name="Natasha Jones" userId="3537e397-1aee-4e05-9cd1-5d76b1e2a31e" providerId="ADAL" clId="{6732D5EF-CB88-4526-B767-217E60631477}" dt="2023-09-27T14:40:28.745" v="1732" actId="1076"/>
          <ac:spMkLst>
            <pc:docMk/>
            <pc:sldMk cId="672799104" sldId="298"/>
            <ac:spMk id="4" creationId="{4D3A95E4-FA5A-994C-890B-104EA560C8E3}"/>
          </ac:spMkLst>
        </pc:spChg>
        <pc:spChg chg="add mod">
          <ac:chgData name="Natasha Jones" userId="3537e397-1aee-4e05-9cd1-5d76b1e2a31e" providerId="ADAL" clId="{6732D5EF-CB88-4526-B767-217E60631477}" dt="2023-09-22T14:15:33.398" v="1278" actId="1076"/>
          <ac:spMkLst>
            <pc:docMk/>
            <pc:sldMk cId="672799104" sldId="298"/>
            <ac:spMk id="6" creationId="{02AE79B7-5738-18D2-8523-F24C2927BC0C}"/>
          </ac:spMkLst>
        </pc:spChg>
      </pc:sldChg>
      <pc:sldChg chg="addSp delSp modSp new mod">
        <pc:chgData name="Natasha Jones" userId="3537e397-1aee-4e05-9cd1-5d76b1e2a31e" providerId="ADAL" clId="{6732D5EF-CB88-4526-B767-217E60631477}" dt="2023-09-19T10:42:32.658" v="101" actId="1076"/>
        <pc:sldMkLst>
          <pc:docMk/>
          <pc:sldMk cId="3733171699" sldId="299"/>
        </pc:sldMkLst>
        <pc:spChg chg="mod">
          <ac:chgData name="Natasha Jones" userId="3537e397-1aee-4e05-9cd1-5d76b1e2a31e" providerId="ADAL" clId="{6732D5EF-CB88-4526-B767-217E60631477}" dt="2023-09-19T10:42:13.301" v="75" actId="207"/>
          <ac:spMkLst>
            <pc:docMk/>
            <pc:sldMk cId="3733171699" sldId="299"/>
            <ac:spMk id="2" creationId="{A6549523-3E23-E141-8B02-A0C5FF6BFF65}"/>
          </ac:spMkLst>
        </pc:spChg>
        <pc:spChg chg="del">
          <ac:chgData name="Natasha Jones" userId="3537e397-1aee-4e05-9cd1-5d76b1e2a31e" providerId="ADAL" clId="{6732D5EF-CB88-4526-B767-217E60631477}" dt="2023-09-19T10:41:38.013" v="47" actId="478"/>
          <ac:spMkLst>
            <pc:docMk/>
            <pc:sldMk cId="3733171699" sldId="299"/>
            <ac:spMk id="3" creationId="{66EFE548-B398-8F82-3456-74CA8A45557C}"/>
          </ac:spMkLst>
        </pc:spChg>
        <pc:spChg chg="del mod">
          <ac:chgData name="Natasha Jones" userId="3537e397-1aee-4e05-9cd1-5d76b1e2a31e" providerId="ADAL" clId="{6732D5EF-CB88-4526-B767-217E60631477}" dt="2023-09-19T10:41:41.573" v="49" actId="478"/>
          <ac:spMkLst>
            <pc:docMk/>
            <pc:sldMk cId="3733171699" sldId="299"/>
            <ac:spMk id="4" creationId="{BDF44FF9-DF80-FF94-AE4B-120F97A60D0C}"/>
          </ac:spMkLst>
        </pc:spChg>
        <pc:spChg chg="add mod">
          <ac:chgData name="Natasha Jones" userId="3537e397-1aee-4e05-9cd1-5d76b1e2a31e" providerId="ADAL" clId="{6732D5EF-CB88-4526-B767-217E60631477}" dt="2023-09-19T10:41:52.960" v="51" actId="1076"/>
          <ac:spMkLst>
            <pc:docMk/>
            <pc:sldMk cId="3733171699" sldId="299"/>
            <ac:spMk id="5" creationId="{E3EBB2CC-B1FD-D850-07CB-D1FB2DF6509D}"/>
          </ac:spMkLst>
        </pc:spChg>
        <pc:spChg chg="add mod">
          <ac:chgData name="Natasha Jones" userId="3537e397-1aee-4e05-9cd1-5d76b1e2a31e" providerId="ADAL" clId="{6732D5EF-CB88-4526-B767-217E60631477}" dt="2023-09-19T10:42:32.658" v="101" actId="1076"/>
          <ac:spMkLst>
            <pc:docMk/>
            <pc:sldMk cId="3733171699" sldId="299"/>
            <ac:spMk id="6" creationId="{690E46EA-0B2F-D8C1-91B4-31B6A3D267AA}"/>
          </ac:spMkLst>
        </pc:spChg>
      </pc:sldChg>
      <pc:sldChg chg="addSp modSp new mod ord modClrScheme chgLayout modNotesTx">
        <pc:chgData name="Natasha Jones" userId="3537e397-1aee-4e05-9cd1-5d76b1e2a31e" providerId="ADAL" clId="{6732D5EF-CB88-4526-B767-217E60631477}" dt="2023-09-27T14:35:45.635" v="1564" actId="5793"/>
        <pc:sldMkLst>
          <pc:docMk/>
          <pc:sldMk cId="4049192947" sldId="300"/>
        </pc:sldMkLst>
        <pc:spChg chg="mod ord">
          <ac:chgData name="Natasha Jones" userId="3537e397-1aee-4e05-9cd1-5d76b1e2a31e" providerId="ADAL" clId="{6732D5EF-CB88-4526-B767-217E60631477}" dt="2023-09-19T11:05:49.881" v="306" actId="1076"/>
          <ac:spMkLst>
            <pc:docMk/>
            <pc:sldMk cId="4049192947" sldId="300"/>
            <ac:spMk id="2" creationId="{D3E95599-B1AD-208B-E1DC-5E7C94E4D0D5}"/>
          </ac:spMkLst>
        </pc:spChg>
        <pc:spChg chg="add mod">
          <ac:chgData name="Natasha Jones" userId="3537e397-1aee-4e05-9cd1-5d76b1e2a31e" providerId="ADAL" clId="{6732D5EF-CB88-4526-B767-217E60631477}" dt="2023-09-19T11:05:55.530" v="308" actId="1076"/>
          <ac:spMkLst>
            <pc:docMk/>
            <pc:sldMk cId="4049192947" sldId="300"/>
            <ac:spMk id="3" creationId="{54F86059-15A6-D957-4FFB-8064CDB0911F}"/>
          </ac:spMkLst>
        </pc:spChg>
        <pc:spChg chg="add mod ord">
          <ac:chgData name="Natasha Jones" userId="3537e397-1aee-4e05-9cd1-5d76b1e2a31e" providerId="ADAL" clId="{6732D5EF-CB88-4526-B767-217E60631477}" dt="2023-09-27T14:35:45.635" v="1564" actId="5793"/>
          <ac:spMkLst>
            <pc:docMk/>
            <pc:sldMk cId="4049192947" sldId="300"/>
            <ac:spMk id="4" creationId="{F2CEEA2C-43B4-4875-B152-8FED437BC9E9}"/>
          </ac:spMkLst>
        </pc:spChg>
        <pc:spChg chg="add mod ord">
          <ac:chgData name="Natasha Jones" userId="3537e397-1aee-4e05-9cd1-5d76b1e2a31e" providerId="ADAL" clId="{6732D5EF-CB88-4526-B767-217E60631477}" dt="2023-09-27T14:35:43.512" v="1563" actId="5793"/>
          <ac:spMkLst>
            <pc:docMk/>
            <pc:sldMk cId="4049192947" sldId="300"/>
            <ac:spMk id="5" creationId="{0CF540DC-5C5F-A9EE-F5C5-5B67080A667E}"/>
          </ac:spMkLst>
        </pc:spChg>
      </pc:sldChg>
      <pc:sldChg chg="modSp add mod">
        <pc:chgData name="Natasha Jones" userId="3537e397-1aee-4e05-9cd1-5d76b1e2a31e" providerId="ADAL" clId="{6732D5EF-CB88-4526-B767-217E60631477}" dt="2023-09-19T10:53:45.777" v="128" actId="14100"/>
        <pc:sldMkLst>
          <pc:docMk/>
          <pc:sldMk cId="2646167701" sldId="301"/>
        </pc:sldMkLst>
        <pc:spChg chg="mod">
          <ac:chgData name="Natasha Jones" userId="3537e397-1aee-4e05-9cd1-5d76b1e2a31e" providerId="ADAL" clId="{6732D5EF-CB88-4526-B767-217E60631477}" dt="2023-09-19T10:53:41.855" v="127" actId="1076"/>
          <ac:spMkLst>
            <pc:docMk/>
            <pc:sldMk cId="2646167701" sldId="301"/>
            <ac:spMk id="2" creationId="{00000000-0000-0000-0000-000000000000}"/>
          </ac:spMkLst>
        </pc:spChg>
        <pc:spChg chg="mod">
          <ac:chgData name="Natasha Jones" userId="3537e397-1aee-4e05-9cd1-5d76b1e2a31e" providerId="ADAL" clId="{6732D5EF-CB88-4526-B767-217E60631477}" dt="2023-09-19T10:53:34.661" v="126" actId="27636"/>
          <ac:spMkLst>
            <pc:docMk/>
            <pc:sldMk cId="2646167701" sldId="301"/>
            <ac:spMk id="7" creationId="{519915C5-0053-A5DB-45DC-C3E97DBDD4F3}"/>
          </ac:spMkLst>
        </pc:spChg>
        <pc:spChg chg="mod">
          <ac:chgData name="Natasha Jones" userId="3537e397-1aee-4e05-9cd1-5d76b1e2a31e" providerId="ADAL" clId="{6732D5EF-CB88-4526-B767-217E60631477}" dt="2023-09-19T10:53:45.777" v="128" actId="14100"/>
          <ac:spMkLst>
            <pc:docMk/>
            <pc:sldMk cId="2646167701" sldId="301"/>
            <ac:spMk id="9" creationId="{8F6336F0-37D9-80B7-6C06-481004C1B2A9}"/>
          </ac:spMkLst>
        </pc:spChg>
      </pc:sldChg>
      <pc:sldChg chg="add del">
        <pc:chgData name="Natasha Jones" userId="3537e397-1aee-4e05-9cd1-5d76b1e2a31e" providerId="ADAL" clId="{6732D5EF-CB88-4526-B767-217E60631477}" dt="2023-09-19T10:55:54.694" v="131" actId="47"/>
        <pc:sldMkLst>
          <pc:docMk/>
          <pc:sldMk cId="410675411" sldId="302"/>
        </pc:sldMkLst>
      </pc:sldChg>
      <pc:sldChg chg="modSp new del mod">
        <pc:chgData name="Natasha Jones" userId="3537e397-1aee-4e05-9cd1-5d76b1e2a31e" providerId="ADAL" clId="{6732D5EF-CB88-4526-B767-217E60631477}" dt="2023-09-22T13:39:51.217" v="686" actId="47"/>
        <pc:sldMkLst>
          <pc:docMk/>
          <pc:sldMk cId="2693579507" sldId="302"/>
        </pc:sldMkLst>
        <pc:spChg chg="mod">
          <ac:chgData name="Natasha Jones" userId="3537e397-1aee-4e05-9cd1-5d76b1e2a31e" providerId="ADAL" clId="{6732D5EF-CB88-4526-B767-217E60631477}" dt="2023-09-22T12:52:18.657" v="685" actId="20577"/>
          <ac:spMkLst>
            <pc:docMk/>
            <pc:sldMk cId="2693579507" sldId="302"/>
            <ac:spMk id="2" creationId="{DFAE73DB-563F-7B52-40EF-20F7C9A66EF4}"/>
          </ac:spMkLst>
        </pc:spChg>
      </pc:sldChg>
      <pc:sldChg chg="addSp modSp new mod modNotesTx">
        <pc:chgData name="Natasha Jones" userId="3537e397-1aee-4e05-9cd1-5d76b1e2a31e" providerId="ADAL" clId="{6732D5EF-CB88-4526-B767-217E60631477}" dt="2023-09-28T13:46:25.204" v="2748" actId="20577"/>
        <pc:sldMkLst>
          <pc:docMk/>
          <pc:sldMk cId="3788611975" sldId="302"/>
        </pc:sldMkLst>
        <pc:spChg chg="mod">
          <ac:chgData name="Natasha Jones" userId="3537e397-1aee-4e05-9cd1-5d76b1e2a31e" providerId="ADAL" clId="{6732D5EF-CB88-4526-B767-217E60631477}" dt="2023-09-22T14:12:52.106" v="1202" actId="404"/>
          <ac:spMkLst>
            <pc:docMk/>
            <pc:sldMk cId="3788611975" sldId="302"/>
            <ac:spMk id="2" creationId="{939CE906-F75F-6923-C2D6-0DEDB313E2CD}"/>
          </ac:spMkLst>
        </pc:spChg>
        <pc:spChg chg="mod">
          <ac:chgData name="Natasha Jones" userId="3537e397-1aee-4e05-9cd1-5d76b1e2a31e" providerId="ADAL" clId="{6732D5EF-CB88-4526-B767-217E60631477}" dt="2023-09-22T14:13:36.749" v="1211" actId="1076"/>
          <ac:spMkLst>
            <pc:docMk/>
            <pc:sldMk cId="3788611975" sldId="302"/>
            <ac:spMk id="3" creationId="{7249C34B-CE30-6E66-95F8-EBDCC999F692}"/>
          </ac:spMkLst>
        </pc:spChg>
        <pc:spChg chg="mod">
          <ac:chgData name="Natasha Jones" userId="3537e397-1aee-4e05-9cd1-5d76b1e2a31e" providerId="ADAL" clId="{6732D5EF-CB88-4526-B767-217E60631477}" dt="2023-09-28T13:46:25.204" v="2748" actId="20577"/>
          <ac:spMkLst>
            <pc:docMk/>
            <pc:sldMk cId="3788611975" sldId="302"/>
            <ac:spMk id="4" creationId="{78453367-C677-2DCC-F623-CE9AF3225266}"/>
          </ac:spMkLst>
        </pc:spChg>
        <pc:spChg chg="add mod">
          <ac:chgData name="Natasha Jones" userId="3537e397-1aee-4e05-9cd1-5d76b1e2a31e" providerId="ADAL" clId="{6732D5EF-CB88-4526-B767-217E60631477}" dt="2023-09-22T14:11:59.667" v="1190"/>
          <ac:spMkLst>
            <pc:docMk/>
            <pc:sldMk cId="3788611975" sldId="302"/>
            <ac:spMk id="5" creationId="{EB63889C-A967-6B2F-8753-54145D69A903}"/>
          </ac:spMkLst>
        </pc:spChg>
      </pc:sldChg>
      <pc:sldChg chg="addSp modSp new mod">
        <pc:chgData name="Natasha Jones" userId="3537e397-1aee-4e05-9cd1-5d76b1e2a31e" providerId="ADAL" clId="{6732D5EF-CB88-4526-B767-217E60631477}" dt="2023-09-22T14:21:07.649" v="1501" actId="20577"/>
        <pc:sldMkLst>
          <pc:docMk/>
          <pc:sldMk cId="1356646557" sldId="303"/>
        </pc:sldMkLst>
        <pc:spChg chg="mod">
          <ac:chgData name="Natasha Jones" userId="3537e397-1aee-4e05-9cd1-5d76b1e2a31e" providerId="ADAL" clId="{6732D5EF-CB88-4526-B767-217E60631477}" dt="2023-09-22T14:20:00.567" v="1469" actId="1076"/>
          <ac:spMkLst>
            <pc:docMk/>
            <pc:sldMk cId="1356646557" sldId="303"/>
            <ac:spMk id="2" creationId="{6EC46154-52B9-D248-CC45-4B017DB1EDE2}"/>
          </ac:spMkLst>
        </pc:spChg>
        <pc:spChg chg="mod">
          <ac:chgData name="Natasha Jones" userId="3537e397-1aee-4e05-9cd1-5d76b1e2a31e" providerId="ADAL" clId="{6732D5EF-CB88-4526-B767-217E60631477}" dt="2023-09-22T14:20:46.066" v="1491" actId="20577"/>
          <ac:spMkLst>
            <pc:docMk/>
            <pc:sldMk cId="1356646557" sldId="303"/>
            <ac:spMk id="3" creationId="{2DEC03D0-4F95-A474-433C-36AFA6350CEC}"/>
          </ac:spMkLst>
        </pc:spChg>
        <pc:spChg chg="mod">
          <ac:chgData name="Natasha Jones" userId="3537e397-1aee-4e05-9cd1-5d76b1e2a31e" providerId="ADAL" clId="{6732D5EF-CB88-4526-B767-217E60631477}" dt="2023-09-22T14:21:07.649" v="1501" actId="20577"/>
          <ac:spMkLst>
            <pc:docMk/>
            <pc:sldMk cId="1356646557" sldId="303"/>
            <ac:spMk id="4" creationId="{BB2DE3D5-FE03-229A-B0B9-833FE58DB9D6}"/>
          </ac:spMkLst>
        </pc:spChg>
        <pc:spChg chg="add mod">
          <ac:chgData name="Natasha Jones" userId="3537e397-1aee-4e05-9cd1-5d76b1e2a31e" providerId="ADAL" clId="{6732D5EF-CB88-4526-B767-217E60631477}" dt="2023-09-22T14:19:10.494" v="1462"/>
          <ac:spMkLst>
            <pc:docMk/>
            <pc:sldMk cId="1356646557" sldId="303"/>
            <ac:spMk id="5" creationId="{4B57A20B-928B-3A47-BB22-1E28E9192399}"/>
          </ac:spMkLst>
        </pc:spChg>
      </pc:sldChg>
      <pc:sldChg chg="addSp delSp modSp new mod modNotesTx">
        <pc:chgData name="Natasha Jones" userId="3537e397-1aee-4e05-9cd1-5d76b1e2a31e" providerId="ADAL" clId="{6732D5EF-CB88-4526-B767-217E60631477}" dt="2023-09-27T14:59:37.289" v="2117" actId="1076"/>
        <pc:sldMkLst>
          <pc:docMk/>
          <pc:sldMk cId="2868195070" sldId="304"/>
        </pc:sldMkLst>
        <pc:spChg chg="mod">
          <ac:chgData name="Natasha Jones" userId="3537e397-1aee-4e05-9cd1-5d76b1e2a31e" providerId="ADAL" clId="{6732D5EF-CB88-4526-B767-217E60631477}" dt="2023-09-27T14:53:22.718" v="1970" actId="20577"/>
          <ac:spMkLst>
            <pc:docMk/>
            <pc:sldMk cId="2868195070" sldId="304"/>
            <ac:spMk id="2" creationId="{5CD1D859-4769-7E39-A7B7-39B54E584008}"/>
          </ac:spMkLst>
        </pc:spChg>
        <pc:spChg chg="del">
          <ac:chgData name="Natasha Jones" userId="3537e397-1aee-4e05-9cd1-5d76b1e2a31e" providerId="ADAL" clId="{6732D5EF-CB88-4526-B767-217E60631477}" dt="2023-09-27T14:49:45.373" v="1858" actId="478"/>
          <ac:spMkLst>
            <pc:docMk/>
            <pc:sldMk cId="2868195070" sldId="304"/>
            <ac:spMk id="3" creationId="{FB0308CF-2873-5B41-F587-4F0D9386AEEE}"/>
          </ac:spMkLst>
        </pc:spChg>
        <pc:spChg chg="del">
          <ac:chgData name="Natasha Jones" userId="3537e397-1aee-4e05-9cd1-5d76b1e2a31e" providerId="ADAL" clId="{6732D5EF-CB88-4526-B767-217E60631477}" dt="2023-09-27T14:49:48.066" v="1859" actId="478"/>
          <ac:spMkLst>
            <pc:docMk/>
            <pc:sldMk cId="2868195070" sldId="304"/>
            <ac:spMk id="4" creationId="{8727A587-9970-FDC6-ECBB-0FCC11209810}"/>
          </ac:spMkLst>
        </pc:spChg>
        <pc:spChg chg="add mod">
          <ac:chgData name="Natasha Jones" userId="3537e397-1aee-4e05-9cd1-5d76b1e2a31e" providerId="ADAL" clId="{6732D5EF-CB88-4526-B767-217E60631477}" dt="2023-09-27T14:56:54.139" v="2091" actId="1076"/>
          <ac:spMkLst>
            <pc:docMk/>
            <pc:sldMk cId="2868195070" sldId="304"/>
            <ac:spMk id="5" creationId="{5A7ACD14-41F0-6D61-8FE5-2BF55D300226}"/>
          </ac:spMkLst>
        </pc:spChg>
        <pc:spChg chg="add mod">
          <ac:chgData name="Natasha Jones" userId="3537e397-1aee-4e05-9cd1-5d76b1e2a31e" providerId="ADAL" clId="{6732D5EF-CB88-4526-B767-217E60631477}" dt="2023-09-27T14:59:37.289" v="2117" actId="1076"/>
          <ac:spMkLst>
            <pc:docMk/>
            <pc:sldMk cId="2868195070" sldId="304"/>
            <ac:spMk id="8" creationId="{A5ED96A8-7CAE-8762-708E-26C17A0FC6BD}"/>
          </ac:spMkLst>
        </pc:spChg>
        <pc:picChg chg="add mod modCrop">
          <ac:chgData name="Natasha Jones" userId="3537e397-1aee-4e05-9cd1-5d76b1e2a31e" providerId="ADAL" clId="{6732D5EF-CB88-4526-B767-217E60631477}" dt="2023-09-27T14:55:32.780" v="2087" actId="1076"/>
          <ac:picMkLst>
            <pc:docMk/>
            <pc:sldMk cId="2868195070" sldId="304"/>
            <ac:picMk id="7" creationId="{D81F1A50-34D7-5D47-A0C4-0571BE229E84}"/>
          </ac:picMkLst>
        </pc:picChg>
      </pc:sldChg>
      <pc:sldChg chg="addSp modSp new mod">
        <pc:chgData name="Natasha Jones" userId="3537e397-1aee-4e05-9cd1-5d76b1e2a31e" providerId="ADAL" clId="{6732D5EF-CB88-4526-B767-217E60631477}" dt="2023-09-28T13:52:12.062" v="2947"/>
        <pc:sldMkLst>
          <pc:docMk/>
          <pc:sldMk cId="684151762" sldId="305"/>
        </pc:sldMkLst>
        <pc:spChg chg="mod">
          <ac:chgData name="Natasha Jones" userId="3537e397-1aee-4e05-9cd1-5d76b1e2a31e" providerId="ADAL" clId="{6732D5EF-CB88-4526-B767-217E60631477}" dt="2023-09-27T15:03:32.189" v="2176" actId="1076"/>
          <ac:spMkLst>
            <pc:docMk/>
            <pc:sldMk cId="684151762" sldId="305"/>
            <ac:spMk id="2" creationId="{73F05218-28EE-991B-7856-57D04D896C5F}"/>
          </ac:spMkLst>
        </pc:spChg>
        <pc:spChg chg="mod">
          <ac:chgData name="Natasha Jones" userId="3537e397-1aee-4e05-9cd1-5d76b1e2a31e" providerId="ADAL" clId="{6732D5EF-CB88-4526-B767-217E60631477}" dt="2023-09-28T13:52:12.062" v="2947"/>
          <ac:spMkLst>
            <pc:docMk/>
            <pc:sldMk cId="684151762" sldId="305"/>
            <ac:spMk id="3" creationId="{2C2FF5F7-10AB-BB39-7CEC-2EBDF64D84C9}"/>
          </ac:spMkLst>
        </pc:spChg>
        <pc:spChg chg="mod">
          <ac:chgData name="Natasha Jones" userId="3537e397-1aee-4e05-9cd1-5d76b1e2a31e" providerId="ADAL" clId="{6732D5EF-CB88-4526-B767-217E60631477}" dt="2023-09-28T13:51:29.534" v="2945" actId="20577"/>
          <ac:spMkLst>
            <pc:docMk/>
            <pc:sldMk cId="684151762" sldId="305"/>
            <ac:spMk id="4" creationId="{24605F5A-06C1-516D-3490-D4CC16140791}"/>
          </ac:spMkLst>
        </pc:spChg>
        <pc:spChg chg="add mod">
          <ac:chgData name="Natasha Jones" userId="3537e397-1aee-4e05-9cd1-5d76b1e2a31e" providerId="ADAL" clId="{6732D5EF-CB88-4526-B767-217E60631477}" dt="2023-09-27T15:03:27.640" v="2175" actId="1076"/>
          <ac:spMkLst>
            <pc:docMk/>
            <pc:sldMk cId="684151762" sldId="305"/>
            <ac:spMk id="5" creationId="{FC6C5E2A-D6D0-8C3D-2FBA-267B7F3EB9C0}"/>
          </ac:spMkLst>
        </pc:spChg>
      </pc:sldChg>
      <pc:sldChg chg="addSp delSp modSp new mod">
        <pc:chgData name="Natasha Jones" userId="3537e397-1aee-4e05-9cd1-5d76b1e2a31e" providerId="ADAL" clId="{6732D5EF-CB88-4526-B767-217E60631477}" dt="2023-09-28T13:36:20.285" v="2448" actId="1076"/>
        <pc:sldMkLst>
          <pc:docMk/>
          <pc:sldMk cId="1084075860" sldId="306"/>
        </pc:sldMkLst>
        <pc:spChg chg="mod">
          <ac:chgData name="Natasha Jones" userId="3537e397-1aee-4e05-9cd1-5d76b1e2a31e" providerId="ADAL" clId="{6732D5EF-CB88-4526-B767-217E60631477}" dt="2023-09-27T14:54:05.530" v="2007" actId="207"/>
          <ac:spMkLst>
            <pc:docMk/>
            <pc:sldMk cId="1084075860" sldId="306"/>
            <ac:spMk id="2" creationId="{8AEB2586-69D0-1E37-A6E4-B842CD1F16DF}"/>
          </ac:spMkLst>
        </pc:spChg>
        <pc:spChg chg="del">
          <ac:chgData name="Natasha Jones" userId="3537e397-1aee-4e05-9cd1-5d76b1e2a31e" providerId="ADAL" clId="{6732D5EF-CB88-4526-B767-217E60631477}" dt="2023-09-28T13:34:50.956" v="2420" actId="478"/>
          <ac:spMkLst>
            <pc:docMk/>
            <pc:sldMk cId="1084075860" sldId="306"/>
            <ac:spMk id="3" creationId="{77F3451B-5077-DE2F-D49F-62ABE5C2B3B4}"/>
          </ac:spMkLst>
        </pc:spChg>
        <pc:spChg chg="del">
          <ac:chgData name="Natasha Jones" userId="3537e397-1aee-4e05-9cd1-5d76b1e2a31e" providerId="ADAL" clId="{6732D5EF-CB88-4526-B767-217E60631477}" dt="2023-09-28T13:34:52.980" v="2421" actId="478"/>
          <ac:spMkLst>
            <pc:docMk/>
            <pc:sldMk cId="1084075860" sldId="306"/>
            <ac:spMk id="4" creationId="{E13AE428-C550-6765-147B-4884B0E2CE19}"/>
          </ac:spMkLst>
        </pc:spChg>
        <pc:spChg chg="add mod">
          <ac:chgData name="Natasha Jones" userId="3537e397-1aee-4e05-9cd1-5d76b1e2a31e" providerId="ADAL" clId="{6732D5EF-CB88-4526-B767-217E60631477}" dt="2023-09-27T14:54:57.728" v="2048" actId="1076"/>
          <ac:spMkLst>
            <pc:docMk/>
            <pc:sldMk cId="1084075860" sldId="306"/>
            <ac:spMk id="5" creationId="{11393282-B96E-5C97-14D5-286B0A74C589}"/>
          </ac:spMkLst>
        </pc:spChg>
        <pc:spChg chg="add mod">
          <ac:chgData name="Natasha Jones" userId="3537e397-1aee-4e05-9cd1-5d76b1e2a31e" providerId="ADAL" clId="{6732D5EF-CB88-4526-B767-217E60631477}" dt="2023-09-28T13:36:20.285" v="2448" actId="1076"/>
          <ac:spMkLst>
            <pc:docMk/>
            <pc:sldMk cId="1084075860" sldId="306"/>
            <ac:spMk id="6" creationId="{E7AA0556-348F-C241-975B-3621002D53E2}"/>
          </ac:spMkLst>
        </pc:spChg>
        <pc:picChg chg="add mod">
          <ac:chgData name="Natasha Jones" userId="3537e397-1aee-4e05-9cd1-5d76b1e2a31e" providerId="ADAL" clId="{6732D5EF-CB88-4526-B767-217E60631477}" dt="2023-09-28T13:35:36.148" v="2424" actId="1076"/>
          <ac:picMkLst>
            <pc:docMk/>
            <pc:sldMk cId="1084075860" sldId="306"/>
            <ac:picMk id="1026" creationId="{D7F7FE4C-1102-90C0-89C3-F972020ACD92}"/>
          </ac:picMkLst>
        </pc:picChg>
      </pc:sldChg>
      <pc:sldChg chg="addSp modSp new mod">
        <pc:chgData name="Natasha Jones" userId="3537e397-1aee-4e05-9cd1-5d76b1e2a31e" providerId="ADAL" clId="{6732D5EF-CB88-4526-B767-217E60631477}" dt="2023-09-28T13:34:02.020" v="2417" actId="20577"/>
        <pc:sldMkLst>
          <pc:docMk/>
          <pc:sldMk cId="1018648367" sldId="307"/>
        </pc:sldMkLst>
        <pc:spChg chg="mod">
          <ac:chgData name="Natasha Jones" userId="3537e397-1aee-4e05-9cd1-5d76b1e2a31e" providerId="ADAL" clId="{6732D5EF-CB88-4526-B767-217E60631477}" dt="2023-09-28T13:31:53.135" v="2391" actId="1076"/>
          <ac:spMkLst>
            <pc:docMk/>
            <pc:sldMk cId="1018648367" sldId="307"/>
            <ac:spMk id="2" creationId="{7794FC95-6AB0-B168-65CC-D54D35603E5A}"/>
          </ac:spMkLst>
        </pc:spChg>
        <pc:spChg chg="mod">
          <ac:chgData name="Natasha Jones" userId="3537e397-1aee-4e05-9cd1-5d76b1e2a31e" providerId="ADAL" clId="{6732D5EF-CB88-4526-B767-217E60631477}" dt="2023-09-28T13:34:02.020" v="2417" actId="20577"/>
          <ac:spMkLst>
            <pc:docMk/>
            <pc:sldMk cId="1018648367" sldId="307"/>
            <ac:spMk id="3" creationId="{286152AD-9A28-67FD-F2E9-B8DEC65CD743}"/>
          </ac:spMkLst>
        </pc:spChg>
        <pc:spChg chg="mod">
          <ac:chgData name="Natasha Jones" userId="3537e397-1aee-4e05-9cd1-5d76b1e2a31e" providerId="ADAL" clId="{6732D5EF-CB88-4526-B767-217E60631477}" dt="2023-09-28T13:33:20.659" v="2397" actId="27636"/>
          <ac:spMkLst>
            <pc:docMk/>
            <pc:sldMk cId="1018648367" sldId="307"/>
            <ac:spMk id="4" creationId="{8DFEE0D3-2468-C553-6E91-D4C0CCA3FDA3}"/>
          </ac:spMkLst>
        </pc:spChg>
        <pc:spChg chg="add mod">
          <ac:chgData name="Natasha Jones" userId="3537e397-1aee-4e05-9cd1-5d76b1e2a31e" providerId="ADAL" clId="{6732D5EF-CB88-4526-B767-217E60631477}" dt="2023-09-28T13:33:35.910" v="2399"/>
          <ac:spMkLst>
            <pc:docMk/>
            <pc:sldMk cId="1018648367" sldId="307"/>
            <ac:spMk id="5" creationId="{CB457983-7001-8F1C-51A3-BA470848D70B}"/>
          </ac:spMkLst>
        </pc:spChg>
      </pc:sldChg>
      <pc:sldChg chg="add del">
        <pc:chgData name="Natasha Jones" userId="3537e397-1aee-4e05-9cd1-5d76b1e2a31e" providerId="ADAL" clId="{6732D5EF-CB88-4526-B767-217E60631477}" dt="2023-09-28T13:34:47.195" v="2419" actId="47"/>
        <pc:sldMkLst>
          <pc:docMk/>
          <pc:sldMk cId="928936688" sldId="308"/>
        </pc:sldMkLst>
      </pc:sldChg>
      <pc:sldChg chg="addSp delSp modSp new mod modNotesTx">
        <pc:chgData name="Natasha Jones" userId="3537e397-1aee-4e05-9cd1-5d76b1e2a31e" providerId="ADAL" clId="{6732D5EF-CB88-4526-B767-217E60631477}" dt="2023-10-02T15:31:53.802" v="3368" actId="20577"/>
        <pc:sldMkLst>
          <pc:docMk/>
          <pc:sldMk cId="2657155810" sldId="308"/>
        </pc:sldMkLst>
        <pc:spChg chg="mod">
          <ac:chgData name="Natasha Jones" userId="3537e397-1aee-4e05-9cd1-5d76b1e2a31e" providerId="ADAL" clId="{6732D5EF-CB88-4526-B767-217E60631477}" dt="2023-09-28T13:53:34.873" v="2983" actId="20577"/>
          <ac:spMkLst>
            <pc:docMk/>
            <pc:sldMk cId="2657155810" sldId="308"/>
            <ac:spMk id="2" creationId="{A038D487-A873-29AB-F8E2-B24FB41A3378}"/>
          </ac:spMkLst>
        </pc:spChg>
        <pc:spChg chg="mod">
          <ac:chgData name="Natasha Jones" userId="3537e397-1aee-4e05-9cd1-5d76b1e2a31e" providerId="ADAL" clId="{6732D5EF-CB88-4526-B767-217E60631477}" dt="2023-10-02T15:31:50.739" v="3366" actId="20577"/>
          <ac:spMkLst>
            <pc:docMk/>
            <pc:sldMk cId="2657155810" sldId="308"/>
            <ac:spMk id="3" creationId="{0AA74210-643A-5668-6318-16FF7C16000D}"/>
          </ac:spMkLst>
        </pc:spChg>
        <pc:spChg chg="mod">
          <ac:chgData name="Natasha Jones" userId="3537e397-1aee-4e05-9cd1-5d76b1e2a31e" providerId="ADAL" clId="{6732D5EF-CB88-4526-B767-217E60631477}" dt="2023-10-02T15:31:53.802" v="3368" actId="20577"/>
          <ac:spMkLst>
            <pc:docMk/>
            <pc:sldMk cId="2657155810" sldId="308"/>
            <ac:spMk id="4" creationId="{7631E106-2ACE-F119-6461-4A46730A7385}"/>
          </ac:spMkLst>
        </pc:spChg>
        <pc:spChg chg="add mod">
          <ac:chgData name="Natasha Jones" userId="3537e397-1aee-4e05-9cd1-5d76b1e2a31e" providerId="ADAL" clId="{6732D5EF-CB88-4526-B767-217E60631477}" dt="2023-09-28T13:53:33.254" v="2981" actId="1076"/>
          <ac:spMkLst>
            <pc:docMk/>
            <pc:sldMk cId="2657155810" sldId="308"/>
            <ac:spMk id="5" creationId="{57D4DF25-B3C9-46E1-18DF-8980BD82BF8C}"/>
          </ac:spMkLst>
        </pc:spChg>
        <pc:spChg chg="add del">
          <ac:chgData name="Natasha Jones" userId="3537e397-1aee-4e05-9cd1-5d76b1e2a31e" providerId="ADAL" clId="{6732D5EF-CB88-4526-B767-217E60631477}" dt="2023-09-28T14:20:05.212" v="3276"/>
          <ac:spMkLst>
            <pc:docMk/>
            <pc:sldMk cId="2657155810" sldId="308"/>
            <ac:spMk id="6" creationId="{8366BC29-8B35-9D73-A979-A913CCBBBC47}"/>
          </ac:spMkLst>
        </pc:spChg>
        <pc:spChg chg="add del">
          <ac:chgData name="Natasha Jones" userId="3537e397-1aee-4e05-9cd1-5d76b1e2a31e" providerId="ADAL" clId="{6732D5EF-CB88-4526-B767-217E60631477}" dt="2023-09-28T14:20:12.764" v="3285"/>
          <ac:spMkLst>
            <pc:docMk/>
            <pc:sldMk cId="2657155810" sldId="308"/>
            <ac:spMk id="7" creationId="{76013222-D388-F7ED-5F85-BF16FC440685}"/>
          </ac:spMkLst>
        </pc:spChg>
      </pc:sldChg>
      <pc:sldChg chg="delSp modSp new mod">
        <pc:chgData name="Natasha Jones" userId="3537e397-1aee-4e05-9cd1-5d76b1e2a31e" providerId="ADAL" clId="{6732D5EF-CB88-4526-B767-217E60631477}" dt="2023-09-28T14:22:55.037" v="3363" actId="255"/>
        <pc:sldMkLst>
          <pc:docMk/>
          <pc:sldMk cId="61586108" sldId="309"/>
        </pc:sldMkLst>
        <pc:spChg chg="mod">
          <ac:chgData name="Natasha Jones" userId="3537e397-1aee-4e05-9cd1-5d76b1e2a31e" providerId="ADAL" clId="{6732D5EF-CB88-4526-B767-217E60631477}" dt="2023-09-28T14:22:55.037" v="3363" actId="255"/>
          <ac:spMkLst>
            <pc:docMk/>
            <pc:sldMk cId="61586108" sldId="309"/>
            <ac:spMk id="2" creationId="{2E8F4018-F92B-32AA-9C2C-669AA193FE5E}"/>
          </ac:spMkLst>
        </pc:spChg>
        <pc:spChg chg="mod">
          <ac:chgData name="Natasha Jones" userId="3537e397-1aee-4e05-9cd1-5d76b1e2a31e" providerId="ADAL" clId="{6732D5EF-CB88-4526-B767-217E60631477}" dt="2023-09-28T14:22:37.300" v="3338" actId="27636"/>
          <ac:spMkLst>
            <pc:docMk/>
            <pc:sldMk cId="61586108" sldId="309"/>
            <ac:spMk id="3" creationId="{B3C85D72-A868-5353-A04F-8524001F5727}"/>
          </ac:spMkLst>
        </pc:spChg>
        <pc:spChg chg="del mod">
          <ac:chgData name="Natasha Jones" userId="3537e397-1aee-4e05-9cd1-5d76b1e2a31e" providerId="ADAL" clId="{6732D5EF-CB88-4526-B767-217E60631477}" dt="2023-09-28T14:22:34.218" v="3336" actId="478"/>
          <ac:spMkLst>
            <pc:docMk/>
            <pc:sldMk cId="61586108" sldId="309"/>
            <ac:spMk id="4" creationId="{5444539A-5F73-1009-449F-8196D8B29633}"/>
          </ac:spMkLst>
        </pc:spChg>
      </pc:sldChg>
      <pc:sldMasterChg chg="modSp modSldLayout">
        <pc:chgData name="Natasha Jones" userId="3537e397-1aee-4e05-9cd1-5d76b1e2a31e" providerId="ADAL" clId="{6732D5EF-CB88-4526-B767-217E60631477}" dt="2023-09-17T17:48:25.420" v="0"/>
        <pc:sldMasterMkLst>
          <pc:docMk/>
          <pc:sldMasterMk cId="3691151136" sldId="2147483660"/>
        </pc:sldMasterMkLst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asterMk cId="3691151136" sldId="2147483660"/>
            <ac:spMk id="2" creationId="{3055C6EF-49F6-8994-48F8-E659E21765FC}"/>
          </ac:spMkLst>
        </pc:spChg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asterMk cId="3691151136" sldId="2147483660"/>
            <ac:spMk id="3" creationId="{29E9CE76-A229-9699-2046-9D6435E3027C}"/>
          </ac:spMkLst>
        </pc:spChg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asterMk cId="3691151136" sldId="2147483660"/>
            <ac:spMk id="4" creationId="{E822E84F-5C00-20B4-F119-87DAFEA66D36}"/>
          </ac:spMkLst>
        </pc:spChg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asterMk cId="3691151136" sldId="2147483660"/>
            <ac:spMk id="5" creationId="{C305191A-7B2A-9A47-A78C-5972B11EB1C2}"/>
          </ac:spMkLst>
        </pc:spChg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asterMk cId="3691151136" sldId="2147483660"/>
            <ac:spMk id="6" creationId="{FE306A2D-CA63-EA9F-7978-5C88B809CF77}"/>
          </ac:spMkLst>
        </pc:spChg>
        <pc:spChg chg="mod">
          <ac:chgData name="Natasha Jones" userId="3537e397-1aee-4e05-9cd1-5d76b1e2a31e" providerId="ADAL" clId="{6732D5EF-CB88-4526-B767-217E60631477}" dt="2023-09-17T17:48:25.420" v="0"/>
          <ac:spMkLst>
            <pc:docMk/>
            <pc:sldMasterMk cId="3691151136" sldId="2147483660"/>
            <ac:spMk id="8" creationId="{12D32F01-7B3F-85CC-91DC-1D400D7FF80D}"/>
          </ac:spMkLst>
        </pc:spChg>
        <pc:picChg chg="mod">
          <ac:chgData name="Natasha Jones" userId="3537e397-1aee-4e05-9cd1-5d76b1e2a31e" providerId="ADAL" clId="{6732D5EF-CB88-4526-B767-217E60631477}" dt="2023-09-17T17:48:25.420" v="0"/>
          <ac:picMkLst>
            <pc:docMk/>
            <pc:sldMasterMk cId="3691151136" sldId="2147483660"/>
            <ac:picMk id="9" creationId="{2388DD9F-BFF4-F62B-40E5-57846D9DCAC5}"/>
          </ac:picMkLst>
        </pc:picChg>
        <pc:sldLayoutChg chg="modSp">
          <pc:chgData name="Natasha Jones" userId="3537e397-1aee-4e05-9cd1-5d76b1e2a31e" providerId="ADAL" clId="{6732D5EF-CB88-4526-B767-217E60631477}" dt="2023-09-17T17:48:25.420" v="0"/>
          <pc:sldLayoutMkLst>
            <pc:docMk/>
            <pc:sldMasterMk cId="3691151136" sldId="2147483660"/>
            <pc:sldLayoutMk cId="3542067271" sldId="2147483661"/>
          </pc:sldLayoutMkLst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3542067271" sldId="2147483661"/>
              <ac:spMk id="2" creationId="{F494838E-6E10-1719-EC05-EF30183F7ED6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3542067271" sldId="2147483661"/>
              <ac:spMk id="3" creationId="{050D2C32-8C89-575C-A536-E8F7C97D0088}"/>
            </ac:spMkLst>
          </pc:spChg>
        </pc:sldLayoutChg>
        <pc:sldLayoutChg chg="modSp">
          <pc:chgData name="Natasha Jones" userId="3537e397-1aee-4e05-9cd1-5d76b1e2a31e" providerId="ADAL" clId="{6732D5EF-CB88-4526-B767-217E60631477}" dt="2023-09-17T17:48:25.420" v="0"/>
          <pc:sldLayoutMkLst>
            <pc:docMk/>
            <pc:sldMasterMk cId="3691151136" sldId="2147483660"/>
            <pc:sldLayoutMk cId="80222153" sldId="2147483663"/>
          </pc:sldLayoutMkLst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80222153" sldId="2147483663"/>
              <ac:spMk id="2" creationId="{75C2E8CB-BB3C-0555-62DA-392DA18E1B13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80222153" sldId="2147483663"/>
              <ac:spMk id="3" creationId="{10581A0E-B524-3FB4-DFE0-101D3B555C23}"/>
            </ac:spMkLst>
          </pc:spChg>
        </pc:sldLayoutChg>
        <pc:sldLayoutChg chg="modSp">
          <pc:chgData name="Natasha Jones" userId="3537e397-1aee-4e05-9cd1-5d76b1e2a31e" providerId="ADAL" clId="{6732D5EF-CB88-4526-B767-217E60631477}" dt="2023-09-17T17:48:25.420" v="0"/>
          <pc:sldLayoutMkLst>
            <pc:docMk/>
            <pc:sldMasterMk cId="3691151136" sldId="2147483660"/>
            <pc:sldLayoutMk cId="4172266874" sldId="2147483664"/>
          </pc:sldLayoutMkLst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4172266874" sldId="2147483664"/>
              <ac:spMk id="3" creationId="{4F7E5DBF-A778-577B-1BD2-1AA3DBF0BABE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4172266874" sldId="2147483664"/>
              <ac:spMk id="4" creationId="{375641AD-105D-9F34-37D8-9A10CDC21E8A}"/>
            </ac:spMkLst>
          </pc:spChg>
        </pc:sldLayoutChg>
        <pc:sldLayoutChg chg="modSp">
          <pc:chgData name="Natasha Jones" userId="3537e397-1aee-4e05-9cd1-5d76b1e2a31e" providerId="ADAL" clId="{6732D5EF-CB88-4526-B767-217E60631477}" dt="2023-09-17T17:48:25.420" v="0"/>
          <pc:sldLayoutMkLst>
            <pc:docMk/>
            <pc:sldMasterMk cId="3691151136" sldId="2147483660"/>
            <pc:sldLayoutMk cId="101871290" sldId="2147483665"/>
          </pc:sldLayoutMkLst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101871290" sldId="2147483665"/>
              <ac:spMk id="2" creationId="{2A7373C0-40CF-2FC9-94C3-7213AD87A74E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101871290" sldId="2147483665"/>
              <ac:spMk id="3" creationId="{AC62FEBA-4439-3719-5772-FBD1D3F4144E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101871290" sldId="2147483665"/>
              <ac:spMk id="4" creationId="{DE968AFC-731D-1424-00C3-2B73CD34B5BD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101871290" sldId="2147483665"/>
              <ac:spMk id="5" creationId="{877DC241-E3F6-80DA-8CC3-C16B552030D9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101871290" sldId="2147483665"/>
              <ac:spMk id="6" creationId="{1F43FBDA-C41A-F520-F63D-D095AED9FEAE}"/>
            </ac:spMkLst>
          </pc:spChg>
        </pc:sldLayoutChg>
        <pc:sldLayoutChg chg="modSp">
          <pc:chgData name="Natasha Jones" userId="3537e397-1aee-4e05-9cd1-5d76b1e2a31e" providerId="ADAL" clId="{6732D5EF-CB88-4526-B767-217E60631477}" dt="2023-09-17T17:48:25.420" v="0"/>
          <pc:sldLayoutMkLst>
            <pc:docMk/>
            <pc:sldMasterMk cId="3691151136" sldId="2147483660"/>
            <pc:sldLayoutMk cId="1890465650" sldId="2147483668"/>
          </pc:sldLayoutMkLst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1890465650" sldId="2147483668"/>
              <ac:spMk id="2" creationId="{28105429-5ED5-C3BE-6F81-3CCFC4281A8B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1890465650" sldId="2147483668"/>
              <ac:spMk id="3" creationId="{C6E20B3F-69E4-2E87-3D2A-A211D9693071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1890465650" sldId="2147483668"/>
              <ac:spMk id="4" creationId="{B7B0081D-D046-9AA5-B55C-F1476899EAD9}"/>
            </ac:spMkLst>
          </pc:spChg>
        </pc:sldLayoutChg>
        <pc:sldLayoutChg chg="modSp">
          <pc:chgData name="Natasha Jones" userId="3537e397-1aee-4e05-9cd1-5d76b1e2a31e" providerId="ADAL" clId="{6732D5EF-CB88-4526-B767-217E60631477}" dt="2023-09-17T17:48:25.420" v="0"/>
          <pc:sldLayoutMkLst>
            <pc:docMk/>
            <pc:sldMasterMk cId="3691151136" sldId="2147483660"/>
            <pc:sldLayoutMk cId="203243585" sldId="2147483669"/>
          </pc:sldLayoutMkLst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203243585" sldId="2147483669"/>
              <ac:spMk id="2" creationId="{A4D44A72-BFF5-07D3-EB95-6561DCD0775D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203243585" sldId="2147483669"/>
              <ac:spMk id="3" creationId="{265523C4-94D3-8BD7-C57A-526984C65032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203243585" sldId="2147483669"/>
              <ac:spMk id="4" creationId="{8DD0C316-DADC-B88B-64F0-88B602980227}"/>
            </ac:spMkLst>
          </pc:spChg>
        </pc:sldLayoutChg>
        <pc:sldLayoutChg chg="modSp">
          <pc:chgData name="Natasha Jones" userId="3537e397-1aee-4e05-9cd1-5d76b1e2a31e" providerId="ADAL" clId="{6732D5EF-CB88-4526-B767-217E60631477}" dt="2023-09-17T17:48:25.420" v="0"/>
          <pc:sldLayoutMkLst>
            <pc:docMk/>
            <pc:sldMasterMk cId="3691151136" sldId="2147483660"/>
            <pc:sldLayoutMk cId="2838730852" sldId="2147483671"/>
          </pc:sldLayoutMkLst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2838730852" sldId="2147483671"/>
              <ac:spMk id="2" creationId="{81046126-E97E-74B3-429A-CEA866415A67}"/>
            </ac:spMkLst>
          </pc:spChg>
          <pc:spChg chg="mod">
            <ac:chgData name="Natasha Jones" userId="3537e397-1aee-4e05-9cd1-5d76b1e2a31e" providerId="ADAL" clId="{6732D5EF-CB88-4526-B767-217E60631477}" dt="2023-09-17T17:48:25.420" v="0"/>
            <ac:spMkLst>
              <pc:docMk/>
              <pc:sldMasterMk cId="3691151136" sldId="2147483660"/>
              <pc:sldLayoutMk cId="2838730852" sldId="2147483671"/>
              <ac:spMk id="3" creationId="{17AEEE51-B56D-E925-A7AC-08B3FD7C0F1E}"/>
            </ac:spMkLst>
          </pc:spChg>
        </pc:sldLayoutChg>
      </pc:sldMasterChg>
    </pc:docChg>
  </pc:docChgLst>
  <pc:docChgLst>
    <pc:chgData name="Ross Phillips" userId="S::r.phillips@uwtsd.ac.uk::c604230b-847d-4cb1-9e23-f810d4c0fde1" providerId="AD" clId="Web-{2E73A213-E3A7-5AE6-EF46-AEB58256811C}"/>
    <pc:docChg chg="modSld">
      <pc:chgData name="Ross Phillips" userId="S::r.phillips@uwtsd.ac.uk::c604230b-847d-4cb1-9e23-f810d4c0fde1" providerId="AD" clId="Web-{2E73A213-E3A7-5AE6-EF46-AEB58256811C}" dt="2024-11-25T15:35:31.769" v="74"/>
      <pc:docMkLst>
        <pc:docMk/>
      </pc:docMkLst>
      <pc:sldChg chg="modNotes">
        <pc:chgData name="Ross Phillips" userId="S::r.phillips@uwtsd.ac.uk::c604230b-847d-4cb1-9e23-f810d4c0fde1" providerId="AD" clId="Web-{2E73A213-E3A7-5AE6-EF46-AEB58256811C}" dt="2024-11-25T15:14:42.968" v="2"/>
        <pc:sldMkLst>
          <pc:docMk/>
          <pc:sldMk cId="1576021366" sldId="257"/>
        </pc:sldMkLst>
      </pc:sldChg>
      <pc:sldChg chg="modNotes">
        <pc:chgData name="Ross Phillips" userId="S::r.phillips@uwtsd.ac.uk::c604230b-847d-4cb1-9e23-f810d4c0fde1" providerId="AD" clId="Web-{2E73A213-E3A7-5AE6-EF46-AEB58256811C}" dt="2024-11-25T15:14:52.234" v="3"/>
        <pc:sldMkLst>
          <pc:docMk/>
          <pc:sldMk cId="4211459268" sldId="258"/>
        </pc:sldMkLst>
      </pc:sldChg>
      <pc:sldChg chg="modNotes">
        <pc:chgData name="Ross Phillips" userId="S::r.phillips@uwtsd.ac.uk::c604230b-847d-4cb1-9e23-f810d4c0fde1" providerId="AD" clId="Web-{2E73A213-E3A7-5AE6-EF46-AEB58256811C}" dt="2024-11-25T15:15:02.406" v="9"/>
        <pc:sldMkLst>
          <pc:docMk/>
          <pc:sldMk cId="1310118722" sldId="263"/>
        </pc:sldMkLst>
      </pc:sldChg>
      <pc:sldChg chg="modNotes">
        <pc:chgData name="Ross Phillips" userId="S::r.phillips@uwtsd.ac.uk::c604230b-847d-4cb1-9e23-f810d4c0fde1" providerId="AD" clId="Web-{2E73A213-E3A7-5AE6-EF46-AEB58256811C}" dt="2024-11-25T15:16:51.581" v="12"/>
        <pc:sldMkLst>
          <pc:docMk/>
          <pc:sldMk cId="3360962389" sldId="279"/>
        </pc:sldMkLst>
      </pc:sldChg>
      <pc:sldChg chg="modNotes">
        <pc:chgData name="Ross Phillips" userId="S::r.phillips@uwtsd.ac.uk::c604230b-847d-4cb1-9e23-f810d4c0fde1" providerId="AD" clId="Web-{2E73A213-E3A7-5AE6-EF46-AEB58256811C}" dt="2024-11-25T15:17:13.519" v="21"/>
        <pc:sldMkLst>
          <pc:docMk/>
          <pc:sldMk cId="1803595385" sldId="281"/>
        </pc:sldMkLst>
      </pc:sldChg>
      <pc:sldChg chg="modNotes">
        <pc:chgData name="Ross Phillips" userId="S::r.phillips@uwtsd.ac.uk::c604230b-847d-4cb1-9e23-f810d4c0fde1" providerId="AD" clId="Web-{2E73A213-E3A7-5AE6-EF46-AEB58256811C}" dt="2024-11-25T15:17:17.301" v="22"/>
        <pc:sldMkLst>
          <pc:docMk/>
          <pc:sldMk cId="2629890529" sldId="283"/>
        </pc:sldMkLst>
      </pc:sldChg>
      <pc:sldChg chg="addSp delSp modSp modNotes">
        <pc:chgData name="Ross Phillips" userId="S::r.phillips@uwtsd.ac.uk::c604230b-847d-4cb1-9e23-f810d4c0fde1" providerId="AD" clId="Web-{2E73A213-E3A7-5AE6-EF46-AEB58256811C}" dt="2024-11-25T15:17:29.207" v="27"/>
        <pc:sldMkLst>
          <pc:docMk/>
          <pc:sldMk cId="3844978543" sldId="285"/>
        </pc:sldMkLst>
        <pc:spChg chg="add del mod">
          <ac:chgData name="Ross Phillips" userId="S::r.phillips@uwtsd.ac.uk::c604230b-847d-4cb1-9e23-f810d4c0fde1" providerId="AD" clId="Web-{2E73A213-E3A7-5AE6-EF46-AEB58256811C}" dt="2024-11-25T15:17:26.035" v="26"/>
          <ac:spMkLst>
            <pc:docMk/>
            <pc:sldMk cId="3844978543" sldId="285"/>
            <ac:spMk id="3" creationId="{BC7ACDBA-2985-133A-5044-AE3CC22971BC}"/>
          </ac:spMkLst>
        </pc:spChg>
      </pc:sldChg>
      <pc:sldChg chg="modNotes">
        <pc:chgData name="Ross Phillips" userId="S::r.phillips@uwtsd.ac.uk::c604230b-847d-4cb1-9e23-f810d4c0fde1" providerId="AD" clId="Web-{2E73A213-E3A7-5AE6-EF46-AEB58256811C}" dt="2024-11-25T15:18:32.475" v="48"/>
        <pc:sldMkLst>
          <pc:docMk/>
          <pc:sldMk cId="64522106" sldId="288"/>
        </pc:sldMkLst>
      </pc:sldChg>
      <pc:sldChg chg="addSp delSp modSp modNotes">
        <pc:chgData name="Ross Phillips" userId="S::r.phillips@uwtsd.ac.uk::c604230b-847d-4cb1-9e23-f810d4c0fde1" providerId="AD" clId="Web-{2E73A213-E3A7-5AE6-EF46-AEB58256811C}" dt="2024-11-25T15:34:56.096" v="64"/>
        <pc:sldMkLst>
          <pc:docMk/>
          <pc:sldMk cId="711289468" sldId="289"/>
        </pc:sldMkLst>
        <pc:spChg chg="add del mod">
          <ac:chgData name="Ross Phillips" userId="S::r.phillips@uwtsd.ac.uk::c604230b-847d-4cb1-9e23-f810d4c0fde1" providerId="AD" clId="Web-{2E73A213-E3A7-5AE6-EF46-AEB58256811C}" dt="2024-11-25T15:34:46.065" v="61"/>
          <ac:spMkLst>
            <pc:docMk/>
            <pc:sldMk cId="711289468" sldId="289"/>
            <ac:spMk id="3" creationId="{2F49C059-4139-B676-3F2B-DA636894F294}"/>
          </ac:spMkLst>
        </pc:spChg>
      </pc:sldChg>
      <pc:sldChg chg="modNotes">
        <pc:chgData name="Ross Phillips" userId="S::r.phillips@uwtsd.ac.uk::c604230b-847d-4cb1-9e23-f810d4c0fde1" providerId="AD" clId="Web-{2E73A213-E3A7-5AE6-EF46-AEB58256811C}" dt="2024-11-25T15:35:05.878" v="67"/>
        <pc:sldMkLst>
          <pc:docMk/>
          <pc:sldMk cId="4085009962" sldId="290"/>
        </pc:sldMkLst>
      </pc:sldChg>
      <pc:sldChg chg="modNotes">
        <pc:chgData name="Ross Phillips" userId="S::r.phillips@uwtsd.ac.uk::c604230b-847d-4cb1-9e23-f810d4c0fde1" providerId="AD" clId="Web-{2E73A213-E3A7-5AE6-EF46-AEB58256811C}" dt="2024-11-25T15:18:47.397" v="51"/>
        <pc:sldMkLst>
          <pc:docMk/>
          <pc:sldMk cId="322640316" sldId="297"/>
        </pc:sldMkLst>
      </pc:sldChg>
      <pc:sldChg chg="modNotes">
        <pc:chgData name="Ross Phillips" userId="S::r.phillips@uwtsd.ac.uk::c604230b-847d-4cb1-9e23-f810d4c0fde1" providerId="AD" clId="Web-{2E73A213-E3A7-5AE6-EF46-AEB58256811C}" dt="2024-11-25T15:19:06.507" v="56"/>
        <pc:sldMkLst>
          <pc:docMk/>
          <pc:sldMk cId="672799104" sldId="298"/>
        </pc:sldMkLst>
      </pc:sldChg>
      <pc:sldChg chg="modNotes">
        <pc:chgData name="Ross Phillips" userId="S::r.phillips@uwtsd.ac.uk::c604230b-847d-4cb1-9e23-f810d4c0fde1" providerId="AD" clId="Web-{2E73A213-E3A7-5AE6-EF46-AEB58256811C}" dt="2024-11-25T15:35:00.112" v="65"/>
        <pc:sldMkLst>
          <pc:docMk/>
          <pc:sldMk cId="3733171699" sldId="299"/>
        </pc:sldMkLst>
      </pc:sldChg>
      <pc:sldChg chg="modNotes">
        <pc:chgData name="Ross Phillips" userId="S::r.phillips@uwtsd.ac.uk::c604230b-847d-4cb1-9e23-f810d4c0fde1" providerId="AD" clId="Web-{2E73A213-E3A7-5AE6-EF46-AEB58256811C}" dt="2024-11-25T15:18:29.459" v="47"/>
        <pc:sldMkLst>
          <pc:docMk/>
          <pc:sldMk cId="4049192947" sldId="300"/>
        </pc:sldMkLst>
      </pc:sldChg>
      <pc:sldChg chg="modNotes">
        <pc:chgData name="Ross Phillips" userId="S::r.phillips@uwtsd.ac.uk::c604230b-847d-4cb1-9e23-f810d4c0fde1" providerId="AD" clId="Web-{2E73A213-E3A7-5AE6-EF46-AEB58256811C}" dt="2024-11-25T15:18:20.084" v="44"/>
        <pc:sldMkLst>
          <pc:docMk/>
          <pc:sldMk cId="2646167701" sldId="301"/>
        </pc:sldMkLst>
      </pc:sldChg>
      <pc:sldChg chg="modNotes">
        <pc:chgData name="Ross Phillips" userId="S::r.phillips@uwtsd.ac.uk::c604230b-847d-4cb1-9e23-f810d4c0fde1" providerId="AD" clId="Web-{2E73A213-E3A7-5AE6-EF46-AEB58256811C}" dt="2024-11-25T15:18:53.506" v="53"/>
        <pc:sldMkLst>
          <pc:docMk/>
          <pc:sldMk cId="3788611975" sldId="302"/>
        </pc:sldMkLst>
      </pc:sldChg>
      <pc:sldChg chg="modNotes">
        <pc:chgData name="Ross Phillips" userId="S::r.phillips@uwtsd.ac.uk::c604230b-847d-4cb1-9e23-f810d4c0fde1" providerId="AD" clId="Web-{2E73A213-E3A7-5AE6-EF46-AEB58256811C}" dt="2024-11-25T15:34:51.799" v="63"/>
        <pc:sldMkLst>
          <pc:docMk/>
          <pc:sldMk cId="1356646557" sldId="303"/>
        </pc:sldMkLst>
      </pc:sldChg>
      <pc:sldChg chg="modNotes">
        <pc:chgData name="Ross Phillips" userId="S::r.phillips@uwtsd.ac.uk::c604230b-847d-4cb1-9e23-f810d4c0fde1" providerId="AD" clId="Web-{2E73A213-E3A7-5AE6-EF46-AEB58256811C}" dt="2024-11-25T15:35:19.581" v="71"/>
        <pc:sldMkLst>
          <pc:docMk/>
          <pc:sldMk cId="2868195070" sldId="304"/>
        </pc:sldMkLst>
      </pc:sldChg>
      <pc:sldChg chg="modNotes">
        <pc:chgData name="Ross Phillips" userId="S::r.phillips@uwtsd.ac.uk::c604230b-847d-4cb1-9e23-f810d4c0fde1" providerId="AD" clId="Web-{2E73A213-E3A7-5AE6-EF46-AEB58256811C}" dt="2024-11-25T15:35:25.425" v="72"/>
        <pc:sldMkLst>
          <pc:docMk/>
          <pc:sldMk cId="684151762" sldId="305"/>
        </pc:sldMkLst>
      </pc:sldChg>
      <pc:sldChg chg="modNotes">
        <pc:chgData name="Ross Phillips" userId="S::r.phillips@uwtsd.ac.uk::c604230b-847d-4cb1-9e23-f810d4c0fde1" providerId="AD" clId="Web-{2E73A213-E3A7-5AE6-EF46-AEB58256811C}" dt="2024-11-25T15:35:08.659" v="68"/>
        <pc:sldMkLst>
          <pc:docMk/>
          <pc:sldMk cId="1084075860" sldId="306"/>
        </pc:sldMkLst>
      </pc:sldChg>
      <pc:sldChg chg="modNotes">
        <pc:chgData name="Ross Phillips" userId="S::r.phillips@uwtsd.ac.uk::c604230b-847d-4cb1-9e23-f810d4c0fde1" providerId="AD" clId="Web-{2E73A213-E3A7-5AE6-EF46-AEB58256811C}" dt="2024-11-25T15:35:12.878" v="69"/>
        <pc:sldMkLst>
          <pc:docMk/>
          <pc:sldMk cId="1018648367" sldId="307"/>
        </pc:sldMkLst>
      </pc:sldChg>
      <pc:sldChg chg="modNotes">
        <pc:chgData name="Ross Phillips" userId="S::r.phillips@uwtsd.ac.uk::c604230b-847d-4cb1-9e23-f810d4c0fde1" providerId="AD" clId="Web-{2E73A213-E3A7-5AE6-EF46-AEB58256811C}" dt="2024-11-25T15:35:28.034" v="73"/>
        <pc:sldMkLst>
          <pc:docMk/>
          <pc:sldMk cId="2657155810" sldId="308"/>
        </pc:sldMkLst>
      </pc:sldChg>
      <pc:sldChg chg="modNotes">
        <pc:chgData name="Ross Phillips" userId="S::r.phillips@uwtsd.ac.uk::c604230b-847d-4cb1-9e23-f810d4c0fde1" providerId="AD" clId="Web-{2E73A213-E3A7-5AE6-EF46-AEB58256811C}" dt="2024-11-25T15:35:31.769" v="74"/>
        <pc:sldMkLst>
          <pc:docMk/>
          <pc:sldMk cId="61586108" sldId="30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BF76FB-88C7-441E-AC45-68EAC36CDF64}" type="doc">
      <dgm:prSet loTypeId="urn:microsoft.com/office/officeart/2005/8/layout/pyramid3" loCatId="pyramid" qsTypeId="urn:microsoft.com/office/officeart/2005/8/quickstyle/simple1" qsCatId="simple" csTypeId="urn:microsoft.com/office/officeart/2005/8/colors/colorful3" csCatId="colorful" phldr="1"/>
      <dgm:spPr/>
    </dgm:pt>
    <dgm:pt modelId="{AA3CE106-05B3-4B24-8C7C-3D4E2FF79399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sz="4800" dirty="0"/>
            <a:t>Macro</a:t>
          </a:r>
        </a:p>
      </dgm:t>
    </dgm:pt>
    <dgm:pt modelId="{031AC230-049A-4105-85B3-EBEF2579347E}" type="parTrans" cxnId="{274E583E-0F60-45F7-86AB-5F72CD2A6875}">
      <dgm:prSet/>
      <dgm:spPr/>
      <dgm:t>
        <a:bodyPr/>
        <a:lstStyle/>
        <a:p>
          <a:endParaRPr lang="en-GB"/>
        </a:p>
      </dgm:t>
    </dgm:pt>
    <dgm:pt modelId="{1C59D7C5-0AD8-474A-B93E-22132485FAF7}" type="sibTrans" cxnId="{274E583E-0F60-45F7-86AB-5F72CD2A6875}">
      <dgm:prSet/>
      <dgm:spPr/>
      <dgm:t>
        <a:bodyPr/>
        <a:lstStyle/>
        <a:p>
          <a:endParaRPr lang="en-GB"/>
        </a:p>
      </dgm:t>
    </dgm:pt>
    <dgm:pt modelId="{8FE6A064-494E-42B9-952C-7A02AD6BE17B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sz="4400" err="1"/>
            <a:t>Meso</a:t>
          </a:r>
          <a:r>
            <a:rPr lang="en-GB" sz="4400"/>
            <a:t> </a:t>
          </a:r>
        </a:p>
      </dgm:t>
    </dgm:pt>
    <dgm:pt modelId="{EBE5E9B5-9E5D-47BF-B0F1-9A0A6785877F}" type="parTrans" cxnId="{3837960A-6A96-4A98-AD35-9FE36CAF6BF5}">
      <dgm:prSet/>
      <dgm:spPr/>
      <dgm:t>
        <a:bodyPr/>
        <a:lstStyle/>
        <a:p>
          <a:endParaRPr lang="en-GB"/>
        </a:p>
      </dgm:t>
    </dgm:pt>
    <dgm:pt modelId="{72AEB806-9D7C-47F6-8E5E-E1A0F613DC4A}" type="sibTrans" cxnId="{3837960A-6A96-4A98-AD35-9FE36CAF6BF5}">
      <dgm:prSet/>
      <dgm:spPr/>
      <dgm:t>
        <a:bodyPr/>
        <a:lstStyle/>
        <a:p>
          <a:endParaRPr lang="en-GB"/>
        </a:p>
      </dgm:t>
    </dgm:pt>
    <dgm:pt modelId="{8E7B674A-1F7E-494E-925F-A6FFAE257D62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sz="2800" dirty="0"/>
            <a:t>Micro</a:t>
          </a:r>
          <a:r>
            <a:rPr lang="en-GB" sz="3200" dirty="0"/>
            <a:t> </a:t>
          </a:r>
        </a:p>
      </dgm:t>
    </dgm:pt>
    <dgm:pt modelId="{570EF046-18FF-4AC6-AAF8-93DF21B2256C}" type="parTrans" cxnId="{ADA1BA35-7F80-4FA5-8F84-24CE9BAB7E01}">
      <dgm:prSet/>
      <dgm:spPr/>
      <dgm:t>
        <a:bodyPr/>
        <a:lstStyle/>
        <a:p>
          <a:endParaRPr lang="en-GB"/>
        </a:p>
      </dgm:t>
    </dgm:pt>
    <dgm:pt modelId="{29CC4200-7EAF-459C-9FCF-55B374AF64AE}" type="sibTrans" cxnId="{ADA1BA35-7F80-4FA5-8F84-24CE9BAB7E01}">
      <dgm:prSet/>
      <dgm:spPr/>
      <dgm:t>
        <a:bodyPr/>
        <a:lstStyle/>
        <a:p>
          <a:endParaRPr lang="en-GB"/>
        </a:p>
      </dgm:t>
    </dgm:pt>
    <dgm:pt modelId="{D84B99ED-D837-4BE2-8606-FF29EFD9BA5E}" type="pres">
      <dgm:prSet presAssocID="{27BF76FB-88C7-441E-AC45-68EAC36CDF64}" presName="Name0" presStyleCnt="0">
        <dgm:presLayoutVars>
          <dgm:dir/>
          <dgm:animLvl val="lvl"/>
          <dgm:resizeHandles val="exact"/>
        </dgm:presLayoutVars>
      </dgm:prSet>
      <dgm:spPr/>
    </dgm:pt>
    <dgm:pt modelId="{6F08BFB8-190E-4C25-BD36-4DC907718F00}" type="pres">
      <dgm:prSet presAssocID="{AA3CE106-05B3-4B24-8C7C-3D4E2FF79399}" presName="Name8" presStyleCnt="0"/>
      <dgm:spPr/>
    </dgm:pt>
    <dgm:pt modelId="{52D78ED9-30CD-4FF0-B5F7-A4A1CCC6C79E}" type="pres">
      <dgm:prSet presAssocID="{AA3CE106-05B3-4B24-8C7C-3D4E2FF79399}" presName="level" presStyleLbl="node1" presStyleIdx="0" presStyleCnt="3" custLinFactNeighborX="-388" custLinFactNeighborY="-2616">
        <dgm:presLayoutVars>
          <dgm:chMax val="1"/>
          <dgm:bulletEnabled val="1"/>
        </dgm:presLayoutVars>
      </dgm:prSet>
      <dgm:spPr/>
    </dgm:pt>
    <dgm:pt modelId="{E9EF0013-E67D-4EF3-8C21-31159379B8B7}" type="pres">
      <dgm:prSet presAssocID="{AA3CE106-05B3-4B24-8C7C-3D4E2FF7939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0B642BE-AD44-4295-B622-1A205DA15314}" type="pres">
      <dgm:prSet presAssocID="{8FE6A064-494E-42B9-952C-7A02AD6BE17B}" presName="Name8" presStyleCnt="0"/>
      <dgm:spPr/>
    </dgm:pt>
    <dgm:pt modelId="{9DF81519-D048-4574-8E8F-BF6EA14D7DD5}" type="pres">
      <dgm:prSet presAssocID="{8FE6A064-494E-42B9-952C-7A02AD6BE17B}" presName="level" presStyleLbl="node1" presStyleIdx="1" presStyleCnt="3">
        <dgm:presLayoutVars>
          <dgm:chMax val="1"/>
          <dgm:bulletEnabled val="1"/>
        </dgm:presLayoutVars>
      </dgm:prSet>
      <dgm:spPr/>
    </dgm:pt>
    <dgm:pt modelId="{FC21DA75-2713-44C8-8FD2-A5442DD599B7}" type="pres">
      <dgm:prSet presAssocID="{8FE6A064-494E-42B9-952C-7A02AD6BE17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8211D2-9B93-4624-9687-4A8198EB29FD}" type="pres">
      <dgm:prSet presAssocID="{8E7B674A-1F7E-494E-925F-A6FFAE257D62}" presName="Name8" presStyleCnt="0"/>
      <dgm:spPr/>
    </dgm:pt>
    <dgm:pt modelId="{17BF11C9-6D8B-45CF-8F0D-236C68C91A88}" type="pres">
      <dgm:prSet presAssocID="{8E7B674A-1F7E-494E-925F-A6FFAE257D62}" presName="level" presStyleLbl="node1" presStyleIdx="2" presStyleCnt="3" custLinFactNeighborX="1300" custLinFactNeighborY="-336">
        <dgm:presLayoutVars>
          <dgm:chMax val="1"/>
          <dgm:bulletEnabled val="1"/>
        </dgm:presLayoutVars>
      </dgm:prSet>
      <dgm:spPr/>
    </dgm:pt>
    <dgm:pt modelId="{325C185E-728B-444E-8C3B-E1F0B360E243}" type="pres">
      <dgm:prSet presAssocID="{8E7B674A-1F7E-494E-925F-A6FFAE257D62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3837960A-6A96-4A98-AD35-9FE36CAF6BF5}" srcId="{27BF76FB-88C7-441E-AC45-68EAC36CDF64}" destId="{8FE6A064-494E-42B9-952C-7A02AD6BE17B}" srcOrd="1" destOrd="0" parTransId="{EBE5E9B5-9E5D-47BF-B0F1-9A0A6785877F}" sibTransId="{72AEB806-9D7C-47F6-8E5E-E1A0F613DC4A}"/>
    <dgm:cxn modelId="{B5A46411-F8D7-44B6-9C19-CC92BCF0E3EA}" type="presOf" srcId="{8E7B674A-1F7E-494E-925F-A6FFAE257D62}" destId="{325C185E-728B-444E-8C3B-E1F0B360E243}" srcOrd="1" destOrd="0" presId="urn:microsoft.com/office/officeart/2005/8/layout/pyramid3"/>
    <dgm:cxn modelId="{B11EE71F-FAD8-4AEA-9568-052C3B0F9D74}" type="presOf" srcId="{8FE6A064-494E-42B9-952C-7A02AD6BE17B}" destId="{FC21DA75-2713-44C8-8FD2-A5442DD599B7}" srcOrd="1" destOrd="0" presId="urn:microsoft.com/office/officeart/2005/8/layout/pyramid3"/>
    <dgm:cxn modelId="{ADA1BA35-7F80-4FA5-8F84-24CE9BAB7E01}" srcId="{27BF76FB-88C7-441E-AC45-68EAC36CDF64}" destId="{8E7B674A-1F7E-494E-925F-A6FFAE257D62}" srcOrd="2" destOrd="0" parTransId="{570EF046-18FF-4AC6-AAF8-93DF21B2256C}" sibTransId="{29CC4200-7EAF-459C-9FCF-55B374AF64AE}"/>
    <dgm:cxn modelId="{274E583E-0F60-45F7-86AB-5F72CD2A6875}" srcId="{27BF76FB-88C7-441E-AC45-68EAC36CDF64}" destId="{AA3CE106-05B3-4B24-8C7C-3D4E2FF79399}" srcOrd="0" destOrd="0" parTransId="{031AC230-049A-4105-85B3-EBEF2579347E}" sibTransId="{1C59D7C5-0AD8-474A-B93E-22132485FAF7}"/>
    <dgm:cxn modelId="{0275FA56-E5B4-4819-9A26-030E89A39A67}" type="presOf" srcId="{8E7B674A-1F7E-494E-925F-A6FFAE257D62}" destId="{17BF11C9-6D8B-45CF-8F0D-236C68C91A88}" srcOrd="0" destOrd="0" presId="urn:microsoft.com/office/officeart/2005/8/layout/pyramid3"/>
    <dgm:cxn modelId="{596D9C94-6889-4CC6-9EF4-504B47F9114E}" type="presOf" srcId="{8FE6A064-494E-42B9-952C-7A02AD6BE17B}" destId="{9DF81519-D048-4574-8E8F-BF6EA14D7DD5}" srcOrd="0" destOrd="0" presId="urn:microsoft.com/office/officeart/2005/8/layout/pyramid3"/>
    <dgm:cxn modelId="{260F4F9B-5C30-4BC6-9DCF-56B3005DAF5E}" type="presOf" srcId="{27BF76FB-88C7-441E-AC45-68EAC36CDF64}" destId="{D84B99ED-D837-4BE2-8606-FF29EFD9BA5E}" srcOrd="0" destOrd="0" presId="urn:microsoft.com/office/officeart/2005/8/layout/pyramid3"/>
    <dgm:cxn modelId="{2D3966E8-0C09-48EE-81AB-279B3261CECB}" type="presOf" srcId="{AA3CE106-05B3-4B24-8C7C-3D4E2FF79399}" destId="{52D78ED9-30CD-4FF0-B5F7-A4A1CCC6C79E}" srcOrd="0" destOrd="0" presId="urn:microsoft.com/office/officeart/2005/8/layout/pyramid3"/>
    <dgm:cxn modelId="{B4C18FFE-6A7B-45AE-B9D5-1EBF954C9876}" type="presOf" srcId="{AA3CE106-05B3-4B24-8C7C-3D4E2FF79399}" destId="{E9EF0013-E67D-4EF3-8C21-31159379B8B7}" srcOrd="1" destOrd="0" presId="urn:microsoft.com/office/officeart/2005/8/layout/pyramid3"/>
    <dgm:cxn modelId="{713B3AA5-6FE6-4415-926A-4A6FC8E7F077}" type="presParOf" srcId="{D84B99ED-D837-4BE2-8606-FF29EFD9BA5E}" destId="{6F08BFB8-190E-4C25-BD36-4DC907718F00}" srcOrd="0" destOrd="0" presId="urn:microsoft.com/office/officeart/2005/8/layout/pyramid3"/>
    <dgm:cxn modelId="{27C53649-81F9-4E87-838F-80AAB68E053C}" type="presParOf" srcId="{6F08BFB8-190E-4C25-BD36-4DC907718F00}" destId="{52D78ED9-30CD-4FF0-B5F7-A4A1CCC6C79E}" srcOrd="0" destOrd="0" presId="urn:microsoft.com/office/officeart/2005/8/layout/pyramid3"/>
    <dgm:cxn modelId="{9235D807-01BF-43A3-8F6E-839392FF5724}" type="presParOf" srcId="{6F08BFB8-190E-4C25-BD36-4DC907718F00}" destId="{E9EF0013-E67D-4EF3-8C21-31159379B8B7}" srcOrd="1" destOrd="0" presId="urn:microsoft.com/office/officeart/2005/8/layout/pyramid3"/>
    <dgm:cxn modelId="{4D7FDC18-68AE-40B0-B0FF-5A829EAE31C8}" type="presParOf" srcId="{D84B99ED-D837-4BE2-8606-FF29EFD9BA5E}" destId="{60B642BE-AD44-4295-B622-1A205DA15314}" srcOrd="1" destOrd="0" presId="urn:microsoft.com/office/officeart/2005/8/layout/pyramid3"/>
    <dgm:cxn modelId="{659B7D30-30F6-450B-B730-E3599A47C663}" type="presParOf" srcId="{60B642BE-AD44-4295-B622-1A205DA15314}" destId="{9DF81519-D048-4574-8E8F-BF6EA14D7DD5}" srcOrd="0" destOrd="0" presId="urn:microsoft.com/office/officeart/2005/8/layout/pyramid3"/>
    <dgm:cxn modelId="{7699785A-188F-40C2-B5CB-C1205AB65EAF}" type="presParOf" srcId="{60B642BE-AD44-4295-B622-1A205DA15314}" destId="{FC21DA75-2713-44C8-8FD2-A5442DD599B7}" srcOrd="1" destOrd="0" presId="urn:microsoft.com/office/officeart/2005/8/layout/pyramid3"/>
    <dgm:cxn modelId="{9F0D017C-D156-4955-B94C-D58E0E0B80CE}" type="presParOf" srcId="{D84B99ED-D837-4BE2-8606-FF29EFD9BA5E}" destId="{C98211D2-9B93-4624-9687-4A8198EB29FD}" srcOrd="2" destOrd="0" presId="urn:microsoft.com/office/officeart/2005/8/layout/pyramid3"/>
    <dgm:cxn modelId="{0A3D5752-1B28-4894-87BB-6D445B7AD818}" type="presParOf" srcId="{C98211D2-9B93-4624-9687-4A8198EB29FD}" destId="{17BF11C9-6D8B-45CF-8F0D-236C68C91A88}" srcOrd="0" destOrd="0" presId="urn:microsoft.com/office/officeart/2005/8/layout/pyramid3"/>
    <dgm:cxn modelId="{FD6614BC-D050-4BD3-A34C-09A48AE6F1D2}" type="presParOf" srcId="{C98211D2-9B93-4624-9687-4A8198EB29FD}" destId="{325C185E-728B-444E-8C3B-E1F0B360E243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D78ED9-30CD-4FF0-B5F7-A4A1CCC6C79E}">
      <dsp:nvSpPr>
        <dsp:cNvPr id="0" name=""/>
        <dsp:cNvSpPr/>
      </dsp:nvSpPr>
      <dsp:spPr>
        <a:xfrm rot="10800000">
          <a:off x="0" y="0"/>
          <a:ext cx="6096000" cy="1354666"/>
        </a:xfrm>
        <a:prstGeom prst="trapezoid">
          <a:avLst>
            <a:gd name="adj" fmla="val 75000"/>
          </a:avLst>
        </a:prstGeom>
        <a:solidFill>
          <a:schemeClr val="accent6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Macro</a:t>
          </a:r>
        </a:p>
      </dsp:txBody>
      <dsp:txXfrm rot="-10800000">
        <a:off x="1066799" y="0"/>
        <a:ext cx="3962400" cy="1354666"/>
      </dsp:txXfrm>
    </dsp:sp>
    <dsp:sp modelId="{9DF81519-D048-4574-8E8F-BF6EA14D7DD5}">
      <dsp:nvSpPr>
        <dsp:cNvPr id="0" name=""/>
        <dsp:cNvSpPr/>
      </dsp:nvSpPr>
      <dsp:spPr>
        <a:xfrm rot="10800000">
          <a:off x="1015999" y="1354666"/>
          <a:ext cx="4064000" cy="1354666"/>
        </a:xfrm>
        <a:prstGeom prst="trapezoid">
          <a:avLst>
            <a:gd name="adj" fmla="val 75000"/>
          </a:avLst>
        </a:prstGeom>
        <a:solidFill>
          <a:schemeClr val="accent6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err="1"/>
            <a:t>Meso</a:t>
          </a:r>
          <a:r>
            <a:rPr lang="en-GB" sz="4400" kern="1200"/>
            <a:t> </a:t>
          </a:r>
        </a:p>
      </dsp:txBody>
      <dsp:txXfrm rot="-10800000">
        <a:off x="1727199" y="1354666"/>
        <a:ext cx="2641600" cy="1354666"/>
      </dsp:txXfrm>
    </dsp:sp>
    <dsp:sp modelId="{17BF11C9-6D8B-45CF-8F0D-236C68C91A88}">
      <dsp:nvSpPr>
        <dsp:cNvPr id="0" name=""/>
        <dsp:cNvSpPr/>
      </dsp:nvSpPr>
      <dsp:spPr>
        <a:xfrm rot="10800000">
          <a:off x="2058416" y="2704781"/>
          <a:ext cx="2032000" cy="1354666"/>
        </a:xfrm>
        <a:prstGeom prst="trapezoid">
          <a:avLst>
            <a:gd name="adj" fmla="val 75000"/>
          </a:avLst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Micro</a:t>
          </a:r>
          <a:r>
            <a:rPr lang="en-GB" sz="3200" kern="1200" dirty="0"/>
            <a:t> </a:t>
          </a:r>
        </a:p>
      </dsp:txBody>
      <dsp:txXfrm rot="-10800000">
        <a:off x="2058416" y="2704781"/>
        <a:ext cx="2032000" cy="13546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3AF884-0C91-46F0-AB0C-2D1544994A95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B861D-8106-45C9-A456-E10D39062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244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harrowschool.co.uk/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parental-rights-responsibilities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a750ddb40f0b6360e472fa5/MASH.pdf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3615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1099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Who: GC</a:t>
            </a:r>
          </a:p>
          <a:p>
            <a:r>
              <a:rPr lang="en-US" dirty="0">
                <a:ea typeface="Calibri"/>
                <a:cs typeface="Calibri"/>
              </a:rPr>
              <a:t>Expand on this</a:t>
            </a:r>
            <a:endParaRPr lang="en-US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416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  <a:p>
            <a:r>
              <a:rPr lang="en-GB" baseline="0" dirty="0"/>
              <a:t>Short video- can watch in own time</a:t>
            </a:r>
            <a:endParaRPr lang="en-GB" dirty="0">
              <a:ea typeface="Calibri"/>
              <a:cs typeface="Calibri"/>
            </a:endParaRPr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aseline="0" dirty="0" err="1"/>
              <a:t>Dechreuodd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peilot</a:t>
            </a:r>
            <a:r>
              <a:rPr lang="en-GB" baseline="0" dirty="0"/>
              <a:t> o 6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gynradd</a:t>
            </a:r>
            <a:r>
              <a:rPr lang="en-GB" baseline="0" dirty="0"/>
              <a:t> a </a:t>
            </a:r>
            <a:r>
              <a:rPr lang="en-GB" baseline="0" dirty="0" err="1"/>
              <a:t>uwchradd</a:t>
            </a:r>
            <a:r>
              <a:rPr lang="en-GB" baseline="0" dirty="0"/>
              <a:t>, </a:t>
            </a:r>
            <a:r>
              <a:rPr lang="en-GB" baseline="0" dirty="0" err="1"/>
              <a:t>wnaeth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greu</a:t>
            </a:r>
            <a:r>
              <a:rPr lang="en-GB" baseline="0" dirty="0"/>
              <a:t> </a:t>
            </a:r>
            <a:r>
              <a:rPr lang="en-GB" baseline="0" dirty="0" err="1"/>
              <a:t>nifer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deunyddiau</a:t>
            </a:r>
            <a:r>
              <a:rPr lang="en-GB" baseline="0" dirty="0"/>
              <a:t>, ac </a:t>
            </a:r>
            <a:r>
              <a:rPr lang="en-GB" baseline="0" dirty="0" err="1"/>
              <a:t>yna</a:t>
            </a:r>
            <a:r>
              <a:rPr lang="en-GB" baseline="0" dirty="0"/>
              <a:t> </a:t>
            </a:r>
            <a:r>
              <a:rPr lang="en-GB" baseline="0" dirty="0" err="1"/>
              <a:t>gaeth</a:t>
            </a:r>
            <a:r>
              <a:rPr lang="en-GB" baseline="0" dirty="0"/>
              <a:t> </a:t>
            </a:r>
            <a:r>
              <a:rPr lang="en-GB" baseline="0" dirty="0" err="1"/>
              <a:t>hwn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ddatblygu</a:t>
            </a:r>
            <a:r>
              <a:rPr lang="en-GB" baseline="0" dirty="0"/>
              <a:t> </a:t>
            </a:r>
            <a:r>
              <a:rPr lang="en-GB" baseline="0" dirty="0" err="1"/>
              <a:t>trwy</a:t>
            </a:r>
            <a:r>
              <a:rPr lang="en-GB" baseline="0" dirty="0"/>
              <a:t> </a:t>
            </a:r>
            <a:r>
              <a:rPr lang="en-GB" baseline="0" dirty="0" err="1"/>
              <a:t>ymchwil</a:t>
            </a:r>
            <a:r>
              <a:rPr lang="en-GB" baseline="0" dirty="0"/>
              <a:t> </a:t>
            </a:r>
            <a:r>
              <a:rPr lang="en-GB" baseline="0" dirty="0" err="1"/>
              <a:t>pellach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17 </a:t>
            </a:r>
            <a:r>
              <a:rPr lang="en-GB" baseline="0" dirty="0" err="1"/>
              <a:t>ysgol</a:t>
            </a:r>
            <a:r>
              <a:rPr lang="en-GB" baseline="0" dirty="0"/>
              <a:t>. </a:t>
            </a:r>
            <a:r>
              <a:rPr lang="en-GB" baseline="0" dirty="0" err="1"/>
              <a:t>Dywedoddd</a:t>
            </a:r>
            <a:r>
              <a:rPr lang="en-GB" baseline="0" dirty="0"/>
              <a:t> yr </a:t>
            </a:r>
            <a:r>
              <a:rPr lang="en-GB" baseline="0" dirty="0" err="1"/>
              <a:t>ysgolion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bod yr </a:t>
            </a:r>
            <a:r>
              <a:rPr lang="en-GB" baseline="0" dirty="0" err="1"/>
              <a:t>adnoddau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y </a:t>
            </a:r>
            <a:r>
              <a:rPr lang="en-GB" baseline="0" dirty="0" err="1"/>
              <a:t>llyfr</a:t>
            </a:r>
            <a:r>
              <a:rPr lang="en-GB" baseline="0" dirty="0"/>
              <a:t>, neu </a:t>
            </a:r>
            <a:r>
              <a:rPr lang="en-GB" baseline="0" dirty="0" err="1"/>
              <a:t>efallai</a:t>
            </a:r>
            <a:r>
              <a:rPr lang="en-GB" baseline="0" dirty="0"/>
              <a:t> </a:t>
            </a:r>
            <a:r>
              <a:rPr lang="en-GB" baseline="0" dirty="0" err="1"/>
              <a:t>pecyn</a:t>
            </a:r>
            <a:r>
              <a:rPr lang="en-GB" baseline="0" dirty="0"/>
              <a:t> </a:t>
            </a:r>
            <a:r>
              <a:rPr lang="en-GB" baseline="0" dirty="0" err="1"/>
              <a:t>yw’r</a:t>
            </a:r>
            <a:r>
              <a:rPr lang="en-GB" baseline="0" dirty="0"/>
              <a:t> term </a:t>
            </a:r>
            <a:r>
              <a:rPr lang="en-GB" baseline="0" dirty="0" err="1"/>
              <a:t>orau</a:t>
            </a:r>
            <a:r>
              <a:rPr lang="en-GB" baseline="0" dirty="0"/>
              <a:t>,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helpu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 I </a:t>
            </a:r>
            <a:r>
              <a:rPr lang="en-GB" baseline="0" dirty="0" err="1"/>
              <a:t>adnabod</a:t>
            </a:r>
            <a:r>
              <a:rPr lang="en-GB" baseline="0" dirty="0"/>
              <a:t> y </a:t>
            </a:r>
            <a:r>
              <a:rPr lang="en-GB" baseline="0" dirty="0" err="1"/>
              <a:t>faterion</a:t>
            </a:r>
            <a:r>
              <a:rPr lang="en-GB" baseline="0" dirty="0"/>
              <a:t> o </a:t>
            </a:r>
            <a:r>
              <a:rPr lang="en-GB" baseline="0" dirty="0" err="1"/>
              <a:t>bwys</a:t>
            </a:r>
            <a:r>
              <a:rPr lang="en-GB" baseline="0" dirty="0"/>
              <a:t> </a:t>
            </a:r>
            <a:r>
              <a:rPr lang="en-GB" baseline="0" dirty="0" err="1"/>
              <a:t>oedd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canolbwyntio</a:t>
            </a:r>
            <a:r>
              <a:rPr lang="en-GB" baseline="0" dirty="0"/>
              <a:t> </a:t>
            </a:r>
            <a:r>
              <a:rPr lang="en-GB" baseline="0" dirty="0" err="1"/>
              <a:t>arno</a:t>
            </a:r>
            <a:r>
              <a:rPr lang="en-GB" baseline="0" dirty="0"/>
              <a:t> er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gwella</a:t>
            </a:r>
            <a:r>
              <a:rPr lang="en-GB" baseline="0" dirty="0"/>
              <a:t>. </a:t>
            </a:r>
            <a:r>
              <a:rPr lang="en-GB" baseline="0" dirty="0" err="1"/>
              <a:t>Wneathon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darganfod</a:t>
            </a:r>
            <a:r>
              <a:rPr lang="en-GB" baseline="0" dirty="0"/>
              <a:t> bod yr </a:t>
            </a:r>
            <a:r>
              <a:rPr lang="en-GB" baseline="0" dirty="0" err="1"/>
              <a:t>adnoddau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helpu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 I </a:t>
            </a:r>
            <a:r>
              <a:rPr lang="en-GB" baseline="0" dirty="0" err="1"/>
              <a:t>adnabod</a:t>
            </a:r>
            <a:r>
              <a:rPr lang="en-GB" baseline="0" dirty="0"/>
              <a:t> ac </a:t>
            </a:r>
            <a:r>
              <a:rPr lang="en-GB" baseline="0" dirty="0" err="1"/>
              <a:t>archwilio</a:t>
            </a:r>
            <a:r>
              <a:rPr lang="en-GB" baseline="0" dirty="0"/>
              <a:t> </a:t>
            </a:r>
            <a:r>
              <a:rPr lang="en-GB" baseline="0" dirty="0" err="1"/>
              <a:t>materion</a:t>
            </a:r>
            <a:r>
              <a:rPr lang="en-GB" baseline="0" dirty="0"/>
              <a:t> </a:t>
            </a:r>
            <a:r>
              <a:rPr lang="en-GB" baseline="0" dirty="0" err="1"/>
              <a:t>na</a:t>
            </a:r>
            <a:r>
              <a:rPr lang="en-GB" baseline="0" dirty="0"/>
              <a:t> </a:t>
            </a:r>
            <a:r>
              <a:rPr lang="en-GB" baseline="0" dirty="0" err="1"/>
              <a:t>fyddent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hystyried</a:t>
            </a:r>
            <a:r>
              <a:rPr lang="en-GB" baseline="0" dirty="0"/>
              <a:t> oni bai am yr </a:t>
            </a:r>
            <a:r>
              <a:rPr lang="en-GB" baseline="0" dirty="0" err="1"/>
              <a:t>adnodd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 err="1"/>
              <a:t>Ers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, </a:t>
            </a:r>
            <a:r>
              <a:rPr lang="en-GB" baseline="0" dirty="0" err="1"/>
              <a:t>mae’r</a:t>
            </a:r>
            <a:r>
              <a:rPr lang="en-GB" baseline="0" dirty="0"/>
              <a:t> </a:t>
            </a:r>
            <a:r>
              <a:rPr lang="en-GB" baseline="0" dirty="0" err="1"/>
              <a:t>ddogfen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</a:t>
            </a:r>
            <a:r>
              <a:rPr lang="en-GB" baseline="0" dirty="0" err="1"/>
              <a:t>a’I</a:t>
            </a:r>
            <a:r>
              <a:rPr lang="en-GB" baseline="0" dirty="0"/>
              <a:t> </a:t>
            </a:r>
            <a:r>
              <a:rPr lang="en-GB" baseline="0" dirty="0" err="1"/>
              <a:t>adnewyddu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DANGOS YR DDOGFEN AR Y SGRIN A PWYNTIO MAS NID ‘LLYFR’ YW HON</a:t>
            </a:r>
          </a:p>
          <a:p>
            <a:endParaRPr lang="en-GB" baseline="0" dirty="0"/>
          </a:p>
          <a:p>
            <a:r>
              <a:rPr lang="en-GB" baseline="0" dirty="0"/>
              <a:t>Felly, </a:t>
            </a:r>
            <a:r>
              <a:rPr lang="en-GB" baseline="0" dirty="0" err="1"/>
              <a:t>mae’r</a:t>
            </a:r>
            <a:r>
              <a:rPr lang="en-GB" baseline="0" dirty="0"/>
              <a:t> Index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disgrifio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hunain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adnodd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gyfer</a:t>
            </a:r>
            <a:r>
              <a:rPr lang="en-GB" baseline="0" dirty="0"/>
              <a:t> </a:t>
            </a:r>
            <a:r>
              <a:rPr lang="en-GB" baseline="0" dirty="0" err="1"/>
              <a:t>pawb</a:t>
            </a:r>
            <a:r>
              <a:rPr lang="en-GB" baseline="0" dirty="0"/>
              <a:t>, dim </a:t>
            </a:r>
            <a:r>
              <a:rPr lang="en-GB" baseline="0" dirty="0" err="1"/>
              <a:t>ots</a:t>
            </a:r>
            <a:r>
              <a:rPr lang="en-GB" baseline="0" dirty="0"/>
              <a:t> pa </a:t>
            </a:r>
            <a:r>
              <a:rPr lang="en-GB" baseline="0" dirty="0" err="1"/>
              <a:t>lefel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termau</a:t>
            </a:r>
            <a:r>
              <a:rPr lang="en-GB" baseline="0" dirty="0"/>
              <a:t> </a:t>
            </a:r>
            <a:r>
              <a:rPr lang="en-GB" baseline="0" dirty="0" err="1"/>
              <a:t>profiad</a:t>
            </a:r>
            <a:r>
              <a:rPr lang="en-GB" baseline="0" dirty="0"/>
              <a:t>. </a:t>
            </a:r>
            <a:r>
              <a:rPr lang="en-GB" baseline="0" dirty="0" err="1"/>
              <a:t>Mae’r</a:t>
            </a:r>
            <a:r>
              <a:rPr lang="en-GB" baseline="0" dirty="0"/>
              <a:t> </a:t>
            </a:r>
            <a:r>
              <a:rPr lang="en-GB" baseline="0" dirty="0" err="1"/>
              <a:t>ddogfen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dilyn</a:t>
            </a:r>
            <a:r>
              <a:rPr lang="en-GB" baseline="0" dirty="0"/>
              <a:t> </a:t>
            </a:r>
            <a:r>
              <a:rPr lang="en-GB" baseline="0" dirty="0" err="1"/>
              <a:t>struthur</a:t>
            </a:r>
            <a:r>
              <a:rPr lang="en-GB" baseline="0" dirty="0"/>
              <a:t> </a:t>
            </a:r>
            <a:r>
              <a:rPr lang="en-GB" baseline="0" dirty="0" err="1"/>
              <a:t>adeiladol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helpu</a:t>
            </a:r>
            <a:r>
              <a:rPr lang="en-GB" baseline="0" dirty="0"/>
              <a:t> chi I </a:t>
            </a:r>
            <a:r>
              <a:rPr lang="en-GB" baseline="0" dirty="0" err="1"/>
              <a:t>adfeildau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sgiliau</a:t>
            </a:r>
            <a:r>
              <a:rPr lang="en-GB" baseline="0" dirty="0"/>
              <a:t> </a:t>
            </a:r>
            <a:r>
              <a:rPr lang="en-GB" baseline="0" dirty="0" err="1"/>
              <a:t>blaenorol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ymarferwr</a:t>
            </a:r>
            <a:r>
              <a:rPr lang="en-GB" baseline="0" dirty="0"/>
              <a:t> ac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helpu</a:t>
            </a:r>
            <a:r>
              <a:rPr lang="en-GB" baseline="0" dirty="0"/>
              <a:t> </a:t>
            </a:r>
            <a:r>
              <a:rPr lang="en-GB" baseline="0" dirty="0" err="1"/>
              <a:t>herio</a:t>
            </a:r>
            <a:r>
              <a:rPr lang="en-GB" baseline="0" dirty="0"/>
              <a:t> </a:t>
            </a:r>
            <a:r>
              <a:rPr lang="en-GB" baseline="0" dirty="0" err="1"/>
              <a:t>pobl</a:t>
            </a:r>
            <a:r>
              <a:rPr lang="en-GB" baseline="0" dirty="0"/>
              <a:t> – </a:t>
            </a:r>
            <a:r>
              <a:rPr lang="en-GB" baseline="0" dirty="0" err="1"/>
              <a:t>nid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‘static’ –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herio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</a:t>
            </a:r>
            <a:r>
              <a:rPr lang="en-GB" baseline="0" dirty="0" err="1"/>
              <a:t>ffordd</a:t>
            </a:r>
            <a:r>
              <a:rPr lang="en-GB" baseline="0" dirty="0"/>
              <a:t> o </a:t>
            </a:r>
            <a:r>
              <a:rPr lang="en-GB" baseline="0" dirty="0" err="1"/>
              <a:t>meddwl</a:t>
            </a:r>
            <a:r>
              <a:rPr lang="en-GB" baseline="0" dirty="0"/>
              <a:t> ac o </a:t>
            </a:r>
            <a:r>
              <a:rPr lang="en-GB" baseline="0" dirty="0" err="1"/>
              <a:t>weithio</a:t>
            </a:r>
            <a:r>
              <a:rPr lang="en-GB" baseline="0" dirty="0"/>
              <a:t> o </a:t>
            </a:r>
            <a:r>
              <a:rPr lang="en-GB" baseline="0" dirty="0" err="1"/>
              <a:t>hyd</a:t>
            </a:r>
            <a:r>
              <a:rPr lang="en-GB" baseline="0" dirty="0"/>
              <a:t> ac o hyd. </a:t>
            </a:r>
            <a:r>
              <a:rPr lang="en-GB" baseline="0" dirty="0" err="1"/>
              <a:t>Mae’r</a:t>
            </a:r>
            <a:r>
              <a:rPr lang="en-GB" baseline="0" dirty="0"/>
              <a:t> index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pwysleisio</a:t>
            </a:r>
            <a:r>
              <a:rPr lang="en-GB" baseline="0" dirty="0"/>
              <a:t> </a:t>
            </a:r>
            <a:r>
              <a:rPr lang="en-GB" baseline="0" dirty="0" err="1"/>
              <a:t>mai</a:t>
            </a:r>
            <a:r>
              <a:rPr lang="en-GB" baseline="0" dirty="0"/>
              <a:t> </a:t>
            </a:r>
            <a:r>
              <a:rPr lang="en-GB" baseline="0" dirty="0" err="1"/>
              <a:t>nid</a:t>
            </a:r>
            <a:r>
              <a:rPr lang="en-GB" baseline="0" dirty="0"/>
              <a:t> </a:t>
            </a:r>
            <a:r>
              <a:rPr lang="en-GB" baseline="0" dirty="0" err="1"/>
              <a:t>adnodd</a:t>
            </a:r>
            <a:r>
              <a:rPr lang="en-GB" baseline="0" dirty="0"/>
              <a:t> neu </a:t>
            </a:r>
            <a:r>
              <a:rPr lang="en-GB" baseline="0" dirty="0" err="1"/>
              <a:t>rhywbeth</a:t>
            </a:r>
            <a:r>
              <a:rPr lang="en-GB" baseline="0" dirty="0"/>
              <a:t> </a:t>
            </a:r>
            <a:r>
              <a:rPr lang="en-GB" baseline="0" dirty="0" err="1"/>
              <a:t>YCHWANEGOl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, </a:t>
            </a:r>
            <a:r>
              <a:rPr lang="en-GB" baseline="0" dirty="0" err="1"/>
              <a:t>ond</a:t>
            </a:r>
            <a:r>
              <a:rPr lang="en-GB" baseline="0" dirty="0"/>
              <a:t> </a:t>
            </a:r>
            <a:r>
              <a:rPr lang="en-GB" baseline="0" dirty="0" err="1"/>
              <a:t>hytrach</a:t>
            </a:r>
            <a:r>
              <a:rPr lang="en-GB" baseline="0" dirty="0"/>
              <a:t>, </a:t>
            </a:r>
            <a:r>
              <a:rPr lang="en-GB" baseline="0" dirty="0" err="1"/>
              <a:t>ffordd</a:t>
            </a:r>
            <a:r>
              <a:rPr lang="en-GB" baseline="0" dirty="0"/>
              <a:t> I </a:t>
            </a:r>
            <a:r>
              <a:rPr lang="en-GB" baseline="0" dirty="0" err="1"/>
              <a:t>bobl</a:t>
            </a:r>
            <a:r>
              <a:rPr lang="en-GB" baseline="0" dirty="0"/>
              <a:t> I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syniadau</a:t>
            </a:r>
            <a:r>
              <a:rPr lang="en-GB" baseline="0" dirty="0"/>
              <a:t> </a:t>
            </a:r>
            <a:r>
              <a:rPr lang="en-GB" baseline="0" dirty="0" err="1"/>
              <a:t>ymarferol</a:t>
            </a:r>
            <a:r>
              <a:rPr lang="en-GB" baseline="0" dirty="0"/>
              <a:t> </a:t>
            </a:r>
            <a:r>
              <a:rPr lang="en-GB" baseline="0" dirty="0" err="1"/>
              <a:t>iawn</a:t>
            </a:r>
            <a:r>
              <a:rPr lang="en-GB" baseline="0" dirty="0"/>
              <a:t> </a:t>
            </a:r>
            <a:r>
              <a:rPr lang="en-GB" baseline="0" dirty="0" err="1"/>
              <a:t>byddai’n</a:t>
            </a:r>
            <a:r>
              <a:rPr lang="en-GB" baseline="0" dirty="0"/>
              <a:t> </a:t>
            </a:r>
            <a:r>
              <a:rPr lang="en-GB" baseline="0" dirty="0" err="1"/>
              <a:t>cefnogi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, ac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ffordd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annog</a:t>
            </a:r>
            <a:r>
              <a:rPr lang="en-GB" baseline="0" dirty="0"/>
              <a:t> </a:t>
            </a:r>
            <a:r>
              <a:rPr lang="en-GB" baseline="0" dirty="0" err="1"/>
              <a:t>cydweithio</a:t>
            </a:r>
            <a:r>
              <a:rPr lang="en-GB" baseline="0" dirty="0"/>
              <a:t> o </a:t>
            </a:r>
            <a:r>
              <a:rPr lang="en-GB" baseline="0" dirty="0" err="1"/>
              <a:t>fewn</a:t>
            </a:r>
            <a:r>
              <a:rPr lang="en-GB" baseline="0" dirty="0"/>
              <a:t> </a:t>
            </a:r>
            <a:r>
              <a:rPr lang="en-GB" baseline="0" dirty="0" err="1"/>
              <a:t>ysgolion</a:t>
            </a:r>
            <a:r>
              <a:rPr lang="en-GB" baseline="0" dirty="0"/>
              <a:t> – ac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cynnwys</a:t>
            </a:r>
            <a:r>
              <a:rPr lang="en-GB" baseline="0" dirty="0"/>
              <a:t> </a:t>
            </a:r>
            <a:r>
              <a:rPr lang="en-GB" baseline="0" dirty="0" err="1"/>
              <a:t>rhieni</a:t>
            </a:r>
            <a:r>
              <a:rPr lang="en-GB" baseline="0" dirty="0"/>
              <a:t>, staff, plant – </a:t>
            </a:r>
            <a:r>
              <a:rPr lang="en-GB" baseline="0" dirty="0" err="1"/>
              <a:t>pawb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a </a:t>
            </a:r>
            <a:r>
              <a:rPr lang="en-GB" baseline="0" dirty="0" err="1"/>
              <a:t>rhan</a:t>
            </a:r>
            <a:r>
              <a:rPr lang="en-GB" baseline="0" dirty="0"/>
              <a:t> I </a:t>
            </a:r>
            <a:r>
              <a:rPr lang="en-GB" baseline="0" dirty="0" err="1"/>
              <a:t>chwarae</a:t>
            </a:r>
            <a:r>
              <a:rPr lang="en-GB" baseline="0" dirty="0"/>
              <a:t> </a:t>
            </a:r>
            <a:r>
              <a:rPr lang="en-GB" baseline="0" dirty="0" err="1"/>
              <a:t>ym</a:t>
            </a:r>
            <a:r>
              <a:rPr lang="en-GB" baseline="0" dirty="0"/>
              <a:t> </a:t>
            </a:r>
            <a:r>
              <a:rPr lang="en-GB" baseline="0" dirty="0" err="1"/>
              <a:t>mhrofiadau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plant. </a:t>
            </a:r>
          </a:p>
          <a:p>
            <a:endParaRPr lang="en-GB" baseline="0" dirty="0"/>
          </a:p>
          <a:p>
            <a:r>
              <a:rPr lang="en-GB" baseline="0" dirty="0"/>
              <a:t>Mae Booth a Ainscow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pwysleisio</a:t>
            </a:r>
            <a:r>
              <a:rPr lang="en-GB" baseline="0" dirty="0"/>
              <a:t> bod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newid</a:t>
            </a:r>
            <a:r>
              <a:rPr lang="en-GB" baseline="0" dirty="0"/>
              <a:t>. Mae </a:t>
            </a:r>
            <a:r>
              <a:rPr lang="en-GB" baseline="0" dirty="0" err="1"/>
              <a:t>nhw’n</a:t>
            </a:r>
            <a:r>
              <a:rPr lang="en-GB" baseline="0" dirty="0"/>
              <a:t> </a:t>
            </a:r>
            <a:r>
              <a:rPr lang="en-GB" baseline="0" dirty="0" err="1"/>
              <a:t>gweld</a:t>
            </a:r>
            <a:r>
              <a:rPr lang="en-GB" baseline="0" dirty="0"/>
              <a:t>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broses di-</a:t>
            </a:r>
            <a:r>
              <a:rPr lang="en-GB" baseline="0" dirty="0" err="1"/>
              <a:t>diwedd</a:t>
            </a:r>
            <a:r>
              <a:rPr lang="en-GB" baseline="0" dirty="0"/>
              <a:t> o </a:t>
            </a:r>
            <a:r>
              <a:rPr lang="en-GB" baseline="0" dirty="0" err="1"/>
              <a:t>cynyddu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a </a:t>
            </a:r>
            <a:r>
              <a:rPr lang="en-GB" baseline="0" dirty="0" err="1"/>
              <a:t>chyfranogiaeth</a:t>
            </a:r>
            <a:r>
              <a:rPr lang="en-GB" baseline="0" dirty="0"/>
              <a:t> am bob </a:t>
            </a:r>
            <a:r>
              <a:rPr lang="en-GB" baseline="0" dirty="0" err="1"/>
              <a:t>ddisgybl</a:t>
            </a:r>
            <a:r>
              <a:rPr lang="en-GB" baseline="0" dirty="0"/>
              <a:t>. Er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ddweud</a:t>
            </a:r>
            <a:r>
              <a:rPr lang="en-GB" baseline="0" dirty="0"/>
              <a:t> ‘IT is an ideal to which schools can aspire which is never fully reached… inclusive schools are on the move”. </a:t>
            </a:r>
          </a:p>
          <a:p>
            <a:endParaRPr lang="en-GB" baseline="0" dirty="0"/>
          </a:p>
          <a:p>
            <a:r>
              <a:rPr lang="en-GB" baseline="0" dirty="0"/>
              <a:t>Mae </a:t>
            </a:r>
            <a:r>
              <a:rPr lang="en-GB" baseline="0" dirty="0" err="1"/>
              <a:t>nhw</a:t>
            </a:r>
            <a:r>
              <a:rPr lang="en-GB" baseline="0" dirty="0"/>
              <a:t>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pwysleisio’r</a:t>
            </a:r>
            <a:r>
              <a:rPr lang="en-GB" baseline="0" dirty="0"/>
              <a:t> </a:t>
            </a:r>
            <a:r>
              <a:rPr lang="en-GB" baseline="0" dirty="0" err="1"/>
              <a:t>elfen</a:t>
            </a:r>
            <a:r>
              <a:rPr lang="en-GB" baseline="0" dirty="0"/>
              <a:t> o </a:t>
            </a:r>
            <a:r>
              <a:rPr lang="en-GB" baseline="0" dirty="0" err="1"/>
              <a:t>gyfranogaeth</a:t>
            </a:r>
            <a:r>
              <a:rPr lang="en-GB" baseline="0" dirty="0"/>
              <a:t> – </a:t>
            </a:r>
            <a:r>
              <a:rPr lang="en-GB" baseline="0" dirty="0" err="1"/>
              <a:t>golygir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 bod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gweithio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y </a:t>
            </a:r>
            <a:r>
              <a:rPr lang="en-GB" baseline="0" dirty="0" err="1"/>
              <a:t>cyd</a:t>
            </a:r>
            <a:r>
              <a:rPr lang="en-GB" baseline="0" dirty="0"/>
              <a:t> </a:t>
            </a:r>
            <a:r>
              <a:rPr lang="en-GB" baseline="0" dirty="0" err="1"/>
              <a:t>gyda</a:t>
            </a:r>
            <a:r>
              <a:rPr lang="en-GB" baseline="0" dirty="0"/>
              <a:t> </a:t>
            </a:r>
            <a:r>
              <a:rPr lang="en-GB" baseline="0" dirty="0" err="1"/>
              <a:t>eraill</a:t>
            </a:r>
            <a:r>
              <a:rPr lang="en-GB" baseline="0" dirty="0"/>
              <a:t>, a </a:t>
            </a:r>
            <a:r>
              <a:rPr lang="en-GB" baseline="0" dirty="0" err="1"/>
              <a:t>cydweithio</a:t>
            </a:r>
            <a:r>
              <a:rPr lang="en-GB" baseline="0" dirty="0"/>
              <a:t> I </a:t>
            </a:r>
            <a:r>
              <a:rPr lang="en-GB" baseline="0" dirty="0" err="1"/>
              <a:t>greu</a:t>
            </a:r>
            <a:r>
              <a:rPr lang="en-GB" baseline="0" dirty="0"/>
              <a:t> </a:t>
            </a:r>
            <a:r>
              <a:rPr lang="en-GB" baseline="0" dirty="0" err="1"/>
              <a:t>cyfleodd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</a:t>
            </a:r>
            <a:r>
              <a:rPr lang="en-GB" baseline="0" dirty="0" err="1"/>
              <a:t>rhanedig</a:t>
            </a:r>
            <a:r>
              <a:rPr lang="en-GB" baseline="0" dirty="0"/>
              <a:t>. Felly,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ymrwymiad</a:t>
            </a:r>
            <a:r>
              <a:rPr lang="en-GB" baseline="0" dirty="0"/>
              <a:t> </a:t>
            </a:r>
            <a:r>
              <a:rPr lang="en-GB" baseline="0" dirty="0" err="1"/>
              <a:t>actif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a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llais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sut</a:t>
            </a:r>
            <a:r>
              <a:rPr lang="en-GB" baseline="0" dirty="0"/>
              <a:t> nae </a:t>
            </a:r>
            <a:r>
              <a:rPr lang="en-GB" baseline="0" dirty="0" err="1"/>
              <a:t>dysgu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brofi</a:t>
            </a:r>
            <a:r>
              <a:rPr lang="en-GB" baseline="0" dirty="0"/>
              <a:t>.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dadlau</a:t>
            </a:r>
            <a:r>
              <a:rPr lang="en-GB" baseline="0" dirty="0"/>
              <a:t> bod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cwmpasi’r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am </a:t>
            </a:r>
            <a:r>
              <a:rPr lang="en-GB" baseline="0" dirty="0" err="1"/>
              <a:t>gydnabyddiaeth</a:t>
            </a:r>
            <a:r>
              <a:rPr lang="en-GB" baseline="0" dirty="0"/>
              <a:t>, </a:t>
            </a:r>
            <a:r>
              <a:rPr lang="en-GB" baseline="0" dirty="0" err="1"/>
              <a:t>derbynniaeth</a:t>
            </a:r>
            <a:r>
              <a:rPr lang="en-GB" baseline="0" dirty="0"/>
              <a:t> a </a:t>
            </a:r>
            <a:r>
              <a:rPr lang="en-GB" baseline="0" dirty="0" err="1"/>
              <a:t>synnwyr</a:t>
            </a:r>
            <a:r>
              <a:rPr lang="en-GB" baseline="0" dirty="0"/>
              <a:t> o </a:t>
            </a:r>
            <a:r>
              <a:rPr lang="en-GB" baseline="0" dirty="0" err="1"/>
              <a:t>hunain</a:t>
            </a:r>
            <a:r>
              <a:rPr lang="en-GB" baseline="0" dirty="0"/>
              <a:t> </a:t>
            </a:r>
            <a:r>
              <a:rPr lang="en-GB" baseline="0" dirty="0" err="1"/>
              <a:t>werth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-</a:t>
            </a:r>
            <a:r>
              <a:rPr lang="en-GB" baseline="0" dirty="0" err="1"/>
              <a:t>Parhaus</a:t>
            </a:r>
            <a:r>
              <a:rPr lang="en-GB" baseline="0" dirty="0"/>
              <a:t> – </a:t>
            </a:r>
            <a:r>
              <a:rPr lang="en-GB" baseline="0" dirty="0" err="1"/>
              <a:t>ddogfen</a:t>
            </a:r>
            <a:r>
              <a:rPr lang="en-GB" baseline="0" dirty="0"/>
              <a:t> ‘</a:t>
            </a:r>
            <a:r>
              <a:rPr lang="en-GB" baseline="0" dirty="0" err="1"/>
              <a:t>byw</a:t>
            </a:r>
            <a:r>
              <a:rPr lang="en-GB" baseline="0" dirty="0"/>
              <a:t>’ – </a:t>
            </a:r>
            <a:r>
              <a:rPr lang="en-GB" baseline="0" dirty="0" err="1"/>
              <a:t>meddwl</a:t>
            </a:r>
            <a:r>
              <a:rPr lang="en-GB" baseline="0" dirty="0"/>
              <a:t> am </a:t>
            </a:r>
            <a:r>
              <a:rPr lang="en-GB" baseline="0" dirty="0" err="1"/>
              <a:t>sut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agweddau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newid</a:t>
            </a:r>
            <a:r>
              <a:rPr lang="en-GB" baseline="0" dirty="0"/>
              <a:t> </a:t>
            </a:r>
            <a:r>
              <a:rPr lang="en-GB" baseline="0" dirty="0" err="1"/>
              <a:t>dros</a:t>
            </a:r>
            <a:r>
              <a:rPr lang="en-GB" baseline="0" dirty="0"/>
              <a:t> </a:t>
            </a:r>
            <a:r>
              <a:rPr lang="en-GB" baseline="0" dirty="0" err="1"/>
              <a:t>amser</a:t>
            </a:r>
            <a:r>
              <a:rPr lang="en-GB" baseline="0" dirty="0"/>
              <a:t> – </a:t>
            </a:r>
            <a:r>
              <a:rPr lang="en-GB" baseline="0" dirty="0" err="1"/>
              <a:t>rhaid</a:t>
            </a:r>
            <a:r>
              <a:rPr lang="en-GB" baseline="0" dirty="0"/>
              <a:t> I </a:t>
            </a:r>
            <a:r>
              <a:rPr lang="en-GB" baseline="0" dirty="0" err="1"/>
              <a:t>ni</a:t>
            </a:r>
            <a:r>
              <a:rPr lang="en-GB" baseline="0" dirty="0"/>
              <a:t> I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barod</a:t>
            </a:r>
            <a:r>
              <a:rPr lang="en-GB" baseline="0" dirty="0"/>
              <a:t> I </a:t>
            </a:r>
            <a:r>
              <a:rPr lang="en-GB" baseline="0" dirty="0" err="1"/>
              <a:t>herio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</a:t>
            </a:r>
            <a:r>
              <a:rPr lang="en-GB" baseline="0" dirty="0" err="1"/>
              <a:t>meddyliau</a:t>
            </a:r>
            <a:r>
              <a:rPr lang="en-GB" baseline="0" dirty="0"/>
              <a:t> </a:t>
            </a:r>
            <a:r>
              <a:rPr lang="en-GB" baseline="0" dirty="0" err="1"/>
              <a:t>ni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“Developing Inclusion involves reducing exclusionary pressures” </a:t>
            </a:r>
          </a:p>
          <a:p>
            <a:endParaRPr lang="en-GB" baseline="0" dirty="0"/>
          </a:p>
          <a:p>
            <a:r>
              <a:rPr lang="en-GB" baseline="0" dirty="0"/>
              <a:t>Mae Booth a Ainsocw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gweld</a:t>
            </a:r>
            <a:r>
              <a:rPr lang="en-GB" baseline="0" dirty="0"/>
              <a:t> </a:t>
            </a:r>
            <a:r>
              <a:rPr lang="en-GB" baseline="0" dirty="0" err="1"/>
              <a:t>beth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nhw’n</a:t>
            </a:r>
            <a:r>
              <a:rPr lang="en-GB" baseline="0" dirty="0"/>
              <a:t> </a:t>
            </a:r>
            <a:r>
              <a:rPr lang="en-GB" baseline="0" dirty="0" err="1"/>
              <a:t>galw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‘barriers to learning and participation’ – ac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awgrymu</a:t>
            </a:r>
            <a:r>
              <a:rPr lang="en-GB" baseline="0" dirty="0"/>
              <a:t> bod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ffordd</a:t>
            </a:r>
            <a:r>
              <a:rPr lang="en-GB" baseline="0" dirty="0"/>
              <a:t> </a:t>
            </a:r>
            <a:r>
              <a:rPr lang="en-GB" baseline="0" dirty="0" err="1"/>
              <a:t>arall</a:t>
            </a:r>
            <a:r>
              <a:rPr lang="en-GB" baseline="0" dirty="0"/>
              <a:t> o </a:t>
            </a:r>
            <a:r>
              <a:rPr lang="en-GB" baseline="0" dirty="0" err="1"/>
              <a:t>ystyried</a:t>
            </a:r>
            <a:r>
              <a:rPr lang="en-GB" baseline="0" dirty="0"/>
              <a:t> y term AAA – </a:t>
            </a:r>
            <a:r>
              <a:rPr lang="en-GB" baseline="0" dirty="0" err="1"/>
              <a:t>teimlant</a:t>
            </a:r>
            <a:r>
              <a:rPr lang="en-GB" baseline="0" dirty="0"/>
              <a:t>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derm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adlewyrchu’r</a:t>
            </a:r>
            <a:r>
              <a:rPr lang="en-GB" baseline="0" dirty="0"/>
              <a:t> model </a:t>
            </a:r>
            <a:r>
              <a:rPr lang="en-GB" baseline="0" dirty="0" err="1"/>
              <a:t>meddygol</a:t>
            </a:r>
            <a:r>
              <a:rPr lang="en-GB" baseline="0" dirty="0"/>
              <a:t>, </a:t>
            </a:r>
            <a:r>
              <a:rPr lang="en-GB" baseline="0" dirty="0" err="1"/>
              <a:t>ble</a:t>
            </a:r>
            <a:r>
              <a:rPr lang="en-GB" baseline="0" dirty="0"/>
              <a:t> </a:t>
            </a:r>
            <a:r>
              <a:rPr lang="en-GB" baseline="0" dirty="0" err="1"/>
              <a:t>mae’r</a:t>
            </a:r>
            <a:r>
              <a:rPr lang="en-GB" baseline="0" dirty="0"/>
              <a:t> </a:t>
            </a:r>
            <a:r>
              <a:rPr lang="en-GB" baseline="0" dirty="0" err="1"/>
              <a:t>ffocws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yr ‘</a:t>
            </a:r>
            <a:r>
              <a:rPr lang="en-GB" baseline="0" dirty="0" err="1"/>
              <a:t>angen</a:t>
            </a:r>
            <a:r>
              <a:rPr lang="en-GB" baseline="0" dirty="0"/>
              <a:t>’ ac </a:t>
            </a:r>
            <a:r>
              <a:rPr lang="en-GB" baseline="0" dirty="0" err="1"/>
              <a:t>nid</a:t>
            </a:r>
            <a:r>
              <a:rPr lang="en-GB" baseline="0" dirty="0"/>
              <a:t> y </a:t>
            </a:r>
            <a:r>
              <a:rPr lang="en-GB" baseline="0" dirty="0" err="1"/>
              <a:t>rhwystrau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plentyn</a:t>
            </a:r>
            <a:r>
              <a:rPr lang="en-GB" baseline="0" dirty="0"/>
              <a:t>. Mae </a:t>
            </a:r>
            <a:r>
              <a:rPr lang="en-GB" baseline="0" dirty="0" err="1"/>
              <a:t>nhw</a:t>
            </a:r>
            <a:r>
              <a:rPr lang="en-GB" baseline="0" dirty="0"/>
              <a:t>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gweld</a:t>
            </a:r>
            <a:r>
              <a:rPr lang="en-GB" baseline="0" dirty="0"/>
              <a:t> e </a:t>
            </a:r>
            <a:r>
              <a:rPr lang="en-GB" baseline="0" dirty="0" err="1"/>
              <a:t>fel</a:t>
            </a:r>
            <a:r>
              <a:rPr lang="en-GB" baseline="0" dirty="0"/>
              <a:t> term </a:t>
            </a:r>
            <a:r>
              <a:rPr lang="en-GB" baseline="0" dirty="0" err="1"/>
              <a:t>gyfyng</a:t>
            </a:r>
            <a:r>
              <a:rPr lang="en-GB" baseline="0" dirty="0"/>
              <a:t> </a:t>
            </a:r>
            <a:r>
              <a:rPr lang="en-GB" baseline="0" dirty="0" err="1"/>
              <a:t>iawn</a:t>
            </a:r>
            <a:r>
              <a:rPr lang="en-GB" baseline="0" dirty="0"/>
              <a:t> am </a:t>
            </a:r>
            <a:r>
              <a:rPr lang="en-GB" baseline="0" dirty="0" err="1"/>
              <a:t>sawl</a:t>
            </a:r>
            <a:r>
              <a:rPr lang="en-GB" baseline="0" dirty="0"/>
              <a:t> </a:t>
            </a:r>
            <a:r>
              <a:rPr lang="en-GB" baseline="0" dirty="0" err="1"/>
              <a:t>rheswm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Yn </a:t>
            </a:r>
            <a:r>
              <a:rPr lang="en-GB" baseline="0" dirty="0" err="1"/>
              <a:t>gyntaf</a:t>
            </a:r>
            <a:r>
              <a:rPr lang="en-GB" baseline="0" dirty="0"/>
              <a:t>,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dadlau</a:t>
            </a:r>
            <a:r>
              <a:rPr lang="en-GB" baseline="0" dirty="0"/>
              <a:t> bod AAA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aml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‘label’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ostyngiad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disgwyliaday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</a:t>
            </a:r>
            <a:r>
              <a:rPr lang="en-GB" baseline="0" dirty="0" err="1"/>
              <a:t>plentyn</a:t>
            </a:r>
            <a:r>
              <a:rPr lang="en-GB" baseline="0" dirty="0"/>
              <a:t> </a:t>
            </a:r>
            <a:r>
              <a:rPr lang="en-GB" baseline="0" dirty="0" err="1"/>
              <a:t>yna</a:t>
            </a:r>
            <a:r>
              <a:rPr lang="en-GB" baseline="0" dirty="0"/>
              <a:t>, ac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allwyro</a:t>
            </a:r>
            <a:r>
              <a:rPr lang="en-GB" baseline="0" dirty="0"/>
              <a:t> (Deflect) –</a:t>
            </a:r>
            <a:r>
              <a:rPr lang="en-GB" baseline="0" dirty="0" err="1"/>
              <a:t>tynnu</a:t>
            </a:r>
            <a:r>
              <a:rPr lang="en-GB" baseline="0" dirty="0"/>
              <a:t> </a:t>
            </a:r>
            <a:r>
              <a:rPr lang="en-GB" baseline="0" dirty="0" err="1"/>
              <a:t>sylw</a:t>
            </a:r>
            <a:r>
              <a:rPr lang="en-GB" baseline="0" dirty="0"/>
              <a:t> I </a:t>
            </a:r>
            <a:r>
              <a:rPr lang="en-GB" baseline="0" dirty="0" err="1"/>
              <a:t>ffwrdd</a:t>
            </a:r>
            <a:r>
              <a:rPr lang="en-GB" baseline="0" dirty="0"/>
              <a:t> –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anhawsterau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disgyblion</a:t>
            </a:r>
            <a:r>
              <a:rPr lang="en-GB" baseline="0" dirty="0"/>
              <a:t> </a:t>
            </a:r>
            <a:r>
              <a:rPr lang="en-GB" baseline="0" dirty="0" err="1"/>
              <a:t>eraill</a:t>
            </a:r>
            <a:r>
              <a:rPr lang="en-GB" baseline="0" dirty="0"/>
              <a:t> </a:t>
            </a:r>
            <a:r>
              <a:rPr lang="en-GB" baseline="0" dirty="0" err="1"/>
              <a:t>heb</a:t>
            </a:r>
            <a:r>
              <a:rPr lang="en-GB" baseline="0" dirty="0"/>
              <a:t> y label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wynebi</a:t>
            </a:r>
            <a:r>
              <a:rPr lang="en-GB" baseline="0" dirty="0"/>
              <a:t>. Felly, </a:t>
            </a:r>
            <a:r>
              <a:rPr lang="en-GB" baseline="0" dirty="0" err="1"/>
              <a:t>nid</a:t>
            </a:r>
            <a:r>
              <a:rPr lang="en-GB" baseline="0" dirty="0"/>
              <a:t> </a:t>
            </a:r>
            <a:r>
              <a:rPr lang="en-GB" baseline="0" dirty="0" err="1"/>
              <a:t>ydym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ystyried</a:t>
            </a:r>
            <a:r>
              <a:rPr lang="en-GB" baseline="0" dirty="0"/>
              <a:t> y </a:t>
            </a:r>
            <a:r>
              <a:rPr lang="en-GB" baseline="0" dirty="0" err="1"/>
              <a:t>broblemau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codi</a:t>
            </a:r>
            <a:r>
              <a:rPr lang="en-GB" baseline="0" dirty="0"/>
              <a:t> o </a:t>
            </a:r>
            <a:r>
              <a:rPr lang="en-GB" baseline="0" dirty="0" err="1"/>
              <a:t>anhawsterau</a:t>
            </a:r>
            <a:r>
              <a:rPr lang="en-GB" baseline="0" dirty="0"/>
              <a:t> </a:t>
            </a:r>
            <a:r>
              <a:rPr lang="en-GB" baseline="0" dirty="0" err="1"/>
              <a:t>gyda</a:t>
            </a:r>
            <a:r>
              <a:rPr lang="en-GB" baseline="0" dirty="0"/>
              <a:t> </a:t>
            </a:r>
            <a:r>
              <a:rPr lang="en-GB" baseline="0" dirty="0" err="1"/>
              <a:t>pherthnasau</a:t>
            </a:r>
            <a:r>
              <a:rPr lang="en-GB" baseline="0" dirty="0"/>
              <a:t>, </a:t>
            </a:r>
            <a:r>
              <a:rPr lang="en-GB" baseline="0" dirty="0" err="1"/>
              <a:t>diwilliant</a:t>
            </a:r>
            <a:r>
              <a:rPr lang="en-GB" baseline="0" dirty="0"/>
              <a:t>, </a:t>
            </a:r>
            <a:r>
              <a:rPr lang="en-GB" baseline="0" dirty="0" err="1"/>
              <a:t>cwricwlwm</a:t>
            </a:r>
            <a:r>
              <a:rPr lang="en-GB" baseline="0" dirty="0"/>
              <a:t>, </a:t>
            </a:r>
            <a:r>
              <a:rPr lang="en-GB" baseline="0" dirty="0" err="1"/>
              <a:t>dysgu</a:t>
            </a:r>
            <a:r>
              <a:rPr lang="en-GB" baseline="0" dirty="0"/>
              <a:t>, </a:t>
            </a:r>
            <a:r>
              <a:rPr lang="en-GB" baseline="0" dirty="0" err="1"/>
              <a:t>polisiau</a:t>
            </a:r>
            <a:r>
              <a:rPr lang="en-GB" baseline="0" dirty="0"/>
              <a:t> neu </a:t>
            </a:r>
            <a:r>
              <a:rPr lang="en-GB" baseline="0" dirty="0" err="1"/>
              <a:t>trefn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ayyb</a:t>
            </a:r>
            <a:r>
              <a:rPr lang="en-GB" baseline="0" dirty="0"/>
              <a:t>. Mae </a:t>
            </a:r>
            <a:r>
              <a:rPr lang="en-GB" baseline="0" dirty="0" err="1"/>
              <a:t>ysgolion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tueddu</a:t>
            </a:r>
            <a:r>
              <a:rPr lang="en-GB" baseline="0" dirty="0"/>
              <a:t> I </a:t>
            </a:r>
            <a:r>
              <a:rPr lang="en-GB" baseline="0" dirty="0" err="1"/>
              <a:t>geisio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trwy</a:t>
            </a:r>
            <a:r>
              <a:rPr lang="en-GB" baseline="0" dirty="0"/>
              <a:t> </a:t>
            </a:r>
            <a:r>
              <a:rPr lang="en-GB" baseline="0" dirty="0" err="1"/>
              <a:t>ymateb</a:t>
            </a:r>
            <a:r>
              <a:rPr lang="en-GB" baseline="0" dirty="0"/>
              <a:t> I </a:t>
            </a:r>
            <a:r>
              <a:rPr lang="en-GB" baseline="0" dirty="0" err="1"/>
              <a:t>angenion</a:t>
            </a:r>
            <a:r>
              <a:rPr lang="en-GB" baseline="0" dirty="0"/>
              <a:t> ‘</a:t>
            </a:r>
            <a:r>
              <a:rPr lang="en-GB" baseline="0" dirty="0" err="1"/>
              <a:t>grwpiau</a:t>
            </a:r>
            <a:r>
              <a:rPr lang="en-GB" baseline="0" dirty="0"/>
              <a:t>’ o </a:t>
            </a:r>
            <a:r>
              <a:rPr lang="en-GB" baseline="0" dirty="0" err="1"/>
              <a:t>blant</a:t>
            </a:r>
            <a:r>
              <a:rPr lang="en-GB" baseline="0" dirty="0"/>
              <a:t> </a:t>
            </a:r>
            <a:r>
              <a:rPr lang="en-GB" baseline="0" dirty="0" err="1"/>
              <a:t>a’r</a:t>
            </a:r>
            <a:r>
              <a:rPr lang="en-GB" baseline="0" dirty="0"/>
              <a:t> un </a:t>
            </a:r>
            <a:r>
              <a:rPr lang="en-GB" baseline="0" dirty="0" err="1"/>
              <a:t>anghenion</a:t>
            </a:r>
            <a:r>
              <a:rPr lang="en-GB" baseline="0" dirty="0"/>
              <a:t> e.e. MAT, EAL </a:t>
            </a:r>
            <a:r>
              <a:rPr lang="en-GB" baseline="0" dirty="0" err="1"/>
              <a:t>ayyb</a:t>
            </a:r>
            <a:r>
              <a:rPr lang="en-GB" baseline="0" dirty="0"/>
              <a:t>. Mae </a:t>
            </a:r>
            <a:r>
              <a:rPr lang="en-GB" baseline="0" dirty="0" err="1"/>
              <a:t>hwn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cegnogaeth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darnau</a:t>
            </a:r>
            <a:r>
              <a:rPr lang="en-GB" baseline="0" dirty="0"/>
              <a:t> back – fragmented. Dyma un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rhesymau</a:t>
            </a:r>
            <a:r>
              <a:rPr lang="en-GB" baseline="0" dirty="0"/>
              <a:t> </a:t>
            </a:r>
            <a:r>
              <a:rPr lang="en-GB" baseline="0" dirty="0" err="1"/>
              <a:t>nad</a:t>
            </a:r>
            <a:r>
              <a:rPr lang="en-GB" baseline="0" dirty="0"/>
              <a:t> </a:t>
            </a:r>
            <a:r>
              <a:rPr lang="en-GB" baseline="0" dirty="0" err="1"/>
              <a:t>ydynt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hoff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derm SENCO, er </a:t>
            </a:r>
            <a:r>
              <a:rPr lang="en-GB" baseline="0" dirty="0" err="1"/>
              <a:t>enghraifft</a:t>
            </a:r>
            <a:r>
              <a:rPr lang="en-GB" baseline="0" dirty="0"/>
              <a:t> –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yr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meddwl</a:t>
            </a:r>
            <a:r>
              <a:rPr lang="en-GB" baseline="0" dirty="0"/>
              <a:t> </a:t>
            </a:r>
            <a:r>
              <a:rPr lang="en-GB" baseline="0" dirty="0" err="1"/>
              <a:t>cyfyngedig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GWYLIO’R FIDIO YN Y HYPERLINK – AINSCOW YN SIARAD AM YR INDEX AM EI HUN. </a:t>
            </a:r>
          </a:p>
          <a:p>
            <a:endParaRPr lang="en-GB" baseline="0" dirty="0"/>
          </a:p>
          <a:p>
            <a:r>
              <a:rPr lang="en-GB" dirty="0"/>
              <a:t>Mae </a:t>
            </a:r>
            <a:r>
              <a:rPr lang="en-GB" dirty="0" err="1"/>
              <a:t>cynhwysiant</a:t>
            </a:r>
            <a:r>
              <a:rPr lang="en-GB" baseline="0" dirty="0"/>
              <a:t> (ac </a:t>
            </a:r>
            <a:r>
              <a:rPr lang="en-GB" baseline="0" dirty="0" err="1"/>
              <a:t>eithrio</a:t>
            </a:r>
            <a:r>
              <a:rPr lang="en-GB" baseline="0" dirty="0"/>
              <a:t>)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archwilio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y </a:t>
            </a:r>
            <a:r>
              <a:rPr lang="en-GB" baseline="0" dirty="0" err="1"/>
              <a:t>ddogfen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ol</a:t>
            </a:r>
            <a:r>
              <a:rPr lang="en-GB" baseline="0" dirty="0"/>
              <a:t> tri </a:t>
            </a:r>
            <a:r>
              <a:rPr lang="en-GB" baseline="0" dirty="0" err="1"/>
              <a:t>dimensiwn</a:t>
            </a:r>
            <a:r>
              <a:rPr lang="en-GB" baseline="0" dirty="0"/>
              <a:t> </a:t>
            </a:r>
            <a:r>
              <a:rPr lang="en-GB" baseline="0" dirty="0" err="1"/>
              <a:t>sy’dd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chysylltu</a:t>
            </a:r>
            <a:r>
              <a:rPr lang="en-GB" baseline="0" dirty="0"/>
              <a:t> </a:t>
            </a:r>
            <a:r>
              <a:rPr lang="en-GB" baseline="0" dirty="0" err="1"/>
              <a:t>gyda’I</a:t>
            </a:r>
            <a:r>
              <a:rPr lang="en-GB" baseline="0" dirty="0"/>
              <a:t> </a:t>
            </a:r>
            <a:r>
              <a:rPr lang="en-GB" baseline="0" dirty="0" err="1"/>
              <a:t>gilydd</a:t>
            </a:r>
            <a:r>
              <a:rPr lang="en-GB" baseline="0" dirty="0"/>
              <a:t>, gall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effaith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wella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. </a:t>
            </a:r>
            <a:r>
              <a:rPr lang="en-GB" baseline="0" dirty="0" err="1"/>
              <a:t>Mae’r</a:t>
            </a:r>
            <a:r>
              <a:rPr lang="en-GB" baseline="0" dirty="0"/>
              <a:t> 3 </a:t>
            </a:r>
            <a:r>
              <a:rPr lang="en-GB" baseline="0" dirty="0" err="1"/>
              <a:t>dimensiwn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ddewis</a:t>
            </a:r>
            <a:r>
              <a:rPr lang="en-GB" baseline="0" dirty="0"/>
              <a:t> </a:t>
            </a:r>
            <a:r>
              <a:rPr lang="en-GB" baseline="0" dirty="0" err="1"/>
              <a:t>oherwydd</a:t>
            </a:r>
            <a:r>
              <a:rPr lang="en-GB" baseline="0" dirty="0"/>
              <a:t>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gallu</a:t>
            </a:r>
            <a:r>
              <a:rPr lang="en-GB" baseline="0" dirty="0"/>
              <a:t> </a:t>
            </a:r>
            <a:r>
              <a:rPr lang="en-GB" baseline="0" dirty="0" err="1"/>
              <a:t>effeithio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uniongyrchol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y </a:t>
            </a:r>
            <a:r>
              <a:rPr lang="en-GB" baseline="0" dirty="0" err="1"/>
              <a:t>wahanol</a:t>
            </a:r>
            <a:r>
              <a:rPr lang="en-GB" baseline="0" dirty="0"/>
              <a:t> </a:t>
            </a:r>
            <a:r>
              <a:rPr lang="en-GB" baseline="0" dirty="0" err="1"/>
              <a:t>ffurf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datblygiad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strwythuro</a:t>
            </a:r>
            <a:r>
              <a:rPr lang="en-GB" baseline="0" dirty="0"/>
              <a:t>. Er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gwella</a:t>
            </a:r>
            <a:r>
              <a:rPr lang="en-GB" baseline="0" dirty="0"/>
              <a:t> a </a:t>
            </a:r>
            <a:r>
              <a:rPr lang="en-GB" baseline="0" dirty="0" err="1"/>
              <a:t>gweneud</a:t>
            </a:r>
            <a:r>
              <a:rPr lang="en-GB" baseline="0" dirty="0"/>
              <a:t> </a:t>
            </a:r>
            <a:r>
              <a:rPr lang="en-GB" baseline="0" dirty="0" err="1"/>
              <a:t>newidiadau</a:t>
            </a:r>
            <a:r>
              <a:rPr lang="en-GB" baseline="0" dirty="0"/>
              <a:t>,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I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talu</a:t>
            </a:r>
            <a:r>
              <a:rPr lang="en-GB" baseline="0" dirty="0"/>
              <a:t> </a:t>
            </a:r>
            <a:r>
              <a:rPr lang="en-GB" baseline="0" dirty="0" err="1"/>
              <a:t>sylw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tri </a:t>
            </a:r>
            <a:r>
              <a:rPr lang="en-GB" baseline="0" dirty="0" err="1"/>
              <a:t>elfen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 err="1"/>
              <a:t>Mae’r</a:t>
            </a:r>
            <a:r>
              <a:rPr lang="en-GB" baseline="0" dirty="0"/>
              <a:t> </a:t>
            </a:r>
            <a:r>
              <a:rPr lang="en-GB" baseline="0" dirty="0" err="1"/>
              <a:t>dimensiwn</a:t>
            </a:r>
            <a:r>
              <a:rPr lang="en-GB" baseline="0" dirty="0"/>
              <a:t> ‘cultures’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bwrpasol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gwaleod</a:t>
            </a:r>
            <a:r>
              <a:rPr lang="en-GB" baseline="0" dirty="0"/>
              <a:t> y </a:t>
            </a:r>
            <a:r>
              <a:rPr lang="en-GB" baseline="0" dirty="0" err="1"/>
              <a:t>triongl</a:t>
            </a:r>
            <a:r>
              <a:rPr lang="en-GB" baseline="0" dirty="0"/>
              <a:t>, </a:t>
            </a:r>
            <a:r>
              <a:rPr lang="en-GB" baseline="0" dirty="0" err="1"/>
              <a:t>oherwydd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hwn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elfen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B+A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teimlo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anwybyddu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aml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ysgolion</a:t>
            </a:r>
            <a:r>
              <a:rPr lang="en-GB" baseline="0" dirty="0"/>
              <a:t>, </a:t>
            </a:r>
            <a:r>
              <a:rPr lang="en-GB" baseline="0" dirty="0" err="1"/>
              <a:t>a’I</a:t>
            </a:r>
            <a:r>
              <a:rPr lang="en-GB" baseline="0" dirty="0"/>
              <a:t> </a:t>
            </a:r>
            <a:r>
              <a:rPr lang="en-GB" baseline="0" dirty="0" err="1"/>
              <a:t>potensial</a:t>
            </a:r>
            <a:r>
              <a:rPr lang="en-GB" baseline="0" dirty="0"/>
              <a:t> I </a:t>
            </a:r>
            <a:r>
              <a:rPr lang="en-GB" baseline="0" dirty="0" err="1"/>
              <a:t>innau</a:t>
            </a:r>
            <a:r>
              <a:rPr lang="en-GB" baseline="0" dirty="0"/>
              <a:t> </a:t>
            </a:r>
            <a:r>
              <a:rPr lang="en-GB" baseline="0" dirty="0" err="1"/>
              <a:t>wella</a:t>
            </a:r>
            <a:r>
              <a:rPr lang="en-GB" baseline="0" dirty="0"/>
              <a:t> neu </a:t>
            </a:r>
            <a:r>
              <a:rPr lang="en-GB" baseline="0" dirty="0" err="1"/>
              <a:t>tanseilio</a:t>
            </a:r>
            <a:r>
              <a:rPr lang="en-GB" baseline="0" dirty="0"/>
              <a:t> </a:t>
            </a:r>
            <a:r>
              <a:rPr lang="en-GB" baseline="0" dirty="0" err="1"/>
              <a:t>gwelliannau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. </a:t>
            </a:r>
            <a:r>
              <a:rPr lang="en-GB" baseline="0" dirty="0" err="1"/>
              <a:t>Ond</a:t>
            </a:r>
            <a:r>
              <a:rPr lang="en-GB" baseline="0" dirty="0"/>
              <a:t>, dim </a:t>
            </a:r>
            <a:r>
              <a:rPr lang="en-GB" baseline="0" dirty="0" err="1"/>
              <a:t>ond</a:t>
            </a:r>
            <a:r>
              <a:rPr lang="en-GB" baseline="0" dirty="0"/>
              <a:t> </a:t>
            </a:r>
            <a:r>
              <a:rPr lang="en-GB" baseline="0" dirty="0" err="1"/>
              <a:t>wrth</a:t>
            </a:r>
            <a:r>
              <a:rPr lang="en-GB" baseline="0" dirty="0"/>
              <a:t> I </a:t>
            </a:r>
            <a:r>
              <a:rPr lang="en-GB" baseline="0" dirty="0" err="1"/>
              <a:t>bawb</a:t>
            </a:r>
            <a:r>
              <a:rPr lang="en-GB" baseline="0" dirty="0"/>
              <a:t> </a:t>
            </a:r>
            <a:r>
              <a:rPr lang="en-GB" baseline="0" dirty="0" err="1"/>
              <a:t>cydweithio</a:t>
            </a:r>
            <a:r>
              <a:rPr lang="en-GB" baseline="0" dirty="0"/>
              <a:t> a </a:t>
            </a:r>
            <a:r>
              <a:rPr lang="en-GB" baseline="0" dirty="0" err="1"/>
              <a:t>datblygu</a:t>
            </a:r>
            <a:r>
              <a:rPr lang="en-GB" baseline="0" dirty="0"/>
              <a:t> </a:t>
            </a:r>
            <a:r>
              <a:rPr lang="en-GB" baseline="0" dirty="0" err="1"/>
              <a:t>diwylliant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rhannu</a:t>
            </a:r>
            <a:r>
              <a:rPr lang="en-GB" baseline="0" dirty="0"/>
              <a:t>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bawb</a:t>
            </a:r>
            <a:r>
              <a:rPr lang="en-GB" baseline="0" dirty="0"/>
              <a:t> all </a:t>
            </a:r>
            <a:r>
              <a:rPr lang="en-GB" baseline="0" dirty="0" err="1"/>
              <a:t>pethau</a:t>
            </a:r>
            <a:r>
              <a:rPr lang="en-GB" baseline="0" dirty="0"/>
              <a:t> </a:t>
            </a:r>
            <a:r>
              <a:rPr lang="en-GB" baseline="0" dirty="0" err="1"/>
              <a:t>wella</a:t>
            </a:r>
            <a:r>
              <a:rPr lang="en-GB" baseline="0" dirty="0"/>
              <a:t>. </a:t>
            </a:r>
            <a:endParaRPr lang="en-GB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32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  <a:p>
            <a:r>
              <a:rPr lang="en-US" dirty="0">
                <a:ea typeface="Calibri"/>
                <a:cs typeface="Calibri"/>
              </a:rPr>
              <a:t>Expand on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3F5B76-4969-44B0-82FC-790FA860D1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893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4107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976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Who: GC</a:t>
            </a:r>
            <a:endParaRPr lang="en-GB"/>
          </a:p>
          <a:p>
            <a:r>
              <a:rPr lang="en-US" dirty="0">
                <a:ea typeface="Calibri"/>
                <a:cs typeface="Calibri"/>
              </a:rPr>
              <a:t>Make a task – Search a identify</a:t>
            </a:r>
            <a:endParaRPr lang="en-US" dirty="0"/>
          </a:p>
          <a:p>
            <a:r>
              <a:rPr lang="en-US" dirty="0">
                <a:hlinkClick r:id="rId3"/>
              </a:rPr>
              <a:t>Sharrow Primary School (sharrowschool.co.uk)</a:t>
            </a:r>
            <a:endParaRPr lang="en-GB" baseline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0011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Who: GC</a:t>
            </a: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Open ‘Whiteboard’ through TEAMS and allow access to all students- create a mind map for everyone to add ideas and save it as a document (share on Teams channel)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 dirty="0"/>
              <a:t>Truthfulness, fairness, being responsible, giving freedom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2731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9536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  <a:p>
            <a:r>
              <a:rPr lang="en-GB" dirty="0"/>
              <a:t>Observe learning styles, understand the ALN-research, keep record, communicate with the setting, put support in place, provide suggestions for change and improvement, attend meetings with specialists, sit side-by-side with their children, transportation, supporting the development of social skills, 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1691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  <a:p>
            <a:r>
              <a:rPr lang="en-US" dirty="0">
                <a:hlinkClick r:id="rId3"/>
              </a:rPr>
              <a:t>Parental rights and responsibilities: What is parental responsibility? - GOV.UK (www.gov.uk)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876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  <a:p>
            <a:r>
              <a:rPr lang="en-GB"/>
              <a:t>Monitoring and reviewing, tending to needs, plan activities, building relationships, fostering trust in children, multiagency working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3059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6267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978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4479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523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8991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495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  <a:p>
            <a:r>
              <a:rPr lang="en-US" dirty="0">
                <a:hlinkClick r:id="rId3"/>
              </a:rPr>
              <a:t>Multi Agency Working and Information Sharing Project: Final report (publishing.service.gov.uk)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5211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7574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613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GC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0191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18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57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26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59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16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420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566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43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197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996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548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820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F4BDF-BCDD-4708-B738-2606E34E054D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954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hrLIOQ5Fy8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thorpedyslexia.co.uk/case-studies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view.officeapps.live.com/op/view.aspx?src=https%3A%2F%2Fassets.publishing.service.gov.uk%2Fgovernment%2Fuploads%2Fsystem%2Fuploads%2Fattachment_data%2Ffile%2F459829%2FKey_Stage_3_the_wasted_years.doc&amp;wdOrigin=BROWSELINK" TargetMode="External"/><Relationship Id="rId5" Type="http://schemas.openxmlformats.org/officeDocument/2006/relationships/hyperlink" Target="https://assets.publishing.service.gov.uk/government/uploads/system/uploads/attachment_data/file/459558/Key_Stage_3_good_practice_case_studies.pdf" TargetMode="External"/><Relationship Id="rId4" Type="http://schemas.openxmlformats.org/officeDocument/2006/relationships/hyperlink" Target="https://www.estyn.gov.wales/system/files/2020-07/Insights_and_Issues.pdf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a750ddb40f0b6360e472fa5/MASH.pdf" TargetMode="External"/><Relationship Id="rId2" Type="http://schemas.openxmlformats.org/officeDocument/2006/relationships/hyperlink" Target="http://www.routledge.com/cw/mitchell-9780415623230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parental-rights-responsibilities" TargetMode="External"/><Relationship Id="rId4" Type="http://schemas.openxmlformats.org/officeDocument/2006/relationships/hyperlink" Target="https://learning.nspcc.org.uk/child-protection-system/multi-agency-working-child-protec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843" y="3429000"/>
            <a:ext cx="7128792" cy="2043658"/>
          </a:xfrm>
        </p:spPr>
        <p:txBody>
          <a:bodyPr>
            <a:noAutofit/>
          </a:bodyPr>
          <a:lstStyle/>
          <a:p>
            <a:r>
              <a:rPr lang="en-GB" sz="4000" dirty="0"/>
              <a:t>ECES5006/C</a:t>
            </a:r>
            <a:br>
              <a:rPr lang="en-GB" sz="4000" dirty="0"/>
            </a:br>
            <a:r>
              <a:rPr lang="en-GB" sz="4000" dirty="0" err="1"/>
              <a:t>Pawb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golygu</a:t>
            </a:r>
            <a:r>
              <a:rPr lang="en-GB" sz="4000" dirty="0"/>
              <a:t> </a:t>
            </a:r>
            <a:r>
              <a:rPr lang="en-GB" sz="4000" dirty="0" err="1"/>
              <a:t>Pawb</a:t>
            </a:r>
            <a:br>
              <a:rPr lang="en-GB" sz="4000" dirty="0"/>
            </a:br>
            <a:r>
              <a:rPr lang="en-GB" sz="2800" dirty="0" err="1"/>
              <a:t>Sesiwn</a:t>
            </a:r>
            <a:r>
              <a:rPr lang="en-GB" sz="2800" dirty="0"/>
              <a:t> 4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>
                <a:solidFill>
                  <a:srgbClr val="0070C0"/>
                </a:solidFill>
              </a:rPr>
              <a:t>ECES5006</a:t>
            </a:r>
            <a:br>
              <a:rPr lang="en-US" sz="4000" dirty="0">
                <a:solidFill>
                  <a:srgbClr val="0070C0"/>
                </a:solidFill>
                <a:latin typeface="+mj-ea"/>
                <a:cs typeface="+mj-ea"/>
              </a:rPr>
            </a:br>
            <a:r>
              <a:rPr lang="en-GB" sz="4000" dirty="0">
                <a:solidFill>
                  <a:srgbClr val="0070C0"/>
                </a:solidFill>
              </a:rPr>
              <a:t>All Means All</a:t>
            </a:r>
            <a:br>
              <a:rPr lang="en-GB" sz="4000" dirty="0">
                <a:solidFill>
                  <a:srgbClr val="0070C0"/>
                </a:solidFill>
              </a:rPr>
            </a:br>
            <a:r>
              <a:rPr lang="en-GB" sz="2800" dirty="0">
                <a:solidFill>
                  <a:srgbClr val="0070C0"/>
                </a:solidFill>
              </a:rPr>
              <a:t>Session 4</a:t>
            </a:r>
            <a:endParaRPr lang="en-GB" sz="4000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63097" y="244293"/>
            <a:ext cx="1774284" cy="148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021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93481"/>
            <a:ext cx="4475922" cy="1138997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C44D47B-46C2-C931-AD7B-5EC4758CAB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439345"/>
            <a:ext cx="5181600" cy="4351338"/>
          </a:xfrm>
        </p:spPr>
        <p:txBody>
          <a:bodyPr>
            <a:normAutofit/>
          </a:bodyPr>
          <a:lstStyle/>
          <a:p>
            <a:r>
              <a:rPr lang="cy-GB" sz="2000" dirty="0"/>
              <a:t>Dadansoddi materion yn ymwneud ag arfer dda ar gyfer cynhwysiant.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cy-GB" sz="2000" dirty="0"/>
              <a:t>Adnabod a dangos gwerthfawrogiad o’r ystod o werthoedd, agweddau a sgiliau sydd eu hangen i fyw mewn cymdeithas amrywiol.</a:t>
            </a:r>
          </a:p>
          <a:p>
            <a:endParaRPr lang="cy-GB" sz="2000" dirty="0"/>
          </a:p>
          <a:p>
            <a:r>
              <a:rPr lang="en-US" sz="2000" dirty="0" err="1"/>
              <a:t>Cydnabod</a:t>
            </a:r>
            <a:r>
              <a:rPr lang="en-US" sz="2000" dirty="0"/>
              <a:t> </a:t>
            </a:r>
            <a:r>
              <a:rPr lang="en-US" sz="2000" dirty="0" err="1"/>
              <a:t>gwerthoedd</a:t>
            </a:r>
            <a:r>
              <a:rPr lang="en-US" sz="2000" dirty="0"/>
              <a:t> </a:t>
            </a:r>
            <a:r>
              <a:rPr lang="en-US" sz="2000" dirty="0" err="1"/>
              <a:t>diwylliant</a:t>
            </a:r>
            <a:r>
              <a:rPr lang="en-US" sz="2000" dirty="0"/>
              <a:t> </a:t>
            </a:r>
            <a:r>
              <a:rPr lang="en-US" sz="2000" dirty="0" err="1"/>
              <a:t>ysgol</a:t>
            </a:r>
            <a:r>
              <a:rPr lang="en-US" sz="2000" dirty="0"/>
              <a:t> </a:t>
            </a:r>
            <a:r>
              <a:rPr lang="en-US" sz="2000" dirty="0" err="1"/>
              <a:t>gadarnhaol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 err="1"/>
              <a:t>Deall</a:t>
            </a:r>
            <a:r>
              <a:rPr lang="en-US" sz="2000" dirty="0"/>
              <a:t> </a:t>
            </a:r>
            <a:r>
              <a:rPr lang="en-US" sz="2000" dirty="0" err="1"/>
              <a:t>rôl</a:t>
            </a:r>
            <a:r>
              <a:rPr lang="en-US" sz="2000" dirty="0"/>
              <a:t> </a:t>
            </a:r>
            <a:r>
              <a:rPr lang="en-US" sz="2000" dirty="0" err="1"/>
              <a:t>addysgwr</a:t>
            </a:r>
            <a:r>
              <a:rPr lang="en-US" sz="2000" dirty="0"/>
              <a:t> </a:t>
            </a:r>
            <a:r>
              <a:rPr lang="en-US" sz="2000" dirty="0" err="1"/>
              <a:t>cynhwysol</a:t>
            </a:r>
            <a:endParaRPr lang="en-US" sz="2000" dirty="0"/>
          </a:p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27C4E49-E139-79F5-F99F-6C9CEAFF5D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439345"/>
            <a:ext cx="5181600" cy="43513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Analyse issues relating to good practice for inclusion.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Recognise and show appreciation of the range of values attitudes and skills needed to live in a diverse society.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Recognise the values of a positive school culture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  <a:cs typeface="Arial" panose="020B0604020202020204" pitchFamily="34" charset="0"/>
              </a:rPr>
              <a:t>Understand the role of an inclusive educator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02762A-FEAB-7465-DABB-AB6F5F651D98}"/>
              </a:ext>
            </a:extLst>
          </p:cNvPr>
          <p:cNvSpPr txBox="1"/>
          <p:nvPr/>
        </p:nvSpPr>
        <p:spPr>
          <a:xfrm>
            <a:off x="6172200" y="609036"/>
            <a:ext cx="4663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459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3479" y="318977"/>
            <a:ext cx="9436838" cy="100293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Creu </a:t>
            </a:r>
            <a:r>
              <a:rPr lang="en-GB" sz="4000" dirty="0" err="1"/>
              <a:t>Amgylcheddau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 </a:t>
            </a:r>
            <a:r>
              <a:rPr lang="en-GB" sz="4000" dirty="0" err="1"/>
              <a:t>Cynhwysol</a:t>
            </a:r>
            <a:br>
              <a:rPr lang="en-GB" sz="4000" dirty="0"/>
            </a:br>
            <a:r>
              <a:rPr lang="en-GB" sz="4000" dirty="0">
                <a:solidFill>
                  <a:srgbClr val="0070C0"/>
                </a:solidFill>
              </a:rPr>
              <a:t>Creating Inclusive Learning Environments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61132980"/>
              </p:ext>
            </p:extLst>
          </p:nvPr>
        </p:nvGraphicFramePr>
        <p:xfrm>
          <a:off x="3071664" y="184482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8113690" y="5195321"/>
            <a:ext cx="2554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(Armstrong, 2011)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84B2F6-77B1-CD59-E781-7EA28937715B}"/>
              </a:ext>
            </a:extLst>
          </p:cNvPr>
          <p:cNvSpPr txBox="1"/>
          <p:nvPr/>
        </p:nvSpPr>
        <p:spPr>
          <a:xfrm>
            <a:off x="8269356" y="2286001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Society as a whole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D04DCC-6EF7-CCD4-7AD1-2145BE58A3B2}"/>
              </a:ext>
            </a:extLst>
          </p:cNvPr>
          <p:cNvSpPr txBox="1"/>
          <p:nvPr/>
        </p:nvSpPr>
        <p:spPr>
          <a:xfrm>
            <a:off x="7232679" y="3619427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Parts of society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E39540-829F-57C7-38A7-06E31D92DD6B}"/>
              </a:ext>
            </a:extLst>
          </p:cNvPr>
          <p:cNvSpPr txBox="1"/>
          <p:nvPr/>
        </p:nvSpPr>
        <p:spPr>
          <a:xfrm>
            <a:off x="6566452" y="4697262"/>
            <a:ext cx="2339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Actions of individuals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EA1450-7674-1104-FCFB-367326075FAA}"/>
              </a:ext>
            </a:extLst>
          </p:cNvPr>
          <p:cNvSpPr txBox="1"/>
          <p:nvPr/>
        </p:nvSpPr>
        <p:spPr>
          <a:xfrm>
            <a:off x="1916488" y="2286001"/>
            <a:ext cx="2411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 </a:t>
            </a:r>
            <a:r>
              <a:rPr lang="en-GB" dirty="0" err="1"/>
              <a:t>Cymdeithas</a:t>
            </a:r>
            <a:r>
              <a:rPr lang="en-GB" dirty="0"/>
              <a:t> </a:t>
            </a:r>
            <a:r>
              <a:rPr lang="en-GB" dirty="0" err="1"/>
              <a:t>cyfanol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55F6B6-AED0-CD3D-BDEA-8A46A21C9F68}"/>
              </a:ext>
            </a:extLst>
          </p:cNvPr>
          <p:cNvSpPr txBox="1"/>
          <p:nvPr/>
        </p:nvSpPr>
        <p:spPr>
          <a:xfrm>
            <a:off x="2365513" y="3619427"/>
            <a:ext cx="2789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Rhannau</a:t>
            </a:r>
            <a:r>
              <a:rPr lang="en-GB" dirty="0"/>
              <a:t> </a:t>
            </a:r>
            <a:r>
              <a:rPr lang="en-GB" dirty="0" err="1"/>
              <a:t>o’n</a:t>
            </a:r>
            <a:r>
              <a:rPr lang="en-GB" dirty="0"/>
              <a:t> </a:t>
            </a:r>
            <a:r>
              <a:rPr lang="en-GB" dirty="0" err="1"/>
              <a:t>cymdeithas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79D07B-7BB6-348F-604A-69A6574F3894}"/>
              </a:ext>
            </a:extLst>
          </p:cNvPr>
          <p:cNvSpPr txBox="1"/>
          <p:nvPr/>
        </p:nvSpPr>
        <p:spPr>
          <a:xfrm>
            <a:off x="2960043" y="4697262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Gweithredoedd</a:t>
            </a:r>
            <a:r>
              <a:rPr lang="en-GB" dirty="0"/>
              <a:t> </a:t>
            </a:r>
            <a:r>
              <a:rPr lang="en-GB" dirty="0" err="1"/>
              <a:t>unigolion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118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Booth and </a:t>
            </a:r>
            <a:r>
              <a:rPr lang="en-GB" dirty="0" err="1">
                <a:solidFill>
                  <a:srgbClr val="0070C0"/>
                </a:solidFill>
              </a:rPr>
              <a:t>Ainscow</a:t>
            </a:r>
            <a:r>
              <a:rPr lang="en-GB" dirty="0">
                <a:solidFill>
                  <a:srgbClr val="0070C0"/>
                </a:solidFill>
              </a:rPr>
              <a:t> (2011) </a:t>
            </a:r>
            <a:br>
              <a:rPr lang="en-GB" dirty="0"/>
            </a:br>
            <a:r>
              <a:rPr lang="en-GB" i="1" dirty="0">
                <a:hlinkClick r:id="rId3"/>
              </a:rPr>
              <a:t>Index for Inclusion </a:t>
            </a:r>
            <a:endParaRPr lang="en-GB" dirty="0"/>
          </a:p>
        </p:txBody>
      </p:sp>
      <p:pic>
        <p:nvPicPr>
          <p:cNvPr id="2" name="Picture 1" descr="2: The three dimensions of the Index for Inclusion (Booth ..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552" y="1880472"/>
            <a:ext cx="5954897" cy="346084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360962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9171"/>
            <a:ext cx="4979504" cy="1460500"/>
          </a:xfrm>
        </p:spPr>
        <p:txBody>
          <a:bodyPr>
            <a:noAutofit/>
          </a:bodyPr>
          <a:lstStyle/>
          <a:p>
            <a:br>
              <a:rPr lang="en-GB" sz="3200" dirty="0"/>
            </a:br>
            <a:r>
              <a:rPr lang="en-GB" sz="3200" dirty="0" err="1"/>
              <a:t>Agwedd</a:t>
            </a:r>
            <a:r>
              <a:rPr lang="en-GB" sz="3200" dirty="0"/>
              <a:t> A: Creu </a:t>
            </a:r>
            <a:r>
              <a:rPr lang="en-GB" sz="3200" dirty="0" err="1"/>
              <a:t>diwylliannau</a:t>
            </a:r>
            <a:r>
              <a:rPr lang="en-GB" sz="3200" dirty="0"/>
              <a:t> </a:t>
            </a:r>
            <a:r>
              <a:rPr lang="en-GB" sz="3200" dirty="0" err="1"/>
              <a:t>cynhwysol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1C2E701-B330-13D3-D104-603548C490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Adeiladu</a:t>
            </a:r>
            <a:r>
              <a:rPr lang="en-GB" sz="2400" dirty="0"/>
              <a:t> </a:t>
            </a:r>
            <a:r>
              <a:rPr lang="en-GB" sz="2400" dirty="0" err="1"/>
              <a:t>cymuned</a:t>
            </a:r>
            <a:endParaRPr lang="en-GB" sz="2400" dirty="0"/>
          </a:p>
          <a:p>
            <a:r>
              <a:rPr lang="en-GB" sz="2400" dirty="0" err="1"/>
              <a:t>Sefydlu</a:t>
            </a:r>
            <a:r>
              <a:rPr lang="en-GB" sz="2400" dirty="0"/>
              <a:t> </a:t>
            </a:r>
            <a:r>
              <a:rPr lang="en-GB" sz="2400" dirty="0" err="1"/>
              <a:t>gwerthoedd</a:t>
            </a:r>
            <a:r>
              <a:rPr lang="en-GB" sz="2400" dirty="0"/>
              <a:t> </a:t>
            </a:r>
            <a:r>
              <a:rPr lang="en-GB" sz="2400" dirty="0" err="1"/>
              <a:t>cynhwysol</a:t>
            </a:r>
            <a:endParaRPr lang="en-GB" sz="2400" dirty="0"/>
          </a:p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CEFBEFF-7BE7-B098-8E97-C9F970B2F3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Building community</a:t>
            </a:r>
          </a:p>
          <a:p>
            <a:r>
              <a:rPr lang="en-GB" sz="2400" dirty="0">
                <a:solidFill>
                  <a:srgbClr val="0070C0"/>
                </a:solidFill>
              </a:rPr>
              <a:t>Establishing inclusive values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3333" t="15517" r="22222" b="56759"/>
          <a:stretch/>
        </p:blipFill>
        <p:spPr>
          <a:xfrm>
            <a:off x="3029259" y="3014216"/>
            <a:ext cx="6133482" cy="25211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492950" y="5227620"/>
            <a:ext cx="25616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(Booth and Ainscow, 2011)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6304DB-A94F-9E65-39F4-21DD035E6268}"/>
              </a:ext>
            </a:extLst>
          </p:cNvPr>
          <p:cNvSpPr txBox="1"/>
          <p:nvPr/>
        </p:nvSpPr>
        <p:spPr>
          <a:xfrm>
            <a:off x="6231629" y="356424"/>
            <a:ext cx="426251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</a:rPr>
              <a:t>Dimension A: Creating</a:t>
            </a:r>
          </a:p>
          <a:p>
            <a:r>
              <a:rPr lang="en-GB" sz="3200" dirty="0">
                <a:solidFill>
                  <a:srgbClr val="0070C0"/>
                </a:solidFill>
              </a:rPr>
              <a:t>inclusive cultures</a:t>
            </a:r>
            <a:endParaRPr lang="en-US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595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3600" dirty="0"/>
            </a:br>
            <a:r>
              <a:rPr lang="en-GB" sz="3200" dirty="0" err="1"/>
              <a:t>Agwedd</a:t>
            </a:r>
            <a:r>
              <a:rPr lang="en-GB" sz="3200" dirty="0"/>
              <a:t> B: Creu </a:t>
            </a:r>
            <a:br>
              <a:rPr lang="en-GB" sz="3200" dirty="0"/>
            </a:br>
            <a:r>
              <a:rPr lang="en-GB" sz="3200" dirty="0" err="1"/>
              <a:t>polisiau</a:t>
            </a:r>
            <a:r>
              <a:rPr lang="en-GB" sz="3200" dirty="0"/>
              <a:t> </a:t>
            </a:r>
            <a:r>
              <a:rPr lang="en-GB" sz="3200" dirty="0" err="1"/>
              <a:t>cynhwysol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E4B12F9-1721-BB95-A965-77EA1FE1B5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/>
              <a:t>Datblygu'r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bawb</a:t>
            </a:r>
            <a:endParaRPr lang="en-GB" sz="2400" dirty="0"/>
          </a:p>
          <a:p>
            <a:r>
              <a:rPr lang="en-GB" sz="2400" dirty="0" err="1"/>
              <a:t>Trefnu</a:t>
            </a:r>
            <a:r>
              <a:rPr lang="en-GB" sz="2400" dirty="0"/>
              <a:t> </a:t>
            </a:r>
            <a:r>
              <a:rPr lang="en-GB" sz="2400" dirty="0" err="1"/>
              <a:t>cefnogaeth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amrywiaeth</a:t>
            </a:r>
            <a:endParaRPr lang="en-GB" sz="2400" dirty="0"/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A9CCDC2-9D82-D703-398F-8B66A0B52D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>
                <a:solidFill>
                  <a:srgbClr val="0070C0"/>
                </a:solidFill>
              </a:rPr>
              <a:t>Developing the school for all</a:t>
            </a:r>
          </a:p>
          <a:p>
            <a:r>
              <a:rPr lang="en-GB" sz="2400" dirty="0">
                <a:solidFill>
                  <a:srgbClr val="0070C0"/>
                </a:solidFill>
              </a:rPr>
              <a:t>Organising support for diversity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3419" t="41451" r="24094" b="35233"/>
          <a:stretch/>
        </p:blipFill>
        <p:spPr>
          <a:xfrm>
            <a:off x="3055392" y="3358117"/>
            <a:ext cx="6195516" cy="22419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7AE6F4-EB56-B286-9795-3A1A381C4B80}"/>
              </a:ext>
            </a:extLst>
          </p:cNvPr>
          <p:cNvSpPr txBox="1"/>
          <p:nvPr/>
        </p:nvSpPr>
        <p:spPr>
          <a:xfrm>
            <a:off x="6076950" y="418429"/>
            <a:ext cx="469551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</a:rPr>
              <a:t>Dimension B: Producing </a:t>
            </a:r>
          </a:p>
          <a:p>
            <a:r>
              <a:rPr lang="en-GB" sz="3200" dirty="0">
                <a:solidFill>
                  <a:srgbClr val="0070C0"/>
                </a:solidFill>
              </a:rPr>
              <a:t>inclusive policies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085653-D73E-95F4-1FEE-307EE6DD041A}"/>
              </a:ext>
            </a:extLst>
          </p:cNvPr>
          <p:cNvSpPr txBox="1"/>
          <p:nvPr/>
        </p:nvSpPr>
        <p:spPr>
          <a:xfrm>
            <a:off x="6850314" y="5426843"/>
            <a:ext cx="2400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(Booth and Ainscow, 2011)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629890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5100306" cy="1238388"/>
          </a:xfrm>
        </p:spPr>
        <p:txBody>
          <a:bodyPr>
            <a:normAutofit fontScale="90000"/>
          </a:bodyPr>
          <a:lstStyle/>
          <a:p>
            <a:br>
              <a:rPr lang="en-GB" sz="4000" dirty="0"/>
            </a:br>
            <a:br>
              <a:rPr lang="en-GB" sz="4000" dirty="0"/>
            </a:br>
            <a:r>
              <a:rPr lang="en-GB" sz="3600" dirty="0" err="1"/>
              <a:t>Agwedd</a:t>
            </a:r>
            <a:r>
              <a:rPr lang="en-GB" sz="3600" dirty="0"/>
              <a:t> C: </a:t>
            </a:r>
            <a:r>
              <a:rPr lang="en-GB" sz="3600" dirty="0" err="1"/>
              <a:t>Datblygu</a:t>
            </a:r>
            <a:r>
              <a:rPr lang="en-GB" sz="3600" dirty="0"/>
              <a:t> </a:t>
            </a:r>
            <a:r>
              <a:rPr lang="en-GB" sz="3600" dirty="0" err="1"/>
              <a:t>arferion</a:t>
            </a:r>
            <a:r>
              <a:rPr lang="en-GB" sz="3600" dirty="0"/>
              <a:t> </a:t>
            </a:r>
            <a:r>
              <a:rPr lang="en-GB" sz="3600" dirty="0" err="1"/>
              <a:t>cynhwysol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DEC1D83-8649-1A8A-04B1-640D9F69E4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/>
              <a:t>Llunio</a:t>
            </a:r>
            <a:r>
              <a:rPr lang="en-GB" sz="2400" dirty="0"/>
              <a:t> </a:t>
            </a:r>
            <a:r>
              <a:rPr lang="en-GB" sz="2400" dirty="0" err="1"/>
              <a:t>cwricwla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bawb</a:t>
            </a:r>
            <a:endParaRPr lang="en-GB" sz="2400" dirty="0"/>
          </a:p>
          <a:p>
            <a:r>
              <a:rPr lang="en-GB" sz="2400" dirty="0" err="1"/>
              <a:t>Trefnu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endParaRPr lang="en-GB" sz="2400" dirty="0"/>
          </a:p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BD1CA82-EFF9-42F8-CB57-3EBA178FA7F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>
                <a:solidFill>
                  <a:srgbClr val="0070C0"/>
                </a:solidFill>
              </a:rPr>
              <a:t>Constructing curricula for all</a:t>
            </a:r>
          </a:p>
          <a:p>
            <a:r>
              <a:rPr lang="en-GB" sz="2400" dirty="0">
                <a:solidFill>
                  <a:srgbClr val="0070C0"/>
                </a:solidFill>
              </a:rPr>
              <a:t>Orchestrating learning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3255" t="64622" r="22300" b="13156"/>
          <a:stretch/>
        </p:blipFill>
        <p:spPr>
          <a:xfrm>
            <a:off x="2755964" y="3238740"/>
            <a:ext cx="6458920" cy="23942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075693-A2E6-B908-2759-075D3E73CA17}"/>
              </a:ext>
            </a:extLst>
          </p:cNvPr>
          <p:cNvSpPr txBox="1"/>
          <p:nvPr/>
        </p:nvSpPr>
        <p:spPr>
          <a:xfrm>
            <a:off x="6253495" y="458974"/>
            <a:ext cx="442300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</a:rPr>
              <a:t>Dimension C: Evolving </a:t>
            </a:r>
          </a:p>
          <a:p>
            <a:r>
              <a:rPr lang="en-GB" sz="3200" dirty="0">
                <a:solidFill>
                  <a:srgbClr val="0070C0"/>
                </a:solidFill>
              </a:rPr>
              <a:t>inclusive practice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6CE6A8-6D84-0DA7-7F69-B873BD1F73B0}"/>
              </a:ext>
            </a:extLst>
          </p:cNvPr>
          <p:cNvSpPr txBox="1"/>
          <p:nvPr/>
        </p:nvSpPr>
        <p:spPr>
          <a:xfrm>
            <a:off x="6850314" y="5426843"/>
            <a:ext cx="2400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(Booth and Ainscow, 2011)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844978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183" y="461591"/>
            <a:ext cx="3867150" cy="882427"/>
          </a:xfrm>
        </p:spPr>
        <p:txBody>
          <a:bodyPr>
            <a:noAutofit/>
          </a:bodyPr>
          <a:lstStyle/>
          <a:p>
            <a:r>
              <a:rPr lang="en-GB" sz="4000" dirty="0" err="1"/>
              <a:t>Esiampl</a:t>
            </a:r>
            <a:r>
              <a:rPr lang="en-GB" sz="4000" dirty="0"/>
              <a:t>: Ysgol Sharrow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07C13A-C46B-E3EE-17DF-BEA3B2552EE8}"/>
              </a:ext>
            </a:extLst>
          </p:cNvPr>
          <p:cNvSpPr txBox="1"/>
          <p:nvPr/>
        </p:nvSpPr>
        <p:spPr>
          <a:xfrm>
            <a:off x="6019800" y="201327"/>
            <a:ext cx="451918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Example: Sharrow </a:t>
            </a:r>
          </a:p>
          <a:p>
            <a:r>
              <a:rPr lang="en-GB" sz="4000" dirty="0">
                <a:solidFill>
                  <a:srgbClr val="0070C0"/>
                </a:solidFill>
              </a:rPr>
              <a:t>School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9915C5-0053-A5DB-45DC-C3E97DBDD4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8692" y="1768919"/>
            <a:ext cx="4124668" cy="378984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2900" dirty="0">
                <a:solidFill>
                  <a:srgbClr val="0070C0"/>
                </a:solidFill>
              </a:rPr>
              <a:t>Sharrow School is a very inclusive school – welcoming children and families from a wide range of backgrounds. </a:t>
            </a:r>
          </a:p>
          <a:p>
            <a:pPr marL="0" indent="0">
              <a:buNone/>
            </a:pPr>
            <a:endParaRPr lang="en-GB" sz="2900" dirty="0">
              <a:solidFill>
                <a:srgbClr val="0070C0"/>
              </a:solidFill>
            </a:endParaRPr>
          </a:p>
          <a:p>
            <a:r>
              <a:rPr lang="en-GB" sz="2900" dirty="0">
                <a:solidFill>
                  <a:srgbClr val="0070C0"/>
                </a:solidFill>
              </a:rPr>
              <a:t>Open door policy </a:t>
            </a:r>
          </a:p>
          <a:p>
            <a:r>
              <a:rPr lang="en-GB" sz="2900" dirty="0">
                <a:solidFill>
                  <a:srgbClr val="0070C0"/>
                </a:solidFill>
              </a:rPr>
              <a:t>Accessible buildings</a:t>
            </a:r>
          </a:p>
          <a:p>
            <a:r>
              <a:rPr lang="en-GB" sz="2900" dirty="0">
                <a:solidFill>
                  <a:srgbClr val="0070C0"/>
                </a:solidFill>
              </a:rPr>
              <a:t>Raft of policies founded on equality</a:t>
            </a:r>
          </a:p>
          <a:p>
            <a:r>
              <a:rPr lang="en-GB" sz="2900" dirty="0">
                <a:solidFill>
                  <a:srgbClr val="0070C0"/>
                </a:solidFill>
              </a:rPr>
              <a:t>Active pupil participation (e.g. school council)</a:t>
            </a:r>
          </a:p>
          <a:p>
            <a:r>
              <a:rPr lang="en-GB" sz="2900" dirty="0">
                <a:solidFill>
                  <a:srgbClr val="0070C0"/>
                </a:solidFill>
              </a:rPr>
              <a:t>Clear responsibility amongst staff for inclusion. </a:t>
            </a:r>
          </a:p>
          <a:p>
            <a:pPr marL="0" indent="0">
              <a:buNone/>
            </a:pPr>
            <a:r>
              <a:rPr lang="en-GB" sz="2900" dirty="0">
                <a:solidFill>
                  <a:srgbClr val="0070C0"/>
                </a:solidFill>
              </a:rPr>
              <a:t>(Armstrong, 2011)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F6336F0-37D9-80B7-6C06-481004C1B2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3183" y="1768919"/>
            <a:ext cx="4353339" cy="378984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Mae Ysgol Sharrow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–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croesawu</a:t>
            </a:r>
            <a:r>
              <a:rPr lang="en-GB" dirty="0"/>
              <a:t> plant a </a:t>
            </a:r>
            <a:r>
              <a:rPr lang="en-GB" dirty="0" err="1"/>
              <a:t>theuluoedd</a:t>
            </a:r>
            <a:r>
              <a:rPr lang="en-GB" dirty="0"/>
              <a:t> o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eang</a:t>
            </a:r>
            <a:r>
              <a:rPr lang="en-GB" dirty="0"/>
              <a:t> o </a:t>
            </a:r>
            <a:r>
              <a:rPr lang="en-GB" dirty="0" err="1"/>
              <a:t>gefndiroedd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Polisi </a:t>
            </a:r>
            <a:r>
              <a:rPr lang="en-GB" dirty="0" err="1"/>
              <a:t>drws-agored</a:t>
            </a:r>
            <a:endParaRPr lang="en-GB" dirty="0"/>
          </a:p>
          <a:p>
            <a:r>
              <a:rPr lang="en-GB" dirty="0" err="1"/>
              <a:t>Adeiladau</a:t>
            </a:r>
            <a:r>
              <a:rPr lang="en-GB" dirty="0"/>
              <a:t> </a:t>
            </a:r>
            <a:r>
              <a:rPr lang="en-GB" dirty="0" err="1"/>
              <a:t>hygyrch</a:t>
            </a:r>
            <a:endParaRPr lang="en-GB" dirty="0"/>
          </a:p>
          <a:p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gydraddoldeb</a:t>
            </a:r>
            <a:endParaRPr lang="en-GB" dirty="0"/>
          </a:p>
          <a:p>
            <a:r>
              <a:rPr lang="en-GB" dirty="0" err="1"/>
              <a:t>Cyfranogaeth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actif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)</a:t>
            </a:r>
          </a:p>
          <a:p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staff am </a:t>
            </a:r>
            <a:r>
              <a:rPr lang="en-GB" dirty="0" err="1"/>
              <a:t>gynhwysiant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(Armstrong, 2011)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167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95599-B1AD-208B-E1DC-5E7C94E4D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313" y="623516"/>
            <a:ext cx="4873487" cy="1125538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Values of a positive school culture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EEA2C-43B4-4875-B152-8FED437BC9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92625"/>
            <a:ext cx="5125278" cy="38843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TEAMS Whiteboard</a:t>
            </a:r>
          </a:p>
          <a:p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gwerthoedd</a:t>
            </a:r>
            <a:r>
              <a:rPr lang="en-GB" sz="2000" dirty="0"/>
              <a:t>?</a:t>
            </a:r>
          </a:p>
          <a:p>
            <a:r>
              <a:rPr lang="en-US" sz="2000" dirty="0" err="1"/>
              <a:t>Tasg</a:t>
            </a:r>
            <a:r>
              <a:rPr lang="en-US" sz="2000" dirty="0"/>
              <a:t>: </a:t>
            </a:r>
            <a:r>
              <a:rPr lang="en-US" sz="2000" dirty="0" err="1"/>
              <a:t>Diffinio</a:t>
            </a:r>
            <a:r>
              <a:rPr lang="en-US" sz="2000" dirty="0"/>
              <a:t> </a:t>
            </a:r>
            <a:r>
              <a:rPr lang="en-US" sz="2000" dirty="0" err="1"/>
              <a:t>gwerthoedd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nhermau</a:t>
            </a:r>
            <a:r>
              <a:rPr lang="en-US" sz="2000" dirty="0"/>
              <a:t> </a:t>
            </a:r>
            <a:r>
              <a:rPr lang="en-US" sz="2000" dirty="0" err="1"/>
              <a:t>diwylliant</a:t>
            </a:r>
            <a:r>
              <a:rPr lang="en-US" sz="2000" dirty="0"/>
              <a:t> </a:t>
            </a:r>
            <a:r>
              <a:rPr lang="en-US" sz="2000" dirty="0" err="1"/>
              <a:t>ysgol</a:t>
            </a:r>
            <a:r>
              <a:rPr lang="en-US" sz="2000" dirty="0"/>
              <a:t> </a:t>
            </a:r>
            <a:r>
              <a:rPr lang="en-US" sz="2000" dirty="0" err="1"/>
              <a:t>gadarnhaol</a:t>
            </a:r>
            <a:endParaRPr lang="en-US" sz="2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CF540DC-5C5F-A9EE-F5C5-5B67080A6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92625"/>
            <a:ext cx="5181600" cy="3884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TEAMS Whiteboard</a:t>
            </a:r>
          </a:p>
          <a:p>
            <a:r>
              <a:rPr lang="en-GB" sz="2000" dirty="0">
                <a:solidFill>
                  <a:srgbClr val="0070C0"/>
                </a:solidFill>
              </a:rPr>
              <a:t>What are values?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Task: Define values in terms of a positive school culture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F86059-15A6-D957-4FFB-8064CDB0911F}"/>
              </a:ext>
            </a:extLst>
          </p:cNvPr>
          <p:cNvSpPr txBox="1"/>
          <p:nvPr/>
        </p:nvSpPr>
        <p:spPr>
          <a:xfrm>
            <a:off x="838200" y="504350"/>
            <a:ext cx="5423452" cy="1363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>
                <a:latin typeface="+mj-lt"/>
              </a:rPr>
              <a:t>Gwerthoedd</a:t>
            </a:r>
            <a:r>
              <a:rPr lang="en-GB" sz="4000" dirty="0">
                <a:latin typeface="+mj-lt"/>
              </a:rPr>
              <a:t> </a:t>
            </a:r>
            <a:r>
              <a:rPr lang="en-GB" sz="4000" dirty="0" err="1">
                <a:latin typeface="+mj-lt"/>
              </a:rPr>
              <a:t>diwylliant</a:t>
            </a:r>
            <a:r>
              <a:rPr lang="en-GB" sz="4000" dirty="0">
                <a:latin typeface="+mj-lt"/>
              </a:rPr>
              <a:t> </a:t>
            </a:r>
            <a:r>
              <a:rPr lang="en-GB" sz="4000" dirty="0" err="1">
                <a:latin typeface="+mj-lt"/>
              </a:rPr>
              <a:t>ysgol</a:t>
            </a:r>
            <a:r>
              <a:rPr lang="en-GB" sz="4000" dirty="0">
                <a:latin typeface="+mj-lt"/>
              </a:rPr>
              <a:t> </a:t>
            </a:r>
            <a:r>
              <a:rPr lang="en-GB" sz="4000" dirty="0" err="1">
                <a:latin typeface="+mj-lt"/>
              </a:rPr>
              <a:t>gadarnhaol</a:t>
            </a:r>
            <a:endParaRPr lang="en-US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49192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Ethos Ysgol </a:t>
            </a:r>
            <a:r>
              <a:rPr lang="en-GB" sz="4000" dirty="0" err="1"/>
              <a:t>Gyfan</a:t>
            </a:r>
            <a:endParaRPr lang="en-GB" sz="4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3A86289-7689-7067-0BA7-219AF249F1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13591"/>
            <a:ext cx="5059017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 err="1"/>
              <a:t>Gellir</a:t>
            </a:r>
            <a:r>
              <a:rPr lang="en-GB" sz="2000" dirty="0"/>
              <a:t> </a:t>
            </a:r>
            <a:r>
              <a:rPr lang="en-GB" sz="2000" dirty="0" err="1"/>
              <a:t>creu</a:t>
            </a:r>
            <a:r>
              <a:rPr lang="en-GB" sz="2000" dirty="0"/>
              <a:t> </a:t>
            </a:r>
            <a:r>
              <a:rPr lang="en-GB" sz="2000" dirty="0" err="1"/>
              <a:t>diwylliant</a:t>
            </a:r>
            <a:r>
              <a:rPr lang="en-GB" sz="2000" dirty="0"/>
              <a:t> </a:t>
            </a:r>
            <a:r>
              <a:rPr lang="en-GB" sz="2000" dirty="0" err="1"/>
              <a:t>ysgol</a:t>
            </a:r>
            <a:r>
              <a:rPr lang="en-GB" sz="2000" dirty="0"/>
              <a:t> </a:t>
            </a:r>
            <a:r>
              <a:rPr lang="en-GB" sz="2000" dirty="0" err="1"/>
              <a:t>bositif</a:t>
            </a:r>
            <a:r>
              <a:rPr lang="en-GB" sz="2000" dirty="0"/>
              <a:t> </a:t>
            </a:r>
            <a:r>
              <a:rPr lang="en-GB" sz="2000" dirty="0" err="1"/>
              <a:t>drwy</a:t>
            </a:r>
            <a:r>
              <a:rPr lang="en-GB" sz="2000" dirty="0"/>
              <a:t>:</a:t>
            </a:r>
          </a:p>
          <a:p>
            <a:pPr lvl="1"/>
            <a:r>
              <a:rPr lang="en-GB" sz="2000" dirty="0" err="1"/>
              <a:t>Osod</a:t>
            </a:r>
            <a:r>
              <a:rPr lang="en-GB" sz="2000" dirty="0"/>
              <a:t> </a:t>
            </a:r>
            <a:r>
              <a:rPr lang="en-GB" sz="2000" dirty="0" err="1"/>
              <a:t>targedau</a:t>
            </a:r>
            <a:r>
              <a:rPr lang="en-GB" sz="2000" dirty="0"/>
              <a:t> </a:t>
            </a:r>
            <a:r>
              <a:rPr lang="en-GB" sz="2000" dirty="0" err="1"/>
              <a:t>ysgol</a:t>
            </a:r>
            <a:r>
              <a:rPr lang="en-GB" sz="2000" dirty="0"/>
              <a:t> </a:t>
            </a:r>
            <a:r>
              <a:rPr lang="en-GB" sz="2000" dirty="0" err="1"/>
              <a:t>gyfan</a:t>
            </a:r>
            <a:r>
              <a:rPr lang="en-GB" sz="2000" dirty="0"/>
              <a:t>;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adlewyrchu</a:t>
            </a:r>
            <a:r>
              <a:rPr lang="en-GB" sz="2000" dirty="0"/>
              <a:t> </a:t>
            </a:r>
            <a:r>
              <a:rPr lang="en-GB" sz="2000" dirty="0" err="1"/>
              <a:t>credoau</a:t>
            </a:r>
            <a:r>
              <a:rPr lang="en-GB" sz="2000" dirty="0"/>
              <a:t>, </a:t>
            </a:r>
            <a:r>
              <a:rPr lang="en-GB" sz="2000" dirty="0" err="1"/>
              <a:t>safbwyntiau</a:t>
            </a:r>
            <a:r>
              <a:rPr lang="en-GB" sz="2000" dirty="0"/>
              <a:t> a </a:t>
            </a:r>
            <a:r>
              <a:rPr lang="en-GB" sz="2000" dirty="0" err="1"/>
              <a:t>thraddodiadau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haelodau</a:t>
            </a:r>
            <a:endParaRPr lang="en-GB" sz="2000" dirty="0"/>
          </a:p>
          <a:p>
            <a:pPr marL="342900" lvl="1" indent="0">
              <a:buNone/>
            </a:pPr>
            <a:endParaRPr lang="en-GB" sz="2000" dirty="0"/>
          </a:p>
          <a:p>
            <a:pPr lvl="1"/>
            <a:r>
              <a:rPr lang="en-GB" sz="2000" dirty="0" err="1"/>
              <a:t>Cefnogaeth</a:t>
            </a:r>
            <a:r>
              <a:rPr lang="en-GB" sz="2000" dirty="0"/>
              <a:t> </a:t>
            </a:r>
            <a:r>
              <a:rPr lang="en-GB" sz="2000" dirty="0" err="1"/>
              <a:t>gref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arweinyddiaeth</a:t>
            </a:r>
            <a:endParaRPr lang="en-GB" sz="2000" dirty="0"/>
          </a:p>
          <a:p>
            <a:pPr marL="342900" lvl="1" indent="0">
              <a:buNone/>
            </a:pPr>
            <a:endParaRPr lang="en-GB" sz="2000" dirty="0"/>
          </a:p>
          <a:p>
            <a:pPr lvl="1"/>
            <a:r>
              <a:rPr lang="en-GB" sz="2000" dirty="0" err="1"/>
              <a:t>Ymrwymiad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dderbyn</a:t>
            </a:r>
            <a:r>
              <a:rPr lang="en-GB" sz="2000" dirty="0"/>
              <a:t> a </a:t>
            </a:r>
            <a:r>
              <a:rPr lang="en-GB" sz="2000" dirty="0" err="1"/>
              <a:t>dathlu</a:t>
            </a:r>
            <a:r>
              <a:rPr lang="en-GB" sz="2000" dirty="0"/>
              <a:t> </a:t>
            </a:r>
            <a:r>
              <a:rPr lang="en-GB" sz="2000" dirty="0" err="1"/>
              <a:t>amrywiaeth</a:t>
            </a:r>
            <a:endParaRPr lang="en-GB" sz="2000" dirty="0"/>
          </a:p>
          <a:p>
            <a:pPr marL="342900" lvl="1" indent="0">
              <a:buNone/>
            </a:pPr>
            <a:endParaRPr lang="en-GB" sz="2000" dirty="0"/>
          </a:p>
          <a:p>
            <a:pPr lvl="1"/>
            <a:r>
              <a:rPr lang="en-GB" sz="2000" dirty="0"/>
              <a:t>Bod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sensitif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faterion</a:t>
            </a:r>
            <a:r>
              <a:rPr lang="en-GB" sz="2000" dirty="0"/>
              <a:t> </a:t>
            </a:r>
            <a:r>
              <a:rPr lang="en-GB" sz="2000" dirty="0" err="1"/>
              <a:t>diwylliannol</a:t>
            </a:r>
            <a:r>
              <a:rPr lang="en-GB" sz="2000" dirty="0"/>
              <a:t> </a:t>
            </a:r>
          </a:p>
          <a:p>
            <a:pPr marL="342900" lvl="1" indent="0">
              <a:buNone/>
            </a:pPr>
            <a:endParaRPr lang="en-GB" sz="2000" dirty="0"/>
          </a:p>
          <a:p>
            <a:pPr lvl="1"/>
            <a:r>
              <a:rPr lang="en-GB" sz="2000" dirty="0" err="1"/>
              <a:t>Gosod</a:t>
            </a:r>
            <a:r>
              <a:rPr lang="en-GB" sz="2000" dirty="0"/>
              <a:t> </a:t>
            </a:r>
            <a:r>
              <a:rPr lang="en-GB" sz="2000" dirty="0" err="1"/>
              <a:t>safonau</a:t>
            </a:r>
            <a:r>
              <a:rPr lang="en-GB" sz="2000" dirty="0"/>
              <a:t> </a:t>
            </a:r>
            <a:r>
              <a:rPr lang="en-GB" sz="2000" dirty="0" err="1"/>
              <a:t>uchel</a:t>
            </a:r>
            <a:r>
              <a:rPr lang="en-GB" sz="2000" dirty="0"/>
              <a:t> </a:t>
            </a:r>
            <a:r>
              <a:rPr lang="en-GB" sz="2000" dirty="0" err="1"/>
              <a:t>ond</a:t>
            </a:r>
            <a:r>
              <a:rPr lang="en-GB" sz="2000" dirty="0"/>
              <a:t> </a:t>
            </a:r>
            <a:r>
              <a:rPr lang="en-GB" sz="2000" dirty="0" err="1"/>
              <a:t>realistig</a:t>
            </a:r>
            <a:endParaRPr lang="en-GB" sz="2000" dirty="0"/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866FBA9-6C5C-32C9-9EDB-851CE98158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13591"/>
            <a:ext cx="4880113" cy="433604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i="1" dirty="0">
                <a:solidFill>
                  <a:srgbClr val="0070C0"/>
                </a:solidFill>
              </a:rPr>
              <a:t>Creating a positive school culture involves:</a:t>
            </a: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Whole school goals; which reflect the values, beliefs, attitudes and traditions of its members</a:t>
            </a:r>
          </a:p>
          <a:p>
            <a:pPr marL="342900" lvl="1" indent="0">
              <a:buNone/>
            </a:pPr>
            <a:endParaRPr lang="en-GB" sz="2000" i="1" dirty="0">
              <a:solidFill>
                <a:srgbClr val="0070C0"/>
              </a:solidFill>
            </a:endParaRP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Strong support from leadership </a:t>
            </a:r>
          </a:p>
          <a:p>
            <a:pPr marL="342900" lvl="1" indent="0">
              <a:buNone/>
            </a:pPr>
            <a:endParaRPr lang="en-GB" sz="2000" i="1" dirty="0">
              <a:solidFill>
                <a:srgbClr val="0070C0"/>
              </a:solidFill>
            </a:endParaRP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A commitment to accepting and celebrating diversity</a:t>
            </a:r>
          </a:p>
          <a:p>
            <a:pPr marL="342900" lvl="1" indent="0">
              <a:buNone/>
            </a:pPr>
            <a:endParaRPr lang="en-GB" sz="2000" i="1" dirty="0">
              <a:solidFill>
                <a:srgbClr val="0070C0"/>
              </a:solidFill>
            </a:endParaRP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Sensitivity to cultural issues</a:t>
            </a:r>
          </a:p>
          <a:p>
            <a:pPr marL="342900" lvl="1" indent="0">
              <a:buNone/>
            </a:pPr>
            <a:endParaRPr lang="en-GB" sz="2000" i="1" dirty="0">
              <a:solidFill>
                <a:srgbClr val="0070C0"/>
              </a:solidFill>
            </a:endParaRPr>
          </a:p>
          <a:p>
            <a:pPr lvl="1"/>
            <a:r>
              <a:rPr lang="en-GB" sz="2000" i="1" dirty="0">
                <a:solidFill>
                  <a:srgbClr val="0070C0"/>
                </a:solidFill>
              </a:rPr>
              <a:t>Setting high but realistic standards. </a:t>
            </a:r>
          </a:p>
          <a:p>
            <a:pPr marL="457200" lvl="1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(Mitchell, 2014)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E9EDDB-D4F2-5FB3-CD8D-F2E5449BAAF2}"/>
              </a:ext>
            </a:extLst>
          </p:cNvPr>
          <p:cNvSpPr txBox="1"/>
          <p:nvPr/>
        </p:nvSpPr>
        <p:spPr>
          <a:xfrm>
            <a:off x="6172200" y="696328"/>
            <a:ext cx="48029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Whole School Ethos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221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820CD-8950-77AF-FCAC-714DEAD97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51579"/>
            <a:ext cx="4356947" cy="117242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Role of the parent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5F473-1E29-50AA-97C0-5912455B7A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5 </a:t>
            </a:r>
            <a:r>
              <a:rPr lang="en-US" dirty="0" err="1"/>
              <a:t>munud</a:t>
            </a:r>
            <a:r>
              <a:rPr lang="en-US" dirty="0"/>
              <a:t> I </a:t>
            </a:r>
            <a:r>
              <a:rPr lang="en-US" dirty="0" err="1"/>
              <a:t>meddwl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olygir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‘</a:t>
            </a:r>
            <a:r>
              <a:rPr lang="en-US" dirty="0" err="1"/>
              <a:t>rhiant</a:t>
            </a:r>
            <a:r>
              <a:rPr lang="en-US" dirty="0"/>
              <a:t>’?</a:t>
            </a:r>
          </a:p>
          <a:p>
            <a:r>
              <a:rPr lang="en-US" dirty="0"/>
              <a:t>Sut gallant </a:t>
            </a:r>
            <a:r>
              <a:rPr lang="en-US" dirty="0" err="1"/>
              <a:t>eirioli</a:t>
            </a:r>
            <a:r>
              <a:rPr lang="en-US" dirty="0"/>
              <a:t> </a:t>
            </a:r>
            <a:r>
              <a:rPr lang="en-US" dirty="0" err="1"/>
              <a:t>dros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ag ADY?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err="1"/>
              <a:t>Trafod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4DD7D4-2A94-A6BC-913A-6985DC5319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5 minutes to think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What is meant by ‘parent’?</a:t>
            </a:r>
          </a:p>
          <a:p>
            <a:r>
              <a:rPr lang="en-GB" dirty="0">
                <a:solidFill>
                  <a:srgbClr val="0070C0"/>
                </a:solidFill>
              </a:rPr>
              <a:t>How can they advocate for their child with ALN?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Discuss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2730A1-2A3D-2E50-B9FA-C9EDF2DBB37C}"/>
              </a:ext>
            </a:extLst>
          </p:cNvPr>
          <p:cNvSpPr txBox="1"/>
          <p:nvPr/>
        </p:nvSpPr>
        <p:spPr>
          <a:xfrm>
            <a:off x="838200" y="583847"/>
            <a:ext cx="27799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/>
              <a:t>Rôl</a:t>
            </a:r>
            <a:r>
              <a:rPr lang="en-US" sz="4000" dirty="0"/>
              <a:t> y </a:t>
            </a:r>
            <a:r>
              <a:rPr lang="en-US" sz="4000" dirty="0" err="1"/>
              <a:t>rhiant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226403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CE906-F75F-6923-C2D6-0DEDB313E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591"/>
            <a:ext cx="3415452" cy="867621"/>
          </a:xfrm>
        </p:spPr>
        <p:txBody>
          <a:bodyPr>
            <a:normAutofit/>
          </a:bodyPr>
          <a:lstStyle/>
          <a:p>
            <a:r>
              <a:rPr lang="en-US" sz="4000" dirty="0" err="1"/>
              <a:t>Rôl</a:t>
            </a:r>
            <a:r>
              <a:rPr lang="en-US" sz="4000" dirty="0"/>
              <a:t> y </a:t>
            </a:r>
            <a:r>
              <a:rPr lang="en-US" sz="4000" dirty="0" err="1"/>
              <a:t>rhiant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9C34B-CE30-6E66-95F8-EBDCC999F6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2413" y="1473412"/>
            <a:ext cx="5181600" cy="4351338"/>
          </a:xfrm>
        </p:spPr>
        <p:txBody>
          <a:bodyPr>
            <a:normAutofit/>
          </a:bodyPr>
          <a:lstStyle/>
          <a:p>
            <a:r>
              <a:rPr lang="en-US" sz="1800" dirty="0" err="1"/>
              <a:t>Arsylwi</a:t>
            </a:r>
            <a:r>
              <a:rPr lang="en-US" sz="1800" dirty="0"/>
              <a:t> </a:t>
            </a:r>
            <a:r>
              <a:rPr lang="en-US" sz="1800" dirty="0" err="1"/>
              <a:t>arddulliau</a:t>
            </a:r>
            <a:r>
              <a:rPr lang="en-US" sz="1800" dirty="0"/>
              <a:t> </a:t>
            </a:r>
            <a:r>
              <a:rPr lang="en-US" sz="1800" dirty="0" err="1"/>
              <a:t>dysgu</a:t>
            </a:r>
            <a:endParaRPr lang="en-US" sz="1800" dirty="0"/>
          </a:p>
          <a:p>
            <a:r>
              <a:rPr lang="en-US" sz="1800" dirty="0" err="1"/>
              <a:t>Deall</a:t>
            </a:r>
            <a:r>
              <a:rPr lang="en-US" sz="1800" dirty="0"/>
              <a:t> </a:t>
            </a:r>
            <a:r>
              <a:rPr lang="en-US" sz="1800" dirty="0" err="1"/>
              <a:t>yr</a:t>
            </a:r>
            <a:r>
              <a:rPr lang="en-US" sz="1800" dirty="0"/>
              <a:t> ADY - </a:t>
            </a:r>
            <a:r>
              <a:rPr lang="en-US" sz="1800" dirty="0" err="1"/>
              <a:t>ymchwil</a:t>
            </a:r>
            <a:endParaRPr lang="en-US" sz="1800" dirty="0"/>
          </a:p>
          <a:p>
            <a:r>
              <a:rPr lang="en-US" sz="1800" dirty="0" err="1"/>
              <a:t>Cadw</a:t>
            </a:r>
            <a:r>
              <a:rPr lang="en-US" sz="1800" dirty="0"/>
              <a:t> </a:t>
            </a:r>
            <a:r>
              <a:rPr lang="en-US" sz="1800" dirty="0" err="1"/>
              <a:t>cofnod</a:t>
            </a:r>
            <a:endParaRPr lang="en-US" sz="1800" dirty="0"/>
          </a:p>
          <a:p>
            <a:r>
              <a:rPr lang="en-US" sz="1800" dirty="0" err="1"/>
              <a:t>Cyfathrebu</a:t>
            </a:r>
            <a:r>
              <a:rPr lang="en-US" sz="1800" dirty="0"/>
              <a:t> </a:t>
            </a:r>
            <a:r>
              <a:rPr lang="en-US" sz="1800" dirty="0" err="1"/>
              <a:t>gyda'r</a:t>
            </a:r>
            <a:r>
              <a:rPr lang="en-US" sz="1800" dirty="0"/>
              <a:t> </a:t>
            </a:r>
            <a:r>
              <a:rPr lang="en-US" sz="1800" dirty="0" err="1"/>
              <a:t>lleoliad</a:t>
            </a:r>
            <a:endParaRPr lang="en-US" sz="1800" dirty="0"/>
          </a:p>
          <a:p>
            <a:r>
              <a:rPr lang="en-US" sz="1800" dirty="0" err="1"/>
              <a:t>Rhowch</a:t>
            </a:r>
            <a:r>
              <a:rPr lang="en-US" sz="1800" dirty="0"/>
              <a:t> </a:t>
            </a:r>
            <a:r>
              <a:rPr lang="en-US" sz="1800" dirty="0" err="1"/>
              <a:t>gefnogaeth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ei</a:t>
            </a:r>
            <a:r>
              <a:rPr lang="en-US" sz="1800" dirty="0"/>
              <a:t> le</a:t>
            </a:r>
          </a:p>
          <a:p>
            <a:r>
              <a:rPr lang="en-US" sz="1800" dirty="0" err="1"/>
              <a:t>Cynnig</a:t>
            </a:r>
            <a:r>
              <a:rPr lang="en-US" sz="1800" dirty="0"/>
              <a:t> </a:t>
            </a:r>
            <a:r>
              <a:rPr lang="en-US" sz="1800" dirty="0" err="1"/>
              <a:t>awgrymiadau</a:t>
            </a:r>
            <a:r>
              <a:rPr lang="en-US" sz="1800" dirty="0"/>
              <a:t> </a:t>
            </a:r>
            <a:r>
              <a:rPr lang="en-US" sz="1800" dirty="0" err="1"/>
              <a:t>ar</a:t>
            </a:r>
            <a:r>
              <a:rPr lang="en-US" sz="1800" dirty="0"/>
              <a:t> </a:t>
            </a:r>
            <a:r>
              <a:rPr lang="en-US" sz="1800" dirty="0" err="1"/>
              <a:t>gyfer</a:t>
            </a:r>
            <a:r>
              <a:rPr lang="en-US" sz="1800" dirty="0"/>
              <a:t> </a:t>
            </a:r>
            <a:r>
              <a:rPr lang="en-US" sz="1800" dirty="0" err="1"/>
              <a:t>newid</a:t>
            </a:r>
            <a:r>
              <a:rPr lang="en-US" sz="1800" dirty="0"/>
              <a:t> a </a:t>
            </a:r>
            <a:r>
              <a:rPr lang="en-US" sz="1800" dirty="0" err="1"/>
              <a:t>gwelliant</a:t>
            </a:r>
            <a:endParaRPr lang="en-US" sz="1800" dirty="0"/>
          </a:p>
          <a:p>
            <a:r>
              <a:rPr lang="en-US" sz="1800" dirty="0" err="1"/>
              <a:t>Mynychu</a:t>
            </a:r>
            <a:r>
              <a:rPr lang="en-US" sz="1800" dirty="0"/>
              <a:t> </a:t>
            </a:r>
            <a:r>
              <a:rPr lang="en-US" sz="1800" dirty="0" err="1"/>
              <a:t>cyfarfodydd</a:t>
            </a:r>
            <a:r>
              <a:rPr lang="en-US" sz="1800" dirty="0"/>
              <a:t> ag </a:t>
            </a:r>
            <a:r>
              <a:rPr lang="en-US" sz="1800" dirty="0" err="1"/>
              <a:t>arbenigwyr</a:t>
            </a:r>
            <a:endParaRPr lang="en-US" sz="1800" dirty="0"/>
          </a:p>
          <a:p>
            <a:r>
              <a:rPr lang="en-US" sz="1800" dirty="0" err="1"/>
              <a:t>Eisteddwch</a:t>
            </a:r>
            <a:r>
              <a:rPr lang="en-US" sz="1800" dirty="0"/>
              <a:t> </a:t>
            </a:r>
            <a:r>
              <a:rPr lang="en-US" sz="1800" dirty="0" err="1"/>
              <a:t>ochr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ochr</a:t>
            </a:r>
            <a:r>
              <a:rPr lang="en-US" sz="1800" dirty="0"/>
              <a:t> </a:t>
            </a:r>
            <a:r>
              <a:rPr lang="en-US" sz="1800" dirty="0" err="1"/>
              <a:t>gyda'u</a:t>
            </a:r>
            <a:r>
              <a:rPr lang="en-US" sz="1800" dirty="0"/>
              <a:t> plant</a:t>
            </a:r>
          </a:p>
          <a:p>
            <a:r>
              <a:rPr lang="en-US" sz="1800" dirty="0" err="1"/>
              <a:t>Cludiant</a:t>
            </a:r>
            <a:endParaRPr lang="en-US" sz="1800" dirty="0"/>
          </a:p>
          <a:p>
            <a:r>
              <a:rPr lang="en-US" sz="1800" dirty="0" err="1"/>
              <a:t>Cefnogi</a:t>
            </a:r>
            <a:r>
              <a:rPr lang="en-US" sz="1800" dirty="0"/>
              <a:t> </a:t>
            </a:r>
            <a:r>
              <a:rPr lang="en-US" sz="1800" dirty="0" err="1"/>
              <a:t>datblygiad</a:t>
            </a:r>
            <a:r>
              <a:rPr lang="en-US" sz="1800" dirty="0"/>
              <a:t> </a:t>
            </a:r>
            <a:r>
              <a:rPr lang="en-US" sz="1800" dirty="0" err="1"/>
              <a:t>sgiliau</a:t>
            </a:r>
            <a:r>
              <a:rPr lang="en-US" sz="1800" dirty="0"/>
              <a:t> </a:t>
            </a:r>
            <a:r>
              <a:rPr lang="en-US" sz="1800" dirty="0" err="1"/>
              <a:t>cymdeithasol</a:t>
            </a: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53367-C677-2DCC-F623-CE9AF32252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73412"/>
            <a:ext cx="5181600" cy="4351338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Observe learning styles</a:t>
            </a:r>
          </a:p>
          <a:p>
            <a:r>
              <a:rPr lang="en-GB" sz="1600" dirty="0">
                <a:solidFill>
                  <a:srgbClr val="0070C0"/>
                </a:solidFill>
              </a:rPr>
              <a:t>Understand the ALN - research</a:t>
            </a:r>
          </a:p>
          <a:p>
            <a:r>
              <a:rPr lang="en-GB" sz="1600" dirty="0">
                <a:solidFill>
                  <a:srgbClr val="0070C0"/>
                </a:solidFill>
              </a:rPr>
              <a:t>Keep record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Communicate with the setting</a:t>
            </a:r>
          </a:p>
          <a:p>
            <a:r>
              <a:rPr lang="en-GB" sz="1600" dirty="0">
                <a:solidFill>
                  <a:srgbClr val="0070C0"/>
                </a:solidFill>
              </a:rPr>
              <a:t>Put support in place</a:t>
            </a:r>
          </a:p>
          <a:p>
            <a:r>
              <a:rPr lang="en-GB" sz="1600" dirty="0">
                <a:solidFill>
                  <a:srgbClr val="0070C0"/>
                </a:solidFill>
              </a:rPr>
              <a:t>Provide suggestions for change and improvement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Attend meetings with specialists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Sit side-by-side with their children</a:t>
            </a:r>
          </a:p>
          <a:p>
            <a:r>
              <a:rPr lang="en-GB" sz="1600" dirty="0">
                <a:solidFill>
                  <a:srgbClr val="0070C0"/>
                </a:solidFill>
              </a:rPr>
              <a:t>Transportation</a:t>
            </a:r>
          </a:p>
          <a:p>
            <a:r>
              <a:rPr lang="en-GB" sz="1600" dirty="0">
                <a:solidFill>
                  <a:srgbClr val="0070C0"/>
                </a:solidFill>
              </a:rPr>
              <a:t>Supporting the development of social skills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70C0"/>
                </a:solidFill>
              </a:rPr>
              <a:t>(GOV, 2023)</a:t>
            </a:r>
            <a:endParaRPr lang="en-US" sz="1600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B63889C-A967-6B2F-8753-54145D69A903}"/>
              </a:ext>
            </a:extLst>
          </p:cNvPr>
          <p:cNvSpPr txBox="1">
            <a:spLocks/>
          </p:cNvSpPr>
          <p:nvPr/>
        </p:nvSpPr>
        <p:spPr>
          <a:xfrm>
            <a:off x="6172200" y="351579"/>
            <a:ext cx="4356947" cy="11724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rgbClr val="0070C0"/>
                </a:solidFill>
              </a:rPr>
              <a:t>Role of the parent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6119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AB399-A43D-2EFA-EC21-4BFAA1CA2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38033"/>
            <a:ext cx="5555827" cy="117242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Role of the practitioner 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E6DF8-C717-2B99-39FC-AB8318BF1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69521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5 </a:t>
            </a:r>
            <a:r>
              <a:rPr lang="en-US" dirty="0" err="1"/>
              <a:t>munud</a:t>
            </a:r>
            <a:r>
              <a:rPr lang="en-US" dirty="0"/>
              <a:t> I </a:t>
            </a:r>
            <a:r>
              <a:rPr lang="en-US" dirty="0" err="1"/>
              <a:t>meddwl</a:t>
            </a:r>
            <a:endParaRPr lang="en-US" dirty="0"/>
          </a:p>
          <a:p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olygir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‘</a:t>
            </a:r>
            <a:r>
              <a:rPr lang="en-US" dirty="0" err="1"/>
              <a:t>ymarferydd</a:t>
            </a:r>
            <a:r>
              <a:rPr lang="en-US" dirty="0"/>
              <a:t>’?</a:t>
            </a:r>
          </a:p>
          <a:p>
            <a:r>
              <a:rPr lang="en-US" dirty="0"/>
              <a:t>Sut gallant </a:t>
            </a:r>
            <a:r>
              <a:rPr lang="en-US" dirty="0" err="1"/>
              <a:t>eirioli</a:t>
            </a:r>
            <a:r>
              <a:rPr lang="en-US" dirty="0"/>
              <a:t> </a:t>
            </a:r>
            <a:r>
              <a:rPr lang="en-US" dirty="0" err="1"/>
              <a:t>dros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/plant ag ADY?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err="1"/>
              <a:t>Trafod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3A95E4-FA5A-994C-890B-104EA560C8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69838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5 minutes to think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What is meant by ‘practitioner’?</a:t>
            </a:r>
          </a:p>
          <a:p>
            <a:r>
              <a:rPr lang="en-GB" dirty="0">
                <a:solidFill>
                  <a:srgbClr val="0070C0"/>
                </a:solidFill>
              </a:rPr>
              <a:t>How can they advocate for their child/children with ALN?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Discuss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AE79B7-5738-18D2-8523-F24C2927BC0C}"/>
              </a:ext>
            </a:extLst>
          </p:cNvPr>
          <p:cNvSpPr txBox="1"/>
          <p:nvPr/>
        </p:nvSpPr>
        <p:spPr>
          <a:xfrm>
            <a:off x="838200" y="575231"/>
            <a:ext cx="45923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 err="1">
                <a:latin typeface="+mj-lt"/>
              </a:rPr>
              <a:t>Rôl</a:t>
            </a:r>
            <a:r>
              <a:rPr lang="en-US" sz="4000" dirty="0">
                <a:latin typeface="+mj-lt"/>
              </a:rPr>
              <a:t> </a:t>
            </a:r>
            <a:r>
              <a:rPr lang="en-US" sz="4000" dirty="0" err="1">
                <a:latin typeface="+mj-lt"/>
              </a:rPr>
              <a:t>yr</a:t>
            </a:r>
            <a:r>
              <a:rPr lang="en-US" sz="4000" dirty="0">
                <a:latin typeface="+mj-lt"/>
              </a:rPr>
              <a:t> </a:t>
            </a:r>
            <a:r>
              <a:rPr lang="en-US" sz="4000" dirty="0" err="1">
                <a:latin typeface="+mj-lt"/>
              </a:rPr>
              <a:t>ymarferydd</a:t>
            </a:r>
            <a:endParaRPr lang="en-US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72799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46154-52B9-D248-CC45-4B017DB1E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5766"/>
            <a:ext cx="4465320" cy="1036955"/>
          </a:xfrm>
        </p:spPr>
        <p:txBody>
          <a:bodyPr>
            <a:normAutofit/>
          </a:bodyPr>
          <a:lstStyle/>
          <a:p>
            <a:r>
              <a:rPr lang="en-US" sz="4000" dirty="0" err="1">
                <a:latin typeface="+mj-lt"/>
              </a:rPr>
              <a:t>Rôl</a:t>
            </a:r>
            <a:r>
              <a:rPr lang="en-US" sz="4000" dirty="0">
                <a:latin typeface="+mj-lt"/>
              </a:rPr>
              <a:t> </a:t>
            </a:r>
            <a:r>
              <a:rPr lang="en-US" sz="4000" dirty="0" err="1">
                <a:latin typeface="+mj-lt"/>
              </a:rPr>
              <a:t>yr</a:t>
            </a:r>
            <a:r>
              <a:rPr lang="en-US" sz="4000" dirty="0">
                <a:latin typeface="+mj-lt"/>
              </a:rPr>
              <a:t> </a:t>
            </a:r>
            <a:r>
              <a:rPr lang="en-US" sz="4000" dirty="0" err="1">
                <a:latin typeface="+mj-lt"/>
              </a:rPr>
              <a:t>ymarferydd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C03D0-4F95-A474-433C-36AFA6350C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 err="1"/>
              <a:t>Monitro</a:t>
            </a:r>
            <a:r>
              <a:rPr lang="en-US" sz="2000" dirty="0"/>
              <a:t> ac </a:t>
            </a:r>
            <a:r>
              <a:rPr lang="en-US" sz="2000" dirty="0" err="1"/>
              <a:t>adolygu</a:t>
            </a:r>
            <a:endParaRPr lang="en-US" sz="2000" dirty="0"/>
          </a:p>
          <a:p>
            <a:r>
              <a:rPr lang="en-US" sz="2000" dirty="0" err="1"/>
              <a:t>Tueddu</a:t>
            </a:r>
            <a:r>
              <a:rPr lang="en-US" sz="2000" dirty="0"/>
              <a:t> at </a:t>
            </a:r>
            <a:r>
              <a:rPr lang="en-US" sz="2000" dirty="0" err="1"/>
              <a:t>anghenion</a:t>
            </a:r>
            <a:endParaRPr lang="en-US" sz="2000" dirty="0"/>
          </a:p>
          <a:p>
            <a:r>
              <a:rPr lang="en-US" sz="2000" dirty="0" err="1"/>
              <a:t>Cynllunio</a:t>
            </a:r>
            <a:r>
              <a:rPr lang="en-US" sz="2000" dirty="0"/>
              <a:t> </a:t>
            </a:r>
            <a:r>
              <a:rPr lang="en-US" sz="2000" dirty="0" err="1"/>
              <a:t>gweithgareddau</a:t>
            </a:r>
            <a:endParaRPr lang="en-US" sz="2000" dirty="0"/>
          </a:p>
          <a:p>
            <a:r>
              <a:rPr lang="en-US" sz="2000" dirty="0" err="1"/>
              <a:t>Meithrin</a:t>
            </a:r>
            <a:r>
              <a:rPr lang="en-US" sz="2000" dirty="0"/>
              <a:t> </a:t>
            </a:r>
            <a:r>
              <a:rPr lang="en-US" sz="2000" dirty="0" err="1"/>
              <a:t>perthnasoedd</a:t>
            </a:r>
            <a:endParaRPr lang="en-US" sz="2000" dirty="0"/>
          </a:p>
          <a:p>
            <a:r>
              <a:rPr lang="en-US" sz="2000" dirty="0" err="1"/>
              <a:t>Meithrin</a:t>
            </a:r>
            <a:r>
              <a:rPr lang="en-US" sz="2000" dirty="0"/>
              <a:t> </a:t>
            </a:r>
            <a:r>
              <a:rPr lang="en-US" sz="2000" dirty="0" err="1"/>
              <a:t>ymddiriedaeth</a:t>
            </a:r>
            <a:r>
              <a:rPr lang="en-US" sz="2000" dirty="0"/>
              <a:t> </a:t>
            </a:r>
            <a:r>
              <a:rPr lang="en-US" sz="2000" dirty="0" err="1"/>
              <a:t>mewn</a:t>
            </a:r>
            <a:r>
              <a:rPr lang="en-US" sz="2000" dirty="0"/>
              <a:t> plant</a:t>
            </a:r>
          </a:p>
          <a:p>
            <a:r>
              <a:rPr lang="en-US" sz="2000" dirty="0"/>
              <a:t>Gwaith </a:t>
            </a:r>
            <a:r>
              <a:rPr lang="en-US" sz="2000" dirty="0" err="1"/>
              <a:t>amlasiantaethol</a:t>
            </a: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2DE3D5-FE03-229A-B0B9-833FE58DB9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>
                <a:solidFill>
                  <a:srgbClr val="0070C0"/>
                </a:solidFill>
              </a:rPr>
              <a:t>Monitoring and reviewing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Tending to needs</a:t>
            </a:r>
          </a:p>
          <a:p>
            <a:r>
              <a:rPr lang="en-GB" sz="2000" dirty="0">
                <a:solidFill>
                  <a:srgbClr val="0070C0"/>
                </a:solidFill>
              </a:rPr>
              <a:t>Plan activities</a:t>
            </a:r>
          </a:p>
          <a:p>
            <a:r>
              <a:rPr lang="en-GB" sz="2000" dirty="0">
                <a:solidFill>
                  <a:srgbClr val="0070C0"/>
                </a:solidFill>
              </a:rPr>
              <a:t>Building relationships</a:t>
            </a:r>
          </a:p>
          <a:p>
            <a:r>
              <a:rPr lang="en-GB" sz="2000" dirty="0">
                <a:solidFill>
                  <a:srgbClr val="0070C0"/>
                </a:solidFill>
              </a:rPr>
              <a:t>Fostering trust in children</a:t>
            </a:r>
          </a:p>
          <a:p>
            <a:r>
              <a:rPr lang="en-GB" sz="2000" dirty="0">
                <a:solidFill>
                  <a:srgbClr val="0070C0"/>
                </a:solidFill>
              </a:rPr>
              <a:t>Multiagency working</a:t>
            </a:r>
            <a:endParaRPr lang="en-US" sz="2000" dirty="0">
              <a:solidFill>
                <a:srgbClr val="0070C0"/>
              </a:solidFill>
            </a:endParaRPr>
          </a:p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B57A20B-928B-3A47-BB22-1E28E9192399}"/>
              </a:ext>
            </a:extLst>
          </p:cNvPr>
          <p:cNvSpPr txBox="1">
            <a:spLocks/>
          </p:cNvSpPr>
          <p:nvPr/>
        </p:nvSpPr>
        <p:spPr>
          <a:xfrm>
            <a:off x="6172200" y="338033"/>
            <a:ext cx="5555827" cy="11724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>
                <a:solidFill>
                  <a:srgbClr val="0070C0"/>
                </a:solidFill>
              </a:rPr>
              <a:t>Role of the practitioner 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646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257800" cy="1460500"/>
          </a:xfrm>
        </p:spPr>
        <p:txBody>
          <a:bodyPr>
            <a:normAutofit/>
          </a:bodyPr>
          <a:lstStyle/>
          <a:p>
            <a:r>
              <a:rPr lang="en-GB" sz="4000" dirty="0" err="1"/>
              <a:t>Yr</a:t>
            </a:r>
            <a:r>
              <a:rPr lang="en-GB" sz="4000" dirty="0"/>
              <a:t> </a:t>
            </a:r>
            <a:r>
              <a:rPr lang="en-GB" sz="4000" dirty="0" err="1"/>
              <a:t>Addysgwr</a:t>
            </a:r>
            <a:r>
              <a:rPr lang="en-GB" sz="4000" dirty="0"/>
              <a:t> </a:t>
            </a:r>
            <a:r>
              <a:rPr lang="en-GB" sz="4000" dirty="0" err="1"/>
              <a:t>Cynhwysol</a:t>
            </a:r>
            <a:endParaRPr lang="en-GB" sz="40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F4AAE1-47EA-63A3-D56A-D5A9208EFF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681330" cy="3170445"/>
          </a:xfrm>
        </p:spPr>
        <p:txBody>
          <a:bodyPr>
            <a:normAutofit/>
          </a:bodyPr>
          <a:lstStyle/>
          <a:p>
            <a:r>
              <a:rPr lang="en-GB" sz="2000" dirty="0" err="1"/>
              <a:t>Gweld</a:t>
            </a:r>
            <a:r>
              <a:rPr lang="en-GB" sz="2000" dirty="0"/>
              <a:t> </a:t>
            </a:r>
            <a:r>
              <a:rPr lang="en-GB" sz="2000" dirty="0" err="1"/>
              <a:t>dysgwyr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unigolion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phrofiad</a:t>
            </a:r>
            <a:r>
              <a:rPr lang="en-GB" sz="2000" dirty="0"/>
              <a:t> a </a:t>
            </a:r>
            <a:r>
              <a:rPr lang="en-GB" sz="2000" dirty="0" err="1"/>
              <a:t>hanes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Deall</a:t>
            </a:r>
            <a:r>
              <a:rPr lang="en-GB" sz="2000" dirty="0"/>
              <a:t> </a:t>
            </a:r>
            <a:r>
              <a:rPr lang="en-GB" sz="2000" dirty="0" err="1"/>
              <a:t>pwysigrwydd</a:t>
            </a:r>
            <a:r>
              <a:rPr lang="en-GB" sz="2000" dirty="0"/>
              <a:t> </a:t>
            </a:r>
            <a:r>
              <a:rPr lang="en-GB" sz="2000" dirty="0" err="1"/>
              <a:t>cyd-destun</a:t>
            </a:r>
            <a:r>
              <a:rPr lang="en-GB" sz="2000" dirty="0"/>
              <a:t> </a:t>
            </a:r>
            <a:r>
              <a:rPr lang="en-GB" sz="2000" dirty="0" err="1"/>
              <a:t>cymdeithasol</a:t>
            </a:r>
            <a:r>
              <a:rPr lang="en-GB" sz="2000" dirty="0"/>
              <a:t> a </a:t>
            </a:r>
            <a:r>
              <a:rPr lang="en-GB" sz="2000" dirty="0" err="1"/>
              <a:t>diwylliannol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yrru'r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  <a:p>
            <a:r>
              <a:rPr lang="en-GB" sz="2000" dirty="0" err="1"/>
              <a:t>Gweld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proses </a:t>
            </a:r>
            <a:r>
              <a:rPr lang="en-GB" sz="2000" dirty="0" err="1"/>
              <a:t>cydweithredol</a:t>
            </a:r>
            <a:r>
              <a:rPr lang="en-GB" sz="2000" dirty="0"/>
              <a:t>, </a:t>
            </a:r>
            <a:r>
              <a:rPr lang="en-GB" sz="2000" dirty="0" err="1"/>
              <a:t>dwy-ffordd</a:t>
            </a:r>
            <a:r>
              <a:rPr lang="en-GB" sz="2000" dirty="0"/>
              <a:t>. </a:t>
            </a:r>
          </a:p>
          <a:p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962D881-D245-3CFB-CB5C-E7C56F7354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7974" y="1825625"/>
            <a:ext cx="4919870" cy="43513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Views learners as individuals with unique histories and experience</a:t>
            </a:r>
          </a:p>
          <a:p>
            <a:r>
              <a:rPr lang="en-GB" sz="2000" dirty="0">
                <a:solidFill>
                  <a:srgbClr val="0070C0"/>
                </a:solidFill>
              </a:rPr>
              <a:t>Understands that social and cultural context informs and drives teaching</a:t>
            </a:r>
          </a:p>
          <a:p>
            <a:r>
              <a:rPr lang="en-GB" sz="2000" dirty="0">
                <a:solidFill>
                  <a:srgbClr val="0070C0"/>
                </a:solidFill>
              </a:rPr>
              <a:t>Sees learning as a collaborative, two-way process.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(Armstrong, 2011)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7F4508-F928-5B8A-92F7-931EA25840F9}"/>
              </a:ext>
            </a:extLst>
          </p:cNvPr>
          <p:cNvSpPr txBox="1"/>
          <p:nvPr/>
        </p:nvSpPr>
        <p:spPr>
          <a:xfrm>
            <a:off x="6096000" y="365125"/>
            <a:ext cx="54024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The Inclusive Educator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289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49523-3E23-E141-8B02-A0C5FF6BF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2078" y="424761"/>
            <a:ext cx="4621696" cy="111911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Teaching strategies 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E3EBB2CC-B1FD-D850-07CB-D1FB2DF6509D}"/>
              </a:ext>
            </a:extLst>
          </p:cNvPr>
          <p:cNvSpPr/>
          <p:nvPr/>
        </p:nvSpPr>
        <p:spPr>
          <a:xfrm>
            <a:off x="2054786" y="1973110"/>
            <a:ext cx="8082428" cy="2911779"/>
          </a:xfrm>
          <a:prstGeom prst="wedgeRoundRectCallout">
            <a:avLst>
              <a:gd name="adj1" fmla="val 32083"/>
              <a:gd name="adj2" fmla="val 49215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“For the most part, learners with SEN simply require good teaching…there is little evidence to support the notion of disability-specific teaching strategies, but rather that all learners benefit from a common set of strategies, even if they have to adapted to take account of varying cognitive, emotional and social capabilities.” (Mitchell, 2014)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0E46EA-0B2F-D8C1-91B4-31B6A3D267AA}"/>
              </a:ext>
            </a:extLst>
          </p:cNvPr>
          <p:cNvSpPr txBox="1"/>
          <p:nvPr/>
        </p:nvSpPr>
        <p:spPr>
          <a:xfrm>
            <a:off x="1669774" y="630377"/>
            <a:ext cx="32640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Dulliau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7331716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6105" y="412587"/>
            <a:ext cx="4994742" cy="844211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3C2DFB0-52F0-1CF4-D0AD-589EEE3E5C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4708" y="1379058"/>
            <a:ext cx="4383157" cy="4272994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Mae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rieni</a:t>
            </a:r>
            <a:r>
              <a:rPr lang="en-GB" sz="2000" dirty="0"/>
              <a:t> a </a:t>
            </a:r>
            <a:r>
              <a:rPr lang="en-GB" sz="2000" dirty="0" err="1"/>
              <a:t>gofalwyr</a:t>
            </a:r>
            <a:r>
              <a:rPr lang="en-GB" sz="2000" dirty="0"/>
              <a:t> </a:t>
            </a:r>
            <a:r>
              <a:rPr lang="en-GB" sz="2000" dirty="0" err="1"/>
              <a:t>rôl</a:t>
            </a:r>
            <a:r>
              <a:rPr lang="en-GB" sz="2000" dirty="0"/>
              <a:t> </a:t>
            </a:r>
            <a:r>
              <a:rPr lang="en-GB" sz="2000" dirty="0" err="1"/>
              <a:t>hollbwysig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. 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Mae </a:t>
            </a:r>
            <a:r>
              <a:rPr lang="en-GB" sz="2000" dirty="0" err="1"/>
              <a:t>hawl</a:t>
            </a:r>
            <a:r>
              <a:rPr lang="en-GB" sz="2000" dirty="0"/>
              <a:t> </a:t>
            </a:r>
            <a:r>
              <a:rPr lang="en-GB" sz="2000" dirty="0" err="1"/>
              <a:t>ganddynt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 o </a:t>
            </a:r>
            <a:r>
              <a:rPr lang="en-GB" sz="2000" dirty="0" err="1"/>
              <a:t>benderfyniadau</a:t>
            </a:r>
            <a:r>
              <a:rPr lang="en-GB" sz="2000" dirty="0"/>
              <a:t> </a:t>
            </a:r>
            <a:r>
              <a:rPr lang="en-GB" sz="2000" dirty="0" err="1"/>
              <a:t>pwysig</a:t>
            </a:r>
            <a:r>
              <a:rPr lang="en-GB" sz="2000" dirty="0"/>
              <a:t>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err="1"/>
              <a:t>Dylai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:</a:t>
            </a:r>
          </a:p>
          <a:p>
            <a:pPr lvl="1"/>
            <a:r>
              <a:rPr lang="en-GB" sz="1600" dirty="0" err="1"/>
              <a:t>Sicrhau</a:t>
            </a:r>
            <a:r>
              <a:rPr lang="en-GB" sz="1600" dirty="0"/>
              <a:t> </a:t>
            </a:r>
            <a:r>
              <a:rPr lang="en-GB" sz="1600" dirty="0" err="1"/>
              <a:t>cyswllt</a:t>
            </a:r>
            <a:r>
              <a:rPr lang="en-GB" sz="1600" dirty="0"/>
              <a:t> </a:t>
            </a:r>
            <a:r>
              <a:rPr lang="en-GB" sz="1600" dirty="0" err="1"/>
              <a:t>aml</a:t>
            </a:r>
            <a:r>
              <a:rPr lang="en-GB" sz="1600" dirty="0"/>
              <a:t> </a:t>
            </a:r>
            <a:r>
              <a:rPr lang="en-GB" sz="1600" dirty="0" err="1"/>
              <a:t>rhwng</a:t>
            </a:r>
            <a:r>
              <a:rPr lang="en-GB" sz="1600" dirty="0"/>
              <a:t> y </a:t>
            </a:r>
            <a:r>
              <a:rPr lang="en-GB" sz="1600" dirty="0" err="1"/>
              <a:t>cartref</a:t>
            </a:r>
            <a:r>
              <a:rPr lang="en-GB" sz="1600" dirty="0"/>
              <a:t> </a:t>
            </a:r>
            <a:r>
              <a:rPr lang="en-GB" sz="1600" dirty="0" err="1"/>
              <a:t>a'r</a:t>
            </a:r>
            <a:r>
              <a:rPr lang="en-GB" sz="1600" dirty="0"/>
              <a:t> </a:t>
            </a:r>
            <a:r>
              <a:rPr lang="en-GB" sz="1600" dirty="0" err="1"/>
              <a:t>ysgol</a:t>
            </a:r>
            <a:r>
              <a:rPr lang="en-GB" sz="1600" dirty="0"/>
              <a:t> (</a:t>
            </a:r>
            <a:r>
              <a:rPr lang="en-GB" sz="1600" dirty="0" err="1"/>
              <a:t>e.e.</a:t>
            </a:r>
            <a:r>
              <a:rPr lang="en-GB" sz="1600" dirty="0"/>
              <a:t> </a:t>
            </a:r>
            <a:r>
              <a:rPr lang="en-GB" sz="1600" dirty="0" err="1"/>
              <a:t>llyfr</a:t>
            </a:r>
            <a:r>
              <a:rPr lang="en-GB" sz="1600" dirty="0"/>
              <a:t> </a:t>
            </a:r>
            <a:r>
              <a:rPr lang="en-GB" sz="1600" dirty="0" err="1"/>
              <a:t>cyswllt</a:t>
            </a:r>
            <a:r>
              <a:rPr lang="en-GB" sz="1600" dirty="0"/>
              <a:t>)</a:t>
            </a:r>
          </a:p>
          <a:p>
            <a:pPr lvl="1"/>
            <a:r>
              <a:rPr lang="en-GB" sz="1600" dirty="0" err="1"/>
              <a:t>Rhoi</a:t>
            </a:r>
            <a:r>
              <a:rPr lang="en-GB" sz="1600" dirty="0"/>
              <a:t> </a:t>
            </a:r>
            <a:r>
              <a:rPr lang="en-GB" sz="1600" dirty="0" err="1"/>
              <a:t>canllawiau</a:t>
            </a:r>
            <a:r>
              <a:rPr lang="en-GB" sz="1600" dirty="0"/>
              <a:t> </a:t>
            </a:r>
            <a:r>
              <a:rPr lang="en-GB" sz="1600" dirty="0" err="1"/>
              <a:t>clir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a </a:t>
            </a:r>
            <a:r>
              <a:rPr lang="en-GB" sz="1600" dirty="0" err="1"/>
              <a:t>chyfleodd</a:t>
            </a:r>
            <a:r>
              <a:rPr lang="en-GB" sz="1600" dirty="0"/>
              <a:t> </a:t>
            </a:r>
            <a:r>
              <a:rPr lang="en-GB" sz="1600" dirty="0" err="1"/>
              <a:t>clir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gyfrannu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gyfarfodydd</a:t>
            </a:r>
            <a:endParaRPr lang="en-GB" sz="1600" dirty="0"/>
          </a:p>
          <a:p>
            <a:pPr lvl="1"/>
            <a:r>
              <a:rPr lang="en-GB" sz="1600" dirty="0" err="1"/>
              <a:t>Gwrando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ofalus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rieni</a:t>
            </a:r>
            <a:r>
              <a:rPr lang="en-GB" sz="1600" dirty="0"/>
              <a:t> </a:t>
            </a:r>
            <a:r>
              <a:rPr lang="en-GB" sz="1600" dirty="0" err="1"/>
              <a:t>a’u</a:t>
            </a:r>
            <a:r>
              <a:rPr lang="en-GB" sz="1600" dirty="0"/>
              <a:t> </a:t>
            </a:r>
            <a:r>
              <a:rPr lang="en-GB" sz="1600" dirty="0" err="1"/>
              <a:t>gweld</a:t>
            </a:r>
            <a:r>
              <a:rPr lang="en-GB" sz="1600" dirty="0"/>
              <a:t> 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partneriaid</a:t>
            </a:r>
            <a:r>
              <a:rPr lang="en-GB" sz="1600" dirty="0"/>
              <a:t> </a:t>
            </a:r>
            <a:r>
              <a:rPr lang="en-GB" sz="1600" dirty="0" err="1"/>
              <a:t>cydweithredol</a:t>
            </a:r>
            <a:r>
              <a:rPr lang="en-GB" sz="1600" dirty="0"/>
              <a:t>. </a:t>
            </a:r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76A4F77-DB98-8F88-572B-79918C3452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4723" y="1379058"/>
            <a:ext cx="4383157" cy="4272994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Parents and carers have a crucial role to play.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They have a fundamental right to be involved in major decisions. 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Schools should:</a:t>
            </a:r>
          </a:p>
          <a:p>
            <a:pPr lvl="1"/>
            <a:r>
              <a:rPr lang="en-GB" sz="1600" dirty="0">
                <a:solidFill>
                  <a:srgbClr val="0070C0"/>
                </a:solidFill>
              </a:rPr>
              <a:t>Facilitate regular contact (e.g. contact book)</a:t>
            </a:r>
          </a:p>
          <a:p>
            <a:pPr lvl="1"/>
            <a:r>
              <a:rPr lang="en-GB" sz="1600" dirty="0">
                <a:solidFill>
                  <a:srgbClr val="0070C0"/>
                </a:solidFill>
              </a:rPr>
              <a:t>Provide clear guidelines for and opportunities to contribute to meetings .</a:t>
            </a:r>
          </a:p>
          <a:p>
            <a:pPr lvl="1"/>
            <a:r>
              <a:rPr lang="en-GB" sz="1600" dirty="0">
                <a:solidFill>
                  <a:srgbClr val="0070C0"/>
                </a:solidFill>
              </a:rPr>
              <a:t>Listen actively to parents and view them as collaborative partners. </a:t>
            </a:r>
          </a:p>
          <a:p>
            <a:pPr marL="342900" lvl="1" indent="0">
              <a:buNone/>
            </a:pPr>
            <a:r>
              <a:rPr lang="en-GB" sz="1600" dirty="0">
                <a:solidFill>
                  <a:srgbClr val="0070C0"/>
                </a:solidFill>
              </a:rPr>
              <a:t>(Mitchell, 2014)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4EDE4B-A642-49F8-C612-24FE8E36B923}"/>
              </a:ext>
            </a:extLst>
          </p:cNvPr>
          <p:cNvSpPr txBox="1"/>
          <p:nvPr/>
        </p:nvSpPr>
        <p:spPr>
          <a:xfrm>
            <a:off x="6304723" y="480749"/>
            <a:ext cx="50228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Working with Parents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009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B2586-69D0-1E37-A6E4-B842CD1F1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04166"/>
            <a:ext cx="5054600" cy="132820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What is multiagency working?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393282-B96E-5C97-14D5-286B0A74C589}"/>
              </a:ext>
            </a:extLst>
          </p:cNvPr>
          <p:cNvSpPr txBox="1"/>
          <p:nvPr/>
        </p:nvSpPr>
        <p:spPr>
          <a:xfrm>
            <a:off x="838200" y="237066"/>
            <a:ext cx="4104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Beth </a:t>
            </a:r>
            <a:r>
              <a:rPr lang="en-GB" sz="4000" dirty="0" err="1"/>
              <a:t>yw</a:t>
            </a:r>
            <a:r>
              <a:rPr lang="en-GB" sz="4000" dirty="0"/>
              <a:t> </a:t>
            </a:r>
            <a:r>
              <a:rPr lang="en-GB" sz="4000" dirty="0" err="1"/>
              <a:t>gwaith</a:t>
            </a:r>
            <a:r>
              <a:rPr lang="en-GB" sz="4000" dirty="0"/>
              <a:t> </a:t>
            </a:r>
            <a:r>
              <a:rPr lang="en-GB" sz="4000" dirty="0" err="1"/>
              <a:t>amlasiantaethol</a:t>
            </a:r>
            <a:r>
              <a:rPr lang="en-GB" sz="4000" dirty="0"/>
              <a:t>?</a:t>
            </a:r>
            <a:endParaRPr lang="en-US" sz="4000" dirty="0"/>
          </a:p>
        </p:txBody>
      </p:sp>
      <p:pic>
        <p:nvPicPr>
          <p:cNvPr id="1026" name="Picture 2" descr="You could be better at thinking in daily life, here's how | Think">
            <a:extLst>
              <a:ext uri="{FF2B5EF4-FFF2-40B4-BE49-F238E27FC236}">
                <a16:creationId xmlns:a16="http://schemas.microsoft.com/office/drawing/2014/main" id="{D7F7FE4C-1102-90C0-89C3-F972020ACD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133" y="1951355"/>
            <a:ext cx="4728464" cy="2955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AA0556-348F-C241-975B-3621002D53E2}"/>
              </a:ext>
            </a:extLst>
          </p:cNvPr>
          <p:cNvSpPr txBox="1"/>
          <p:nvPr/>
        </p:nvSpPr>
        <p:spPr>
          <a:xfrm>
            <a:off x="3233974" y="4917849"/>
            <a:ext cx="17088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(KERA think, 2023)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840758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4FC95-6AB0-B168-65CC-D54D35603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98993"/>
            <a:ext cx="4973320" cy="1206287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What is multiagency working?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152AD-9A28-67FD-F2E9-B8DEC65CD7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 err="1"/>
              <a:t>Gweithio</a:t>
            </a:r>
            <a:r>
              <a:rPr lang="en-US" sz="2000" dirty="0"/>
              <a:t> </a:t>
            </a:r>
            <a:r>
              <a:rPr lang="en-US" sz="2000" dirty="0" err="1"/>
              <a:t>gyda</a:t>
            </a:r>
            <a:r>
              <a:rPr lang="en-US" sz="2000" dirty="0"/>
              <a:t> </a:t>
            </a:r>
            <a:r>
              <a:rPr lang="en-US" sz="2000" dirty="0" err="1"/>
              <a:t>gweithwyr</a:t>
            </a:r>
            <a:r>
              <a:rPr lang="en-US" sz="2000" dirty="0"/>
              <a:t> </a:t>
            </a:r>
            <a:r>
              <a:rPr lang="en-US" sz="2000" dirty="0" err="1"/>
              <a:t>proffesiynol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gefnogi'r</a:t>
            </a:r>
            <a:r>
              <a:rPr lang="en-US" sz="2000" dirty="0"/>
              <a:t> plant </a:t>
            </a:r>
            <a:r>
              <a:rPr lang="en-US" sz="2000" dirty="0" err="1"/>
              <a:t>sydd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eu</a:t>
            </a:r>
            <a:r>
              <a:rPr lang="en-US" sz="2000" dirty="0"/>
              <a:t> </a:t>
            </a:r>
            <a:r>
              <a:rPr lang="en-US" sz="2000" dirty="0" err="1"/>
              <a:t>gofal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ffordd</a:t>
            </a:r>
            <a:r>
              <a:rPr lang="en-US" sz="2000" dirty="0"/>
              <a:t> </a:t>
            </a:r>
            <a:r>
              <a:rPr lang="en-US" sz="2000" dirty="0" err="1"/>
              <a:t>orau</a:t>
            </a:r>
            <a:r>
              <a:rPr lang="en-US" sz="2000" dirty="0"/>
              <a:t> </a:t>
            </a:r>
            <a:r>
              <a:rPr lang="en-US" sz="2000" dirty="0" err="1"/>
              <a:t>posib</a:t>
            </a:r>
            <a:r>
              <a:rPr lang="en-US" sz="2000" dirty="0"/>
              <a:t>. </a:t>
            </a:r>
            <a:r>
              <a:rPr lang="en-US" sz="2000" dirty="0" err="1"/>
              <a:t>Bydd</a:t>
            </a:r>
            <a:r>
              <a:rPr lang="en-US" sz="2000" dirty="0"/>
              <a:t> plant </a:t>
            </a:r>
            <a:r>
              <a:rPr lang="en-US" sz="2000" dirty="0" err="1"/>
              <a:t>a'u</a:t>
            </a:r>
            <a:r>
              <a:rPr lang="en-US" sz="2000" dirty="0"/>
              <a:t> </a:t>
            </a:r>
            <a:r>
              <a:rPr lang="en-US" sz="2000" dirty="0" err="1"/>
              <a:t>teuluoedd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cael</a:t>
            </a:r>
            <a:r>
              <a:rPr lang="en-US" sz="2000" dirty="0"/>
              <a:t> </a:t>
            </a:r>
            <a:r>
              <a:rPr lang="en-US" sz="2000" dirty="0" err="1"/>
              <a:t>mynediad</a:t>
            </a:r>
            <a:r>
              <a:rPr lang="en-US" sz="2000" dirty="0"/>
              <a:t> at </a:t>
            </a:r>
            <a:r>
              <a:rPr lang="en-US" sz="2000" dirty="0" err="1"/>
              <a:t>ystod</a:t>
            </a:r>
            <a:r>
              <a:rPr lang="en-US" sz="2000" dirty="0"/>
              <a:t> o </a:t>
            </a:r>
            <a:r>
              <a:rPr lang="en-US" sz="2000" dirty="0" err="1"/>
              <a:t>wasanaethau</a:t>
            </a:r>
            <a:r>
              <a:rPr lang="en-US" sz="2000" dirty="0"/>
              <a:t> </a:t>
            </a:r>
            <a:r>
              <a:rPr lang="en-US" sz="2000" dirty="0" err="1"/>
              <a:t>trwy</a:t>
            </a:r>
            <a:r>
              <a:rPr lang="en-US" sz="2000" dirty="0"/>
              <a:t> </a:t>
            </a:r>
            <a:r>
              <a:rPr lang="en-US" sz="2000" dirty="0" err="1"/>
              <a:t>gydol</a:t>
            </a:r>
            <a:r>
              <a:rPr lang="en-US" sz="2000" dirty="0"/>
              <a:t> </a:t>
            </a:r>
            <a:r>
              <a:rPr lang="en-US" sz="2000" dirty="0" err="1"/>
              <a:t>bywyd</a:t>
            </a:r>
            <a:r>
              <a:rPr lang="en-US" sz="2000" dirty="0"/>
              <a:t> </a:t>
            </a:r>
            <a:r>
              <a:rPr lang="en-US" sz="2000" dirty="0" err="1"/>
              <a:t>plentyn</a:t>
            </a:r>
            <a:r>
              <a:rPr lang="en-US" sz="2000" dirty="0"/>
              <a:t>. </a:t>
            </a:r>
            <a:r>
              <a:rPr lang="en-US" sz="2000" dirty="0" err="1"/>
              <a:t>Mae'n</a:t>
            </a:r>
            <a:r>
              <a:rPr lang="en-US" sz="2000" dirty="0"/>
              <a:t> </a:t>
            </a:r>
            <a:r>
              <a:rPr lang="en-US" sz="2000" dirty="0" err="1"/>
              <a:t>hanfodol</a:t>
            </a:r>
            <a:r>
              <a:rPr lang="en-US" sz="2000" dirty="0"/>
              <a:t> felly bod </a:t>
            </a:r>
            <a:r>
              <a:rPr lang="en-US" sz="2000" dirty="0" err="1"/>
              <a:t>ymarferwyr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gweithio</a:t>
            </a:r>
            <a:r>
              <a:rPr lang="en-US" sz="2000" dirty="0"/>
              <a:t> </a:t>
            </a:r>
            <a:r>
              <a:rPr lang="en-US" sz="2000" dirty="0" err="1"/>
              <a:t>gyda'i</a:t>
            </a:r>
            <a:r>
              <a:rPr lang="en-US" sz="2000" dirty="0"/>
              <a:t> </a:t>
            </a:r>
            <a:r>
              <a:rPr lang="en-US" sz="2000" dirty="0" err="1"/>
              <a:t>gilydd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gael</a:t>
            </a:r>
            <a:r>
              <a:rPr lang="en-US" sz="2000" dirty="0"/>
              <a:t> </a:t>
            </a:r>
            <a:r>
              <a:rPr lang="en-US" sz="2000" dirty="0" err="1"/>
              <a:t>trosolwg</a:t>
            </a:r>
            <a:r>
              <a:rPr lang="en-US" sz="2000" dirty="0"/>
              <a:t> </a:t>
            </a:r>
            <a:r>
              <a:rPr lang="en-US" sz="2000" dirty="0" err="1"/>
              <a:t>llawn</a:t>
            </a:r>
            <a:r>
              <a:rPr lang="en-US" sz="2000" dirty="0"/>
              <a:t> o </a:t>
            </a:r>
            <a:r>
              <a:rPr lang="en-US" sz="2000" dirty="0" err="1"/>
              <a:t>sefyllfa</a:t>
            </a:r>
            <a:r>
              <a:rPr lang="en-US" sz="2000" dirty="0"/>
              <a:t> </a:t>
            </a:r>
            <a:r>
              <a:rPr lang="en-US" sz="2000" dirty="0" err="1"/>
              <a:t>plentyn</a:t>
            </a:r>
            <a:r>
              <a:rPr lang="en-US" sz="2000" dirty="0"/>
              <a:t> a </a:t>
            </a:r>
            <a:r>
              <a:rPr lang="en-US" sz="2000" dirty="0" err="1"/>
              <a:t>chael</a:t>
            </a:r>
            <a:r>
              <a:rPr lang="en-US" sz="2000" dirty="0"/>
              <a:t> </a:t>
            </a:r>
            <a:r>
              <a:rPr lang="en-US" sz="2000" dirty="0" err="1"/>
              <a:t>ymagwedd</a:t>
            </a:r>
            <a:r>
              <a:rPr lang="en-US" sz="2000" dirty="0"/>
              <a:t> </a:t>
            </a:r>
            <a:r>
              <a:rPr lang="en-US" sz="2000" dirty="0" err="1"/>
              <a:t>gydlynol</a:t>
            </a:r>
            <a:r>
              <a:rPr lang="en-US" sz="2000" dirty="0"/>
              <a:t> at </a:t>
            </a:r>
            <a:r>
              <a:rPr lang="en-US" sz="2000" dirty="0" err="1"/>
              <a:t>gymorth</a:t>
            </a:r>
            <a:r>
              <a:rPr lang="en-US" sz="2000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FEE0D3-2468-C553-6E91-D4C0CCA3FDA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000" b="0" i="0" dirty="0">
                <a:solidFill>
                  <a:srgbClr val="0070C0"/>
                </a:solidFill>
                <a:effectLst/>
                <a:latin typeface="+mj-lt"/>
              </a:rPr>
              <a:t>Working together with professionals to best support the children within their care. Children and their families will access a range of services throughout a child's life. It's vital that practitioners work together to gain a full overview of a child's situation and have a </a:t>
            </a:r>
            <a:r>
              <a:rPr lang="en-US" sz="2000" b="0" i="0" dirty="0" err="1">
                <a:solidFill>
                  <a:srgbClr val="0070C0"/>
                </a:solidFill>
                <a:effectLst/>
                <a:latin typeface="+mj-lt"/>
              </a:rPr>
              <a:t>co-ordinated</a:t>
            </a:r>
            <a:r>
              <a:rPr lang="en-US" sz="2000" b="0" i="0" dirty="0">
                <a:solidFill>
                  <a:srgbClr val="0070C0"/>
                </a:solidFill>
                <a:effectLst/>
                <a:latin typeface="+mj-lt"/>
              </a:rPr>
              <a:t> approach to support.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  <a:latin typeface="+mj-lt"/>
              </a:rPr>
              <a:t>(NSPCC,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457983-7001-8F1C-51A3-BA470848D70B}"/>
              </a:ext>
            </a:extLst>
          </p:cNvPr>
          <p:cNvSpPr txBox="1"/>
          <p:nvPr/>
        </p:nvSpPr>
        <p:spPr>
          <a:xfrm>
            <a:off x="838200" y="237066"/>
            <a:ext cx="4104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Beth </a:t>
            </a:r>
            <a:r>
              <a:rPr lang="en-GB" sz="4000" dirty="0" err="1"/>
              <a:t>yw</a:t>
            </a:r>
            <a:r>
              <a:rPr lang="en-GB" sz="4000" dirty="0"/>
              <a:t> </a:t>
            </a:r>
            <a:r>
              <a:rPr lang="en-GB" sz="4000" dirty="0" err="1"/>
              <a:t>gwaith</a:t>
            </a:r>
            <a:r>
              <a:rPr lang="en-GB" sz="4000" dirty="0"/>
              <a:t> </a:t>
            </a:r>
            <a:r>
              <a:rPr lang="en-GB" sz="4000" dirty="0" err="1"/>
              <a:t>amlasiantaethol</a:t>
            </a:r>
            <a:r>
              <a:rPr lang="en-GB" sz="4000" dirty="0"/>
              <a:t>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186483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1D859-4769-7E39-A7B7-39B54E58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1166" y="446406"/>
            <a:ext cx="4783667" cy="969222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What do multi-agency models look like?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7ACD14-41F0-6D61-8FE5-2BF55D300226}"/>
              </a:ext>
            </a:extLst>
          </p:cNvPr>
          <p:cNvSpPr txBox="1"/>
          <p:nvPr/>
        </p:nvSpPr>
        <p:spPr>
          <a:xfrm>
            <a:off x="689772" y="446132"/>
            <a:ext cx="520374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Sut </a:t>
            </a:r>
            <a:r>
              <a:rPr lang="en-US" sz="4000" dirty="0" err="1"/>
              <a:t>mae</a:t>
            </a:r>
            <a:r>
              <a:rPr lang="en-US" sz="4000" dirty="0"/>
              <a:t> </a:t>
            </a:r>
            <a:r>
              <a:rPr lang="en-US" sz="4000" dirty="0" err="1"/>
              <a:t>modelau</a:t>
            </a:r>
            <a:r>
              <a:rPr lang="en-US" sz="4000" dirty="0"/>
              <a:t> </a:t>
            </a:r>
            <a:r>
              <a:rPr lang="en-US" sz="4000" dirty="0" err="1"/>
              <a:t>amlasiantaethol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</a:t>
            </a:r>
            <a:r>
              <a:rPr lang="en-US" sz="4000" dirty="0" err="1"/>
              <a:t>edrych</a:t>
            </a:r>
            <a:r>
              <a:rPr lang="en-US" sz="4000" dirty="0"/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1F1A50-34D7-5D47-A0C4-0571BE229E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675" t="24715" r="26033" b="26913"/>
          <a:stretch/>
        </p:blipFill>
        <p:spPr>
          <a:xfrm>
            <a:off x="3251200" y="2006531"/>
            <a:ext cx="5276427" cy="33173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ED96A8-7CAE-8762-708E-26C17A0FC6BD}"/>
              </a:ext>
            </a:extLst>
          </p:cNvPr>
          <p:cNvSpPr txBox="1"/>
          <p:nvPr/>
        </p:nvSpPr>
        <p:spPr>
          <a:xfrm>
            <a:off x="2976616" y="5323841"/>
            <a:ext cx="7169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(Home Office, 2014) MASH- Multiagency Safeguarding Hub</a:t>
            </a:r>
          </a:p>
        </p:txBody>
      </p:sp>
    </p:spTree>
    <p:extLst>
      <p:ext uri="{BB962C8B-B14F-4D97-AF65-F5344CB8AC3E}">
        <p14:creationId xmlns:p14="http://schemas.microsoft.com/office/powerpoint/2010/main" val="28681950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05218-28EE-991B-7856-57D04D896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466723"/>
            <a:ext cx="5181600" cy="124015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Who may be involved in multi-agency working?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FF5F7-10AB-BB39-7CEC-2EBDF64D84C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 err="1"/>
              <a:t>Ewch</a:t>
            </a:r>
            <a:r>
              <a:rPr lang="en-US" sz="2000" dirty="0"/>
              <a:t> </a:t>
            </a:r>
            <a:r>
              <a:rPr lang="en-US" sz="2000" dirty="0" err="1"/>
              <a:t>ati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greu</a:t>
            </a:r>
            <a:r>
              <a:rPr lang="en-US" sz="2000" dirty="0"/>
              <a:t> </a:t>
            </a:r>
            <a:r>
              <a:rPr lang="en-US" sz="2000" dirty="0" err="1"/>
              <a:t>rhestr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sgwrs</a:t>
            </a:r>
            <a:r>
              <a:rPr lang="en-US" sz="2000" dirty="0"/>
              <a:t> (chat) o </a:t>
            </a:r>
            <a:r>
              <a:rPr lang="en-US" sz="2000" dirty="0" err="1"/>
              <a:t>ba</a:t>
            </a:r>
            <a:r>
              <a:rPr lang="en-US" sz="2000" dirty="0"/>
              <a:t> </a:t>
            </a:r>
            <a:r>
              <a:rPr lang="en-US" sz="2000" dirty="0" err="1"/>
              <a:t>weithwyr</a:t>
            </a:r>
            <a:r>
              <a:rPr lang="en-US" sz="2000" dirty="0"/>
              <a:t> </a:t>
            </a:r>
            <a:r>
              <a:rPr lang="en-US" sz="2000" dirty="0" err="1"/>
              <a:t>proffesiynol</a:t>
            </a:r>
            <a:r>
              <a:rPr lang="en-US" sz="2000" dirty="0"/>
              <a:t> gall </a:t>
            </a:r>
            <a:r>
              <a:rPr lang="en-US" sz="2000" dirty="0" err="1"/>
              <a:t>fod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rhan</a:t>
            </a:r>
            <a:r>
              <a:rPr lang="en-US" sz="2000" dirty="0"/>
              <a:t> o </a:t>
            </a:r>
            <a:r>
              <a:rPr lang="en-US" sz="2000" dirty="0" err="1"/>
              <a:t>dîm</a:t>
            </a:r>
            <a:r>
              <a:rPr lang="en-US" sz="2000" dirty="0"/>
              <a:t> </a:t>
            </a:r>
            <a:r>
              <a:rPr lang="en-US" sz="2000" dirty="0" err="1"/>
              <a:t>amlasiantaethol</a:t>
            </a:r>
            <a:r>
              <a:rPr lang="en-US" sz="2000" dirty="0"/>
              <a:t> </a:t>
            </a:r>
          </a:p>
          <a:p>
            <a:r>
              <a:rPr lang="en-US" sz="2000" dirty="0" err="1"/>
              <a:t>Ystyriwch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ADY a </a:t>
            </a:r>
            <a:r>
              <a:rPr lang="en-US" sz="2000" dirty="0" err="1"/>
              <a:t>ddewiswyd</a:t>
            </a:r>
            <a:r>
              <a:rPr lang="en-US" sz="2000" dirty="0"/>
              <a:t>; </a:t>
            </a:r>
            <a:r>
              <a:rPr lang="en-US" sz="2000" dirty="0" err="1"/>
              <a:t>pwy</a:t>
            </a:r>
            <a:r>
              <a:rPr lang="en-US" sz="2000" dirty="0"/>
              <a:t> </a:t>
            </a:r>
            <a:r>
              <a:rPr lang="en-US" sz="2000" dirty="0" err="1"/>
              <a:t>fydd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gallu</a:t>
            </a:r>
            <a:r>
              <a:rPr lang="en-US" sz="2000" dirty="0"/>
              <a:t> </a:t>
            </a:r>
            <a:r>
              <a:rPr lang="en-US" sz="2000" dirty="0" err="1"/>
              <a:t>helpu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gyflawni'r</a:t>
            </a:r>
            <a:r>
              <a:rPr lang="en-US" sz="2000" dirty="0"/>
              <a:t> </a:t>
            </a:r>
            <a:r>
              <a:rPr lang="en-US" sz="2000" dirty="0" err="1"/>
              <a:t>canlyniadau</a:t>
            </a:r>
            <a:r>
              <a:rPr lang="en-US" sz="2000" dirty="0"/>
              <a:t> </a:t>
            </a:r>
            <a:r>
              <a:rPr lang="en-US" sz="2000" dirty="0" err="1"/>
              <a:t>gorau</a:t>
            </a:r>
            <a:r>
              <a:rPr lang="en-US" sz="2000" dirty="0"/>
              <a:t> </a:t>
            </a:r>
            <a:r>
              <a:rPr lang="en-US" sz="2000" dirty="0" err="1"/>
              <a:t>posibl</a:t>
            </a: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05F5A-06C1-516D-3490-D4CC161407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238413" cy="258381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Create a list in the chat of what professionals can make up a multi-agency team</a:t>
            </a:r>
          </a:p>
          <a:p>
            <a:r>
              <a:rPr lang="en-GB" sz="2000" dirty="0">
                <a:solidFill>
                  <a:srgbClr val="0070C0"/>
                </a:solidFill>
              </a:rPr>
              <a:t>Consider your chosen ALN; who will be able to help in achieving the best possible outcomes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6C5E2A-D6D0-8C3D-2FBA-267B7F3EB9C0}"/>
              </a:ext>
            </a:extLst>
          </p:cNvPr>
          <p:cNvSpPr txBox="1"/>
          <p:nvPr/>
        </p:nvSpPr>
        <p:spPr>
          <a:xfrm>
            <a:off x="326814" y="425082"/>
            <a:ext cx="5794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Pwy</a:t>
            </a:r>
            <a:r>
              <a:rPr lang="en-GB" sz="4000" dirty="0"/>
              <a:t> all </a:t>
            </a:r>
            <a:r>
              <a:rPr lang="en-GB" sz="4000" dirty="0" err="1"/>
              <a:t>fod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rhan</a:t>
            </a:r>
            <a:r>
              <a:rPr lang="en-GB" sz="4000" dirty="0"/>
              <a:t> â </a:t>
            </a:r>
            <a:r>
              <a:rPr lang="en-GB" sz="4000" dirty="0" err="1"/>
              <a:t>gwaith</a:t>
            </a:r>
            <a:r>
              <a:rPr lang="en-GB" sz="4000" dirty="0"/>
              <a:t> </a:t>
            </a:r>
            <a:r>
              <a:rPr lang="en-GB" sz="4000" dirty="0" err="1"/>
              <a:t>amlasiantaethol</a:t>
            </a:r>
            <a:r>
              <a:rPr lang="en-GB" sz="4000" dirty="0"/>
              <a:t>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6841517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8D487-A873-29AB-F8E2-B24FB41A3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500592"/>
            <a:ext cx="3632200" cy="915035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Individual task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74210-643A-5668-6318-16FF7C1600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441575"/>
          </a:xfrm>
        </p:spPr>
        <p:txBody>
          <a:bodyPr>
            <a:normAutofit/>
          </a:bodyPr>
          <a:lstStyle/>
          <a:p>
            <a:r>
              <a:rPr lang="en-US" sz="2000" dirty="0" err="1"/>
              <a:t>Chwiliwch</a:t>
            </a:r>
            <a:r>
              <a:rPr lang="en-US" sz="2000" dirty="0"/>
              <a:t> am </a:t>
            </a:r>
            <a:r>
              <a:rPr lang="en-US" sz="2000" dirty="0" err="1"/>
              <a:t>astudiaethau</a:t>
            </a:r>
            <a:r>
              <a:rPr lang="en-US" sz="2000" dirty="0"/>
              <a:t> </a:t>
            </a:r>
            <a:r>
              <a:rPr lang="en-US" sz="2000" dirty="0" err="1"/>
              <a:t>achos</a:t>
            </a:r>
            <a:r>
              <a:rPr lang="en-US" sz="2000" dirty="0"/>
              <a:t> </a:t>
            </a:r>
            <a:r>
              <a:rPr lang="en-US" sz="2000" dirty="0" err="1"/>
              <a:t>sy'n</a:t>
            </a:r>
            <a:r>
              <a:rPr lang="en-US" sz="2000" dirty="0"/>
              <a:t> </a:t>
            </a:r>
            <a:r>
              <a:rPr lang="en-US" sz="2000" dirty="0" err="1"/>
              <a:t>cysylltu</a:t>
            </a:r>
            <a:r>
              <a:rPr lang="en-US" sz="2000" dirty="0"/>
              <a:t> </a:t>
            </a:r>
            <a:r>
              <a:rPr lang="en-US" sz="2000" dirty="0" err="1"/>
              <a:t>â'ch</a:t>
            </a:r>
            <a:r>
              <a:rPr lang="en-US" sz="2000" dirty="0"/>
              <a:t> ADY </a:t>
            </a:r>
            <a:r>
              <a:rPr lang="en-US" sz="2000" dirty="0" err="1"/>
              <a:t>dewisol</a:t>
            </a:r>
            <a:endParaRPr lang="en-US" sz="2000" dirty="0"/>
          </a:p>
          <a:p>
            <a:r>
              <a:rPr lang="en-US" sz="2000" dirty="0" err="1"/>
              <a:t>Dewiswch</a:t>
            </a:r>
            <a:r>
              <a:rPr lang="en-US" sz="2000" dirty="0"/>
              <a:t> 2, a </a:t>
            </a:r>
            <a:r>
              <a:rPr lang="en-US" sz="2000" dirty="0" err="1"/>
              <a:t>dewch</a:t>
            </a:r>
            <a:r>
              <a:rPr lang="en-US" sz="2000" dirty="0"/>
              <a:t> â </a:t>
            </a:r>
            <a:r>
              <a:rPr lang="en-US" sz="2000" dirty="0" err="1"/>
              <a:t>nhw</a:t>
            </a:r>
            <a:r>
              <a:rPr lang="en-US" sz="2000" dirty="0"/>
              <a:t> </a:t>
            </a:r>
            <a:r>
              <a:rPr lang="en-US" sz="2000" dirty="0" err="1"/>
              <a:t>i'r</a:t>
            </a:r>
            <a:r>
              <a:rPr lang="en-US" sz="2000" dirty="0"/>
              <a:t> </a:t>
            </a:r>
            <a:r>
              <a:rPr lang="en-US" sz="2000" dirty="0" err="1"/>
              <a:t>sesiwn</a:t>
            </a:r>
            <a:r>
              <a:rPr lang="en-US" sz="2000" dirty="0"/>
              <a:t> </a:t>
            </a:r>
            <a:r>
              <a:rPr lang="en-US" sz="2000" dirty="0" err="1"/>
              <a:t>nesaf</a:t>
            </a: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Gellir</a:t>
            </a:r>
            <a:r>
              <a:rPr lang="en-US" sz="2000" dirty="0"/>
              <a:t> </a:t>
            </a:r>
            <a:r>
              <a:rPr lang="en-US" sz="2000" dirty="0" err="1"/>
              <a:t>dod</a:t>
            </a:r>
            <a:r>
              <a:rPr lang="en-US" sz="2000" dirty="0"/>
              <a:t> o </a:t>
            </a:r>
            <a:r>
              <a:rPr lang="en-US" sz="2000" dirty="0" err="1"/>
              <a:t>hyd</a:t>
            </a:r>
            <a:r>
              <a:rPr lang="en-US" sz="2000" dirty="0"/>
              <a:t> </a:t>
            </a:r>
            <a:r>
              <a:rPr lang="en-US" sz="2000" dirty="0" err="1"/>
              <a:t>i'r</a:t>
            </a:r>
            <a:r>
              <a:rPr lang="en-US" sz="2000" dirty="0"/>
              <a:t> </a:t>
            </a:r>
            <a:r>
              <a:rPr lang="en-US" sz="2000" dirty="0" err="1"/>
              <a:t>rhain</a:t>
            </a:r>
            <a:r>
              <a:rPr lang="en-US" sz="2000" dirty="0"/>
              <a:t> </a:t>
            </a:r>
            <a:r>
              <a:rPr lang="en-US" sz="2000" dirty="0" err="1"/>
              <a:t>mewn</a:t>
            </a:r>
            <a:r>
              <a:rPr lang="en-US" sz="2000" dirty="0"/>
              <a:t> </a:t>
            </a:r>
            <a:r>
              <a:rPr lang="en-US" sz="2000" dirty="0" err="1"/>
              <a:t>cyfnodolion</a:t>
            </a:r>
            <a:r>
              <a:rPr lang="en-US" sz="2000" dirty="0"/>
              <a:t> </a:t>
            </a:r>
            <a:r>
              <a:rPr lang="en-US" sz="2000" dirty="0" err="1"/>
              <a:t>seicoleg</a:t>
            </a:r>
            <a:r>
              <a:rPr lang="en-US" sz="2000" dirty="0"/>
              <a:t>, </a:t>
            </a:r>
            <a:r>
              <a:rPr lang="en-US" sz="2000" dirty="0" err="1"/>
              <a:t>cyfnodolion</a:t>
            </a:r>
            <a:r>
              <a:rPr lang="en-US" sz="2000" dirty="0"/>
              <a:t> ADY, </a:t>
            </a:r>
            <a:r>
              <a:rPr lang="en-US" sz="2000" dirty="0" err="1"/>
              <a:t>ar-lein</a:t>
            </a:r>
            <a:r>
              <a:rPr lang="en-US" sz="2000" dirty="0"/>
              <a:t>..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31E106-2ACE-F119-6461-4A46730A73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010535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Research case studies that link to your chosen ALN</a:t>
            </a:r>
          </a:p>
          <a:p>
            <a:r>
              <a:rPr lang="en-GB" sz="2000" dirty="0">
                <a:solidFill>
                  <a:srgbClr val="0070C0"/>
                </a:solidFill>
              </a:rPr>
              <a:t>Choose 2, and bring them in to the next session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70C0"/>
                </a:solidFill>
                <a:cs typeface="Calibri" panose="020F0502020204030204" pitchFamily="34" charset="0"/>
              </a:rPr>
              <a:t>T</a:t>
            </a:r>
            <a:r>
              <a:rPr lang="en-US" sz="2000" b="0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hese can be found in psychology journals, ALN journals, online..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D4DF25-B3C9-46E1-18DF-8980BD82BF8C}"/>
              </a:ext>
            </a:extLst>
          </p:cNvPr>
          <p:cNvSpPr txBox="1"/>
          <p:nvPr/>
        </p:nvSpPr>
        <p:spPr>
          <a:xfrm>
            <a:off x="838200" y="520912"/>
            <a:ext cx="2779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unigol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6571558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F4018-F92B-32AA-9C2C-669AA193F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Enghrefftiau</a:t>
            </a:r>
            <a:r>
              <a:rPr lang="en-GB" sz="4000" dirty="0"/>
              <a:t>/</a:t>
            </a:r>
            <a:r>
              <a:rPr lang="en-GB" sz="4000" dirty="0">
                <a:solidFill>
                  <a:srgbClr val="0070C0"/>
                </a:solidFill>
              </a:rPr>
              <a:t>Examples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85D72-A868-5353-A04F-8524001F57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701107" cy="33356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hlinkClick r:id="rId3"/>
              </a:rPr>
              <a:t>Dyslexia case studies in Essex (thorpedyslexia.co.uk)</a:t>
            </a:r>
            <a:endParaRPr lang="en-US" sz="2400" dirty="0"/>
          </a:p>
          <a:p>
            <a:pPr marL="0" indent="0">
              <a:buNone/>
            </a:pPr>
            <a:r>
              <a:rPr lang="en-US" sz="2400" dirty="0">
                <a:hlinkClick r:id="rId4"/>
              </a:rPr>
              <a:t>J7785</a:t>
            </a:r>
          </a:p>
          <a:p>
            <a:pPr marL="0" indent="0">
              <a:buNone/>
            </a:pPr>
            <a:r>
              <a:rPr lang="en-US" sz="2400" dirty="0">
                <a:hlinkClick r:id="rId4"/>
              </a:rPr>
              <a:t> </a:t>
            </a:r>
            <a:r>
              <a:rPr lang="en-US" sz="2400" dirty="0" err="1">
                <a:hlinkClick r:id="rId4"/>
              </a:rPr>
              <a:t>Estyn_Insights_and_Issues_e.indd</a:t>
            </a:r>
            <a:r>
              <a:rPr lang="en-US" sz="2400" dirty="0">
                <a:hlinkClick r:id="rId4"/>
              </a:rPr>
              <a:t> (</a:t>
            </a:r>
            <a:r>
              <a:rPr lang="en-US" sz="2400" dirty="0" err="1">
                <a:hlinkClick r:id="rId4"/>
              </a:rPr>
              <a:t>gov.wales</a:t>
            </a:r>
            <a:r>
              <a:rPr lang="en-US" sz="2400" dirty="0">
                <a:hlinkClick r:id="rId4"/>
              </a:rPr>
              <a:t>)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>
                <a:hlinkClick r:id="rId5"/>
              </a:rPr>
              <a:t>Ofsted publication template (publishing.service.gov.uk)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>
                <a:hlinkClick r:id="rId6"/>
              </a:rPr>
              <a:t>Key_Stage_3_the_wasted_years.doc (live.com)</a:t>
            </a:r>
            <a:endParaRPr lang="en-US" sz="2400" dirty="0">
              <a:solidFill>
                <a:srgbClr val="0070C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861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5416826" cy="1231762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AFE33C-94B8-B9DA-6F79-2445D4F47C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140687" cy="36674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Armstrong, F. (2011) ‘Chapter 1 – Inclusive Education: School cultures, teaching and learning’ </a:t>
            </a:r>
            <a:r>
              <a:rPr lang="en-GB" dirty="0"/>
              <a:t>in Richards, G. &amp; Armstrong, F. (2011) </a:t>
            </a:r>
            <a:r>
              <a:rPr lang="en-GB" i="1" dirty="0"/>
              <a:t>Teaching and learning in diverse and inclusive classrooms : key issues for new teachers, </a:t>
            </a:r>
            <a:r>
              <a:rPr lang="en-GB" dirty="0"/>
              <a:t>London: Routledge.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Mitchell, D. ( 2014</a:t>
            </a:r>
            <a:r>
              <a:rPr lang="en-GB" i="1" dirty="0"/>
              <a:t>) What Really Works in Special and Inclusive Education</a:t>
            </a:r>
            <a:r>
              <a:rPr lang="en-GB" dirty="0"/>
              <a:t>. London: Routledge </a:t>
            </a:r>
            <a:endParaRPr lang="en-GB" i="1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8ED5E7-9388-499B-563A-0FDEEA7AB8E4}"/>
              </a:ext>
            </a:extLst>
          </p:cNvPr>
          <p:cNvSpPr txBox="1"/>
          <p:nvPr/>
        </p:nvSpPr>
        <p:spPr>
          <a:xfrm>
            <a:off x="6650435" y="273449"/>
            <a:ext cx="357822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Useful Further </a:t>
            </a:r>
          </a:p>
          <a:p>
            <a:r>
              <a:rPr lang="en-GB" sz="4000" dirty="0">
                <a:solidFill>
                  <a:srgbClr val="0070C0"/>
                </a:solidFill>
              </a:rPr>
              <a:t>Reading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799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Llyfryddiaeth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Bibliography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Booth, T. &amp; </a:t>
            </a:r>
            <a:r>
              <a:rPr lang="en-GB" sz="1800" dirty="0" err="1"/>
              <a:t>Ainscow</a:t>
            </a:r>
            <a:r>
              <a:rPr lang="en-GB" sz="1800" dirty="0"/>
              <a:t>, M. (2011) Index for Inclusion: developing learning and participation in schools. ( 3</a:t>
            </a:r>
            <a:r>
              <a:rPr lang="en-GB" sz="1800" baseline="30000" dirty="0"/>
              <a:t>rd</a:t>
            </a:r>
            <a:r>
              <a:rPr lang="en-GB" sz="1800" dirty="0"/>
              <a:t> edition). Bristol: CSIE</a:t>
            </a:r>
          </a:p>
          <a:p>
            <a:r>
              <a:rPr lang="en-GB" sz="1800" dirty="0"/>
              <a:t>Mitchell, D. ( 2014</a:t>
            </a:r>
            <a:r>
              <a:rPr lang="en-GB" sz="1800" i="1" dirty="0"/>
              <a:t>) What Really Works in Special and Inclusive Education</a:t>
            </a:r>
            <a:r>
              <a:rPr lang="en-GB" sz="1800" dirty="0"/>
              <a:t>. London: Routledge and at  </a:t>
            </a:r>
            <a:r>
              <a:rPr lang="en-GB" sz="1800" dirty="0">
                <a:hlinkClick r:id="rId2"/>
              </a:rPr>
              <a:t>http://www.routledge.com/cw/mitchell-9780415623230/</a:t>
            </a:r>
            <a:r>
              <a:rPr lang="en-GB" sz="1800" dirty="0"/>
              <a:t> ( Accessed 27.08.20)</a:t>
            </a:r>
          </a:p>
          <a:p>
            <a:r>
              <a:rPr lang="en-GB" sz="1800" dirty="0"/>
              <a:t>Richards, G., &amp; Armstrong, F. (2011) </a:t>
            </a:r>
            <a:r>
              <a:rPr lang="en-GB" sz="1800" i="1" dirty="0"/>
              <a:t>Teaching and learning in diverse and inclusive classrooms : key issues for new teachers, </a:t>
            </a:r>
            <a:r>
              <a:rPr lang="en-GB" sz="1800" dirty="0"/>
              <a:t>London: Routledge. </a:t>
            </a:r>
          </a:p>
          <a:p>
            <a:r>
              <a:rPr lang="en-GB" sz="1800" i="1" dirty="0"/>
              <a:t>Home Office. (2014) Multi Agency Working and Information Sharing Project. </a:t>
            </a:r>
            <a:r>
              <a:rPr lang="en-US" sz="1200" dirty="0">
                <a:hlinkClick r:id="rId3"/>
              </a:rPr>
              <a:t>Multi Agency Working and Information Sharing Project: Final report (publishing.service.gov.uk)</a:t>
            </a:r>
            <a:endParaRPr lang="en-US" sz="1200" dirty="0"/>
          </a:p>
          <a:p>
            <a:r>
              <a:rPr lang="en-US" sz="1800" i="1" dirty="0"/>
              <a:t>NSPCC. (2023) ‘Multi-agency working’. </a:t>
            </a:r>
            <a:r>
              <a:rPr lang="en-US" sz="1800" dirty="0">
                <a:hlinkClick r:id="rId4"/>
              </a:rPr>
              <a:t>Multi-agency and interdisciplinary working | NSPCC Learning</a:t>
            </a:r>
            <a:endParaRPr lang="en-US" sz="1800" dirty="0"/>
          </a:p>
          <a:p>
            <a:r>
              <a:rPr lang="en-US" sz="1800" i="1" dirty="0"/>
              <a:t>GOV. (2023) ‘Parental rights and responsibilities’. </a:t>
            </a:r>
            <a:r>
              <a:rPr lang="en-US" sz="1200" dirty="0">
                <a:hlinkClick r:id="rId5"/>
              </a:rPr>
              <a:t>Parental rights and responsibilities: What is parental responsibility? - GOV.UK (www.gov.uk)</a:t>
            </a:r>
            <a:endParaRPr lang="en-GB" sz="1800" i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370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 (1)</Template>
  <TotalTime>18059</TotalTime>
  <Words>2624</Words>
  <Application>Microsoft Office PowerPoint</Application>
  <PresentationFormat>Widescreen</PresentationFormat>
  <Paragraphs>300</Paragraphs>
  <Slides>25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ECES5006/C Pawb yn golygu Pawb Sesiwn 4  ECES5006 All Means All Session 4</vt:lpstr>
      <vt:lpstr>Deilliannau Dysgu</vt:lpstr>
      <vt:lpstr>Creu Amgylcheddau Dysgu  Cynhwysol Creating Inclusive Learning Environments</vt:lpstr>
      <vt:lpstr>Booth and Ainscow (2011)  Index for Inclusion </vt:lpstr>
      <vt:lpstr> Agwedd A: Creu diwylliannau cynhwysol </vt:lpstr>
      <vt:lpstr> Agwedd B: Creu  polisiau cynhwysol </vt:lpstr>
      <vt:lpstr>  Agwedd C: Datblygu arferion cynhwysol  </vt:lpstr>
      <vt:lpstr>Esiampl: Ysgol Sharrow</vt:lpstr>
      <vt:lpstr>Values of a positive school culture</vt:lpstr>
      <vt:lpstr>Ethos Ysgol Gyfan</vt:lpstr>
      <vt:lpstr>Role of the parent</vt:lpstr>
      <vt:lpstr>Rôl y rhiant</vt:lpstr>
      <vt:lpstr>Role of the practitioner </vt:lpstr>
      <vt:lpstr>Rôl yr ymarferydd</vt:lpstr>
      <vt:lpstr>Yr Addysgwr Cynhwysol</vt:lpstr>
      <vt:lpstr>Teaching strategies </vt:lpstr>
      <vt:lpstr>Gweithio gyda Rhieni </vt:lpstr>
      <vt:lpstr>What is multiagency working?</vt:lpstr>
      <vt:lpstr>What is multiagency working?</vt:lpstr>
      <vt:lpstr>What do multi-agency models look like?</vt:lpstr>
      <vt:lpstr>Who may be involved in multi-agency working?</vt:lpstr>
      <vt:lpstr>Individual task</vt:lpstr>
      <vt:lpstr>Enghrefftiau/Examples</vt:lpstr>
      <vt:lpstr>Darllen Defnyddiol Pellach </vt:lpstr>
      <vt:lpstr>Llyfryddiaeth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Gynhwysol</dc:title>
  <dc:creator>Helen A Griffiths</dc:creator>
  <cp:lastModifiedBy>Natasha Jones</cp:lastModifiedBy>
  <cp:revision>49</cp:revision>
  <dcterms:modified xsi:type="dcterms:W3CDTF">2024-11-25T15:35:34Z</dcterms:modified>
</cp:coreProperties>
</file>