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9" r:id="rId1"/>
  </p:sldMasterIdLst>
  <p:sldIdLst>
    <p:sldId id="256" r:id="rId2"/>
    <p:sldId id="257" r:id="rId3"/>
    <p:sldId id="267" r:id="rId4"/>
    <p:sldId id="268" r:id="rId5"/>
    <p:sldId id="269" r:id="rId6"/>
    <p:sldId id="270" r:id="rId7"/>
    <p:sldId id="258" r:id="rId8"/>
    <p:sldId id="260" r:id="rId9"/>
    <p:sldId id="259" r:id="rId10"/>
    <p:sldId id="271" r:id="rId11"/>
    <p:sldId id="272" r:id="rId12"/>
    <p:sldId id="273" r:id="rId13"/>
    <p:sldId id="264" r:id="rId14"/>
    <p:sldId id="262" r:id="rId15"/>
    <p:sldId id="265" r:id="rId16"/>
    <p:sldId id="263" r:id="rId17"/>
    <p:sldId id="261" r:id="rId18"/>
    <p:sldId id="266"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9589" autoAdjust="0"/>
  </p:normalViewPr>
  <p:slideViewPr>
    <p:cSldViewPr snapToGrid="0" snapToObjects="1">
      <p:cViewPr varScale="1">
        <p:scale>
          <a:sx n="98" d="100"/>
          <a:sy n="98" d="100"/>
        </p:scale>
        <p:origin x="1018" y="8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4" Type="http://schemas.openxmlformats.org/officeDocument/2006/relationships/image" Target="../media/image4.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23.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svg"/><Relationship Id="rId1"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13.svg"/><Relationship Id="rId5" Type="http://schemas.openxmlformats.org/officeDocument/2006/relationships/image" Target="../media/image18.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1.svg"/><Relationship Id="rId1" Type="http://schemas.openxmlformats.org/officeDocument/2006/relationships/image" Target="../media/image24.png"/><Relationship Id="rId6" Type="http://schemas.openxmlformats.org/officeDocument/2006/relationships/image" Target="../media/image15.svg"/><Relationship Id="rId5" Type="http://schemas.openxmlformats.org/officeDocument/2006/relationships/image" Target="../media/image19.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9.svg"/><Relationship Id="rId1" Type="http://schemas.openxmlformats.org/officeDocument/2006/relationships/image" Target="../media/image16.png"/><Relationship Id="rId6" Type="http://schemas.openxmlformats.org/officeDocument/2006/relationships/image" Target="../media/image27.svg"/><Relationship Id="rId5" Type="http://schemas.openxmlformats.org/officeDocument/2006/relationships/image" Target="../media/image28.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1.svg"/><Relationship Id="rId1" Type="http://schemas.openxmlformats.org/officeDocument/2006/relationships/image" Target="../media/image36.png"/><Relationship Id="rId6" Type="http://schemas.openxmlformats.org/officeDocument/2006/relationships/image" Target="../media/image35.svg"/><Relationship Id="rId5" Type="http://schemas.openxmlformats.org/officeDocument/2006/relationships/image" Target="../media/image38.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ED5761A-833C-41F4-BB1D-45FAC13F969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AC1D8D-D4AD-4028-945A-60DDEEE1561B}">
      <dgm:prSet/>
      <dgm:spPr/>
      <dgm:t>
        <a:bodyPr/>
        <a:lstStyle/>
        <a:p>
          <a:r>
            <a:rPr lang="en-GB" dirty="0"/>
            <a:t>Your thoughts?</a:t>
          </a:r>
          <a:endParaRPr lang="en-US" dirty="0"/>
        </a:p>
      </dgm:t>
    </dgm:pt>
    <dgm:pt modelId="{F7C375B6-DB0B-4785-8703-6313F15D74EA}" type="parTrans" cxnId="{18E947D7-5CF6-4D74-A908-2B0D0D8B4937}">
      <dgm:prSet/>
      <dgm:spPr/>
      <dgm:t>
        <a:bodyPr/>
        <a:lstStyle/>
        <a:p>
          <a:endParaRPr lang="en-US"/>
        </a:p>
      </dgm:t>
    </dgm:pt>
    <dgm:pt modelId="{BE1CAF18-794F-4042-A35B-BD854E549928}" type="sibTrans" cxnId="{18E947D7-5CF6-4D74-A908-2B0D0D8B4937}">
      <dgm:prSet/>
      <dgm:spPr/>
      <dgm:t>
        <a:bodyPr/>
        <a:lstStyle/>
        <a:p>
          <a:endParaRPr lang="en-US"/>
        </a:p>
      </dgm:t>
    </dgm:pt>
    <dgm:pt modelId="{0C25260E-FFF7-4FB6-9A1F-7B86B2BCD804}">
      <dgm:prSet/>
      <dgm:spPr/>
      <dgm:t>
        <a:bodyPr/>
        <a:lstStyle/>
        <a:p>
          <a:r>
            <a:rPr lang="en-GB" dirty="0"/>
            <a:t>Please discuss!</a:t>
          </a:r>
          <a:endParaRPr lang="en-US" dirty="0"/>
        </a:p>
      </dgm:t>
    </dgm:pt>
    <dgm:pt modelId="{0FA0B586-434B-4813-B1F8-DF74616C372E}" type="parTrans" cxnId="{CC281223-E1BB-4394-B337-A765DB1B6ED7}">
      <dgm:prSet/>
      <dgm:spPr/>
      <dgm:t>
        <a:bodyPr/>
        <a:lstStyle/>
        <a:p>
          <a:endParaRPr lang="en-US"/>
        </a:p>
      </dgm:t>
    </dgm:pt>
    <dgm:pt modelId="{BBB6A730-E1F3-4BFB-8E42-4F8D8D869D39}" type="sibTrans" cxnId="{CC281223-E1BB-4394-B337-A765DB1B6ED7}">
      <dgm:prSet/>
      <dgm:spPr/>
      <dgm:t>
        <a:bodyPr/>
        <a:lstStyle/>
        <a:p>
          <a:endParaRPr lang="en-US"/>
        </a:p>
      </dgm:t>
    </dgm:pt>
    <dgm:pt modelId="{D049AE16-80D2-461E-A208-FFEAE59C8138}" type="pres">
      <dgm:prSet presAssocID="{BED5761A-833C-41F4-BB1D-45FAC13F969A}" presName="root" presStyleCnt="0">
        <dgm:presLayoutVars>
          <dgm:dir/>
          <dgm:resizeHandles val="exact"/>
        </dgm:presLayoutVars>
      </dgm:prSet>
      <dgm:spPr/>
    </dgm:pt>
    <dgm:pt modelId="{E9E9A4E0-0D77-44B9-BE0A-D226CC2F671F}" type="pres">
      <dgm:prSet presAssocID="{6FAC1D8D-D4AD-4028-945A-60DDEEE1561B}" presName="compNode" presStyleCnt="0"/>
      <dgm:spPr/>
    </dgm:pt>
    <dgm:pt modelId="{050B464D-D713-4560-8C6F-98AA3D30B9B3}" type="pres">
      <dgm:prSet presAssocID="{6FAC1D8D-D4AD-4028-945A-60DDEEE1561B}" presName="bgRect" presStyleLbl="bgShp" presStyleIdx="0" presStyleCnt="2"/>
      <dgm:spPr/>
    </dgm:pt>
    <dgm:pt modelId="{A48F07D1-479F-4F9A-AE6C-3D8B36A6BAC9}" type="pres">
      <dgm:prSet presAssocID="{6FAC1D8D-D4AD-4028-945A-60DDEEE1561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ought bubble"/>
        </a:ext>
      </dgm:extLst>
    </dgm:pt>
    <dgm:pt modelId="{8DBB5698-0425-41E1-8EA3-A1796C868F11}" type="pres">
      <dgm:prSet presAssocID="{6FAC1D8D-D4AD-4028-945A-60DDEEE1561B}" presName="spaceRect" presStyleCnt="0"/>
      <dgm:spPr/>
    </dgm:pt>
    <dgm:pt modelId="{3C3C3A5C-14E1-4AA0-B47A-88392E7F78E0}" type="pres">
      <dgm:prSet presAssocID="{6FAC1D8D-D4AD-4028-945A-60DDEEE1561B}" presName="parTx" presStyleLbl="revTx" presStyleIdx="0" presStyleCnt="2">
        <dgm:presLayoutVars>
          <dgm:chMax val="0"/>
          <dgm:chPref val="0"/>
        </dgm:presLayoutVars>
      </dgm:prSet>
      <dgm:spPr/>
    </dgm:pt>
    <dgm:pt modelId="{37DAD83A-A511-46B6-94A5-315136E97DC7}" type="pres">
      <dgm:prSet presAssocID="{BE1CAF18-794F-4042-A35B-BD854E549928}" presName="sibTrans" presStyleCnt="0"/>
      <dgm:spPr/>
    </dgm:pt>
    <dgm:pt modelId="{0F5DCA79-2E66-403C-BCBC-E7C9AA3CE344}" type="pres">
      <dgm:prSet presAssocID="{0C25260E-FFF7-4FB6-9A1F-7B86B2BCD804}" presName="compNode" presStyleCnt="0"/>
      <dgm:spPr/>
    </dgm:pt>
    <dgm:pt modelId="{D66165CA-FDD4-4ED5-B83A-9A924EE0A391}" type="pres">
      <dgm:prSet presAssocID="{0C25260E-FFF7-4FB6-9A1F-7B86B2BCD804}" presName="bgRect" presStyleLbl="bgShp" presStyleIdx="1" presStyleCnt="2"/>
      <dgm:spPr/>
    </dgm:pt>
    <dgm:pt modelId="{55D126C5-C464-4EB0-820E-ADD9DE35BCB6}" type="pres">
      <dgm:prSet presAssocID="{0C25260E-FFF7-4FB6-9A1F-7B86B2BCD8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Bubble"/>
        </a:ext>
      </dgm:extLst>
    </dgm:pt>
    <dgm:pt modelId="{FD82FE1A-75BB-4F28-BC29-26152846E755}" type="pres">
      <dgm:prSet presAssocID="{0C25260E-FFF7-4FB6-9A1F-7B86B2BCD804}" presName="spaceRect" presStyleCnt="0"/>
      <dgm:spPr/>
    </dgm:pt>
    <dgm:pt modelId="{EE06DDF1-C63F-4E26-BCD3-971B0C075DFE}" type="pres">
      <dgm:prSet presAssocID="{0C25260E-FFF7-4FB6-9A1F-7B86B2BCD804}" presName="parTx" presStyleLbl="revTx" presStyleIdx="1" presStyleCnt="2">
        <dgm:presLayoutVars>
          <dgm:chMax val="0"/>
          <dgm:chPref val="0"/>
        </dgm:presLayoutVars>
      </dgm:prSet>
      <dgm:spPr/>
    </dgm:pt>
  </dgm:ptLst>
  <dgm:cxnLst>
    <dgm:cxn modelId="{264AF520-487A-48E8-8A4C-5F3989D885BB}" type="presOf" srcId="{BED5761A-833C-41F4-BB1D-45FAC13F969A}" destId="{D049AE16-80D2-461E-A208-FFEAE59C8138}" srcOrd="0" destOrd="0" presId="urn:microsoft.com/office/officeart/2018/2/layout/IconVerticalSolidList"/>
    <dgm:cxn modelId="{CC281223-E1BB-4394-B337-A765DB1B6ED7}" srcId="{BED5761A-833C-41F4-BB1D-45FAC13F969A}" destId="{0C25260E-FFF7-4FB6-9A1F-7B86B2BCD804}" srcOrd="1" destOrd="0" parTransId="{0FA0B586-434B-4813-B1F8-DF74616C372E}" sibTransId="{BBB6A730-E1F3-4BFB-8E42-4F8D8D869D39}"/>
    <dgm:cxn modelId="{D438CD4C-E4FD-4E9A-9F80-EAD16A8966CE}" type="presOf" srcId="{6FAC1D8D-D4AD-4028-945A-60DDEEE1561B}" destId="{3C3C3A5C-14E1-4AA0-B47A-88392E7F78E0}" srcOrd="0" destOrd="0" presId="urn:microsoft.com/office/officeart/2018/2/layout/IconVerticalSolidList"/>
    <dgm:cxn modelId="{FFA3487C-9BF3-4A5C-BACA-5362ADCA036A}" type="presOf" srcId="{0C25260E-FFF7-4FB6-9A1F-7B86B2BCD804}" destId="{EE06DDF1-C63F-4E26-BCD3-971B0C075DFE}" srcOrd="0" destOrd="0" presId="urn:microsoft.com/office/officeart/2018/2/layout/IconVerticalSolidList"/>
    <dgm:cxn modelId="{18E947D7-5CF6-4D74-A908-2B0D0D8B4937}" srcId="{BED5761A-833C-41F4-BB1D-45FAC13F969A}" destId="{6FAC1D8D-D4AD-4028-945A-60DDEEE1561B}" srcOrd="0" destOrd="0" parTransId="{F7C375B6-DB0B-4785-8703-6313F15D74EA}" sibTransId="{BE1CAF18-794F-4042-A35B-BD854E549928}"/>
    <dgm:cxn modelId="{EC69D179-859E-46F5-816B-DB94A096E0FB}" type="presParOf" srcId="{D049AE16-80D2-461E-A208-FFEAE59C8138}" destId="{E9E9A4E0-0D77-44B9-BE0A-D226CC2F671F}" srcOrd="0" destOrd="0" presId="urn:microsoft.com/office/officeart/2018/2/layout/IconVerticalSolidList"/>
    <dgm:cxn modelId="{29F724FD-348A-44BD-992C-E3EE597CDD03}" type="presParOf" srcId="{E9E9A4E0-0D77-44B9-BE0A-D226CC2F671F}" destId="{050B464D-D713-4560-8C6F-98AA3D30B9B3}" srcOrd="0" destOrd="0" presId="urn:microsoft.com/office/officeart/2018/2/layout/IconVerticalSolidList"/>
    <dgm:cxn modelId="{C3896525-2528-476C-9D93-F51AB636A266}" type="presParOf" srcId="{E9E9A4E0-0D77-44B9-BE0A-D226CC2F671F}" destId="{A48F07D1-479F-4F9A-AE6C-3D8B36A6BAC9}" srcOrd="1" destOrd="0" presId="urn:microsoft.com/office/officeart/2018/2/layout/IconVerticalSolidList"/>
    <dgm:cxn modelId="{504859A9-D604-4553-8ABE-5703F4503700}" type="presParOf" srcId="{E9E9A4E0-0D77-44B9-BE0A-D226CC2F671F}" destId="{8DBB5698-0425-41E1-8EA3-A1796C868F11}" srcOrd="2" destOrd="0" presId="urn:microsoft.com/office/officeart/2018/2/layout/IconVerticalSolidList"/>
    <dgm:cxn modelId="{3385C937-3869-4CD0-9C1F-C9264C7EBFB5}" type="presParOf" srcId="{E9E9A4E0-0D77-44B9-BE0A-D226CC2F671F}" destId="{3C3C3A5C-14E1-4AA0-B47A-88392E7F78E0}" srcOrd="3" destOrd="0" presId="urn:microsoft.com/office/officeart/2018/2/layout/IconVerticalSolidList"/>
    <dgm:cxn modelId="{6D7855FA-8DA7-456C-8722-A1642AE02568}" type="presParOf" srcId="{D049AE16-80D2-461E-A208-FFEAE59C8138}" destId="{37DAD83A-A511-46B6-94A5-315136E97DC7}" srcOrd="1" destOrd="0" presId="urn:microsoft.com/office/officeart/2018/2/layout/IconVerticalSolidList"/>
    <dgm:cxn modelId="{0B196B63-4633-43E8-BA1E-8DB0C10C8A06}" type="presParOf" srcId="{D049AE16-80D2-461E-A208-FFEAE59C8138}" destId="{0F5DCA79-2E66-403C-BCBC-E7C9AA3CE344}" srcOrd="2" destOrd="0" presId="urn:microsoft.com/office/officeart/2018/2/layout/IconVerticalSolidList"/>
    <dgm:cxn modelId="{440801C3-BF05-498C-B8E3-67260E05D97D}" type="presParOf" srcId="{0F5DCA79-2E66-403C-BCBC-E7C9AA3CE344}" destId="{D66165CA-FDD4-4ED5-B83A-9A924EE0A391}" srcOrd="0" destOrd="0" presId="urn:microsoft.com/office/officeart/2018/2/layout/IconVerticalSolidList"/>
    <dgm:cxn modelId="{8F03DFC3-C025-402D-AF86-9C54FD17C5BC}" type="presParOf" srcId="{0F5DCA79-2E66-403C-BCBC-E7C9AA3CE344}" destId="{55D126C5-C464-4EB0-820E-ADD9DE35BCB6}" srcOrd="1" destOrd="0" presId="urn:microsoft.com/office/officeart/2018/2/layout/IconVerticalSolidList"/>
    <dgm:cxn modelId="{D0816307-B95B-464B-B0E1-4CFA949AB5DE}" type="presParOf" srcId="{0F5DCA79-2E66-403C-BCBC-E7C9AA3CE344}" destId="{FD82FE1A-75BB-4F28-BC29-26152846E755}" srcOrd="2" destOrd="0" presId="urn:microsoft.com/office/officeart/2018/2/layout/IconVerticalSolidList"/>
    <dgm:cxn modelId="{82E4659A-B5C3-42AD-AD4B-394D14619098}" type="presParOf" srcId="{0F5DCA79-2E66-403C-BCBC-E7C9AA3CE344}" destId="{EE06DDF1-C63F-4E26-BCD3-971B0C075D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7415D2-FF1B-4CAE-8686-45253FF1223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35AB4D7B-3B86-47AA-85D0-8E1E8AA01FB8}">
      <dgm:prSet/>
      <dgm:spPr/>
      <dgm:t>
        <a:bodyPr/>
        <a:lstStyle/>
        <a:p>
          <a:r>
            <a:rPr lang="en-US" dirty="0"/>
            <a:t>Pre 2009 Public Health in Wales was operated by the Health Boards</a:t>
          </a:r>
        </a:p>
      </dgm:t>
    </dgm:pt>
    <dgm:pt modelId="{B5CF56A9-9089-4CFC-AFAF-9E49E6779D7A}" type="parTrans" cxnId="{7D24499A-B1A3-484F-B5E7-D468EA1227CD}">
      <dgm:prSet/>
      <dgm:spPr/>
      <dgm:t>
        <a:bodyPr/>
        <a:lstStyle/>
        <a:p>
          <a:endParaRPr lang="en-US"/>
        </a:p>
      </dgm:t>
    </dgm:pt>
    <dgm:pt modelId="{65AFE732-8ABB-4504-A796-031049298C6A}" type="sibTrans" cxnId="{7D24499A-B1A3-484F-B5E7-D468EA1227CD}">
      <dgm:prSet/>
      <dgm:spPr/>
      <dgm:t>
        <a:bodyPr/>
        <a:lstStyle/>
        <a:p>
          <a:endParaRPr lang="en-US"/>
        </a:p>
      </dgm:t>
    </dgm:pt>
    <dgm:pt modelId="{F5EFC086-945E-4966-A7A2-4ADC7D99EE6A}">
      <dgm:prSet/>
      <dgm:spPr/>
      <dgm:t>
        <a:bodyPr/>
        <a:lstStyle/>
        <a:p>
          <a:r>
            <a:rPr lang="en-US" dirty="0"/>
            <a:t>It was not joined up and was not leading the way in Public Health and Health Promotion</a:t>
          </a:r>
        </a:p>
      </dgm:t>
    </dgm:pt>
    <dgm:pt modelId="{2CC33FCB-03C3-42BD-8629-3193F2F527A1}" type="parTrans" cxnId="{2CED491F-30E5-42E2-8EB7-DC6C1BADA542}">
      <dgm:prSet/>
      <dgm:spPr/>
      <dgm:t>
        <a:bodyPr/>
        <a:lstStyle/>
        <a:p>
          <a:endParaRPr lang="en-US"/>
        </a:p>
      </dgm:t>
    </dgm:pt>
    <dgm:pt modelId="{D13CB077-4CC4-415E-A471-8518F1E6F9C1}" type="sibTrans" cxnId="{2CED491F-30E5-42E2-8EB7-DC6C1BADA542}">
      <dgm:prSet/>
      <dgm:spPr/>
      <dgm:t>
        <a:bodyPr/>
        <a:lstStyle/>
        <a:p>
          <a:endParaRPr lang="en-US"/>
        </a:p>
      </dgm:t>
    </dgm:pt>
    <dgm:pt modelId="{3E1E1386-A1C3-462F-9505-32F40F639B94}">
      <dgm:prSet/>
      <dgm:spPr/>
      <dgm:t>
        <a:bodyPr/>
        <a:lstStyle/>
        <a:p>
          <a:r>
            <a:rPr lang="en-US" dirty="0"/>
            <a:t>Practitioners were working in isolation</a:t>
          </a:r>
        </a:p>
      </dgm:t>
    </dgm:pt>
    <dgm:pt modelId="{A9742F94-F378-4E61-AFEF-7B6B7E20F313}" type="parTrans" cxnId="{CCD9C686-63D3-4E09-973D-094E89CA2EA9}">
      <dgm:prSet/>
      <dgm:spPr/>
      <dgm:t>
        <a:bodyPr/>
        <a:lstStyle/>
        <a:p>
          <a:endParaRPr lang="en-US"/>
        </a:p>
      </dgm:t>
    </dgm:pt>
    <dgm:pt modelId="{8FBDEF0D-9523-4080-94BD-BB8FD13134E8}" type="sibTrans" cxnId="{CCD9C686-63D3-4E09-973D-094E89CA2EA9}">
      <dgm:prSet/>
      <dgm:spPr/>
      <dgm:t>
        <a:bodyPr/>
        <a:lstStyle/>
        <a:p>
          <a:endParaRPr lang="en-US"/>
        </a:p>
      </dgm:t>
    </dgm:pt>
    <dgm:pt modelId="{03687589-10A9-4F10-83FD-E5F0769A026B}">
      <dgm:prSet/>
      <dgm:spPr/>
      <dgm:t>
        <a:bodyPr/>
        <a:lstStyle/>
        <a:p>
          <a:r>
            <a:rPr lang="en-US" dirty="0"/>
            <a:t>So the setting of Public Health Wales in 2009 meant that public health had the opportunity to join up and advance this important aspect of Public Health</a:t>
          </a:r>
        </a:p>
      </dgm:t>
    </dgm:pt>
    <dgm:pt modelId="{AAD66500-7E9B-465B-BC4C-6BA4BDA433C4}" type="parTrans" cxnId="{24F0BCEF-C392-40A4-AAB0-002B1FC8B93F}">
      <dgm:prSet/>
      <dgm:spPr/>
      <dgm:t>
        <a:bodyPr/>
        <a:lstStyle/>
        <a:p>
          <a:endParaRPr lang="en-US"/>
        </a:p>
      </dgm:t>
    </dgm:pt>
    <dgm:pt modelId="{2CC2A05D-02AC-4B33-AC33-5BCDAF09E9DE}" type="sibTrans" cxnId="{24F0BCEF-C392-40A4-AAB0-002B1FC8B93F}">
      <dgm:prSet/>
      <dgm:spPr/>
      <dgm:t>
        <a:bodyPr/>
        <a:lstStyle/>
        <a:p>
          <a:endParaRPr lang="en-US"/>
        </a:p>
      </dgm:t>
    </dgm:pt>
    <dgm:pt modelId="{FF6B8B8E-5B84-4C03-A935-0A16FD1120F2}" type="pres">
      <dgm:prSet presAssocID="{C07415D2-FF1B-4CAE-8686-45253FF1223C}" presName="root" presStyleCnt="0">
        <dgm:presLayoutVars>
          <dgm:dir/>
          <dgm:resizeHandles val="exact"/>
        </dgm:presLayoutVars>
      </dgm:prSet>
      <dgm:spPr/>
    </dgm:pt>
    <dgm:pt modelId="{B7F466DA-4416-4E42-9E31-7091E67C8B2F}" type="pres">
      <dgm:prSet presAssocID="{35AB4D7B-3B86-47AA-85D0-8E1E8AA01FB8}" presName="compNode" presStyleCnt="0"/>
      <dgm:spPr/>
    </dgm:pt>
    <dgm:pt modelId="{062E7700-1875-4BEB-A1B3-8262F74D2C4C}" type="pres">
      <dgm:prSet presAssocID="{35AB4D7B-3B86-47AA-85D0-8E1E8AA01FB8}" presName="bgRect" presStyleLbl="bgShp" presStyleIdx="0" presStyleCnt="4"/>
      <dgm:spPr/>
    </dgm:pt>
    <dgm:pt modelId="{5249A4D1-A455-410A-8610-FED935E9969F}" type="pres">
      <dgm:prSet presAssocID="{35AB4D7B-3B86-47AA-85D0-8E1E8AA01FB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657AB3E1-F8F8-402B-ACDE-40F9AA1FD57A}" type="pres">
      <dgm:prSet presAssocID="{35AB4D7B-3B86-47AA-85D0-8E1E8AA01FB8}" presName="spaceRect" presStyleCnt="0"/>
      <dgm:spPr/>
    </dgm:pt>
    <dgm:pt modelId="{600BF5A0-3518-4E15-8D6C-11A4A669DEA1}" type="pres">
      <dgm:prSet presAssocID="{35AB4D7B-3B86-47AA-85D0-8E1E8AA01FB8}" presName="parTx" presStyleLbl="revTx" presStyleIdx="0" presStyleCnt="4">
        <dgm:presLayoutVars>
          <dgm:chMax val="0"/>
          <dgm:chPref val="0"/>
        </dgm:presLayoutVars>
      </dgm:prSet>
      <dgm:spPr/>
    </dgm:pt>
    <dgm:pt modelId="{C69F7A5D-2A6D-4F47-8BC4-7EA78AB6B5C3}" type="pres">
      <dgm:prSet presAssocID="{65AFE732-8ABB-4504-A796-031049298C6A}" presName="sibTrans" presStyleCnt="0"/>
      <dgm:spPr/>
    </dgm:pt>
    <dgm:pt modelId="{67033DF7-D64E-42F8-9F25-45BFF430DF0F}" type="pres">
      <dgm:prSet presAssocID="{F5EFC086-945E-4966-A7A2-4ADC7D99EE6A}" presName="compNode" presStyleCnt="0"/>
      <dgm:spPr/>
    </dgm:pt>
    <dgm:pt modelId="{2711C86B-FCEB-4A0D-9C90-9F652E90731F}" type="pres">
      <dgm:prSet presAssocID="{F5EFC086-945E-4966-A7A2-4ADC7D99EE6A}" presName="bgRect" presStyleLbl="bgShp" presStyleIdx="1" presStyleCnt="4"/>
      <dgm:spPr/>
    </dgm:pt>
    <dgm:pt modelId="{112C9741-72B9-4F36-8E99-C5C26624434C}" type="pres">
      <dgm:prSet presAssocID="{F5EFC086-945E-4966-A7A2-4ADC7D99EE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tor"/>
        </a:ext>
      </dgm:extLst>
    </dgm:pt>
    <dgm:pt modelId="{983BBAF1-EBA6-4B80-ABA4-C4C5A5AF435B}" type="pres">
      <dgm:prSet presAssocID="{F5EFC086-945E-4966-A7A2-4ADC7D99EE6A}" presName="spaceRect" presStyleCnt="0"/>
      <dgm:spPr/>
    </dgm:pt>
    <dgm:pt modelId="{2C7F7997-B6D4-417E-9451-FEDF24E2C695}" type="pres">
      <dgm:prSet presAssocID="{F5EFC086-945E-4966-A7A2-4ADC7D99EE6A}" presName="parTx" presStyleLbl="revTx" presStyleIdx="1" presStyleCnt="4">
        <dgm:presLayoutVars>
          <dgm:chMax val="0"/>
          <dgm:chPref val="0"/>
        </dgm:presLayoutVars>
      </dgm:prSet>
      <dgm:spPr/>
    </dgm:pt>
    <dgm:pt modelId="{657B8F7B-8AAF-41A0-8FD8-411FE0BB1343}" type="pres">
      <dgm:prSet presAssocID="{D13CB077-4CC4-415E-A471-8518F1E6F9C1}" presName="sibTrans" presStyleCnt="0"/>
      <dgm:spPr/>
    </dgm:pt>
    <dgm:pt modelId="{75C094BA-088C-4CD8-B4B7-03F264575967}" type="pres">
      <dgm:prSet presAssocID="{3E1E1386-A1C3-462F-9505-32F40F639B94}" presName="compNode" presStyleCnt="0"/>
      <dgm:spPr/>
    </dgm:pt>
    <dgm:pt modelId="{70C84E70-04ED-4D54-8C0F-0F165C3FA842}" type="pres">
      <dgm:prSet presAssocID="{3E1E1386-A1C3-462F-9505-32F40F639B94}" presName="bgRect" presStyleLbl="bgShp" presStyleIdx="2" presStyleCnt="4"/>
      <dgm:spPr/>
    </dgm:pt>
    <dgm:pt modelId="{047EDE04-1826-4A2B-AC4B-544AC6C6DAA0}" type="pres">
      <dgm:prSet presAssocID="{3E1E1386-A1C3-462F-9505-32F40F639B9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6E055742-B8A8-47C0-AA2A-B13C1822B7CE}" type="pres">
      <dgm:prSet presAssocID="{3E1E1386-A1C3-462F-9505-32F40F639B94}" presName="spaceRect" presStyleCnt="0"/>
      <dgm:spPr/>
    </dgm:pt>
    <dgm:pt modelId="{48089C84-D83D-4BE2-ABE0-56A49CDDAB19}" type="pres">
      <dgm:prSet presAssocID="{3E1E1386-A1C3-462F-9505-32F40F639B94}" presName="parTx" presStyleLbl="revTx" presStyleIdx="2" presStyleCnt="4">
        <dgm:presLayoutVars>
          <dgm:chMax val="0"/>
          <dgm:chPref val="0"/>
        </dgm:presLayoutVars>
      </dgm:prSet>
      <dgm:spPr/>
    </dgm:pt>
    <dgm:pt modelId="{D4FE75C2-CA99-482D-8485-74FB9104FD1F}" type="pres">
      <dgm:prSet presAssocID="{8FBDEF0D-9523-4080-94BD-BB8FD13134E8}" presName="sibTrans" presStyleCnt="0"/>
      <dgm:spPr/>
    </dgm:pt>
    <dgm:pt modelId="{C9E6FA8A-E512-48AB-AAC3-A409BAC8E22A}" type="pres">
      <dgm:prSet presAssocID="{03687589-10A9-4F10-83FD-E5F0769A026B}" presName="compNode" presStyleCnt="0"/>
      <dgm:spPr/>
    </dgm:pt>
    <dgm:pt modelId="{C67C24C4-8CD0-4F36-8E25-840E51EA0CA3}" type="pres">
      <dgm:prSet presAssocID="{03687589-10A9-4F10-83FD-E5F0769A026B}" presName="bgRect" presStyleLbl="bgShp" presStyleIdx="3" presStyleCnt="4"/>
      <dgm:spPr/>
    </dgm:pt>
    <dgm:pt modelId="{13A171C9-26EC-4C13-838E-EFA2DBC02262}" type="pres">
      <dgm:prSet presAssocID="{03687589-10A9-4F10-83FD-E5F0769A026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al"/>
        </a:ext>
      </dgm:extLst>
    </dgm:pt>
    <dgm:pt modelId="{BEE36568-514D-47E2-9083-B90A8CA9C953}" type="pres">
      <dgm:prSet presAssocID="{03687589-10A9-4F10-83FD-E5F0769A026B}" presName="spaceRect" presStyleCnt="0"/>
      <dgm:spPr/>
    </dgm:pt>
    <dgm:pt modelId="{8AA3A777-4678-41FC-978A-6065DC725FF6}" type="pres">
      <dgm:prSet presAssocID="{03687589-10A9-4F10-83FD-E5F0769A026B}" presName="parTx" presStyleLbl="revTx" presStyleIdx="3" presStyleCnt="4">
        <dgm:presLayoutVars>
          <dgm:chMax val="0"/>
          <dgm:chPref val="0"/>
        </dgm:presLayoutVars>
      </dgm:prSet>
      <dgm:spPr/>
    </dgm:pt>
  </dgm:ptLst>
  <dgm:cxnLst>
    <dgm:cxn modelId="{E8537F1C-91E4-496F-B4EF-E5DC7D66DC20}" type="presOf" srcId="{3E1E1386-A1C3-462F-9505-32F40F639B94}" destId="{48089C84-D83D-4BE2-ABE0-56A49CDDAB19}" srcOrd="0" destOrd="0" presId="urn:microsoft.com/office/officeart/2018/2/layout/IconVerticalSolidList"/>
    <dgm:cxn modelId="{0CDE181F-8EDB-41A3-AF42-6891842573B6}" type="presOf" srcId="{35AB4D7B-3B86-47AA-85D0-8E1E8AA01FB8}" destId="{600BF5A0-3518-4E15-8D6C-11A4A669DEA1}" srcOrd="0" destOrd="0" presId="urn:microsoft.com/office/officeart/2018/2/layout/IconVerticalSolidList"/>
    <dgm:cxn modelId="{2CED491F-30E5-42E2-8EB7-DC6C1BADA542}" srcId="{C07415D2-FF1B-4CAE-8686-45253FF1223C}" destId="{F5EFC086-945E-4966-A7A2-4ADC7D99EE6A}" srcOrd="1" destOrd="0" parTransId="{2CC33FCB-03C3-42BD-8629-3193F2F527A1}" sibTransId="{D13CB077-4CC4-415E-A471-8518F1E6F9C1}"/>
    <dgm:cxn modelId="{CCD9C686-63D3-4E09-973D-094E89CA2EA9}" srcId="{C07415D2-FF1B-4CAE-8686-45253FF1223C}" destId="{3E1E1386-A1C3-462F-9505-32F40F639B94}" srcOrd="2" destOrd="0" parTransId="{A9742F94-F378-4E61-AFEF-7B6B7E20F313}" sibTransId="{8FBDEF0D-9523-4080-94BD-BB8FD13134E8}"/>
    <dgm:cxn modelId="{6B13389A-C48B-4559-84A3-D5607487EB77}" type="presOf" srcId="{03687589-10A9-4F10-83FD-E5F0769A026B}" destId="{8AA3A777-4678-41FC-978A-6065DC725FF6}" srcOrd="0" destOrd="0" presId="urn:microsoft.com/office/officeart/2018/2/layout/IconVerticalSolidList"/>
    <dgm:cxn modelId="{7D24499A-B1A3-484F-B5E7-D468EA1227CD}" srcId="{C07415D2-FF1B-4CAE-8686-45253FF1223C}" destId="{35AB4D7B-3B86-47AA-85D0-8E1E8AA01FB8}" srcOrd="0" destOrd="0" parTransId="{B5CF56A9-9089-4CFC-AFAF-9E49E6779D7A}" sibTransId="{65AFE732-8ABB-4504-A796-031049298C6A}"/>
    <dgm:cxn modelId="{C55225B7-E5A6-4D3D-B686-815B315525B9}" type="presOf" srcId="{F5EFC086-945E-4966-A7A2-4ADC7D99EE6A}" destId="{2C7F7997-B6D4-417E-9451-FEDF24E2C695}" srcOrd="0" destOrd="0" presId="urn:microsoft.com/office/officeart/2018/2/layout/IconVerticalSolidList"/>
    <dgm:cxn modelId="{24F0BCEF-C392-40A4-AAB0-002B1FC8B93F}" srcId="{C07415D2-FF1B-4CAE-8686-45253FF1223C}" destId="{03687589-10A9-4F10-83FD-E5F0769A026B}" srcOrd="3" destOrd="0" parTransId="{AAD66500-7E9B-465B-BC4C-6BA4BDA433C4}" sibTransId="{2CC2A05D-02AC-4B33-AC33-5BCDAF09E9DE}"/>
    <dgm:cxn modelId="{DAD2EDF0-A586-47B3-9216-D0176BEBA391}" type="presOf" srcId="{C07415D2-FF1B-4CAE-8686-45253FF1223C}" destId="{FF6B8B8E-5B84-4C03-A935-0A16FD1120F2}" srcOrd="0" destOrd="0" presId="urn:microsoft.com/office/officeart/2018/2/layout/IconVerticalSolidList"/>
    <dgm:cxn modelId="{29663EF8-A2FA-4CCD-9FA8-05F9B10BD9BB}" type="presParOf" srcId="{FF6B8B8E-5B84-4C03-A935-0A16FD1120F2}" destId="{B7F466DA-4416-4E42-9E31-7091E67C8B2F}" srcOrd="0" destOrd="0" presId="urn:microsoft.com/office/officeart/2018/2/layout/IconVerticalSolidList"/>
    <dgm:cxn modelId="{29DA1D32-7566-42C0-922D-281A32372431}" type="presParOf" srcId="{B7F466DA-4416-4E42-9E31-7091E67C8B2F}" destId="{062E7700-1875-4BEB-A1B3-8262F74D2C4C}" srcOrd="0" destOrd="0" presId="urn:microsoft.com/office/officeart/2018/2/layout/IconVerticalSolidList"/>
    <dgm:cxn modelId="{14F8C5BC-422D-4F8B-8C1B-0B62AB648989}" type="presParOf" srcId="{B7F466DA-4416-4E42-9E31-7091E67C8B2F}" destId="{5249A4D1-A455-410A-8610-FED935E9969F}" srcOrd="1" destOrd="0" presId="urn:microsoft.com/office/officeart/2018/2/layout/IconVerticalSolidList"/>
    <dgm:cxn modelId="{61D4052A-F43F-449F-9707-638CD355792E}" type="presParOf" srcId="{B7F466DA-4416-4E42-9E31-7091E67C8B2F}" destId="{657AB3E1-F8F8-402B-ACDE-40F9AA1FD57A}" srcOrd="2" destOrd="0" presId="urn:microsoft.com/office/officeart/2018/2/layout/IconVerticalSolidList"/>
    <dgm:cxn modelId="{4031241E-348D-4845-A36D-D81521C0CA97}" type="presParOf" srcId="{B7F466DA-4416-4E42-9E31-7091E67C8B2F}" destId="{600BF5A0-3518-4E15-8D6C-11A4A669DEA1}" srcOrd="3" destOrd="0" presId="urn:microsoft.com/office/officeart/2018/2/layout/IconVerticalSolidList"/>
    <dgm:cxn modelId="{183088DB-2B9C-4906-8B75-DEEE1FC098CD}" type="presParOf" srcId="{FF6B8B8E-5B84-4C03-A935-0A16FD1120F2}" destId="{C69F7A5D-2A6D-4F47-8BC4-7EA78AB6B5C3}" srcOrd="1" destOrd="0" presId="urn:microsoft.com/office/officeart/2018/2/layout/IconVerticalSolidList"/>
    <dgm:cxn modelId="{E7A7E7F8-EB73-4EED-8B18-198AF9DA9FB3}" type="presParOf" srcId="{FF6B8B8E-5B84-4C03-A935-0A16FD1120F2}" destId="{67033DF7-D64E-42F8-9F25-45BFF430DF0F}" srcOrd="2" destOrd="0" presId="urn:microsoft.com/office/officeart/2018/2/layout/IconVerticalSolidList"/>
    <dgm:cxn modelId="{4ADB3C00-3977-49AD-B97D-89921706A80B}" type="presParOf" srcId="{67033DF7-D64E-42F8-9F25-45BFF430DF0F}" destId="{2711C86B-FCEB-4A0D-9C90-9F652E90731F}" srcOrd="0" destOrd="0" presId="urn:microsoft.com/office/officeart/2018/2/layout/IconVerticalSolidList"/>
    <dgm:cxn modelId="{E23CE1D1-7A31-4498-A65B-E0598256E4D1}" type="presParOf" srcId="{67033DF7-D64E-42F8-9F25-45BFF430DF0F}" destId="{112C9741-72B9-4F36-8E99-C5C26624434C}" srcOrd="1" destOrd="0" presId="urn:microsoft.com/office/officeart/2018/2/layout/IconVerticalSolidList"/>
    <dgm:cxn modelId="{75E8BC7D-08AB-4DF0-8D25-F8BA918CC6CE}" type="presParOf" srcId="{67033DF7-D64E-42F8-9F25-45BFF430DF0F}" destId="{983BBAF1-EBA6-4B80-ABA4-C4C5A5AF435B}" srcOrd="2" destOrd="0" presId="urn:microsoft.com/office/officeart/2018/2/layout/IconVerticalSolidList"/>
    <dgm:cxn modelId="{1691378F-6818-48CD-A911-78647ABA1996}" type="presParOf" srcId="{67033DF7-D64E-42F8-9F25-45BFF430DF0F}" destId="{2C7F7997-B6D4-417E-9451-FEDF24E2C695}" srcOrd="3" destOrd="0" presId="urn:microsoft.com/office/officeart/2018/2/layout/IconVerticalSolidList"/>
    <dgm:cxn modelId="{FD368CF7-76F5-46F4-929F-31FD4EC7CBAF}" type="presParOf" srcId="{FF6B8B8E-5B84-4C03-A935-0A16FD1120F2}" destId="{657B8F7B-8AAF-41A0-8FD8-411FE0BB1343}" srcOrd="3" destOrd="0" presId="urn:microsoft.com/office/officeart/2018/2/layout/IconVerticalSolidList"/>
    <dgm:cxn modelId="{A77ED945-D471-4FAF-866C-FEEA04B468D6}" type="presParOf" srcId="{FF6B8B8E-5B84-4C03-A935-0A16FD1120F2}" destId="{75C094BA-088C-4CD8-B4B7-03F264575967}" srcOrd="4" destOrd="0" presId="urn:microsoft.com/office/officeart/2018/2/layout/IconVerticalSolidList"/>
    <dgm:cxn modelId="{3919D59D-6EE3-4A0D-BF22-A96C3FF3E403}" type="presParOf" srcId="{75C094BA-088C-4CD8-B4B7-03F264575967}" destId="{70C84E70-04ED-4D54-8C0F-0F165C3FA842}" srcOrd="0" destOrd="0" presId="urn:microsoft.com/office/officeart/2018/2/layout/IconVerticalSolidList"/>
    <dgm:cxn modelId="{34F82EED-9021-476F-9750-D67DAD255DD0}" type="presParOf" srcId="{75C094BA-088C-4CD8-B4B7-03F264575967}" destId="{047EDE04-1826-4A2B-AC4B-544AC6C6DAA0}" srcOrd="1" destOrd="0" presId="urn:microsoft.com/office/officeart/2018/2/layout/IconVerticalSolidList"/>
    <dgm:cxn modelId="{0B5B3F9A-207D-4F06-B5EA-D8E2D5B0BE3C}" type="presParOf" srcId="{75C094BA-088C-4CD8-B4B7-03F264575967}" destId="{6E055742-B8A8-47C0-AA2A-B13C1822B7CE}" srcOrd="2" destOrd="0" presId="urn:microsoft.com/office/officeart/2018/2/layout/IconVerticalSolidList"/>
    <dgm:cxn modelId="{5AAA463B-C803-451C-BB38-3B5895FB2296}" type="presParOf" srcId="{75C094BA-088C-4CD8-B4B7-03F264575967}" destId="{48089C84-D83D-4BE2-ABE0-56A49CDDAB19}" srcOrd="3" destOrd="0" presId="urn:microsoft.com/office/officeart/2018/2/layout/IconVerticalSolidList"/>
    <dgm:cxn modelId="{5288CE86-3B69-424B-A2DF-2D555F2F0D92}" type="presParOf" srcId="{FF6B8B8E-5B84-4C03-A935-0A16FD1120F2}" destId="{D4FE75C2-CA99-482D-8485-74FB9104FD1F}" srcOrd="5" destOrd="0" presId="urn:microsoft.com/office/officeart/2018/2/layout/IconVerticalSolidList"/>
    <dgm:cxn modelId="{181517A7-6D5F-404E-B715-4E514A190D6B}" type="presParOf" srcId="{FF6B8B8E-5B84-4C03-A935-0A16FD1120F2}" destId="{C9E6FA8A-E512-48AB-AAC3-A409BAC8E22A}" srcOrd="6" destOrd="0" presId="urn:microsoft.com/office/officeart/2018/2/layout/IconVerticalSolidList"/>
    <dgm:cxn modelId="{2F3830CA-A329-40EE-B005-F27A131039D8}" type="presParOf" srcId="{C9E6FA8A-E512-48AB-AAC3-A409BAC8E22A}" destId="{C67C24C4-8CD0-4F36-8E25-840E51EA0CA3}" srcOrd="0" destOrd="0" presId="urn:microsoft.com/office/officeart/2018/2/layout/IconVerticalSolidList"/>
    <dgm:cxn modelId="{4AD5B8D3-4CC3-4B8F-941B-2828FB45F4F1}" type="presParOf" srcId="{C9E6FA8A-E512-48AB-AAC3-A409BAC8E22A}" destId="{13A171C9-26EC-4C13-838E-EFA2DBC02262}" srcOrd="1" destOrd="0" presId="urn:microsoft.com/office/officeart/2018/2/layout/IconVerticalSolidList"/>
    <dgm:cxn modelId="{8CF8B0CA-7141-49BD-A062-FF27E37B9933}" type="presParOf" srcId="{C9E6FA8A-E512-48AB-AAC3-A409BAC8E22A}" destId="{BEE36568-514D-47E2-9083-B90A8CA9C953}" srcOrd="2" destOrd="0" presId="urn:microsoft.com/office/officeart/2018/2/layout/IconVerticalSolidList"/>
    <dgm:cxn modelId="{7B2FD0E5-2DF6-4C4B-956B-95750928460C}" type="presParOf" srcId="{C9E6FA8A-E512-48AB-AAC3-A409BAC8E22A}" destId="{8AA3A777-4678-41FC-978A-6065DC725FF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00C74D-BA17-416C-9E3B-44231AB9EED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6B23B40-8FC4-4BB6-B360-D886B7219338}">
      <dgm:prSet/>
      <dgm:spPr/>
      <dgm:t>
        <a:bodyPr/>
        <a:lstStyle/>
        <a:p>
          <a:r>
            <a:rPr lang="en-US" dirty="0"/>
            <a:t>The document Healthy Lives , Healthy People was published by the Conservative government in 2011 and set out a different path for public health in England</a:t>
          </a:r>
        </a:p>
      </dgm:t>
    </dgm:pt>
    <dgm:pt modelId="{66723E7D-0EAD-44E5-B757-98AFEC199C08}" type="parTrans" cxnId="{DFE02DAD-3D20-416F-A479-079DC5DAD9D6}">
      <dgm:prSet/>
      <dgm:spPr/>
      <dgm:t>
        <a:bodyPr/>
        <a:lstStyle/>
        <a:p>
          <a:endParaRPr lang="en-US"/>
        </a:p>
      </dgm:t>
    </dgm:pt>
    <dgm:pt modelId="{486D0920-8F18-4C65-8BFF-0A62B34C39C3}" type="sibTrans" cxnId="{DFE02DAD-3D20-416F-A479-079DC5DAD9D6}">
      <dgm:prSet/>
      <dgm:spPr/>
      <dgm:t>
        <a:bodyPr/>
        <a:lstStyle/>
        <a:p>
          <a:endParaRPr lang="en-US"/>
        </a:p>
      </dgm:t>
    </dgm:pt>
    <dgm:pt modelId="{E2DF7113-92D1-4683-BAD0-24A1AC8336B0}">
      <dgm:prSet/>
      <dgm:spPr/>
      <dgm:t>
        <a:bodyPr/>
        <a:lstStyle/>
        <a:p>
          <a:r>
            <a:rPr lang="en-US" dirty="0"/>
            <a:t>It became part of local government and the funds were meant to be ring fenced</a:t>
          </a:r>
        </a:p>
      </dgm:t>
    </dgm:pt>
    <dgm:pt modelId="{313EF29E-DBA3-49D3-9377-89083125A2C0}" type="parTrans" cxnId="{A0DB0441-056A-4BF1-A008-5FCD6CF29094}">
      <dgm:prSet/>
      <dgm:spPr/>
      <dgm:t>
        <a:bodyPr/>
        <a:lstStyle/>
        <a:p>
          <a:endParaRPr lang="en-US"/>
        </a:p>
      </dgm:t>
    </dgm:pt>
    <dgm:pt modelId="{EB7503C0-FB6C-4FD4-A1AF-9B984CCB354B}" type="sibTrans" cxnId="{A0DB0441-056A-4BF1-A008-5FCD6CF29094}">
      <dgm:prSet/>
      <dgm:spPr/>
      <dgm:t>
        <a:bodyPr/>
        <a:lstStyle/>
        <a:p>
          <a:endParaRPr lang="en-US"/>
        </a:p>
      </dgm:t>
    </dgm:pt>
    <dgm:pt modelId="{096D6AB6-F179-4BBD-B22B-DAA9418EE159}">
      <dgm:prSet/>
      <dgm:spPr/>
      <dgm:t>
        <a:bodyPr/>
        <a:lstStyle/>
        <a:p>
          <a:r>
            <a:rPr lang="en-US" dirty="0"/>
            <a:t>Policy has been set out by Public Health England  but cuts have been made as a result</a:t>
          </a:r>
        </a:p>
      </dgm:t>
    </dgm:pt>
    <dgm:pt modelId="{AF841E05-30A7-461D-B346-377E36B4CAA2}" type="parTrans" cxnId="{FE772D92-8176-41C3-9876-6FC0099B8F9B}">
      <dgm:prSet/>
      <dgm:spPr/>
      <dgm:t>
        <a:bodyPr/>
        <a:lstStyle/>
        <a:p>
          <a:endParaRPr lang="en-US"/>
        </a:p>
      </dgm:t>
    </dgm:pt>
    <dgm:pt modelId="{E56B8847-5C18-4F16-9FB8-07E707B10FCD}" type="sibTrans" cxnId="{FE772D92-8176-41C3-9876-6FC0099B8F9B}">
      <dgm:prSet/>
      <dgm:spPr/>
      <dgm:t>
        <a:bodyPr/>
        <a:lstStyle/>
        <a:p>
          <a:endParaRPr lang="en-US"/>
        </a:p>
      </dgm:t>
    </dgm:pt>
    <dgm:pt modelId="{38021886-5461-486A-B05F-E525AE97C77B}" type="pres">
      <dgm:prSet presAssocID="{6C00C74D-BA17-416C-9E3B-44231AB9EED5}" presName="root" presStyleCnt="0">
        <dgm:presLayoutVars>
          <dgm:dir/>
          <dgm:resizeHandles val="exact"/>
        </dgm:presLayoutVars>
      </dgm:prSet>
      <dgm:spPr/>
    </dgm:pt>
    <dgm:pt modelId="{14CD9F10-B29F-44FE-8DEB-F666602F8EDE}" type="pres">
      <dgm:prSet presAssocID="{16B23B40-8FC4-4BB6-B360-D886B7219338}" presName="compNode" presStyleCnt="0"/>
      <dgm:spPr/>
    </dgm:pt>
    <dgm:pt modelId="{F58FD6AD-96B9-4643-92AE-C4AEC425A5CC}" type="pres">
      <dgm:prSet presAssocID="{16B23B40-8FC4-4BB6-B360-D886B7219338}" presName="bgRect" presStyleLbl="bgShp" presStyleIdx="0" presStyleCnt="3"/>
      <dgm:spPr/>
    </dgm:pt>
    <dgm:pt modelId="{8CD73D2F-A875-4920-BD39-5B5CC5B20036}" type="pres">
      <dgm:prSet presAssocID="{16B23B40-8FC4-4BB6-B360-D886B72193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ospital"/>
        </a:ext>
      </dgm:extLst>
    </dgm:pt>
    <dgm:pt modelId="{B64196B6-62DF-4F00-B0B1-EA76A6999239}" type="pres">
      <dgm:prSet presAssocID="{16B23B40-8FC4-4BB6-B360-D886B7219338}" presName="spaceRect" presStyleCnt="0"/>
      <dgm:spPr/>
    </dgm:pt>
    <dgm:pt modelId="{98C5B40C-E2F9-4579-87C0-30FA3B87FB1C}" type="pres">
      <dgm:prSet presAssocID="{16B23B40-8FC4-4BB6-B360-D886B7219338}" presName="parTx" presStyleLbl="revTx" presStyleIdx="0" presStyleCnt="3">
        <dgm:presLayoutVars>
          <dgm:chMax val="0"/>
          <dgm:chPref val="0"/>
        </dgm:presLayoutVars>
      </dgm:prSet>
      <dgm:spPr/>
    </dgm:pt>
    <dgm:pt modelId="{09CCCCD3-76AD-46E7-86D3-79296D03CED5}" type="pres">
      <dgm:prSet presAssocID="{486D0920-8F18-4C65-8BFF-0A62B34C39C3}" presName="sibTrans" presStyleCnt="0"/>
      <dgm:spPr/>
    </dgm:pt>
    <dgm:pt modelId="{9222C6F9-CCFE-4A55-A15C-46F0BAC9CBE2}" type="pres">
      <dgm:prSet presAssocID="{E2DF7113-92D1-4683-BAD0-24A1AC8336B0}" presName="compNode" presStyleCnt="0"/>
      <dgm:spPr/>
    </dgm:pt>
    <dgm:pt modelId="{3F7216F8-3CFD-466A-9539-1B6302E750CF}" type="pres">
      <dgm:prSet presAssocID="{E2DF7113-92D1-4683-BAD0-24A1AC8336B0}" presName="bgRect" presStyleLbl="bgShp" presStyleIdx="1" presStyleCnt="3"/>
      <dgm:spPr/>
    </dgm:pt>
    <dgm:pt modelId="{4F7BC151-2E1A-4F0E-ACD5-17CAE862ACED}" type="pres">
      <dgm:prSet presAssocID="{E2DF7113-92D1-4683-BAD0-24A1AC8336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nk"/>
        </a:ext>
      </dgm:extLst>
    </dgm:pt>
    <dgm:pt modelId="{84598060-3E89-45ED-A38D-A6D91742EF60}" type="pres">
      <dgm:prSet presAssocID="{E2DF7113-92D1-4683-BAD0-24A1AC8336B0}" presName="spaceRect" presStyleCnt="0"/>
      <dgm:spPr/>
    </dgm:pt>
    <dgm:pt modelId="{DB154A47-6940-40F5-8EED-4E864FB330F7}" type="pres">
      <dgm:prSet presAssocID="{E2DF7113-92D1-4683-BAD0-24A1AC8336B0}" presName="parTx" presStyleLbl="revTx" presStyleIdx="1" presStyleCnt="3">
        <dgm:presLayoutVars>
          <dgm:chMax val="0"/>
          <dgm:chPref val="0"/>
        </dgm:presLayoutVars>
      </dgm:prSet>
      <dgm:spPr/>
    </dgm:pt>
    <dgm:pt modelId="{59A2379A-0C5B-4533-AE12-A2AD14D41513}" type="pres">
      <dgm:prSet presAssocID="{EB7503C0-FB6C-4FD4-A1AF-9B984CCB354B}" presName="sibTrans" presStyleCnt="0"/>
      <dgm:spPr/>
    </dgm:pt>
    <dgm:pt modelId="{B83DAEBE-573D-4256-B906-60D8E970E53D}" type="pres">
      <dgm:prSet presAssocID="{096D6AB6-F179-4BBD-B22B-DAA9418EE159}" presName="compNode" presStyleCnt="0"/>
      <dgm:spPr/>
    </dgm:pt>
    <dgm:pt modelId="{5B866D07-B401-436F-8C41-2517F256E326}" type="pres">
      <dgm:prSet presAssocID="{096D6AB6-F179-4BBD-B22B-DAA9418EE159}" presName="bgRect" presStyleLbl="bgShp" presStyleIdx="2" presStyleCnt="3"/>
      <dgm:spPr/>
    </dgm:pt>
    <dgm:pt modelId="{6DE47482-0EF8-4186-A390-EC270D1888D4}" type="pres">
      <dgm:prSet presAssocID="{096D6AB6-F179-4BBD-B22B-DAA9418EE15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D7CB5235-A387-4AA5-82DF-C4B11011B318}" type="pres">
      <dgm:prSet presAssocID="{096D6AB6-F179-4BBD-B22B-DAA9418EE159}" presName="spaceRect" presStyleCnt="0"/>
      <dgm:spPr/>
    </dgm:pt>
    <dgm:pt modelId="{D42FC3F3-F05D-4881-B07E-62E9DD4756B0}" type="pres">
      <dgm:prSet presAssocID="{096D6AB6-F179-4BBD-B22B-DAA9418EE159}" presName="parTx" presStyleLbl="revTx" presStyleIdx="2" presStyleCnt="3">
        <dgm:presLayoutVars>
          <dgm:chMax val="0"/>
          <dgm:chPref val="0"/>
        </dgm:presLayoutVars>
      </dgm:prSet>
      <dgm:spPr/>
    </dgm:pt>
  </dgm:ptLst>
  <dgm:cxnLst>
    <dgm:cxn modelId="{D7DF3B1C-D2B8-4B18-8ECF-53E93E3FFABF}" type="presOf" srcId="{6C00C74D-BA17-416C-9E3B-44231AB9EED5}" destId="{38021886-5461-486A-B05F-E525AE97C77B}" srcOrd="0" destOrd="0" presId="urn:microsoft.com/office/officeart/2018/2/layout/IconVerticalSolidList"/>
    <dgm:cxn modelId="{A0DB0441-056A-4BF1-A008-5FCD6CF29094}" srcId="{6C00C74D-BA17-416C-9E3B-44231AB9EED5}" destId="{E2DF7113-92D1-4683-BAD0-24A1AC8336B0}" srcOrd="1" destOrd="0" parTransId="{313EF29E-DBA3-49D3-9377-89083125A2C0}" sibTransId="{EB7503C0-FB6C-4FD4-A1AF-9B984CCB354B}"/>
    <dgm:cxn modelId="{FE772D92-8176-41C3-9876-6FC0099B8F9B}" srcId="{6C00C74D-BA17-416C-9E3B-44231AB9EED5}" destId="{096D6AB6-F179-4BBD-B22B-DAA9418EE159}" srcOrd="2" destOrd="0" parTransId="{AF841E05-30A7-461D-B346-377E36B4CAA2}" sibTransId="{E56B8847-5C18-4F16-9FB8-07E707B10FCD}"/>
    <dgm:cxn modelId="{0F0A039D-C220-46FD-A62D-7E1B5B8FFA25}" type="presOf" srcId="{096D6AB6-F179-4BBD-B22B-DAA9418EE159}" destId="{D42FC3F3-F05D-4881-B07E-62E9DD4756B0}" srcOrd="0" destOrd="0" presId="urn:microsoft.com/office/officeart/2018/2/layout/IconVerticalSolidList"/>
    <dgm:cxn modelId="{DFE02DAD-3D20-416F-A479-079DC5DAD9D6}" srcId="{6C00C74D-BA17-416C-9E3B-44231AB9EED5}" destId="{16B23B40-8FC4-4BB6-B360-D886B7219338}" srcOrd="0" destOrd="0" parTransId="{66723E7D-0EAD-44E5-B757-98AFEC199C08}" sibTransId="{486D0920-8F18-4C65-8BFF-0A62B34C39C3}"/>
    <dgm:cxn modelId="{77E003B3-D56C-4CD1-9E91-133552C37A88}" type="presOf" srcId="{E2DF7113-92D1-4683-BAD0-24A1AC8336B0}" destId="{DB154A47-6940-40F5-8EED-4E864FB330F7}" srcOrd="0" destOrd="0" presId="urn:microsoft.com/office/officeart/2018/2/layout/IconVerticalSolidList"/>
    <dgm:cxn modelId="{D0C13FDA-EA63-4A88-9F73-9C619A5FF92B}" type="presOf" srcId="{16B23B40-8FC4-4BB6-B360-D886B7219338}" destId="{98C5B40C-E2F9-4579-87C0-30FA3B87FB1C}" srcOrd="0" destOrd="0" presId="urn:microsoft.com/office/officeart/2018/2/layout/IconVerticalSolidList"/>
    <dgm:cxn modelId="{8472EA35-3C96-44EC-9E8D-84C3CE26A13B}" type="presParOf" srcId="{38021886-5461-486A-B05F-E525AE97C77B}" destId="{14CD9F10-B29F-44FE-8DEB-F666602F8EDE}" srcOrd="0" destOrd="0" presId="urn:microsoft.com/office/officeart/2018/2/layout/IconVerticalSolidList"/>
    <dgm:cxn modelId="{53EDD343-8106-479A-919C-1069EE03E248}" type="presParOf" srcId="{14CD9F10-B29F-44FE-8DEB-F666602F8EDE}" destId="{F58FD6AD-96B9-4643-92AE-C4AEC425A5CC}" srcOrd="0" destOrd="0" presId="urn:microsoft.com/office/officeart/2018/2/layout/IconVerticalSolidList"/>
    <dgm:cxn modelId="{84130587-FBF5-4D2F-8B15-04F5FD9880BC}" type="presParOf" srcId="{14CD9F10-B29F-44FE-8DEB-F666602F8EDE}" destId="{8CD73D2F-A875-4920-BD39-5B5CC5B20036}" srcOrd="1" destOrd="0" presId="urn:microsoft.com/office/officeart/2018/2/layout/IconVerticalSolidList"/>
    <dgm:cxn modelId="{DC400386-047C-45D6-AB3D-4C31298711BF}" type="presParOf" srcId="{14CD9F10-B29F-44FE-8DEB-F666602F8EDE}" destId="{B64196B6-62DF-4F00-B0B1-EA76A6999239}" srcOrd="2" destOrd="0" presId="urn:microsoft.com/office/officeart/2018/2/layout/IconVerticalSolidList"/>
    <dgm:cxn modelId="{8D2E731C-36AD-47A4-A558-A35FDCAC2960}" type="presParOf" srcId="{14CD9F10-B29F-44FE-8DEB-F666602F8EDE}" destId="{98C5B40C-E2F9-4579-87C0-30FA3B87FB1C}" srcOrd="3" destOrd="0" presId="urn:microsoft.com/office/officeart/2018/2/layout/IconVerticalSolidList"/>
    <dgm:cxn modelId="{404E9589-3947-438F-971C-977A0CDC15B1}" type="presParOf" srcId="{38021886-5461-486A-B05F-E525AE97C77B}" destId="{09CCCCD3-76AD-46E7-86D3-79296D03CED5}" srcOrd="1" destOrd="0" presId="urn:microsoft.com/office/officeart/2018/2/layout/IconVerticalSolidList"/>
    <dgm:cxn modelId="{F9796E19-BB91-4DE7-B2A2-DAD05B493BAB}" type="presParOf" srcId="{38021886-5461-486A-B05F-E525AE97C77B}" destId="{9222C6F9-CCFE-4A55-A15C-46F0BAC9CBE2}" srcOrd="2" destOrd="0" presId="urn:microsoft.com/office/officeart/2018/2/layout/IconVerticalSolidList"/>
    <dgm:cxn modelId="{1D4DE5C9-AEA4-43E3-B136-0B011D0D3F1B}" type="presParOf" srcId="{9222C6F9-CCFE-4A55-A15C-46F0BAC9CBE2}" destId="{3F7216F8-3CFD-466A-9539-1B6302E750CF}" srcOrd="0" destOrd="0" presId="urn:microsoft.com/office/officeart/2018/2/layout/IconVerticalSolidList"/>
    <dgm:cxn modelId="{6418EDF3-FE96-43A0-9597-D0F2A02807E6}" type="presParOf" srcId="{9222C6F9-CCFE-4A55-A15C-46F0BAC9CBE2}" destId="{4F7BC151-2E1A-4F0E-ACD5-17CAE862ACED}" srcOrd="1" destOrd="0" presId="urn:microsoft.com/office/officeart/2018/2/layout/IconVerticalSolidList"/>
    <dgm:cxn modelId="{D8A4DAF7-2329-420D-B130-0EF4778D3467}" type="presParOf" srcId="{9222C6F9-CCFE-4A55-A15C-46F0BAC9CBE2}" destId="{84598060-3E89-45ED-A38D-A6D91742EF60}" srcOrd="2" destOrd="0" presId="urn:microsoft.com/office/officeart/2018/2/layout/IconVerticalSolidList"/>
    <dgm:cxn modelId="{22D2AB99-6402-4DC0-99D3-7DFA33C093CB}" type="presParOf" srcId="{9222C6F9-CCFE-4A55-A15C-46F0BAC9CBE2}" destId="{DB154A47-6940-40F5-8EED-4E864FB330F7}" srcOrd="3" destOrd="0" presId="urn:microsoft.com/office/officeart/2018/2/layout/IconVerticalSolidList"/>
    <dgm:cxn modelId="{AC4FFCC2-6DA6-4B9C-8328-9709D0AD47F0}" type="presParOf" srcId="{38021886-5461-486A-B05F-E525AE97C77B}" destId="{59A2379A-0C5B-4533-AE12-A2AD14D41513}" srcOrd="3" destOrd="0" presId="urn:microsoft.com/office/officeart/2018/2/layout/IconVerticalSolidList"/>
    <dgm:cxn modelId="{5B10A887-E61A-4E35-A7F7-BDB79B1E48EE}" type="presParOf" srcId="{38021886-5461-486A-B05F-E525AE97C77B}" destId="{B83DAEBE-573D-4256-B906-60D8E970E53D}" srcOrd="4" destOrd="0" presId="urn:microsoft.com/office/officeart/2018/2/layout/IconVerticalSolidList"/>
    <dgm:cxn modelId="{1257F340-C96E-488D-A8D5-CAC2DF08CBC3}" type="presParOf" srcId="{B83DAEBE-573D-4256-B906-60D8E970E53D}" destId="{5B866D07-B401-436F-8C41-2517F256E326}" srcOrd="0" destOrd="0" presId="urn:microsoft.com/office/officeart/2018/2/layout/IconVerticalSolidList"/>
    <dgm:cxn modelId="{FDD3558C-844B-4A4E-9ECE-EF8200CD0339}" type="presParOf" srcId="{B83DAEBE-573D-4256-B906-60D8E970E53D}" destId="{6DE47482-0EF8-4186-A390-EC270D1888D4}" srcOrd="1" destOrd="0" presId="urn:microsoft.com/office/officeart/2018/2/layout/IconVerticalSolidList"/>
    <dgm:cxn modelId="{2E596981-8040-4832-96DB-13EB37E33ADE}" type="presParOf" srcId="{B83DAEBE-573D-4256-B906-60D8E970E53D}" destId="{D7CB5235-A387-4AA5-82DF-C4B11011B318}" srcOrd="2" destOrd="0" presId="urn:microsoft.com/office/officeart/2018/2/layout/IconVerticalSolidList"/>
    <dgm:cxn modelId="{2CF0EF92-54F9-47D9-8572-84419FB8F59B}" type="presParOf" srcId="{B83DAEBE-573D-4256-B906-60D8E970E53D}" destId="{D42FC3F3-F05D-4881-B07E-62E9DD4756B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549F74A-2500-4EC0-A0AD-D4ACC5ED761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A78620C-FD79-4AAA-900F-7B50AB741E0D}">
      <dgm:prSet/>
      <dgm:spPr/>
      <dgm:t>
        <a:bodyPr/>
        <a:lstStyle/>
        <a:p>
          <a:r>
            <a:rPr lang="en-US" dirty="0"/>
            <a:t>Set up in 2009 as a Health Authority </a:t>
          </a:r>
        </a:p>
      </dgm:t>
    </dgm:pt>
    <dgm:pt modelId="{53DD5AA1-89B0-4718-B76D-5B3F57C3817C}" type="parTrans" cxnId="{D6139A85-CB44-4995-82E7-D97131191E99}">
      <dgm:prSet/>
      <dgm:spPr/>
      <dgm:t>
        <a:bodyPr/>
        <a:lstStyle/>
        <a:p>
          <a:endParaRPr lang="en-US"/>
        </a:p>
      </dgm:t>
    </dgm:pt>
    <dgm:pt modelId="{2202F8DC-2579-4870-BDD4-57ECC9304A30}" type="sibTrans" cxnId="{D6139A85-CB44-4995-82E7-D97131191E99}">
      <dgm:prSet/>
      <dgm:spPr/>
      <dgm:t>
        <a:bodyPr/>
        <a:lstStyle/>
        <a:p>
          <a:endParaRPr lang="en-US"/>
        </a:p>
      </dgm:t>
    </dgm:pt>
    <dgm:pt modelId="{74EEDFF7-2B19-4E7F-87EF-EE3920A2A6CF}">
      <dgm:prSet/>
      <dgm:spPr/>
      <dgm:t>
        <a:bodyPr/>
        <a:lstStyle/>
        <a:p>
          <a:r>
            <a:rPr lang="en-US" dirty="0"/>
            <a:t>Main base in Cardiff but each health board has a public health team that is based within the Board</a:t>
          </a:r>
        </a:p>
      </dgm:t>
    </dgm:pt>
    <dgm:pt modelId="{EEBB464C-6606-4F14-A3DE-441CE3A1F9E3}" type="parTrans" cxnId="{F1F921E6-53B0-476C-A3C7-FC2D788ACFFF}">
      <dgm:prSet/>
      <dgm:spPr/>
      <dgm:t>
        <a:bodyPr/>
        <a:lstStyle/>
        <a:p>
          <a:endParaRPr lang="en-US"/>
        </a:p>
      </dgm:t>
    </dgm:pt>
    <dgm:pt modelId="{2BDF99FA-6786-4D6E-8A0A-37C51A5791C4}" type="sibTrans" cxnId="{F1F921E6-53B0-476C-A3C7-FC2D788ACFFF}">
      <dgm:prSet/>
      <dgm:spPr/>
      <dgm:t>
        <a:bodyPr/>
        <a:lstStyle/>
        <a:p>
          <a:endParaRPr lang="en-US"/>
        </a:p>
      </dgm:t>
    </dgm:pt>
    <dgm:pt modelId="{3A68A946-2B0C-457B-9D0F-EA2C747AE698}">
      <dgm:prSet/>
      <dgm:spPr/>
      <dgm:t>
        <a:bodyPr/>
        <a:lstStyle/>
        <a:p>
          <a:r>
            <a:rPr lang="en-US" dirty="0"/>
            <a:t>For instance there is a team in St David's across the road</a:t>
          </a:r>
        </a:p>
      </dgm:t>
    </dgm:pt>
    <dgm:pt modelId="{576ED7A3-6065-4741-92D6-16C341B192FA}" type="parTrans" cxnId="{F668FA5D-50C8-4F46-A238-EED9A6CE1E4B}">
      <dgm:prSet/>
      <dgm:spPr/>
      <dgm:t>
        <a:bodyPr/>
        <a:lstStyle/>
        <a:p>
          <a:endParaRPr lang="en-US"/>
        </a:p>
      </dgm:t>
    </dgm:pt>
    <dgm:pt modelId="{E5922685-BEAB-4B72-B940-6B3A5FFB666E}" type="sibTrans" cxnId="{F668FA5D-50C8-4F46-A238-EED9A6CE1E4B}">
      <dgm:prSet/>
      <dgm:spPr/>
      <dgm:t>
        <a:bodyPr/>
        <a:lstStyle/>
        <a:p>
          <a:endParaRPr lang="en-US"/>
        </a:p>
      </dgm:t>
    </dgm:pt>
    <dgm:pt modelId="{4246393E-F3E9-419D-8AB5-FCD05980B2D0}" type="pres">
      <dgm:prSet presAssocID="{F549F74A-2500-4EC0-A0AD-D4ACC5ED7614}" presName="root" presStyleCnt="0">
        <dgm:presLayoutVars>
          <dgm:dir/>
          <dgm:resizeHandles val="exact"/>
        </dgm:presLayoutVars>
      </dgm:prSet>
      <dgm:spPr/>
    </dgm:pt>
    <dgm:pt modelId="{EDB1662E-B794-42EF-BC47-466D974BD24A}" type="pres">
      <dgm:prSet presAssocID="{9A78620C-FD79-4AAA-900F-7B50AB741E0D}" presName="compNode" presStyleCnt="0"/>
      <dgm:spPr/>
    </dgm:pt>
    <dgm:pt modelId="{2E183F07-1CBB-4850-A397-561FDF907FF3}" type="pres">
      <dgm:prSet presAssocID="{9A78620C-FD79-4AAA-900F-7B50AB741E0D}" presName="bgRect" presStyleLbl="bgShp" presStyleIdx="0" presStyleCnt="3"/>
      <dgm:spPr/>
    </dgm:pt>
    <dgm:pt modelId="{9C73B551-D27F-44E8-9308-704B25D72CAF}" type="pres">
      <dgm:prSet presAssocID="{9A78620C-FD79-4AAA-900F-7B50AB741E0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rst Aid Kit"/>
        </a:ext>
      </dgm:extLst>
    </dgm:pt>
    <dgm:pt modelId="{74497683-F7ED-4BEC-8737-917151676166}" type="pres">
      <dgm:prSet presAssocID="{9A78620C-FD79-4AAA-900F-7B50AB741E0D}" presName="spaceRect" presStyleCnt="0"/>
      <dgm:spPr/>
    </dgm:pt>
    <dgm:pt modelId="{A5FA0400-5EA1-40DA-972E-71129824036A}" type="pres">
      <dgm:prSet presAssocID="{9A78620C-FD79-4AAA-900F-7B50AB741E0D}" presName="parTx" presStyleLbl="revTx" presStyleIdx="0" presStyleCnt="3">
        <dgm:presLayoutVars>
          <dgm:chMax val="0"/>
          <dgm:chPref val="0"/>
        </dgm:presLayoutVars>
      </dgm:prSet>
      <dgm:spPr/>
    </dgm:pt>
    <dgm:pt modelId="{73AD9BA2-50BC-4BC0-A299-E7E32503D0F0}" type="pres">
      <dgm:prSet presAssocID="{2202F8DC-2579-4870-BDD4-57ECC9304A30}" presName="sibTrans" presStyleCnt="0"/>
      <dgm:spPr/>
    </dgm:pt>
    <dgm:pt modelId="{326336D6-BECB-4CED-945B-215025CD3395}" type="pres">
      <dgm:prSet presAssocID="{74EEDFF7-2B19-4E7F-87EF-EE3920A2A6CF}" presName="compNode" presStyleCnt="0"/>
      <dgm:spPr/>
    </dgm:pt>
    <dgm:pt modelId="{A65B846C-4B12-4E37-A984-738BAB363B80}" type="pres">
      <dgm:prSet presAssocID="{74EEDFF7-2B19-4E7F-87EF-EE3920A2A6CF}" presName="bgRect" presStyleLbl="bgShp" presStyleIdx="1" presStyleCnt="3"/>
      <dgm:spPr/>
    </dgm:pt>
    <dgm:pt modelId="{7BF5CC83-23B9-47FE-90EF-36C83E2D0AC1}" type="pres">
      <dgm:prSet presAssocID="{74EEDFF7-2B19-4E7F-87EF-EE3920A2A6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al"/>
        </a:ext>
      </dgm:extLst>
    </dgm:pt>
    <dgm:pt modelId="{B4D3CA36-7F40-4CDE-8C44-F03B06E43C66}" type="pres">
      <dgm:prSet presAssocID="{74EEDFF7-2B19-4E7F-87EF-EE3920A2A6CF}" presName="spaceRect" presStyleCnt="0"/>
      <dgm:spPr/>
    </dgm:pt>
    <dgm:pt modelId="{C30A4A92-6CE7-4A3F-8893-E2970E87AB33}" type="pres">
      <dgm:prSet presAssocID="{74EEDFF7-2B19-4E7F-87EF-EE3920A2A6CF}" presName="parTx" presStyleLbl="revTx" presStyleIdx="1" presStyleCnt="3">
        <dgm:presLayoutVars>
          <dgm:chMax val="0"/>
          <dgm:chPref val="0"/>
        </dgm:presLayoutVars>
      </dgm:prSet>
      <dgm:spPr/>
    </dgm:pt>
    <dgm:pt modelId="{92E79DCF-3EAF-4C37-A921-7957D3AC17D0}" type="pres">
      <dgm:prSet presAssocID="{2BDF99FA-6786-4D6E-8A0A-37C51A5791C4}" presName="sibTrans" presStyleCnt="0"/>
      <dgm:spPr/>
    </dgm:pt>
    <dgm:pt modelId="{D6946375-1954-4B77-A675-56FC08944791}" type="pres">
      <dgm:prSet presAssocID="{3A68A946-2B0C-457B-9D0F-EA2C747AE698}" presName="compNode" presStyleCnt="0"/>
      <dgm:spPr/>
    </dgm:pt>
    <dgm:pt modelId="{10825670-555B-4106-BAFF-6F854716F9CD}" type="pres">
      <dgm:prSet presAssocID="{3A68A946-2B0C-457B-9D0F-EA2C747AE698}" presName="bgRect" presStyleLbl="bgShp" presStyleIdx="2" presStyleCnt="3"/>
      <dgm:spPr/>
    </dgm:pt>
    <dgm:pt modelId="{23131EB5-E3DD-4160-BF1B-BC7DABE7D3CB}" type="pres">
      <dgm:prSet presAssocID="{3A68A946-2B0C-457B-9D0F-EA2C747AE69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6AB2DB21-2A8F-4C6F-8687-EBB6E54693CC}" type="pres">
      <dgm:prSet presAssocID="{3A68A946-2B0C-457B-9D0F-EA2C747AE698}" presName="spaceRect" presStyleCnt="0"/>
      <dgm:spPr/>
    </dgm:pt>
    <dgm:pt modelId="{D26EF40C-0375-4E3C-B9AC-5FFAEF638F8E}" type="pres">
      <dgm:prSet presAssocID="{3A68A946-2B0C-457B-9D0F-EA2C747AE698}" presName="parTx" presStyleLbl="revTx" presStyleIdx="2" presStyleCnt="3">
        <dgm:presLayoutVars>
          <dgm:chMax val="0"/>
          <dgm:chPref val="0"/>
        </dgm:presLayoutVars>
      </dgm:prSet>
      <dgm:spPr/>
    </dgm:pt>
  </dgm:ptLst>
  <dgm:cxnLst>
    <dgm:cxn modelId="{C29E5008-2307-499D-B1A6-64B0FCC8DCA7}" type="presOf" srcId="{74EEDFF7-2B19-4E7F-87EF-EE3920A2A6CF}" destId="{C30A4A92-6CE7-4A3F-8893-E2970E87AB33}" srcOrd="0" destOrd="0" presId="urn:microsoft.com/office/officeart/2018/2/layout/IconVerticalSolidList"/>
    <dgm:cxn modelId="{2EAB0913-03E2-4567-9DC7-14D38A14B08E}" type="presOf" srcId="{9A78620C-FD79-4AAA-900F-7B50AB741E0D}" destId="{A5FA0400-5EA1-40DA-972E-71129824036A}" srcOrd="0" destOrd="0" presId="urn:microsoft.com/office/officeart/2018/2/layout/IconVerticalSolidList"/>
    <dgm:cxn modelId="{F668FA5D-50C8-4F46-A238-EED9A6CE1E4B}" srcId="{F549F74A-2500-4EC0-A0AD-D4ACC5ED7614}" destId="{3A68A946-2B0C-457B-9D0F-EA2C747AE698}" srcOrd="2" destOrd="0" parTransId="{576ED7A3-6065-4741-92D6-16C341B192FA}" sibTransId="{E5922685-BEAB-4B72-B940-6B3A5FFB666E}"/>
    <dgm:cxn modelId="{D6139A85-CB44-4995-82E7-D97131191E99}" srcId="{F549F74A-2500-4EC0-A0AD-D4ACC5ED7614}" destId="{9A78620C-FD79-4AAA-900F-7B50AB741E0D}" srcOrd="0" destOrd="0" parTransId="{53DD5AA1-89B0-4718-B76D-5B3F57C3817C}" sibTransId="{2202F8DC-2579-4870-BDD4-57ECC9304A30}"/>
    <dgm:cxn modelId="{886C87A0-701B-4100-8C27-AF19B8ABBECD}" type="presOf" srcId="{F549F74A-2500-4EC0-A0AD-D4ACC5ED7614}" destId="{4246393E-F3E9-419D-8AB5-FCD05980B2D0}" srcOrd="0" destOrd="0" presId="urn:microsoft.com/office/officeart/2018/2/layout/IconVerticalSolidList"/>
    <dgm:cxn modelId="{60D478E1-F3BC-4980-B807-23DBACA8EF3D}" type="presOf" srcId="{3A68A946-2B0C-457B-9D0F-EA2C747AE698}" destId="{D26EF40C-0375-4E3C-B9AC-5FFAEF638F8E}" srcOrd="0" destOrd="0" presId="urn:microsoft.com/office/officeart/2018/2/layout/IconVerticalSolidList"/>
    <dgm:cxn modelId="{F1F921E6-53B0-476C-A3C7-FC2D788ACFFF}" srcId="{F549F74A-2500-4EC0-A0AD-D4ACC5ED7614}" destId="{74EEDFF7-2B19-4E7F-87EF-EE3920A2A6CF}" srcOrd="1" destOrd="0" parTransId="{EEBB464C-6606-4F14-A3DE-441CE3A1F9E3}" sibTransId="{2BDF99FA-6786-4D6E-8A0A-37C51A5791C4}"/>
    <dgm:cxn modelId="{5F837BF1-0EB4-4784-ACC5-033C7553FC0E}" type="presParOf" srcId="{4246393E-F3E9-419D-8AB5-FCD05980B2D0}" destId="{EDB1662E-B794-42EF-BC47-466D974BD24A}" srcOrd="0" destOrd="0" presId="urn:microsoft.com/office/officeart/2018/2/layout/IconVerticalSolidList"/>
    <dgm:cxn modelId="{CBF7866E-EE07-4D4D-9CBB-61F3253A309D}" type="presParOf" srcId="{EDB1662E-B794-42EF-BC47-466D974BD24A}" destId="{2E183F07-1CBB-4850-A397-561FDF907FF3}" srcOrd="0" destOrd="0" presId="urn:microsoft.com/office/officeart/2018/2/layout/IconVerticalSolidList"/>
    <dgm:cxn modelId="{67EC8BC6-41BE-49D1-9BF2-3F462327D549}" type="presParOf" srcId="{EDB1662E-B794-42EF-BC47-466D974BD24A}" destId="{9C73B551-D27F-44E8-9308-704B25D72CAF}" srcOrd="1" destOrd="0" presId="urn:microsoft.com/office/officeart/2018/2/layout/IconVerticalSolidList"/>
    <dgm:cxn modelId="{9776952A-D9AA-4CE7-A9EB-F6BDBC4E0ED9}" type="presParOf" srcId="{EDB1662E-B794-42EF-BC47-466D974BD24A}" destId="{74497683-F7ED-4BEC-8737-917151676166}" srcOrd="2" destOrd="0" presId="urn:microsoft.com/office/officeart/2018/2/layout/IconVerticalSolidList"/>
    <dgm:cxn modelId="{B18ED69C-64A7-4F32-8DD9-0384B86D0C47}" type="presParOf" srcId="{EDB1662E-B794-42EF-BC47-466D974BD24A}" destId="{A5FA0400-5EA1-40DA-972E-71129824036A}" srcOrd="3" destOrd="0" presId="urn:microsoft.com/office/officeart/2018/2/layout/IconVerticalSolidList"/>
    <dgm:cxn modelId="{77C7792D-B607-40C0-92DE-EAE1D159A7B6}" type="presParOf" srcId="{4246393E-F3E9-419D-8AB5-FCD05980B2D0}" destId="{73AD9BA2-50BC-4BC0-A299-E7E32503D0F0}" srcOrd="1" destOrd="0" presId="urn:microsoft.com/office/officeart/2018/2/layout/IconVerticalSolidList"/>
    <dgm:cxn modelId="{25790AEB-3046-4EB0-B7A8-28011E179707}" type="presParOf" srcId="{4246393E-F3E9-419D-8AB5-FCD05980B2D0}" destId="{326336D6-BECB-4CED-945B-215025CD3395}" srcOrd="2" destOrd="0" presId="urn:microsoft.com/office/officeart/2018/2/layout/IconVerticalSolidList"/>
    <dgm:cxn modelId="{35345AFE-C7E8-401E-BB04-376202900206}" type="presParOf" srcId="{326336D6-BECB-4CED-945B-215025CD3395}" destId="{A65B846C-4B12-4E37-A984-738BAB363B80}" srcOrd="0" destOrd="0" presId="urn:microsoft.com/office/officeart/2018/2/layout/IconVerticalSolidList"/>
    <dgm:cxn modelId="{CEA1CE91-7D7D-41DE-924E-6B1EAD42D1B2}" type="presParOf" srcId="{326336D6-BECB-4CED-945B-215025CD3395}" destId="{7BF5CC83-23B9-47FE-90EF-36C83E2D0AC1}" srcOrd="1" destOrd="0" presId="urn:microsoft.com/office/officeart/2018/2/layout/IconVerticalSolidList"/>
    <dgm:cxn modelId="{1C722F57-1648-46B0-A051-8C6B7C499C19}" type="presParOf" srcId="{326336D6-BECB-4CED-945B-215025CD3395}" destId="{B4D3CA36-7F40-4CDE-8C44-F03B06E43C66}" srcOrd="2" destOrd="0" presId="urn:microsoft.com/office/officeart/2018/2/layout/IconVerticalSolidList"/>
    <dgm:cxn modelId="{41C7E222-2D03-4981-A36E-9453DF05BC54}" type="presParOf" srcId="{326336D6-BECB-4CED-945B-215025CD3395}" destId="{C30A4A92-6CE7-4A3F-8893-E2970E87AB33}" srcOrd="3" destOrd="0" presId="urn:microsoft.com/office/officeart/2018/2/layout/IconVerticalSolidList"/>
    <dgm:cxn modelId="{103F5851-74CE-4F8F-8350-FCFEF79DA6C1}" type="presParOf" srcId="{4246393E-F3E9-419D-8AB5-FCD05980B2D0}" destId="{92E79DCF-3EAF-4C37-A921-7957D3AC17D0}" srcOrd="3" destOrd="0" presId="urn:microsoft.com/office/officeart/2018/2/layout/IconVerticalSolidList"/>
    <dgm:cxn modelId="{3652BF05-F4AA-42C0-8E57-E215D1FFAEC8}" type="presParOf" srcId="{4246393E-F3E9-419D-8AB5-FCD05980B2D0}" destId="{D6946375-1954-4B77-A675-56FC08944791}" srcOrd="4" destOrd="0" presId="urn:microsoft.com/office/officeart/2018/2/layout/IconVerticalSolidList"/>
    <dgm:cxn modelId="{540E0ECE-9888-468D-A678-3A5CB2C6CB99}" type="presParOf" srcId="{D6946375-1954-4B77-A675-56FC08944791}" destId="{10825670-555B-4106-BAFF-6F854716F9CD}" srcOrd="0" destOrd="0" presId="urn:microsoft.com/office/officeart/2018/2/layout/IconVerticalSolidList"/>
    <dgm:cxn modelId="{76477CEA-5D5D-4080-AF99-835AD68247C2}" type="presParOf" srcId="{D6946375-1954-4B77-A675-56FC08944791}" destId="{23131EB5-E3DD-4160-BF1B-BC7DABE7D3CB}" srcOrd="1" destOrd="0" presId="urn:microsoft.com/office/officeart/2018/2/layout/IconVerticalSolidList"/>
    <dgm:cxn modelId="{394C3F2F-C75C-4C9D-8660-9EA5A631A589}" type="presParOf" srcId="{D6946375-1954-4B77-A675-56FC08944791}" destId="{6AB2DB21-2A8F-4C6F-8687-EBB6E54693CC}" srcOrd="2" destOrd="0" presId="urn:microsoft.com/office/officeart/2018/2/layout/IconVerticalSolidList"/>
    <dgm:cxn modelId="{5B281C08-A8A9-426B-9FD3-1116A095DC70}" type="presParOf" srcId="{D6946375-1954-4B77-A675-56FC08944791}" destId="{D26EF40C-0375-4E3C-B9AC-5FFAEF638F8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A81B617-93ED-46F7-A4E9-9B1288E2B2D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829D938-C75B-41B5-96DC-6A532BE06D5B}">
      <dgm:prSet/>
      <dgm:spPr/>
      <dgm:t>
        <a:bodyPr/>
        <a:lstStyle/>
        <a:p>
          <a:r>
            <a:rPr lang="en-US" dirty="0"/>
            <a:t>The Act was set out in April 2014 and the consultation ended in June 2014</a:t>
          </a:r>
        </a:p>
      </dgm:t>
    </dgm:pt>
    <dgm:pt modelId="{17EA6378-5A2F-4007-ABAE-7B91B9C4AC80}" type="parTrans" cxnId="{5DADDE55-5C95-41FE-96AA-FF82F665FCED}">
      <dgm:prSet/>
      <dgm:spPr/>
      <dgm:t>
        <a:bodyPr/>
        <a:lstStyle/>
        <a:p>
          <a:endParaRPr lang="en-US"/>
        </a:p>
      </dgm:t>
    </dgm:pt>
    <dgm:pt modelId="{A48BEB45-00E6-45A3-A27A-5CE03B73A1A1}" type="sibTrans" cxnId="{5DADDE55-5C95-41FE-96AA-FF82F665FCED}">
      <dgm:prSet/>
      <dgm:spPr/>
      <dgm:t>
        <a:bodyPr/>
        <a:lstStyle/>
        <a:p>
          <a:endParaRPr lang="en-US"/>
        </a:p>
      </dgm:t>
    </dgm:pt>
    <dgm:pt modelId="{978C8F72-3D74-4BCA-B48F-7CF3D0BA9BD8}">
      <dgm:prSet/>
      <dgm:spPr/>
      <dgm:t>
        <a:bodyPr/>
        <a:lstStyle/>
        <a:p>
          <a:r>
            <a:rPr lang="en-US" dirty="0"/>
            <a:t>There was an excellent response from experts and lay people</a:t>
          </a:r>
        </a:p>
      </dgm:t>
    </dgm:pt>
    <dgm:pt modelId="{6A8544DC-0249-43CE-9CE0-39FA54A3165F}" type="parTrans" cxnId="{91C6C52F-B698-407F-9897-BD6D612DF894}">
      <dgm:prSet/>
      <dgm:spPr/>
      <dgm:t>
        <a:bodyPr/>
        <a:lstStyle/>
        <a:p>
          <a:endParaRPr lang="en-US"/>
        </a:p>
      </dgm:t>
    </dgm:pt>
    <dgm:pt modelId="{469FC3C2-D127-4A64-B0C8-6972267921D7}" type="sibTrans" cxnId="{91C6C52F-B698-407F-9897-BD6D612DF894}">
      <dgm:prSet/>
      <dgm:spPr/>
      <dgm:t>
        <a:bodyPr/>
        <a:lstStyle/>
        <a:p>
          <a:endParaRPr lang="en-US"/>
        </a:p>
      </dgm:t>
    </dgm:pt>
    <dgm:pt modelId="{EEC998F0-274F-4635-8BA5-DF8A579EA277}">
      <dgm:prSet/>
      <dgm:spPr/>
      <dgm:t>
        <a:bodyPr/>
        <a:lstStyle/>
        <a:p>
          <a:r>
            <a:rPr lang="en-US" dirty="0"/>
            <a:t>The bill became law in 2015- constant updates –e cigarettes/ tattoo parlours/ public toilets</a:t>
          </a:r>
        </a:p>
      </dgm:t>
    </dgm:pt>
    <dgm:pt modelId="{7D50B3EB-EEA8-4FF9-B21A-67877C539581}" type="parTrans" cxnId="{79036FE2-3718-4819-8436-C8B9731AE46B}">
      <dgm:prSet/>
      <dgm:spPr/>
      <dgm:t>
        <a:bodyPr/>
        <a:lstStyle/>
        <a:p>
          <a:endParaRPr lang="en-US"/>
        </a:p>
      </dgm:t>
    </dgm:pt>
    <dgm:pt modelId="{9DDECF4E-439C-49C7-893C-839342D1F671}" type="sibTrans" cxnId="{79036FE2-3718-4819-8436-C8B9731AE46B}">
      <dgm:prSet/>
      <dgm:spPr/>
      <dgm:t>
        <a:bodyPr/>
        <a:lstStyle/>
        <a:p>
          <a:endParaRPr lang="en-US"/>
        </a:p>
      </dgm:t>
    </dgm:pt>
    <dgm:pt modelId="{8D1D39B5-33A7-4F53-91A8-C22BD63B6E30}" type="pres">
      <dgm:prSet presAssocID="{FA81B617-93ED-46F7-A4E9-9B1288E2B2D4}" presName="root" presStyleCnt="0">
        <dgm:presLayoutVars>
          <dgm:dir/>
          <dgm:resizeHandles val="exact"/>
        </dgm:presLayoutVars>
      </dgm:prSet>
      <dgm:spPr/>
    </dgm:pt>
    <dgm:pt modelId="{F4F948CE-C496-44BF-9AFA-0ECD72AF2291}" type="pres">
      <dgm:prSet presAssocID="{F829D938-C75B-41B5-96DC-6A532BE06D5B}" presName="compNode" presStyleCnt="0"/>
      <dgm:spPr/>
    </dgm:pt>
    <dgm:pt modelId="{D9DBD85B-E94C-4615-9DFE-D9049C6EA4D8}" type="pres">
      <dgm:prSet presAssocID="{F829D938-C75B-41B5-96DC-6A532BE06D5B}" presName="bgRect" presStyleLbl="bgShp" presStyleIdx="0" presStyleCnt="3"/>
      <dgm:spPr/>
    </dgm:pt>
    <dgm:pt modelId="{8F66ED0A-8EA3-44A5-A69C-C9F425F8B4C6}" type="pres">
      <dgm:prSet presAssocID="{F829D938-C75B-41B5-96DC-6A532BE06D5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vel"/>
        </a:ext>
      </dgm:extLst>
    </dgm:pt>
    <dgm:pt modelId="{3ED3997D-9F17-4D6C-8ADC-7D77317626EA}" type="pres">
      <dgm:prSet presAssocID="{F829D938-C75B-41B5-96DC-6A532BE06D5B}" presName="spaceRect" presStyleCnt="0"/>
      <dgm:spPr/>
    </dgm:pt>
    <dgm:pt modelId="{EBC4F648-C05F-4AC0-9DFA-47ACB22949DE}" type="pres">
      <dgm:prSet presAssocID="{F829D938-C75B-41B5-96DC-6A532BE06D5B}" presName="parTx" presStyleLbl="revTx" presStyleIdx="0" presStyleCnt="3">
        <dgm:presLayoutVars>
          <dgm:chMax val="0"/>
          <dgm:chPref val="0"/>
        </dgm:presLayoutVars>
      </dgm:prSet>
      <dgm:spPr/>
    </dgm:pt>
    <dgm:pt modelId="{0CC9B7FF-E4DC-4D77-B16D-DB0965CB1B42}" type="pres">
      <dgm:prSet presAssocID="{A48BEB45-00E6-45A3-A27A-5CE03B73A1A1}" presName="sibTrans" presStyleCnt="0"/>
      <dgm:spPr/>
    </dgm:pt>
    <dgm:pt modelId="{FB094BDB-C8B3-4A00-9AF1-8F496B18A2A8}" type="pres">
      <dgm:prSet presAssocID="{978C8F72-3D74-4BCA-B48F-7CF3D0BA9BD8}" presName="compNode" presStyleCnt="0"/>
      <dgm:spPr/>
    </dgm:pt>
    <dgm:pt modelId="{57949837-90D0-4882-87F6-42B592E8BA2C}" type="pres">
      <dgm:prSet presAssocID="{978C8F72-3D74-4BCA-B48F-7CF3D0BA9BD8}" presName="bgRect" presStyleLbl="bgShp" presStyleIdx="1" presStyleCnt="3"/>
      <dgm:spPr/>
    </dgm:pt>
    <dgm:pt modelId="{40D6ABC5-C8F2-454E-BA5A-941ADA484436}" type="pres">
      <dgm:prSet presAssocID="{978C8F72-3D74-4BCA-B48F-7CF3D0BA9BD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2F050437-78D2-443A-B1B0-771D0189DB45}" type="pres">
      <dgm:prSet presAssocID="{978C8F72-3D74-4BCA-B48F-7CF3D0BA9BD8}" presName="spaceRect" presStyleCnt="0"/>
      <dgm:spPr/>
    </dgm:pt>
    <dgm:pt modelId="{3235FD2C-8C6E-44A4-835A-613EFC2EF4B1}" type="pres">
      <dgm:prSet presAssocID="{978C8F72-3D74-4BCA-B48F-7CF3D0BA9BD8}" presName="parTx" presStyleLbl="revTx" presStyleIdx="1" presStyleCnt="3">
        <dgm:presLayoutVars>
          <dgm:chMax val="0"/>
          <dgm:chPref val="0"/>
        </dgm:presLayoutVars>
      </dgm:prSet>
      <dgm:spPr/>
    </dgm:pt>
    <dgm:pt modelId="{DC93D311-A8BB-4237-A0DD-E09697D17F1B}" type="pres">
      <dgm:prSet presAssocID="{469FC3C2-D127-4A64-B0C8-6972267921D7}" presName="sibTrans" presStyleCnt="0"/>
      <dgm:spPr/>
    </dgm:pt>
    <dgm:pt modelId="{4A614E55-D1BD-41EA-8E0D-4F75BFD423AB}" type="pres">
      <dgm:prSet presAssocID="{EEC998F0-274F-4635-8BA5-DF8A579EA277}" presName="compNode" presStyleCnt="0"/>
      <dgm:spPr/>
    </dgm:pt>
    <dgm:pt modelId="{923D0812-DB6F-42D8-B807-3F7D6CB365C7}" type="pres">
      <dgm:prSet presAssocID="{EEC998F0-274F-4635-8BA5-DF8A579EA277}" presName="bgRect" presStyleLbl="bgShp" presStyleIdx="2" presStyleCnt="3"/>
      <dgm:spPr/>
    </dgm:pt>
    <dgm:pt modelId="{F3D7BA12-604E-4DEA-A643-26F9ABF9E642}" type="pres">
      <dgm:prSet presAssocID="{EEC998F0-274F-4635-8BA5-DF8A579EA27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Judge"/>
        </a:ext>
      </dgm:extLst>
    </dgm:pt>
    <dgm:pt modelId="{E4CEFBC5-CC71-43BB-A688-3746B2A29393}" type="pres">
      <dgm:prSet presAssocID="{EEC998F0-274F-4635-8BA5-DF8A579EA277}" presName="spaceRect" presStyleCnt="0"/>
      <dgm:spPr/>
    </dgm:pt>
    <dgm:pt modelId="{3AFD0CCD-C7D3-4064-888F-C9F32664DC32}" type="pres">
      <dgm:prSet presAssocID="{EEC998F0-274F-4635-8BA5-DF8A579EA277}" presName="parTx" presStyleLbl="revTx" presStyleIdx="2" presStyleCnt="3">
        <dgm:presLayoutVars>
          <dgm:chMax val="0"/>
          <dgm:chPref val="0"/>
        </dgm:presLayoutVars>
      </dgm:prSet>
      <dgm:spPr/>
    </dgm:pt>
  </dgm:ptLst>
  <dgm:cxnLst>
    <dgm:cxn modelId="{91C6C52F-B698-407F-9897-BD6D612DF894}" srcId="{FA81B617-93ED-46F7-A4E9-9B1288E2B2D4}" destId="{978C8F72-3D74-4BCA-B48F-7CF3D0BA9BD8}" srcOrd="1" destOrd="0" parTransId="{6A8544DC-0249-43CE-9CE0-39FA54A3165F}" sibTransId="{469FC3C2-D127-4A64-B0C8-6972267921D7}"/>
    <dgm:cxn modelId="{ED8F8D3D-83BB-4C7E-B22A-77042671A5FC}" type="presOf" srcId="{978C8F72-3D74-4BCA-B48F-7CF3D0BA9BD8}" destId="{3235FD2C-8C6E-44A4-835A-613EFC2EF4B1}" srcOrd="0" destOrd="0" presId="urn:microsoft.com/office/officeart/2018/2/layout/IconVerticalSolidList"/>
    <dgm:cxn modelId="{5DADDE55-5C95-41FE-96AA-FF82F665FCED}" srcId="{FA81B617-93ED-46F7-A4E9-9B1288E2B2D4}" destId="{F829D938-C75B-41B5-96DC-6A532BE06D5B}" srcOrd="0" destOrd="0" parTransId="{17EA6378-5A2F-4007-ABAE-7B91B9C4AC80}" sibTransId="{A48BEB45-00E6-45A3-A27A-5CE03B73A1A1}"/>
    <dgm:cxn modelId="{0C13B6A0-5F45-40BC-931B-F1889AC624FF}" type="presOf" srcId="{EEC998F0-274F-4635-8BA5-DF8A579EA277}" destId="{3AFD0CCD-C7D3-4064-888F-C9F32664DC32}" srcOrd="0" destOrd="0" presId="urn:microsoft.com/office/officeart/2018/2/layout/IconVerticalSolidList"/>
    <dgm:cxn modelId="{41C35AC3-DC0B-4DF3-B689-E7A27F3333C3}" type="presOf" srcId="{F829D938-C75B-41B5-96DC-6A532BE06D5B}" destId="{EBC4F648-C05F-4AC0-9DFA-47ACB22949DE}" srcOrd="0" destOrd="0" presId="urn:microsoft.com/office/officeart/2018/2/layout/IconVerticalSolidList"/>
    <dgm:cxn modelId="{B610E8E1-05D4-463B-88E5-3C0594C63715}" type="presOf" srcId="{FA81B617-93ED-46F7-A4E9-9B1288E2B2D4}" destId="{8D1D39B5-33A7-4F53-91A8-C22BD63B6E30}" srcOrd="0" destOrd="0" presId="urn:microsoft.com/office/officeart/2018/2/layout/IconVerticalSolidList"/>
    <dgm:cxn modelId="{79036FE2-3718-4819-8436-C8B9731AE46B}" srcId="{FA81B617-93ED-46F7-A4E9-9B1288E2B2D4}" destId="{EEC998F0-274F-4635-8BA5-DF8A579EA277}" srcOrd="2" destOrd="0" parTransId="{7D50B3EB-EEA8-4FF9-B21A-67877C539581}" sibTransId="{9DDECF4E-439C-49C7-893C-839342D1F671}"/>
    <dgm:cxn modelId="{93C03E19-CDA3-4819-BFCD-4EF85B7C39FC}" type="presParOf" srcId="{8D1D39B5-33A7-4F53-91A8-C22BD63B6E30}" destId="{F4F948CE-C496-44BF-9AFA-0ECD72AF2291}" srcOrd="0" destOrd="0" presId="urn:microsoft.com/office/officeart/2018/2/layout/IconVerticalSolidList"/>
    <dgm:cxn modelId="{FB3019EC-4E24-4551-97A6-D6F224535159}" type="presParOf" srcId="{F4F948CE-C496-44BF-9AFA-0ECD72AF2291}" destId="{D9DBD85B-E94C-4615-9DFE-D9049C6EA4D8}" srcOrd="0" destOrd="0" presId="urn:microsoft.com/office/officeart/2018/2/layout/IconVerticalSolidList"/>
    <dgm:cxn modelId="{AED6C356-70C8-4C97-8872-D7034F33C158}" type="presParOf" srcId="{F4F948CE-C496-44BF-9AFA-0ECD72AF2291}" destId="{8F66ED0A-8EA3-44A5-A69C-C9F425F8B4C6}" srcOrd="1" destOrd="0" presId="urn:microsoft.com/office/officeart/2018/2/layout/IconVerticalSolidList"/>
    <dgm:cxn modelId="{F7B965CD-5BF6-445F-ABBA-EA56AE04D1B2}" type="presParOf" srcId="{F4F948CE-C496-44BF-9AFA-0ECD72AF2291}" destId="{3ED3997D-9F17-4D6C-8ADC-7D77317626EA}" srcOrd="2" destOrd="0" presId="urn:microsoft.com/office/officeart/2018/2/layout/IconVerticalSolidList"/>
    <dgm:cxn modelId="{B3FD2BF5-E334-4BAB-ACF6-9DBF2E065A31}" type="presParOf" srcId="{F4F948CE-C496-44BF-9AFA-0ECD72AF2291}" destId="{EBC4F648-C05F-4AC0-9DFA-47ACB22949DE}" srcOrd="3" destOrd="0" presId="urn:microsoft.com/office/officeart/2018/2/layout/IconVerticalSolidList"/>
    <dgm:cxn modelId="{0EAA08C7-A56F-4FD3-AA3F-0848CB8B30FC}" type="presParOf" srcId="{8D1D39B5-33A7-4F53-91A8-C22BD63B6E30}" destId="{0CC9B7FF-E4DC-4D77-B16D-DB0965CB1B42}" srcOrd="1" destOrd="0" presId="urn:microsoft.com/office/officeart/2018/2/layout/IconVerticalSolidList"/>
    <dgm:cxn modelId="{E3E871CD-D23D-4FE7-8827-8A8E99051374}" type="presParOf" srcId="{8D1D39B5-33A7-4F53-91A8-C22BD63B6E30}" destId="{FB094BDB-C8B3-4A00-9AF1-8F496B18A2A8}" srcOrd="2" destOrd="0" presId="urn:microsoft.com/office/officeart/2018/2/layout/IconVerticalSolidList"/>
    <dgm:cxn modelId="{6D2BADD1-FE2A-47DC-AC39-77008E887B87}" type="presParOf" srcId="{FB094BDB-C8B3-4A00-9AF1-8F496B18A2A8}" destId="{57949837-90D0-4882-87F6-42B592E8BA2C}" srcOrd="0" destOrd="0" presId="urn:microsoft.com/office/officeart/2018/2/layout/IconVerticalSolidList"/>
    <dgm:cxn modelId="{957DEBAF-345C-46D8-B29B-8550DF19A38A}" type="presParOf" srcId="{FB094BDB-C8B3-4A00-9AF1-8F496B18A2A8}" destId="{40D6ABC5-C8F2-454E-BA5A-941ADA484436}" srcOrd="1" destOrd="0" presId="urn:microsoft.com/office/officeart/2018/2/layout/IconVerticalSolidList"/>
    <dgm:cxn modelId="{39BE6BDF-9B7A-4F0C-B14A-924EF31CCEF9}" type="presParOf" srcId="{FB094BDB-C8B3-4A00-9AF1-8F496B18A2A8}" destId="{2F050437-78D2-443A-B1B0-771D0189DB45}" srcOrd="2" destOrd="0" presId="urn:microsoft.com/office/officeart/2018/2/layout/IconVerticalSolidList"/>
    <dgm:cxn modelId="{F889CEE8-2841-40CC-B6F7-C842A870AE43}" type="presParOf" srcId="{FB094BDB-C8B3-4A00-9AF1-8F496B18A2A8}" destId="{3235FD2C-8C6E-44A4-835A-613EFC2EF4B1}" srcOrd="3" destOrd="0" presId="urn:microsoft.com/office/officeart/2018/2/layout/IconVerticalSolidList"/>
    <dgm:cxn modelId="{55774582-9771-4E5E-B4C2-2BE831E77C1B}" type="presParOf" srcId="{8D1D39B5-33A7-4F53-91A8-C22BD63B6E30}" destId="{DC93D311-A8BB-4237-A0DD-E09697D17F1B}" srcOrd="3" destOrd="0" presId="urn:microsoft.com/office/officeart/2018/2/layout/IconVerticalSolidList"/>
    <dgm:cxn modelId="{2AD279E0-9E14-4EE2-9690-63FB38ADE1AF}" type="presParOf" srcId="{8D1D39B5-33A7-4F53-91A8-C22BD63B6E30}" destId="{4A614E55-D1BD-41EA-8E0D-4F75BFD423AB}" srcOrd="4" destOrd="0" presId="urn:microsoft.com/office/officeart/2018/2/layout/IconVerticalSolidList"/>
    <dgm:cxn modelId="{BCB496F6-AB9B-464D-AB64-951FB8A5800F}" type="presParOf" srcId="{4A614E55-D1BD-41EA-8E0D-4F75BFD423AB}" destId="{923D0812-DB6F-42D8-B807-3F7D6CB365C7}" srcOrd="0" destOrd="0" presId="urn:microsoft.com/office/officeart/2018/2/layout/IconVerticalSolidList"/>
    <dgm:cxn modelId="{8F5D555D-7BA5-47F5-947C-B5D8AC205AF8}" type="presParOf" srcId="{4A614E55-D1BD-41EA-8E0D-4F75BFD423AB}" destId="{F3D7BA12-604E-4DEA-A643-26F9ABF9E642}" srcOrd="1" destOrd="0" presId="urn:microsoft.com/office/officeart/2018/2/layout/IconVerticalSolidList"/>
    <dgm:cxn modelId="{0E7F73E0-7DB3-4A58-BF1D-2C9A5415875E}" type="presParOf" srcId="{4A614E55-D1BD-41EA-8E0D-4F75BFD423AB}" destId="{E4CEFBC5-CC71-43BB-A688-3746B2A29393}" srcOrd="2" destOrd="0" presId="urn:microsoft.com/office/officeart/2018/2/layout/IconVerticalSolidList"/>
    <dgm:cxn modelId="{06FB9304-7655-4E9E-9979-50F71C049747}" type="presParOf" srcId="{4A614E55-D1BD-41EA-8E0D-4F75BFD423AB}" destId="{3AFD0CCD-C7D3-4064-888F-C9F32664DC3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0B464D-D713-4560-8C6F-98AA3D30B9B3}">
      <dsp:nvSpPr>
        <dsp:cNvPr id="0" name=""/>
        <dsp:cNvSpPr/>
      </dsp:nvSpPr>
      <dsp:spPr>
        <a:xfrm>
          <a:off x="0" y="783768"/>
          <a:ext cx="5019610" cy="144695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07D1-479F-4F9A-AE6C-3D8B36A6BAC9}">
      <dsp:nvSpPr>
        <dsp:cNvPr id="0" name=""/>
        <dsp:cNvSpPr/>
      </dsp:nvSpPr>
      <dsp:spPr>
        <a:xfrm>
          <a:off x="437704" y="1109333"/>
          <a:ext cx="795826" cy="7958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C3C3A5C-14E1-4AA0-B47A-88392E7F78E0}">
      <dsp:nvSpPr>
        <dsp:cNvPr id="0" name=""/>
        <dsp:cNvSpPr/>
      </dsp:nvSpPr>
      <dsp:spPr>
        <a:xfrm>
          <a:off x="1671235" y="783768"/>
          <a:ext cx="3348374"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dirty="0"/>
            <a:t>Your thoughts?</a:t>
          </a:r>
          <a:endParaRPr lang="en-US" sz="2500" kern="1200" dirty="0"/>
        </a:p>
      </dsp:txBody>
      <dsp:txXfrm>
        <a:off x="1671235" y="783768"/>
        <a:ext cx="3348374" cy="1446957"/>
      </dsp:txXfrm>
    </dsp:sp>
    <dsp:sp modelId="{D66165CA-FDD4-4ED5-B83A-9A924EE0A391}">
      <dsp:nvSpPr>
        <dsp:cNvPr id="0" name=""/>
        <dsp:cNvSpPr/>
      </dsp:nvSpPr>
      <dsp:spPr>
        <a:xfrm>
          <a:off x="0" y="2592464"/>
          <a:ext cx="5019610" cy="144695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126C5-C464-4EB0-820E-ADD9DE35BCB6}">
      <dsp:nvSpPr>
        <dsp:cNvPr id="0" name=""/>
        <dsp:cNvSpPr/>
      </dsp:nvSpPr>
      <dsp:spPr>
        <a:xfrm>
          <a:off x="437704" y="2918029"/>
          <a:ext cx="795826" cy="7958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06DDF1-C63F-4E26-BCD3-971B0C075DFE}">
      <dsp:nvSpPr>
        <dsp:cNvPr id="0" name=""/>
        <dsp:cNvSpPr/>
      </dsp:nvSpPr>
      <dsp:spPr>
        <a:xfrm>
          <a:off x="1671235" y="2592464"/>
          <a:ext cx="3348374" cy="144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136" tIns="153136" rIns="153136" bIns="153136" numCol="1" spcCol="1270" anchor="ctr" anchorCtr="0">
          <a:noAutofit/>
        </a:bodyPr>
        <a:lstStyle/>
        <a:p>
          <a:pPr marL="0" lvl="0" indent="0" algn="l" defTabSz="1111250">
            <a:lnSpc>
              <a:spcPct val="90000"/>
            </a:lnSpc>
            <a:spcBef>
              <a:spcPct val="0"/>
            </a:spcBef>
            <a:spcAft>
              <a:spcPct val="35000"/>
            </a:spcAft>
            <a:buNone/>
          </a:pPr>
          <a:r>
            <a:rPr lang="en-GB" sz="2500" kern="1200" dirty="0"/>
            <a:t>Please discuss!</a:t>
          </a:r>
          <a:endParaRPr lang="en-US" sz="2500" kern="1200" dirty="0"/>
        </a:p>
      </dsp:txBody>
      <dsp:txXfrm>
        <a:off x="1671235" y="2592464"/>
        <a:ext cx="3348374" cy="14469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2E7700-1875-4BEB-A1B3-8262F74D2C4C}">
      <dsp:nvSpPr>
        <dsp:cNvPr id="0" name=""/>
        <dsp:cNvSpPr/>
      </dsp:nvSpPr>
      <dsp:spPr>
        <a:xfrm>
          <a:off x="0" y="2001"/>
          <a:ext cx="5019610" cy="101456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49A4D1-A455-410A-8610-FED935E9969F}">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00BF5A0-3518-4E15-8D6C-11A4A669DEA1}">
      <dsp:nvSpPr>
        <dsp:cNvPr id="0" name=""/>
        <dsp:cNvSpPr/>
      </dsp:nvSpPr>
      <dsp:spPr>
        <a:xfrm>
          <a:off x="1171823" y="2001"/>
          <a:ext cx="3847786"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666750">
            <a:lnSpc>
              <a:spcPct val="90000"/>
            </a:lnSpc>
            <a:spcBef>
              <a:spcPct val="0"/>
            </a:spcBef>
            <a:spcAft>
              <a:spcPct val="35000"/>
            </a:spcAft>
            <a:buNone/>
          </a:pPr>
          <a:r>
            <a:rPr lang="en-US" sz="1500" kern="1200" dirty="0"/>
            <a:t>Pre 2009 Public Health in Wales was operated by the Health Boards</a:t>
          </a:r>
        </a:p>
      </dsp:txBody>
      <dsp:txXfrm>
        <a:off x="1171823" y="2001"/>
        <a:ext cx="3847786" cy="1014565"/>
      </dsp:txXfrm>
    </dsp:sp>
    <dsp:sp modelId="{2711C86B-FCEB-4A0D-9C90-9F652E90731F}">
      <dsp:nvSpPr>
        <dsp:cNvPr id="0" name=""/>
        <dsp:cNvSpPr/>
      </dsp:nvSpPr>
      <dsp:spPr>
        <a:xfrm>
          <a:off x="0" y="1270208"/>
          <a:ext cx="5019610" cy="101456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C9741-72B9-4F36-8E99-C5C26624434C}">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C7F7997-B6D4-417E-9451-FEDF24E2C695}">
      <dsp:nvSpPr>
        <dsp:cNvPr id="0" name=""/>
        <dsp:cNvSpPr/>
      </dsp:nvSpPr>
      <dsp:spPr>
        <a:xfrm>
          <a:off x="1171823" y="1270208"/>
          <a:ext cx="3847786"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666750">
            <a:lnSpc>
              <a:spcPct val="90000"/>
            </a:lnSpc>
            <a:spcBef>
              <a:spcPct val="0"/>
            </a:spcBef>
            <a:spcAft>
              <a:spcPct val="35000"/>
            </a:spcAft>
            <a:buNone/>
          </a:pPr>
          <a:r>
            <a:rPr lang="en-US" sz="1500" kern="1200" dirty="0"/>
            <a:t>It was not joined up and was not leading the way in Public Health and Health Promotion</a:t>
          </a:r>
        </a:p>
      </dsp:txBody>
      <dsp:txXfrm>
        <a:off x="1171823" y="1270208"/>
        <a:ext cx="3847786" cy="1014565"/>
      </dsp:txXfrm>
    </dsp:sp>
    <dsp:sp modelId="{70C84E70-04ED-4D54-8C0F-0F165C3FA842}">
      <dsp:nvSpPr>
        <dsp:cNvPr id="0" name=""/>
        <dsp:cNvSpPr/>
      </dsp:nvSpPr>
      <dsp:spPr>
        <a:xfrm>
          <a:off x="0" y="2538415"/>
          <a:ext cx="5019610" cy="101456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7EDE04-1826-4A2B-AC4B-544AC6C6DAA0}">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089C84-D83D-4BE2-ABE0-56A49CDDAB19}">
      <dsp:nvSpPr>
        <dsp:cNvPr id="0" name=""/>
        <dsp:cNvSpPr/>
      </dsp:nvSpPr>
      <dsp:spPr>
        <a:xfrm>
          <a:off x="1171823" y="2538415"/>
          <a:ext cx="3847786"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666750">
            <a:lnSpc>
              <a:spcPct val="90000"/>
            </a:lnSpc>
            <a:spcBef>
              <a:spcPct val="0"/>
            </a:spcBef>
            <a:spcAft>
              <a:spcPct val="35000"/>
            </a:spcAft>
            <a:buNone/>
          </a:pPr>
          <a:r>
            <a:rPr lang="en-US" sz="1500" kern="1200" dirty="0"/>
            <a:t>Practitioners were working in isolation</a:t>
          </a:r>
        </a:p>
      </dsp:txBody>
      <dsp:txXfrm>
        <a:off x="1171823" y="2538415"/>
        <a:ext cx="3847786" cy="1014565"/>
      </dsp:txXfrm>
    </dsp:sp>
    <dsp:sp modelId="{C67C24C4-8CD0-4F36-8E25-840E51EA0CA3}">
      <dsp:nvSpPr>
        <dsp:cNvPr id="0" name=""/>
        <dsp:cNvSpPr/>
      </dsp:nvSpPr>
      <dsp:spPr>
        <a:xfrm>
          <a:off x="0" y="3806622"/>
          <a:ext cx="5019610" cy="101456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171C9-26EC-4C13-838E-EFA2DBC02262}">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AA3A777-4678-41FC-978A-6065DC725FF6}">
      <dsp:nvSpPr>
        <dsp:cNvPr id="0" name=""/>
        <dsp:cNvSpPr/>
      </dsp:nvSpPr>
      <dsp:spPr>
        <a:xfrm>
          <a:off x="1171823" y="3806622"/>
          <a:ext cx="3847786"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666750">
            <a:lnSpc>
              <a:spcPct val="90000"/>
            </a:lnSpc>
            <a:spcBef>
              <a:spcPct val="0"/>
            </a:spcBef>
            <a:spcAft>
              <a:spcPct val="35000"/>
            </a:spcAft>
            <a:buNone/>
          </a:pPr>
          <a:r>
            <a:rPr lang="en-US" sz="1500" kern="1200" dirty="0"/>
            <a:t>So the setting of Public Health Wales in 2009 meant that public health had the opportunity to join up and advance this important aspect of Public Health</a:t>
          </a:r>
        </a:p>
      </dsp:txBody>
      <dsp:txXfrm>
        <a:off x="1171823" y="3806622"/>
        <a:ext cx="3847786" cy="10145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D6AD-96B9-4643-92AE-C4AEC425A5CC}">
      <dsp:nvSpPr>
        <dsp:cNvPr id="0" name=""/>
        <dsp:cNvSpPr/>
      </dsp:nvSpPr>
      <dsp:spPr>
        <a:xfrm>
          <a:off x="0" y="588"/>
          <a:ext cx="5019610" cy="13777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D73D2F-A875-4920-BD39-5B5CC5B20036}">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C5B40C-E2F9-4579-87C0-30FA3B87FB1C}">
      <dsp:nvSpPr>
        <dsp:cNvPr id="0" name=""/>
        <dsp:cNvSpPr/>
      </dsp:nvSpPr>
      <dsp:spPr>
        <a:xfrm>
          <a:off x="1591264" y="588"/>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US" sz="1600" kern="1200" dirty="0"/>
            <a:t>The document Healthy Lives , Healthy People was published by the Conservative government in 2011 and set out a different path for public health in England</a:t>
          </a:r>
        </a:p>
      </dsp:txBody>
      <dsp:txXfrm>
        <a:off x="1591264" y="588"/>
        <a:ext cx="3428345" cy="1377717"/>
      </dsp:txXfrm>
    </dsp:sp>
    <dsp:sp modelId="{3F7216F8-3CFD-466A-9539-1B6302E750CF}">
      <dsp:nvSpPr>
        <dsp:cNvPr id="0" name=""/>
        <dsp:cNvSpPr/>
      </dsp:nvSpPr>
      <dsp:spPr>
        <a:xfrm>
          <a:off x="0" y="1722736"/>
          <a:ext cx="5019610" cy="13777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7BC151-2E1A-4F0E-ACD5-17CAE862ACED}">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154A47-6940-40F5-8EED-4E864FB330F7}">
      <dsp:nvSpPr>
        <dsp:cNvPr id="0" name=""/>
        <dsp:cNvSpPr/>
      </dsp:nvSpPr>
      <dsp:spPr>
        <a:xfrm>
          <a:off x="1591264" y="1722736"/>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US" sz="1600" kern="1200" dirty="0"/>
            <a:t>It became part of local government and the funds were meant to be ring fenced</a:t>
          </a:r>
        </a:p>
      </dsp:txBody>
      <dsp:txXfrm>
        <a:off x="1591264" y="1722736"/>
        <a:ext cx="3428345" cy="1377717"/>
      </dsp:txXfrm>
    </dsp:sp>
    <dsp:sp modelId="{5B866D07-B401-436F-8C41-2517F256E326}">
      <dsp:nvSpPr>
        <dsp:cNvPr id="0" name=""/>
        <dsp:cNvSpPr/>
      </dsp:nvSpPr>
      <dsp:spPr>
        <a:xfrm>
          <a:off x="0" y="3444883"/>
          <a:ext cx="5019610" cy="137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DE47482-0EF8-4186-A390-EC270D1888D4}">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2FC3F3-F05D-4881-B07E-62E9DD4756B0}">
      <dsp:nvSpPr>
        <dsp:cNvPr id="0" name=""/>
        <dsp:cNvSpPr/>
      </dsp:nvSpPr>
      <dsp:spPr>
        <a:xfrm>
          <a:off x="1591264" y="3444883"/>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711200">
            <a:lnSpc>
              <a:spcPct val="90000"/>
            </a:lnSpc>
            <a:spcBef>
              <a:spcPct val="0"/>
            </a:spcBef>
            <a:spcAft>
              <a:spcPct val="35000"/>
            </a:spcAft>
            <a:buNone/>
          </a:pPr>
          <a:r>
            <a:rPr lang="en-US" sz="1600" kern="1200" dirty="0"/>
            <a:t>Policy has been set out by Public Health England  but cuts have been made as a result</a:t>
          </a:r>
        </a:p>
      </dsp:txBody>
      <dsp:txXfrm>
        <a:off x="1591264" y="3444883"/>
        <a:ext cx="3428345" cy="137771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183F07-1CBB-4850-A397-561FDF907FF3}">
      <dsp:nvSpPr>
        <dsp:cNvPr id="0" name=""/>
        <dsp:cNvSpPr/>
      </dsp:nvSpPr>
      <dsp:spPr>
        <a:xfrm>
          <a:off x="0" y="588"/>
          <a:ext cx="5019610" cy="13777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73B551-D27F-44E8-9308-704B25D72CAF}">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5FA0400-5EA1-40DA-972E-71129824036A}">
      <dsp:nvSpPr>
        <dsp:cNvPr id="0" name=""/>
        <dsp:cNvSpPr/>
      </dsp:nvSpPr>
      <dsp:spPr>
        <a:xfrm>
          <a:off x="1591264" y="588"/>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Set up in 2009 as a Health Authority </a:t>
          </a:r>
        </a:p>
      </dsp:txBody>
      <dsp:txXfrm>
        <a:off x="1591264" y="588"/>
        <a:ext cx="3428345" cy="1377717"/>
      </dsp:txXfrm>
    </dsp:sp>
    <dsp:sp modelId="{A65B846C-4B12-4E37-A984-738BAB363B80}">
      <dsp:nvSpPr>
        <dsp:cNvPr id="0" name=""/>
        <dsp:cNvSpPr/>
      </dsp:nvSpPr>
      <dsp:spPr>
        <a:xfrm>
          <a:off x="0" y="1722736"/>
          <a:ext cx="5019610" cy="13777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F5CC83-23B9-47FE-90EF-36C83E2D0AC1}">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0A4A92-6CE7-4A3F-8893-E2970E87AB33}">
      <dsp:nvSpPr>
        <dsp:cNvPr id="0" name=""/>
        <dsp:cNvSpPr/>
      </dsp:nvSpPr>
      <dsp:spPr>
        <a:xfrm>
          <a:off x="1591264" y="1722736"/>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Main base in Cardiff but each health board has a public health team that is based within the Board</a:t>
          </a:r>
        </a:p>
      </dsp:txBody>
      <dsp:txXfrm>
        <a:off x="1591264" y="1722736"/>
        <a:ext cx="3428345" cy="1377717"/>
      </dsp:txXfrm>
    </dsp:sp>
    <dsp:sp modelId="{10825670-555B-4106-BAFF-6F854716F9CD}">
      <dsp:nvSpPr>
        <dsp:cNvPr id="0" name=""/>
        <dsp:cNvSpPr/>
      </dsp:nvSpPr>
      <dsp:spPr>
        <a:xfrm>
          <a:off x="0" y="3444883"/>
          <a:ext cx="5019610" cy="137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3131EB5-E3DD-4160-BF1B-BC7DABE7D3CB}">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6EF40C-0375-4E3C-B9AC-5FFAEF638F8E}">
      <dsp:nvSpPr>
        <dsp:cNvPr id="0" name=""/>
        <dsp:cNvSpPr/>
      </dsp:nvSpPr>
      <dsp:spPr>
        <a:xfrm>
          <a:off x="1591264" y="3444883"/>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For instance there is a team in St David's across the road</a:t>
          </a:r>
        </a:p>
      </dsp:txBody>
      <dsp:txXfrm>
        <a:off x="1591264" y="3444883"/>
        <a:ext cx="3428345" cy="13777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BD85B-E94C-4615-9DFE-D9049C6EA4D8}">
      <dsp:nvSpPr>
        <dsp:cNvPr id="0" name=""/>
        <dsp:cNvSpPr/>
      </dsp:nvSpPr>
      <dsp:spPr>
        <a:xfrm>
          <a:off x="0" y="588"/>
          <a:ext cx="5019610" cy="137771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66ED0A-8EA3-44A5-A69C-C9F425F8B4C6}">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C4F648-C05F-4AC0-9DFA-47ACB22949DE}">
      <dsp:nvSpPr>
        <dsp:cNvPr id="0" name=""/>
        <dsp:cNvSpPr/>
      </dsp:nvSpPr>
      <dsp:spPr>
        <a:xfrm>
          <a:off x="1591264" y="588"/>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The Act was set out in April 2014 and the consultation ended in June 2014</a:t>
          </a:r>
        </a:p>
      </dsp:txBody>
      <dsp:txXfrm>
        <a:off x="1591264" y="588"/>
        <a:ext cx="3428345" cy="1377717"/>
      </dsp:txXfrm>
    </dsp:sp>
    <dsp:sp modelId="{57949837-90D0-4882-87F6-42B592E8BA2C}">
      <dsp:nvSpPr>
        <dsp:cNvPr id="0" name=""/>
        <dsp:cNvSpPr/>
      </dsp:nvSpPr>
      <dsp:spPr>
        <a:xfrm>
          <a:off x="0" y="1722736"/>
          <a:ext cx="5019610" cy="137771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6ABC5-C8F2-454E-BA5A-941ADA484436}">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235FD2C-8C6E-44A4-835A-613EFC2EF4B1}">
      <dsp:nvSpPr>
        <dsp:cNvPr id="0" name=""/>
        <dsp:cNvSpPr/>
      </dsp:nvSpPr>
      <dsp:spPr>
        <a:xfrm>
          <a:off x="1591264" y="1722736"/>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There was an excellent response from experts and lay people</a:t>
          </a:r>
        </a:p>
      </dsp:txBody>
      <dsp:txXfrm>
        <a:off x="1591264" y="1722736"/>
        <a:ext cx="3428345" cy="1377717"/>
      </dsp:txXfrm>
    </dsp:sp>
    <dsp:sp modelId="{923D0812-DB6F-42D8-B807-3F7D6CB365C7}">
      <dsp:nvSpPr>
        <dsp:cNvPr id="0" name=""/>
        <dsp:cNvSpPr/>
      </dsp:nvSpPr>
      <dsp:spPr>
        <a:xfrm>
          <a:off x="0" y="3444883"/>
          <a:ext cx="5019610" cy="137771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D7BA12-604E-4DEA-A643-26F9ABF9E642}">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AFD0CCD-C7D3-4064-888F-C9F32664DC32}">
      <dsp:nvSpPr>
        <dsp:cNvPr id="0" name=""/>
        <dsp:cNvSpPr/>
      </dsp:nvSpPr>
      <dsp:spPr>
        <a:xfrm>
          <a:off x="1591264" y="3444883"/>
          <a:ext cx="3428345"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889000">
            <a:lnSpc>
              <a:spcPct val="90000"/>
            </a:lnSpc>
            <a:spcBef>
              <a:spcPct val="0"/>
            </a:spcBef>
            <a:spcAft>
              <a:spcPct val="35000"/>
            </a:spcAft>
            <a:buNone/>
          </a:pPr>
          <a:r>
            <a:rPr lang="en-US" sz="2000" kern="1200" dirty="0"/>
            <a:t>The bill became law in 2015- constant updates –e cigarettes/ tattoo parlours/ public toilets</a:t>
          </a:r>
        </a:p>
      </dsp:txBody>
      <dsp:txXfrm>
        <a:off x="1591264" y="3444883"/>
        <a:ext cx="3428345" cy="137771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3741469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18201598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2935978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3530763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3923112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31634318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2104129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737318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737069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22410738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253896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40716393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3393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8188472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17264494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5478A68-CB03-6F48-BE8F-D171EE547037}" type="datetimeFigureOut">
              <a:rPr lang="en-US" smtClean="0"/>
              <a:t>1/27/2020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1ED773E-2DB2-0140-8AAA-E3FAF3AF36F9}" type="slidenum">
              <a:rPr lang="en-US" smtClean="0"/>
              <a:t>‹#›</a:t>
            </a:fld>
            <a:endParaRPr lang="en-US" dirty="0"/>
          </a:p>
        </p:txBody>
      </p:sp>
    </p:spTree>
    <p:extLst>
      <p:ext uri="{BB962C8B-B14F-4D97-AF65-F5344CB8AC3E}">
        <p14:creationId xmlns:p14="http://schemas.microsoft.com/office/powerpoint/2010/main" val="2285475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5478A68-CB03-6F48-BE8F-D171EE547037}" type="datetimeFigureOut">
              <a:rPr lang="en-US" smtClean="0"/>
              <a:t>1/27/2020</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F1ED773E-2DB2-0140-8AAA-E3FAF3AF36F9}" type="slidenum">
              <a:rPr lang="en-US" smtClean="0"/>
              <a:t>‹#›</a:t>
            </a:fld>
            <a:endParaRPr lang="en-US" dirty="0"/>
          </a:p>
        </p:txBody>
      </p:sp>
    </p:spTree>
    <p:extLst>
      <p:ext uri="{BB962C8B-B14F-4D97-AF65-F5344CB8AC3E}">
        <p14:creationId xmlns:p14="http://schemas.microsoft.com/office/powerpoint/2010/main" val="627805450"/>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phw.nhs.wales/about-us/our-priorities/building-and-mobilising-knowledge-and-skills-to-improve-health-and-well-being-across-wales/" TargetMode="External"/><Relationship Id="rId3" Type="http://schemas.openxmlformats.org/officeDocument/2006/relationships/hyperlink" Target="https://phw.nhs.wales/about-us/our-priorities/improving-mental-well-being-and-resilience/" TargetMode="External"/><Relationship Id="rId7" Type="http://schemas.openxmlformats.org/officeDocument/2006/relationships/hyperlink" Target="https://phw.nhs.wales/about-us/our-priorities/supporting-the-development-of-a-sustainable-health-and-care-system-focused-on-prevention-and-early-intervention/" TargetMode="External"/><Relationship Id="rId2" Type="http://schemas.openxmlformats.org/officeDocument/2006/relationships/hyperlink" Target="https://phw.nhs.wales/about-us/our-priorities/influencing-the-wider-determinants/" TargetMode="External"/><Relationship Id="rId1" Type="http://schemas.openxmlformats.org/officeDocument/2006/relationships/slideLayout" Target="../slideLayouts/slideLayout2.xml"/><Relationship Id="rId6" Type="http://schemas.openxmlformats.org/officeDocument/2006/relationships/hyperlink" Target="https://phw.nhs.wales/about-us/our-priorities/protecting-the-public-from-infection-and-environmental-threats-to-health/" TargetMode="External"/><Relationship Id="rId5" Type="http://schemas.openxmlformats.org/officeDocument/2006/relationships/hyperlink" Target="https://phw.nhs.wales/about-us/our-priorities/securing-a-healthy-future-for-the-next-generation/" TargetMode="External"/><Relationship Id="rId4" Type="http://schemas.openxmlformats.org/officeDocument/2006/relationships/hyperlink" Target="https://phw.nhs.wales/about-us/our-priorities/promoting-healthy-behaviours/"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wales.nhs.uk/sitesplus/922/home" TargetMode="External"/><Relationship Id="rId2" Type="http://schemas.openxmlformats.org/officeDocument/2006/relationships/hyperlink" Target="http://www.wales.nhs.uk/sitesplus/888/page/44948"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moodle.uwtsd.ac.uk/pluginfile.php/37920/mod_resource/content/1/summary%20version.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2" Type="http://schemas.openxmlformats.org/officeDocument/2006/relationships/hyperlink" Target="http://www.wales.nhs.uk/sitesplus/888/page/82750"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Session One</a:t>
            </a:r>
          </a:p>
        </p:txBody>
      </p:sp>
      <p:sp>
        <p:nvSpPr>
          <p:cNvPr id="3" name="Subtitle 2"/>
          <p:cNvSpPr>
            <a:spLocks noGrp="1"/>
          </p:cNvSpPr>
          <p:nvPr>
            <p:ph type="subTitle" idx="1"/>
          </p:nvPr>
        </p:nvSpPr>
        <p:spPr/>
        <p:txBody>
          <a:bodyPr/>
          <a:lstStyle/>
          <a:p>
            <a:r>
              <a:rPr lang="en-US" dirty="0"/>
              <a:t>An Overview of Public Health</a:t>
            </a:r>
          </a:p>
        </p:txBody>
      </p:sp>
    </p:spTree>
    <p:extLst>
      <p:ext uri="{BB962C8B-B14F-4D97-AF65-F5344CB8AC3E}">
        <p14:creationId xmlns:p14="http://schemas.microsoft.com/office/powerpoint/2010/main" val="1935205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Aim of this session</a:t>
            </a:r>
          </a:p>
        </p:txBody>
      </p:sp>
      <p:sp>
        <p:nvSpPr>
          <p:cNvPr id="3" name="Content Placeholder 2"/>
          <p:cNvSpPr>
            <a:spLocks noGrp="1"/>
          </p:cNvSpPr>
          <p:nvPr>
            <p:ph idx="1"/>
          </p:nvPr>
        </p:nvSpPr>
        <p:spPr/>
        <p:txBody>
          <a:bodyPr/>
          <a:lstStyle/>
          <a:p>
            <a:r>
              <a:rPr lang="en-US" dirty="0"/>
              <a:t>An Overview of Public Health</a:t>
            </a:r>
          </a:p>
          <a:p>
            <a:endParaRPr lang="en-US" dirty="0"/>
          </a:p>
          <a:p>
            <a:r>
              <a:rPr lang="en-US" dirty="0"/>
              <a:t>Look at Public Health Wales </a:t>
            </a:r>
          </a:p>
          <a:p>
            <a:endParaRPr lang="en-US" dirty="0"/>
          </a:p>
          <a:p>
            <a:r>
              <a:rPr lang="en-US" dirty="0"/>
              <a:t>Public Health England</a:t>
            </a:r>
          </a:p>
          <a:p>
            <a:endParaRPr lang="en-US" dirty="0"/>
          </a:p>
          <a:p>
            <a:r>
              <a:rPr lang="en-US" dirty="0"/>
              <a:t>The Public Health Act in Wales </a:t>
            </a:r>
          </a:p>
          <a:p>
            <a:endParaRPr lang="en-US" dirty="0"/>
          </a:p>
          <a:p>
            <a:r>
              <a:rPr lang="en-US" dirty="0"/>
              <a:t>Future Generations</a:t>
            </a:r>
          </a:p>
        </p:txBody>
      </p:sp>
    </p:spTree>
    <p:extLst>
      <p:ext uri="{BB962C8B-B14F-4D97-AF65-F5344CB8AC3E}">
        <p14:creationId xmlns:p14="http://schemas.microsoft.com/office/powerpoint/2010/main" val="22043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2147B8F6-418A-44E3-B10C-0B26044F959D}"/>
              </a:ext>
            </a:extLst>
          </p:cNvPr>
          <p:cNvSpPr>
            <a:spLocks noGrp="1"/>
          </p:cNvSpPr>
          <p:nvPr>
            <p:ph type="title"/>
          </p:nvPr>
        </p:nvSpPr>
        <p:spPr>
          <a:xfrm>
            <a:off x="489360" y="1382486"/>
            <a:ext cx="2660686" cy="4093028"/>
          </a:xfrm>
        </p:spPr>
        <p:txBody>
          <a:bodyPr anchor="ctr">
            <a:normAutofit/>
          </a:bodyPr>
          <a:lstStyle/>
          <a:p>
            <a:r>
              <a:rPr lang="en-GB" sz="3800" dirty="0">
                <a:solidFill>
                  <a:schemeClr val="accent1">
                    <a:lumMod val="75000"/>
                  </a:schemeClr>
                </a:solidFill>
              </a:rPr>
              <a:t>How do we define Public Health?</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C5530354-2717-436C-B0DC-92FB48823687}"/>
              </a:ext>
            </a:extLst>
          </p:cNvPr>
          <p:cNvGraphicFramePr>
            <a:graphicFrameLocks noGrp="1"/>
          </p:cNvGraphicFramePr>
          <p:nvPr>
            <p:ph idx="1"/>
            <p:extLst>
              <p:ext uri="{D42A27DB-BD31-4B8C-83A1-F6EECF244321}">
                <p14:modId xmlns:p14="http://schemas.microsoft.com/office/powerpoint/2010/main" val="800841462"/>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201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DB9D2-61EE-47C1-B1B5-882C3C462EF3}"/>
              </a:ext>
            </a:extLst>
          </p:cNvPr>
          <p:cNvSpPr>
            <a:spLocks noGrp="1"/>
          </p:cNvSpPr>
          <p:nvPr>
            <p:ph type="title"/>
          </p:nvPr>
        </p:nvSpPr>
        <p:spPr/>
        <p:txBody>
          <a:bodyPr/>
          <a:lstStyle/>
          <a:p>
            <a:r>
              <a:rPr lang="en-GB" dirty="0"/>
              <a:t>Public Health</a:t>
            </a:r>
          </a:p>
        </p:txBody>
      </p:sp>
      <p:sp>
        <p:nvSpPr>
          <p:cNvPr id="3" name="Content Placeholder 2">
            <a:extLst>
              <a:ext uri="{FF2B5EF4-FFF2-40B4-BE49-F238E27FC236}">
                <a16:creationId xmlns:a16="http://schemas.microsoft.com/office/drawing/2014/main" id="{AFA71DF4-08BB-40D2-8338-6998C21CE6E6}"/>
              </a:ext>
            </a:extLst>
          </p:cNvPr>
          <p:cNvSpPr>
            <a:spLocks noGrp="1"/>
          </p:cNvSpPr>
          <p:nvPr>
            <p:ph idx="1"/>
          </p:nvPr>
        </p:nvSpPr>
        <p:spPr/>
        <p:txBody>
          <a:bodyPr>
            <a:normAutofit lnSpcReduction="10000"/>
          </a:bodyPr>
          <a:lstStyle/>
          <a:p>
            <a:r>
              <a:rPr lang="en-GB" dirty="0"/>
              <a:t>Public Health is defined as “the art and science of preventing disease, prolonging life and promoting health through the organized efforts of society” (Acheson, 1988; WHO). Activities to strengthen public health capacities and service aim to provide conditions under which people can maintain to be healthy, improve their health and wellbeing, or prevent the deterioration of their health. Public health focuses on the entire spectrum of health and wellbeing, not only the eradication of particular diseases. Many activities are targeted at populations such as health campaigns. Public health services also include the provision of personal services to individual persons, such as vaccinations, behavioural counselling, or health advice.</a:t>
            </a:r>
          </a:p>
        </p:txBody>
      </p:sp>
    </p:spTree>
    <p:extLst>
      <p:ext uri="{BB962C8B-B14F-4D97-AF65-F5344CB8AC3E}">
        <p14:creationId xmlns:p14="http://schemas.microsoft.com/office/powerpoint/2010/main" val="2056029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049F689-281F-4AD3-B8AE-C00E529B456F}"/>
              </a:ext>
            </a:extLst>
          </p:cNvPr>
          <p:cNvSpPr>
            <a:spLocks noGrp="1"/>
          </p:cNvSpPr>
          <p:nvPr>
            <p:ph type="title"/>
          </p:nvPr>
        </p:nvSpPr>
        <p:spPr>
          <a:xfrm>
            <a:off x="482600" y="816638"/>
            <a:ext cx="2525519" cy="5224724"/>
          </a:xfrm>
        </p:spPr>
        <p:txBody>
          <a:bodyPr anchor="ctr">
            <a:normAutofit/>
          </a:bodyPr>
          <a:lstStyle/>
          <a:p>
            <a:r>
              <a:rPr lang="en-GB" dirty="0"/>
              <a:t>So what does Public Health Do?</a:t>
            </a:r>
          </a:p>
        </p:txBody>
      </p:sp>
      <p:sp>
        <p:nvSpPr>
          <p:cNvPr id="3" name="Content Placeholder 2">
            <a:extLst>
              <a:ext uri="{FF2B5EF4-FFF2-40B4-BE49-F238E27FC236}">
                <a16:creationId xmlns:a16="http://schemas.microsoft.com/office/drawing/2014/main" id="{74113310-0993-43F6-83E1-8E4759B6456A}"/>
              </a:ext>
            </a:extLst>
          </p:cNvPr>
          <p:cNvSpPr>
            <a:spLocks noGrp="1"/>
          </p:cNvSpPr>
          <p:nvPr>
            <p:ph idx="1"/>
          </p:nvPr>
        </p:nvSpPr>
        <p:spPr>
          <a:xfrm>
            <a:off x="3490721" y="816638"/>
            <a:ext cx="3464779" cy="5224724"/>
          </a:xfrm>
        </p:spPr>
        <p:txBody>
          <a:bodyPr anchor="ctr">
            <a:normAutofit/>
          </a:bodyPr>
          <a:lstStyle/>
          <a:p>
            <a:r>
              <a:rPr lang="en-GB" dirty="0"/>
              <a:t>Please write down as many roles as you can think of?</a:t>
            </a:r>
          </a:p>
        </p:txBody>
      </p:sp>
    </p:spTree>
    <p:extLst>
      <p:ext uri="{BB962C8B-B14F-4D97-AF65-F5344CB8AC3E}">
        <p14:creationId xmlns:p14="http://schemas.microsoft.com/office/powerpoint/2010/main" val="19129456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schemeClr>
            </a:gs>
            <a:gs pos="75000">
              <a:schemeClr val="bg1">
                <a:shade val="100000"/>
                <a:satMod val="115000"/>
              </a:schemeClr>
            </a:gs>
            <a:gs pos="100000">
              <a:schemeClr val="bg1">
                <a:shade val="70000"/>
                <a:satMod val="130000"/>
              </a:schemeClr>
            </a:gs>
          </a:gsLst>
          <a:path path="circle">
            <a:fillToRect l="20000" t="50000" r="10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19B25-345C-4D68-B1E3-1D833FA38365}"/>
              </a:ext>
            </a:extLst>
          </p:cNvPr>
          <p:cNvSpPr>
            <a:spLocks noGrp="1"/>
          </p:cNvSpPr>
          <p:nvPr>
            <p:ph type="title"/>
          </p:nvPr>
        </p:nvSpPr>
        <p:spPr>
          <a:prstGeom prst="rect">
            <a:avLst/>
          </a:prstGeom>
        </p:spPr>
        <p:txBody>
          <a:bodyPr anchor="ctr">
            <a:normAutofit/>
          </a:bodyPr>
          <a:lstStyle/>
          <a:p>
            <a:r>
              <a:rPr lang="en-GB" dirty="0"/>
              <a:t>Public Health Role</a:t>
            </a:r>
          </a:p>
        </p:txBody>
      </p:sp>
      <p:sp>
        <p:nvSpPr>
          <p:cNvPr id="10" name="Content Placeholder 2">
            <a:extLst>
              <a:ext uri="{FF2B5EF4-FFF2-40B4-BE49-F238E27FC236}">
                <a16:creationId xmlns:a16="http://schemas.microsoft.com/office/drawing/2014/main" id="{5B54102D-79B9-40FD-9E79-675906AEFD1D}"/>
              </a:ext>
            </a:extLst>
          </p:cNvPr>
          <p:cNvSpPr>
            <a:spLocks noGrp="1"/>
          </p:cNvSpPr>
          <p:nvPr>
            <p:ph sz="half" idx="1"/>
          </p:nvPr>
        </p:nvSpPr>
        <p:spPr/>
        <p:txBody>
          <a:bodyPr/>
          <a:lstStyle/>
          <a:p>
            <a:r>
              <a:rPr lang="en-US" dirty="0"/>
              <a:t>Monitor health</a:t>
            </a:r>
          </a:p>
          <a:p>
            <a:r>
              <a:rPr lang="en-US" dirty="0"/>
              <a:t>Monitor disease</a:t>
            </a:r>
          </a:p>
          <a:p>
            <a:r>
              <a:rPr lang="en-US" dirty="0"/>
              <a:t>Develop policies to prevent ill health</a:t>
            </a:r>
          </a:p>
          <a:p>
            <a:r>
              <a:rPr lang="en-US" dirty="0"/>
              <a:t>Evaluate</a:t>
            </a:r>
          </a:p>
        </p:txBody>
      </p:sp>
      <p:pic>
        <p:nvPicPr>
          <p:cNvPr id="5" name="Content Placeholder 4" descr="A picture containing device&#10;&#10;Description automatically generated">
            <a:extLst>
              <a:ext uri="{FF2B5EF4-FFF2-40B4-BE49-F238E27FC236}">
                <a16:creationId xmlns:a16="http://schemas.microsoft.com/office/drawing/2014/main" id="{6ED69633-03DC-4819-92B6-F79487BE790C}"/>
              </a:ext>
            </a:extLst>
          </p:cNvPr>
          <p:cNvPicPr>
            <a:picLocks noGrp="1" noChangeAspect="1"/>
          </p:cNvPicPr>
          <p:nvPr>
            <p:ph sz="half" idx="2"/>
          </p:nvPr>
        </p:nvPicPr>
        <p:blipFill>
          <a:blip r:embed="rId2"/>
          <a:stretch>
            <a:fillRect/>
          </a:stretch>
        </p:blipFill>
        <p:spPr>
          <a:xfrm>
            <a:off x="3563816" y="1860061"/>
            <a:ext cx="4259384" cy="3880771"/>
          </a:xfrm>
          <a:prstGeom prst="rect">
            <a:avLst/>
          </a:prstGeom>
          <a:noFill/>
        </p:spPr>
      </p:pic>
    </p:spTree>
    <p:extLst>
      <p:ext uri="{BB962C8B-B14F-4D97-AF65-F5344CB8AC3E}">
        <p14:creationId xmlns:p14="http://schemas.microsoft.com/office/powerpoint/2010/main" val="3949547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89360" y="1382486"/>
            <a:ext cx="2660686" cy="4093028"/>
          </a:xfrm>
        </p:spPr>
        <p:txBody>
          <a:bodyPr anchor="ctr">
            <a:normAutofit/>
          </a:bodyPr>
          <a:lstStyle/>
          <a:p>
            <a:r>
              <a:rPr lang="en-US" sz="3800" dirty="0">
                <a:solidFill>
                  <a:schemeClr val="accent1">
                    <a:lumMod val="75000"/>
                  </a:schemeClr>
                </a:solidFill>
              </a:rPr>
              <a:t>Public Health History</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19462474-58E6-435A-B3C8-11B1D8D23E1D}"/>
              </a:ext>
            </a:extLst>
          </p:cNvPr>
          <p:cNvGraphicFramePr>
            <a:graphicFrameLocks noGrp="1"/>
          </p:cNvGraphicFramePr>
          <p:nvPr>
            <p:ph idx="1"/>
            <p:extLst>
              <p:ext uri="{D42A27DB-BD31-4B8C-83A1-F6EECF244321}">
                <p14:modId xmlns:p14="http://schemas.microsoft.com/office/powerpoint/2010/main" val="4189270674"/>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14639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89360" y="1382486"/>
            <a:ext cx="2660686" cy="4093028"/>
          </a:xfrm>
        </p:spPr>
        <p:txBody>
          <a:bodyPr anchor="ctr">
            <a:normAutofit/>
          </a:bodyPr>
          <a:lstStyle/>
          <a:p>
            <a:r>
              <a:rPr lang="en-US" sz="3800" dirty="0">
                <a:solidFill>
                  <a:schemeClr val="accent1">
                    <a:lumMod val="75000"/>
                  </a:schemeClr>
                </a:solidFill>
              </a:rPr>
              <a:t>Public Health England</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0DA72136-9543-48EE-8EB1-945C4E1A3B23}"/>
              </a:ext>
            </a:extLst>
          </p:cNvPr>
          <p:cNvGraphicFramePr>
            <a:graphicFrameLocks noGrp="1"/>
          </p:cNvGraphicFramePr>
          <p:nvPr>
            <p:ph idx="1"/>
            <p:extLst>
              <p:ext uri="{D42A27DB-BD31-4B8C-83A1-F6EECF244321}">
                <p14:modId xmlns:p14="http://schemas.microsoft.com/office/powerpoint/2010/main" val="3261067764"/>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266496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89360" y="1382486"/>
            <a:ext cx="2660686" cy="4093028"/>
          </a:xfrm>
        </p:spPr>
        <p:txBody>
          <a:bodyPr anchor="ctr">
            <a:normAutofit/>
          </a:bodyPr>
          <a:lstStyle/>
          <a:p>
            <a:r>
              <a:rPr lang="en-US" sz="3800" dirty="0">
                <a:solidFill>
                  <a:schemeClr val="accent1">
                    <a:lumMod val="75000"/>
                  </a:schemeClr>
                </a:solidFill>
              </a:rPr>
              <a:t>Public Health Wales</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A4614648-AACB-48F5-96E7-040CDF9504B3}"/>
              </a:ext>
            </a:extLst>
          </p:cNvPr>
          <p:cNvGraphicFramePr>
            <a:graphicFrameLocks noGrp="1"/>
          </p:cNvGraphicFramePr>
          <p:nvPr>
            <p:ph idx="1"/>
            <p:extLst>
              <p:ext uri="{D42A27DB-BD31-4B8C-83A1-F6EECF244321}">
                <p14:modId xmlns:p14="http://schemas.microsoft.com/office/powerpoint/2010/main" val="2249817321"/>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05706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96A87-89DA-41BC-9C97-6D79BD42440C}"/>
              </a:ext>
            </a:extLst>
          </p:cNvPr>
          <p:cNvSpPr>
            <a:spLocks noGrp="1"/>
          </p:cNvSpPr>
          <p:nvPr>
            <p:ph type="title"/>
          </p:nvPr>
        </p:nvSpPr>
        <p:spPr/>
        <p:txBody>
          <a:bodyPr/>
          <a:lstStyle/>
          <a:p>
            <a:r>
              <a:rPr lang="en-GB" dirty="0"/>
              <a:t>Public Health Wales</a:t>
            </a:r>
          </a:p>
        </p:txBody>
      </p:sp>
      <p:pic>
        <p:nvPicPr>
          <p:cNvPr id="5" name="Content Placeholder 4" descr="A close up of a device&#10;&#10;Description automatically generated">
            <a:extLst>
              <a:ext uri="{FF2B5EF4-FFF2-40B4-BE49-F238E27FC236}">
                <a16:creationId xmlns:a16="http://schemas.microsoft.com/office/drawing/2014/main" id="{30B351D8-BB67-4760-8CFA-747B614831E8}"/>
              </a:ext>
            </a:extLst>
          </p:cNvPr>
          <p:cNvPicPr>
            <a:picLocks noGrp="1" noChangeAspect="1"/>
          </p:cNvPicPr>
          <p:nvPr>
            <p:ph idx="1"/>
          </p:nvPr>
        </p:nvPicPr>
        <p:blipFill>
          <a:blip r:embed="rId2"/>
          <a:stretch>
            <a:fillRect/>
          </a:stretch>
        </p:blipFill>
        <p:spPr>
          <a:xfrm>
            <a:off x="1409699" y="1946031"/>
            <a:ext cx="6350977" cy="3849931"/>
          </a:xfrm>
        </p:spPr>
      </p:pic>
    </p:spTree>
    <p:extLst>
      <p:ext uri="{BB962C8B-B14F-4D97-AF65-F5344CB8AC3E}">
        <p14:creationId xmlns:p14="http://schemas.microsoft.com/office/powerpoint/2010/main" val="588007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CEFF4-CE85-4ED4-A0D5-ACE3016F0A8C}"/>
              </a:ext>
            </a:extLst>
          </p:cNvPr>
          <p:cNvSpPr>
            <a:spLocks noGrp="1"/>
          </p:cNvSpPr>
          <p:nvPr>
            <p:ph type="title"/>
          </p:nvPr>
        </p:nvSpPr>
        <p:spPr/>
        <p:txBody>
          <a:bodyPr/>
          <a:lstStyle/>
          <a:p>
            <a:r>
              <a:rPr lang="en-GB" dirty="0"/>
              <a:t>Priorities</a:t>
            </a:r>
          </a:p>
        </p:txBody>
      </p:sp>
      <p:sp>
        <p:nvSpPr>
          <p:cNvPr id="3" name="Content Placeholder 2">
            <a:extLst>
              <a:ext uri="{FF2B5EF4-FFF2-40B4-BE49-F238E27FC236}">
                <a16:creationId xmlns:a16="http://schemas.microsoft.com/office/drawing/2014/main" id="{D3C251A5-E41C-4B74-976A-FCEB9DD139E8}"/>
              </a:ext>
            </a:extLst>
          </p:cNvPr>
          <p:cNvSpPr>
            <a:spLocks noGrp="1"/>
          </p:cNvSpPr>
          <p:nvPr>
            <p:ph idx="1"/>
          </p:nvPr>
        </p:nvSpPr>
        <p:spPr/>
        <p:txBody>
          <a:bodyPr/>
          <a:lstStyle/>
          <a:p>
            <a:r>
              <a:rPr lang="en-GB" dirty="0">
                <a:hlinkClick r:id="rId2"/>
              </a:rPr>
              <a:t>Influencing the wider determinants of health</a:t>
            </a:r>
            <a:endParaRPr lang="en-GB" dirty="0"/>
          </a:p>
          <a:p>
            <a:r>
              <a:rPr lang="en-GB" dirty="0">
                <a:hlinkClick r:id="rId3"/>
              </a:rPr>
              <a:t>Improving mental well-being and resilience</a:t>
            </a:r>
            <a:endParaRPr lang="en-GB" dirty="0"/>
          </a:p>
          <a:p>
            <a:r>
              <a:rPr lang="en-GB" dirty="0">
                <a:hlinkClick r:id="rId4"/>
              </a:rPr>
              <a:t>Promoting healthy behaviours</a:t>
            </a:r>
            <a:endParaRPr lang="en-GB" dirty="0"/>
          </a:p>
          <a:p>
            <a:r>
              <a:rPr lang="en-GB" dirty="0">
                <a:hlinkClick r:id="rId5"/>
              </a:rPr>
              <a:t>Securing a healthy future for the next generation</a:t>
            </a:r>
            <a:endParaRPr lang="en-GB" dirty="0"/>
          </a:p>
          <a:p>
            <a:r>
              <a:rPr lang="en-GB" dirty="0">
                <a:hlinkClick r:id="rId6"/>
              </a:rPr>
              <a:t>Protecting the public from infection and environmental threats to health</a:t>
            </a:r>
            <a:endParaRPr lang="en-GB" dirty="0"/>
          </a:p>
          <a:p>
            <a:r>
              <a:rPr lang="en-GB" dirty="0">
                <a:hlinkClick r:id="rId7"/>
              </a:rPr>
              <a:t>Supporting the development of a sustainable health and care system focused on prevention and early intervention</a:t>
            </a:r>
            <a:endParaRPr lang="en-GB" dirty="0"/>
          </a:p>
          <a:p>
            <a:r>
              <a:rPr lang="en-GB" dirty="0">
                <a:hlinkClick r:id="rId8"/>
              </a:rPr>
              <a:t>Building and mobilising knowledge and skills to improve health and well-being across Wales</a:t>
            </a:r>
            <a:endParaRPr lang="en-GB" dirty="0"/>
          </a:p>
          <a:p>
            <a:endParaRPr lang="en-GB" dirty="0"/>
          </a:p>
        </p:txBody>
      </p:sp>
    </p:spTree>
    <p:extLst>
      <p:ext uri="{BB962C8B-B14F-4D97-AF65-F5344CB8AC3E}">
        <p14:creationId xmlns:p14="http://schemas.microsoft.com/office/powerpoint/2010/main" val="3081979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B4D1AEA-FBAC-41FB-9F31-38A4440A256E}"/>
              </a:ext>
            </a:extLst>
          </p:cNvPr>
          <p:cNvSpPr>
            <a:spLocks noGrp="1"/>
          </p:cNvSpPr>
          <p:nvPr>
            <p:ph type="title"/>
          </p:nvPr>
        </p:nvSpPr>
        <p:spPr>
          <a:xfrm>
            <a:off x="482600" y="816638"/>
            <a:ext cx="2525519" cy="5224724"/>
          </a:xfrm>
        </p:spPr>
        <p:txBody>
          <a:bodyPr anchor="ctr">
            <a:normAutofit/>
          </a:bodyPr>
          <a:lstStyle/>
          <a:p>
            <a:r>
              <a:rPr lang="en-GB" dirty="0"/>
              <a:t>What does this mean in practice?</a:t>
            </a:r>
          </a:p>
        </p:txBody>
      </p:sp>
      <p:sp>
        <p:nvSpPr>
          <p:cNvPr id="3" name="Content Placeholder 2">
            <a:extLst>
              <a:ext uri="{FF2B5EF4-FFF2-40B4-BE49-F238E27FC236}">
                <a16:creationId xmlns:a16="http://schemas.microsoft.com/office/drawing/2014/main" id="{1385E7D1-9F89-472C-A6E8-090370E0A342}"/>
              </a:ext>
            </a:extLst>
          </p:cNvPr>
          <p:cNvSpPr>
            <a:spLocks noGrp="1"/>
          </p:cNvSpPr>
          <p:nvPr>
            <p:ph idx="1"/>
          </p:nvPr>
        </p:nvSpPr>
        <p:spPr>
          <a:xfrm>
            <a:off x="3490721" y="816638"/>
            <a:ext cx="3464779" cy="5224724"/>
          </a:xfrm>
        </p:spPr>
        <p:txBody>
          <a:bodyPr anchor="ctr">
            <a:normAutofit/>
          </a:bodyPr>
          <a:lstStyle/>
          <a:p>
            <a:r>
              <a:rPr lang="en-GB" dirty="0"/>
              <a:t>Immunisation</a:t>
            </a:r>
          </a:p>
          <a:p>
            <a:r>
              <a:rPr lang="en-GB" dirty="0"/>
              <a:t>Disease monitoring – communicable diseases</a:t>
            </a:r>
          </a:p>
          <a:p>
            <a:r>
              <a:rPr lang="en-GB" dirty="0"/>
              <a:t>Reacting to outbreaks – such as the current coronavirus</a:t>
            </a:r>
          </a:p>
          <a:p>
            <a:r>
              <a:rPr lang="en-GB" dirty="0"/>
              <a:t>Screening – many programmes such as cervical smears, breast cancer, aortic aneurysm in men, bowel cancer etc.</a:t>
            </a:r>
          </a:p>
          <a:p>
            <a:r>
              <a:rPr lang="en-GB" dirty="0"/>
              <a:t>Disease prevention</a:t>
            </a:r>
          </a:p>
          <a:p>
            <a:r>
              <a:rPr lang="en-GB" dirty="0"/>
              <a:t>Health data collection – child weight measurement programme</a:t>
            </a:r>
          </a:p>
          <a:p>
            <a:endParaRPr lang="en-GB" dirty="0"/>
          </a:p>
        </p:txBody>
      </p:sp>
    </p:spTree>
    <p:extLst>
      <p:ext uri="{BB962C8B-B14F-4D97-AF65-F5344CB8AC3E}">
        <p14:creationId xmlns:p14="http://schemas.microsoft.com/office/powerpoint/2010/main" val="3727982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Health in Wales</a:t>
            </a:r>
          </a:p>
        </p:txBody>
      </p:sp>
      <p:sp>
        <p:nvSpPr>
          <p:cNvPr id="3" name="Content Placeholder 2"/>
          <p:cNvSpPr>
            <a:spLocks noGrp="1"/>
          </p:cNvSpPr>
          <p:nvPr>
            <p:ph idx="1"/>
          </p:nvPr>
        </p:nvSpPr>
        <p:spPr/>
        <p:txBody>
          <a:bodyPr/>
          <a:lstStyle/>
          <a:p>
            <a:r>
              <a:rPr lang="en-US" dirty="0">
                <a:hlinkClick r:id="rId2"/>
              </a:rPr>
              <a:t>http://www.wales.nhs.uk/sitesplus/888/page/44948</a:t>
            </a:r>
            <a:endParaRPr lang="en-US" dirty="0"/>
          </a:p>
          <a:p>
            <a:endParaRPr lang="en-US" dirty="0"/>
          </a:p>
          <a:p>
            <a:r>
              <a:rPr lang="en-US" dirty="0">
                <a:hlinkClick r:id="rId3"/>
              </a:rPr>
              <a:t>http://www.wales.nhs.uk/sitesplus/922/home</a:t>
            </a:r>
            <a:endParaRPr lang="en-US" dirty="0"/>
          </a:p>
          <a:p>
            <a:endParaRPr lang="en-US" dirty="0"/>
          </a:p>
          <a:p>
            <a:r>
              <a:rPr lang="en-US" dirty="0"/>
              <a:t>The Observatory – great source of information</a:t>
            </a:r>
          </a:p>
        </p:txBody>
      </p:sp>
    </p:spTree>
    <p:extLst>
      <p:ext uri="{BB962C8B-B14F-4D97-AF65-F5344CB8AC3E}">
        <p14:creationId xmlns:p14="http://schemas.microsoft.com/office/powerpoint/2010/main" val="4065669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Our Healthy Future</a:t>
            </a:r>
          </a:p>
        </p:txBody>
      </p:sp>
      <p:sp>
        <p:nvSpPr>
          <p:cNvPr id="3" name="Content Placeholder 2"/>
          <p:cNvSpPr>
            <a:spLocks noGrp="1"/>
          </p:cNvSpPr>
          <p:nvPr>
            <p:ph idx="1"/>
          </p:nvPr>
        </p:nvSpPr>
        <p:spPr/>
        <p:txBody>
          <a:bodyPr>
            <a:normAutofit/>
          </a:bodyPr>
          <a:lstStyle/>
          <a:p>
            <a:r>
              <a:rPr lang="en-US" dirty="0"/>
              <a:t>Link on moodle – sets out the plan to improve the health of people in Wales</a:t>
            </a:r>
          </a:p>
          <a:p>
            <a:endParaRPr lang="en-US" dirty="0"/>
          </a:p>
          <a:p>
            <a:r>
              <a:rPr lang="en-US" dirty="0">
                <a:hlinkClick r:id="rId2"/>
              </a:rPr>
              <a:t>https://moodle.uwtsd.ac.uk/pluginfile.php/37920/mod_resource/content/1/summary%20version.pdf</a:t>
            </a:r>
            <a:endParaRPr lang="en-US" dirty="0"/>
          </a:p>
          <a:p>
            <a:endParaRPr lang="en-US" dirty="0"/>
          </a:p>
          <a:p>
            <a:r>
              <a:rPr lang="en-US" dirty="0"/>
              <a:t>Published in 2009 document on moodle</a:t>
            </a:r>
          </a:p>
          <a:p>
            <a:endParaRPr lang="en-US" dirty="0"/>
          </a:p>
          <a:p>
            <a:r>
              <a:rPr lang="en-US" dirty="0"/>
              <a:t>This led to the Public Health Act in Wales</a:t>
            </a:r>
          </a:p>
        </p:txBody>
      </p:sp>
    </p:spTree>
    <p:extLst>
      <p:ext uri="{BB962C8B-B14F-4D97-AF65-F5344CB8AC3E}">
        <p14:creationId xmlns:p14="http://schemas.microsoft.com/office/powerpoint/2010/main" val="37061563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Public Health Bill</a:t>
            </a:r>
          </a:p>
        </p:txBody>
      </p:sp>
      <p:sp>
        <p:nvSpPr>
          <p:cNvPr id="3" name="Content Placeholder 2"/>
          <p:cNvSpPr>
            <a:spLocks noGrp="1"/>
          </p:cNvSpPr>
          <p:nvPr>
            <p:ph idx="1"/>
          </p:nvPr>
        </p:nvSpPr>
        <p:spPr/>
        <p:txBody>
          <a:bodyPr/>
          <a:lstStyle/>
          <a:p>
            <a:endParaRPr lang="en-US" dirty="0"/>
          </a:p>
          <a:p>
            <a:r>
              <a:rPr lang="en-US" dirty="0"/>
              <a:t>A green paper in 2012 set out the plan for a Public Health Bill that would encompass a whole range of health issues</a:t>
            </a:r>
          </a:p>
          <a:p>
            <a:endParaRPr lang="en-US" dirty="0"/>
          </a:p>
          <a:p>
            <a:r>
              <a:rPr lang="en-US" dirty="0"/>
              <a:t>We will look at this again in a few weeks</a:t>
            </a:r>
          </a:p>
        </p:txBody>
      </p:sp>
    </p:spTree>
    <p:extLst>
      <p:ext uri="{BB962C8B-B14F-4D97-AF65-F5344CB8AC3E}">
        <p14:creationId xmlns:p14="http://schemas.microsoft.com/office/powerpoint/2010/main" val="41506978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34303" y="-8467"/>
            <a:ext cx="3575050" cy="6866467"/>
            <a:chOff x="7425267" y="-8467"/>
            <a:chExt cx="4766733" cy="6866467"/>
          </a:xfrm>
        </p:grpSpPr>
        <p:cxnSp>
          <p:nvCxnSpPr>
            <p:cNvPr id="13" name="Straight Connector 12">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489360" y="1382486"/>
            <a:ext cx="2660686" cy="4093028"/>
          </a:xfrm>
        </p:spPr>
        <p:txBody>
          <a:bodyPr anchor="ctr">
            <a:normAutofit/>
          </a:bodyPr>
          <a:lstStyle/>
          <a:p>
            <a:r>
              <a:rPr lang="en-US" sz="3800" dirty="0">
                <a:solidFill>
                  <a:schemeClr val="accent1">
                    <a:lumMod val="75000"/>
                  </a:schemeClr>
                </a:solidFill>
              </a:rPr>
              <a:t>Public Health Act in Wales</a:t>
            </a:r>
          </a:p>
        </p:txBody>
      </p:sp>
      <p:sp>
        <p:nvSpPr>
          <p:cNvPr id="23" name="Rectangle 22">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06968" y="0"/>
            <a:ext cx="483703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CE07308E-F46F-4D6C-A833-81910FEAF9D1}"/>
              </a:ext>
            </a:extLst>
          </p:cNvPr>
          <p:cNvGraphicFramePr>
            <a:graphicFrameLocks noGrp="1"/>
          </p:cNvGraphicFramePr>
          <p:nvPr>
            <p:ph idx="1"/>
            <p:extLst>
              <p:ext uri="{D42A27DB-BD31-4B8C-83A1-F6EECF244321}">
                <p14:modId xmlns:p14="http://schemas.microsoft.com/office/powerpoint/2010/main" val="869195440"/>
              </p:ext>
            </p:extLst>
          </p:nvPr>
        </p:nvGraphicFramePr>
        <p:xfrm>
          <a:off x="3639407" y="944564"/>
          <a:ext cx="5019610"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0633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81353"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482600" y="816638"/>
            <a:ext cx="2525519" cy="5224724"/>
          </a:xfrm>
        </p:spPr>
        <p:txBody>
          <a:bodyPr anchor="ctr">
            <a:normAutofit/>
          </a:bodyPr>
          <a:lstStyle/>
          <a:p>
            <a:r>
              <a:rPr lang="en-US" dirty="0"/>
              <a:t>Other Important Milestones</a:t>
            </a:r>
          </a:p>
        </p:txBody>
      </p:sp>
      <p:sp>
        <p:nvSpPr>
          <p:cNvPr id="3" name="Content Placeholder 2"/>
          <p:cNvSpPr>
            <a:spLocks noGrp="1"/>
          </p:cNvSpPr>
          <p:nvPr>
            <p:ph idx="1"/>
          </p:nvPr>
        </p:nvSpPr>
        <p:spPr>
          <a:xfrm>
            <a:off x="3490721" y="816638"/>
            <a:ext cx="3464779" cy="5224724"/>
          </a:xfrm>
        </p:spPr>
        <p:txBody>
          <a:bodyPr anchor="ctr">
            <a:normAutofit/>
          </a:bodyPr>
          <a:lstStyle/>
          <a:p>
            <a:r>
              <a:rPr lang="en-US" dirty="0">
                <a:hlinkClick r:id="rId2"/>
              </a:rPr>
              <a:t>http://www.wales.nhs.uk/sitesplus/888/page/82750</a:t>
            </a:r>
            <a:endParaRPr lang="en-US" dirty="0"/>
          </a:p>
          <a:p>
            <a:endParaRPr lang="en-US" dirty="0"/>
          </a:p>
          <a:p>
            <a:r>
              <a:rPr lang="en-US" dirty="0"/>
              <a:t>This is the strategic plan for 2015 – 2018</a:t>
            </a:r>
          </a:p>
          <a:p>
            <a:endParaRPr lang="en-US" dirty="0"/>
          </a:p>
          <a:p>
            <a:r>
              <a:rPr lang="en-US" dirty="0"/>
              <a:t>Creating a Happier, Healthier and Fairer Wales</a:t>
            </a:r>
          </a:p>
        </p:txBody>
      </p:sp>
    </p:spTree>
    <p:extLst>
      <p:ext uri="{BB962C8B-B14F-4D97-AF65-F5344CB8AC3E}">
        <p14:creationId xmlns:p14="http://schemas.microsoft.com/office/powerpoint/2010/main" val="515172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Any Questions?</a:t>
            </a:r>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39042538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otalTime>1</TotalTime>
  <Words>718</Words>
  <Application>Microsoft Office PowerPoint</Application>
  <PresentationFormat>On-screen Show (4:3)</PresentationFormat>
  <Paragraphs>83</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Session One</vt:lpstr>
      <vt:lpstr>Aim of this session</vt:lpstr>
      <vt:lpstr>How do we define Public Health?</vt:lpstr>
      <vt:lpstr>Public Health</vt:lpstr>
      <vt:lpstr>So what does Public Health Do?</vt:lpstr>
      <vt:lpstr>Public Health Role</vt:lpstr>
      <vt:lpstr>Public Health History</vt:lpstr>
      <vt:lpstr>Public Health England</vt:lpstr>
      <vt:lpstr>Public Health Wales</vt:lpstr>
      <vt:lpstr>Public Health Wales</vt:lpstr>
      <vt:lpstr>Priorities</vt:lpstr>
      <vt:lpstr>What does this mean in practice?</vt:lpstr>
      <vt:lpstr>Public Health in Wales</vt:lpstr>
      <vt:lpstr>Our Healthy Future</vt:lpstr>
      <vt:lpstr>Public Health Bill</vt:lpstr>
      <vt:lpstr>Public Health Act in Wales</vt:lpstr>
      <vt:lpstr>Other Important Milestones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One</dc:title>
  <dc:creator>chris cashin</dc:creator>
  <cp:lastModifiedBy>chris cashin</cp:lastModifiedBy>
  <cp:revision>1</cp:revision>
  <dcterms:created xsi:type="dcterms:W3CDTF">2020-01-27T11:47:23Z</dcterms:created>
  <dcterms:modified xsi:type="dcterms:W3CDTF">2020-01-27T11:48:28Z</dcterms:modified>
</cp:coreProperties>
</file>