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72" r:id="rId8"/>
    <p:sldId id="263" r:id="rId9"/>
    <p:sldId id="264" r:id="rId10"/>
    <p:sldId id="265" r:id="rId11"/>
    <p:sldId id="268" r:id="rId12"/>
    <p:sldId id="266" r:id="rId13"/>
    <p:sldId id="270" r:id="rId14"/>
    <p:sldId id="274" r:id="rId15"/>
    <p:sldId id="275" r:id="rId16"/>
    <p:sldId id="271"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F1710D-EA6E-49E5-8EF7-F5A0B1F46676}" v="1523" dt="2025-02-03T00:56:46.2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mine moss" userId="d2ed3d98482c0b64" providerId="LiveId" clId="{9FF1710D-EA6E-49E5-8EF7-F5A0B1F46676}"/>
    <pc:docChg chg="undo custSel addSld delSld modSld sldOrd modMainMaster">
      <pc:chgData name="Jasmine moss" userId="d2ed3d98482c0b64" providerId="LiveId" clId="{9FF1710D-EA6E-49E5-8EF7-F5A0B1F46676}" dt="2025-02-03T00:56:46.253" v="9141"/>
      <pc:docMkLst>
        <pc:docMk/>
      </pc:docMkLst>
      <pc:sldChg chg="modSp mod setBg">
        <pc:chgData name="Jasmine moss" userId="d2ed3d98482c0b64" providerId="LiveId" clId="{9FF1710D-EA6E-49E5-8EF7-F5A0B1F46676}" dt="2025-02-02T15:53:41.101" v="7880"/>
        <pc:sldMkLst>
          <pc:docMk/>
          <pc:sldMk cId="2769845521" sldId="256"/>
        </pc:sldMkLst>
        <pc:spChg chg="mod">
          <ac:chgData name="Jasmine moss" userId="d2ed3d98482c0b64" providerId="LiveId" clId="{9FF1710D-EA6E-49E5-8EF7-F5A0B1F46676}" dt="2025-01-31T15:22:58.497" v="4006" actId="20577"/>
          <ac:spMkLst>
            <pc:docMk/>
            <pc:sldMk cId="2769845521" sldId="256"/>
            <ac:spMk id="2" creationId="{F1D13B0C-BFDD-8C81-8956-B9238860DEC9}"/>
          </ac:spMkLst>
        </pc:spChg>
      </pc:sldChg>
      <pc:sldChg chg="del">
        <pc:chgData name="Jasmine moss" userId="d2ed3d98482c0b64" providerId="LiveId" clId="{9FF1710D-EA6E-49E5-8EF7-F5A0B1F46676}" dt="2025-01-20T13:26:58.593" v="242" actId="2696"/>
        <pc:sldMkLst>
          <pc:docMk/>
          <pc:sldMk cId="3876427274" sldId="257"/>
        </pc:sldMkLst>
      </pc:sldChg>
      <pc:sldChg chg="addSp delSp modSp mod delAnim modAnim">
        <pc:chgData name="Jasmine moss" userId="d2ed3d98482c0b64" providerId="LiveId" clId="{9FF1710D-EA6E-49E5-8EF7-F5A0B1F46676}" dt="2025-02-03T00:50:45.899" v="9131" actId="1076"/>
        <pc:sldMkLst>
          <pc:docMk/>
          <pc:sldMk cId="3000784457" sldId="258"/>
        </pc:sldMkLst>
        <pc:spChg chg="mod">
          <ac:chgData name="Jasmine moss" userId="d2ed3d98482c0b64" providerId="LiveId" clId="{9FF1710D-EA6E-49E5-8EF7-F5A0B1F46676}" dt="2025-01-31T16:21:15.861" v="5504" actId="14100"/>
          <ac:spMkLst>
            <pc:docMk/>
            <pc:sldMk cId="3000784457" sldId="258"/>
            <ac:spMk id="3" creationId="{7479ADE0-9276-6536-1B3C-703CC3A1DFB1}"/>
          </ac:spMkLst>
        </pc:spChg>
        <pc:spChg chg="add mod">
          <ac:chgData name="Jasmine moss" userId="d2ed3d98482c0b64" providerId="LiveId" clId="{9FF1710D-EA6E-49E5-8EF7-F5A0B1F46676}" dt="2025-02-01T18:17:17.642" v="7630" actId="403"/>
          <ac:spMkLst>
            <pc:docMk/>
            <pc:sldMk cId="3000784457" sldId="258"/>
            <ac:spMk id="4" creationId="{FF4E42BD-B7DE-262D-D952-16EB83D3F76D}"/>
          </ac:spMkLst>
        </pc:spChg>
        <pc:spChg chg="add mod">
          <ac:chgData name="Jasmine moss" userId="d2ed3d98482c0b64" providerId="LiveId" clId="{9FF1710D-EA6E-49E5-8EF7-F5A0B1F46676}" dt="2025-02-03T00:50:06.429" v="9126" actId="20577"/>
          <ac:spMkLst>
            <pc:docMk/>
            <pc:sldMk cId="3000784457" sldId="258"/>
            <ac:spMk id="5" creationId="{C2149740-9A66-DC20-F5FA-5988B952E6D3}"/>
          </ac:spMkLst>
        </pc:spChg>
        <pc:spChg chg="add mod">
          <ac:chgData name="Jasmine moss" userId="d2ed3d98482c0b64" providerId="LiveId" clId="{9FF1710D-EA6E-49E5-8EF7-F5A0B1F46676}" dt="2025-02-03T00:50:34.632" v="9129" actId="1076"/>
          <ac:spMkLst>
            <pc:docMk/>
            <pc:sldMk cId="3000784457" sldId="258"/>
            <ac:spMk id="8" creationId="{646DE50E-B268-E005-88EF-FCE840A0DAB2}"/>
          </ac:spMkLst>
        </pc:spChg>
        <pc:spChg chg="add mod">
          <ac:chgData name="Jasmine moss" userId="d2ed3d98482c0b64" providerId="LiveId" clId="{9FF1710D-EA6E-49E5-8EF7-F5A0B1F46676}" dt="2025-02-03T00:50:42.380" v="9130" actId="1076"/>
          <ac:spMkLst>
            <pc:docMk/>
            <pc:sldMk cId="3000784457" sldId="258"/>
            <ac:spMk id="9" creationId="{7553E755-3B74-2DD5-697B-602AEF949053}"/>
          </ac:spMkLst>
        </pc:spChg>
        <pc:spChg chg="add del mod">
          <ac:chgData name="Jasmine moss" userId="d2ed3d98482c0b64" providerId="LiveId" clId="{9FF1710D-EA6E-49E5-8EF7-F5A0B1F46676}" dt="2025-02-02T19:01:07.881" v="8793" actId="21"/>
          <ac:spMkLst>
            <pc:docMk/>
            <pc:sldMk cId="3000784457" sldId="258"/>
            <ac:spMk id="10" creationId="{30667A14-4126-BA1A-CE46-B348D345C1CD}"/>
          </ac:spMkLst>
        </pc:spChg>
        <pc:spChg chg="add mod">
          <ac:chgData name="Jasmine moss" userId="d2ed3d98482c0b64" providerId="LiveId" clId="{9FF1710D-EA6E-49E5-8EF7-F5A0B1F46676}" dt="2025-02-03T00:50:45.899" v="9131" actId="1076"/>
          <ac:spMkLst>
            <pc:docMk/>
            <pc:sldMk cId="3000784457" sldId="258"/>
            <ac:spMk id="11" creationId="{E57EB1B2-3827-8285-5EE8-5F6CA17BDBB0}"/>
          </ac:spMkLst>
        </pc:spChg>
      </pc:sldChg>
      <pc:sldChg chg="addSp modSp mod modAnim">
        <pc:chgData name="Jasmine moss" userId="d2ed3d98482c0b64" providerId="LiveId" clId="{9FF1710D-EA6E-49E5-8EF7-F5A0B1F46676}" dt="2025-02-01T18:22:02.176" v="7637" actId="20577"/>
        <pc:sldMkLst>
          <pc:docMk/>
          <pc:sldMk cId="2007540935" sldId="259"/>
        </pc:sldMkLst>
        <pc:spChg chg="mod">
          <ac:chgData name="Jasmine moss" userId="d2ed3d98482c0b64" providerId="LiveId" clId="{9FF1710D-EA6E-49E5-8EF7-F5A0B1F46676}" dt="2025-02-01T18:21:56.803" v="7634" actId="404"/>
          <ac:spMkLst>
            <pc:docMk/>
            <pc:sldMk cId="2007540935" sldId="259"/>
            <ac:spMk id="3" creationId="{FFBB6B70-A2D8-125C-D749-1DABFC0F3859}"/>
          </ac:spMkLst>
        </pc:spChg>
        <pc:spChg chg="add mod">
          <ac:chgData name="Jasmine moss" userId="d2ed3d98482c0b64" providerId="LiveId" clId="{9FF1710D-EA6E-49E5-8EF7-F5A0B1F46676}" dt="2025-02-01T18:22:02.176" v="7637" actId="20577"/>
          <ac:spMkLst>
            <pc:docMk/>
            <pc:sldMk cId="2007540935" sldId="259"/>
            <ac:spMk id="4" creationId="{AC8DA68D-50DC-634C-837D-885ADA128178}"/>
          </ac:spMkLst>
        </pc:spChg>
        <pc:spChg chg="add mod">
          <ac:chgData name="Jasmine moss" userId="d2ed3d98482c0b64" providerId="LiveId" clId="{9FF1710D-EA6E-49E5-8EF7-F5A0B1F46676}" dt="2025-01-31T16:59:10.710" v="5555" actId="1076"/>
          <ac:spMkLst>
            <pc:docMk/>
            <pc:sldMk cId="2007540935" sldId="259"/>
            <ac:spMk id="5" creationId="{818FF457-6E0E-4CDA-C441-FE8103696AF9}"/>
          </ac:spMkLst>
        </pc:spChg>
      </pc:sldChg>
      <pc:sldChg chg="addSp delSp modSp mod delAnim modAnim">
        <pc:chgData name="Jasmine moss" userId="d2ed3d98482c0b64" providerId="LiveId" clId="{9FF1710D-EA6E-49E5-8EF7-F5A0B1F46676}" dt="2025-02-02T20:27:00.241" v="9086" actId="1076"/>
        <pc:sldMkLst>
          <pc:docMk/>
          <pc:sldMk cId="2257573380" sldId="260"/>
        </pc:sldMkLst>
        <pc:spChg chg="mod">
          <ac:chgData name="Jasmine moss" userId="d2ed3d98482c0b64" providerId="LiveId" clId="{9FF1710D-EA6E-49E5-8EF7-F5A0B1F46676}" dt="2025-01-30T17:03:56" v="1439" actId="1076"/>
          <ac:spMkLst>
            <pc:docMk/>
            <pc:sldMk cId="2257573380" sldId="260"/>
            <ac:spMk id="2" creationId="{5E0437AD-AE20-A4BA-1418-4C71605D42F4}"/>
          </ac:spMkLst>
        </pc:spChg>
        <pc:spChg chg="mod">
          <ac:chgData name="Jasmine moss" userId="d2ed3d98482c0b64" providerId="LiveId" clId="{9FF1710D-EA6E-49E5-8EF7-F5A0B1F46676}" dt="2025-02-02T20:26:09.952" v="9078" actId="403"/>
          <ac:spMkLst>
            <pc:docMk/>
            <pc:sldMk cId="2257573380" sldId="260"/>
            <ac:spMk id="3" creationId="{881814DF-5378-63E9-4F8A-8ABB8BD81EB4}"/>
          </ac:spMkLst>
        </pc:spChg>
        <pc:spChg chg="add del mod">
          <ac:chgData name="Jasmine moss" userId="d2ed3d98482c0b64" providerId="LiveId" clId="{9FF1710D-EA6E-49E5-8EF7-F5A0B1F46676}" dt="2025-02-02T20:25:39.698" v="9074" actId="21"/>
          <ac:spMkLst>
            <pc:docMk/>
            <pc:sldMk cId="2257573380" sldId="260"/>
            <ac:spMk id="4" creationId="{25340243-A16A-B6D3-92FE-E4DDD6B2255F}"/>
          </ac:spMkLst>
        </pc:spChg>
        <pc:spChg chg="add mod">
          <ac:chgData name="Jasmine moss" userId="d2ed3d98482c0b64" providerId="LiveId" clId="{9FF1710D-EA6E-49E5-8EF7-F5A0B1F46676}" dt="2025-02-02T20:26:34.742" v="9082" actId="1076"/>
          <ac:spMkLst>
            <pc:docMk/>
            <pc:sldMk cId="2257573380" sldId="260"/>
            <ac:spMk id="5" creationId="{ECA540E0-FCD1-9746-7449-A8A97FA4EFEC}"/>
          </ac:spMkLst>
        </pc:spChg>
        <pc:spChg chg="add del mod">
          <ac:chgData name="Jasmine moss" userId="d2ed3d98482c0b64" providerId="LiveId" clId="{9FF1710D-EA6E-49E5-8EF7-F5A0B1F46676}" dt="2025-02-02T20:25:49.478" v="9075" actId="21"/>
          <ac:spMkLst>
            <pc:docMk/>
            <pc:sldMk cId="2257573380" sldId="260"/>
            <ac:spMk id="6" creationId="{0B93956C-14D3-2AE8-F415-1D40601E65C2}"/>
          </ac:spMkLst>
        </pc:spChg>
        <pc:spChg chg="add mod">
          <ac:chgData name="Jasmine moss" userId="d2ed3d98482c0b64" providerId="LiveId" clId="{9FF1710D-EA6E-49E5-8EF7-F5A0B1F46676}" dt="2025-02-02T20:26:41.536" v="9083" actId="1076"/>
          <ac:spMkLst>
            <pc:docMk/>
            <pc:sldMk cId="2257573380" sldId="260"/>
            <ac:spMk id="7" creationId="{EA7438CF-69CD-765C-3393-43A0923A4D99}"/>
          </ac:spMkLst>
        </pc:spChg>
        <pc:spChg chg="add mod">
          <ac:chgData name="Jasmine moss" userId="d2ed3d98482c0b64" providerId="LiveId" clId="{9FF1710D-EA6E-49E5-8EF7-F5A0B1F46676}" dt="2025-02-02T20:26:57.632" v="9085" actId="1076"/>
          <ac:spMkLst>
            <pc:docMk/>
            <pc:sldMk cId="2257573380" sldId="260"/>
            <ac:spMk id="8" creationId="{0F8BB621-0BAB-00CE-EA37-E25D8B9A2877}"/>
          </ac:spMkLst>
        </pc:spChg>
        <pc:spChg chg="add del mod">
          <ac:chgData name="Jasmine moss" userId="d2ed3d98482c0b64" providerId="LiveId" clId="{9FF1710D-EA6E-49E5-8EF7-F5A0B1F46676}" dt="2025-02-02T20:25:57.702" v="9076" actId="21"/>
          <ac:spMkLst>
            <pc:docMk/>
            <pc:sldMk cId="2257573380" sldId="260"/>
            <ac:spMk id="9" creationId="{B875ED0E-C6E6-C40D-E1F6-B79F31BCF2DD}"/>
          </ac:spMkLst>
        </pc:spChg>
        <pc:spChg chg="add mod">
          <ac:chgData name="Jasmine moss" userId="d2ed3d98482c0b64" providerId="LiveId" clId="{9FF1710D-EA6E-49E5-8EF7-F5A0B1F46676}" dt="2025-02-02T20:27:00.241" v="9086" actId="1076"/>
          <ac:spMkLst>
            <pc:docMk/>
            <pc:sldMk cId="2257573380" sldId="260"/>
            <ac:spMk id="10" creationId="{796625E8-90E0-A68A-A943-E70260E9F0A4}"/>
          </ac:spMkLst>
        </pc:spChg>
      </pc:sldChg>
      <pc:sldChg chg="addSp delSp modSp mod modAnim">
        <pc:chgData name="Jasmine moss" userId="d2ed3d98482c0b64" providerId="LiveId" clId="{9FF1710D-EA6E-49E5-8EF7-F5A0B1F46676}" dt="2025-02-03T00:54:48.347" v="9139"/>
        <pc:sldMkLst>
          <pc:docMk/>
          <pc:sldMk cId="2983213405" sldId="261"/>
        </pc:sldMkLst>
        <pc:spChg chg="mod">
          <ac:chgData name="Jasmine moss" userId="d2ed3d98482c0b64" providerId="LiveId" clId="{9FF1710D-EA6E-49E5-8EF7-F5A0B1F46676}" dt="2025-02-02T20:24:47.609" v="9063" actId="27636"/>
          <ac:spMkLst>
            <pc:docMk/>
            <pc:sldMk cId="2983213405" sldId="261"/>
            <ac:spMk id="3" creationId="{432D421F-12E5-D86A-6119-6D98159F1A61}"/>
          </ac:spMkLst>
        </pc:spChg>
        <pc:spChg chg="add mod">
          <ac:chgData name="Jasmine moss" userId="d2ed3d98482c0b64" providerId="LiveId" clId="{9FF1710D-EA6E-49E5-8EF7-F5A0B1F46676}" dt="2025-02-02T20:25:29.973" v="9072" actId="1076"/>
          <ac:spMkLst>
            <pc:docMk/>
            <pc:sldMk cId="2983213405" sldId="261"/>
            <ac:spMk id="4" creationId="{48F47F6E-82AD-BC10-2557-7A0BF4C4D3BA}"/>
          </ac:spMkLst>
        </pc:spChg>
        <pc:spChg chg="add mod">
          <ac:chgData name="Jasmine moss" userId="d2ed3d98482c0b64" providerId="LiveId" clId="{9FF1710D-EA6E-49E5-8EF7-F5A0B1F46676}" dt="2025-02-02T20:25:27.259" v="9071" actId="1076"/>
          <ac:spMkLst>
            <pc:docMk/>
            <pc:sldMk cId="2983213405" sldId="261"/>
            <ac:spMk id="5" creationId="{F67A37F0-D09A-39DC-2170-3D2224A98607}"/>
          </ac:spMkLst>
        </pc:spChg>
        <pc:spChg chg="add mod">
          <ac:chgData name="Jasmine moss" userId="d2ed3d98482c0b64" providerId="LiveId" clId="{9FF1710D-EA6E-49E5-8EF7-F5A0B1F46676}" dt="2025-02-02T20:25:24.007" v="9070" actId="1076"/>
          <ac:spMkLst>
            <pc:docMk/>
            <pc:sldMk cId="2983213405" sldId="261"/>
            <ac:spMk id="6" creationId="{7B62BC6C-0602-3140-16B6-5A301C724349}"/>
          </ac:spMkLst>
        </pc:spChg>
        <pc:spChg chg="add del mod">
          <ac:chgData name="Jasmine moss" userId="d2ed3d98482c0b64" providerId="LiveId" clId="{9FF1710D-EA6E-49E5-8EF7-F5A0B1F46676}" dt="2025-02-02T20:23:24.591" v="8986" actId="21"/>
          <ac:spMkLst>
            <pc:docMk/>
            <pc:sldMk cId="2983213405" sldId="261"/>
            <ac:spMk id="7" creationId="{097EC906-D6FD-C6ED-AA2B-EC6153E645CE}"/>
          </ac:spMkLst>
        </pc:spChg>
        <pc:spChg chg="add mod">
          <ac:chgData name="Jasmine moss" userId="d2ed3d98482c0b64" providerId="LiveId" clId="{9FF1710D-EA6E-49E5-8EF7-F5A0B1F46676}" dt="2025-02-02T20:25:33.193" v="9073" actId="1076"/>
          <ac:spMkLst>
            <pc:docMk/>
            <pc:sldMk cId="2983213405" sldId="261"/>
            <ac:spMk id="8" creationId="{4DA570B7-6A8B-3F41-FA6A-91724F221343}"/>
          </ac:spMkLst>
        </pc:spChg>
      </pc:sldChg>
      <pc:sldChg chg="addSp modSp mod modAnim">
        <pc:chgData name="Jasmine moss" userId="d2ed3d98482c0b64" providerId="LiveId" clId="{9FF1710D-EA6E-49E5-8EF7-F5A0B1F46676}" dt="2025-02-03T00:56:46.253" v="9141"/>
        <pc:sldMkLst>
          <pc:docMk/>
          <pc:sldMk cId="2543289823" sldId="262"/>
        </pc:sldMkLst>
        <pc:spChg chg="mod">
          <ac:chgData name="Jasmine moss" userId="d2ed3d98482c0b64" providerId="LiveId" clId="{9FF1710D-EA6E-49E5-8EF7-F5A0B1F46676}" dt="2025-01-31T19:04:48.463" v="5660" actId="5793"/>
          <ac:spMkLst>
            <pc:docMk/>
            <pc:sldMk cId="2543289823" sldId="262"/>
            <ac:spMk id="3" creationId="{287A9195-E594-A4DF-5A93-EB0746FB0093}"/>
          </ac:spMkLst>
        </pc:spChg>
        <pc:spChg chg="add mod">
          <ac:chgData name="Jasmine moss" userId="d2ed3d98482c0b64" providerId="LiveId" clId="{9FF1710D-EA6E-49E5-8EF7-F5A0B1F46676}" dt="2025-01-31T19:02:56.474" v="5640" actId="1076"/>
          <ac:spMkLst>
            <pc:docMk/>
            <pc:sldMk cId="2543289823" sldId="262"/>
            <ac:spMk id="4" creationId="{92CDC203-B5F9-A889-43ED-C47269FE6F96}"/>
          </ac:spMkLst>
        </pc:spChg>
        <pc:spChg chg="add mod">
          <ac:chgData name="Jasmine moss" userId="d2ed3d98482c0b64" providerId="LiveId" clId="{9FF1710D-EA6E-49E5-8EF7-F5A0B1F46676}" dt="2025-01-31T19:05:19.435" v="5665" actId="1076"/>
          <ac:spMkLst>
            <pc:docMk/>
            <pc:sldMk cId="2543289823" sldId="262"/>
            <ac:spMk id="5" creationId="{D166C7B8-B43A-B855-B355-CDD8C11A661E}"/>
          </ac:spMkLst>
        </pc:spChg>
        <pc:spChg chg="add mod">
          <ac:chgData name="Jasmine moss" userId="d2ed3d98482c0b64" providerId="LiveId" clId="{9FF1710D-EA6E-49E5-8EF7-F5A0B1F46676}" dt="2025-01-31T19:05:28.853" v="5666" actId="1076"/>
          <ac:spMkLst>
            <pc:docMk/>
            <pc:sldMk cId="2543289823" sldId="262"/>
            <ac:spMk id="6" creationId="{4392CD4B-F370-2F35-8008-539D59862253}"/>
          </ac:spMkLst>
        </pc:spChg>
        <pc:spChg chg="add mod">
          <ac:chgData name="Jasmine moss" userId="d2ed3d98482c0b64" providerId="LiveId" clId="{9FF1710D-EA6E-49E5-8EF7-F5A0B1F46676}" dt="2025-01-31T19:05:40.854" v="5667" actId="1076"/>
          <ac:spMkLst>
            <pc:docMk/>
            <pc:sldMk cId="2543289823" sldId="262"/>
            <ac:spMk id="7" creationId="{61E6F78C-DA64-451E-1584-5562446008CE}"/>
          </ac:spMkLst>
        </pc:spChg>
        <pc:spChg chg="add mod">
          <ac:chgData name="Jasmine moss" userId="d2ed3d98482c0b64" providerId="LiveId" clId="{9FF1710D-EA6E-49E5-8EF7-F5A0B1F46676}" dt="2025-02-01T18:37:28.940" v="7641" actId="20577"/>
          <ac:spMkLst>
            <pc:docMk/>
            <pc:sldMk cId="2543289823" sldId="262"/>
            <ac:spMk id="8" creationId="{1F86628B-B86C-BDF2-BB6C-53F8912AE1B5}"/>
          </ac:spMkLst>
        </pc:spChg>
        <pc:spChg chg="add mod">
          <ac:chgData name="Jasmine moss" userId="d2ed3d98482c0b64" providerId="LiveId" clId="{9FF1710D-EA6E-49E5-8EF7-F5A0B1F46676}" dt="2025-01-31T19:05:53.726" v="5669" actId="1076"/>
          <ac:spMkLst>
            <pc:docMk/>
            <pc:sldMk cId="2543289823" sldId="262"/>
            <ac:spMk id="9" creationId="{BC1DF7CD-C9FA-075F-510F-387390BCAA43}"/>
          </ac:spMkLst>
        </pc:spChg>
      </pc:sldChg>
      <pc:sldChg chg="addSp modSp mod modAnim">
        <pc:chgData name="Jasmine moss" userId="d2ed3d98482c0b64" providerId="LiveId" clId="{9FF1710D-EA6E-49E5-8EF7-F5A0B1F46676}" dt="2025-02-02T15:47:27.411" v="7704" actId="20577"/>
        <pc:sldMkLst>
          <pc:docMk/>
          <pc:sldMk cId="1768450272" sldId="263"/>
        </pc:sldMkLst>
        <pc:spChg chg="mod">
          <ac:chgData name="Jasmine moss" userId="d2ed3d98482c0b64" providerId="LiveId" clId="{9FF1710D-EA6E-49E5-8EF7-F5A0B1F46676}" dt="2025-01-31T20:45:34.801" v="6097" actId="1076"/>
          <ac:spMkLst>
            <pc:docMk/>
            <pc:sldMk cId="1768450272" sldId="263"/>
            <ac:spMk id="3" creationId="{06D8E9BF-E46B-0472-F678-206F915A5D98}"/>
          </ac:spMkLst>
        </pc:spChg>
        <pc:spChg chg="add mod">
          <ac:chgData name="Jasmine moss" userId="d2ed3d98482c0b64" providerId="LiveId" clId="{9FF1710D-EA6E-49E5-8EF7-F5A0B1F46676}" dt="2025-02-02T15:47:27.411" v="7704" actId="20577"/>
          <ac:spMkLst>
            <pc:docMk/>
            <pc:sldMk cId="1768450272" sldId="263"/>
            <ac:spMk id="5" creationId="{893E6EF3-ECB5-00D9-3293-E4C6932569DA}"/>
          </ac:spMkLst>
        </pc:spChg>
        <pc:picChg chg="add mod">
          <ac:chgData name="Jasmine moss" userId="d2ed3d98482c0b64" providerId="LiveId" clId="{9FF1710D-EA6E-49E5-8EF7-F5A0B1F46676}" dt="2025-02-01T14:49:39.236" v="6373" actId="1076"/>
          <ac:picMkLst>
            <pc:docMk/>
            <pc:sldMk cId="1768450272" sldId="263"/>
            <ac:picMk id="4" creationId="{37E251CD-E620-AFC5-1F14-67FA98AFE721}"/>
          </ac:picMkLst>
        </pc:picChg>
      </pc:sldChg>
      <pc:sldChg chg="addSp delSp modSp mod delAnim modAnim">
        <pc:chgData name="Jasmine moss" userId="d2ed3d98482c0b64" providerId="LiveId" clId="{9FF1710D-EA6E-49E5-8EF7-F5A0B1F46676}" dt="2025-02-02T19:14:14.427" v="8904" actId="1076"/>
        <pc:sldMkLst>
          <pc:docMk/>
          <pc:sldMk cId="205274950" sldId="264"/>
        </pc:sldMkLst>
        <pc:spChg chg="mod">
          <ac:chgData name="Jasmine moss" userId="d2ed3d98482c0b64" providerId="LiveId" clId="{9FF1710D-EA6E-49E5-8EF7-F5A0B1F46676}" dt="2025-01-31T20:28:32.308" v="5697" actId="14100"/>
          <ac:spMkLst>
            <pc:docMk/>
            <pc:sldMk cId="205274950" sldId="264"/>
            <ac:spMk id="3" creationId="{80650F79-8648-A65A-1297-B54EAE126D7A}"/>
          </ac:spMkLst>
        </pc:spChg>
        <pc:spChg chg="add mod">
          <ac:chgData name="Jasmine moss" userId="d2ed3d98482c0b64" providerId="LiveId" clId="{9FF1710D-EA6E-49E5-8EF7-F5A0B1F46676}" dt="2025-02-02T14:50:45.522" v="7648" actId="20577"/>
          <ac:spMkLst>
            <pc:docMk/>
            <pc:sldMk cId="205274950" sldId="264"/>
            <ac:spMk id="5" creationId="{C8557462-AF47-025E-EC8E-8D71986DBB99}"/>
          </ac:spMkLst>
        </pc:spChg>
        <pc:spChg chg="add mod">
          <ac:chgData name="Jasmine moss" userId="d2ed3d98482c0b64" providerId="LiveId" clId="{9FF1710D-EA6E-49E5-8EF7-F5A0B1F46676}" dt="2025-02-02T19:14:14.427" v="8904" actId="1076"/>
          <ac:spMkLst>
            <pc:docMk/>
            <pc:sldMk cId="205274950" sldId="264"/>
            <ac:spMk id="6" creationId="{1B4ACD04-9426-718C-AC4E-F1DB92077A18}"/>
          </ac:spMkLst>
        </pc:spChg>
      </pc:sldChg>
      <pc:sldChg chg="addSp modSp mod modAnim">
        <pc:chgData name="Jasmine moss" userId="d2ed3d98482c0b64" providerId="LiveId" clId="{9FF1710D-EA6E-49E5-8EF7-F5A0B1F46676}" dt="2025-02-02T17:06:43.084" v="7883"/>
        <pc:sldMkLst>
          <pc:docMk/>
          <pc:sldMk cId="4164730894" sldId="265"/>
        </pc:sldMkLst>
        <pc:spChg chg="mod">
          <ac:chgData name="Jasmine moss" userId="d2ed3d98482c0b64" providerId="LiveId" clId="{9FF1710D-EA6E-49E5-8EF7-F5A0B1F46676}" dt="2025-01-31T20:29:12.041" v="5703" actId="14100"/>
          <ac:spMkLst>
            <pc:docMk/>
            <pc:sldMk cId="4164730894" sldId="265"/>
            <ac:spMk id="3" creationId="{CF527885-25AD-1858-91D6-F5142EBBC856}"/>
          </ac:spMkLst>
        </pc:spChg>
        <pc:spChg chg="add mod">
          <ac:chgData name="Jasmine moss" userId="d2ed3d98482c0b64" providerId="LiveId" clId="{9FF1710D-EA6E-49E5-8EF7-F5A0B1F46676}" dt="2025-02-02T15:18:09.034" v="7654" actId="20577"/>
          <ac:spMkLst>
            <pc:docMk/>
            <pc:sldMk cId="4164730894" sldId="265"/>
            <ac:spMk id="4" creationId="{D9E75F33-9507-ADE1-C774-22A6553A5B18}"/>
          </ac:spMkLst>
        </pc:spChg>
        <pc:spChg chg="add mod">
          <ac:chgData name="Jasmine moss" userId="d2ed3d98482c0b64" providerId="LiveId" clId="{9FF1710D-EA6E-49E5-8EF7-F5A0B1F46676}" dt="2025-02-01T14:56:31.090" v="6621" actId="1076"/>
          <ac:spMkLst>
            <pc:docMk/>
            <pc:sldMk cId="4164730894" sldId="265"/>
            <ac:spMk id="5" creationId="{B2769750-CAAA-2E40-62F6-BCD3D55DC004}"/>
          </ac:spMkLst>
        </pc:spChg>
      </pc:sldChg>
      <pc:sldChg chg="addSp modSp mod modAnim">
        <pc:chgData name="Jasmine moss" userId="d2ed3d98482c0b64" providerId="LiveId" clId="{9FF1710D-EA6E-49E5-8EF7-F5A0B1F46676}" dt="2025-02-02T20:19:12.685" v="8925" actId="20577"/>
        <pc:sldMkLst>
          <pc:docMk/>
          <pc:sldMk cId="1421434778" sldId="266"/>
        </pc:sldMkLst>
        <pc:spChg chg="mod">
          <ac:chgData name="Jasmine moss" userId="d2ed3d98482c0b64" providerId="LiveId" clId="{9FF1710D-EA6E-49E5-8EF7-F5A0B1F46676}" dt="2025-02-02T15:51:02.400" v="7730" actId="404"/>
          <ac:spMkLst>
            <pc:docMk/>
            <pc:sldMk cId="1421434778" sldId="266"/>
            <ac:spMk id="3" creationId="{59AEFB5C-FB06-F022-D4A7-5172265640D4}"/>
          </ac:spMkLst>
        </pc:spChg>
        <pc:spChg chg="add mod">
          <ac:chgData name="Jasmine moss" userId="d2ed3d98482c0b64" providerId="LiveId" clId="{9FF1710D-EA6E-49E5-8EF7-F5A0B1F46676}" dt="2025-02-01T15:12:05.133" v="6622" actId="1076"/>
          <ac:spMkLst>
            <pc:docMk/>
            <pc:sldMk cId="1421434778" sldId="266"/>
            <ac:spMk id="4" creationId="{0B6D6C58-CF90-C578-55A3-CAFBDF3D79C8}"/>
          </ac:spMkLst>
        </pc:spChg>
        <pc:spChg chg="add mod">
          <ac:chgData name="Jasmine moss" userId="d2ed3d98482c0b64" providerId="LiveId" clId="{9FF1710D-EA6E-49E5-8EF7-F5A0B1F46676}" dt="2025-02-01T15:12:20.308" v="6625" actId="1076"/>
          <ac:spMkLst>
            <pc:docMk/>
            <pc:sldMk cId="1421434778" sldId="266"/>
            <ac:spMk id="5" creationId="{1A109D5B-03F9-7526-4F55-B518E2D476AA}"/>
          </ac:spMkLst>
        </pc:spChg>
        <pc:spChg chg="add mod">
          <ac:chgData name="Jasmine moss" userId="d2ed3d98482c0b64" providerId="LiveId" clId="{9FF1710D-EA6E-49E5-8EF7-F5A0B1F46676}" dt="2025-02-02T20:19:12.685" v="8925" actId="20577"/>
          <ac:spMkLst>
            <pc:docMk/>
            <pc:sldMk cId="1421434778" sldId="266"/>
            <ac:spMk id="6" creationId="{B7ADBCC7-C9B8-890E-B17E-7D9C83800B33}"/>
          </ac:spMkLst>
        </pc:spChg>
      </pc:sldChg>
      <pc:sldChg chg="del">
        <pc:chgData name="Jasmine moss" userId="d2ed3d98482c0b64" providerId="LiveId" clId="{9FF1710D-EA6E-49E5-8EF7-F5A0B1F46676}" dt="2025-01-31T01:15:35.509" v="2833" actId="2696"/>
        <pc:sldMkLst>
          <pc:docMk/>
          <pc:sldMk cId="2667548799" sldId="267"/>
        </pc:sldMkLst>
      </pc:sldChg>
      <pc:sldChg chg="addSp delSp modSp mod ord delAnim modAnim">
        <pc:chgData name="Jasmine moss" userId="d2ed3d98482c0b64" providerId="LiveId" clId="{9FF1710D-EA6E-49E5-8EF7-F5A0B1F46676}" dt="2025-02-02T19:13:56.173" v="8902" actId="21"/>
        <pc:sldMkLst>
          <pc:docMk/>
          <pc:sldMk cId="3044061618" sldId="268"/>
        </pc:sldMkLst>
        <pc:spChg chg="mod">
          <ac:chgData name="Jasmine moss" userId="d2ed3d98482c0b64" providerId="LiveId" clId="{9FF1710D-EA6E-49E5-8EF7-F5A0B1F46676}" dt="2025-01-20T12:53:15.941" v="13" actId="20577"/>
          <ac:spMkLst>
            <pc:docMk/>
            <pc:sldMk cId="3044061618" sldId="268"/>
            <ac:spMk id="2" creationId="{E73B6F3E-3116-B7D0-0515-32B5A900368B}"/>
          </ac:spMkLst>
        </pc:spChg>
        <pc:spChg chg="mod">
          <ac:chgData name="Jasmine moss" userId="d2ed3d98482c0b64" providerId="LiveId" clId="{9FF1710D-EA6E-49E5-8EF7-F5A0B1F46676}" dt="2025-02-02T15:49:52.970" v="7716" actId="404"/>
          <ac:spMkLst>
            <pc:docMk/>
            <pc:sldMk cId="3044061618" sldId="268"/>
            <ac:spMk id="3" creationId="{FACE4404-930F-35E1-A8A9-08BAB0D07811}"/>
          </ac:spMkLst>
        </pc:spChg>
        <pc:spChg chg="add mod">
          <ac:chgData name="Jasmine moss" userId="d2ed3d98482c0b64" providerId="LiveId" clId="{9FF1710D-EA6E-49E5-8EF7-F5A0B1F46676}" dt="2025-02-02T15:50:04.255" v="7723" actId="20577"/>
          <ac:spMkLst>
            <pc:docMk/>
            <pc:sldMk cId="3044061618" sldId="268"/>
            <ac:spMk id="4" creationId="{7631A88D-FB12-46F2-768E-17B15ED7DCC8}"/>
          </ac:spMkLst>
        </pc:spChg>
        <pc:spChg chg="add mod">
          <ac:chgData name="Jasmine moss" userId="d2ed3d98482c0b64" providerId="LiveId" clId="{9FF1710D-EA6E-49E5-8EF7-F5A0B1F46676}" dt="2025-02-02T15:44:23.436" v="7659" actId="20577"/>
          <ac:spMkLst>
            <pc:docMk/>
            <pc:sldMk cId="3044061618" sldId="268"/>
            <ac:spMk id="5" creationId="{43D8C171-8E28-DAF9-94C3-676BC536269F}"/>
          </ac:spMkLst>
        </pc:spChg>
        <pc:spChg chg="add del mod">
          <ac:chgData name="Jasmine moss" userId="d2ed3d98482c0b64" providerId="LiveId" clId="{9FF1710D-EA6E-49E5-8EF7-F5A0B1F46676}" dt="2025-02-02T19:13:56.173" v="8902" actId="21"/>
          <ac:spMkLst>
            <pc:docMk/>
            <pc:sldMk cId="3044061618" sldId="268"/>
            <ac:spMk id="6" creationId="{53CF5DBB-696B-55B1-829A-6F313C0BD99E}"/>
          </ac:spMkLst>
        </pc:spChg>
      </pc:sldChg>
      <pc:sldChg chg="modSp new del mod">
        <pc:chgData name="Jasmine moss" userId="d2ed3d98482c0b64" providerId="LiveId" clId="{9FF1710D-EA6E-49E5-8EF7-F5A0B1F46676}" dt="2025-01-31T13:09:44.162" v="3304" actId="2696"/>
        <pc:sldMkLst>
          <pc:docMk/>
          <pc:sldMk cId="168147834" sldId="269"/>
        </pc:sldMkLst>
      </pc:sldChg>
      <pc:sldChg chg="addSp modSp new mod modAnim">
        <pc:chgData name="Jasmine moss" userId="d2ed3d98482c0b64" providerId="LiveId" clId="{9FF1710D-EA6E-49E5-8EF7-F5A0B1F46676}" dt="2025-02-01T17:57:58.226" v="7412" actId="404"/>
        <pc:sldMkLst>
          <pc:docMk/>
          <pc:sldMk cId="4174738979" sldId="270"/>
        </pc:sldMkLst>
        <pc:spChg chg="mod">
          <ac:chgData name="Jasmine moss" userId="d2ed3d98482c0b64" providerId="LiveId" clId="{9FF1710D-EA6E-49E5-8EF7-F5A0B1F46676}" dt="2025-01-25T15:40:01.562" v="976" actId="20577"/>
          <ac:spMkLst>
            <pc:docMk/>
            <pc:sldMk cId="4174738979" sldId="270"/>
            <ac:spMk id="2" creationId="{24744D95-3EF5-5C64-214F-1D5234BC0899}"/>
          </ac:spMkLst>
        </pc:spChg>
        <pc:spChg chg="mod">
          <ac:chgData name="Jasmine moss" userId="d2ed3d98482c0b64" providerId="LiveId" clId="{9FF1710D-EA6E-49E5-8EF7-F5A0B1F46676}" dt="2025-01-31T20:57:13.807" v="6158" actId="1076"/>
          <ac:spMkLst>
            <pc:docMk/>
            <pc:sldMk cId="4174738979" sldId="270"/>
            <ac:spMk id="3" creationId="{282090AC-E037-1E2B-97A0-B977A2FA5965}"/>
          </ac:spMkLst>
        </pc:spChg>
        <pc:spChg chg="add mod">
          <ac:chgData name="Jasmine moss" userId="d2ed3d98482c0b64" providerId="LiveId" clId="{9FF1710D-EA6E-49E5-8EF7-F5A0B1F46676}" dt="2025-02-01T17:57:58.226" v="7412" actId="404"/>
          <ac:spMkLst>
            <pc:docMk/>
            <pc:sldMk cId="4174738979" sldId="270"/>
            <ac:spMk id="4" creationId="{00CDB39D-05D8-5925-8FF2-2EFD6A3F6ED2}"/>
          </ac:spMkLst>
        </pc:spChg>
      </pc:sldChg>
      <pc:sldChg chg="addSp modSp new mod modAnim">
        <pc:chgData name="Jasmine moss" userId="d2ed3d98482c0b64" providerId="LiveId" clId="{9FF1710D-EA6E-49E5-8EF7-F5A0B1F46676}" dt="2025-02-02T19:13:29.411" v="8901" actId="20577"/>
        <pc:sldMkLst>
          <pc:docMk/>
          <pc:sldMk cId="1483844876" sldId="271"/>
        </pc:sldMkLst>
        <pc:spChg chg="mod">
          <ac:chgData name="Jasmine moss" userId="d2ed3d98482c0b64" providerId="LiveId" clId="{9FF1710D-EA6E-49E5-8EF7-F5A0B1F46676}" dt="2025-01-30T00:06:41.339" v="1146" actId="20577"/>
          <ac:spMkLst>
            <pc:docMk/>
            <pc:sldMk cId="1483844876" sldId="271"/>
            <ac:spMk id="2" creationId="{D83AC089-7B4F-8AFB-E71B-48ECB994569B}"/>
          </ac:spMkLst>
        </pc:spChg>
        <pc:spChg chg="mod">
          <ac:chgData name="Jasmine moss" userId="d2ed3d98482c0b64" providerId="LiveId" clId="{9FF1710D-EA6E-49E5-8EF7-F5A0B1F46676}" dt="2025-01-31T20:40:39.845" v="5992" actId="14100"/>
          <ac:spMkLst>
            <pc:docMk/>
            <pc:sldMk cId="1483844876" sldId="271"/>
            <ac:spMk id="3" creationId="{B0CAF836-F025-C788-EFA7-43A4885EC743}"/>
          </ac:spMkLst>
        </pc:spChg>
        <pc:spChg chg="add mod">
          <ac:chgData name="Jasmine moss" userId="d2ed3d98482c0b64" providerId="LiveId" clId="{9FF1710D-EA6E-49E5-8EF7-F5A0B1F46676}" dt="2025-01-31T20:42:45.888" v="6089" actId="1076"/>
          <ac:spMkLst>
            <pc:docMk/>
            <pc:sldMk cId="1483844876" sldId="271"/>
            <ac:spMk id="4" creationId="{59DB3883-C695-2C27-054D-938A742C3058}"/>
          </ac:spMkLst>
        </pc:spChg>
        <pc:spChg chg="add mod">
          <ac:chgData name="Jasmine moss" userId="d2ed3d98482c0b64" providerId="LiveId" clId="{9FF1710D-EA6E-49E5-8EF7-F5A0B1F46676}" dt="2025-02-02T19:13:29.411" v="8901" actId="20577"/>
          <ac:spMkLst>
            <pc:docMk/>
            <pc:sldMk cId="1483844876" sldId="271"/>
            <ac:spMk id="5" creationId="{5AC20EA9-C2D2-B273-4064-1C84D45C5F90}"/>
          </ac:spMkLst>
        </pc:spChg>
      </pc:sldChg>
      <pc:sldChg chg="addSp modSp new mod modAnim">
        <pc:chgData name="Jasmine moss" userId="d2ed3d98482c0b64" providerId="LiveId" clId="{9FF1710D-EA6E-49E5-8EF7-F5A0B1F46676}" dt="2025-02-02T14:43:00.019" v="7644" actId="1076"/>
        <pc:sldMkLst>
          <pc:docMk/>
          <pc:sldMk cId="3431443353" sldId="272"/>
        </pc:sldMkLst>
        <pc:spChg chg="mod">
          <ac:chgData name="Jasmine moss" userId="d2ed3d98482c0b64" providerId="LiveId" clId="{9FF1710D-EA6E-49E5-8EF7-F5A0B1F46676}" dt="2025-01-31T15:30:46.628" v="4824" actId="20577"/>
          <ac:spMkLst>
            <pc:docMk/>
            <pc:sldMk cId="3431443353" sldId="272"/>
            <ac:spMk id="2" creationId="{343CA665-988D-A17D-6DDC-1C01EC10E136}"/>
          </ac:spMkLst>
        </pc:spChg>
        <pc:spChg chg="mod">
          <ac:chgData name="Jasmine moss" userId="d2ed3d98482c0b64" providerId="LiveId" clId="{9FF1710D-EA6E-49E5-8EF7-F5A0B1F46676}" dt="2025-01-31T20:51:49.231" v="6128" actId="5793"/>
          <ac:spMkLst>
            <pc:docMk/>
            <pc:sldMk cId="3431443353" sldId="272"/>
            <ac:spMk id="3" creationId="{7F536594-C946-6CE7-F899-F8036749E59E}"/>
          </ac:spMkLst>
        </pc:spChg>
        <pc:spChg chg="add mod">
          <ac:chgData name="Jasmine moss" userId="d2ed3d98482c0b64" providerId="LiveId" clId="{9FF1710D-EA6E-49E5-8EF7-F5A0B1F46676}" dt="2025-02-02T14:43:00.019" v="7644" actId="1076"/>
          <ac:spMkLst>
            <pc:docMk/>
            <pc:sldMk cId="3431443353" sldId="272"/>
            <ac:spMk id="4" creationId="{B0A3DC7A-FEED-D5FF-4BF5-209B9399F7F1}"/>
          </ac:spMkLst>
        </pc:spChg>
        <pc:spChg chg="add mod">
          <ac:chgData name="Jasmine moss" userId="d2ed3d98482c0b64" providerId="LiveId" clId="{9FF1710D-EA6E-49E5-8EF7-F5A0B1F46676}" dt="2025-01-31T20:14:14.713" v="5685" actId="20577"/>
          <ac:spMkLst>
            <pc:docMk/>
            <pc:sldMk cId="3431443353" sldId="272"/>
            <ac:spMk id="5" creationId="{E06B5B0E-AFF2-9F8F-4527-24929F3C62C2}"/>
          </ac:spMkLst>
        </pc:spChg>
        <pc:spChg chg="add mod">
          <ac:chgData name="Jasmine moss" userId="d2ed3d98482c0b64" providerId="LiveId" clId="{9FF1710D-EA6E-49E5-8EF7-F5A0B1F46676}" dt="2025-01-31T20:52:05.303" v="6137" actId="20577"/>
          <ac:spMkLst>
            <pc:docMk/>
            <pc:sldMk cId="3431443353" sldId="272"/>
            <ac:spMk id="6" creationId="{1F5CE337-E732-BC33-837C-0B76E80470BF}"/>
          </ac:spMkLst>
        </pc:spChg>
        <pc:spChg chg="add mod">
          <ac:chgData name="Jasmine moss" userId="d2ed3d98482c0b64" providerId="LiveId" clId="{9FF1710D-EA6E-49E5-8EF7-F5A0B1F46676}" dt="2025-01-31T20:52:01.928" v="6134" actId="20577"/>
          <ac:spMkLst>
            <pc:docMk/>
            <pc:sldMk cId="3431443353" sldId="272"/>
            <ac:spMk id="7" creationId="{97303CAE-4B75-0EED-003E-52B6EB72322B}"/>
          </ac:spMkLst>
        </pc:spChg>
      </pc:sldChg>
      <pc:sldChg chg="modSp new mod">
        <pc:chgData name="Jasmine moss" userId="d2ed3d98482c0b64" providerId="LiveId" clId="{9FF1710D-EA6E-49E5-8EF7-F5A0B1F46676}" dt="2025-02-02T15:51:35.175" v="7734" actId="20577"/>
        <pc:sldMkLst>
          <pc:docMk/>
          <pc:sldMk cId="4193347797" sldId="273"/>
        </pc:sldMkLst>
        <pc:spChg chg="mod">
          <ac:chgData name="Jasmine moss" userId="d2ed3d98482c0b64" providerId="LiveId" clId="{9FF1710D-EA6E-49E5-8EF7-F5A0B1F46676}" dt="2025-02-02T15:45:54.550" v="7676" actId="20577"/>
          <ac:spMkLst>
            <pc:docMk/>
            <pc:sldMk cId="4193347797" sldId="273"/>
            <ac:spMk id="2" creationId="{0DCFB6AB-F93D-C836-C6E6-B6D13B91183E}"/>
          </ac:spMkLst>
        </pc:spChg>
        <pc:spChg chg="mod">
          <ac:chgData name="Jasmine moss" userId="d2ed3d98482c0b64" providerId="LiveId" clId="{9FF1710D-EA6E-49E5-8EF7-F5A0B1F46676}" dt="2025-02-02T15:51:35.175" v="7734" actId="20577"/>
          <ac:spMkLst>
            <pc:docMk/>
            <pc:sldMk cId="4193347797" sldId="273"/>
            <ac:spMk id="3" creationId="{FD9034B2-B444-1839-7EA4-43500E79963D}"/>
          </ac:spMkLst>
        </pc:spChg>
      </pc:sldChg>
      <pc:sldChg chg="addSp modSp new mod modAnim">
        <pc:chgData name="Jasmine moss" userId="d2ed3d98482c0b64" providerId="LiveId" clId="{9FF1710D-EA6E-49E5-8EF7-F5A0B1F46676}" dt="2025-02-02T18:04:20.449" v="8537"/>
        <pc:sldMkLst>
          <pc:docMk/>
          <pc:sldMk cId="1601881400" sldId="274"/>
        </pc:sldMkLst>
        <pc:spChg chg="mod">
          <ac:chgData name="Jasmine moss" userId="d2ed3d98482c0b64" providerId="LiveId" clId="{9FF1710D-EA6E-49E5-8EF7-F5A0B1F46676}" dt="2025-02-02T18:01:34.945" v="8317" actId="20577"/>
          <ac:spMkLst>
            <pc:docMk/>
            <pc:sldMk cId="1601881400" sldId="274"/>
            <ac:spMk id="2" creationId="{87F1378D-6483-DD79-FB9F-642DD452251C}"/>
          </ac:spMkLst>
        </pc:spChg>
        <pc:spChg chg="mod">
          <ac:chgData name="Jasmine moss" userId="d2ed3d98482c0b64" providerId="LiveId" clId="{9FF1710D-EA6E-49E5-8EF7-F5A0B1F46676}" dt="2025-02-02T17:57:05.955" v="7905" actId="14100"/>
          <ac:spMkLst>
            <pc:docMk/>
            <pc:sldMk cId="1601881400" sldId="274"/>
            <ac:spMk id="3" creationId="{11CB6089-DED3-9B1E-D031-A110FF406996}"/>
          </ac:spMkLst>
        </pc:spChg>
        <pc:spChg chg="add mod">
          <ac:chgData name="Jasmine moss" userId="d2ed3d98482c0b64" providerId="LiveId" clId="{9FF1710D-EA6E-49E5-8EF7-F5A0B1F46676}" dt="2025-02-02T18:02:08.961" v="8320" actId="1076"/>
          <ac:spMkLst>
            <pc:docMk/>
            <pc:sldMk cId="1601881400" sldId="274"/>
            <ac:spMk id="4" creationId="{42966300-0E8D-D835-D100-5CC43731F2A4}"/>
          </ac:spMkLst>
        </pc:spChg>
        <pc:spChg chg="add mod">
          <ac:chgData name="Jasmine moss" userId="d2ed3d98482c0b64" providerId="LiveId" clId="{9FF1710D-EA6E-49E5-8EF7-F5A0B1F46676}" dt="2025-02-02T18:02:18.967" v="8322" actId="1076"/>
          <ac:spMkLst>
            <pc:docMk/>
            <pc:sldMk cId="1601881400" sldId="274"/>
            <ac:spMk id="5" creationId="{7179D0BB-4B5E-D7B3-F30E-54D291D72879}"/>
          </ac:spMkLst>
        </pc:spChg>
      </pc:sldChg>
      <pc:sldChg chg="addSp delSp modSp new mod modAnim">
        <pc:chgData name="Jasmine moss" userId="d2ed3d98482c0b64" providerId="LiveId" clId="{9FF1710D-EA6E-49E5-8EF7-F5A0B1F46676}" dt="2025-02-02T18:06:35.917" v="8792"/>
        <pc:sldMkLst>
          <pc:docMk/>
          <pc:sldMk cId="1919821225" sldId="275"/>
        </pc:sldMkLst>
        <pc:spChg chg="mod">
          <ac:chgData name="Jasmine moss" userId="d2ed3d98482c0b64" providerId="LiveId" clId="{9FF1710D-EA6E-49E5-8EF7-F5A0B1F46676}" dt="2025-02-02T17:58:37.246" v="7997" actId="20577"/>
          <ac:spMkLst>
            <pc:docMk/>
            <pc:sldMk cId="1919821225" sldId="275"/>
            <ac:spMk id="2" creationId="{BAC258B9-05F9-0340-F95A-912AC1E71858}"/>
          </ac:spMkLst>
        </pc:spChg>
        <pc:spChg chg="mod">
          <ac:chgData name="Jasmine moss" userId="d2ed3d98482c0b64" providerId="LiveId" clId="{9FF1710D-EA6E-49E5-8EF7-F5A0B1F46676}" dt="2025-02-02T18:03:40.828" v="8534"/>
          <ac:spMkLst>
            <pc:docMk/>
            <pc:sldMk cId="1919821225" sldId="275"/>
            <ac:spMk id="3" creationId="{69132842-C6DA-E3D5-F5A0-C197B7CB4F13}"/>
          </ac:spMkLst>
        </pc:spChg>
        <pc:spChg chg="add del mod">
          <ac:chgData name="Jasmine moss" userId="d2ed3d98482c0b64" providerId="LiveId" clId="{9FF1710D-EA6E-49E5-8EF7-F5A0B1F46676}" dt="2025-02-02T18:02:24.739" v="8323" actId="21"/>
          <ac:spMkLst>
            <pc:docMk/>
            <pc:sldMk cId="1919821225" sldId="275"/>
            <ac:spMk id="4" creationId="{ED045626-733D-EB38-401C-47C318D3BAA8}"/>
          </ac:spMkLst>
        </pc:spChg>
        <pc:spChg chg="add mod">
          <ac:chgData name="Jasmine moss" userId="d2ed3d98482c0b64" providerId="LiveId" clId="{9FF1710D-EA6E-49E5-8EF7-F5A0B1F46676}" dt="2025-02-02T18:06:32.061" v="8791" actId="20577"/>
          <ac:spMkLst>
            <pc:docMk/>
            <pc:sldMk cId="1919821225" sldId="275"/>
            <ac:spMk id="5" creationId="{4BB1A56A-2859-B4A5-F858-84DAF003C611}"/>
          </ac:spMkLst>
        </pc:spChg>
      </pc:sldChg>
      <pc:sldChg chg="modSp new del mod">
        <pc:chgData name="Jasmine moss" userId="d2ed3d98482c0b64" providerId="LiveId" clId="{9FF1710D-EA6E-49E5-8EF7-F5A0B1F46676}" dt="2025-02-02T20:03:00.607" v="8921" actId="2696"/>
        <pc:sldMkLst>
          <pc:docMk/>
          <pc:sldMk cId="2574817628" sldId="276"/>
        </pc:sldMkLst>
        <pc:spChg chg="mod">
          <ac:chgData name="Jasmine moss" userId="d2ed3d98482c0b64" providerId="LiveId" clId="{9FF1710D-EA6E-49E5-8EF7-F5A0B1F46676}" dt="2025-02-02T19:15:22.961" v="8920" actId="20577"/>
          <ac:spMkLst>
            <pc:docMk/>
            <pc:sldMk cId="2574817628" sldId="276"/>
            <ac:spMk id="2" creationId="{54687A2E-1207-BB64-F16A-DF5ACA8C9A0E}"/>
          </ac:spMkLst>
        </pc:spChg>
      </pc:sldChg>
      <pc:sldMasterChg chg="setBg modSldLayout">
        <pc:chgData name="Jasmine moss" userId="d2ed3d98482c0b64" providerId="LiveId" clId="{9FF1710D-EA6E-49E5-8EF7-F5A0B1F46676}" dt="2025-02-02T15:53:41.101" v="7880"/>
        <pc:sldMasterMkLst>
          <pc:docMk/>
          <pc:sldMasterMk cId="764201043" sldId="2147483648"/>
        </pc:sldMasterMkLst>
        <pc:sldLayoutChg chg="setBg">
          <pc:chgData name="Jasmine moss" userId="d2ed3d98482c0b64" providerId="LiveId" clId="{9FF1710D-EA6E-49E5-8EF7-F5A0B1F46676}" dt="2025-02-02T15:53:41.101" v="7880"/>
          <pc:sldLayoutMkLst>
            <pc:docMk/>
            <pc:sldMasterMk cId="764201043" sldId="2147483648"/>
            <pc:sldLayoutMk cId="3553626413" sldId="2147483649"/>
          </pc:sldLayoutMkLst>
        </pc:sldLayoutChg>
        <pc:sldLayoutChg chg="setBg">
          <pc:chgData name="Jasmine moss" userId="d2ed3d98482c0b64" providerId="LiveId" clId="{9FF1710D-EA6E-49E5-8EF7-F5A0B1F46676}" dt="2025-02-02T15:53:41.101" v="7880"/>
          <pc:sldLayoutMkLst>
            <pc:docMk/>
            <pc:sldMasterMk cId="764201043" sldId="2147483648"/>
            <pc:sldLayoutMk cId="69014382" sldId="2147483650"/>
          </pc:sldLayoutMkLst>
        </pc:sldLayoutChg>
        <pc:sldLayoutChg chg="setBg">
          <pc:chgData name="Jasmine moss" userId="d2ed3d98482c0b64" providerId="LiveId" clId="{9FF1710D-EA6E-49E5-8EF7-F5A0B1F46676}" dt="2025-02-02T15:53:41.101" v="7880"/>
          <pc:sldLayoutMkLst>
            <pc:docMk/>
            <pc:sldMasterMk cId="764201043" sldId="2147483648"/>
            <pc:sldLayoutMk cId="1591386222" sldId="2147483651"/>
          </pc:sldLayoutMkLst>
        </pc:sldLayoutChg>
        <pc:sldLayoutChg chg="setBg">
          <pc:chgData name="Jasmine moss" userId="d2ed3d98482c0b64" providerId="LiveId" clId="{9FF1710D-EA6E-49E5-8EF7-F5A0B1F46676}" dt="2025-02-02T15:53:41.101" v="7880"/>
          <pc:sldLayoutMkLst>
            <pc:docMk/>
            <pc:sldMasterMk cId="764201043" sldId="2147483648"/>
            <pc:sldLayoutMk cId="721597665" sldId="2147483652"/>
          </pc:sldLayoutMkLst>
        </pc:sldLayoutChg>
        <pc:sldLayoutChg chg="setBg">
          <pc:chgData name="Jasmine moss" userId="d2ed3d98482c0b64" providerId="LiveId" clId="{9FF1710D-EA6E-49E5-8EF7-F5A0B1F46676}" dt="2025-02-02T15:53:41.101" v="7880"/>
          <pc:sldLayoutMkLst>
            <pc:docMk/>
            <pc:sldMasterMk cId="764201043" sldId="2147483648"/>
            <pc:sldLayoutMk cId="1197975719" sldId="2147483653"/>
          </pc:sldLayoutMkLst>
        </pc:sldLayoutChg>
        <pc:sldLayoutChg chg="setBg">
          <pc:chgData name="Jasmine moss" userId="d2ed3d98482c0b64" providerId="LiveId" clId="{9FF1710D-EA6E-49E5-8EF7-F5A0B1F46676}" dt="2025-02-02T15:53:41.101" v="7880"/>
          <pc:sldLayoutMkLst>
            <pc:docMk/>
            <pc:sldMasterMk cId="764201043" sldId="2147483648"/>
            <pc:sldLayoutMk cId="3398789390" sldId="2147483654"/>
          </pc:sldLayoutMkLst>
        </pc:sldLayoutChg>
        <pc:sldLayoutChg chg="setBg">
          <pc:chgData name="Jasmine moss" userId="d2ed3d98482c0b64" providerId="LiveId" clId="{9FF1710D-EA6E-49E5-8EF7-F5A0B1F46676}" dt="2025-02-02T15:53:41.101" v="7880"/>
          <pc:sldLayoutMkLst>
            <pc:docMk/>
            <pc:sldMasterMk cId="764201043" sldId="2147483648"/>
            <pc:sldLayoutMk cId="1030029215" sldId="2147483655"/>
          </pc:sldLayoutMkLst>
        </pc:sldLayoutChg>
        <pc:sldLayoutChg chg="setBg">
          <pc:chgData name="Jasmine moss" userId="d2ed3d98482c0b64" providerId="LiveId" clId="{9FF1710D-EA6E-49E5-8EF7-F5A0B1F46676}" dt="2025-02-02T15:53:41.101" v="7880"/>
          <pc:sldLayoutMkLst>
            <pc:docMk/>
            <pc:sldMasterMk cId="764201043" sldId="2147483648"/>
            <pc:sldLayoutMk cId="323243389" sldId="2147483656"/>
          </pc:sldLayoutMkLst>
        </pc:sldLayoutChg>
        <pc:sldLayoutChg chg="setBg">
          <pc:chgData name="Jasmine moss" userId="d2ed3d98482c0b64" providerId="LiveId" clId="{9FF1710D-EA6E-49E5-8EF7-F5A0B1F46676}" dt="2025-02-02T15:53:41.101" v="7880"/>
          <pc:sldLayoutMkLst>
            <pc:docMk/>
            <pc:sldMasterMk cId="764201043" sldId="2147483648"/>
            <pc:sldLayoutMk cId="1227433160" sldId="2147483657"/>
          </pc:sldLayoutMkLst>
        </pc:sldLayoutChg>
        <pc:sldLayoutChg chg="setBg">
          <pc:chgData name="Jasmine moss" userId="d2ed3d98482c0b64" providerId="LiveId" clId="{9FF1710D-EA6E-49E5-8EF7-F5A0B1F46676}" dt="2025-02-02T15:53:41.101" v="7880"/>
          <pc:sldLayoutMkLst>
            <pc:docMk/>
            <pc:sldMasterMk cId="764201043" sldId="2147483648"/>
            <pc:sldLayoutMk cId="3141533658" sldId="2147483658"/>
          </pc:sldLayoutMkLst>
        </pc:sldLayoutChg>
        <pc:sldLayoutChg chg="setBg">
          <pc:chgData name="Jasmine moss" userId="d2ed3d98482c0b64" providerId="LiveId" clId="{9FF1710D-EA6E-49E5-8EF7-F5A0B1F46676}" dt="2025-02-02T15:53:41.101" v="7880"/>
          <pc:sldLayoutMkLst>
            <pc:docMk/>
            <pc:sldMasterMk cId="764201043" sldId="2147483648"/>
            <pc:sldLayoutMk cId="2477290028"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19BD7-D382-660A-03B8-D78577A459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9B602A-8649-22AE-6C14-8AECF61E2A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8725D4-33D4-F5AF-0391-825857180239}"/>
              </a:ext>
            </a:extLst>
          </p:cNvPr>
          <p:cNvSpPr>
            <a:spLocks noGrp="1"/>
          </p:cNvSpPr>
          <p:nvPr>
            <p:ph type="dt" sz="half" idx="10"/>
          </p:nvPr>
        </p:nvSpPr>
        <p:spPr/>
        <p:txBody>
          <a:bodyPr/>
          <a:lstStyle/>
          <a:p>
            <a:fld id="{C271FBF7-0299-41E2-855F-99694E31A963}" type="datetimeFigureOut">
              <a:rPr lang="en-GB" smtClean="0"/>
              <a:t>25/01/2025</a:t>
            </a:fld>
            <a:endParaRPr lang="en-GB"/>
          </a:p>
        </p:txBody>
      </p:sp>
      <p:sp>
        <p:nvSpPr>
          <p:cNvPr id="5" name="Footer Placeholder 4">
            <a:extLst>
              <a:ext uri="{FF2B5EF4-FFF2-40B4-BE49-F238E27FC236}">
                <a16:creationId xmlns:a16="http://schemas.microsoft.com/office/drawing/2014/main" id="{8FCA0B29-CFC6-E048-59B2-9049D6F1FE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1CF3A1-FF46-35B5-D9EA-6C88ABF05B50}"/>
              </a:ext>
            </a:extLst>
          </p:cNvPr>
          <p:cNvSpPr>
            <a:spLocks noGrp="1"/>
          </p:cNvSpPr>
          <p:nvPr>
            <p:ph type="sldNum" sz="quarter" idx="12"/>
          </p:nvPr>
        </p:nvSpPr>
        <p:spPr/>
        <p:txBody>
          <a:bodyPr/>
          <a:lstStyle/>
          <a:p>
            <a:fld id="{DC05CA5E-7831-4932-8388-14E72B8BFB1F}" type="slidenum">
              <a:rPr lang="en-GB" smtClean="0"/>
              <a:t>‹#›</a:t>
            </a:fld>
            <a:endParaRPr lang="en-GB"/>
          </a:p>
        </p:txBody>
      </p:sp>
    </p:spTree>
    <p:extLst>
      <p:ext uri="{BB962C8B-B14F-4D97-AF65-F5344CB8AC3E}">
        <p14:creationId xmlns:p14="http://schemas.microsoft.com/office/powerpoint/2010/main" val="3553626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80059-8D93-0A86-9506-4D396705FE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8F283F-CD78-B3DF-9C4B-5AE5707A34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FDB9AF-1E44-ED7E-FBDB-7EC8975E8E00}"/>
              </a:ext>
            </a:extLst>
          </p:cNvPr>
          <p:cNvSpPr>
            <a:spLocks noGrp="1"/>
          </p:cNvSpPr>
          <p:nvPr>
            <p:ph type="dt" sz="half" idx="10"/>
          </p:nvPr>
        </p:nvSpPr>
        <p:spPr/>
        <p:txBody>
          <a:bodyPr/>
          <a:lstStyle/>
          <a:p>
            <a:fld id="{C271FBF7-0299-41E2-855F-99694E31A963}" type="datetimeFigureOut">
              <a:rPr lang="en-GB" smtClean="0"/>
              <a:t>25/01/2025</a:t>
            </a:fld>
            <a:endParaRPr lang="en-GB"/>
          </a:p>
        </p:txBody>
      </p:sp>
      <p:sp>
        <p:nvSpPr>
          <p:cNvPr id="5" name="Footer Placeholder 4">
            <a:extLst>
              <a:ext uri="{FF2B5EF4-FFF2-40B4-BE49-F238E27FC236}">
                <a16:creationId xmlns:a16="http://schemas.microsoft.com/office/drawing/2014/main" id="{1B8A19B3-5E7E-C9AC-C9DC-DE5912CDFE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272D7E-C9CE-0F24-11E3-CE982C9AC0A7}"/>
              </a:ext>
            </a:extLst>
          </p:cNvPr>
          <p:cNvSpPr>
            <a:spLocks noGrp="1"/>
          </p:cNvSpPr>
          <p:nvPr>
            <p:ph type="sldNum" sz="quarter" idx="12"/>
          </p:nvPr>
        </p:nvSpPr>
        <p:spPr/>
        <p:txBody>
          <a:bodyPr/>
          <a:lstStyle/>
          <a:p>
            <a:fld id="{DC05CA5E-7831-4932-8388-14E72B8BFB1F}" type="slidenum">
              <a:rPr lang="en-GB" smtClean="0"/>
              <a:t>‹#›</a:t>
            </a:fld>
            <a:endParaRPr lang="en-GB"/>
          </a:p>
        </p:txBody>
      </p:sp>
    </p:spTree>
    <p:extLst>
      <p:ext uri="{BB962C8B-B14F-4D97-AF65-F5344CB8AC3E}">
        <p14:creationId xmlns:p14="http://schemas.microsoft.com/office/powerpoint/2010/main" val="69014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A51A3-7756-3ADE-4CA0-47CBD289BA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9F4C0C-5B42-1062-B914-44EE508C6C4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24B419-09E3-3700-B369-F9FA18FA6C0B}"/>
              </a:ext>
            </a:extLst>
          </p:cNvPr>
          <p:cNvSpPr>
            <a:spLocks noGrp="1"/>
          </p:cNvSpPr>
          <p:nvPr>
            <p:ph type="dt" sz="half" idx="10"/>
          </p:nvPr>
        </p:nvSpPr>
        <p:spPr/>
        <p:txBody>
          <a:bodyPr/>
          <a:lstStyle/>
          <a:p>
            <a:fld id="{C271FBF7-0299-41E2-855F-99694E31A963}" type="datetimeFigureOut">
              <a:rPr lang="en-GB" smtClean="0"/>
              <a:t>25/01/2025</a:t>
            </a:fld>
            <a:endParaRPr lang="en-GB"/>
          </a:p>
        </p:txBody>
      </p:sp>
      <p:sp>
        <p:nvSpPr>
          <p:cNvPr id="5" name="Footer Placeholder 4">
            <a:extLst>
              <a:ext uri="{FF2B5EF4-FFF2-40B4-BE49-F238E27FC236}">
                <a16:creationId xmlns:a16="http://schemas.microsoft.com/office/drawing/2014/main" id="{CA8C816C-9C2C-24F3-2B28-7025C85772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7F09C9-FA73-29CC-B6A2-69C24BFBB897}"/>
              </a:ext>
            </a:extLst>
          </p:cNvPr>
          <p:cNvSpPr>
            <a:spLocks noGrp="1"/>
          </p:cNvSpPr>
          <p:nvPr>
            <p:ph type="sldNum" sz="quarter" idx="12"/>
          </p:nvPr>
        </p:nvSpPr>
        <p:spPr/>
        <p:txBody>
          <a:bodyPr/>
          <a:lstStyle/>
          <a:p>
            <a:fld id="{DC05CA5E-7831-4932-8388-14E72B8BFB1F}" type="slidenum">
              <a:rPr lang="en-GB" smtClean="0"/>
              <a:t>‹#›</a:t>
            </a:fld>
            <a:endParaRPr lang="en-GB"/>
          </a:p>
        </p:txBody>
      </p:sp>
    </p:spTree>
    <p:extLst>
      <p:ext uri="{BB962C8B-B14F-4D97-AF65-F5344CB8AC3E}">
        <p14:creationId xmlns:p14="http://schemas.microsoft.com/office/powerpoint/2010/main" val="1591386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68914-19B3-014A-3F46-D27D76E466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8AB140-208D-F9D9-8705-F237D5BBD0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F41D42-01FB-DF58-A9C5-5190E29C01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3C6A66-4030-4B77-F53B-B56D259C52A3}"/>
              </a:ext>
            </a:extLst>
          </p:cNvPr>
          <p:cNvSpPr>
            <a:spLocks noGrp="1"/>
          </p:cNvSpPr>
          <p:nvPr>
            <p:ph type="dt" sz="half" idx="10"/>
          </p:nvPr>
        </p:nvSpPr>
        <p:spPr/>
        <p:txBody>
          <a:bodyPr/>
          <a:lstStyle/>
          <a:p>
            <a:fld id="{C271FBF7-0299-41E2-855F-99694E31A963}" type="datetimeFigureOut">
              <a:rPr lang="en-GB" smtClean="0"/>
              <a:t>25/01/2025</a:t>
            </a:fld>
            <a:endParaRPr lang="en-GB"/>
          </a:p>
        </p:txBody>
      </p:sp>
      <p:sp>
        <p:nvSpPr>
          <p:cNvPr id="6" name="Footer Placeholder 5">
            <a:extLst>
              <a:ext uri="{FF2B5EF4-FFF2-40B4-BE49-F238E27FC236}">
                <a16:creationId xmlns:a16="http://schemas.microsoft.com/office/drawing/2014/main" id="{7E1F7AAD-F679-FCDE-E763-1C7B639BFD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899DF0-F6C3-FCD4-CCD2-BC68D8EE537E}"/>
              </a:ext>
            </a:extLst>
          </p:cNvPr>
          <p:cNvSpPr>
            <a:spLocks noGrp="1"/>
          </p:cNvSpPr>
          <p:nvPr>
            <p:ph type="sldNum" sz="quarter" idx="12"/>
          </p:nvPr>
        </p:nvSpPr>
        <p:spPr/>
        <p:txBody>
          <a:bodyPr/>
          <a:lstStyle/>
          <a:p>
            <a:fld id="{DC05CA5E-7831-4932-8388-14E72B8BFB1F}" type="slidenum">
              <a:rPr lang="en-GB" smtClean="0"/>
              <a:t>‹#›</a:t>
            </a:fld>
            <a:endParaRPr lang="en-GB"/>
          </a:p>
        </p:txBody>
      </p:sp>
    </p:spTree>
    <p:extLst>
      <p:ext uri="{BB962C8B-B14F-4D97-AF65-F5344CB8AC3E}">
        <p14:creationId xmlns:p14="http://schemas.microsoft.com/office/powerpoint/2010/main" val="721597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E5554-C1AF-4CB9-A0B2-AAB7DE054E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89249B-FC88-4CC0-2EDA-24F18F278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936C75-FC9F-E116-6681-551AAE1CEA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AAB2F3-905C-3232-FEB1-376C1EA2B2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2DD0B8-109F-C873-1A4E-2A133D1A59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C3EA4B-8BC1-5DFF-093D-D2704D5AF1A4}"/>
              </a:ext>
            </a:extLst>
          </p:cNvPr>
          <p:cNvSpPr>
            <a:spLocks noGrp="1"/>
          </p:cNvSpPr>
          <p:nvPr>
            <p:ph type="dt" sz="half" idx="10"/>
          </p:nvPr>
        </p:nvSpPr>
        <p:spPr/>
        <p:txBody>
          <a:bodyPr/>
          <a:lstStyle/>
          <a:p>
            <a:fld id="{C271FBF7-0299-41E2-855F-99694E31A963}" type="datetimeFigureOut">
              <a:rPr lang="en-GB" smtClean="0"/>
              <a:t>25/01/2025</a:t>
            </a:fld>
            <a:endParaRPr lang="en-GB"/>
          </a:p>
        </p:txBody>
      </p:sp>
      <p:sp>
        <p:nvSpPr>
          <p:cNvPr id="8" name="Footer Placeholder 7">
            <a:extLst>
              <a:ext uri="{FF2B5EF4-FFF2-40B4-BE49-F238E27FC236}">
                <a16:creationId xmlns:a16="http://schemas.microsoft.com/office/drawing/2014/main" id="{45F74813-62C5-C18E-1296-DFDBB78876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3B94B0-D9D8-B54B-E0D7-250C3BB13C88}"/>
              </a:ext>
            </a:extLst>
          </p:cNvPr>
          <p:cNvSpPr>
            <a:spLocks noGrp="1"/>
          </p:cNvSpPr>
          <p:nvPr>
            <p:ph type="sldNum" sz="quarter" idx="12"/>
          </p:nvPr>
        </p:nvSpPr>
        <p:spPr/>
        <p:txBody>
          <a:bodyPr/>
          <a:lstStyle/>
          <a:p>
            <a:fld id="{DC05CA5E-7831-4932-8388-14E72B8BFB1F}" type="slidenum">
              <a:rPr lang="en-GB" smtClean="0"/>
              <a:t>‹#›</a:t>
            </a:fld>
            <a:endParaRPr lang="en-GB"/>
          </a:p>
        </p:txBody>
      </p:sp>
    </p:spTree>
    <p:extLst>
      <p:ext uri="{BB962C8B-B14F-4D97-AF65-F5344CB8AC3E}">
        <p14:creationId xmlns:p14="http://schemas.microsoft.com/office/powerpoint/2010/main" val="1197975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3E92B-9207-E7DE-8F28-A62D70BFD21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93F9FB-7D03-5781-C9A7-D8B94749C58F}"/>
              </a:ext>
            </a:extLst>
          </p:cNvPr>
          <p:cNvSpPr>
            <a:spLocks noGrp="1"/>
          </p:cNvSpPr>
          <p:nvPr>
            <p:ph type="dt" sz="half" idx="10"/>
          </p:nvPr>
        </p:nvSpPr>
        <p:spPr/>
        <p:txBody>
          <a:bodyPr/>
          <a:lstStyle/>
          <a:p>
            <a:fld id="{C271FBF7-0299-41E2-855F-99694E31A963}" type="datetimeFigureOut">
              <a:rPr lang="en-GB" smtClean="0"/>
              <a:t>25/01/2025</a:t>
            </a:fld>
            <a:endParaRPr lang="en-GB"/>
          </a:p>
        </p:txBody>
      </p:sp>
      <p:sp>
        <p:nvSpPr>
          <p:cNvPr id="4" name="Footer Placeholder 3">
            <a:extLst>
              <a:ext uri="{FF2B5EF4-FFF2-40B4-BE49-F238E27FC236}">
                <a16:creationId xmlns:a16="http://schemas.microsoft.com/office/drawing/2014/main" id="{9382B762-2A14-887E-70EC-4731430D2F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EEC811-271E-5C19-A98B-C9EE635E00CB}"/>
              </a:ext>
            </a:extLst>
          </p:cNvPr>
          <p:cNvSpPr>
            <a:spLocks noGrp="1"/>
          </p:cNvSpPr>
          <p:nvPr>
            <p:ph type="sldNum" sz="quarter" idx="12"/>
          </p:nvPr>
        </p:nvSpPr>
        <p:spPr/>
        <p:txBody>
          <a:bodyPr/>
          <a:lstStyle/>
          <a:p>
            <a:fld id="{DC05CA5E-7831-4932-8388-14E72B8BFB1F}" type="slidenum">
              <a:rPr lang="en-GB" smtClean="0"/>
              <a:t>‹#›</a:t>
            </a:fld>
            <a:endParaRPr lang="en-GB"/>
          </a:p>
        </p:txBody>
      </p:sp>
    </p:spTree>
    <p:extLst>
      <p:ext uri="{BB962C8B-B14F-4D97-AF65-F5344CB8AC3E}">
        <p14:creationId xmlns:p14="http://schemas.microsoft.com/office/powerpoint/2010/main" val="3398789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256AEB-96D2-F7AD-1680-69D0E6147B40}"/>
              </a:ext>
            </a:extLst>
          </p:cNvPr>
          <p:cNvSpPr>
            <a:spLocks noGrp="1"/>
          </p:cNvSpPr>
          <p:nvPr>
            <p:ph type="dt" sz="half" idx="10"/>
          </p:nvPr>
        </p:nvSpPr>
        <p:spPr/>
        <p:txBody>
          <a:bodyPr/>
          <a:lstStyle/>
          <a:p>
            <a:fld id="{C271FBF7-0299-41E2-855F-99694E31A963}" type="datetimeFigureOut">
              <a:rPr lang="en-GB" smtClean="0"/>
              <a:t>25/01/2025</a:t>
            </a:fld>
            <a:endParaRPr lang="en-GB"/>
          </a:p>
        </p:txBody>
      </p:sp>
      <p:sp>
        <p:nvSpPr>
          <p:cNvPr id="3" name="Footer Placeholder 2">
            <a:extLst>
              <a:ext uri="{FF2B5EF4-FFF2-40B4-BE49-F238E27FC236}">
                <a16:creationId xmlns:a16="http://schemas.microsoft.com/office/drawing/2014/main" id="{7FB963B4-C23D-2BFC-A46F-A7B00A08C8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6F8029-9EB0-5FEB-DD78-929FF837CB78}"/>
              </a:ext>
            </a:extLst>
          </p:cNvPr>
          <p:cNvSpPr>
            <a:spLocks noGrp="1"/>
          </p:cNvSpPr>
          <p:nvPr>
            <p:ph type="sldNum" sz="quarter" idx="12"/>
          </p:nvPr>
        </p:nvSpPr>
        <p:spPr/>
        <p:txBody>
          <a:bodyPr/>
          <a:lstStyle/>
          <a:p>
            <a:fld id="{DC05CA5E-7831-4932-8388-14E72B8BFB1F}" type="slidenum">
              <a:rPr lang="en-GB" smtClean="0"/>
              <a:t>‹#›</a:t>
            </a:fld>
            <a:endParaRPr lang="en-GB"/>
          </a:p>
        </p:txBody>
      </p:sp>
    </p:spTree>
    <p:extLst>
      <p:ext uri="{BB962C8B-B14F-4D97-AF65-F5344CB8AC3E}">
        <p14:creationId xmlns:p14="http://schemas.microsoft.com/office/powerpoint/2010/main" val="103002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DE82B-1472-B2BD-5D5A-A2684964BD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31A78C-5186-1EC0-0A2A-02A2B92B1B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4B7033-FD5D-6A4E-DAAB-69D6677100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678BEC-474E-8D2C-A86F-BD1F9D7EDC9C}"/>
              </a:ext>
            </a:extLst>
          </p:cNvPr>
          <p:cNvSpPr>
            <a:spLocks noGrp="1"/>
          </p:cNvSpPr>
          <p:nvPr>
            <p:ph type="dt" sz="half" idx="10"/>
          </p:nvPr>
        </p:nvSpPr>
        <p:spPr/>
        <p:txBody>
          <a:bodyPr/>
          <a:lstStyle/>
          <a:p>
            <a:fld id="{C271FBF7-0299-41E2-855F-99694E31A963}" type="datetimeFigureOut">
              <a:rPr lang="en-GB" smtClean="0"/>
              <a:t>25/01/2025</a:t>
            </a:fld>
            <a:endParaRPr lang="en-GB"/>
          </a:p>
        </p:txBody>
      </p:sp>
      <p:sp>
        <p:nvSpPr>
          <p:cNvPr id="6" name="Footer Placeholder 5">
            <a:extLst>
              <a:ext uri="{FF2B5EF4-FFF2-40B4-BE49-F238E27FC236}">
                <a16:creationId xmlns:a16="http://schemas.microsoft.com/office/drawing/2014/main" id="{6051E7FC-3977-664D-D1DF-2C23A23C6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F6CD61-C417-130E-6CF3-E346F78C75B5}"/>
              </a:ext>
            </a:extLst>
          </p:cNvPr>
          <p:cNvSpPr>
            <a:spLocks noGrp="1"/>
          </p:cNvSpPr>
          <p:nvPr>
            <p:ph type="sldNum" sz="quarter" idx="12"/>
          </p:nvPr>
        </p:nvSpPr>
        <p:spPr/>
        <p:txBody>
          <a:bodyPr/>
          <a:lstStyle/>
          <a:p>
            <a:fld id="{DC05CA5E-7831-4932-8388-14E72B8BFB1F}" type="slidenum">
              <a:rPr lang="en-GB" smtClean="0"/>
              <a:t>‹#›</a:t>
            </a:fld>
            <a:endParaRPr lang="en-GB"/>
          </a:p>
        </p:txBody>
      </p:sp>
    </p:spTree>
    <p:extLst>
      <p:ext uri="{BB962C8B-B14F-4D97-AF65-F5344CB8AC3E}">
        <p14:creationId xmlns:p14="http://schemas.microsoft.com/office/powerpoint/2010/main" val="323243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3229D-8312-845B-3CFB-BF17AA25BA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15B2A8-2B99-E30F-E770-D9B2812CCA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2AC27C-8205-C3FD-007E-AF2EC6DDDA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0A3E53-01B8-AAB8-1F30-FD82855DA8D0}"/>
              </a:ext>
            </a:extLst>
          </p:cNvPr>
          <p:cNvSpPr>
            <a:spLocks noGrp="1"/>
          </p:cNvSpPr>
          <p:nvPr>
            <p:ph type="dt" sz="half" idx="10"/>
          </p:nvPr>
        </p:nvSpPr>
        <p:spPr/>
        <p:txBody>
          <a:bodyPr/>
          <a:lstStyle/>
          <a:p>
            <a:fld id="{C271FBF7-0299-41E2-855F-99694E31A963}" type="datetimeFigureOut">
              <a:rPr lang="en-GB" smtClean="0"/>
              <a:t>25/01/2025</a:t>
            </a:fld>
            <a:endParaRPr lang="en-GB"/>
          </a:p>
        </p:txBody>
      </p:sp>
      <p:sp>
        <p:nvSpPr>
          <p:cNvPr id="6" name="Footer Placeholder 5">
            <a:extLst>
              <a:ext uri="{FF2B5EF4-FFF2-40B4-BE49-F238E27FC236}">
                <a16:creationId xmlns:a16="http://schemas.microsoft.com/office/drawing/2014/main" id="{527FE3AD-6B32-81AA-9583-3A863EFD09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E82E0A-E53D-87A5-4330-2363405D316E}"/>
              </a:ext>
            </a:extLst>
          </p:cNvPr>
          <p:cNvSpPr>
            <a:spLocks noGrp="1"/>
          </p:cNvSpPr>
          <p:nvPr>
            <p:ph type="sldNum" sz="quarter" idx="12"/>
          </p:nvPr>
        </p:nvSpPr>
        <p:spPr/>
        <p:txBody>
          <a:bodyPr/>
          <a:lstStyle/>
          <a:p>
            <a:fld id="{DC05CA5E-7831-4932-8388-14E72B8BFB1F}" type="slidenum">
              <a:rPr lang="en-GB" smtClean="0"/>
              <a:t>‹#›</a:t>
            </a:fld>
            <a:endParaRPr lang="en-GB"/>
          </a:p>
        </p:txBody>
      </p:sp>
    </p:spTree>
    <p:extLst>
      <p:ext uri="{BB962C8B-B14F-4D97-AF65-F5344CB8AC3E}">
        <p14:creationId xmlns:p14="http://schemas.microsoft.com/office/powerpoint/2010/main" val="1227433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68B83-73FC-7DBD-46F0-436FD8558B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E3BCB4-92D4-529B-0FFB-E158F0A079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31A7D6-DD41-F9EE-D205-0EB37C02A484}"/>
              </a:ext>
            </a:extLst>
          </p:cNvPr>
          <p:cNvSpPr>
            <a:spLocks noGrp="1"/>
          </p:cNvSpPr>
          <p:nvPr>
            <p:ph type="dt" sz="half" idx="10"/>
          </p:nvPr>
        </p:nvSpPr>
        <p:spPr/>
        <p:txBody>
          <a:bodyPr/>
          <a:lstStyle/>
          <a:p>
            <a:fld id="{C271FBF7-0299-41E2-855F-99694E31A963}" type="datetimeFigureOut">
              <a:rPr lang="en-GB" smtClean="0"/>
              <a:t>25/01/2025</a:t>
            </a:fld>
            <a:endParaRPr lang="en-GB"/>
          </a:p>
        </p:txBody>
      </p:sp>
      <p:sp>
        <p:nvSpPr>
          <p:cNvPr id="5" name="Footer Placeholder 4">
            <a:extLst>
              <a:ext uri="{FF2B5EF4-FFF2-40B4-BE49-F238E27FC236}">
                <a16:creationId xmlns:a16="http://schemas.microsoft.com/office/drawing/2014/main" id="{C49C9587-F132-94CE-E766-773095432C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A85372-30C0-11A0-6E79-7DA968131B95}"/>
              </a:ext>
            </a:extLst>
          </p:cNvPr>
          <p:cNvSpPr>
            <a:spLocks noGrp="1"/>
          </p:cNvSpPr>
          <p:nvPr>
            <p:ph type="sldNum" sz="quarter" idx="12"/>
          </p:nvPr>
        </p:nvSpPr>
        <p:spPr/>
        <p:txBody>
          <a:bodyPr/>
          <a:lstStyle/>
          <a:p>
            <a:fld id="{DC05CA5E-7831-4932-8388-14E72B8BFB1F}" type="slidenum">
              <a:rPr lang="en-GB" smtClean="0"/>
              <a:t>‹#›</a:t>
            </a:fld>
            <a:endParaRPr lang="en-GB"/>
          </a:p>
        </p:txBody>
      </p:sp>
    </p:spTree>
    <p:extLst>
      <p:ext uri="{BB962C8B-B14F-4D97-AF65-F5344CB8AC3E}">
        <p14:creationId xmlns:p14="http://schemas.microsoft.com/office/powerpoint/2010/main" val="3141533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5EEF34-A3F2-9885-D445-1D9D8BA5C0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53C518-2A37-7B40-0D73-9DCDA4F83D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CF1EC6-A087-68D7-CAF4-285BD58D9235}"/>
              </a:ext>
            </a:extLst>
          </p:cNvPr>
          <p:cNvSpPr>
            <a:spLocks noGrp="1"/>
          </p:cNvSpPr>
          <p:nvPr>
            <p:ph type="dt" sz="half" idx="10"/>
          </p:nvPr>
        </p:nvSpPr>
        <p:spPr/>
        <p:txBody>
          <a:bodyPr/>
          <a:lstStyle/>
          <a:p>
            <a:fld id="{C271FBF7-0299-41E2-855F-99694E31A963}" type="datetimeFigureOut">
              <a:rPr lang="en-GB" smtClean="0"/>
              <a:t>25/01/2025</a:t>
            </a:fld>
            <a:endParaRPr lang="en-GB"/>
          </a:p>
        </p:txBody>
      </p:sp>
      <p:sp>
        <p:nvSpPr>
          <p:cNvPr id="5" name="Footer Placeholder 4">
            <a:extLst>
              <a:ext uri="{FF2B5EF4-FFF2-40B4-BE49-F238E27FC236}">
                <a16:creationId xmlns:a16="http://schemas.microsoft.com/office/drawing/2014/main" id="{2D0C6A0D-767C-990A-CD30-444FEA93E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517AC4-F41F-0273-C6CF-68BD85355D63}"/>
              </a:ext>
            </a:extLst>
          </p:cNvPr>
          <p:cNvSpPr>
            <a:spLocks noGrp="1"/>
          </p:cNvSpPr>
          <p:nvPr>
            <p:ph type="sldNum" sz="quarter" idx="12"/>
          </p:nvPr>
        </p:nvSpPr>
        <p:spPr/>
        <p:txBody>
          <a:bodyPr/>
          <a:lstStyle/>
          <a:p>
            <a:fld id="{DC05CA5E-7831-4932-8388-14E72B8BFB1F}" type="slidenum">
              <a:rPr lang="en-GB" smtClean="0"/>
              <a:t>‹#›</a:t>
            </a:fld>
            <a:endParaRPr lang="en-GB"/>
          </a:p>
        </p:txBody>
      </p:sp>
    </p:spTree>
    <p:extLst>
      <p:ext uri="{BB962C8B-B14F-4D97-AF65-F5344CB8AC3E}">
        <p14:creationId xmlns:p14="http://schemas.microsoft.com/office/powerpoint/2010/main" val="2477290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46000">
              <a:schemeClr val="accent2">
                <a:lumMod val="95000"/>
                <a:lumOff val="5000"/>
              </a:schemeClr>
            </a:gs>
            <a:gs pos="82000">
              <a:schemeClr val="accent2">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CDF029-25E6-A301-41B1-DD387F653F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212F62-F722-ED81-ED7B-7E4B5E9B8A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2E960D-C318-8074-B70D-166B487FC4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271FBF7-0299-41E2-855F-99694E31A963}" type="datetimeFigureOut">
              <a:rPr lang="en-GB" smtClean="0"/>
              <a:t>25/01/2025</a:t>
            </a:fld>
            <a:endParaRPr lang="en-GB"/>
          </a:p>
        </p:txBody>
      </p:sp>
      <p:sp>
        <p:nvSpPr>
          <p:cNvPr id="5" name="Footer Placeholder 4">
            <a:extLst>
              <a:ext uri="{FF2B5EF4-FFF2-40B4-BE49-F238E27FC236}">
                <a16:creationId xmlns:a16="http://schemas.microsoft.com/office/drawing/2014/main" id="{DE73461F-2090-5EFB-62F6-E0FF753588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0716937-E0D7-81A8-7069-BE4BEA2BB2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C05CA5E-7831-4932-8388-14E72B8BFB1F}" type="slidenum">
              <a:rPr lang="en-GB" smtClean="0"/>
              <a:t>‹#›</a:t>
            </a:fld>
            <a:endParaRPr lang="en-GB"/>
          </a:p>
        </p:txBody>
      </p:sp>
    </p:spTree>
    <p:extLst>
      <p:ext uri="{BB962C8B-B14F-4D97-AF65-F5344CB8AC3E}">
        <p14:creationId xmlns:p14="http://schemas.microsoft.com/office/powerpoint/2010/main" val="764201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13B0C-BFDD-8C81-8956-B9238860DEC9}"/>
              </a:ext>
            </a:extLst>
          </p:cNvPr>
          <p:cNvSpPr>
            <a:spLocks noGrp="1"/>
          </p:cNvSpPr>
          <p:nvPr>
            <p:ph type="ctrTitle"/>
          </p:nvPr>
        </p:nvSpPr>
        <p:spPr/>
        <p:txBody>
          <a:bodyPr>
            <a:normAutofit/>
          </a:bodyPr>
          <a:lstStyle/>
          <a:p>
            <a:r>
              <a:rPr lang="en-GB" dirty="0"/>
              <a:t>Did Cicero follow his own philosophy?</a:t>
            </a:r>
          </a:p>
        </p:txBody>
      </p:sp>
      <p:sp>
        <p:nvSpPr>
          <p:cNvPr id="3" name="Subtitle 2">
            <a:extLst>
              <a:ext uri="{FF2B5EF4-FFF2-40B4-BE49-F238E27FC236}">
                <a16:creationId xmlns:a16="http://schemas.microsoft.com/office/drawing/2014/main" id="{E232C4F5-BB82-A985-A69D-A7B1E79561E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69845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6D62A-6F6E-CEC8-CC79-E7A8B2FB4A3C}"/>
              </a:ext>
            </a:extLst>
          </p:cNvPr>
          <p:cNvSpPr>
            <a:spLocks noGrp="1"/>
          </p:cNvSpPr>
          <p:nvPr>
            <p:ph type="title"/>
          </p:nvPr>
        </p:nvSpPr>
        <p:spPr/>
        <p:txBody>
          <a:bodyPr/>
          <a:lstStyle/>
          <a:p>
            <a:r>
              <a:rPr lang="en-GB" dirty="0"/>
              <a:t>Who is Cicero?</a:t>
            </a:r>
          </a:p>
        </p:txBody>
      </p:sp>
      <p:sp>
        <p:nvSpPr>
          <p:cNvPr id="3" name="Content Placeholder 2">
            <a:extLst>
              <a:ext uri="{FF2B5EF4-FFF2-40B4-BE49-F238E27FC236}">
                <a16:creationId xmlns:a16="http://schemas.microsoft.com/office/drawing/2014/main" id="{7479ADE0-9276-6536-1B3C-703CC3A1DFB1}"/>
              </a:ext>
            </a:extLst>
          </p:cNvPr>
          <p:cNvSpPr>
            <a:spLocks noGrp="1"/>
          </p:cNvSpPr>
          <p:nvPr>
            <p:ph idx="1"/>
          </p:nvPr>
        </p:nvSpPr>
        <p:spPr>
          <a:xfrm>
            <a:off x="838200" y="1825625"/>
            <a:ext cx="10515600" cy="868414"/>
          </a:xfrm>
        </p:spPr>
        <p:txBody>
          <a:bodyPr>
            <a:normAutofit/>
          </a:bodyPr>
          <a:lstStyle/>
          <a:p>
            <a:pPr marL="0" indent="0">
              <a:buNone/>
            </a:pPr>
            <a:r>
              <a:rPr lang="en-GB" dirty="0"/>
              <a:t>Born: 106BC</a:t>
            </a:r>
            <a:br>
              <a:rPr lang="en-GB" dirty="0"/>
            </a:br>
            <a:r>
              <a:rPr lang="en-GB" dirty="0"/>
              <a:t>Died: 43BC</a:t>
            </a:r>
          </a:p>
        </p:txBody>
      </p:sp>
      <p:sp>
        <p:nvSpPr>
          <p:cNvPr id="4" name="TextBox 3">
            <a:extLst>
              <a:ext uri="{FF2B5EF4-FFF2-40B4-BE49-F238E27FC236}">
                <a16:creationId xmlns:a16="http://schemas.microsoft.com/office/drawing/2014/main" id="{FF4E42BD-B7DE-262D-D952-16EB83D3F76D}"/>
              </a:ext>
            </a:extLst>
          </p:cNvPr>
          <p:cNvSpPr txBox="1"/>
          <p:nvPr/>
        </p:nvSpPr>
        <p:spPr>
          <a:xfrm>
            <a:off x="838200" y="2870595"/>
            <a:ext cx="10891684" cy="523220"/>
          </a:xfrm>
          <a:prstGeom prst="rect">
            <a:avLst/>
          </a:prstGeom>
          <a:noFill/>
        </p:spPr>
        <p:txBody>
          <a:bodyPr wrap="square" rtlCol="0">
            <a:spAutoFit/>
          </a:bodyPr>
          <a:lstStyle/>
          <a:p>
            <a:r>
              <a:rPr lang="en-GB" sz="2800" dirty="0"/>
              <a:t>His career:</a:t>
            </a:r>
            <a:r>
              <a:rPr lang="en-GB" sz="2000" dirty="0"/>
              <a:t>                                                                                                             </a:t>
            </a:r>
            <a:r>
              <a:rPr lang="en-GB" dirty="0"/>
              <a:t>(May, 2002, p. 2)</a:t>
            </a:r>
          </a:p>
        </p:txBody>
      </p:sp>
      <p:sp>
        <p:nvSpPr>
          <p:cNvPr id="5" name="TextBox 4">
            <a:extLst>
              <a:ext uri="{FF2B5EF4-FFF2-40B4-BE49-F238E27FC236}">
                <a16:creationId xmlns:a16="http://schemas.microsoft.com/office/drawing/2014/main" id="{C2149740-9A66-DC20-F5FA-5988B952E6D3}"/>
              </a:ext>
            </a:extLst>
          </p:cNvPr>
          <p:cNvSpPr txBox="1"/>
          <p:nvPr/>
        </p:nvSpPr>
        <p:spPr>
          <a:xfrm>
            <a:off x="838200" y="3401960"/>
            <a:ext cx="10822858" cy="870431"/>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Climbed the Cursus Honorum as a Novus Homo, reaching</a:t>
            </a:r>
            <a:r>
              <a:rPr kumimoji="0" lang="en-GB" sz="2800" b="0" i="0" u="none" strike="noStrike" kern="1200" cap="none" spc="0" normalizeH="0" noProof="0" dirty="0">
                <a:ln>
                  <a:noFill/>
                </a:ln>
                <a:solidFill>
                  <a:prstClr val="black"/>
                </a:solidFill>
                <a:effectLst/>
                <a:uLnTx/>
                <a:uFillTx/>
                <a:latin typeface="Aptos" panose="02110004020202020204"/>
                <a:ea typeface="+mn-ea"/>
                <a:cs typeface="+mn-cs"/>
              </a:rPr>
              <a:t> them all suo anno</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8" name="TextBox 7">
            <a:extLst>
              <a:ext uri="{FF2B5EF4-FFF2-40B4-BE49-F238E27FC236}">
                <a16:creationId xmlns:a16="http://schemas.microsoft.com/office/drawing/2014/main" id="{646DE50E-B268-E005-88EF-FCE840A0DAB2}"/>
              </a:ext>
            </a:extLst>
          </p:cNvPr>
          <p:cNvSpPr txBox="1"/>
          <p:nvPr/>
        </p:nvSpPr>
        <p:spPr>
          <a:xfrm>
            <a:off x="838200" y="4253301"/>
            <a:ext cx="10891684" cy="48263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Gained a reputation through the courts being a lawyer</a:t>
            </a:r>
          </a:p>
        </p:txBody>
      </p:sp>
      <p:sp>
        <p:nvSpPr>
          <p:cNvPr id="9" name="TextBox 8">
            <a:extLst>
              <a:ext uri="{FF2B5EF4-FFF2-40B4-BE49-F238E27FC236}">
                <a16:creationId xmlns:a16="http://schemas.microsoft.com/office/drawing/2014/main" id="{7553E755-3B74-2DD5-697B-602AEF949053}"/>
              </a:ext>
            </a:extLst>
          </p:cNvPr>
          <p:cNvSpPr txBox="1"/>
          <p:nvPr/>
        </p:nvSpPr>
        <p:spPr>
          <a:xfrm>
            <a:off x="838200" y="4853281"/>
            <a:ext cx="10515600" cy="48263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Was well-known as an incredible orator</a:t>
            </a:r>
          </a:p>
        </p:txBody>
      </p:sp>
      <p:sp>
        <p:nvSpPr>
          <p:cNvPr id="11" name="TextBox 10">
            <a:extLst>
              <a:ext uri="{FF2B5EF4-FFF2-40B4-BE49-F238E27FC236}">
                <a16:creationId xmlns:a16="http://schemas.microsoft.com/office/drawing/2014/main" id="{E57EB1B2-3827-8285-5EE8-5F6CA17BDBB0}"/>
              </a:ext>
            </a:extLst>
          </p:cNvPr>
          <p:cNvSpPr txBox="1"/>
          <p:nvPr/>
        </p:nvSpPr>
        <p:spPr>
          <a:xfrm>
            <a:off x="905797" y="5587275"/>
            <a:ext cx="10756490" cy="48263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Was a philosopher</a:t>
            </a:r>
          </a:p>
        </p:txBody>
      </p:sp>
    </p:spTree>
    <p:extLst>
      <p:ext uri="{BB962C8B-B14F-4D97-AF65-F5344CB8AC3E}">
        <p14:creationId xmlns:p14="http://schemas.microsoft.com/office/powerpoint/2010/main" val="300078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8" grpId="0"/>
      <p:bldP spid="9" grpId="0"/>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20B-53C4-EC05-6F87-B4D6722C54E7}"/>
              </a:ext>
            </a:extLst>
          </p:cNvPr>
          <p:cNvSpPr>
            <a:spLocks noGrp="1"/>
          </p:cNvSpPr>
          <p:nvPr>
            <p:ph type="title"/>
          </p:nvPr>
        </p:nvSpPr>
        <p:spPr/>
        <p:txBody>
          <a:bodyPr/>
          <a:lstStyle/>
          <a:p>
            <a:r>
              <a:rPr lang="en-GB" dirty="0"/>
              <a:t>Philosophical career</a:t>
            </a:r>
          </a:p>
        </p:txBody>
      </p:sp>
      <p:sp>
        <p:nvSpPr>
          <p:cNvPr id="3" name="Content Placeholder 2">
            <a:extLst>
              <a:ext uri="{FF2B5EF4-FFF2-40B4-BE49-F238E27FC236}">
                <a16:creationId xmlns:a16="http://schemas.microsoft.com/office/drawing/2014/main" id="{FFBB6B70-A2D8-125C-D749-1DABFC0F3859}"/>
              </a:ext>
            </a:extLst>
          </p:cNvPr>
          <p:cNvSpPr>
            <a:spLocks noGrp="1"/>
          </p:cNvSpPr>
          <p:nvPr>
            <p:ph idx="1"/>
          </p:nvPr>
        </p:nvSpPr>
        <p:spPr>
          <a:xfrm>
            <a:off x="838200" y="1825625"/>
            <a:ext cx="10515600" cy="917575"/>
          </a:xfrm>
        </p:spPr>
        <p:txBody>
          <a:bodyPr/>
          <a:lstStyle/>
          <a:p>
            <a:pPr>
              <a:buFontTx/>
              <a:buChar char="-"/>
            </a:pPr>
            <a:r>
              <a:rPr lang="en-GB" dirty="0"/>
              <a:t>Generally his philosophy has been forgotten over the last few centuries </a:t>
            </a:r>
            <a:r>
              <a:rPr lang="en-GB" sz="2000" dirty="0"/>
              <a:t>(Striker, 1995, p. 54)</a:t>
            </a:r>
          </a:p>
          <a:p>
            <a:pPr>
              <a:buFontTx/>
              <a:buChar char="-"/>
            </a:pPr>
            <a:endParaRPr lang="en-GB" dirty="0"/>
          </a:p>
        </p:txBody>
      </p:sp>
      <p:sp>
        <p:nvSpPr>
          <p:cNvPr id="4" name="TextBox 3">
            <a:extLst>
              <a:ext uri="{FF2B5EF4-FFF2-40B4-BE49-F238E27FC236}">
                <a16:creationId xmlns:a16="http://schemas.microsoft.com/office/drawing/2014/main" id="{AC8DA68D-50DC-634C-837D-885ADA128178}"/>
              </a:ext>
            </a:extLst>
          </p:cNvPr>
          <p:cNvSpPr txBox="1"/>
          <p:nvPr/>
        </p:nvSpPr>
        <p:spPr>
          <a:xfrm>
            <a:off x="838200" y="3030492"/>
            <a:ext cx="10164097" cy="870431"/>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Philosophy was a predominately Greek pursuit at the time with slowly growing Roman interest </a:t>
            </a:r>
          </a:p>
        </p:txBody>
      </p:sp>
      <p:sp>
        <p:nvSpPr>
          <p:cNvPr id="5" name="TextBox 4">
            <a:extLst>
              <a:ext uri="{FF2B5EF4-FFF2-40B4-BE49-F238E27FC236}">
                <a16:creationId xmlns:a16="http://schemas.microsoft.com/office/drawing/2014/main" id="{818FF457-6E0E-4CDA-C441-FE8103696AF9}"/>
              </a:ext>
            </a:extLst>
          </p:cNvPr>
          <p:cNvSpPr txBox="1"/>
          <p:nvPr/>
        </p:nvSpPr>
        <p:spPr>
          <a:xfrm>
            <a:off x="838200" y="4395020"/>
            <a:ext cx="9269361" cy="870431"/>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He was a </a:t>
            </a:r>
            <a:r>
              <a:rPr kumimoji="0" lang="en-GB" sz="2800" b="0" i="0" u="none" strike="noStrike" kern="1200" cap="none" spc="0" normalizeH="0" baseline="0" noProof="0" dirty="0" err="1">
                <a:ln>
                  <a:noFill/>
                </a:ln>
                <a:solidFill>
                  <a:prstClr val="black"/>
                </a:solidFill>
                <a:effectLst/>
                <a:uLnTx/>
                <a:uFillTx/>
                <a:latin typeface="Aptos" panose="02110004020202020204"/>
                <a:ea typeface="+mn-ea"/>
                <a:cs typeface="+mn-cs"/>
              </a:rPr>
              <a:t>Skeptic</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philosopher and wrote many books on ethics, politics, religion, and duty</a:t>
            </a:r>
          </a:p>
        </p:txBody>
      </p:sp>
    </p:spTree>
    <p:extLst>
      <p:ext uri="{BB962C8B-B14F-4D97-AF65-F5344CB8AC3E}">
        <p14:creationId xmlns:p14="http://schemas.microsoft.com/office/powerpoint/2010/main" val="2007540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437AD-AE20-A4BA-1418-4C71605D42F4}"/>
              </a:ext>
            </a:extLst>
          </p:cNvPr>
          <p:cNvSpPr>
            <a:spLocks noGrp="1"/>
          </p:cNvSpPr>
          <p:nvPr>
            <p:ph type="title"/>
          </p:nvPr>
        </p:nvSpPr>
        <p:spPr>
          <a:xfrm>
            <a:off x="838200" y="0"/>
            <a:ext cx="10515600" cy="1325563"/>
          </a:xfrm>
        </p:spPr>
        <p:txBody>
          <a:bodyPr>
            <a:normAutofit/>
          </a:bodyPr>
          <a:lstStyle/>
          <a:p>
            <a:r>
              <a:rPr lang="en-GB" sz="3600" dirty="0"/>
              <a:t>Where he fits in the modern philosophical landscape</a:t>
            </a:r>
          </a:p>
        </p:txBody>
      </p:sp>
      <p:sp>
        <p:nvSpPr>
          <p:cNvPr id="3" name="Content Placeholder 2">
            <a:extLst>
              <a:ext uri="{FF2B5EF4-FFF2-40B4-BE49-F238E27FC236}">
                <a16:creationId xmlns:a16="http://schemas.microsoft.com/office/drawing/2014/main" id="{881814DF-5378-63E9-4F8A-8ABB8BD81EB4}"/>
              </a:ext>
            </a:extLst>
          </p:cNvPr>
          <p:cNvSpPr>
            <a:spLocks noGrp="1"/>
          </p:cNvSpPr>
          <p:nvPr>
            <p:ph idx="1"/>
          </p:nvPr>
        </p:nvSpPr>
        <p:spPr>
          <a:xfrm>
            <a:off x="393289" y="1229033"/>
            <a:ext cx="11444749" cy="792826"/>
          </a:xfrm>
        </p:spPr>
        <p:txBody>
          <a:bodyPr>
            <a:noAutofit/>
          </a:bodyPr>
          <a:lstStyle/>
          <a:p>
            <a:r>
              <a:rPr lang="en-GB" sz="2400" dirty="0"/>
              <a:t>Views on natural philosophy are severally outdated and contradictory to most of what has been established through modern science, however his astrology was good</a:t>
            </a:r>
          </a:p>
        </p:txBody>
      </p:sp>
      <p:sp>
        <p:nvSpPr>
          <p:cNvPr id="5" name="TextBox 4">
            <a:extLst>
              <a:ext uri="{FF2B5EF4-FFF2-40B4-BE49-F238E27FC236}">
                <a16:creationId xmlns:a16="http://schemas.microsoft.com/office/drawing/2014/main" id="{ECA540E0-FCD1-9746-7449-A8A97FA4EFEC}"/>
              </a:ext>
            </a:extLst>
          </p:cNvPr>
          <p:cNvSpPr txBox="1"/>
          <p:nvPr/>
        </p:nvSpPr>
        <p:spPr>
          <a:xfrm>
            <a:off x="393289" y="2498967"/>
            <a:ext cx="11080955" cy="1091646"/>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Was willing to trust his senses, a radically different take on Skeptical philosophy than modern philosophers deal with (everyone starts with Descartes and goes forwards)</a:t>
            </a:r>
          </a:p>
        </p:txBody>
      </p:sp>
      <p:sp>
        <p:nvSpPr>
          <p:cNvPr id="7" name="TextBox 6">
            <a:extLst>
              <a:ext uri="{FF2B5EF4-FFF2-40B4-BE49-F238E27FC236}">
                <a16:creationId xmlns:a16="http://schemas.microsoft.com/office/drawing/2014/main" id="{EA7438CF-69CD-765C-3393-43A0923A4D99}"/>
              </a:ext>
            </a:extLst>
          </p:cNvPr>
          <p:cNvSpPr txBox="1"/>
          <p:nvPr/>
        </p:nvSpPr>
        <p:spPr>
          <a:xfrm>
            <a:off x="393289" y="3854297"/>
            <a:ext cx="11857705" cy="426848"/>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Dualistic take on the mind-body problem and the hard problem of consciousness</a:t>
            </a:r>
          </a:p>
        </p:txBody>
      </p:sp>
      <p:sp>
        <p:nvSpPr>
          <p:cNvPr id="8" name="TextBox 7">
            <a:extLst>
              <a:ext uri="{FF2B5EF4-FFF2-40B4-BE49-F238E27FC236}">
                <a16:creationId xmlns:a16="http://schemas.microsoft.com/office/drawing/2014/main" id="{0F8BB621-0BAB-00CE-EA37-E25D8B9A2877}"/>
              </a:ext>
            </a:extLst>
          </p:cNvPr>
          <p:cNvSpPr txBox="1"/>
          <p:nvPr/>
        </p:nvSpPr>
        <p:spPr>
          <a:xfrm>
            <a:off x="393289" y="4575432"/>
            <a:ext cx="11326761" cy="759247"/>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His ideas of what makes us humans, in a way what makes us conscious, fit well into a category known as higher order theories</a:t>
            </a:r>
          </a:p>
        </p:txBody>
      </p:sp>
      <p:sp>
        <p:nvSpPr>
          <p:cNvPr id="10" name="TextBox 9">
            <a:extLst>
              <a:ext uri="{FF2B5EF4-FFF2-40B4-BE49-F238E27FC236}">
                <a16:creationId xmlns:a16="http://schemas.microsoft.com/office/drawing/2014/main" id="{796625E8-90E0-A68A-A943-E70260E9F0A4}"/>
              </a:ext>
            </a:extLst>
          </p:cNvPr>
          <p:cNvSpPr txBox="1"/>
          <p:nvPr/>
        </p:nvSpPr>
        <p:spPr>
          <a:xfrm>
            <a:off x="393289" y="5628966"/>
            <a:ext cx="11444749" cy="759247"/>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His ideals of duty are echoed by Kantian ethics putting duty above all else, completely against utilitarianism</a:t>
            </a:r>
          </a:p>
        </p:txBody>
      </p:sp>
    </p:spTree>
    <p:extLst>
      <p:ext uri="{BB962C8B-B14F-4D97-AF65-F5344CB8AC3E}">
        <p14:creationId xmlns:p14="http://schemas.microsoft.com/office/powerpoint/2010/main" val="2257573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P spid="8"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81538-EAAB-F5F0-192E-592C67FF046C}"/>
              </a:ext>
            </a:extLst>
          </p:cNvPr>
          <p:cNvSpPr>
            <a:spLocks noGrp="1"/>
          </p:cNvSpPr>
          <p:nvPr>
            <p:ph type="title"/>
          </p:nvPr>
        </p:nvSpPr>
        <p:spPr/>
        <p:txBody>
          <a:bodyPr/>
          <a:lstStyle/>
          <a:p>
            <a:r>
              <a:rPr lang="en-GB" dirty="0"/>
              <a:t>Where he fits within ancient philosophical ideals</a:t>
            </a:r>
          </a:p>
        </p:txBody>
      </p:sp>
      <p:sp>
        <p:nvSpPr>
          <p:cNvPr id="3" name="Content Placeholder 2">
            <a:extLst>
              <a:ext uri="{FF2B5EF4-FFF2-40B4-BE49-F238E27FC236}">
                <a16:creationId xmlns:a16="http://schemas.microsoft.com/office/drawing/2014/main" id="{432D421F-12E5-D86A-6119-6D98159F1A61}"/>
              </a:ext>
            </a:extLst>
          </p:cNvPr>
          <p:cNvSpPr>
            <a:spLocks noGrp="1"/>
          </p:cNvSpPr>
          <p:nvPr>
            <p:ph idx="1"/>
          </p:nvPr>
        </p:nvSpPr>
        <p:spPr>
          <a:xfrm>
            <a:off x="838200" y="1825625"/>
            <a:ext cx="10515600" cy="622607"/>
          </a:xfrm>
        </p:spPr>
        <p:txBody>
          <a:bodyPr>
            <a:normAutofit/>
          </a:bodyPr>
          <a:lstStyle/>
          <a:p>
            <a:r>
              <a:rPr lang="en-GB" dirty="0"/>
              <a:t>Main philosophical schools followed either Epicurus or Aristotle</a:t>
            </a:r>
          </a:p>
        </p:txBody>
      </p:sp>
      <p:sp>
        <p:nvSpPr>
          <p:cNvPr id="4" name="TextBox 3">
            <a:extLst>
              <a:ext uri="{FF2B5EF4-FFF2-40B4-BE49-F238E27FC236}">
                <a16:creationId xmlns:a16="http://schemas.microsoft.com/office/drawing/2014/main" id="{48F47F6E-82AD-BC10-2557-7A0BF4C4D3BA}"/>
              </a:ext>
            </a:extLst>
          </p:cNvPr>
          <p:cNvSpPr txBox="1"/>
          <p:nvPr/>
        </p:nvSpPr>
        <p:spPr>
          <a:xfrm>
            <a:off x="838199" y="2922596"/>
            <a:ext cx="9800303" cy="48263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prstClr val="black"/>
                </a:solidFill>
                <a:effectLst/>
                <a:uLnTx/>
                <a:uFillTx/>
                <a:latin typeface="Aptos" panose="02110004020202020204"/>
                <a:ea typeface="+mn-ea"/>
                <a:cs typeface="+mn-cs"/>
              </a:rPr>
              <a:t>Skeptic</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philosopher</a:t>
            </a:r>
          </a:p>
        </p:txBody>
      </p:sp>
      <p:sp>
        <p:nvSpPr>
          <p:cNvPr id="5" name="TextBox 4">
            <a:extLst>
              <a:ext uri="{FF2B5EF4-FFF2-40B4-BE49-F238E27FC236}">
                <a16:creationId xmlns:a16="http://schemas.microsoft.com/office/drawing/2014/main" id="{F67A37F0-D09A-39DC-2170-3D2224A98607}"/>
              </a:ext>
            </a:extLst>
          </p:cNvPr>
          <p:cNvSpPr txBox="1"/>
          <p:nvPr/>
        </p:nvSpPr>
        <p:spPr>
          <a:xfrm>
            <a:off x="838199" y="3523633"/>
            <a:ext cx="9908458" cy="1258230"/>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Wrote in dialogues which was the conventional way to write philosophy at the time, creates more of a conversation than the modern essays</a:t>
            </a:r>
          </a:p>
        </p:txBody>
      </p:sp>
      <p:sp>
        <p:nvSpPr>
          <p:cNvPr id="6" name="TextBox 5">
            <a:extLst>
              <a:ext uri="{FF2B5EF4-FFF2-40B4-BE49-F238E27FC236}">
                <a16:creationId xmlns:a16="http://schemas.microsoft.com/office/drawing/2014/main" id="{7B62BC6C-0602-3140-16B6-5A301C724349}"/>
              </a:ext>
            </a:extLst>
          </p:cNvPr>
          <p:cNvSpPr txBox="1"/>
          <p:nvPr/>
        </p:nvSpPr>
        <p:spPr>
          <a:xfrm>
            <a:off x="838199" y="4950543"/>
            <a:ext cx="10783529" cy="1258230"/>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Ethical and political philosophy are quite similar and Cicero’s theories on them combine the philosophies together, as happened a lot in ancient philosophy </a:t>
            </a:r>
          </a:p>
        </p:txBody>
      </p:sp>
      <p:sp>
        <p:nvSpPr>
          <p:cNvPr id="8" name="TextBox 7">
            <a:extLst>
              <a:ext uri="{FF2B5EF4-FFF2-40B4-BE49-F238E27FC236}">
                <a16:creationId xmlns:a16="http://schemas.microsoft.com/office/drawing/2014/main" id="{4DA570B7-6A8B-3F41-FA6A-91724F221343}"/>
              </a:ext>
            </a:extLst>
          </p:cNvPr>
          <p:cNvSpPr txBox="1"/>
          <p:nvPr/>
        </p:nvSpPr>
        <p:spPr>
          <a:xfrm>
            <a:off x="838199" y="2355623"/>
            <a:ext cx="9242322" cy="48263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Stoic philosopher</a:t>
            </a:r>
          </a:p>
        </p:txBody>
      </p:sp>
    </p:spTree>
    <p:extLst>
      <p:ext uri="{BB962C8B-B14F-4D97-AF65-F5344CB8AC3E}">
        <p14:creationId xmlns:p14="http://schemas.microsoft.com/office/powerpoint/2010/main" val="298321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8"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C57B9-2030-B017-90F5-AD7CA45BCB9C}"/>
              </a:ext>
            </a:extLst>
          </p:cNvPr>
          <p:cNvSpPr>
            <a:spLocks noGrp="1"/>
          </p:cNvSpPr>
          <p:nvPr>
            <p:ph type="title"/>
          </p:nvPr>
        </p:nvSpPr>
        <p:spPr/>
        <p:txBody>
          <a:bodyPr/>
          <a:lstStyle/>
          <a:p>
            <a:r>
              <a:rPr lang="en-GB" dirty="0"/>
              <a:t>Does Cicero keep to his own philosophy?</a:t>
            </a:r>
          </a:p>
        </p:txBody>
      </p:sp>
      <p:sp>
        <p:nvSpPr>
          <p:cNvPr id="3" name="Content Placeholder 2">
            <a:extLst>
              <a:ext uri="{FF2B5EF4-FFF2-40B4-BE49-F238E27FC236}">
                <a16:creationId xmlns:a16="http://schemas.microsoft.com/office/drawing/2014/main" id="{287A9195-E594-A4DF-5A93-EB0746FB0093}"/>
              </a:ext>
            </a:extLst>
          </p:cNvPr>
          <p:cNvSpPr>
            <a:spLocks noGrp="1"/>
          </p:cNvSpPr>
          <p:nvPr>
            <p:ph idx="1"/>
          </p:nvPr>
        </p:nvSpPr>
        <p:spPr>
          <a:xfrm>
            <a:off x="481781" y="1376516"/>
            <a:ext cx="11277599" cy="639097"/>
          </a:xfrm>
        </p:spPr>
        <p:txBody>
          <a:bodyPr>
            <a:normAutofit/>
          </a:bodyPr>
          <a:lstStyle/>
          <a:p>
            <a:pPr marL="0" indent="0">
              <a:buNone/>
            </a:pPr>
            <a:r>
              <a:rPr lang="en-GB" dirty="0"/>
              <a:t>Cicero’s writings show us his idealised version of society.</a:t>
            </a:r>
          </a:p>
        </p:txBody>
      </p:sp>
      <p:sp>
        <p:nvSpPr>
          <p:cNvPr id="4" name="TextBox 3">
            <a:extLst>
              <a:ext uri="{FF2B5EF4-FFF2-40B4-BE49-F238E27FC236}">
                <a16:creationId xmlns:a16="http://schemas.microsoft.com/office/drawing/2014/main" id="{92CDC203-B5F9-A889-43ED-C47269FE6F96}"/>
              </a:ext>
            </a:extLst>
          </p:cNvPr>
          <p:cNvSpPr txBox="1"/>
          <p:nvPr/>
        </p:nvSpPr>
        <p:spPr>
          <a:xfrm>
            <a:off x="481781" y="1907032"/>
            <a:ext cx="10726993" cy="48263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How people should act</a:t>
            </a:r>
          </a:p>
        </p:txBody>
      </p:sp>
      <p:sp>
        <p:nvSpPr>
          <p:cNvPr id="5" name="TextBox 4">
            <a:extLst>
              <a:ext uri="{FF2B5EF4-FFF2-40B4-BE49-F238E27FC236}">
                <a16:creationId xmlns:a16="http://schemas.microsoft.com/office/drawing/2014/main" id="{D166C7B8-B43A-B855-B355-CDD8C11A661E}"/>
              </a:ext>
            </a:extLst>
          </p:cNvPr>
          <p:cNvSpPr txBox="1"/>
          <p:nvPr/>
        </p:nvSpPr>
        <p:spPr>
          <a:xfrm>
            <a:off x="481780" y="2364692"/>
            <a:ext cx="10704871" cy="48263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How society should function</a:t>
            </a:r>
          </a:p>
        </p:txBody>
      </p:sp>
      <p:sp>
        <p:nvSpPr>
          <p:cNvPr id="6" name="TextBox 5">
            <a:extLst>
              <a:ext uri="{FF2B5EF4-FFF2-40B4-BE49-F238E27FC236}">
                <a16:creationId xmlns:a16="http://schemas.microsoft.com/office/drawing/2014/main" id="{4392CD4B-F370-2F35-8008-539D59862253}"/>
              </a:ext>
            </a:extLst>
          </p:cNvPr>
          <p:cNvSpPr txBox="1"/>
          <p:nvPr/>
        </p:nvSpPr>
        <p:spPr>
          <a:xfrm>
            <a:off x="503902" y="2893748"/>
            <a:ext cx="11179277" cy="48263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What is right and wrong</a:t>
            </a:r>
          </a:p>
        </p:txBody>
      </p:sp>
      <p:sp>
        <p:nvSpPr>
          <p:cNvPr id="7" name="TextBox 6">
            <a:extLst>
              <a:ext uri="{FF2B5EF4-FFF2-40B4-BE49-F238E27FC236}">
                <a16:creationId xmlns:a16="http://schemas.microsoft.com/office/drawing/2014/main" id="{61E6F78C-DA64-451E-1584-5562446008CE}"/>
              </a:ext>
            </a:extLst>
          </p:cNvPr>
          <p:cNvSpPr txBox="1"/>
          <p:nvPr/>
        </p:nvSpPr>
        <p:spPr>
          <a:xfrm>
            <a:off x="503901" y="3353905"/>
            <a:ext cx="11179277" cy="48263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How to tell what is right and wrong</a:t>
            </a:r>
          </a:p>
        </p:txBody>
      </p:sp>
      <p:sp>
        <p:nvSpPr>
          <p:cNvPr id="8" name="TextBox 7">
            <a:extLst>
              <a:ext uri="{FF2B5EF4-FFF2-40B4-BE49-F238E27FC236}">
                <a16:creationId xmlns:a16="http://schemas.microsoft.com/office/drawing/2014/main" id="{1F86628B-B86C-BDF2-BB6C-53F8912AE1B5}"/>
              </a:ext>
            </a:extLst>
          </p:cNvPr>
          <p:cNvSpPr txBox="1"/>
          <p:nvPr/>
        </p:nvSpPr>
        <p:spPr>
          <a:xfrm>
            <a:off x="481780" y="4190986"/>
            <a:ext cx="11179277" cy="870431"/>
          </a:xfrm>
          <a:prstGeom prst="rect">
            <a:avLst/>
          </a:prstGeom>
          <a:noFill/>
        </p:spPr>
        <p:txBody>
          <a:bodyPr wrap="square" rtlCol="0">
            <a:spAutoFit/>
          </a:bodyPr>
          <a:lstStyle/>
          <a:p>
            <a:pPr>
              <a:lnSpc>
                <a:spcPct val="90000"/>
              </a:lnSpc>
              <a:spcBef>
                <a:spcPts val="1000"/>
              </a:spcBef>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He talks a lot about duty. What those duties are and how if we all act in accordance with them society would be better for it </a:t>
            </a:r>
            <a:r>
              <a:rPr lang="en-GB" dirty="0"/>
              <a:t>(Nussbaum, 2001, p. 42)</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a:t>
            </a:r>
          </a:p>
        </p:txBody>
      </p:sp>
      <p:sp>
        <p:nvSpPr>
          <p:cNvPr id="9" name="TextBox 8">
            <a:extLst>
              <a:ext uri="{FF2B5EF4-FFF2-40B4-BE49-F238E27FC236}">
                <a16:creationId xmlns:a16="http://schemas.microsoft.com/office/drawing/2014/main" id="{BC1DF7CD-C9FA-075F-510F-387390BCAA43}"/>
              </a:ext>
            </a:extLst>
          </p:cNvPr>
          <p:cNvSpPr txBox="1"/>
          <p:nvPr/>
        </p:nvSpPr>
        <p:spPr>
          <a:xfrm>
            <a:off x="503901" y="5317544"/>
            <a:ext cx="11277599" cy="870431"/>
          </a:xfrm>
          <a:prstGeom prst="rect">
            <a:avLst/>
          </a:prstGeom>
          <a:no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We have plenty of Cicero’s philosophical writings, enough to get a good understanding of his views of morality and an ideal political science.</a:t>
            </a:r>
          </a:p>
        </p:txBody>
      </p:sp>
    </p:spTree>
    <p:extLst>
      <p:ext uri="{BB962C8B-B14F-4D97-AF65-F5344CB8AC3E}">
        <p14:creationId xmlns:p14="http://schemas.microsoft.com/office/powerpoint/2010/main" val="2543289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ppt_x"/>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CA665-988D-A17D-6DDC-1C01EC10E136}"/>
              </a:ext>
            </a:extLst>
          </p:cNvPr>
          <p:cNvSpPr>
            <a:spLocks noGrp="1"/>
          </p:cNvSpPr>
          <p:nvPr>
            <p:ph type="title"/>
          </p:nvPr>
        </p:nvSpPr>
        <p:spPr/>
        <p:txBody>
          <a:bodyPr/>
          <a:lstStyle/>
          <a:p>
            <a:r>
              <a:rPr lang="en-GB" dirty="0"/>
              <a:t>Why does it matter if Cicero kept to his philosophy?</a:t>
            </a:r>
          </a:p>
        </p:txBody>
      </p:sp>
      <p:sp>
        <p:nvSpPr>
          <p:cNvPr id="3" name="Content Placeholder 2">
            <a:extLst>
              <a:ext uri="{FF2B5EF4-FFF2-40B4-BE49-F238E27FC236}">
                <a16:creationId xmlns:a16="http://schemas.microsoft.com/office/drawing/2014/main" id="{7F536594-C946-6CE7-F899-F8036749E59E}"/>
              </a:ext>
            </a:extLst>
          </p:cNvPr>
          <p:cNvSpPr>
            <a:spLocks noGrp="1"/>
          </p:cNvSpPr>
          <p:nvPr>
            <p:ph idx="1"/>
          </p:nvPr>
        </p:nvSpPr>
        <p:spPr>
          <a:xfrm>
            <a:off x="838200" y="1825625"/>
            <a:ext cx="10515600" cy="848749"/>
          </a:xfrm>
        </p:spPr>
        <p:txBody>
          <a:bodyPr>
            <a:normAutofit lnSpcReduction="10000"/>
          </a:bodyPr>
          <a:lstStyle/>
          <a:p>
            <a:pPr marL="0" indent="0">
              <a:buNone/>
            </a:pPr>
            <a:r>
              <a:rPr lang="en-GB" dirty="0"/>
              <a:t>When someone sets out a clear set of values it can say a lot about their character if they follow their own ideals.</a:t>
            </a:r>
          </a:p>
          <a:p>
            <a:endParaRPr lang="en-GB" dirty="0"/>
          </a:p>
        </p:txBody>
      </p:sp>
      <p:sp>
        <p:nvSpPr>
          <p:cNvPr id="4" name="TextBox 3">
            <a:extLst>
              <a:ext uri="{FF2B5EF4-FFF2-40B4-BE49-F238E27FC236}">
                <a16:creationId xmlns:a16="http://schemas.microsoft.com/office/drawing/2014/main" id="{B0A3DC7A-FEED-D5FF-4BF5-209B9399F7F1}"/>
              </a:ext>
            </a:extLst>
          </p:cNvPr>
          <p:cNvSpPr txBox="1"/>
          <p:nvPr/>
        </p:nvSpPr>
        <p:spPr>
          <a:xfrm>
            <a:off x="838199" y="2570952"/>
            <a:ext cx="11120284" cy="1635769"/>
          </a:xfrm>
          <a:prstGeom prst="rect">
            <a:avLst/>
          </a:prstGeom>
          <a:noFill/>
        </p:spPr>
        <p:txBody>
          <a:bodyPr wrap="square" rtlCol="0">
            <a:spAutoFit/>
          </a:bodyPr>
          <a:lstStyle/>
          <a:p>
            <a:pPr>
              <a:lnSpc>
                <a:spcPct val="90000"/>
              </a:lnSpc>
              <a:spcBef>
                <a:spcPts val="1000"/>
              </a:spcBef>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Many philosophers, especially moral philosophers such as Kant and Singer, will live and act by their philosophies</a:t>
            </a:r>
            <a:r>
              <a:rPr lang="en-GB" dirty="0"/>
              <a:t>(‘Kant, Immanuel | Internet </a:t>
            </a:r>
            <a:r>
              <a:rPr lang="en-GB" dirty="0" err="1"/>
              <a:t>Encyclopedia</a:t>
            </a:r>
            <a:r>
              <a:rPr lang="en-GB" dirty="0"/>
              <a:t> of Philosophy’, 2025)</a:t>
            </a:r>
          </a:p>
          <a:p>
            <a:pPr marR="0" lvl="0" algn="l" defTabSz="914400" rtl="0" eaLnBrk="1" fontAlgn="auto" latinLnBrk="0" hangingPunct="1">
              <a:lnSpc>
                <a:spcPct val="90000"/>
              </a:lnSpc>
              <a:spcBef>
                <a:spcPts val="1000"/>
              </a:spcBef>
              <a:spcAft>
                <a:spcPts val="0"/>
              </a:spcAft>
              <a:buClrTx/>
              <a:buSzTx/>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 </a:t>
            </a:r>
          </a:p>
        </p:txBody>
      </p:sp>
      <p:sp>
        <p:nvSpPr>
          <p:cNvPr id="5" name="TextBox 4">
            <a:extLst>
              <a:ext uri="{FF2B5EF4-FFF2-40B4-BE49-F238E27FC236}">
                <a16:creationId xmlns:a16="http://schemas.microsoft.com/office/drawing/2014/main" id="{E06B5B0E-AFF2-9F8F-4527-24929F3C62C2}"/>
              </a:ext>
            </a:extLst>
          </p:cNvPr>
          <p:cNvSpPr txBox="1"/>
          <p:nvPr/>
        </p:nvSpPr>
        <p:spPr>
          <a:xfrm>
            <a:off x="838199" y="3554638"/>
            <a:ext cx="10793361" cy="1384995"/>
          </a:xfrm>
          <a:prstGeom prst="rect">
            <a:avLst/>
          </a:prstGeom>
          <a:noFill/>
        </p:spPr>
        <p:txBody>
          <a:bodyPr wrap="square" rtlCol="0">
            <a:spAutoFit/>
          </a:bodyPr>
          <a:lstStyle/>
          <a:p>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Writing out what you believe makes something right or wrong, instructions to live a morally good life, and then not following those beliefs in practice can indicate two main things:</a:t>
            </a:r>
            <a:endParaRPr lang="en-GB" dirty="0"/>
          </a:p>
        </p:txBody>
      </p:sp>
      <p:sp>
        <p:nvSpPr>
          <p:cNvPr id="6" name="TextBox 5">
            <a:extLst>
              <a:ext uri="{FF2B5EF4-FFF2-40B4-BE49-F238E27FC236}">
                <a16:creationId xmlns:a16="http://schemas.microsoft.com/office/drawing/2014/main" id="{1F5CE337-E732-BC33-837C-0B76E80470BF}"/>
              </a:ext>
            </a:extLst>
          </p:cNvPr>
          <p:cNvSpPr txBox="1"/>
          <p:nvPr/>
        </p:nvSpPr>
        <p:spPr>
          <a:xfrm>
            <a:off x="838199" y="4929800"/>
            <a:ext cx="11356258" cy="523220"/>
          </a:xfrm>
          <a:prstGeom prst="rect">
            <a:avLst/>
          </a:prstGeom>
          <a:noFill/>
        </p:spPr>
        <p:txBody>
          <a:bodyPr wrap="square" rtlCol="0">
            <a:spAutoFit/>
          </a:bodyPr>
          <a:lstStyle/>
          <a:p>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a:t>
            </a:r>
            <a:r>
              <a:rPr lang="en-GB" sz="2800" dirty="0">
                <a:solidFill>
                  <a:prstClr val="black"/>
                </a:solidFill>
                <a:latin typeface="Aptos" panose="02110004020202020204"/>
              </a:rPr>
              <a:t> </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the philosophy is wrong, it cannot function as a pragmatic way of life</a:t>
            </a:r>
            <a:endParaRPr lang="en-GB" dirty="0"/>
          </a:p>
        </p:txBody>
      </p:sp>
      <p:sp>
        <p:nvSpPr>
          <p:cNvPr id="7" name="TextBox 6">
            <a:extLst>
              <a:ext uri="{FF2B5EF4-FFF2-40B4-BE49-F238E27FC236}">
                <a16:creationId xmlns:a16="http://schemas.microsoft.com/office/drawing/2014/main" id="{97303CAE-4B75-0EED-003E-52B6EB72322B}"/>
              </a:ext>
            </a:extLst>
          </p:cNvPr>
          <p:cNvSpPr txBox="1"/>
          <p:nvPr/>
        </p:nvSpPr>
        <p:spPr>
          <a:xfrm>
            <a:off x="838199" y="5418587"/>
            <a:ext cx="10923637" cy="1384995"/>
          </a:xfrm>
          <a:prstGeom prst="rect">
            <a:avLst/>
          </a:prstGeom>
          <a:noFill/>
        </p:spPr>
        <p:txBody>
          <a:bodyPr wrap="square" rtlCol="0">
            <a:spAutoFit/>
          </a:bodyPr>
          <a:lstStyle/>
          <a:p>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the philosopher is not a morally good person, they explained what makes someone good and then not done the right thing in their own system.</a:t>
            </a:r>
            <a:endParaRPr lang="en-GB" dirty="0"/>
          </a:p>
        </p:txBody>
      </p:sp>
    </p:spTree>
    <p:extLst>
      <p:ext uri="{BB962C8B-B14F-4D97-AF65-F5344CB8AC3E}">
        <p14:creationId xmlns:p14="http://schemas.microsoft.com/office/powerpoint/2010/main" val="3431443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E4840-7418-50A2-A2CA-6760E604FF42}"/>
              </a:ext>
            </a:extLst>
          </p:cNvPr>
          <p:cNvSpPr>
            <a:spLocks noGrp="1"/>
          </p:cNvSpPr>
          <p:nvPr>
            <p:ph type="title"/>
          </p:nvPr>
        </p:nvSpPr>
        <p:spPr/>
        <p:txBody>
          <a:bodyPr/>
          <a:lstStyle/>
          <a:p>
            <a:r>
              <a:rPr lang="en-GB" dirty="0"/>
              <a:t>Prosecution</a:t>
            </a:r>
          </a:p>
        </p:txBody>
      </p:sp>
      <p:sp>
        <p:nvSpPr>
          <p:cNvPr id="3" name="Content Placeholder 2">
            <a:extLst>
              <a:ext uri="{FF2B5EF4-FFF2-40B4-BE49-F238E27FC236}">
                <a16:creationId xmlns:a16="http://schemas.microsoft.com/office/drawing/2014/main" id="{06D8E9BF-E46B-0472-F678-206F915A5D98}"/>
              </a:ext>
            </a:extLst>
          </p:cNvPr>
          <p:cNvSpPr>
            <a:spLocks noGrp="1"/>
          </p:cNvSpPr>
          <p:nvPr>
            <p:ph idx="1"/>
          </p:nvPr>
        </p:nvSpPr>
        <p:spPr>
          <a:xfrm>
            <a:off x="838200" y="1690688"/>
            <a:ext cx="10515600" cy="1325563"/>
          </a:xfrm>
        </p:spPr>
        <p:txBody>
          <a:bodyPr/>
          <a:lstStyle/>
          <a:p>
            <a:pPr marL="0" indent="0">
              <a:buNone/>
            </a:pPr>
            <a:r>
              <a:rPr lang="en-GB" dirty="0"/>
              <a:t>I shall put it to Cicero that he is guilty of putting forward his philosophical doctrines and failing to follow and live by his own apparent beliefs.</a:t>
            </a:r>
          </a:p>
        </p:txBody>
      </p:sp>
      <p:pic>
        <p:nvPicPr>
          <p:cNvPr id="4" name="Picture 3">
            <a:extLst>
              <a:ext uri="{FF2B5EF4-FFF2-40B4-BE49-F238E27FC236}">
                <a16:creationId xmlns:a16="http://schemas.microsoft.com/office/drawing/2014/main" id="{37E251CD-E620-AFC5-1F14-67FA98AFE721}"/>
              </a:ext>
            </a:extLst>
          </p:cNvPr>
          <p:cNvPicPr>
            <a:picLocks noChangeAspect="1"/>
          </p:cNvPicPr>
          <p:nvPr/>
        </p:nvPicPr>
        <p:blipFill>
          <a:blip r:embed="rId2"/>
          <a:stretch>
            <a:fillRect/>
          </a:stretch>
        </p:blipFill>
        <p:spPr>
          <a:xfrm>
            <a:off x="7482627" y="2664422"/>
            <a:ext cx="3485742" cy="3983705"/>
          </a:xfrm>
          <a:prstGeom prst="rect">
            <a:avLst/>
          </a:prstGeom>
        </p:spPr>
      </p:pic>
      <p:sp>
        <p:nvSpPr>
          <p:cNvPr id="5" name="TextBox 4">
            <a:extLst>
              <a:ext uri="{FF2B5EF4-FFF2-40B4-BE49-F238E27FC236}">
                <a16:creationId xmlns:a16="http://schemas.microsoft.com/office/drawing/2014/main" id="{893E6EF3-ECB5-00D9-3293-E4C6932569DA}"/>
              </a:ext>
            </a:extLst>
          </p:cNvPr>
          <p:cNvSpPr txBox="1"/>
          <p:nvPr/>
        </p:nvSpPr>
        <p:spPr>
          <a:xfrm>
            <a:off x="838200" y="3523372"/>
            <a:ext cx="6258996" cy="1258230"/>
          </a:xfrm>
          <a:prstGeom prst="rect">
            <a:avLst/>
          </a:prstGeom>
          <a:noFill/>
        </p:spPr>
        <p:txBody>
          <a:bodyPr wrap="square" rtlCol="0">
            <a:spAutoFit/>
          </a:bodyPr>
          <a:lstStyle/>
          <a:p>
            <a:pPr>
              <a:lnSpc>
                <a:spcPct val="90000"/>
              </a:lnSpc>
              <a:spcBef>
                <a:spcPts val="1000"/>
              </a:spcBef>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“For who would dare to call himself a philosopher, if he took no cognizance of duty” </a:t>
            </a:r>
            <a:r>
              <a:rPr lang="en-GB" dirty="0"/>
              <a:t>(Cicero, 1887, p. 12)</a:t>
            </a:r>
          </a:p>
        </p:txBody>
      </p:sp>
    </p:spTree>
    <p:extLst>
      <p:ext uri="{BB962C8B-B14F-4D97-AF65-F5344CB8AC3E}">
        <p14:creationId xmlns:p14="http://schemas.microsoft.com/office/powerpoint/2010/main" val="1768450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56642-9DB8-32D4-5421-4D9FA8C4F4D7}"/>
              </a:ext>
            </a:extLst>
          </p:cNvPr>
          <p:cNvSpPr>
            <a:spLocks noGrp="1"/>
          </p:cNvSpPr>
          <p:nvPr>
            <p:ph type="title"/>
          </p:nvPr>
        </p:nvSpPr>
        <p:spPr/>
        <p:txBody>
          <a:bodyPr/>
          <a:lstStyle/>
          <a:p>
            <a:r>
              <a:rPr lang="en-GB" dirty="0"/>
              <a:t>Defence </a:t>
            </a:r>
          </a:p>
        </p:txBody>
      </p:sp>
      <p:sp>
        <p:nvSpPr>
          <p:cNvPr id="3" name="Content Placeholder 2">
            <a:extLst>
              <a:ext uri="{FF2B5EF4-FFF2-40B4-BE49-F238E27FC236}">
                <a16:creationId xmlns:a16="http://schemas.microsoft.com/office/drawing/2014/main" id="{80650F79-8648-A65A-1297-B54EAE126D7A}"/>
              </a:ext>
            </a:extLst>
          </p:cNvPr>
          <p:cNvSpPr>
            <a:spLocks noGrp="1"/>
          </p:cNvSpPr>
          <p:nvPr>
            <p:ph idx="1"/>
          </p:nvPr>
        </p:nvSpPr>
        <p:spPr>
          <a:xfrm>
            <a:off x="838200" y="1825625"/>
            <a:ext cx="10515600" cy="976569"/>
          </a:xfrm>
        </p:spPr>
        <p:txBody>
          <a:bodyPr/>
          <a:lstStyle/>
          <a:p>
            <a:pPr marL="0" indent="0">
              <a:buNone/>
            </a:pPr>
            <a:r>
              <a:rPr lang="en-GB" dirty="0"/>
              <a:t>Displayed his virtues and followed his social duty when defending the Sicilian’s against Verres</a:t>
            </a:r>
          </a:p>
        </p:txBody>
      </p:sp>
      <p:sp>
        <p:nvSpPr>
          <p:cNvPr id="5" name="TextBox 4">
            <a:extLst>
              <a:ext uri="{FF2B5EF4-FFF2-40B4-BE49-F238E27FC236}">
                <a16:creationId xmlns:a16="http://schemas.microsoft.com/office/drawing/2014/main" id="{C8557462-AF47-025E-EC8E-8D71986DBB99}"/>
              </a:ext>
            </a:extLst>
          </p:cNvPr>
          <p:cNvSpPr txBox="1"/>
          <p:nvPr/>
        </p:nvSpPr>
        <p:spPr>
          <a:xfrm>
            <a:off x="838200" y="2895435"/>
            <a:ext cx="10065774" cy="1200329"/>
          </a:xfrm>
          <a:prstGeom prst="rect">
            <a:avLst/>
          </a:prstGeom>
          <a:noFill/>
        </p:spPr>
        <p:txBody>
          <a:bodyPr wrap="square" rtlCol="0">
            <a:spAutoFit/>
          </a:bodyPr>
          <a:lstStyle/>
          <a:p>
            <a:r>
              <a:rPr lang="en-GB" sz="2400" dirty="0"/>
              <a:t>In 70BC Cicero acted as prosecutor against Gaius Verres who was on trial for the extortion of Sicily when he was the governor of the province </a:t>
            </a:r>
            <a:r>
              <a:rPr lang="en-GB" dirty="0"/>
              <a:t>(Cowles, 1929, p. 429)</a:t>
            </a:r>
            <a:r>
              <a:rPr lang="en-GB" sz="2400" dirty="0"/>
              <a:t>.</a:t>
            </a:r>
            <a:endParaRPr lang="en-GB" dirty="0"/>
          </a:p>
        </p:txBody>
      </p:sp>
      <p:sp>
        <p:nvSpPr>
          <p:cNvPr id="6" name="TextBox 5">
            <a:extLst>
              <a:ext uri="{FF2B5EF4-FFF2-40B4-BE49-F238E27FC236}">
                <a16:creationId xmlns:a16="http://schemas.microsoft.com/office/drawing/2014/main" id="{1B4ACD04-9426-718C-AC4E-F1DB92077A18}"/>
              </a:ext>
            </a:extLst>
          </p:cNvPr>
          <p:cNvSpPr txBox="1"/>
          <p:nvPr/>
        </p:nvSpPr>
        <p:spPr>
          <a:xfrm>
            <a:off x="838200" y="4389938"/>
            <a:ext cx="10825316" cy="954107"/>
          </a:xfrm>
          <a:prstGeom prst="rect">
            <a:avLst/>
          </a:prstGeom>
          <a:noFill/>
        </p:spPr>
        <p:txBody>
          <a:bodyPr wrap="square" rtlCol="0">
            <a:spAutoFit/>
          </a:bodyPr>
          <a:lstStyle/>
          <a:p>
            <a:r>
              <a:rPr lang="en-GB" sz="2800" dirty="0"/>
              <a:t>“If anyone endeavours to obtain more for himself, he will violate the law of human society” </a:t>
            </a:r>
            <a:r>
              <a:rPr lang="en-GB" dirty="0"/>
              <a:t>(Cicero, 1887, p. 15)</a:t>
            </a:r>
          </a:p>
        </p:txBody>
      </p:sp>
    </p:spTree>
    <p:extLst>
      <p:ext uri="{BB962C8B-B14F-4D97-AF65-F5344CB8AC3E}">
        <p14:creationId xmlns:p14="http://schemas.microsoft.com/office/powerpoint/2010/main" val="205274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F2279-6AC0-5325-9555-3DB3343BBF75}"/>
              </a:ext>
            </a:extLst>
          </p:cNvPr>
          <p:cNvSpPr>
            <a:spLocks noGrp="1"/>
          </p:cNvSpPr>
          <p:nvPr>
            <p:ph type="title"/>
          </p:nvPr>
        </p:nvSpPr>
        <p:spPr/>
        <p:txBody>
          <a:bodyPr/>
          <a:lstStyle/>
          <a:p>
            <a:r>
              <a:rPr lang="en-GB" dirty="0"/>
              <a:t>Objection!</a:t>
            </a:r>
          </a:p>
        </p:txBody>
      </p:sp>
      <p:sp>
        <p:nvSpPr>
          <p:cNvPr id="3" name="Content Placeholder 2">
            <a:extLst>
              <a:ext uri="{FF2B5EF4-FFF2-40B4-BE49-F238E27FC236}">
                <a16:creationId xmlns:a16="http://schemas.microsoft.com/office/drawing/2014/main" id="{CF527885-25AD-1858-91D6-F5142EBBC856}"/>
              </a:ext>
            </a:extLst>
          </p:cNvPr>
          <p:cNvSpPr>
            <a:spLocks noGrp="1"/>
          </p:cNvSpPr>
          <p:nvPr>
            <p:ph idx="1"/>
          </p:nvPr>
        </p:nvSpPr>
        <p:spPr>
          <a:xfrm>
            <a:off x="838200" y="1825625"/>
            <a:ext cx="10515600" cy="976569"/>
          </a:xfrm>
        </p:spPr>
        <p:txBody>
          <a:bodyPr/>
          <a:lstStyle/>
          <a:p>
            <a:pPr marL="0" indent="0">
              <a:buNone/>
            </a:pPr>
            <a:r>
              <a:rPr lang="en-GB" dirty="0"/>
              <a:t>Your honour, Cicero may have defended the Sicilians after they got extorted, pillaged and plundered for years by Verres</a:t>
            </a:r>
          </a:p>
          <a:p>
            <a:pPr marL="0" indent="0">
              <a:buNone/>
            </a:pPr>
            <a:endParaRPr lang="en-GB" dirty="0"/>
          </a:p>
        </p:txBody>
      </p:sp>
      <p:sp>
        <p:nvSpPr>
          <p:cNvPr id="4" name="TextBox 3">
            <a:extLst>
              <a:ext uri="{FF2B5EF4-FFF2-40B4-BE49-F238E27FC236}">
                <a16:creationId xmlns:a16="http://schemas.microsoft.com/office/drawing/2014/main" id="{D9E75F33-9507-ADE1-C774-22A6553A5B18}"/>
              </a:ext>
            </a:extLst>
          </p:cNvPr>
          <p:cNvSpPr txBox="1"/>
          <p:nvPr/>
        </p:nvSpPr>
        <p:spPr>
          <a:xfrm>
            <a:off x="838200" y="2937131"/>
            <a:ext cx="11058832" cy="2328266"/>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However, Gaius </a:t>
            </a:r>
            <a:r>
              <a:rPr kumimoji="0" lang="en-GB" sz="2800" b="0" i="0" u="none" strike="noStrike" kern="1200" cap="none" spc="0" normalizeH="0" baseline="0" noProof="0" dirty="0" err="1">
                <a:ln>
                  <a:noFill/>
                </a:ln>
                <a:solidFill>
                  <a:prstClr val="black"/>
                </a:solidFill>
                <a:effectLst/>
                <a:uLnTx/>
                <a:uFillTx/>
                <a:latin typeface="Aptos" panose="02110004020202020204"/>
                <a:ea typeface="+mn-ea"/>
                <a:cs typeface="+mn-cs"/>
              </a:rPr>
              <a:t>Rabirius</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was accused of the same crime, and defended by the same Cicero who prosecuted Verres</a:t>
            </a:r>
            <a:b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b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a:lnSpc>
                <a:spcPct val="90000"/>
              </a:lnSpc>
              <a:spcBef>
                <a:spcPts val="1000"/>
              </a:spcBef>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In 54BC</a:t>
            </a:r>
            <a:r>
              <a:rPr kumimoji="0" lang="en-GB" sz="2000" b="0" i="0" u="none" strike="noStrike" kern="1200" cap="none" spc="0" normalizeH="0" noProof="0" dirty="0">
                <a:ln>
                  <a:noFill/>
                </a:ln>
                <a:solidFill>
                  <a:prstClr val="black"/>
                </a:solidFill>
                <a:effectLst/>
                <a:uLnTx/>
                <a:uFillTx/>
                <a:latin typeface="Aptos" panose="02110004020202020204"/>
                <a:ea typeface="+mn-ea"/>
                <a:cs typeface="+mn-cs"/>
              </a:rPr>
              <a:t> was defended by Cicero for the extortion of the Egyptian people. </a:t>
            </a:r>
            <a:r>
              <a:rPr lang="en-GB" sz="2000" noProof="0" dirty="0" err="1">
                <a:solidFill>
                  <a:prstClr val="black"/>
                </a:solidFill>
                <a:latin typeface="Aptos" panose="02110004020202020204"/>
              </a:rPr>
              <a:t>Ptolomy</a:t>
            </a:r>
            <a:r>
              <a:rPr lang="en-GB" sz="2000" noProof="0" dirty="0">
                <a:solidFill>
                  <a:prstClr val="black"/>
                </a:solidFill>
                <a:latin typeface="Aptos" panose="02110004020202020204"/>
              </a:rPr>
              <a:t> XII Auletes accepted a large loan from </a:t>
            </a:r>
            <a:r>
              <a:rPr lang="en-GB" sz="2000" noProof="0" dirty="0" err="1">
                <a:solidFill>
                  <a:prstClr val="black"/>
                </a:solidFill>
                <a:latin typeface="Aptos" panose="02110004020202020204"/>
              </a:rPr>
              <a:t>Rabirius</a:t>
            </a:r>
            <a:r>
              <a:rPr lang="en-GB" sz="2000" noProof="0" dirty="0">
                <a:solidFill>
                  <a:prstClr val="black"/>
                </a:solidFill>
                <a:latin typeface="Aptos" panose="02110004020202020204"/>
              </a:rPr>
              <a:t> who collected the debt from the citizens of Egypt </a:t>
            </a:r>
            <a:r>
              <a:rPr lang="en-GB" dirty="0"/>
              <a:t>(Steel, 2002, p. 239)</a:t>
            </a:r>
            <a:r>
              <a:rPr lang="en-GB" sz="2800" dirty="0">
                <a:solidFill>
                  <a:prstClr val="black"/>
                </a:solidFill>
                <a:latin typeface="Aptos" panose="02110004020202020204"/>
              </a:rPr>
              <a:t>.</a:t>
            </a:r>
            <a:endParaRPr lang="en-GB" dirty="0"/>
          </a:p>
        </p:txBody>
      </p:sp>
      <p:sp>
        <p:nvSpPr>
          <p:cNvPr id="5" name="TextBox 4">
            <a:extLst>
              <a:ext uri="{FF2B5EF4-FFF2-40B4-BE49-F238E27FC236}">
                <a16:creationId xmlns:a16="http://schemas.microsoft.com/office/drawing/2014/main" id="{B2769750-CAAA-2E40-62F6-BCD3D55DC004}"/>
              </a:ext>
            </a:extLst>
          </p:cNvPr>
          <p:cNvSpPr txBox="1"/>
          <p:nvPr/>
        </p:nvSpPr>
        <p:spPr>
          <a:xfrm>
            <a:off x="838200" y="5264731"/>
            <a:ext cx="10515600" cy="954107"/>
          </a:xfrm>
          <a:prstGeom prst="rect">
            <a:avLst/>
          </a:prstGeom>
          <a:noFill/>
        </p:spPr>
        <p:txBody>
          <a:bodyPr wrap="square" rtlCol="0">
            <a:spAutoFit/>
          </a:bodyPr>
          <a:lstStyle/>
          <a:p>
            <a:r>
              <a:rPr lang="en-GB" sz="2800" dirty="0"/>
              <a:t>This displays an inconsistent morality, which is not something that can be followed</a:t>
            </a:r>
          </a:p>
        </p:txBody>
      </p:sp>
    </p:spTree>
    <p:extLst>
      <p:ext uri="{BB962C8B-B14F-4D97-AF65-F5344CB8AC3E}">
        <p14:creationId xmlns:p14="http://schemas.microsoft.com/office/powerpoint/2010/main" val="4164730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B6F3E-3116-B7D0-0515-32B5A900368B}"/>
              </a:ext>
            </a:extLst>
          </p:cNvPr>
          <p:cNvSpPr>
            <a:spLocks noGrp="1"/>
          </p:cNvSpPr>
          <p:nvPr>
            <p:ph type="title"/>
          </p:nvPr>
        </p:nvSpPr>
        <p:spPr/>
        <p:txBody>
          <a:bodyPr/>
          <a:lstStyle/>
          <a:p>
            <a:r>
              <a:rPr lang="en-GB" dirty="0"/>
              <a:t>Prosecution </a:t>
            </a:r>
          </a:p>
        </p:txBody>
      </p:sp>
      <p:sp>
        <p:nvSpPr>
          <p:cNvPr id="3" name="Content Placeholder 2">
            <a:extLst>
              <a:ext uri="{FF2B5EF4-FFF2-40B4-BE49-F238E27FC236}">
                <a16:creationId xmlns:a16="http://schemas.microsoft.com/office/drawing/2014/main" id="{FACE4404-930F-35E1-A8A9-08BAB0D07811}"/>
              </a:ext>
            </a:extLst>
          </p:cNvPr>
          <p:cNvSpPr>
            <a:spLocks noGrp="1"/>
          </p:cNvSpPr>
          <p:nvPr>
            <p:ph idx="1"/>
          </p:nvPr>
        </p:nvSpPr>
        <p:spPr>
          <a:xfrm>
            <a:off x="838200" y="1825625"/>
            <a:ext cx="10813026" cy="1325563"/>
          </a:xfrm>
        </p:spPr>
        <p:txBody>
          <a:bodyPr>
            <a:normAutofit/>
          </a:bodyPr>
          <a:lstStyle/>
          <a:p>
            <a:pPr marL="0" indent="0">
              <a:buNone/>
            </a:pPr>
            <a:r>
              <a:rPr lang="en-GB" dirty="0"/>
              <a:t>“Again, who does not perceive that promises extorted by fear, or obtained by fraud, are not to be kept? Indeed, such promises are made void” – </a:t>
            </a:r>
            <a:r>
              <a:rPr lang="en-GB" sz="1800" dirty="0"/>
              <a:t>(Cicero, 1887, p. 17)</a:t>
            </a:r>
          </a:p>
          <a:p>
            <a:pPr marL="0" indent="0">
              <a:buNone/>
            </a:pPr>
            <a:endParaRPr lang="en-GB" dirty="0"/>
          </a:p>
        </p:txBody>
      </p:sp>
      <p:sp>
        <p:nvSpPr>
          <p:cNvPr id="4" name="TextBox 3">
            <a:extLst>
              <a:ext uri="{FF2B5EF4-FFF2-40B4-BE49-F238E27FC236}">
                <a16:creationId xmlns:a16="http://schemas.microsoft.com/office/drawing/2014/main" id="{7631A88D-FB12-46F2-768E-17B15ED7DCC8}"/>
              </a:ext>
            </a:extLst>
          </p:cNvPr>
          <p:cNvSpPr txBox="1"/>
          <p:nvPr/>
        </p:nvSpPr>
        <p:spPr>
          <a:xfrm>
            <a:off x="838200" y="3286125"/>
            <a:ext cx="11021961" cy="1174937"/>
          </a:xfrm>
          <a:prstGeom prst="rect">
            <a:avLst/>
          </a:prstGeom>
          <a:noFill/>
        </p:spPr>
        <p:txBody>
          <a:bodyPr wrap="square" rtlCol="0">
            <a:spAutoFit/>
          </a:bodyPr>
          <a:lstStyle/>
          <a:p>
            <a:pPr>
              <a:lnSpc>
                <a:spcPct val="90000"/>
              </a:lnSpc>
              <a:spcBef>
                <a:spcPts val="1000"/>
              </a:spcBef>
              <a:defRPr/>
            </a:pPr>
            <a:r>
              <a:rPr kumimoji="0" lang="en-GB" sz="2600" b="0" i="0" u="none" strike="noStrike" kern="1200" cap="none" spc="0" normalizeH="0" baseline="0" noProof="0" dirty="0">
                <a:ln>
                  <a:noFill/>
                </a:ln>
                <a:solidFill>
                  <a:prstClr val="black"/>
                </a:solidFill>
                <a:effectLst/>
                <a:uLnTx/>
                <a:uFillTx/>
                <a:latin typeface="Aptos" panose="02110004020202020204"/>
                <a:ea typeface="+mn-ea"/>
                <a:cs typeface="+mn-cs"/>
              </a:rPr>
              <a:t>“Still further, if any person, induced by stress of circumstances, makes a promise to a public enemy, good faith must be observed in keeping such a promise” – </a:t>
            </a:r>
            <a:r>
              <a:rPr lang="en-GB" dirty="0"/>
              <a:t>(Cicero, 1887, p. 19)</a:t>
            </a:r>
          </a:p>
        </p:txBody>
      </p:sp>
      <p:sp>
        <p:nvSpPr>
          <p:cNvPr id="5" name="TextBox 4">
            <a:extLst>
              <a:ext uri="{FF2B5EF4-FFF2-40B4-BE49-F238E27FC236}">
                <a16:creationId xmlns:a16="http://schemas.microsoft.com/office/drawing/2014/main" id="{43D8C171-8E28-DAF9-94C3-676BC536269F}"/>
              </a:ext>
            </a:extLst>
          </p:cNvPr>
          <p:cNvSpPr txBox="1"/>
          <p:nvPr/>
        </p:nvSpPr>
        <p:spPr>
          <a:xfrm>
            <a:off x="838200" y="4866968"/>
            <a:ext cx="10881852" cy="454740"/>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prstClr val="black"/>
                </a:solidFill>
                <a:effectLst/>
                <a:uLnTx/>
                <a:uFillTx/>
                <a:latin typeface="Aptos" panose="02110004020202020204"/>
                <a:ea typeface="+mn-ea"/>
                <a:cs typeface="+mn-cs"/>
              </a:rPr>
              <a:t>Inconsistent philosophy is impossible to keep to.</a:t>
            </a:r>
          </a:p>
        </p:txBody>
      </p:sp>
    </p:spTree>
    <p:extLst>
      <p:ext uri="{BB962C8B-B14F-4D97-AF65-F5344CB8AC3E}">
        <p14:creationId xmlns:p14="http://schemas.microsoft.com/office/powerpoint/2010/main" val="3044061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FB7D8-288A-B60B-85C6-0C31F56EB602}"/>
              </a:ext>
            </a:extLst>
          </p:cNvPr>
          <p:cNvSpPr>
            <a:spLocks noGrp="1"/>
          </p:cNvSpPr>
          <p:nvPr>
            <p:ph type="title"/>
          </p:nvPr>
        </p:nvSpPr>
        <p:spPr/>
        <p:txBody>
          <a:bodyPr/>
          <a:lstStyle/>
          <a:p>
            <a:r>
              <a:rPr lang="en-GB" dirty="0"/>
              <a:t>Defence</a:t>
            </a:r>
          </a:p>
        </p:txBody>
      </p:sp>
      <p:sp>
        <p:nvSpPr>
          <p:cNvPr id="3" name="Content Placeholder 2">
            <a:extLst>
              <a:ext uri="{FF2B5EF4-FFF2-40B4-BE49-F238E27FC236}">
                <a16:creationId xmlns:a16="http://schemas.microsoft.com/office/drawing/2014/main" id="{59AEFB5C-FB06-F022-D4A7-5172265640D4}"/>
              </a:ext>
            </a:extLst>
          </p:cNvPr>
          <p:cNvSpPr>
            <a:spLocks noGrp="1"/>
          </p:cNvSpPr>
          <p:nvPr>
            <p:ph idx="1"/>
          </p:nvPr>
        </p:nvSpPr>
        <p:spPr>
          <a:xfrm>
            <a:off x="838200" y="1825625"/>
            <a:ext cx="10515600" cy="966736"/>
          </a:xfrm>
        </p:spPr>
        <p:txBody>
          <a:bodyPr/>
          <a:lstStyle/>
          <a:p>
            <a:pPr marL="0" indent="0">
              <a:buNone/>
            </a:pPr>
            <a:r>
              <a:rPr lang="en-GB" dirty="0"/>
              <a:t>Cicero claims truth as one of the main places that what is right comes from, where duties come from. </a:t>
            </a:r>
            <a:r>
              <a:rPr lang="en-GB" sz="1800" dirty="0"/>
              <a:t>(Cicero, 1887, p. 14)</a:t>
            </a:r>
          </a:p>
          <a:p>
            <a:pPr marL="0" indent="0">
              <a:buNone/>
            </a:pPr>
            <a:endParaRPr lang="en-GB" dirty="0"/>
          </a:p>
        </p:txBody>
      </p:sp>
      <p:sp>
        <p:nvSpPr>
          <p:cNvPr id="4" name="TextBox 3">
            <a:extLst>
              <a:ext uri="{FF2B5EF4-FFF2-40B4-BE49-F238E27FC236}">
                <a16:creationId xmlns:a16="http://schemas.microsoft.com/office/drawing/2014/main" id="{0B6D6C58-CF90-C578-55A3-CAFBDF3D79C8}"/>
              </a:ext>
            </a:extLst>
          </p:cNvPr>
          <p:cNvSpPr txBox="1"/>
          <p:nvPr/>
        </p:nvSpPr>
        <p:spPr>
          <a:xfrm>
            <a:off x="838200" y="2927298"/>
            <a:ext cx="10321413" cy="870431"/>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It is for man to follow duty, and what is right. Being truthful to fellow man is key to society and the virtuous path.</a:t>
            </a:r>
          </a:p>
        </p:txBody>
      </p:sp>
      <p:sp>
        <p:nvSpPr>
          <p:cNvPr id="5" name="TextBox 4">
            <a:extLst>
              <a:ext uri="{FF2B5EF4-FFF2-40B4-BE49-F238E27FC236}">
                <a16:creationId xmlns:a16="http://schemas.microsoft.com/office/drawing/2014/main" id="{1A109D5B-03F9-7526-4F55-B518E2D476AA}"/>
              </a:ext>
            </a:extLst>
          </p:cNvPr>
          <p:cNvSpPr txBox="1"/>
          <p:nvPr/>
        </p:nvSpPr>
        <p:spPr>
          <a:xfrm>
            <a:off x="838200" y="4326195"/>
            <a:ext cx="10746658" cy="1258230"/>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Bona Dea scandal. Cicero spoke up on the blatant lies of Claudius, something that could be perceived as calling someone out for not following their duty.</a:t>
            </a:r>
          </a:p>
        </p:txBody>
      </p:sp>
      <p:sp>
        <p:nvSpPr>
          <p:cNvPr id="6" name="TextBox 5">
            <a:extLst>
              <a:ext uri="{FF2B5EF4-FFF2-40B4-BE49-F238E27FC236}">
                <a16:creationId xmlns:a16="http://schemas.microsoft.com/office/drawing/2014/main" id="{B7ADBCC7-C9B8-890E-B17E-7D9C83800B33}"/>
              </a:ext>
            </a:extLst>
          </p:cNvPr>
          <p:cNvSpPr txBox="1"/>
          <p:nvPr/>
        </p:nvSpPr>
        <p:spPr>
          <a:xfrm>
            <a:off x="924232" y="5751871"/>
            <a:ext cx="10429568" cy="923330"/>
          </a:xfrm>
          <a:prstGeom prst="rect">
            <a:avLst/>
          </a:prstGeom>
          <a:noFill/>
        </p:spPr>
        <p:txBody>
          <a:bodyPr wrap="square" rtlCol="0">
            <a:spAutoFit/>
          </a:bodyPr>
          <a:lstStyle/>
          <a:p>
            <a:r>
              <a:rPr lang="en-GB" dirty="0"/>
              <a:t>Claudius/Clodius was on trial in 62BC for infringing on the women-only Bona Dea festival. He reportedly snuck into the festival, which was being held at Caesar’s house, to sleep with Caesar’s wife, </a:t>
            </a:r>
          </a:p>
          <a:p>
            <a:endParaRPr lang="en-GB" dirty="0"/>
          </a:p>
        </p:txBody>
      </p:sp>
    </p:spTree>
    <p:extLst>
      <p:ext uri="{BB962C8B-B14F-4D97-AF65-F5344CB8AC3E}">
        <p14:creationId xmlns:p14="http://schemas.microsoft.com/office/powerpoint/2010/main" val="1421434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44D95-3EF5-5C64-214F-1D5234BC0899}"/>
              </a:ext>
            </a:extLst>
          </p:cNvPr>
          <p:cNvSpPr>
            <a:spLocks noGrp="1"/>
          </p:cNvSpPr>
          <p:nvPr>
            <p:ph type="title"/>
          </p:nvPr>
        </p:nvSpPr>
        <p:spPr/>
        <p:txBody>
          <a:bodyPr/>
          <a:lstStyle/>
          <a:p>
            <a:r>
              <a:rPr lang="en-GB" dirty="0"/>
              <a:t>Objection!</a:t>
            </a:r>
          </a:p>
        </p:txBody>
      </p:sp>
      <p:sp>
        <p:nvSpPr>
          <p:cNvPr id="3" name="Content Placeholder 2">
            <a:extLst>
              <a:ext uri="{FF2B5EF4-FFF2-40B4-BE49-F238E27FC236}">
                <a16:creationId xmlns:a16="http://schemas.microsoft.com/office/drawing/2014/main" id="{282090AC-E037-1E2B-97A0-B977A2FA5965}"/>
              </a:ext>
            </a:extLst>
          </p:cNvPr>
          <p:cNvSpPr>
            <a:spLocks noGrp="1"/>
          </p:cNvSpPr>
          <p:nvPr>
            <p:ph idx="1"/>
          </p:nvPr>
        </p:nvSpPr>
        <p:spPr>
          <a:xfrm>
            <a:off x="838200" y="1805960"/>
            <a:ext cx="10515600" cy="1045394"/>
          </a:xfrm>
        </p:spPr>
        <p:txBody>
          <a:bodyPr/>
          <a:lstStyle/>
          <a:p>
            <a:pPr marL="0" indent="0">
              <a:buNone/>
            </a:pPr>
            <a:r>
              <a:rPr lang="en-GB" dirty="0"/>
              <a:t>Cicero took the case for entirely selfish reasons which had nothing to do with the case itself, nothing to do with truth.</a:t>
            </a:r>
          </a:p>
        </p:txBody>
      </p:sp>
      <p:sp>
        <p:nvSpPr>
          <p:cNvPr id="4" name="TextBox 3">
            <a:extLst>
              <a:ext uri="{FF2B5EF4-FFF2-40B4-BE49-F238E27FC236}">
                <a16:creationId xmlns:a16="http://schemas.microsoft.com/office/drawing/2014/main" id="{00CDB39D-05D8-5925-8FF2-2EFD6A3F6ED2}"/>
              </a:ext>
            </a:extLst>
          </p:cNvPr>
          <p:cNvSpPr txBox="1"/>
          <p:nvPr/>
        </p:nvSpPr>
        <p:spPr>
          <a:xfrm>
            <a:off x="838200" y="3045542"/>
            <a:ext cx="10515600" cy="2809423"/>
          </a:xfrm>
          <a:prstGeom prst="rect">
            <a:avLst/>
          </a:prstGeom>
          <a:noFill/>
        </p:spPr>
        <p:txBody>
          <a:bodyPr wrap="square" rtlCol="0">
            <a:spAutoFit/>
          </a:bodyPr>
          <a:lstStyle/>
          <a:p>
            <a:pPr>
              <a:lnSpc>
                <a:spcPct val="90000"/>
              </a:lnSpc>
              <a:spcBef>
                <a:spcPts val="1000"/>
              </a:spcBef>
              <a:defRPr/>
            </a:pPr>
            <a:r>
              <a:rPr kumimoji="0" lang="en-GB" sz="2400" b="0" i="0" u="none" strike="noStrike" kern="1200" cap="none" spc="0" normalizeH="0" baseline="0" noProof="0" dirty="0">
                <a:ln>
                  <a:noFill/>
                </a:ln>
                <a:solidFill>
                  <a:prstClr val="black"/>
                </a:solidFill>
                <a:effectLst/>
                <a:uLnTx/>
                <a:uFillTx/>
                <a:latin typeface="Aptos" panose="02110004020202020204"/>
              </a:rPr>
              <a:t>Several sources agree that Cicero spoke up because of urging from his wife, </a:t>
            </a:r>
            <a:r>
              <a:rPr kumimoji="0" lang="en-GB" sz="2400" b="0" i="0" u="none" strike="noStrike" kern="1200" cap="none" spc="0" normalizeH="0" baseline="0" noProof="0" dirty="0" err="1">
                <a:ln>
                  <a:noFill/>
                </a:ln>
                <a:solidFill>
                  <a:prstClr val="black"/>
                </a:solidFill>
                <a:effectLst/>
                <a:uLnTx/>
                <a:uFillTx/>
                <a:latin typeface="Aptos" panose="02110004020202020204"/>
              </a:rPr>
              <a:t>Teretia</a:t>
            </a:r>
            <a:r>
              <a:rPr kumimoji="0" lang="en-GB" sz="2400" b="0" i="0" u="none" strike="noStrike" kern="1200" cap="none" spc="0" normalizeH="0" baseline="0" noProof="0" dirty="0">
                <a:ln>
                  <a:noFill/>
                </a:ln>
                <a:solidFill>
                  <a:prstClr val="black"/>
                </a:solidFill>
                <a:effectLst/>
                <a:uLnTx/>
                <a:uFillTx/>
                <a:latin typeface="Aptos" panose="02110004020202020204"/>
              </a:rPr>
              <a:t>, though there is disagreement about why she was invested in the case. According</a:t>
            </a:r>
            <a:r>
              <a:rPr kumimoji="0" lang="en-GB" sz="2400" b="0" i="0" u="none" strike="noStrike" kern="1200" cap="none" spc="0" normalizeH="0" noProof="0" dirty="0">
                <a:ln>
                  <a:noFill/>
                </a:ln>
                <a:solidFill>
                  <a:prstClr val="black"/>
                </a:solidFill>
                <a:effectLst/>
                <a:uLnTx/>
                <a:uFillTx/>
                <a:latin typeface="Aptos" panose="02110004020202020204"/>
              </a:rPr>
              <a:t> to Plutarch she was jealous of Clodius’ sister and so disliked him by association. However two more recent scholars, Epstein and de Benedetti, believe that the animosity goes back to 73BC when </a:t>
            </a:r>
            <a:r>
              <a:rPr kumimoji="0" lang="en-GB" sz="2400" b="0" i="0" u="none" strike="noStrike" kern="1200" cap="none" spc="0" normalizeH="0" noProof="0" dirty="0" err="1">
                <a:ln>
                  <a:noFill/>
                </a:ln>
                <a:solidFill>
                  <a:prstClr val="black"/>
                </a:solidFill>
                <a:effectLst/>
                <a:uLnTx/>
                <a:uFillTx/>
                <a:latin typeface="Aptos" panose="02110004020202020204"/>
              </a:rPr>
              <a:t>Terentia’s</a:t>
            </a:r>
            <a:r>
              <a:rPr kumimoji="0" lang="en-GB" sz="2400" b="0" i="0" u="none" strike="noStrike" kern="1200" cap="none" spc="0" normalizeH="0" noProof="0" dirty="0">
                <a:ln>
                  <a:noFill/>
                </a:ln>
                <a:solidFill>
                  <a:prstClr val="black"/>
                </a:solidFill>
                <a:effectLst/>
                <a:uLnTx/>
                <a:uFillTx/>
                <a:latin typeface="Aptos" panose="02110004020202020204"/>
              </a:rPr>
              <a:t> half sister </a:t>
            </a:r>
            <a:r>
              <a:rPr lang="en-GB" sz="2400" dirty="0">
                <a:solidFill>
                  <a:prstClr val="black"/>
                </a:solidFill>
              </a:rPr>
              <a:t>was accused of </a:t>
            </a:r>
            <a:r>
              <a:rPr lang="en-GB" sz="2400" dirty="0" err="1">
                <a:solidFill>
                  <a:prstClr val="black"/>
                </a:solidFill>
              </a:rPr>
              <a:t>incestum</a:t>
            </a:r>
            <a:r>
              <a:rPr lang="en-GB" sz="2400" dirty="0">
                <a:solidFill>
                  <a:prstClr val="black"/>
                </a:solidFill>
              </a:rPr>
              <a:t> with Cataline, a case which Claudius reportedly acted as prosecutor for and ruined the reputations of </a:t>
            </a:r>
            <a:r>
              <a:rPr lang="en-GB" sz="2400" dirty="0" err="1">
                <a:solidFill>
                  <a:prstClr val="black"/>
                </a:solidFill>
              </a:rPr>
              <a:t>Terentia’s</a:t>
            </a:r>
            <a:r>
              <a:rPr lang="en-GB" sz="2400" dirty="0">
                <a:solidFill>
                  <a:prstClr val="black"/>
                </a:solidFill>
              </a:rPr>
              <a:t> half-sister and Cataline </a:t>
            </a:r>
            <a:r>
              <a:rPr lang="en-GB" dirty="0"/>
              <a:t>(Tatum, 1990, p. 202)</a:t>
            </a:r>
            <a:r>
              <a:rPr lang="en-GB" sz="2800" dirty="0">
                <a:solidFill>
                  <a:prstClr val="black"/>
                </a:solidFill>
              </a:rPr>
              <a:t>.</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74738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1378D-6483-DD79-FB9F-642DD452251C}"/>
              </a:ext>
            </a:extLst>
          </p:cNvPr>
          <p:cNvSpPr>
            <a:spLocks noGrp="1"/>
          </p:cNvSpPr>
          <p:nvPr>
            <p:ph type="title"/>
          </p:nvPr>
        </p:nvSpPr>
        <p:spPr/>
        <p:txBody>
          <a:bodyPr/>
          <a:lstStyle/>
          <a:p>
            <a:r>
              <a:rPr lang="en-GB" dirty="0"/>
              <a:t>Prosecution</a:t>
            </a:r>
          </a:p>
        </p:txBody>
      </p:sp>
      <p:sp>
        <p:nvSpPr>
          <p:cNvPr id="3" name="Content Placeholder 2">
            <a:extLst>
              <a:ext uri="{FF2B5EF4-FFF2-40B4-BE49-F238E27FC236}">
                <a16:creationId xmlns:a16="http://schemas.microsoft.com/office/drawing/2014/main" id="{11CB6089-DED3-9B1E-D031-A110FF406996}"/>
              </a:ext>
            </a:extLst>
          </p:cNvPr>
          <p:cNvSpPr>
            <a:spLocks noGrp="1"/>
          </p:cNvSpPr>
          <p:nvPr>
            <p:ph idx="1"/>
          </p:nvPr>
        </p:nvSpPr>
        <p:spPr>
          <a:xfrm>
            <a:off x="838200" y="1825625"/>
            <a:ext cx="10515600" cy="1325563"/>
          </a:xfrm>
        </p:spPr>
        <p:txBody>
          <a:bodyPr/>
          <a:lstStyle/>
          <a:p>
            <a:pPr marL="0" indent="0">
              <a:buNone/>
            </a:pPr>
            <a:r>
              <a:rPr lang="en-GB" dirty="0"/>
              <a:t>“They indeed attain one part of justice, in injuring no one: they fail as to the other part; for, kept inactive by their zeal for learning, they forsake those whom they ought to defend”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(Cicero, 1887, p. 16)</a:t>
            </a:r>
          </a:p>
          <a:p>
            <a:pPr marL="0" indent="0">
              <a:buNone/>
            </a:pPr>
            <a:endParaRPr lang="en-GB" dirty="0"/>
          </a:p>
        </p:txBody>
      </p:sp>
      <p:sp>
        <p:nvSpPr>
          <p:cNvPr id="4" name="TextBox 3">
            <a:extLst>
              <a:ext uri="{FF2B5EF4-FFF2-40B4-BE49-F238E27FC236}">
                <a16:creationId xmlns:a16="http://schemas.microsoft.com/office/drawing/2014/main" id="{42966300-0E8D-D835-D100-5CC43731F2A4}"/>
              </a:ext>
            </a:extLst>
          </p:cNvPr>
          <p:cNvSpPr txBox="1"/>
          <p:nvPr/>
        </p:nvSpPr>
        <p:spPr>
          <a:xfrm>
            <a:off x="838200" y="3178318"/>
            <a:ext cx="10515600" cy="523220"/>
          </a:xfrm>
          <a:prstGeom prst="rect">
            <a:avLst/>
          </a:prstGeom>
          <a:noFill/>
        </p:spPr>
        <p:txBody>
          <a:bodyPr wrap="square" rtlCol="0">
            <a:spAutoFit/>
          </a:bodyPr>
          <a:lstStyle/>
          <a:p>
            <a:r>
              <a:rPr lang="en-GB" sz="2800" dirty="0"/>
              <a:t>It is part of a just society that the weak are defended.</a:t>
            </a:r>
          </a:p>
        </p:txBody>
      </p:sp>
      <p:sp>
        <p:nvSpPr>
          <p:cNvPr id="5" name="TextBox 4">
            <a:extLst>
              <a:ext uri="{FF2B5EF4-FFF2-40B4-BE49-F238E27FC236}">
                <a16:creationId xmlns:a16="http://schemas.microsoft.com/office/drawing/2014/main" id="{7179D0BB-4B5E-D7B3-F30E-54D291D72879}"/>
              </a:ext>
            </a:extLst>
          </p:cNvPr>
          <p:cNvSpPr txBox="1"/>
          <p:nvPr/>
        </p:nvSpPr>
        <p:spPr>
          <a:xfrm>
            <a:off x="838200" y="3952567"/>
            <a:ext cx="10515600" cy="1646028"/>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It is well known that many lawyers started as prosecutors but moved to defence because it was safer, less likely to make enemies. Cicero’s own career followed this exact pattern with few exceptions.</a:t>
            </a:r>
          </a:p>
        </p:txBody>
      </p:sp>
    </p:spTree>
    <p:extLst>
      <p:ext uri="{BB962C8B-B14F-4D97-AF65-F5344CB8AC3E}">
        <p14:creationId xmlns:p14="http://schemas.microsoft.com/office/powerpoint/2010/main" val="1601881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258B9-05F9-0340-F95A-912AC1E71858}"/>
              </a:ext>
            </a:extLst>
          </p:cNvPr>
          <p:cNvSpPr>
            <a:spLocks noGrp="1"/>
          </p:cNvSpPr>
          <p:nvPr>
            <p:ph type="title"/>
          </p:nvPr>
        </p:nvSpPr>
        <p:spPr/>
        <p:txBody>
          <a:bodyPr/>
          <a:lstStyle/>
          <a:p>
            <a:r>
              <a:rPr lang="en-GB" dirty="0"/>
              <a:t>Objection!</a:t>
            </a:r>
          </a:p>
        </p:txBody>
      </p:sp>
      <p:sp>
        <p:nvSpPr>
          <p:cNvPr id="3" name="Content Placeholder 2">
            <a:extLst>
              <a:ext uri="{FF2B5EF4-FFF2-40B4-BE49-F238E27FC236}">
                <a16:creationId xmlns:a16="http://schemas.microsoft.com/office/drawing/2014/main" id="{69132842-C6DA-E3D5-F5A0-C197B7CB4F13}"/>
              </a:ext>
            </a:extLst>
          </p:cNvPr>
          <p:cNvSpPr>
            <a:spLocks noGrp="1"/>
          </p:cNvSpPr>
          <p:nvPr>
            <p:ph idx="1"/>
          </p:nvPr>
        </p:nvSpPr>
        <p:spPr>
          <a:xfrm>
            <a:off x="838200" y="1690688"/>
            <a:ext cx="10419735" cy="2943020"/>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dirty="0"/>
              <a:t>“For omitting to defend the injured, and thus abandoning duty, there are many reasons in current force. Men are sometimes unwilling to incur the enmity, or the </a:t>
            </a:r>
            <a:r>
              <a:rPr lang="en-GB" dirty="0" err="1"/>
              <a:t>labor</a:t>
            </a:r>
            <a:r>
              <a:rPr lang="en-GB" dirty="0"/>
              <a:t>, or the cost involved in such defence; or by mere carelessness, indolence, sloth, or engrossment in pursuits or employments of their own, they are so retarded in their movements as to leave undefended those whom they ought to protect” </a:t>
            </a:r>
            <a:r>
              <a:rPr kumimoji="0" lang="en-GB" sz="1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(Cicero, 1887, p. 16)</a:t>
            </a:r>
          </a:p>
          <a:p>
            <a:pPr marL="0" indent="0">
              <a:buNone/>
            </a:pPr>
            <a:endParaRPr lang="en-GB" dirty="0"/>
          </a:p>
        </p:txBody>
      </p:sp>
      <p:sp>
        <p:nvSpPr>
          <p:cNvPr id="5" name="TextBox 4">
            <a:extLst>
              <a:ext uri="{FF2B5EF4-FFF2-40B4-BE49-F238E27FC236}">
                <a16:creationId xmlns:a16="http://schemas.microsoft.com/office/drawing/2014/main" id="{4BB1A56A-2859-B4A5-F858-84DAF003C611}"/>
              </a:ext>
            </a:extLst>
          </p:cNvPr>
          <p:cNvSpPr txBox="1"/>
          <p:nvPr/>
        </p:nvSpPr>
        <p:spPr>
          <a:xfrm>
            <a:off x="924232" y="4857135"/>
            <a:ext cx="10245213" cy="1200329"/>
          </a:xfrm>
          <a:prstGeom prst="rect">
            <a:avLst/>
          </a:prstGeom>
          <a:noFill/>
        </p:spPr>
        <p:txBody>
          <a:bodyPr wrap="square" rtlCol="0">
            <a:spAutoFit/>
          </a:bodyPr>
          <a:lstStyle/>
          <a:p>
            <a:r>
              <a:rPr lang="en-GB" sz="2400" dirty="0"/>
              <a:t>Regardless of whether we think defence was the safe option chosen out of self-preservation, in Cicero’s writing it is the nobler path. Therefore, he follows his own code when choosing defence as his primary position.</a:t>
            </a:r>
          </a:p>
        </p:txBody>
      </p:sp>
    </p:spTree>
    <p:extLst>
      <p:ext uri="{BB962C8B-B14F-4D97-AF65-F5344CB8AC3E}">
        <p14:creationId xmlns:p14="http://schemas.microsoft.com/office/powerpoint/2010/main" val="1919821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AC089-7B4F-8AFB-E71B-48ECB994569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0CAF836-F025-C788-EFA7-43A4885EC743}"/>
              </a:ext>
            </a:extLst>
          </p:cNvPr>
          <p:cNvSpPr>
            <a:spLocks noGrp="1"/>
          </p:cNvSpPr>
          <p:nvPr>
            <p:ph idx="1"/>
          </p:nvPr>
        </p:nvSpPr>
        <p:spPr>
          <a:xfrm>
            <a:off x="838200" y="1825625"/>
            <a:ext cx="10515600" cy="1084723"/>
          </a:xfrm>
        </p:spPr>
        <p:txBody>
          <a:bodyPr/>
          <a:lstStyle/>
          <a:p>
            <a:pPr marL="0" indent="0">
              <a:buNone/>
            </a:pPr>
            <a:r>
              <a:rPr lang="en-GB" dirty="0"/>
              <a:t>In conclusion, there are many instances where Cicero follows, or appears to follow, his philosophies. </a:t>
            </a:r>
          </a:p>
        </p:txBody>
      </p:sp>
      <p:sp>
        <p:nvSpPr>
          <p:cNvPr id="4" name="TextBox 3">
            <a:extLst>
              <a:ext uri="{FF2B5EF4-FFF2-40B4-BE49-F238E27FC236}">
                <a16:creationId xmlns:a16="http://schemas.microsoft.com/office/drawing/2014/main" id="{59DB3883-C695-2C27-054D-938A742C3058}"/>
              </a:ext>
            </a:extLst>
          </p:cNvPr>
          <p:cNvSpPr txBox="1"/>
          <p:nvPr/>
        </p:nvSpPr>
        <p:spPr>
          <a:xfrm>
            <a:off x="838200" y="3151227"/>
            <a:ext cx="10515600" cy="1258230"/>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However, there are also many occasions where he does not act in accordance with his own writings, some where it is not possible to do so since the messages are contradictory.</a:t>
            </a:r>
          </a:p>
        </p:txBody>
      </p:sp>
      <p:sp>
        <p:nvSpPr>
          <p:cNvPr id="5" name="TextBox 4">
            <a:extLst>
              <a:ext uri="{FF2B5EF4-FFF2-40B4-BE49-F238E27FC236}">
                <a16:creationId xmlns:a16="http://schemas.microsoft.com/office/drawing/2014/main" id="{5AC20EA9-C2D2-B273-4064-1C84D45C5F90}"/>
              </a:ext>
            </a:extLst>
          </p:cNvPr>
          <p:cNvSpPr txBox="1"/>
          <p:nvPr/>
        </p:nvSpPr>
        <p:spPr>
          <a:xfrm>
            <a:off x="838200" y="4793524"/>
            <a:ext cx="10773697" cy="1258230"/>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All of this can be taken</a:t>
            </a:r>
            <a:r>
              <a:rPr kumimoji="0" lang="en-GB" sz="2800" b="0" i="0" u="none" strike="noStrike" kern="1200" cap="none" spc="0" normalizeH="0" noProof="0" dirty="0">
                <a:ln>
                  <a:noFill/>
                </a:ln>
                <a:solidFill>
                  <a:prstClr val="black"/>
                </a:solidFill>
                <a:effectLst/>
                <a:uLnTx/>
                <a:uFillTx/>
                <a:latin typeface="Aptos" panose="02110004020202020204"/>
                <a:ea typeface="+mn-ea"/>
                <a:cs typeface="+mn-cs"/>
              </a:rPr>
              <a:t> to mean</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that while Cicero did contribute to philosophy his actions did not consistently align with his ideals, he did not live by his own rulings for what</a:t>
            </a:r>
            <a:r>
              <a:rPr kumimoji="0" lang="en-GB" sz="2800" b="0" i="0" u="none" strike="noStrike" kern="1200" cap="none" spc="0" normalizeH="0" noProof="0" dirty="0">
                <a:ln>
                  <a:noFill/>
                </a:ln>
                <a:solidFill>
                  <a:prstClr val="black"/>
                </a:solidFill>
                <a:effectLst/>
                <a:uLnTx/>
                <a:uFillTx/>
                <a:latin typeface="Aptos" panose="02110004020202020204"/>
                <a:ea typeface="+mn-ea"/>
                <a:cs typeface="+mn-cs"/>
              </a:rPr>
              <a:t> is good.</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83844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FB6AB-F93D-C836-C6E6-B6D13B91183E}"/>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FD9034B2-B444-1839-7EA4-43500E79963D}"/>
              </a:ext>
            </a:extLst>
          </p:cNvPr>
          <p:cNvSpPr>
            <a:spLocks noGrp="1"/>
          </p:cNvSpPr>
          <p:nvPr>
            <p:ph idx="1"/>
          </p:nvPr>
        </p:nvSpPr>
        <p:spPr/>
        <p:txBody>
          <a:bodyPr>
            <a:normAutofit fontScale="77500" lnSpcReduction="2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Cicero, M.T. (1887)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On Moral Duties (De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Officiis</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Translated by A.P. Peabody. Boston.</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Cowles, F.H. (1929) ‘Cicero’s Debut as a Prosecutor’,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Classical Journal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24(6), pp. 429–448.</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Erskine, A. (2003) ‘Cicero and the shaping of Hellenistic philosophy’,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Hermathena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(175), pp. 5–15.</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‘Kant, Immanuel | Internet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Encyclopedia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of Philosophy’ (2025). Available at: https://iep.utm.edu/kantview/ (Accessed: 2 February 2025).</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May, J.M. (2002) ‘CICERO: HIS LIFE AND CAREER’, in J.M. May (ed.)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Brill’s Companion to Cicero: Oratory and Rhetoric</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Brill, pp. 1–21.</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Nussbaum, M.C. (2001) ‘Duties of Justice, Duties of Material Aid: Cicero’s Problematic Legacy’,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Bulletin of the American Academy of Arts and Sciences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54(3), pp. 38–52.</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Steel, C.E.W. (2002) ‘Review of Cicero’s Speech “pro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Rabirio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Postumo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Hermathena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(173/174), pp. 238–240.</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Striker, G. (1995) ‘Cicero and Greek Philosophy’,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Harvard Studies in Classical Philology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97, pp. 53–61.</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Tatum, W.J. (1990) ‘Cicero and the Bona Dea Scandal’,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Classical Philology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85(3), pp. 202–208. Available at: https://doi.org/10.1086/367200.</a:t>
            </a:r>
          </a:p>
        </p:txBody>
      </p:sp>
    </p:spTree>
    <p:extLst>
      <p:ext uri="{BB962C8B-B14F-4D97-AF65-F5344CB8AC3E}">
        <p14:creationId xmlns:p14="http://schemas.microsoft.com/office/powerpoint/2010/main" val="41933477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20627</TotalTime>
  <Words>1730</Words>
  <Application>Microsoft Office PowerPoint</Application>
  <PresentationFormat>Widescreen</PresentationFormat>
  <Paragraphs>84</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Did Cicero follow his own philosophy?</vt:lpstr>
      <vt:lpstr>Who is Cicero?</vt:lpstr>
      <vt:lpstr>Philosophical career</vt:lpstr>
      <vt:lpstr>Where he fits in the modern philosophical landscape</vt:lpstr>
      <vt:lpstr>Where he fits within ancient philosophical ideals</vt:lpstr>
      <vt:lpstr>Does Cicero keep to his own philosophy?</vt:lpstr>
      <vt:lpstr>Why does it matter if Cicero kept to his philosophy?</vt:lpstr>
      <vt:lpstr>Prosecution</vt:lpstr>
      <vt:lpstr>Defence </vt:lpstr>
      <vt:lpstr>Objection!</vt:lpstr>
      <vt:lpstr>Prosecution </vt:lpstr>
      <vt:lpstr>Defence</vt:lpstr>
      <vt:lpstr>Objection!</vt:lpstr>
      <vt:lpstr>Prosecution</vt:lpstr>
      <vt:lpstr>Objection!</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Jasmine moss</dc:creator>
  <cp:lastModifiedBy>Jasmine moss</cp:lastModifiedBy>
  <cp:revision>1</cp:revision>
  <dcterms:created xsi:type="dcterms:W3CDTF">2025-01-15T16:52:23Z</dcterms:created>
  <dcterms:modified xsi:type="dcterms:W3CDTF">2025-02-03T00:56:52Z</dcterms:modified>
</cp:coreProperties>
</file>