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2"/>
  </p:notesMasterIdLst>
  <p:sldIdLst>
    <p:sldId id="258" r:id="rId2"/>
    <p:sldId id="382" r:id="rId3"/>
    <p:sldId id="383" r:id="rId4"/>
    <p:sldId id="387" r:id="rId5"/>
    <p:sldId id="380" r:id="rId6"/>
    <p:sldId id="384" r:id="rId7"/>
    <p:sldId id="385" r:id="rId8"/>
    <p:sldId id="389" r:id="rId9"/>
    <p:sldId id="386" r:id="rId10"/>
    <p:sldId id="39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EC2254-B768-4638-8EEC-2B79AF06DD48}" v="11" dt="2023-09-20T11:25:21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ang Dang Nguyen" userId="1de6b3a7-5191-4a0c-8968-b8f905305e1d" providerId="ADAL" clId="{46EC2254-B768-4638-8EEC-2B79AF06DD48}"/>
    <pc:docChg chg="undo custSel addSld delSld modSld">
      <pc:chgData name="Hoang Dang Nguyen" userId="1de6b3a7-5191-4a0c-8968-b8f905305e1d" providerId="ADAL" clId="{46EC2254-B768-4638-8EEC-2B79AF06DD48}" dt="2023-09-20T11:28:01.371" v="618" actId="20577"/>
      <pc:docMkLst>
        <pc:docMk/>
      </pc:docMkLst>
      <pc:sldChg chg="del">
        <pc:chgData name="Hoang Dang Nguyen" userId="1de6b3a7-5191-4a0c-8968-b8f905305e1d" providerId="ADAL" clId="{46EC2254-B768-4638-8EEC-2B79AF06DD48}" dt="2023-09-20T11:18:43.679" v="1" actId="47"/>
        <pc:sldMkLst>
          <pc:docMk/>
          <pc:sldMk cId="3661340027" sldId="256"/>
        </pc:sldMkLst>
      </pc:sldChg>
      <pc:sldChg chg="del">
        <pc:chgData name="Hoang Dang Nguyen" userId="1de6b3a7-5191-4a0c-8968-b8f905305e1d" providerId="ADAL" clId="{46EC2254-B768-4638-8EEC-2B79AF06DD48}" dt="2023-09-20T11:18:44.517" v="2" actId="47"/>
        <pc:sldMkLst>
          <pc:docMk/>
          <pc:sldMk cId="2543127053" sldId="257"/>
        </pc:sldMkLst>
      </pc:sldChg>
      <pc:sldChg chg="add">
        <pc:chgData name="Hoang Dang Nguyen" userId="1de6b3a7-5191-4a0c-8968-b8f905305e1d" providerId="ADAL" clId="{46EC2254-B768-4638-8EEC-2B79AF06DD48}" dt="2023-09-20T11:18:40.322" v="0"/>
        <pc:sldMkLst>
          <pc:docMk/>
          <pc:sldMk cId="0" sldId="258"/>
        </pc:sldMkLst>
      </pc:sldChg>
      <pc:sldChg chg="modSp add del mod">
        <pc:chgData name="Hoang Dang Nguyen" userId="1de6b3a7-5191-4a0c-8968-b8f905305e1d" providerId="ADAL" clId="{46EC2254-B768-4638-8EEC-2B79AF06DD48}" dt="2023-09-20T11:19:05.254" v="12" actId="47"/>
        <pc:sldMkLst>
          <pc:docMk/>
          <pc:sldMk cId="0" sldId="260"/>
        </pc:sldMkLst>
        <pc:spChg chg="mod">
          <ac:chgData name="Hoang Dang Nguyen" userId="1de6b3a7-5191-4a0c-8968-b8f905305e1d" providerId="ADAL" clId="{46EC2254-B768-4638-8EEC-2B79AF06DD48}" dt="2023-09-20T11:18:57.895" v="5" actId="21"/>
          <ac:spMkLst>
            <pc:docMk/>
            <pc:sldMk cId="0" sldId="260"/>
            <ac:spMk id="3" creationId="{C756C8EA-A7F3-2E9A-3E87-8FBC0503065E}"/>
          </ac:spMkLst>
        </pc:spChg>
      </pc:sldChg>
      <pc:sldChg chg="modSp add del mod">
        <pc:chgData name="Hoang Dang Nguyen" userId="1de6b3a7-5191-4a0c-8968-b8f905305e1d" providerId="ADAL" clId="{46EC2254-B768-4638-8EEC-2B79AF06DD48}" dt="2023-09-20T11:20:21.927" v="51" actId="47"/>
        <pc:sldMkLst>
          <pc:docMk/>
          <pc:sldMk cId="0" sldId="261"/>
        </pc:sldMkLst>
        <pc:spChg chg="mod">
          <ac:chgData name="Hoang Dang Nguyen" userId="1de6b3a7-5191-4a0c-8968-b8f905305e1d" providerId="ADAL" clId="{46EC2254-B768-4638-8EEC-2B79AF06DD48}" dt="2023-09-20T11:20:09.655" v="44" actId="21"/>
          <ac:spMkLst>
            <pc:docMk/>
            <pc:sldMk cId="0" sldId="261"/>
            <ac:spMk id="3" creationId="{4CD22C20-45E5-F627-BEDE-D8F08E72CB11}"/>
          </ac:spMkLst>
        </pc:spChg>
      </pc:sldChg>
      <pc:sldChg chg="modSp add del mod">
        <pc:chgData name="Hoang Dang Nguyen" userId="1de6b3a7-5191-4a0c-8968-b8f905305e1d" providerId="ADAL" clId="{46EC2254-B768-4638-8EEC-2B79AF06DD48}" dt="2023-09-20T11:20:34.472" v="61" actId="47"/>
        <pc:sldMkLst>
          <pc:docMk/>
          <pc:sldMk cId="0" sldId="264"/>
        </pc:sldMkLst>
        <pc:spChg chg="mod">
          <ac:chgData name="Hoang Dang Nguyen" userId="1de6b3a7-5191-4a0c-8968-b8f905305e1d" providerId="ADAL" clId="{46EC2254-B768-4638-8EEC-2B79AF06DD48}" dt="2023-09-20T11:20:26.191" v="53" actId="21"/>
          <ac:spMkLst>
            <pc:docMk/>
            <pc:sldMk cId="0" sldId="264"/>
            <ac:spMk id="31746" creationId="{A4F45C5C-5889-0F16-8A32-4C47B00A61DA}"/>
          </ac:spMkLst>
        </pc:spChg>
        <pc:spChg chg="mod">
          <ac:chgData name="Hoang Dang Nguyen" userId="1de6b3a7-5191-4a0c-8968-b8f905305e1d" providerId="ADAL" clId="{46EC2254-B768-4638-8EEC-2B79AF06DD48}" dt="2023-09-20T11:20:28.822" v="55" actId="21"/>
          <ac:spMkLst>
            <pc:docMk/>
            <pc:sldMk cId="0" sldId="264"/>
            <ac:spMk id="31747" creationId="{BAA5FDE6-C415-128D-AB6B-11C3FB48BF40}"/>
          </ac:spMkLst>
        </pc:spChg>
      </pc:sldChg>
      <pc:sldChg chg="modSp add del mod">
        <pc:chgData name="Hoang Dang Nguyen" userId="1de6b3a7-5191-4a0c-8968-b8f905305e1d" providerId="ADAL" clId="{46EC2254-B768-4638-8EEC-2B79AF06DD48}" dt="2023-09-20T11:19:16.328" v="21" actId="47"/>
        <pc:sldMkLst>
          <pc:docMk/>
          <pc:sldMk cId="0" sldId="265"/>
        </pc:sldMkLst>
        <pc:spChg chg="mod">
          <ac:chgData name="Hoang Dang Nguyen" userId="1de6b3a7-5191-4a0c-8968-b8f905305e1d" providerId="ADAL" clId="{46EC2254-B768-4638-8EEC-2B79AF06DD48}" dt="2023-09-20T11:19:10.981" v="15" actId="21"/>
          <ac:spMkLst>
            <pc:docMk/>
            <pc:sldMk cId="0" sldId="265"/>
            <ac:spMk id="3" creationId="{53FACE86-0566-2ABA-9391-5944B0DB8352}"/>
          </ac:spMkLst>
        </pc:spChg>
      </pc:sldChg>
      <pc:sldChg chg="modSp add mod">
        <pc:chgData name="Hoang Dang Nguyen" userId="1de6b3a7-5191-4a0c-8968-b8f905305e1d" providerId="ADAL" clId="{46EC2254-B768-4638-8EEC-2B79AF06DD48}" dt="2023-09-20T11:19:59.903" v="39" actId="1076"/>
        <pc:sldMkLst>
          <pc:docMk/>
          <pc:sldMk cId="982074882" sldId="380"/>
        </pc:sldMkLst>
        <pc:spChg chg="mod">
          <ac:chgData name="Hoang Dang Nguyen" userId="1de6b3a7-5191-4a0c-8968-b8f905305e1d" providerId="ADAL" clId="{46EC2254-B768-4638-8EEC-2B79AF06DD48}" dt="2023-09-20T11:19:38.771" v="33" actId="14100"/>
          <ac:spMkLst>
            <pc:docMk/>
            <pc:sldMk cId="982074882" sldId="380"/>
            <ac:spMk id="4" creationId="{63E0C5BB-6755-CEDC-54EC-6455301606FC}"/>
          </ac:spMkLst>
        </pc:spChg>
        <pc:spChg chg="mod">
          <ac:chgData name="Hoang Dang Nguyen" userId="1de6b3a7-5191-4a0c-8968-b8f905305e1d" providerId="ADAL" clId="{46EC2254-B768-4638-8EEC-2B79AF06DD48}" dt="2023-09-20T11:19:56.353" v="38" actId="1076"/>
          <ac:spMkLst>
            <pc:docMk/>
            <pc:sldMk cId="982074882" sldId="380"/>
            <ac:spMk id="7" creationId="{EF309956-6BA0-513D-6D64-A83B019F5424}"/>
          </ac:spMkLst>
        </pc:spChg>
        <pc:spChg chg="mod">
          <ac:chgData name="Hoang Dang Nguyen" userId="1de6b3a7-5191-4a0c-8968-b8f905305e1d" providerId="ADAL" clId="{46EC2254-B768-4638-8EEC-2B79AF06DD48}" dt="2023-09-20T11:19:59.903" v="39" actId="1076"/>
          <ac:spMkLst>
            <pc:docMk/>
            <pc:sldMk cId="982074882" sldId="380"/>
            <ac:spMk id="11" creationId="{1CBC38D0-9C24-6B40-8761-0200866899F7}"/>
          </ac:spMkLst>
        </pc:spChg>
        <pc:spChg chg="mod">
          <ac:chgData name="Hoang Dang Nguyen" userId="1de6b3a7-5191-4a0c-8968-b8f905305e1d" providerId="ADAL" clId="{46EC2254-B768-4638-8EEC-2B79AF06DD48}" dt="2023-09-20T11:19:42.625" v="35" actId="688"/>
          <ac:spMkLst>
            <pc:docMk/>
            <pc:sldMk cId="982074882" sldId="380"/>
            <ac:spMk id="12" creationId="{6AC69198-1913-A4AF-0DF4-1BCE67C251BC}"/>
          </ac:spMkLst>
        </pc:spChg>
        <pc:spChg chg="mod">
          <ac:chgData name="Hoang Dang Nguyen" userId="1de6b3a7-5191-4a0c-8968-b8f905305e1d" providerId="ADAL" clId="{46EC2254-B768-4638-8EEC-2B79AF06DD48}" dt="2023-09-20T11:19:47.210" v="36" actId="688"/>
          <ac:spMkLst>
            <pc:docMk/>
            <pc:sldMk cId="982074882" sldId="380"/>
            <ac:spMk id="13" creationId="{E5E73480-4A2C-C7F6-8E1A-CDB80E5FD28E}"/>
          </ac:spMkLst>
        </pc:spChg>
        <pc:spChg chg="mod">
          <ac:chgData name="Hoang Dang Nguyen" userId="1de6b3a7-5191-4a0c-8968-b8f905305e1d" providerId="ADAL" clId="{46EC2254-B768-4638-8EEC-2B79AF06DD48}" dt="2023-09-20T11:19:49.545" v="37" actId="14100"/>
          <ac:spMkLst>
            <pc:docMk/>
            <pc:sldMk cId="982074882" sldId="380"/>
            <ac:spMk id="14" creationId="{071B3EAA-18B5-73B5-99FB-262B4511BCCD}"/>
          </ac:spMkLst>
        </pc:spChg>
        <pc:picChg chg="mod">
          <ac:chgData name="Hoang Dang Nguyen" userId="1de6b3a7-5191-4a0c-8968-b8f905305e1d" providerId="ADAL" clId="{46EC2254-B768-4638-8EEC-2B79AF06DD48}" dt="2023-09-20T11:19:25.649" v="23" actId="14100"/>
          <ac:picMkLst>
            <pc:docMk/>
            <pc:sldMk cId="982074882" sldId="380"/>
            <ac:picMk id="3" creationId="{C1E921FA-9911-0C55-C661-B11B15553255}"/>
          </ac:picMkLst>
        </pc:picChg>
      </pc:sldChg>
      <pc:sldChg chg="add del">
        <pc:chgData name="Hoang Dang Nguyen" userId="1de6b3a7-5191-4a0c-8968-b8f905305e1d" providerId="ADAL" clId="{46EC2254-B768-4638-8EEC-2B79AF06DD48}" dt="2023-09-20T11:20:36.325" v="62" actId="47"/>
        <pc:sldMkLst>
          <pc:docMk/>
          <pc:sldMk cId="1553971374" sldId="381"/>
        </pc:sldMkLst>
      </pc:sldChg>
      <pc:sldChg chg="modSp new mod">
        <pc:chgData name="Hoang Dang Nguyen" userId="1de6b3a7-5191-4a0c-8968-b8f905305e1d" providerId="ADAL" clId="{46EC2254-B768-4638-8EEC-2B79AF06DD48}" dt="2023-09-20T11:22:15.575" v="123" actId="403"/>
        <pc:sldMkLst>
          <pc:docMk/>
          <pc:sldMk cId="1281325269" sldId="382"/>
        </pc:sldMkLst>
        <pc:spChg chg="mod">
          <ac:chgData name="Hoang Dang Nguyen" userId="1de6b3a7-5191-4a0c-8968-b8f905305e1d" providerId="ADAL" clId="{46EC2254-B768-4638-8EEC-2B79AF06DD48}" dt="2023-09-20T11:18:56.459" v="4"/>
          <ac:spMkLst>
            <pc:docMk/>
            <pc:sldMk cId="1281325269" sldId="382"/>
            <ac:spMk id="2" creationId="{AB18AE1D-A73A-8235-97DE-C6C47ACD5193}"/>
          </ac:spMkLst>
        </pc:spChg>
        <pc:spChg chg="mod">
          <ac:chgData name="Hoang Dang Nguyen" userId="1de6b3a7-5191-4a0c-8968-b8f905305e1d" providerId="ADAL" clId="{46EC2254-B768-4638-8EEC-2B79AF06DD48}" dt="2023-09-20T11:22:15.575" v="123" actId="403"/>
          <ac:spMkLst>
            <pc:docMk/>
            <pc:sldMk cId="1281325269" sldId="382"/>
            <ac:spMk id="3" creationId="{E21CB4F0-F6DD-D463-2F8E-10E2FDEABF6E}"/>
          </ac:spMkLst>
        </pc:spChg>
      </pc:sldChg>
      <pc:sldChg chg="modSp new mod">
        <pc:chgData name="Hoang Dang Nguyen" userId="1de6b3a7-5191-4a0c-8968-b8f905305e1d" providerId="ADAL" clId="{46EC2254-B768-4638-8EEC-2B79AF06DD48}" dt="2023-09-20T11:19:14.780" v="20" actId="20577"/>
        <pc:sldMkLst>
          <pc:docMk/>
          <pc:sldMk cId="293786648" sldId="383"/>
        </pc:sldMkLst>
        <pc:spChg chg="mod">
          <ac:chgData name="Hoang Dang Nguyen" userId="1de6b3a7-5191-4a0c-8968-b8f905305e1d" providerId="ADAL" clId="{46EC2254-B768-4638-8EEC-2B79AF06DD48}" dt="2023-09-20T11:19:09.550" v="14"/>
          <ac:spMkLst>
            <pc:docMk/>
            <pc:sldMk cId="293786648" sldId="383"/>
            <ac:spMk id="2" creationId="{2D1D30BA-6390-1219-5AB7-FAE309DF5A81}"/>
          </ac:spMkLst>
        </pc:spChg>
        <pc:spChg chg="mod">
          <ac:chgData name="Hoang Dang Nguyen" userId="1de6b3a7-5191-4a0c-8968-b8f905305e1d" providerId="ADAL" clId="{46EC2254-B768-4638-8EEC-2B79AF06DD48}" dt="2023-09-20T11:19:14.780" v="20" actId="20577"/>
          <ac:spMkLst>
            <pc:docMk/>
            <pc:sldMk cId="293786648" sldId="383"/>
            <ac:spMk id="3" creationId="{19F7DD4F-EAFA-8F8F-FA1E-216082C991F1}"/>
          </ac:spMkLst>
        </pc:spChg>
      </pc:sldChg>
      <pc:sldChg chg="modSp new mod">
        <pc:chgData name="Hoang Dang Nguyen" userId="1de6b3a7-5191-4a0c-8968-b8f905305e1d" providerId="ADAL" clId="{46EC2254-B768-4638-8EEC-2B79AF06DD48}" dt="2023-09-20T11:20:20.562" v="50"/>
        <pc:sldMkLst>
          <pc:docMk/>
          <pc:sldMk cId="4282496937" sldId="384"/>
        </pc:sldMkLst>
        <pc:spChg chg="mod">
          <ac:chgData name="Hoang Dang Nguyen" userId="1de6b3a7-5191-4a0c-8968-b8f905305e1d" providerId="ADAL" clId="{46EC2254-B768-4638-8EEC-2B79AF06DD48}" dt="2023-09-20T11:20:20.562" v="50"/>
          <ac:spMkLst>
            <pc:docMk/>
            <pc:sldMk cId="4282496937" sldId="384"/>
            <ac:spMk id="2" creationId="{BECEA2C5-DD95-B721-0F48-08AB502612D5}"/>
          </ac:spMkLst>
        </pc:spChg>
        <pc:spChg chg="mod">
          <ac:chgData name="Hoang Dang Nguyen" userId="1de6b3a7-5191-4a0c-8968-b8f905305e1d" providerId="ADAL" clId="{46EC2254-B768-4638-8EEC-2B79AF06DD48}" dt="2023-09-20T11:20:16.372" v="49" actId="20577"/>
          <ac:spMkLst>
            <pc:docMk/>
            <pc:sldMk cId="4282496937" sldId="384"/>
            <ac:spMk id="3" creationId="{406A3F97-AAF8-45AA-1A19-D8DDDBECC6FA}"/>
          </ac:spMkLst>
        </pc:spChg>
      </pc:sldChg>
      <pc:sldChg chg="modSp new mod">
        <pc:chgData name="Hoang Dang Nguyen" userId="1de6b3a7-5191-4a0c-8968-b8f905305e1d" providerId="ADAL" clId="{46EC2254-B768-4638-8EEC-2B79AF06DD48}" dt="2023-09-20T11:20:33.301" v="60" actId="20577"/>
        <pc:sldMkLst>
          <pc:docMk/>
          <pc:sldMk cId="892100518" sldId="385"/>
        </pc:sldMkLst>
        <pc:spChg chg="mod">
          <ac:chgData name="Hoang Dang Nguyen" userId="1de6b3a7-5191-4a0c-8968-b8f905305e1d" providerId="ADAL" clId="{46EC2254-B768-4638-8EEC-2B79AF06DD48}" dt="2023-09-20T11:20:27.127" v="54"/>
          <ac:spMkLst>
            <pc:docMk/>
            <pc:sldMk cId="892100518" sldId="385"/>
            <ac:spMk id="2" creationId="{BD6B2D9B-64AD-54B6-8DC3-81E70EBC90B3}"/>
          </ac:spMkLst>
        </pc:spChg>
        <pc:spChg chg="mod">
          <ac:chgData name="Hoang Dang Nguyen" userId="1de6b3a7-5191-4a0c-8968-b8f905305e1d" providerId="ADAL" clId="{46EC2254-B768-4638-8EEC-2B79AF06DD48}" dt="2023-09-20T11:20:33.301" v="60" actId="20577"/>
          <ac:spMkLst>
            <pc:docMk/>
            <pc:sldMk cId="892100518" sldId="385"/>
            <ac:spMk id="3" creationId="{E903CC37-0C2A-36DE-C58D-0B2FED665935}"/>
          </ac:spMkLst>
        </pc:spChg>
      </pc:sldChg>
      <pc:sldChg chg="addSp modSp add mod">
        <pc:chgData name="Hoang Dang Nguyen" userId="1de6b3a7-5191-4a0c-8968-b8f905305e1d" providerId="ADAL" clId="{46EC2254-B768-4638-8EEC-2B79AF06DD48}" dt="2023-09-20T11:21:00.545" v="111" actId="1076"/>
        <pc:sldMkLst>
          <pc:docMk/>
          <pc:sldMk cId="2850786952" sldId="386"/>
        </pc:sldMkLst>
        <pc:spChg chg="add mod">
          <ac:chgData name="Hoang Dang Nguyen" userId="1de6b3a7-5191-4a0c-8968-b8f905305e1d" providerId="ADAL" clId="{46EC2254-B768-4638-8EEC-2B79AF06DD48}" dt="2023-09-20T11:20:42.380" v="65" actId="571"/>
          <ac:spMkLst>
            <pc:docMk/>
            <pc:sldMk cId="2850786952" sldId="386"/>
            <ac:spMk id="2" creationId="{CA8E82CC-D533-B69A-2D43-33F83514D442}"/>
          </ac:spMkLst>
        </pc:spChg>
        <pc:spChg chg="add mod">
          <ac:chgData name="Hoang Dang Nguyen" userId="1de6b3a7-5191-4a0c-8968-b8f905305e1d" providerId="ADAL" clId="{46EC2254-B768-4638-8EEC-2B79AF06DD48}" dt="2023-09-20T11:20:49.610" v="75" actId="120"/>
          <ac:spMkLst>
            <pc:docMk/>
            <pc:sldMk cId="2850786952" sldId="386"/>
            <ac:spMk id="5" creationId="{EFC8C8E2-DB42-3570-4913-CCB2F43C2EA3}"/>
          </ac:spMkLst>
        </pc:spChg>
        <pc:spChg chg="mod">
          <ac:chgData name="Hoang Dang Nguyen" userId="1de6b3a7-5191-4a0c-8968-b8f905305e1d" providerId="ADAL" clId="{46EC2254-B768-4638-8EEC-2B79AF06DD48}" dt="2023-09-20T11:20:55.493" v="110" actId="1036"/>
          <ac:spMkLst>
            <pc:docMk/>
            <pc:sldMk cId="2850786952" sldId="386"/>
            <ac:spMk id="7" creationId="{EF309956-6BA0-513D-6D64-A83B019F5424}"/>
          </ac:spMkLst>
        </pc:spChg>
        <pc:spChg chg="mod">
          <ac:chgData name="Hoang Dang Nguyen" userId="1de6b3a7-5191-4a0c-8968-b8f905305e1d" providerId="ADAL" clId="{46EC2254-B768-4638-8EEC-2B79AF06DD48}" dt="2023-09-20T11:21:00.545" v="111" actId="1076"/>
          <ac:spMkLst>
            <pc:docMk/>
            <pc:sldMk cId="2850786952" sldId="386"/>
            <ac:spMk id="11" creationId="{1CBC38D0-9C24-6B40-8761-0200866899F7}"/>
          </ac:spMkLst>
        </pc:spChg>
      </pc:sldChg>
      <pc:sldChg chg="addSp delSp modSp new add del mod modClrScheme chgLayout">
        <pc:chgData name="Hoang Dang Nguyen" userId="1de6b3a7-5191-4a0c-8968-b8f905305e1d" providerId="ADAL" clId="{46EC2254-B768-4638-8EEC-2B79AF06DD48}" dt="2023-09-20T11:24:54.929" v="185" actId="47"/>
        <pc:sldMkLst>
          <pc:docMk/>
          <pc:sldMk cId="1318172261" sldId="387"/>
        </pc:sldMkLst>
        <pc:spChg chg="add del mod">
          <ac:chgData name="Hoang Dang Nguyen" userId="1de6b3a7-5191-4a0c-8968-b8f905305e1d" providerId="ADAL" clId="{46EC2254-B768-4638-8EEC-2B79AF06DD48}" dt="2023-09-20T11:23:04.479" v="150" actId="20577"/>
          <ac:spMkLst>
            <pc:docMk/>
            <pc:sldMk cId="1318172261" sldId="387"/>
            <ac:spMk id="2" creationId="{5512A7CD-539C-3B3D-59D5-1AF09EC43ECC}"/>
          </ac:spMkLst>
        </pc:spChg>
        <pc:spChg chg="add del mod">
          <ac:chgData name="Hoang Dang Nguyen" userId="1de6b3a7-5191-4a0c-8968-b8f905305e1d" providerId="ADAL" clId="{46EC2254-B768-4638-8EEC-2B79AF06DD48}" dt="2023-09-20T11:23:15.272" v="179" actId="14100"/>
          <ac:spMkLst>
            <pc:docMk/>
            <pc:sldMk cId="1318172261" sldId="387"/>
            <ac:spMk id="3" creationId="{F7C6CB02-3328-D961-FEDE-531FAC77096B}"/>
          </ac:spMkLst>
        </pc:spChg>
        <pc:spChg chg="add del mod">
          <ac:chgData name="Hoang Dang Nguyen" userId="1de6b3a7-5191-4a0c-8968-b8f905305e1d" providerId="ADAL" clId="{46EC2254-B768-4638-8EEC-2B79AF06DD48}" dt="2023-09-20T11:22:55.516" v="129" actId="26606"/>
          <ac:spMkLst>
            <pc:docMk/>
            <pc:sldMk cId="1318172261" sldId="387"/>
            <ac:spMk id="10" creationId="{4C9A5B79-73EA-5336-6272-28D5D16354DB}"/>
          </ac:spMkLst>
        </pc:spChg>
        <pc:picChg chg="add mod">
          <ac:chgData name="Hoang Dang Nguyen" userId="1de6b3a7-5191-4a0c-8968-b8f905305e1d" providerId="ADAL" clId="{46EC2254-B768-4638-8EEC-2B79AF06DD48}" dt="2023-09-20T11:22:58.353" v="130" actId="1076"/>
          <ac:picMkLst>
            <pc:docMk/>
            <pc:sldMk cId="1318172261" sldId="387"/>
            <ac:picMk id="5" creationId="{C7477EFD-2BBE-5CB9-1401-C7F61C20465B}"/>
          </ac:picMkLst>
        </pc:picChg>
      </pc:sldChg>
      <pc:sldChg chg="addSp delSp modSp add del mod">
        <pc:chgData name="Hoang Dang Nguyen" userId="1de6b3a7-5191-4a0c-8968-b8f905305e1d" providerId="ADAL" clId="{46EC2254-B768-4638-8EEC-2B79AF06DD48}" dt="2023-09-20T11:24:59.754" v="187" actId="47"/>
        <pc:sldMkLst>
          <pc:docMk/>
          <pc:sldMk cId="2044791173" sldId="388"/>
        </pc:sldMkLst>
        <pc:picChg chg="del">
          <ac:chgData name="Hoang Dang Nguyen" userId="1de6b3a7-5191-4a0c-8968-b8f905305e1d" providerId="ADAL" clId="{46EC2254-B768-4638-8EEC-2B79AF06DD48}" dt="2023-09-20T11:23:37.729" v="181" actId="478"/>
          <ac:picMkLst>
            <pc:docMk/>
            <pc:sldMk cId="2044791173" sldId="388"/>
            <ac:picMk id="5" creationId="{C7477EFD-2BBE-5CB9-1401-C7F61C20465B}"/>
          </ac:picMkLst>
        </pc:picChg>
        <pc:picChg chg="add mod">
          <ac:chgData name="Hoang Dang Nguyen" userId="1de6b3a7-5191-4a0c-8968-b8f905305e1d" providerId="ADAL" clId="{46EC2254-B768-4638-8EEC-2B79AF06DD48}" dt="2023-09-20T11:24:13.602" v="183" actId="1076"/>
          <ac:picMkLst>
            <pc:docMk/>
            <pc:sldMk cId="2044791173" sldId="388"/>
            <ac:picMk id="6" creationId="{DAF0DF82-42F6-508E-EF64-68636A93D641}"/>
          </ac:picMkLst>
        </pc:picChg>
      </pc:sldChg>
      <pc:sldChg chg="add">
        <pc:chgData name="Hoang Dang Nguyen" userId="1de6b3a7-5191-4a0c-8968-b8f905305e1d" providerId="ADAL" clId="{46EC2254-B768-4638-8EEC-2B79AF06DD48}" dt="2023-09-20T11:24:57.659" v="186"/>
        <pc:sldMkLst>
          <pc:docMk/>
          <pc:sldMk cId="2070980026" sldId="389"/>
        </pc:sldMkLst>
      </pc:sldChg>
      <pc:sldChg chg="modSp add mod">
        <pc:chgData name="Hoang Dang Nguyen" userId="1de6b3a7-5191-4a0c-8968-b8f905305e1d" providerId="ADAL" clId="{46EC2254-B768-4638-8EEC-2B79AF06DD48}" dt="2023-09-20T11:28:01.371" v="618" actId="20577"/>
        <pc:sldMkLst>
          <pc:docMk/>
          <pc:sldMk cId="1040454792" sldId="390"/>
        </pc:sldMkLst>
        <pc:spChg chg="mod">
          <ac:chgData name="Hoang Dang Nguyen" userId="1de6b3a7-5191-4a0c-8968-b8f905305e1d" providerId="ADAL" clId="{46EC2254-B768-4638-8EEC-2B79AF06DD48}" dt="2023-09-20T11:26:24.775" v="426" actId="20577"/>
          <ac:spMkLst>
            <pc:docMk/>
            <pc:sldMk cId="1040454792" sldId="390"/>
            <ac:spMk id="2" creationId="{BECEA2C5-DD95-B721-0F48-08AB502612D5}"/>
          </ac:spMkLst>
        </pc:spChg>
        <pc:spChg chg="mod">
          <ac:chgData name="Hoang Dang Nguyen" userId="1de6b3a7-5191-4a0c-8968-b8f905305e1d" providerId="ADAL" clId="{46EC2254-B768-4638-8EEC-2B79AF06DD48}" dt="2023-09-20T11:28:01.371" v="618" actId="20577"/>
          <ac:spMkLst>
            <pc:docMk/>
            <pc:sldMk cId="1040454792" sldId="390"/>
            <ac:spMk id="3" creationId="{406A3F97-AAF8-45AA-1A19-D8DDDBECC6F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CAFBB6-5B39-47D4-91FE-94BAE2823440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8B4A8B-4748-4A55-84D6-DD2D6066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795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Use theories properly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59847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Use theories properly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9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25984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F8CE1-620C-8EF8-80A0-01FDC5668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C71EF-7BE2-E495-ED93-2F86E2F0D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240DC-BA97-87DC-D68F-C5EF069EF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F359BAA-4C3D-44E8-B8AA-0115E484A98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447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38D1D-B29F-BC68-B6D8-AE0214C3B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7DF35D-8F8B-031B-ED97-C527A0C66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36986-680D-D5F7-2095-2DC26508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9CAAEB-5DD4-4716-AEA0-BEF1B1D22B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098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16508-4EAC-38EA-DF6F-35F5A5753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60829AF-2835-B5BB-D8F9-67D323F650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1849F-B6E9-463C-863F-F83F5B516C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795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FC481B4-C284-18D7-98B5-E024F9229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FA29D-FC7B-1A28-0B63-15133E0882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04277-C628-43FA-A2BC-FD18438DA07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8441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F76049F-8A4E-17BA-A0AF-8B54A8952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39E5558-173F-8F97-2B5B-9743509B5F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160C6-49D9-4220-8F9B-E6D75A4A520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4693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53026A9-D188-5B32-1D28-117AABA37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BD87585-89B6-0A99-831F-4521F222D7A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76563-ED30-428B-AA1A-693B19CC86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354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E7305D1-919F-9EE6-A07B-9BEBC1183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68AE56A-C1AA-B757-BAFA-3F29A9FF19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080E3-C8E4-4072-87F6-5D763E1F83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8666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4AB48E6-C64F-16F8-A748-BF5EFF63D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C6C62-4763-3789-8066-F9DB639929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13F12-140F-4D67-A983-8262FE4BD8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9567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ED16D8-FC06-B3CF-CAB8-F06CFF02D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7A3E6-79F3-43BF-724E-C3A6C2E41C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800EC-6038-4ABE-90F4-B340C636B64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9240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D3614C-B08F-9816-8FCF-EC133D1FC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8152B20-12E6-BE8A-DE8D-962C4B1985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FB4C0-BCC1-4045-872C-DFC030CF8F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1210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B97FC-D01C-577D-A9A6-7F0CF5CE0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DB45FA-9C04-75A0-422E-B14DBBDCB2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920C4-CCA8-4BB0-BD4A-982A7DEE6F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2073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19742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79135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282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125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158572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1949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593553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37752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256018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474602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957718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152921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414776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296230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74145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406306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922977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61282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260302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018007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992181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4525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jpeg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3E9FF1B-67D2-3290-BB63-5D347C50FA8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5FF2184-C087-A594-151D-0BF63EBA5DD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753DE-CDF2-3A70-F374-C39104479B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428B4E-29EA-F6CE-AB70-F9447AE6A8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31F3F4A0-9296-4EBF-B673-F9FBF68C122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7012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73" r:id="rId23"/>
    <p:sldLayoutId id="2147483674" r:id="rId24"/>
    <p:sldLayoutId id="2147483675" r:id="rId25"/>
    <p:sldLayoutId id="2147483676" r:id="rId26"/>
    <p:sldLayoutId id="2147483677" r:id="rId27"/>
    <p:sldLayoutId id="2147483678" r:id="rId28"/>
    <p:sldLayoutId id="2147483679" r:id="rId29"/>
    <p:sldLayoutId id="2147483680" r:id="rId30"/>
    <p:sldLayoutId id="2147483681" r:id="rId31"/>
    <p:sldLayoutId id="2147483682" r:id="rId32"/>
    <p:sldLayoutId id="2147483683" r:id="rId3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437D56E-E703-02BF-49F3-966F2A13C4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4113" y="1125539"/>
            <a:ext cx="7993062" cy="14700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b="1" dirty="0"/>
              <a:t>Introducing the Modern Workplace </a:t>
            </a:r>
            <a:br>
              <a:rPr lang="en-GB" b="1" dirty="0"/>
            </a:br>
            <a:r>
              <a:rPr lang="en-GB" b="1" dirty="0"/>
              <a:t>LCBB4003</a:t>
            </a:r>
          </a:p>
        </p:txBody>
      </p:sp>
      <p:sp>
        <p:nvSpPr>
          <p:cNvPr id="27651" name="TextBox 4">
            <a:extLst>
              <a:ext uri="{FF2B5EF4-FFF2-40B4-BE49-F238E27FC236}">
                <a16:creationId xmlns:a16="http://schemas.microsoft.com/office/drawing/2014/main" id="{0EBDDA04-DA0D-3152-C56C-F2407A058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495800"/>
            <a:ext cx="50292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en-GB" altLang="en-US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Assessments guidance</a:t>
            </a:r>
          </a:p>
        </p:txBody>
      </p:sp>
      <p:sp>
        <p:nvSpPr>
          <p:cNvPr id="2" name="TextBox 4">
            <a:extLst>
              <a:ext uri="{FF2B5EF4-FFF2-40B4-BE49-F238E27FC236}">
                <a16:creationId xmlns:a16="http://schemas.microsoft.com/office/drawing/2014/main" id="{5FB6CB34-A05D-45EE-ACFE-92499D05BE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5257800"/>
            <a:ext cx="31686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en-GB" altLang="en-US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Hoang Nguyen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8AE1D-A73A-8235-97DE-C6C47ACD5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Assessments 1 - Guidance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CB4F0-F6DD-D463-2F8E-10E2FDEABF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  <a:defRPr/>
            </a:pPr>
            <a:r>
              <a:rPr lang="en-GB" sz="2400" dirty="0"/>
              <a:t>There are three important factors that affect organisational goal attainment: organisational structure, organisational culture, and individual motivation.</a:t>
            </a:r>
          </a:p>
          <a:p>
            <a:pPr marL="0" indent="0" eaLnBrk="1" hangingPunct="1">
              <a:buNone/>
              <a:defRPr/>
            </a:pPr>
            <a:r>
              <a:rPr lang="en-GB" sz="2400" dirty="0"/>
              <a:t>You have been tasked to select an organisation in the UK and submit a 2000-word report addressing the following:</a:t>
            </a:r>
          </a:p>
          <a:p>
            <a:pPr eaLnBrk="1" hangingPunct="1">
              <a:buFont typeface="Arial" panose="020B0604020202020204" pitchFamily="34" charset="0"/>
              <a:buAutoNum type="arabicPeriod"/>
              <a:defRPr/>
            </a:pPr>
            <a:r>
              <a:rPr lang="en-GB" sz="2400" dirty="0"/>
              <a:t>How are the organisation structure and culture related to its performances?</a:t>
            </a:r>
          </a:p>
          <a:p>
            <a:pPr eaLnBrk="1" hangingPunct="1">
              <a:buFont typeface="Arial" panose="020B0604020202020204" pitchFamily="34" charset="0"/>
              <a:buAutoNum type="arabicPeriod"/>
              <a:defRPr/>
            </a:pPr>
            <a:r>
              <a:rPr lang="en-GB" sz="2400" dirty="0"/>
              <a:t>How are its employee motivated?</a:t>
            </a:r>
          </a:p>
          <a:p>
            <a:pPr marL="0" indent="0" eaLnBrk="1" hangingPunct="1">
              <a:buNone/>
              <a:defRPr/>
            </a:pPr>
            <a:endParaRPr lang="en-GB" sz="2000" b="1" dirty="0">
              <a:solidFill>
                <a:srgbClr val="FF0000"/>
              </a:solidFill>
            </a:endParaRPr>
          </a:p>
          <a:p>
            <a:pPr marL="0" indent="0" eaLnBrk="1" hangingPunct="1">
              <a:buNone/>
              <a:defRPr/>
            </a:pPr>
            <a:r>
              <a:rPr lang="en-GB" sz="2800" b="1" dirty="0">
                <a:solidFill>
                  <a:srgbClr val="FF0000"/>
                </a:solidFill>
              </a:rPr>
              <a:t>Remark: It is expected that your report uses relevant concepts, theories and frameworks introduced by this module.</a:t>
            </a:r>
            <a:endParaRPr lang="en-GB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325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D30BA-6390-1219-5AB7-FAE309DF5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Assessments 1 - Guidance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7DD4F-EAFA-8F8F-FA1E-216082C9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lnSpc>
                <a:spcPct val="90000"/>
              </a:lnSpc>
              <a:buFont typeface="Arial" panose="020B0604020202020204" pitchFamily="34" charset="0"/>
              <a:buAutoNum type="arabicPeriod"/>
              <a:defRPr/>
            </a:pPr>
            <a:r>
              <a:rPr lang="en-US" altLang="en-US" sz="3200" dirty="0"/>
              <a:t>Define the concepts and why they are important (use academic sources, use those provided by the modules if possible).</a:t>
            </a:r>
          </a:p>
          <a:p>
            <a:pPr marL="457200" indent="-457200" eaLnBrk="1" hangingPunct="1">
              <a:lnSpc>
                <a:spcPct val="90000"/>
              </a:lnSpc>
              <a:buFont typeface="Arial" panose="020B0604020202020204" pitchFamily="34" charset="0"/>
              <a:buAutoNum type="arabicPeriod"/>
              <a:defRPr/>
            </a:pPr>
            <a:r>
              <a:rPr lang="en-US" altLang="en-US" sz="3200" dirty="0"/>
              <a:t>Identify the different types of the phenomenon (if any).</a:t>
            </a:r>
          </a:p>
          <a:p>
            <a:pPr marL="457200" indent="-457200" eaLnBrk="1" hangingPunct="1">
              <a:lnSpc>
                <a:spcPct val="90000"/>
              </a:lnSpc>
              <a:buFont typeface="Arial" panose="020B0604020202020204" pitchFamily="34" charset="0"/>
              <a:buAutoNum type="arabicPeriod"/>
              <a:defRPr/>
            </a:pPr>
            <a:r>
              <a:rPr lang="en-US" altLang="en-US" sz="3200" dirty="0"/>
              <a:t>Use examples to illustrate your points.</a:t>
            </a:r>
          </a:p>
          <a:p>
            <a:pPr marL="457200" indent="-457200" eaLnBrk="1" hangingPunct="1">
              <a:lnSpc>
                <a:spcPct val="90000"/>
              </a:lnSpc>
              <a:buFont typeface="Arial" panose="020B0604020202020204" pitchFamily="34" charset="0"/>
              <a:buAutoNum type="arabicPeriod"/>
              <a:defRPr/>
            </a:pPr>
            <a:r>
              <a:rPr lang="en-US" altLang="en-US" sz="3200" dirty="0"/>
              <a:t>Minimize the similarity index. Avoid direct quotation if possible (paraphrase if possible).</a:t>
            </a:r>
          </a:p>
          <a:p>
            <a:pPr marL="457200" indent="-457200" eaLnBrk="1" hangingPunct="1">
              <a:lnSpc>
                <a:spcPct val="90000"/>
              </a:lnSpc>
              <a:buFont typeface="Arial" panose="020B0604020202020204" pitchFamily="34" charset="0"/>
              <a:buAutoNum type="arabicPeriod"/>
              <a:defRPr/>
            </a:pPr>
            <a:r>
              <a:rPr lang="en-US" altLang="en-US" sz="3200" dirty="0"/>
              <a:t>Word count: 2,000±10%</a:t>
            </a:r>
          </a:p>
        </p:txBody>
      </p:sp>
    </p:spTree>
    <p:extLst>
      <p:ext uri="{BB962C8B-B14F-4D97-AF65-F5344CB8AC3E}">
        <p14:creationId xmlns:p14="http://schemas.microsoft.com/office/powerpoint/2010/main" val="293786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2A7CD-539C-3B3D-59D5-1AF09EC43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6470469" cy="1143000"/>
          </a:xfrm>
        </p:spPr>
        <p:txBody>
          <a:bodyPr/>
          <a:lstStyle/>
          <a:p>
            <a:pPr algn="l"/>
            <a:r>
              <a:rPr lang="en-GB" dirty="0"/>
              <a:t>Assessment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6CB02-3328-D961-FEDE-531FAC770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1" y="1600201"/>
            <a:ext cx="4606834" cy="391703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How to meet these criteria?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477EFD-2BBE-5CB9-1401-C7F61C204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7769" y="0"/>
            <a:ext cx="6594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72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climbing up a set of escalators&#10;&#10;Description automatically generated">
            <a:extLst>
              <a:ext uri="{FF2B5EF4-FFF2-40B4-BE49-F238E27FC236}">
                <a16:creationId xmlns:a16="http://schemas.microsoft.com/office/drawing/2014/main" id="{C1E921FA-9911-0C55-C661-B11B155532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014" y="0"/>
            <a:ext cx="5527563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F309956-6BA0-513D-6D64-A83B019F5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81" y="775847"/>
            <a:ext cx="1617518" cy="857250"/>
          </a:xfr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Don’t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BC38D0-9C24-6B40-8761-0200866899F7}"/>
              </a:ext>
            </a:extLst>
          </p:cNvPr>
          <p:cNvSpPr txBox="1"/>
          <p:nvPr/>
        </p:nvSpPr>
        <p:spPr>
          <a:xfrm>
            <a:off x="830581" y="2623525"/>
            <a:ext cx="35741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b="1" dirty="0"/>
              <a:t>Jump to conclusion!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E0C5BB-6755-CEDC-54EC-6455301606FC}"/>
              </a:ext>
            </a:extLst>
          </p:cNvPr>
          <p:cNvSpPr txBox="1"/>
          <p:nvPr/>
        </p:nvSpPr>
        <p:spPr>
          <a:xfrm rot="1678450">
            <a:off x="6562413" y="5565405"/>
            <a:ext cx="2135857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Identify and define relevant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C69198-1913-A4AF-0DF4-1BCE67C251BC}"/>
              </a:ext>
            </a:extLst>
          </p:cNvPr>
          <p:cNvSpPr txBox="1"/>
          <p:nvPr/>
        </p:nvSpPr>
        <p:spPr>
          <a:xfrm rot="1330938">
            <a:off x="7291894" y="4848180"/>
            <a:ext cx="2525707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Find reliable, updated data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E73480-4A2C-C7F6-8E1A-CDB80E5FD28E}"/>
              </a:ext>
            </a:extLst>
          </p:cNvPr>
          <p:cNvSpPr txBox="1"/>
          <p:nvPr/>
        </p:nvSpPr>
        <p:spPr>
          <a:xfrm rot="1074299">
            <a:off x="7696956" y="4153941"/>
            <a:ext cx="2849808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Use the theories to analyse the data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1B3EAA-18B5-73B5-99FB-262B4511BCCD}"/>
              </a:ext>
            </a:extLst>
          </p:cNvPr>
          <p:cNvSpPr txBox="1"/>
          <p:nvPr/>
        </p:nvSpPr>
        <p:spPr>
          <a:xfrm rot="946576">
            <a:off x="8308228" y="3737858"/>
            <a:ext cx="3016873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Findings &amp; conclusion</a:t>
            </a:r>
          </a:p>
        </p:txBody>
      </p:sp>
    </p:spTree>
    <p:extLst>
      <p:ext uri="{BB962C8B-B14F-4D97-AF65-F5344CB8AC3E}">
        <p14:creationId xmlns:p14="http://schemas.microsoft.com/office/powerpoint/2010/main" val="982074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EA2C5-DD95-B721-0F48-08AB50261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Assessments 2 - Guidance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A3F97-AAF8-45AA-1A19-D8DDDBECC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  <a:defRPr/>
            </a:pPr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have recently joined as a Manager in the strategic planning department of an airline (UK) and you are tasked to give a group presentation (4 to 5 members) to your board of directors. You are expected to bring contemporary approaches of organisational behaviour and scope of their application in your organisation. You are required to:</a:t>
            </a:r>
          </a:p>
          <a:p>
            <a:pPr marL="457200" indent="-457200" eaLnBrk="1" hangingPunct="1">
              <a:buFont typeface="Arial" panose="020B0604020202020204" pitchFamily="34" charset="0"/>
              <a:buAutoNum type="arabicPeriod"/>
              <a:defRPr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To perform an in-person group presentation.</a:t>
            </a:r>
          </a:p>
          <a:p>
            <a:pPr marL="457200" indent="-457200" eaLnBrk="1" hangingPunct="1">
              <a:buFont typeface="Arial" panose="020B0604020202020204" pitchFamily="34" charset="0"/>
              <a:buAutoNum type="arabicPeriod"/>
              <a:defRPr/>
            </a:pPr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submit an individual reflective report of 1,000 words .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496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B2D9B-64AD-54B6-8DC3-81E70EBC9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Assessments 2 - Guidance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3CC37-0C2A-36DE-C58D-0B2FED665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90000"/>
              </a:lnSpc>
              <a:buFont typeface="Myriad Pro"/>
              <a:buAutoNum type="arabicPeriod"/>
            </a:pPr>
            <a:r>
              <a:rPr lang="en-US" altLang="en-US" sz="2400" dirty="0"/>
              <a:t>Word count: ± 10%</a:t>
            </a:r>
          </a:p>
          <a:p>
            <a:pPr marL="457200" indent="-457200" eaLnBrk="1" hangingPunct="1">
              <a:lnSpc>
                <a:spcPct val="90000"/>
              </a:lnSpc>
              <a:buFont typeface="Myriad Pro"/>
              <a:buAutoNum type="arabicPeriod"/>
            </a:pPr>
            <a:r>
              <a:rPr lang="en-US" altLang="en-US" sz="2400" dirty="0"/>
              <a:t>Weight: 50% presentation, 50% individual reflection report</a:t>
            </a:r>
          </a:p>
          <a:p>
            <a:pPr marL="457200" indent="-457200" eaLnBrk="1" hangingPunct="1">
              <a:lnSpc>
                <a:spcPct val="90000"/>
              </a:lnSpc>
              <a:buFont typeface="Myriad Pro"/>
              <a:buAutoNum type="arabicPeriod"/>
            </a:pPr>
            <a:r>
              <a:rPr lang="en-US" altLang="en-US" sz="2400" dirty="0"/>
              <a:t>Individual reflection report: </a:t>
            </a:r>
            <a:r>
              <a:rPr lang="en-US" altLang="en-US" sz="2400" b="1" dirty="0">
                <a:solidFill>
                  <a:srgbClr val="FF0000"/>
                </a:solidFill>
              </a:rPr>
              <a:t>critically</a:t>
            </a:r>
            <a:r>
              <a:rPr lang="en-US" altLang="en-US" sz="2400" dirty="0"/>
              <a:t> describes your personal experience in producing the presentation. E.g.: what you have learned, what went well, what was difficult, who was able to help who and how, etc. </a:t>
            </a:r>
          </a:p>
          <a:p>
            <a:pPr marL="457200" indent="-457200" eaLnBrk="1" hangingPunct="1">
              <a:lnSpc>
                <a:spcPct val="90000"/>
              </a:lnSpc>
              <a:buFont typeface="Myriad Pro"/>
              <a:buAutoNum type="arabicPeriod"/>
            </a:pPr>
            <a:r>
              <a:rPr lang="en-US" altLang="en-US" sz="2400" dirty="0"/>
              <a:t>The list of group members, with group leader identified, must be provided to the lecturer at least 2 weeks before the final presentation.</a:t>
            </a:r>
          </a:p>
          <a:p>
            <a:pPr marL="457200" indent="-457200" eaLnBrk="1" hangingPunct="1">
              <a:lnSpc>
                <a:spcPct val="90000"/>
              </a:lnSpc>
              <a:buFont typeface="Myriad Pro"/>
              <a:buAutoNum type="arabicPeriod"/>
            </a:pPr>
            <a:r>
              <a:rPr lang="en-US" altLang="en-US" sz="2400" dirty="0"/>
              <a:t>The group leaders will submit the presentation slides. Each student submit their own individual reflective report.</a:t>
            </a:r>
          </a:p>
          <a:p>
            <a:pPr marL="457200" indent="-457200" eaLnBrk="1" hangingPunct="1">
              <a:lnSpc>
                <a:spcPct val="90000"/>
              </a:lnSpc>
              <a:buFont typeface="Myriad Pro"/>
              <a:buAutoNum type="arabicPeriod"/>
            </a:pPr>
            <a:r>
              <a:rPr lang="en-US" altLang="en-US" sz="2400" dirty="0"/>
              <a:t>Students who are absent in the presentation will </a:t>
            </a:r>
            <a:r>
              <a:rPr lang="en-US" altLang="en-US" sz="2400" b="1" dirty="0">
                <a:solidFill>
                  <a:srgbClr val="FF0000"/>
                </a:solidFill>
              </a:rPr>
              <a:t>NOT</a:t>
            </a:r>
            <a:r>
              <a:rPr lang="en-US" altLang="en-US" sz="2400" dirty="0"/>
              <a:t> have their individual reflection report marked.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892100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2A7CD-539C-3B3D-59D5-1AF09EC43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6470469" cy="1143000"/>
          </a:xfrm>
        </p:spPr>
        <p:txBody>
          <a:bodyPr/>
          <a:lstStyle/>
          <a:p>
            <a:pPr algn="l"/>
            <a:r>
              <a:rPr lang="en-GB" dirty="0"/>
              <a:t>Assessment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6CB02-3328-D961-FEDE-531FAC770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1" y="1600201"/>
            <a:ext cx="4606834" cy="391703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How to meet these criteria?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477EFD-2BBE-5CB9-1401-C7F61C204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7769" y="0"/>
            <a:ext cx="6594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980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climbing up a set of escalators&#10;&#10;Description automatically generated">
            <a:extLst>
              <a:ext uri="{FF2B5EF4-FFF2-40B4-BE49-F238E27FC236}">
                <a16:creationId xmlns:a16="http://schemas.microsoft.com/office/drawing/2014/main" id="{C1E921FA-9911-0C55-C661-B11B155532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014" y="0"/>
            <a:ext cx="5527563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F309956-6BA0-513D-6D64-A83B019F5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81" y="1855714"/>
            <a:ext cx="1617518" cy="857250"/>
          </a:xfr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Don’t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BC38D0-9C24-6B40-8761-0200866899F7}"/>
              </a:ext>
            </a:extLst>
          </p:cNvPr>
          <p:cNvSpPr txBox="1"/>
          <p:nvPr/>
        </p:nvSpPr>
        <p:spPr>
          <a:xfrm>
            <a:off x="830581" y="2937037"/>
            <a:ext cx="35741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b="1" dirty="0"/>
              <a:t>Jump to conclusion!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E0C5BB-6755-CEDC-54EC-6455301606FC}"/>
              </a:ext>
            </a:extLst>
          </p:cNvPr>
          <p:cNvSpPr txBox="1"/>
          <p:nvPr/>
        </p:nvSpPr>
        <p:spPr>
          <a:xfrm rot="1678450">
            <a:off x="6562413" y="5565405"/>
            <a:ext cx="2135857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Identify and define relevant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C69198-1913-A4AF-0DF4-1BCE67C251BC}"/>
              </a:ext>
            </a:extLst>
          </p:cNvPr>
          <p:cNvSpPr txBox="1"/>
          <p:nvPr/>
        </p:nvSpPr>
        <p:spPr>
          <a:xfrm rot="1330938">
            <a:off x="7291894" y="4848180"/>
            <a:ext cx="2525707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Find reliable, updated data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E73480-4A2C-C7F6-8E1A-CDB80E5FD28E}"/>
              </a:ext>
            </a:extLst>
          </p:cNvPr>
          <p:cNvSpPr txBox="1"/>
          <p:nvPr/>
        </p:nvSpPr>
        <p:spPr>
          <a:xfrm rot="1074299">
            <a:off x="7696956" y="4153941"/>
            <a:ext cx="2849808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Use the theories to analyse the data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1B3EAA-18B5-73B5-99FB-262B4511BCCD}"/>
              </a:ext>
            </a:extLst>
          </p:cNvPr>
          <p:cNvSpPr txBox="1"/>
          <p:nvPr/>
        </p:nvSpPr>
        <p:spPr>
          <a:xfrm rot="946576">
            <a:off x="8308228" y="3737858"/>
            <a:ext cx="3016873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Findings &amp; conclusion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FC8C8E2-DB42-3570-4913-CCB2F43C2EA3}"/>
              </a:ext>
            </a:extLst>
          </p:cNvPr>
          <p:cNvSpPr txBox="1">
            <a:spLocks/>
          </p:cNvSpPr>
          <p:nvPr/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pPr algn="l"/>
            <a:r>
              <a:rPr lang="en-US" altLang="en-US" dirty="0"/>
              <a:t>Remember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786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EA2C5-DD95-B721-0F48-08AB50261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Assessments – General considerations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A3F97-AAF8-45AA-1A19-D8DDDBECC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sure to have sufficient time to prepare and develop your work.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Stick to the assessment criteria as you develop your work.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the module’s materials in your work.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Minimise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similarity index.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lease direct your questions, if any, to your lecturer/tutor.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45479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494</Words>
  <Application>Microsoft Office PowerPoint</Application>
  <PresentationFormat>Widescreen</PresentationFormat>
  <Paragraphs>54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Myriad Pro</vt:lpstr>
      <vt:lpstr>Times</vt:lpstr>
      <vt:lpstr>20140311PresentationUWTSDTemplate</vt:lpstr>
      <vt:lpstr>Introducing the Modern Workplace  LCBB4003</vt:lpstr>
      <vt:lpstr>Assessments 1 - Guidance</vt:lpstr>
      <vt:lpstr>Assessments 1 - Guidance</vt:lpstr>
      <vt:lpstr>Assessment criteria</vt:lpstr>
      <vt:lpstr>Don’t</vt:lpstr>
      <vt:lpstr>Assessments 2 - Guidance</vt:lpstr>
      <vt:lpstr>Assessments 2 - Guidance</vt:lpstr>
      <vt:lpstr>Assessment criteria</vt:lpstr>
      <vt:lpstr>Don’t</vt:lpstr>
      <vt:lpstr>Assessments – General considerations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code</dc:title>
  <dc:creator>Hoang Dang Nguyen</dc:creator>
  <cp:lastModifiedBy>Hoang Dang Nguyen</cp:lastModifiedBy>
  <cp:revision>1</cp:revision>
  <dcterms:created xsi:type="dcterms:W3CDTF">2023-09-20T11:13:31Z</dcterms:created>
  <dcterms:modified xsi:type="dcterms:W3CDTF">2023-09-20T11:28:02Z</dcterms:modified>
</cp:coreProperties>
</file>