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55835" autoAdjust="0"/>
  </p:normalViewPr>
  <p:slideViewPr>
    <p:cSldViewPr snapToGrid="0">
      <p:cViewPr varScale="1">
        <p:scale>
          <a:sx n="41" d="100"/>
          <a:sy n="41" d="100"/>
        </p:scale>
        <p:origin x="18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80AFEE-FB2F-4F18-9508-8783A24D1328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B94797-CF2D-4587-BE81-D86E783BD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82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Oxfam are a global</a:t>
            </a:r>
            <a:r>
              <a:rPr lang="en-GB" baseline="0" dirty="0" smtClean="0"/>
              <a:t> Aid development charity with over 70 years experience.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94797-CF2D-4587-BE81-D86E783BD73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0553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94797-CF2D-4587-BE81-D86E783BD73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9158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428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857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354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892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05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35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30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454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15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696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997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F2AEE9-DB78-4C80-A1E7-CEC3D14F1174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E7565-4E2C-49CA-B3C9-9660B0D33F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243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84517"/>
            <a:ext cx="9144000" cy="1198806"/>
          </a:xfrm>
        </p:spPr>
        <p:txBody>
          <a:bodyPr/>
          <a:lstStyle/>
          <a:p>
            <a:r>
              <a:rPr lang="en-GB" dirty="0" smtClean="0"/>
              <a:t>Oxfam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4123" y="1383323"/>
            <a:ext cx="6096000" cy="268568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Oxfam Prostitute Scandal</a:t>
            </a:r>
          </a:p>
          <a:p>
            <a:pPr algn="l"/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Occurred 2011 – broke in 2017 via The Times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Allegations against 7 Oxfam staff in Haiti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Underage prostitutes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Downloading Porn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4 dismissed and 3 members of staff resigned</a:t>
            </a:r>
          </a:p>
        </p:txBody>
      </p:sp>
      <p:sp>
        <p:nvSpPr>
          <p:cNvPr id="4" name="Oval 3"/>
          <p:cNvSpPr/>
          <p:nvPr/>
        </p:nvSpPr>
        <p:spPr>
          <a:xfrm>
            <a:off x="8159262" y="3610708"/>
            <a:ext cx="2508738" cy="143021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797468" y="4141149"/>
            <a:ext cx="1232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Key Players</a:t>
            </a:r>
            <a:endParaRPr lang="en-GB" dirty="0"/>
          </a:p>
        </p:txBody>
      </p:sp>
      <p:cxnSp>
        <p:nvCxnSpPr>
          <p:cNvPr id="7" name="Straight Arrow Connector 6"/>
          <p:cNvCxnSpPr>
            <a:stCxn id="4" idx="0"/>
          </p:cNvCxnSpPr>
          <p:nvPr/>
        </p:nvCxnSpPr>
        <p:spPr>
          <a:xfrm flipH="1" flipV="1">
            <a:off x="9413630" y="2726164"/>
            <a:ext cx="1" cy="8845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730077" y="2327579"/>
            <a:ext cx="1367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</a:t>
            </a:r>
            <a:r>
              <a:rPr lang="en-GB" dirty="0" smtClean="0"/>
              <a:t>overnment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0402295" y="2947300"/>
            <a:ext cx="1455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Mark Golding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0609660" y="4967571"/>
            <a:ext cx="795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Oxfam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8241323" y="5475473"/>
            <a:ext cx="1387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793497" y="2947300"/>
            <a:ext cx="1660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Public Donators</a:t>
            </a:r>
            <a:endParaRPr lang="en-GB" dirty="0"/>
          </a:p>
        </p:txBody>
      </p:sp>
      <p:cxnSp>
        <p:nvCxnSpPr>
          <p:cNvPr id="14" name="Straight Arrow Connector 13"/>
          <p:cNvCxnSpPr>
            <a:stCxn id="4" idx="7"/>
          </p:cNvCxnSpPr>
          <p:nvPr/>
        </p:nvCxnSpPr>
        <p:spPr>
          <a:xfrm flipV="1">
            <a:off x="10300604" y="3574032"/>
            <a:ext cx="707049" cy="2461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4" idx="5"/>
          </p:cNvCxnSpPr>
          <p:nvPr/>
        </p:nvCxnSpPr>
        <p:spPr>
          <a:xfrm>
            <a:off x="10300604" y="4831473"/>
            <a:ext cx="309056" cy="2094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4" idx="4"/>
          </p:cNvCxnSpPr>
          <p:nvPr/>
        </p:nvCxnSpPr>
        <p:spPr>
          <a:xfrm flipH="1">
            <a:off x="9144000" y="5040923"/>
            <a:ext cx="269631" cy="2940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4" idx="1"/>
          </p:cNvCxnSpPr>
          <p:nvPr/>
        </p:nvCxnSpPr>
        <p:spPr>
          <a:xfrm flipH="1" flipV="1">
            <a:off x="7869919" y="3314728"/>
            <a:ext cx="656739" cy="5054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661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493" y="328246"/>
            <a:ext cx="4108938" cy="82318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Key Facts/ Ethical Issues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5493" y="1151426"/>
            <a:ext cx="5586045" cy="5142767"/>
          </a:xfrm>
        </p:spPr>
        <p:txBody>
          <a:bodyPr/>
          <a:lstStyle/>
          <a:p>
            <a:r>
              <a:rPr lang="en-GB" dirty="0" smtClean="0"/>
              <a:t>Main Controversy – Failure to disclose sexual activity with minors.</a:t>
            </a:r>
          </a:p>
          <a:p>
            <a:r>
              <a:rPr lang="en-GB" dirty="0" smtClean="0"/>
              <a:t>Was it a cover up ?</a:t>
            </a:r>
          </a:p>
          <a:p>
            <a:r>
              <a:rPr lang="en-GB" dirty="0" smtClean="0"/>
              <a:t>Oxfam released a statement within 48 hrs.</a:t>
            </a:r>
          </a:p>
          <a:p>
            <a:r>
              <a:rPr lang="en-GB" dirty="0" smtClean="0"/>
              <a:t>Vulnerable Haiti children were targeted</a:t>
            </a:r>
            <a:r>
              <a:rPr lang="en-GB" sz="2000" dirty="0" smtClean="0"/>
              <a:t>.</a:t>
            </a:r>
          </a:p>
          <a:p>
            <a:pPr marL="0" indent="0">
              <a:buNone/>
            </a:pPr>
            <a:r>
              <a:rPr lang="en-GB" sz="2000" b="1" dirty="0" smtClean="0"/>
              <a:t>Solutions</a:t>
            </a:r>
          </a:p>
          <a:p>
            <a:r>
              <a:rPr lang="en-GB" dirty="0" smtClean="0"/>
              <a:t>Stricter Vetting</a:t>
            </a:r>
          </a:p>
          <a:p>
            <a:r>
              <a:rPr lang="en-GB" dirty="0" smtClean="0"/>
              <a:t>Stricter regulations</a:t>
            </a:r>
          </a:p>
          <a:p>
            <a:r>
              <a:rPr lang="en-GB" dirty="0" smtClean="0"/>
              <a:t>Greater Transparency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096000" y="1151426"/>
            <a:ext cx="5586045" cy="5142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r>
              <a:rPr lang="en-GB" dirty="0" smtClean="0"/>
              <a:t>Lack of Trust</a:t>
            </a:r>
          </a:p>
          <a:p>
            <a:r>
              <a:rPr lang="en-GB" dirty="0" smtClean="0"/>
              <a:t>Possible Decrease in donations from public and government</a:t>
            </a:r>
          </a:p>
          <a:p>
            <a:r>
              <a:rPr lang="en-GB" dirty="0" smtClean="0"/>
              <a:t>Catalyst for Change e.g. stricter vetting</a:t>
            </a:r>
          </a:p>
          <a:p>
            <a:r>
              <a:rPr lang="en-GB" dirty="0" smtClean="0"/>
              <a:t>Impacts on Key stakeholders, whole sector, beneficiaries.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096000" y="328246"/>
            <a:ext cx="4108938" cy="8231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 smtClean="0"/>
              <a:t>Impacts</a:t>
            </a:r>
            <a:endParaRPr lang="en-GB" sz="320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632939" y="1151425"/>
            <a:ext cx="5586045" cy="5142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65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128</Words>
  <Application>Microsoft Office PowerPoint</Application>
  <PresentationFormat>Widescreen</PresentationFormat>
  <Paragraphs>32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Oxfam</vt:lpstr>
      <vt:lpstr>Key Facts/ Ethical Issues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Oxfam</dc:title>
  <dc:creator>Univeristy of Wales Trinity Saint David</dc:creator>
  <cp:lastModifiedBy>Univeristy of Wales Trinity Saint David</cp:lastModifiedBy>
  <cp:revision>3</cp:revision>
  <dcterms:created xsi:type="dcterms:W3CDTF">2018-02-12T08:57:30Z</dcterms:created>
  <dcterms:modified xsi:type="dcterms:W3CDTF">2018-02-12T09:19:59Z</dcterms:modified>
</cp:coreProperties>
</file>