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4" r:id="rId2"/>
    <p:sldId id="282" r:id="rId3"/>
    <p:sldId id="283" r:id="rId4"/>
    <p:sldId id="287" r:id="rId5"/>
    <p:sldId id="288" r:id="rId6"/>
    <p:sldId id="286" r:id="rId7"/>
    <p:sldId id="276" r:id="rId8"/>
    <p:sldId id="284" r:id="rId9"/>
    <p:sldId id="278" r:id="rId10"/>
    <p:sldId id="279" r:id="rId11"/>
    <p:sldId id="266" r:id="rId12"/>
    <p:sldId id="269" r:id="rId13"/>
    <p:sldId id="289" r:id="rId14"/>
    <p:sldId id="270" r:id="rId15"/>
    <p:sldId id="290" r:id="rId16"/>
    <p:sldId id="285" r:id="rId17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B810BA1-F59A-4343-9CBF-CC5F1CDC8255}">
          <p14:sldIdLst>
            <p14:sldId id="264"/>
            <p14:sldId id="282"/>
            <p14:sldId id="283"/>
            <p14:sldId id="287"/>
            <p14:sldId id="288"/>
            <p14:sldId id="286"/>
            <p14:sldId id="276"/>
            <p14:sldId id="284"/>
          </p14:sldIdLst>
        </p14:section>
        <p14:section name="Untitled Section" id="{52F70A2A-5D84-46C6-8320-216E630FCF10}">
          <p14:sldIdLst>
            <p14:sldId id="278"/>
            <p14:sldId id="279"/>
            <p14:sldId id="266"/>
            <p14:sldId id="269"/>
            <p14:sldId id="289"/>
            <p14:sldId id="270"/>
            <p14:sldId id="290"/>
            <p14:sldId id="285"/>
          </p14:sldIdLst>
        </p14:section>
      </p14:sectionLst>
    </p:ex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5226" autoAdjust="0"/>
  </p:normalViewPr>
  <p:slideViewPr>
    <p:cSldViewPr showGuides="1">
      <p:cViewPr varScale="1">
        <p:scale>
          <a:sx n="86" d="100"/>
          <a:sy n="86" d="100"/>
        </p:scale>
        <p:origin x="514" y="5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1/20/2020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1/20/2020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1/20/2020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1/20/2020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1/20/2020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1/20/2020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1/20/2020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1/20/2020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1/20/2020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1/20/2020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1/20/2020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ositivepsychology.com/narrative-therapy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journalnft.com/contact.html" TargetMode="External"/><Relationship Id="rId5" Type="http://schemas.openxmlformats.org/officeDocument/2006/relationships/hyperlink" Target="https://www.nytimes.com/2008/04/28/us/28white.html" TargetMode="External"/><Relationship Id="rId4" Type="http://schemas.openxmlformats.org/officeDocument/2006/relationships/hyperlink" Target="https://dulwichcentre.com.au/what-is-narrative-therapy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660566"/>
            <a:ext cx="7008574" cy="3298825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Narrative Therapy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581128"/>
            <a:ext cx="7008574" cy="1244600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 Harries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No. - 1704208</a:t>
            </a: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A218A-99C7-41CF-88C3-0EED9D10C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780" y="260648"/>
            <a:ext cx="7008574" cy="1930400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en-GB" dirty="0"/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C420ED-EF53-496E-A534-7605BF3F8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816" y="894061"/>
            <a:ext cx="7008574" cy="1296987"/>
          </a:xfrm>
        </p:spPr>
        <p:txBody>
          <a:bodyPr/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Opening Points to Consider 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141294-B9A5-4C4E-9A46-195E59577436}"/>
              </a:ext>
            </a:extLst>
          </p:cNvPr>
          <p:cNvSpPr txBox="1"/>
          <p:nvPr/>
        </p:nvSpPr>
        <p:spPr>
          <a:xfrm>
            <a:off x="357816" y="2459916"/>
            <a:ext cx="73424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Narrative Therapy?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it practiced professionally?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skills does it use?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35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AF966-38CA-4D62-8D34-1FC633621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>
            <a:normAutofit/>
          </a:bodyPr>
          <a:lstStyle/>
          <a:p>
            <a:pPr algn="just"/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Narrative Therapy?</a:t>
            </a:r>
            <a:endParaRPr lang="en-GB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EF942-3CFF-4097-96AD-A302B2A07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‘Narrative Therapy is a treatment for individuals, couples, or families, that helps them reinterpret and rewrite their life events into true, but more life-enhancing narratives or stories.’</a:t>
            </a:r>
          </a:p>
          <a:p>
            <a:pPr marL="0" indent="0">
              <a:buNone/>
            </a:pP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Psychological Association (2020)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74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AC3E4-B54F-4834-B869-1735E8CCA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/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it practiced professionally?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A6C1A-CF72-4E79-84EA-F4FA33CF89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5735" y="1700808"/>
            <a:ext cx="10157354" cy="447040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practical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numerous different approaches within it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utilises existing skills </a:t>
            </a:r>
          </a:p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(Morgan, 2000) </a:t>
            </a:r>
          </a:p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70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87EC4-8773-401E-A10D-8FDA943F4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0"/>
            <a:ext cx="10157354" cy="1397000"/>
          </a:xfrm>
        </p:spPr>
        <p:txBody>
          <a:bodyPr/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existing skills does it use?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6B7A1-C751-4D0F-8768-D7739DA39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0688"/>
            <a:ext cx="12188825" cy="447040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natural story telling tendencies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Awareness of existing belief systems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and societal values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Competencies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cognitive ability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 knowledge of previous states and situations</a:t>
            </a:r>
          </a:p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(Coolican, 2014)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BUT!!! -  All of these skills are assumed, and they not guaranteed in every potential client.                                                          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FAE010-4F87-4488-87A0-21EE214DC357}"/>
              </a:ext>
            </a:extLst>
          </p:cNvPr>
          <p:cNvSpPr txBox="1"/>
          <p:nvPr/>
        </p:nvSpPr>
        <p:spPr>
          <a:xfrm>
            <a:off x="0" y="6021288"/>
            <a:ext cx="10729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of these skills are used to assist people to change their relationship with their problem (Ackerman, 2019).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10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ut in half&#10;&#10;Description automatically generated">
            <a:extLst>
              <a:ext uri="{FF2B5EF4-FFF2-40B4-BE49-F238E27FC236}">
                <a16:creationId xmlns:a16="http://schemas.microsoft.com/office/drawing/2014/main" id="{B8EAA05A-A41D-42BC-9152-F796EF0125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"/>
            <a:ext cx="12188825" cy="685776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C0BB5F-0B6E-4B2E-B3EC-AED50E2302A6}"/>
              </a:ext>
            </a:extLst>
          </p:cNvPr>
          <p:cNvSpPr txBox="1"/>
          <p:nvPr/>
        </p:nvSpPr>
        <p:spPr>
          <a:xfrm>
            <a:off x="8902724" y="5877272"/>
            <a:ext cx="3503698" cy="936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5000"/>
              </a:lnSpc>
              <a:spcBef>
                <a:spcPts val="1866"/>
              </a:spcBef>
              <a:buSzPct val="100000"/>
            </a:pPr>
            <a:r>
              <a:rPr lang="en-GB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(Ralph Howe Ministries, 2019) </a:t>
            </a:r>
          </a:p>
        </p:txBody>
      </p:sp>
    </p:spTree>
    <p:extLst>
      <p:ext uri="{BB962C8B-B14F-4D97-AF65-F5344CB8AC3E}">
        <p14:creationId xmlns:p14="http://schemas.microsoft.com/office/powerpoint/2010/main" val="237973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0" y="1222"/>
            <a:ext cx="8542684" cy="1728192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 and Context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0" y="865319"/>
            <a:ext cx="8326660" cy="2635690"/>
          </a:xfrm>
        </p:spPr>
        <p:txBody>
          <a:bodyPr>
            <a:normAutofit fontScale="25000" lnSpcReduction="20000"/>
          </a:bodyPr>
          <a:lstStyle/>
          <a:p>
            <a:pPr algn="just"/>
            <a:endParaRPr lang="en-US" sz="17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theory first emerged during the late 1970’s and early 1980’s.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Originated in Australia and New Zealand.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Developed with the ideas of respect, no blame and the belief that the client is the expert.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590E89-813F-4243-AE25-05815D424287}"/>
              </a:ext>
            </a:extLst>
          </p:cNvPr>
          <p:cNvSpPr txBox="1"/>
          <p:nvPr/>
        </p:nvSpPr>
        <p:spPr>
          <a:xfrm>
            <a:off x="-20338" y="3356992"/>
            <a:ext cx="79106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Contributors      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David Epston – A Canadian social worker and family therapist who practiced in New Zealand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Michael White – An Australian social worker and family therapist who practiced in his home country.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close up of a person wearing glasses&#10;&#10;Description automatically generated">
            <a:extLst>
              <a:ext uri="{FF2B5EF4-FFF2-40B4-BE49-F238E27FC236}">
                <a16:creationId xmlns:a16="http://schemas.microsoft.com/office/drawing/2014/main" id="{4198008C-EAF9-451D-A9CC-D1D5EF07A0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250" y="3212976"/>
            <a:ext cx="1601114" cy="1247535"/>
          </a:xfrm>
          <a:prstGeom prst="rect">
            <a:avLst/>
          </a:prstGeom>
        </p:spPr>
      </p:pic>
      <p:pic>
        <p:nvPicPr>
          <p:cNvPr id="6" name="Picture 5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E1B496FB-0433-45F6-882D-3B729B148D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32" y="2891638"/>
            <a:ext cx="1260140" cy="189021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1AC922-FEA5-4B04-9599-E12255ADE32A}"/>
              </a:ext>
            </a:extLst>
          </p:cNvPr>
          <p:cNvSpPr txBox="1"/>
          <p:nvPr/>
        </p:nvSpPr>
        <p:spPr>
          <a:xfrm>
            <a:off x="5630670" y="3224073"/>
            <a:ext cx="1327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(Journal of Narrative Family Therapy)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596036-8903-493E-BEC9-D85504ABFA0B}"/>
              </a:ext>
            </a:extLst>
          </p:cNvPr>
          <p:cNvSpPr txBox="1"/>
          <p:nvPr/>
        </p:nvSpPr>
        <p:spPr>
          <a:xfrm>
            <a:off x="7176898" y="4781848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New York Times) </a:t>
            </a:r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2C94A-BD68-4F4E-9B14-51AB1ED96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73" y="116632"/>
            <a:ext cx="11953328" cy="504056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US" sz="1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Theory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idea of Narrative Therapy is that it sees a person’s problem as the problem, not the person themselves as the problem.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focuses on the relationship between a person’s experience and their interpretation of it, as revealed in their narrative. 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looks to sperate a problem from someone who may be experiencing it.  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accuracy of a person’s story is not important in comparison to how it’s told.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seeks to extract key stories or </a:t>
            </a:r>
            <a:r>
              <a:rPr lang="en-US" sz="1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Dominant Discourses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people may have of themselves, which are stopping them from moving on in their lives. </a:t>
            </a:r>
          </a:p>
          <a:p>
            <a:pPr algn="just"/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of this is done with the aim of reshaping a person’s view of themselves and their problem and reauthoring their life narrative.  </a:t>
            </a:r>
          </a:p>
          <a:p>
            <a:pPr marL="0" indent="0" algn="just">
              <a:buNone/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(Dulwich Centre, 2020)</a:t>
            </a:r>
          </a:p>
          <a:p>
            <a:pPr marL="0" indent="0" algn="just">
              <a:buNone/>
            </a:pP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Narrative Therapy is derived from, and influenced by both post modernism and social constructivism (American Psychological Association, 2020).  </a:t>
            </a:r>
          </a:p>
          <a:p>
            <a:pPr marL="0" indent="0">
              <a:buNone/>
            </a:pPr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10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48" y="116632"/>
            <a:ext cx="7992888" cy="193040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 for Discussion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86D6BA-CDCA-4F95-A3E6-911044985EFA}"/>
              </a:ext>
            </a:extLst>
          </p:cNvPr>
          <p:cNvSpPr txBox="1"/>
          <p:nvPr/>
        </p:nvSpPr>
        <p:spPr>
          <a:xfrm>
            <a:off x="0" y="908720"/>
            <a:ext cx="9334394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 in Narrative Therapy</a:t>
            </a: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Putting together and recounting a narrative – Comprises a person putting together and recounting their own personal story.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Mapping the Problem – Sees a person revealing how their problem has encroached into different areas of their life.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Unique outcomes -  Enables people to see things from a   different perspective or storyline.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(McLeod &amp; McLeod, 2011)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96" y="54508"/>
            <a:ext cx="10157354" cy="83252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 Continued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9953" y="1052736"/>
            <a:ext cx="9526848" cy="4516528"/>
          </a:xfrm>
        </p:spPr>
        <p:txBody>
          <a:bodyPr>
            <a:norm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Externalising – Separating the person from the problem. 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Deconstructing -  Encompasses the compartmentalising of any problems that a person may be encountering.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Existentialism (Advocating) – Conveying the belief that the world has no inherent meaning and that we must all create our own meanings in our lives. </a:t>
            </a:r>
          </a:p>
          <a:p>
            <a:pPr marL="0" indent="0" algn="just">
              <a:buNone/>
            </a:pPr>
            <a:r>
              <a:rPr lang="en-US" sz="28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54B3B6-EEDE-4FE2-95BB-E2B923AD1B20}"/>
              </a:ext>
            </a:extLst>
          </p:cNvPr>
          <p:cNvSpPr txBox="1"/>
          <p:nvPr/>
        </p:nvSpPr>
        <p:spPr>
          <a:xfrm>
            <a:off x="297768" y="4148794"/>
            <a:ext cx="1159328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Alternative Techniques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include things such as – Writing, Expressive Arts, Meditation, Drawing, Mindfulness and Visualisation.   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(Ackerman, 2019).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855052" cy="1196752"/>
          </a:xfrm>
        </p:spPr>
        <p:txBody>
          <a:bodyPr>
            <a:normAutofit/>
          </a:bodyPr>
          <a:lstStyle/>
          <a:p>
            <a:r>
              <a:rPr lang="en-US" dirty="0"/>
              <a:t>Implications/</a:t>
            </a:r>
            <a:r>
              <a:rPr lang="en-US" sz="6000" dirty="0"/>
              <a:t>Recommendations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E9603D-2879-45D3-82E9-FC68E6C4FE0E}"/>
              </a:ext>
            </a:extLst>
          </p:cNvPr>
          <p:cNvSpPr txBox="1"/>
          <p:nvPr/>
        </p:nvSpPr>
        <p:spPr>
          <a:xfrm>
            <a:off x="0" y="1412776"/>
            <a:ext cx="89463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Discourse enables us to explore the way conversations between counsellors and clients reflect, embody and subtly alter assumptions about the purpose, method and practice of Counselling (Silverman, 1997).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effectively does Narrative Therapy do this? 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E23C1-3BA5-4B5D-9435-FDE193888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5806380" cy="685800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4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Positives</a:t>
            </a:r>
          </a:p>
          <a:p>
            <a:pPr algn="just"/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separates the person from their problem – This is especially useful when  helping someone to overcome an addiction or a trauma. </a:t>
            </a:r>
          </a:p>
          <a:p>
            <a:pPr algn="just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Qualitatively based – It tells us why, rather than just what.  </a:t>
            </a:r>
          </a:p>
          <a:p>
            <a:pPr algn="just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for on the ground analysis – Its effectiveness and success can be assessed whilst being delivered. </a:t>
            </a:r>
          </a:p>
          <a:p>
            <a:pPr algn="just"/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people to see their problem as the problem -  This allows people to realise they have some power over their problem.</a:t>
            </a:r>
          </a:p>
          <a:p>
            <a:pPr marL="0" indent="0" algn="just">
              <a:buNone/>
            </a:pPr>
            <a:r>
              <a:rPr lang="en-GB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(Reeves, 2013)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5D8157-DE1B-40A4-A612-3DF19A409F72}"/>
              </a:ext>
            </a:extLst>
          </p:cNvPr>
          <p:cNvSpPr txBox="1">
            <a:spLocks/>
          </p:cNvSpPr>
          <p:nvPr/>
        </p:nvSpPr>
        <p:spPr>
          <a:xfrm>
            <a:off x="6138585" y="-99392"/>
            <a:ext cx="6022405" cy="6858000"/>
          </a:xfrm>
          <a:prstGeom prst="rect">
            <a:avLst/>
          </a:prstGeom>
        </p:spPr>
        <p:txBody>
          <a:bodyPr vert="horz" lIns="121899" tIns="60949" rIns="121899" bIns="60949" rtlCol="0">
            <a:normAutofit lnSpcReduction="10000"/>
          </a:bodyPr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Negatives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quantify - This makes it difficult to evaluate its efficiency. 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lack of existing empirical evidence – It is difficult to prove for certain its capabilities and success rate.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fail to consider larger influences on individuals and their behaviour – May undervalue big issues in a person’s life.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makes assumptions – Relies on someone receiving the therapy possessing certain abilities and skills. 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(Morgan, 2000) 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309262B-236A-4641-A309-FA6396C11430}"/>
              </a:ext>
            </a:extLst>
          </p:cNvPr>
          <p:cNvSpPr txBox="1"/>
          <p:nvPr/>
        </p:nvSpPr>
        <p:spPr>
          <a:xfrm>
            <a:off x="405780" y="116632"/>
            <a:ext cx="648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GB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E65F46-360E-4D34-8AF5-D82A16D2EADA}"/>
              </a:ext>
            </a:extLst>
          </p:cNvPr>
          <p:cNvSpPr txBox="1"/>
          <p:nvPr/>
        </p:nvSpPr>
        <p:spPr>
          <a:xfrm>
            <a:off x="22870" y="1017522"/>
            <a:ext cx="12143084" cy="8340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Narrative Therapy is a postmodern counselling therapy theory that empowers people to rethink, reconsidering and reauthor their own life narrative, thus reshaping a person’s view of themselves and their situation in order to bring about positive change.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broad therapy which can be delivered using numerous techniques and through a number of different mediums.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Its nature enables people to separate themselves from their problem and see things from a different perspective. 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more empirical research is needed to evaluate its effectiveness as a therapeutic approach.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32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07095E0-1A2D-45CC-95C0-CA230FDA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748" y="116632"/>
            <a:ext cx="5688632" cy="936104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A27DDC-2960-4A78-AB63-8248676CF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748" y="476672"/>
            <a:ext cx="9118748" cy="5904656"/>
          </a:xfrm>
        </p:spPr>
        <p:txBody>
          <a:bodyPr>
            <a:normAutofit fontScale="92500" lnSpcReduction="20000"/>
          </a:bodyPr>
          <a:lstStyle/>
          <a:p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Ackerman, C. (2019). </a:t>
            </a:r>
            <a:r>
              <a:rPr lang="fr-FR" sz="1600" i="1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Narrative Therapy Techniques, &amp; Interventions </a:t>
            </a:r>
          </a:p>
          <a:p>
            <a:pPr lvl="0"/>
            <a:r>
              <a:rPr lang="fr-FR" sz="1600" i="1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fr-FR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retrieved from  </a:t>
            </a:r>
            <a:r>
              <a:rPr lang="fr-FR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https://positivepsychology.com/narrative-therapy</a:t>
            </a:r>
            <a:endParaRPr lang="fr-FR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American Psychological Association. (2020).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Narrative Therapy.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retrieved from https://dictionary.apa.org/narrative-therapy </a:t>
            </a:r>
          </a:p>
          <a:p>
            <a:pPr lvl="0"/>
            <a:endParaRPr lang="en-US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Coolican, H. (2014). </a:t>
            </a:r>
            <a:r>
              <a:rPr lang="en-US" sz="1600" i="1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methods and statistics in psychology, </a:t>
            </a:r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Sixth edit. ed.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Dulwich Centre. (2020).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Narrative Therapy?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retrieved from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https://dulwichcentre.com.au/what-is-narrative-therapy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[Everyone has a story].  Ralph Howe Ministries. (2019) Retrieved from</a:t>
            </a:r>
          </a:p>
          <a:p>
            <a:pPr lvl="0"/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GB" sz="1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https://ralphhoweministries.com/everyone-has-a-story/  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[Image of Michael White] Retrieved from </a:t>
            </a:r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https://www.nytimes.com/2008/04/28/us/28white.html</a:t>
            </a:r>
            <a:endParaRPr lang="en-GB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GB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[Image of David Epston] Retrieved from </a:t>
            </a:r>
            <a:r>
              <a:rPr lang="en-GB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http://www.journalnft.com/contact.html</a:t>
            </a:r>
            <a:endParaRPr lang="en-GB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McLeod, J., &amp; McLeod, J. (2011). </a:t>
            </a:r>
            <a:r>
              <a:rPr lang="en-US" sz="1600" i="1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Counselling Skills: A Practical Guide For</a:t>
            </a: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Counsellors And Helping Professionals: A practical guide for counsellors and</a:t>
            </a: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helping professionals. McGraw-Hill Education (UK)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Morgan, A. (2000).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narrative therapy?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Adelaide, S. Australia: Dulwich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Centre Publications.</a:t>
            </a:r>
          </a:p>
          <a:p>
            <a:pPr lvl="0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374C8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Reeves, A. (2013). An introduction to counselling and psychotherapy: From theory to practice. </a:t>
            </a:r>
          </a:p>
          <a:p>
            <a:pPr lvl="0"/>
            <a:r>
              <a:rPr lang="en-US" sz="1600" dirty="0">
                <a:solidFill>
                  <a:srgbClr val="374C8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London, United Kingdom: Sage</a:t>
            </a: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Silverman, D. (1997).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Discourses of counselling: HIV counselling as social interaction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9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13065-BE93-4368-A0A3-3AFA56FF3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6CC69-CC8D-49EF-AA69-F591F2A8DA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21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0725D-F6F5-473F-A906-EF14F1900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>
            <a:normAutofit/>
          </a:bodyPr>
          <a:lstStyle/>
          <a:p>
            <a:pPr algn="just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anyone have any questions? </a:t>
            </a: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6FB60-17F2-4377-BC65-541A83C79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listening </a:t>
            </a:r>
          </a:p>
        </p:txBody>
      </p:sp>
    </p:spTree>
    <p:extLst>
      <p:ext uri="{BB962C8B-B14F-4D97-AF65-F5344CB8AC3E}">
        <p14:creationId xmlns:p14="http://schemas.microsoft.com/office/powerpoint/2010/main" val="203180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1164</Words>
  <Application>Microsoft Office PowerPoint</Application>
  <PresentationFormat>Custom</PresentationFormat>
  <Paragraphs>161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Times New Roman</vt:lpstr>
      <vt:lpstr>Books 16x9</vt:lpstr>
      <vt:lpstr>Narrative Therapy </vt:lpstr>
      <vt:lpstr>Introduction </vt:lpstr>
      <vt:lpstr>What is Narrative Therapy?</vt:lpstr>
      <vt:lpstr>Why is it practiced professionally? </vt:lpstr>
      <vt:lpstr>What existing skills does it use? </vt:lpstr>
      <vt:lpstr>PowerPoint Presentation</vt:lpstr>
      <vt:lpstr>Background and Context </vt:lpstr>
      <vt:lpstr>PowerPoint Presentation</vt:lpstr>
      <vt:lpstr>Points for Discussion  </vt:lpstr>
      <vt:lpstr>Techniques Continued </vt:lpstr>
      <vt:lpstr>Implications/Recommendations </vt:lpstr>
      <vt:lpstr>PowerPoint Presentation</vt:lpstr>
      <vt:lpstr>PowerPoint Presentation</vt:lpstr>
      <vt:lpstr>References </vt:lpstr>
      <vt:lpstr>PowerPoint Presentation</vt:lpstr>
      <vt:lpstr>Does anyone have 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Narrative Therapy </dc:title>
  <dc:creator>Alexander Harries (1704208)</dc:creator>
  <cp:lastModifiedBy>Alexander Harries (1704208)</cp:lastModifiedBy>
  <cp:revision>32</cp:revision>
  <dcterms:created xsi:type="dcterms:W3CDTF">2020-01-17T17:07:42Z</dcterms:created>
  <dcterms:modified xsi:type="dcterms:W3CDTF">2020-01-20T20:03:54Z</dcterms:modified>
</cp:coreProperties>
</file>