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7" r:id="rId1"/>
  </p:sldMasterIdLst>
  <p:notesMasterIdLst>
    <p:notesMasterId r:id="rId9"/>
  </p:notesMasterIdLst>
  <p:sldIdLst>
    <p:sldId id="256" r:id="rId2"/>
    <p:sldId id="261" r:id="rId3"/>
    <p:sldId id="266" r:id="rId4"/>
    <p:sldId id="278" r:id="rId5"/>
    <p:sldId id="279" r:id="rId6"/>
    <p:sldId id="280" r:id="rId7"/>
    <p:sldId id="277" r:id="rId8"/>
  </p:sldIdLst>
  <p:sldSz cx="9144000" cy="5143500" type="screen16x9"/>
  <p:notesSz cx="6858000" cy="9144000"/>
  <p:embeddedFontLst>
    <p:embeddedFont>
      <p:font typeface="Anaheim" panose="020B0604020202020204" charset="0"/>
      <p:regular r:id="rId10"/>
      <p:bold r:id="rId11"/>
    </p:embeddedFont>
    <p:embeddedFont>
      <p:font typeface="Hind Vadodara" panose="02000000000000000000" pitchFamily="2" charset="0"/>
      <p:regular r:id="rId12"/>
      <p:bold r:id="rId13"/>
    </p:embeddedFont>
    <p:embeddedFont>
      <p:font typeface="Julius Sans One" panose="020B0604020202020204" charset="0"/>
      <p:regular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E43EA-E60A-4102-A622-940FFA3F7E58}" v="30" dt="2026-04-10T21:26:44.223"/>
  </p1510:revLst>
</p1510:revInfo>
</file>

<file path=ppt/tableStyles.xml><?xml version="1.0" encoding="utf-8"?>
<a:tblStyleLst xmlns:a="http://schemas.openxmlformats.org/drawingml/2006/main" def="{97386E4C-41CC-42B3-BA24-F46E5C13F34F}">
  <a:tblStyle styleId="{97386E4C-41CC-42B3-BA24-F46E5C13F34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4E25322F-75EE-400D-BAA6-99C76614BC0A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4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font" Target="fonts/font1.fntdata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uan Nelson" userId="8d656db9a845a993" providerId="LiveId" clId="{EE4C7689-5FC2-40D2-9BE2-AEF943F4D506}"/>
    <pc:docChg chg="undo custSel addSld delSld modSld sldOrd">
      <pc:chgData name="Ieuan Nelson" userId="8d656db9a845a993" providerId="LiveId" clId="{EE4C7689-5FC2-40D2-9BE2-AEF943F4D506}" dt="2026-04-10T21:30:03.496" v="3739" actId="1076"/>
      <pc:docMkLst>
        <pc:docMk/>
      </pc:docMkLst>
      <pc:sldChg chg="addSp delSp modSp mod modTransition delAnim">
        <pc:chgData name="Ieuan Nelson" userId="8d656db9a845a993" providerId="LiveId" clId="{EE4C7689-5FC2-40D2-9BE2-AEF943F4D506}" dt="2026-04-10T21:26:44.223" v="3737"/>
        <pc:sldMkLst>
          <pc:docMk/>
          <pc:sldMk cId="0" sldId="256"/>
        </pc:sldMkLst>
        <pc:spChg chg="mod">
          <ac:chgData name="Ieuan Nelson" userId="8d656db9a845a993" providerId="LiveId" clId="{EE4C7689-5FC2-40D2-9BE2-AEF943F4D506}" dt="2026-04-01T19:48:59.485" v="345" actId="1076"/>
          <ac:spMkLst>
            <pc:docMk/>
            <pc:sldMk cId="0" sldId="256"/>
            <ac:spMk id="247" creationId="{00000000-0000-0000-0000-000000000000}"/>
          </ac:spMkLst>
        </pc:spChg>
        <pc:spChg chg="mod">
          <ac:chgData name="Ieuan Nelson" userId="8d656db9a845a993" providerId="LiveId" clId="{EE4C7689-5FC2-40D2-9BE2-AEF943F4D506}" dt="2026-04-01T19:48:59.485" v="345" actId="1076"/>
          <ac:spMkLst>
            <pc:docMk/>
            <pc:sldMk cId="0" sldId="256"/>
            <ac:spMk id="248" creationId="{00000000-0000-0000-0000-000000000000}"/>
          </ac:spMkLst>
        </pc:spChg>
        <pc:picChg chg="del">
          <ac:chgData name="Ieuan Nelson" userId="8d656db9a845a993" providerId="LiveId" clId="{EE4C7689-5FC2-40D2-9BE2-AEF943F4D506}" dt="2026-04-10T21:02:20.700" v="3734" actId="478"/>
          <ac:picMkLst>
            <pc:docMk/>
            <pc:sldMk cId="0" sldId="256"/>
            <ac:picMk id="3" creationId="{C7A4DB44-6159-0472-4C3A-BD0F177A3DDB}"/>
          </ac:picMkLst>
        </pc:picChg>
        <pc:picChg chg="add del mod">
          <ac:chgData name="Ieuan Nelson" userId="8d656db9a845a993" providerId="LiveId" clId="{EE4C7689-5FC2-40D2-9BE2-AEF943F4D506}" dt="2026-04-10T21:26:44.223" v="3737"/>
          <ac:picMkLst>
            <pc:docMk/>
            <pc:sldMk cId="0" sldId="256"/>
            <ac:picMk id="9" creationId="{9B964A22-0E8B-1D85-FE0B-02115BA26DBA}"/>
          </ac:picMkLst>
        </pc:pic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0" sldId="256"/>
            <ac:picMk id="10" creationId="{E085DF78-0AB4-4C86-F595-15507303D4E5}"/>
          </ac:picMkLst>
        </pc:picChg>
        <pc:picChg chg="add mod">
          <ac:chgData name="Ieuan Nelson" userId="8d656db9a845a993" providerId="LiveId" clId="{EE4C7689-5FC2-40D2-9BE2-AEF943F4D506}" dt="2026-04-01T19:49:27.892" v="349" actId="1076"/>
          <ac:picMkLst>
            <pc:docMk/>
            <pc:sldMk cId="0" sldId="256"/>
            <ac:picMk id="1026" creationId="{C572EB0E-3513-226B-58AB-2A9F63882C34}"/>
          </ac:picMkLst>
        </pc:picChg>
      </pc:sldChg>
      <pc:sldChg chg="addSp delSp modSp add del mod modTransition">
        <pc:chgData name="Ieuan Nelson" userId="8d656db9a845a993" providerId="LiveId" clId="{EE4C7689-5FC2-40D2-9BE2-AEF943F4D506}" dt="2026-04-10T21:26:44.223" v="3737"/>
        <pc:sldMkLst>
          <pc:docMk/>
          <pc:sldMk cId="0" sldId="261"/>
        </pc:sldMkLst>
        <pc:spChg chg="add mod">
          <ac:chgData name="Ieuan Nelson" userId="8d656db9a845a993" providerId="LiveId" clId="{EE4C7689-5FC2-40D2-9BE2-AEF943F4D506}" dt="2026-04-05T16:15:32.768" v="3733" actId="2711"/>
          <ac:spMkLst>
            <pc:docMk/>
            <pc:sldMk cId="0" sldId="261"/>
            <ac:spMk id="5" creationId="{A4AECD1D-6664-DB1E-9BFB-37634F6D6D1E}"/>
          </ac:spMkLst>
        </pc:spChg>
        <pc:spChg chg="mod">
          <ac:chgData name="Ieuan Nelson" userId="8d656db9a845a993" providerId="LiveId" clId="{EE4C7689-5FC2-40D2-9BE2-AEF943F4D506}" dt="2026-04-01T19:52:24.427" v="385" actId="1076"/>
          <ac:spMkLst>
            <pc:docMk/>
            <pc:sldMk cId="0" sldId="261"/>
            <ac:spMk id="297" creationId="{00000000-0000-0000-0000-000000000000}"/>
          </ac:spMkLst>
        </pc:spChg>
        <pc:spChg chg="mod">
          <ac:chgData name="Ieuan Nelson" userId="8d656db9a845a993" providerId="LiveId" clId="{EE4C7689-5FC2-40D2-9BE2-AEF943F4D506}" dt="2026-04-01T21:29:40.278" v="1871" actId="20577"/>
          <ac:spMkLst>
            <pc:docMk/>
            <pc:sldMk cId="0" sldId="261"/>
            <ac:spMk id="299" creationId="{00000000-0000-0000-0000-000000000000}"/>
          </ac:spMkLst>
        </pc:sp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0" sldId="261"/>
            <ac:picMk id="8" creationId="{6781B4A5-5BEF-B8DC-E794-F113462BC415}"/>
          </ac:picMkLst>
        </pc:picChg>
        <pc:picChg chg="add del mod">
          <ac:chgData name="Ieuan Nelson" userId="8d656db9a845a993" providerId="LiveId" clId="{EE4C7689-5FC2-40D2-9BE2-AEF943F4D506}" dt="2026-04-01T20:47:41.492" v="559" actId="478"/>
          <ac:picMkLst>
            <pc:docMk/>
            <pc:sldMk cId="0" sldId="261"/>
            <ac:picMk id="2050" creationId="{E43E8D5E-7E1A-51B1-D313-4FBD814980E0}"/>
          </ac:picMkLst>
        </pc:picChg>
      </pc:sldChg>
      <pc:sldChg chg="addSp delSp modSp mod modTransition">
        <pc:chgData name="Ieuan Nelson" userId="8d656db9a845a993" providerId="LiveId" clId="{EE4C7689-5FC2-40D2-9BE2-AEF943F4D506}" dt="2026-04-10T21:26:44.223" v="3737"/>
        <pc:sldMkLst>
          <pc:docMk/>
          <pc:sldMk cId="0" sldId="266"/>
        </pc:sldMkLst>
        <pc:spChg chg="mod">
          <ac:chgData name="Ieuan Nelson" userId="8d656db9a845a993" providerId="LiveId" clId="{EE4C7689-5FC2-40D2-9BE2-AEF943F4D506}" dt="2026-04-01T20:50:23.417" v="646" actId="20577"/>
          <ac:spMkLst>
            <pc:docMk/>
            <pc:sldMk cId="0" sldId="266"/>
            <ac:spMk id="341" creationId="{00000000-0000-0000-0000-000000000000}"/>
          </ac:spMkLst>
        </pc:spChg>
        <pc:spChg chg="add del mod">
          <ac:chgData name="Ieuan Nelson" userId="8d656db9a845a993" providerId="LiveId" clId="{EE4C7689-5FC2-40D2-9BE2-AEF943F4D506}" dt="2026-04-05T16:13:50.048" v="3704" actId="20577"/>
          <ac:spMkLst>
            <pc:docMk/>
            <pc:sldMk cId="0" sldId="266"/>
            <ac:spMk id="342" creationId="{00000000-0000-0000-0000-000000000000}"/>
          </ac:spMkLst>
        </pc:sp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0" sldId="266"/>
            <ac:picMk id="4" creationId="{6216C9D7-6F04-12C4-1383-FB3B6376E4F4}"/>
          </ac:picMkLst>
        </pc:picChg>
        <pc:picChg chg="add mod">
          <ac:chgData name="Ieuan Nelson" userId="8d656db9a845a993" providerId="LiveId" clId="{EE4C7689-5FC2-40D2-9BE2-AEF943F4D506}" dt="2026-04-01T21:05:43.642" v="937" actId="1076"/>
          <ac:picMkLst>
            <pc:docMk/>
            <pc:sldMk cId="0" sldId="266"/>
            <ac:picMk id="3080" creationId="{ECBD0AF4-5837-825E-933B-1B6E85785976}"/>
          </ac:picMkLst>
        </pc:picChg>
        <pc:picChg chg="add mod">
          <ac:chgData name="Ieuan Nelson" userId="8d656db9a845a993" providerId="LiveId" clId="{EE4C7689-5FC2-40D2-9BE2-AEF943F4D506}" dt="2026-04-01T21:05:46.840" v="938" actId="1076"/>
          <ac:picMkLst>
            <pc:docMk/>
            <pc:sldMk cId="0" sldId="266"/>
            <ac:picMk id="3082" creationId="{5176416F-2066-01A1-D62C-3F8A2A55FA84}"/>
          </ac:picMkLst>
        </pc:picChg>
        <pc:picChg chg="add mod">
          <ac:chgData name="Ieuan Nelson" userId="8d656db9a845a993" providerId="LiveId" clId="{EE4C7689-5FC2-40D2-9BE2-AEF943F4D506}" dt="2026-04-01T21:10:46.566" v="1155" actId="208"/>
          <ac:picMkLst>
            <pc:docMk/>
            <pc:sldMk cId="0" sldId="266"/>
            <ac:picMk id="3084" creationId="{F8D4A8CD-4704-A665-CB77-D195E5587559}"/>
          </ac:picMkLst>
        </pc:picChg>
      </pc:sldChg>
      <pc:sldChg chg="addSp delSp modSp add mod ord modTransition">
        <pc:chgData name="Ieuan Nelson" userId="8d656db9a845a993" providerId="LiveId" clId="{EE4C7689-5FC2-40D2-9BE2-AEF943F4D506}" dt="2026-04-10T21:26:44.223" v="3737"/>
        <pc:sldMkLst>
          <pc:docMk/>
          <pc:sldMk cId="850212912" sldId="277"/>
        </pc:sldMkLst>
        <pc:spChg chg="mod">
          <ac:chgData name="Ieuan Nelson" userId="8d656db9a845a993" providerId="LiveId" clId="{EE4C7689-5FC2-40D2-9BE2-AEF943F4D506}" dt="2026-04-05T16:09:53.914" v="3569" actId="2711"/>
          <ac:spMkLst>
            <pc:docMk/>
            <pc:sldMk cId="850212912" sldId="277"/>
            <ac:spMk id="266" creationId="{C5640BCA-8501-BCE1-9078-736908F076B6}"/>
          </ac:spMkLst>
        </pc:spChg>
        <pc:spChg chg="mod">
          <ac:chgData name="Ieuan Nelson" userId="8d656db9a845a993" providerId="LiveId" clId="{EE4C7689-5FC2-40D2-9BE2-AEF943F4D506}" dt="2026-04-05T16:11:29.706" v="3591" actId="20577"/>
          <ac:spMkLst>
            <pc:docMk/>
            <pc:sldMk cId="850212912" sldId="277"/>
            <ac:spMk id="267" creationId="{78D75303-B461-4872-B463-93C1B5362902}"/>
          </ac:spMkLst>
        </pc:spChg>
        <pc:spChg chg="add del mod">
          <ac:chgData name="Ieuan Nelson" userId="8d656db9a845a993" providerId="LiveId" clId="{EE4C7689-5FC2-40D2-9BE2-AEF943F4D506}" dt="2026-04-05T16:11:27.227" v="3589" actId="20577"/>
          <ac:spMkLst>
            <pc:docMk/>
            <pc:sldMk cId="850212912" sldId="277"/>
            <ac:spMk id="268" creationId="{51A048F6-AD30-E68E-72C6-E6291ABBBCA2}"/>
          </ac:spMkLst>
        </pc:spChg>
        <pc:spChg chg="mod">
          <ac:chgData name="Ieuan Nelson" userId="8d656db9a845a993" providerId="LiveId" clId="{EE4C7689-5FC2-40D2-9BE2-AEF943F4D506}" dt="2026-04-05T16:13:10.594" v="3635" actId="20577"/>
          <ac:spMkLst>
            <pc:docMk/>
            <pc:sldMk cId="850212912" sldId="277"/>
            <ac:spMk id="269" creationId="{57AD610E-31F2-08BB-1453-FC7B5C054BB8}"/>
          </ac:spMkLst>
        </pc:spChg>
        <pc:spChg chg="mod">
          <ac:chgData name="Ieuan Nelson" userId="8d656db9a845a993" providerId="LiveId" clId="{EE4C7689-5FC2-40D2-9BE2-AEF943F4D506}" dt="2026-04-05T16:11:31.922" v="3593" actId="20577"/>
          <ac:spMkLst>
            <pc:docMk/>
            <pc:sldMk cId="850212912" sldId="277"/>
            <ac:spMk id="270" creationId="{F1BE0384-B2CF-9483-C820-ABEDA59E26BE}"/>
          </ac:spMkLst>
        </pc:sp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850212912" sldId="277"/>
            <ac:picMk id="3" creationId="{15F2B135-1FAB-504E-2D6C-5804ABFC4A49}"/>
          </ac:picMkLst>
        </pc:picChg>
      </pc:sldChg>
      <pc:sldChg chg="addSp delSp modSp add mod modTransition">
        <pc:chgData name="Ieuan Nelson" userId="8d656db9a845a993" providerId="LiveId" clId="{EE4C7689-5FC2-40D2-9BE2-AEF943F4D506}" dt="2026-04-10T21:30:03.496" v="3739" actId="1076"/>
        <pc:sldMkLst>
          <pc:docMk/>
          <pc:sldMk cId="265502934" sldId="278"/>
        </pc:sldMkLst>
        <pc:spChg chg="add mod">
          <ac:chgData name="Ieuan Nelson" userId="8d656db9a845a993" providerId="LiveId" clId="{EE4C7689-5FC2-40D2-9BE2-AEF943F4D506}" dt="2026-04-01T21:20:07.734" v="1506" actId="1076"/>
          <ac:spMkLst>
            <pc:docMk/>
            <pc:sldMk cId="265502934" sldId="278"/>
            <ac:spMk id="4" creationId="{94675C9B-6B3C-C938-985B-615D21FECF4D}"/>
          </ac:spMkLst>
        </pc:spChg>
        <pc:spChg chg="add mod">
          <ac:chgData name="Ieuan Nelson" userId="8d656db9a845a993" providerId="LiveId" clId="{EE4C7689-5FC2-40D2-9BE2-AEF943F4D506}" dt="2026-04-01T21:26:41.963" v="1739" actId="208"/>
          <ac:spMkLst>
            <pc:docMk/>
            <pc:sldMk cId="265502934" sldId="278"/>
            <ac:spMk id="12" creationId="{106C87B2-BB78-AD7F-E8F3-E1B90E4737B3}"/>
          </ac:spMkLst>
        </pc:spChg>
        <pc:spChg chg="add mod">
          <ac:chgData name="Ieuan Nelson" userId="8d656db9a845a993" providerId="LiveId" clId="{EE4C7689-5FC2-40D2-9BE2-AEF943F4D506}" dt="2026-04-01T21:28:59.344" v="1857" actId="208"/>
          <ac:spMkLst>
            <pc:docMk/>
            <pc:sldMk cId="265502934" sldId="278"/>
            <ac:spMk id="17" creationId="{951E1B78-621C-7BB0-974C-7C5EFC92621D}"/>
          </ac:spMkLst>
        </pc:spChg>
        <pc:spChg chg="mod">
          <ac:chgData name="Ieuan Nelson" userId="8d656db9a845a993" providerId="LiveId" clId="{EE4C7689-5FC2-40D2-9BE2-AEF943F4D506}" dt="2026-04-05T15:52:02.614" v="2015" actId="20577"/>
          <ac:spMkLst>
            <pc:docMk/>
            <pc:sldMk cId="265502934" sldId="278"/>
            <ac:spMk id="19" creationId="{C7483834-4FEC-FF0F-9EAA-39F9E8095404}"/>
          </ac:spMkLst>
        </pc:spChg>
        <pc:spChg chg="add mod">
          <ac:chgData name="Ieuan Nelson" userId="8d656db9a845a993" providerId="LiveId" clId="{EE4C7689-5FC2-40D2-9BE2-AEF943F4D506}" dt="2026-04-05T16:14:10.566" v="3708" actId="2711"/>
          <ac:spMkLst>
            <pc:docMk/>
            <pc:sldMk cId="265502934" sldId="278"/>
            <ac:spMk id="21" creationId="{3228DF70-0265-159E-8182-783F5FF73C41}"/>
          </ac:spMkLst>
        </pc:spChg>
        <pc:picChg chg="add mod">
          <ac:chgData name="Ieuan Nelson" userId="8d656db9a845a993" providerId="LiveId" clId="{EE4C7689-5FC2-40D2-9BE2-AEF943F4D506}" dt="2026-04-10T21:30:03.496" v="3739" actId="1076"/>
          <ac:picMkLst>
            <pc:docMk/>
            <pc:sldMk cId="265502934" sldId="278"/>
            <ac:picMk id="5" creationId="{02850D43-F7FA-1FB0-E009-C36A3196B09A}"/>
          </ac:picMkLst>
        </pc:picChg>
        <pc:picChg chg="add mod">
          <ac:chgData name="Ieuan Nelson" userId="8d656db9a845a993" providerId="LiveId" clId="{EE4C7689-5FC2-40D2-9BE2-AEF943F4D506}" dt="2026-04-01T21:18:31.884" v="1468" actId="1076"/>
          <ac:picMkLst>
            <pc:docMk/>
            <pc:sldMk cId="265502934" sldId="278"/>
            <ac:picMk id="3076" creationId="{FF33E1B1-7FA7-4D1F-0920-2F4629912735}"/>
          </ac:picMkLst>
        </pc:picChg>
        <pc:cxnChg chg="add mod">
          <ac:chgData name="Ieuan Nelson" userId="8d656db9a845a993" providerId="LiveId" clId="{EE4C7689-5FC2-40D2-9BE2-AEF943F4D506}" dt="2026-04-01T21:20:10.229" v="1507" actId="14100"/>
          <ac:cxnSpMkLst>
            <pc:docMk/>
            <pc:sldMk cId="265502934" sldId="278"/>
            <ac:cxnSpMk id="6" creationId="{1C9DD432-07E6-D634-3C90-AFB8A86E67B1}"/>
          </ac:cxnSpMkLst>
        </pc:cxnChg>
        <pc:cxnChg chg="add mod">
          <ac:chgData name="Ieuan Nelson" userId="8d656db9a845a993" providerId="LiveId" clId="{EE4C7689-5FC2-40D2-9BE2-AEF943F4D506}" dt="2026-04-01T21:27:05.571" v="1742" actId="14100"/>
          <ac:cxnSpMkLst>
            <pc:docMk/>
            <pc:sldMk cId="265502934" sldId="278"/>
            <ac:cxnSpMk id="14" creationId="{73451759-3402-5447-9ACC-D567894EB0DD}"/>
          </ac:cxnSpMkLst>
        </pc:cxnChg>
        <pc:cxnChg chg="mod ord">
          <ac:chgData name="Ieuan Nelson" userId="8d656db9a845a993" providerId="LiveId" clId="{EE4C7689-5FC2-40D2-9BE2-AEF943F4D506}" dt="2026-04-01T21:17:59.297" v="1453" actId="14100"/>
          <ac:cxnSpMkLst>
            <pc:docMk/>
            <pc:sldMk cId="265502934" sldId="278"/>
            <ac:cxnSpMk id="15" creationId="{1D203F0D-87D0-6E95-332D-93703DCC6666}"/>
          </ac:cxnSpMkLst>
        </pc:cxnChg>
        <pc:cxnChg chg="add mod">
          <ac:chgData name="Ieuan Nelson" userId="8d656db9a845a993" providerId="LiveId" clId="{EE4C7689-5FC2-40D2-9BE2-AEF943F4D506}" dt="2026-04-01T21:29:20.140" v="1860" actId="14100"/>
          <ac:cxnSpMkLst>
            <pc:docMk/>
            <pc:sldMk cId="265502934" sldId="278"/>
            <ac:cxnSpMk id="18" creationId="{2A11719C-7CC4-D0FD-31F2-B312724F48F3}"/>
          </ac:cxnSpMkLst>
        </pc:cxnChg>
      </pc:sldChg>
      <pc:sldChg chg="addSp delSp modSp new mod modTransition">
        <pc:chgData name="Ieuan Nelson" userId="8d656db9a845a993" providerId="LiveId" clId="{EE4C7689-5FC2-40D2-9BE2-AEF943F4D506}" dt="2026-04-10T21:26:44.223" v="3737"/>
        <pc:sldMkLst>
          <pc:docMk/>
          <pc:sldMk cId="3326811176" sldId="279"/>
        </pc:sldMkLst>
        <pc:spChg chg="mod">
          <ac:chgData name="Ieuan Nelson" userId="8d656db9a845a993" providerId="LiveId" clId="{EE4C7689-5FC2-40D2-9BE2-AEF943F4D506}" dt="2026-04-05T15:49:03.592" v="1946" actId="20577"/>
          <ac:spMkLst>
            <pc:docMk/>
            <pc:sldMk cId="3326811176" sldId="279"/>
            <ac:spMk id="2" creationId="{40368B6C-5295-EBB4-3441-DE3A2A645B23}"/>
          </ac:spMkLst>
        </pc:spChg>
        <pc:spChg chg="mod">
          <ac:chgData name="Ieuan Nelson" userId="8d656db9a845a993" providerId="LiveId" clId="{EE4C7689-5FC2-40D2-9BE2-AEF943F4D506}" dt="2026-04-05T15:58:23.221" v="2686" actId="1076"/>
          <ac:spMkLst>
            <pc:docMk/>
            <pc:sldMk cId="3326811176" sldId="279"/>
            <ac:spMk id="3" creationId="{C1576D22-C809-E1EF-67D2-E3828857A7E7}"/>
          </ac:spMkLst>
        </pc:sp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3326811176" sldId="279"/>
            <ac:picMk id="5" creationId="{033221E1-6839-9E4C-CF62-BBBB02AD742E}"/>
          </ac:picMkLst>
        </pc:picChg>
        <pc:picChg chg="add mod">
          <ac:chgData name="Ieuan Nelson" userId="8d656db9a845a993" providerId="LiveId" clId="{EE4C7689-5FC2-40D2-9BE2-AEF943F4D506}" dt="2026-04-05T15:58:18.796" v="2685" actId="1076"/>
          <ac:picMkLst>
            <pc:docMk/>
            <pc:sldMk cId="3326811176" sldId="279"/>
            <ac:picMk id="5124" creationId="{BCA78F1A-D05D-C297-B836-DC490CC99F3D}"/>
          </ac:picMkLst>
        </pc:picChg>
      </pc:sldChg>
      <pc:sldChg chg="addSp delSp modSp new mod modTransition">
        <pc:chgData name="Ieuan Nelson" userId="8d656db9a845a993" providerId="LiveId" clId="{EE4C7689-5FC2-40D2-9BE2-AEF943F4D506}" dt="2026-04-10T21:26:44.223" v="3737"/>
        <pc:sldMkLst>
          <pc:docMk/>
          <pc:sldMk cId="1957874890" sldId="280"/>
        </pc:sldMkLst>
        <pc:spChg chg="mod">
          <ac:chgData name="Ieuan Nelson" userId="8d656db9a845a993" providerId="LiveId" clId="{EE4C7689-5FC2-40D2-9BE2-AEF943F4D506}" dt="2026-04-05T15:58:40.987" v="2705" actId="20577"/>
          <ac:spMkLst>
            <pc:docMk/>
            <pc:sldMk cId="1957874890" sldId="280"/>
            <ac:spMk id="2" creationId="{49885842-B1E6-13ED-143C-4DC08472535B}"/>
          </ac:spMkLst>
        </pc:spChg>
        <pc:spChg chg="mod">
          <ac:chgData name="Ieuan Nelson" userId="8d656db9a845a993" providerId="LiveId" clId="{EE4C7689-5FC2-40D2-9BE2-AEF943F4D506}" dt="2026-04-05T16:03:33.673" v="3431" actId="1076"/>
          <ac:spMkLst>
            <pc:docMk/>
            <pc:sldMk cId="1957874890" sldId="280"/>
            <ac:spMk id="3" creationId="{003535CD-3BD7-1754-3E99-0A2BF1B9991E}"/>
          </ac:spMkLst>
        </pc:spChg>
        <pc:picChg chg="add mod">
          <ac:chgData name="Ieuan Nelson" userId="8d656db9a845a993" providerId="LiveId" clId="{EE4C7689-5FC2-40D2-9BE2-AEF943F4D506}" dt="2026-04-10T21:26:44.223" v="3737"/>
          <ac:picMkLst>
            <pc:docMk/>
            <pc:sldMk cId="1957874890" sldId="280"/>
            <ac:picMk id="5" creationId="{56B38342-4B43-06A1-C943-8F13B6596817}"/>
          </ac:picMkLst>
        </pc:picChg>
      </pc:sldChg>
      <pc:sldMasterChg chg="addSldLayout delSldLayout">
        <pc:chgData name="Ieuan Nelson" userId="8d656db9a845a993" providerId="LiveId" clId="{EE4C7689-5FC2-40D2-9BE2-AEF943F4D506}" dt="2026-04-05T15:58:30.954" v="2687" actId="47"/>
        <pc:sldMasterMkLst>
          <pc:docMk/>
          <pc:sldMasterMk cId="0" sldId="2147483677"/>
        </pc:sldMasterMkLst>
        <pc:sldLayoutChg chg="add del">
          <pc:chgData name="Ieuan Nelson" userId="8d656db9a845a993" providerId="LiveId" clId="{EE4C7689-5FC2-40D2-9BE2-AEF943F4D506}" dt="2026-04-01T19:49:47.428" v="353" actId="47"/>
          <pc:sldLayoutMkLst>
            <pc:docMk/>
            <pc:sldMasterMk cId="0" sldId="2147483677"/>
            <pc:sldLayoutMk cId="0" sldId="214748366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22cec578b3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5" name="Google Shape;245;g22cec578b3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22d3073ac31_0_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22d3073ac31_0_2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54dda1946d_6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54dda1946d_6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>
          <a:extLst>
            <a:ext uri="{FF2B5EF4-FFF2-40B4-BE49-F238E27FC236}">
              <a16:creationId xmlns:a16="http://schemas.microsoft.com/office/drawing/2014/main" id="{9147694C-725E-4140-4D5F-8A9C247C9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54dda1946d_6_344:notes">
            <a:extLst>
              <a:ext uri="{FF2B5EF4-FFF2-40B4-BE49-F238E27FC236}">
                <a16:creationId xmlns:a16="http://schemas.microsoft.com/office/drawing/2014/main" id="{02FB617C-CEC5-8763-AA06-C6C7B5AEEC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54dda1946d_6_344:notes">
            <a:extLst>
              <a:ext uri="{FF2B5EF4-FFF2-40B4-BE49-F238E27FC236}">
                <a16:creationId xmlns:a16="http://schemas.microsoft.com/office/drawing/2014/main" id="{BFD94F16-D05B-0619-3A6F-2BD6520FFC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62911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>
          <a:extLst>
            <a:ext uri="{FF2B5EF4-FFF2-40B4-BE49-F238E27FC236}">
              <a16:creationId xmlns:a16="http://schemas.microsoft.com/office/drawing/2014/main" id="{55EC053B-FE29-D1FB-6BB6-424F7C336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22cb4c87ea8_0_143:notes">
            <a:extLst>
              <a:ext uri="{FF2B5EF4-FFF2-40B4-BE49-F238E27FC236}">
                <a16:creationId xmlns:a16="http://schemas.microsoft.com/office/drawing/2014/main" id="{2A6E6A7B-C77A-024F-C248-0738477E529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22cb4c87ea8_0_143:notes">
            <a:extLst>
              <a:ext uri="{FF2B5EF4-FFF2-40B4-BE49-F238E27FC236}">
                <a16:creationId xmlns:a16="http://schemas.microsoft.com/office/drawing/2014/main" id="{0550DFDC-BCFD-C422-1936-41E04E4CE9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71284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/>
          <p:nvPr/>
        </p:nvSpPr>
        <p:spPr>
          <a:xfrm>
            <a:off x="278250" y="259400"/>
            <a:ext cx="8587500" cy="46248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rot="5400000">
            <a:off x="185975" y="160744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-5400000">
            <a:off x="8559718" y="4588752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1139550" y="789225"/>
            <a:ext cx="6864900" cy="161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1139550" y="3964632"/>
            <a:ext cx="68649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3"/>
          <p:cNvSpPr/>
          <p:nvPr/>
        </p:nvSpPr>
        <p:spPr>
          <a:xfrm>
            <a:off x="278250" y="293100"/>
            <a:ext cx="8587500" cy="45573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3"/>
          <p:cNvSpPr/>
          <p:nvPr/>
        </p:nvSpPr>
        <p:spPr>
          <a:xfrm rot="5400000">
            <a:off x="185975" y="201276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3"/>
          <p:cNvSpPr/>
          <p:nvPr/>
        </p:nvSpPr>
        <p:spPr>
          <a:xfrm rot="-5400000">
            <a:off x="8559718" y="4548220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1765826" y="1701580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2"/>
          </p:nvPr>
        </p:nvSpPr>
        <p:spPr>
          <a:xfrm>
            <a:off x="1765804" y="2472227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3"/>
          </p:nvPr>
        </p:nvSpPr>
        <p:spPr>
          <a:xfrm>
            <a:off x="1765826" y="3242878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4"/>
          </p:nvPr>
        </p:nvSpPr>
        <p:spPr>
          <a:xfrm>
            <a:off x="1765804" y="4010600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title" idx="5" hasCustomPrompt="1"/>
          </p:nvPr>
        </p:nvSpPr>
        <p:spPr>
          <a:xfrm>
            <a:off x="887983" y="1420325"/>
            <a:ext cx="8433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9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0" name="Google Shape;90;p13"/>
          <p:cNvSpPr txBox="1">
            <a:spLocks noGrp="1"/>
          </p:cNvSpPr>
          <p:nvPr>
            <p:ph type="title" idx="6" hasCustomPrompt="1"/>
          </p:nvPr>
        </p:nvSpPr>
        <p:spPr>
          <a:xfrm>
            <a:off x="887983" y="2961047"/>
            <a:ext cx="8433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9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1" name="Google Shape;91;p13"/>
          <p:cNvSpPr txBox="1">
            <a:spLocks noGrp="1"/>
          </p:cNvSpPr>
          <p:nvPr>
            <p:ph type="title" idx="7" hasCustomPrompt="1"/>
          </p:nvPr>
        </p:nvSpPr>
        <p:spPr>
          <a:xfrm>
            <a:off x="887974" y="2190977"/>
            <a:ext cx="8433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9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8" hasCustomPrompt="1"/>
          </p:nvPr>
        </p:nvSpPr>
        <p:spPr>
          <a:xfrm>
            <a:off x="887974" y="3728774"/>
            <a:ext cx="843300" cy="548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9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9"/>
          </p:nvPr>
        </p:nvSpPr>
        <p:spPr>
          <a:xfrm>
            <a:off x="1765813" y="1420325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13"/>
          </p:nvPr>
        </p:nvSpPr>
        <p:spPr>
          <a:xfrm>
            <a:off x="1765791" y="2190972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subTitle" idx="14"/>
          </p:nvPr>
        </p:nvSpPr>
        <p:spPr>
          <a:xfrm>
            <a:off x="1765813" y="2961104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15"/>
          </p:nvPr>
        </p:nvSpPr>
        <p:spPr>
          <a:xfrm>
            <a:off x="1765791" y="3728827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ONE_COLUMN_TEXT_1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4"/>
          <p:cNvSpPr/>
          <p:nvPr/>
        </p:nvSpPr>
        <p:spPr>
          <a:xfrm>
            <a:off x="278250" y="293100"/>
            <a:ext cx="8587500" cy="45573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4"/>
          <p:cNvSpPr/>
          <p:nvPr/>
        </p:nvSpPr>
        <p:spPr>
          <a:xfrm rot="5400000">
            <a:off x="185975" y="201276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4"/>
          <p:cNvSpPr/>
          <p:nvPr/>
        </p:nvSpPr>
        <p:spPr>
          <a:xfrm rot="-5400000">
            <a:off x="8559718" y="4548220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14"/>
          <p:cNvSpPr>
            <a:spLocks noGrp="1"/>
          </p:cNvSpPr>
          <p:nvPr>
            <p:ph type="pic" idx="2"/>
          </p:nvPr>
        </p:nvSpPr>
        <p:spPr>
          <a:xfrm>
            <a:off x="1171438" y="1430125"/>
            <a:ext cx="2943900" cy="294390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4" name="Google Shape;104;p14"/>
          <p:cNvSpPr txBox="1">
            <a:spLocks noGrp="1"/>
          </p:cNvSpPr>
          <p:nvPr>
            <p:ph type="subTitle" idx="1"/>
          </p:nvPr>
        </p:nvSpPr>
        <p:spPr>
          <a:xfrm>
            <a:off x="4299638" y="1430125"/>
            <a:ext cx="3648600" cy="6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105" name="Google Shape;105;p14"/>
          <p:cNvSpPr txBox="1">
            <a:spLocks noGrp="1"/>
          </p:cNvSpPr>
          <p:nvPr>
            <p:ph type="body" idx="3"/>
          </p:nvPr>
        </p:nvSpPr>
        <p:spPr>
          <a:xfrm>
            <a:off x="4299638" y="2237100"/>
            <a:ext cx="3649500" cy="213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1"/>
          <p:cNvSpPr/>
          <p:nvPr/>
        </p:nvSpPr>
        <p:spPr>
          <a:xfrm>
            <a:off x="278250" y="293100"/>
            <a:ext cx="8587500" cy="45573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21"/>
          <p:cNvSpPr/>
          <p:nvPr/>
        </p:nvSpPr>
        <p:spPr>
          <a:xfrm rot="5400000">
            <a:off x="185975" y="201276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21"/>
          <p:cNvSpPr/>
          <p:nvPr/>
        </p:nvSpPr>
        <p:spPr>
          <a:xfrm rot="-5400000">
            <a:off x="8559718" y="4548220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21"/>
          <p:cNvSpPr txBox="1">
            <a:spLocks noGrp="1"/>
          </p:cNvSpPr>
          <p:nvPr>
            <p:ph type="subTitle" idx="1"/>
          </p:nvPr>
        </p:nvSpPr>
        <p:spPr>
          <a:xfrm>
            <a:off x="937625" y="3297199"/>
            <a:ext cx="2175300" cy="101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21"/>
          <p:cNvSpPr txBox="1">
            <a:spLocks noGrp="1"/>
          </p:cNvSpPr>
          <p:nvPr>
            <p:ph type="subTitle" idx="2"/>
          </p:nvPr>
        </p:nvSpPr>
        <p:spPr>
          <a:xfrm>
            <a:off x="3484350" y="3297199"/>
            <a:ext cx="2175300" cy="101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21"/>
          <p:cNvSpPr txBox="1">
            <a:spLocks noGrp="1"/>
          </p:cNvSpPr>
          <p:nvPr>
            <p:ph type="subTitle" idx="3"/>
          </p:nvPr>
        </p:nvSpPr>
        <p:spPr>
          <a:xfrm>
            <a:off x="6031075" y="3297199"/>
            <a:ext cx="2175300" cy="101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1"/>
          <p:cNvSpPr txBox="1">
            <a:spLocks noGrp="1"/>
          </p:cNvSpPr>
          <p:nvPr>
            <p:ph type="subTitle" idx="4"/>
          </p:nvPr>
        </p:nvSpPr>
        <p:spPr>
          <a:xfrm>
            <a:off x="937625" y="3028315"/>
            <a:ext cx="2175300" cy="4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163" name="Google Shape;163;p21"/>
          <p:cNvSpPr txBox="1">
            <a:spLocks noGrp="1"/>
          </p:cNvSpPr>
          <p:nvPr>
            <p:ph type="subTitle" idx="5"/>
          </p:nvPr>
        </p:nvSpPr>
        <p:spPr>
          <a:xfrm>
            <a:off x="3484350" y="3028315"/>
            <a:ext cx="2175300" cy="4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164" name="Google Shape;164;p21"/>
          <p:cNvSpPr txBox="1">
            <a:spLocks noGrp="1"/>
          </p:cNvSpPr>
          <p:nvPr>
            <p:ph type="subTitle" idx="6"/>
          </p:nvPr>
        </p:nvSpPr>
        <p:spPr>
          <a:xfrm>
            <a:off x="6031075" y="3028315"/>
            <a:ext cx="2175300" cy="4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000" b="1"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Julius Sans One"/>
              <a:buNone/>
              <a:defRPr sz="2400"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27"/>
          <p:cNvSpPr/>
          <p:nvPr/>
        </p:nvSpPr>
        <p:spPr>
          <a:xfrm>
            <a:off x="278250" y="293100"/>
            <a:ext cx="8587500" cy="45573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7"/>
          <p:cNvSpPr/>
          <p:nvPr/>
        </p:nvSpPr>
        <p:spPr>
          <a:xfrm rot="5400000">
            <a:off x="185975" y="201276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7"/>
          <p:cNvSpPr/>
          <p:nvPr/>
        </p:nvSpPr>
        <p:spPr>
          <a:xfrm rot="-5400000">
            <a:off x="8559718" y="4548220"/>
            <a:ext cx="388500" cy="388500"/>
          </a:xfrm>
          <a:prstGeom prst="rtTriangle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5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Julius Sans One"/>
              <a:buNone/>
              <a:defRPr sz="3000">
                <a:solidFill>
                  <a:schemeClr val="dk2"/>
                </a:solidFill>
                <a:latin typeface="Julius Sans One"/>
                <a:ea typeface="Julius Sans One"/>
                <a:cs typeface="Julius Sans One"/>
                <a:sym typeface="Julius Sans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●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○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■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●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○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■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●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○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Hind Vadodara"/>
              <a:buChar char="■"/>
              <a:defRPr>
                <a:solidFill>
                  <a:schemeClr val="lt1"/>
                </a:solidFill>
                <a:latin typeface="Hind Vadodara"/>
                <a:ea typeface="Hind Vadodara"/>
                <a:cs typeface="Hind Vadodara"/>
                <a:sym typeface="Hind Vadodar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59" r:id="rId3"/>
    <p:sldLayoutId id="2147483660" r:id="rId4"/>
    <p:sldLayoutId id="2147483667" r:id="rId5"/>
    <p:sldLayoutId id="2147483673" r:id="rId6"/>
    <p:sldLayoutId id="2147483674" r:id="rId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8.jpe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3.xml"/><Relationship Id="rId7" Type="http://schemas.openxmlformats.org/officeDocument/2006/relationships/hyperlink" Target="http://www.ancientartpodcast.org/blog/3/" TargetMode="Externa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hyperlink" Target="http://www.britishmuseum.org/collection/object/G_1887-0501-6" TargetMode="External"/><Relationship Id="rId5" Type="http://schemas.openxmlformats.org/officeDocument/2006/relationships/hyperlink" Target="repository.royalholloway.ac.uk/file/020fc755-c34f-46c2-be36-2acd167cc2b4/1/10098494.pdf." TargetMode="External"/><Relationship Id="rId4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2"/>
          <p:cNvSpPr txBox="1">
            <a:spLocks noGrp="1"/>
          </p:cNvSpPr>
          <p:nvPr>
            <p:ph type="ctrTitle"/>
          </p:nvPr>
        </p:nvSpPr>
        <p:spPr>
          <a:xfrm>
            <a:off x="4179077" y="-314219"/>
            <a:ext cx="4797424" cy="161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</a:rPr>
              <a:t>Ieuan Nelson – 2312567 – Entanglements: Exporing interactions between the Aegean and Near East</a:t>
            </a:r>
            <a:br>
              <a:rPr lang="en" sz="2400" dirty="0">
                <a:solidFill>
                  <a:schemeClr val="lt1"/>
                </a:solidFill>
              </a:rPr>
            </a:br>
            <a:r>
              <a:rPr lang="en" sz="2800" dirty="0"/>
              <a:t> A3:Object Analysis</a:t>
            </a:r>
            <a:endParaRPr sz="2800" dirty="0"/>
          </a:p>
        </p:txBody>
      </p:sp>
      <p:sp>
        <p:nvSpPr>
          <p:cNvPr id="248" name="Google Shape;248;p32"/>
          <p:cNvSpPr txBox="1">
            <a:spLocks noGrp="1"/>
          </p:cNvSpPr>
          <p:nvPr>
            <p:ph type="subTitle" idx="1"/>
          </p:nvPr>
        </p:nvSpPr>
        <p:spPr>
          <a:xfrm>
            <a:off x="4709164" y="1207178"/>
            <a:ext cx="373725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latin typeface="Julius Sans One" panose="020B0604020202020204" charset="0"/>
                <a:sym typeface="Hind Vadodara"/>
              </a:rPr>
              <a:t>Bull’s Head Ryton, Late Helledaic Period</a:t>
            </a:r>
            <a:endParaRPr sz="2800" dirty="0">
              <a:latin typeface="Julius Sans One" panose="020B0604020202020204" charset="0"/>
              <a:sym typeface="Hind Vadodara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572EB0E-3513-226B-58AB-2A9F63882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56" y="333174"/>
            <a:ext cx="3662379" cy="4422701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E085DF78-0AB4-4C86-F595-15507303D4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97"/>
    </mc:Choice>
    <mc:Fallback>
      <p:transition spd="slow" advTm="14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7"/>
          <p:cNvSpPr txBox="1">
            <a:spLocks noGrp="1"/>
          </p:cNvSpPr>
          <p:nvPr>
            <p:ph type="title"/>
          </p:nvPr>
        </p:nvSpPr>
        <p:spPr>
          <a:xfrm>
            <a:off x="316079" y="196775"/>
            <a:ext cx="4358572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Description</a:t>
            </a:r>
            <a:endParaRPr dirty="0"/>
          </a:p>
        </p:txBody>
      </p:sp>
      <p:sp>
        <p:nvSpPr>
          <p:cNvPr id="299" name="Google Shape;299;p37"/>
          <p:cNvSpPr txBox="1">
            <a:spLocks noGrp="1"/>
          </p:cNvSpPr>
          <p:nvPr>
            <p:ph type="subTitle" idx="1"/>
          </p:nvPr>
        </p:nvSpPr>
        <p:spPr>
          <a:xfrm>
            <a:off x="394038" y="769475"/>
            <a:ext cx="4358572" cy="6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600" dirty="0"/>
              <a:t>Excavated in: Greece (Karpathos, from a T</a:t>
            </a:r>
            <a:r>
              <a:rPr lang="en-GB" sz="1600" dirty="0"/>
              <a:t>o</a:t>
            </a:r>
            <a:r>
              <a:rPr lang="en" sz="1600" dirty="0"/>
              <a:t>mb)</a:t>
            </a:r>
          </a:p>
          <a:p>
            <a:pPr marL="285750" indent="-285750">
              <a:buFontTx/>
              <a:buChar char="-"/>
            </a:pPr>
            <a:endParaRPr lang="en-GB" sz="1600" b="0" dirty="0">
              <a:solidFill>
                <a:srgbClr val="D1D5DB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600" b="0" dirty="0">
                <a:solidFill>
                  <a:srgbClr val="D1D5DB"/>
                </a:solidFill>
              </a:rPr>
              <a:t>Produced; </a:t>
            </a:r>
            <a:r>
              <a:rPr lang="en-GB" sz="1600" b="0" dirty="0"/>
              <a:t>1425BC-1300BC</a:t>
            </a:r>
            <a:r>
              <a:rPr lang="en-GB" sz="1600" dirty="0">
                <a:solidFill>
                  <a:srgbClr val="D1D5DB"/>
                </a:solidFill>
              </a:rPr>
              <a:t>BC</a:t>
            </a:r>
          </a:p>
          <a:p>
            <a:pPr marL="285750" indent="-285750">
              <a:buFontTx/>
              <a:buChar char="-"/>
            </a:pPr>
            <a:endParaRPr lang="en-GB" sz="1600" dirty="0">
              <a:solidFill>
                <a:srgbClr val="D1D5DB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D1D5DB"/>
                </a:solidFill>
              </a:rPr>
              <a:t>Height: 15.24cm</a:t>
            </a:r>
          </a:p>
          <a:p>
            <a:pPr marL="285750" indent="-285750">
              <a:buFontTx/>
              <a:buChar char="-"/>
            </a:pPr>
            <a:endParaRPr lang="en-GB" sz="1600" dirty="0">
              <a:solidFill>
                <a:srgbClr val="D1D5DB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D1D5DB"/>
                </a:solidFill>
              </a:rPr>
              <a:t>Material: Fired Clay (Pottery)</a:t>
            </a:r>
          </a:p>
          <a:p>
            <a:pPr marL="285750" indent="-285750">
              <a:buFontTx/>
              <a:buChar char="-"/>
            </a:pPr>
            <a:endParaRPr lang="en-GB" sz="1600" dirty="0">
              <a:solidFill>
                <a:srgbClr val="D1D5DB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D1D5DB"/>
                </a:solidFill>
              </a:rPr>
              <a:t>Notable Traits: Hollow inside, Painted Ritualistically</a:t>
            </a:r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sz="1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43E8D5E-7E1A-51B1-D313-4FBD814980E0}"/>
              </a:ext>
            </a:extLst>
          </p:cNvPr>
          <p:cNvPicPr>
            <a:picLocks noGrp="1" noChangeAspect="1" noChangeArrowheads="1"/>
          </p:cNvPicPr>
          <p:nvPr>
            <p:ph type="pic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" b="50"/>
          <a:stretch>
            <a:fillRect/>
          </a:stretch>
        </p:blipFill>
        <p:spPr bwMode="auto">
          <a:xfrm>
            <a:off x="4467688" y="455718"/>
            <a:ext cx="4131039" cy="413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AECD1D-6664-DB1E-9BFB-37634F6D6D1E}"/>
              </a:ext>
            </a:extLst>
          </p:cNvPr>
          <p:cNvSpPr txBox="1"/>
          <p:nvPr/>
        </p:nvSpPr>
        <p:spPr>
          <a:xfrm>
            <a:off x="490330" y="4525617"/>
            <a:ext cx="26835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</a:rPr>
              <a:t>(Melas, Nd.)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781B4A5-5BEF-B8DC-E794-F113462BC4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433"/>
    </mc:Choice>
    <mc:Fallback>
      <p:transition spd="slow" advTm="104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was the Rhyton?</a:t>
            </a:r>
            <a:endParaRPr dirty="0"/>
          </a:p>
        </p:txBody>
      </p:sp>
      <p:sp>
        <p:nvSpPr>
          <p:cNvPr id="342" name="Google Shape;342;p42"/>
          <p:cNvSpPr txBox="1">
            <a:spLocks noGrp="1"/>
          </p:cNvSpPr>
          <p:nvPr>
            <p:ph type="subTitle" idx="1"/>
          </p:nvPr>
        </p:nvSpPr>
        <p:spPr>
          <a:xfrm>
            <a:off x="4356683" y="1017725"/>
            <a:ext cx="4469263" cy="101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The rhyton is a type of liquid vessel, typically in the shape of an animal’s head. </a:t>
            </a:r>
          </a:p>
          <a:p>
            <a:pPr marL="285750" lvl="0" indent="-285750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marL="285750" lvl="0" indent="-285750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They Were Typically reserved for Aristocracy</a:t>
            </a:r>
          </a:p>
          <a:p>
            <a:pPr marL="285750" lvl="0" indent="-285750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marL="285750" lvl="0" indent="-285750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The Animal chosen for design is typically of sacrificial relevance</a:t>
            </a:r>
          </a:p>
          <a:p>
            <a:pPr marL="285750" lvl="0" indent="-285750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marL="285750" lvl="0" indent="-285750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 They were Not only used for drinking from, but also in rituals and libation offerings</a:t>
            </a:r>
          </a:p>
          <a:p>
            <a:pPr marL="0" lvl="0" indent="0"/>
            <a:endParaRPr lang="en-GB" sz="1200" dirty="0">
              <a:latin typeface="Julius Sans One" panose="020B0604020202020204" charset="0"/>
            </a:endParaRPr>
          </a:p>
          <a:p>
            <a:pPr marL="0" lvl="0" indent="0"/>
            <a:r>
              <a:rPr lang="en-GB" sz="1200" dirty="0">
                <a:latin typeface="Julius Sans One" panose="020B0604020202020204" charset="0"/>
              </a:rPr>
              <a:t>                                                 (Livingston, 2020)</a:t>
            </a:r>
          </a:p>
        </p:txBody>
      </p:sp>
      <p:pic>
        <p:nvPicPr>
          <p:cNvPr id="3080" name="Picture 8">
            <a:extLst>
              <a:ext uri="{FF2B5EF4-FFF2-40B4-BE49-F238E27FC236}">
                <a16:creationId xmlns:a16="http://schemas.microsoft.com/office/drawing/2014/main" id="{ECBD0AF4-5837-825E-933B-1B6E857859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96" y="1017725"/>
            <a:ext cx="1621182" cy="1215887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Bull's Head Rhyton – NCMALearn">
            <a:extLst>
              <a:ext uri="{FF2B5EF4-FFF2-40B4-BE49-F238E27FC236}">
                <a16:creationId xmlns:a16="http://schemas.microsoft.com/office/drawing/2014/main" id="{5176416F-2066-01A1-D62C-3F8A2A55FA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11" y="1017725"/>
            <a:ext cx="1683867" cy="1261275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ategory:Rhyta - Wikimedia Commons">
            <a:extLst>
              <a:ext uri="{FF2B5EF4-FFF2-40B4-BE49-F238E27FC236}">
                <a16:creationId xmlns:a16="http://schemas.microsoft.com/office/drawing/2014/main" id="{F8D4A8CD-4704-A665-CB77-D195E5587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1" y="2454303"/>
            <a:ext cx="1506606" cy="1684272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216C9D7-6F04-12C4-1383-FB3B6376E4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994"/>
    </mc:Choice>
    <mc:Fallback>
      <p:transition spd="slow" advTm="136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>
          <a:extLst>
            <a:ext uri="{FF2B5EF4-FFF2-40B4-BE49-F238E27FC236}">
              <a16:creationId xmlns:a16="http://schemas.microsoft.com/office/drawing/2014/main" id="{B8897576-2596-B8E3-52B2-DE3FB41E7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C7483834-4FEC-FF0F-9EAA-39F9E8095404}"/>
              </a:ext>
            </a:extLst>
          </p:cNvPr>
          <p:cNvSpPr txBox="1"/>
          <p:nvPr/>
        </p:nvSpPr>
        <p:spPr>
          <a:xfrm>
            <a:off x="6380922" y="3138029"/>
            <a:ext cx="2266122" cy="1661993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u="sng" dirty="0">
                <a:solidFill>
                  <a:schemeClr val="accent1"/>
                </a:solidFill>
                <a:latin typeface="Julius Sans One" panose="020B0604020202020204" charset="0"/>
              </a:rPr>
              <a:t>Poring Hole </a:t>
            </a:r>
          </a:p>
          <a:p>
            <a:pPr algn="ctr"/>
            <a:r>
              <a:rPr lang="en-GB" sz="1100" dirty="0">
                <a:solidFill>
                  <a:schemeClr val="accent1"/>
                </a:solidFill>
                <a:latin typeface="Julius Sans One" panose="020B0604020202020204" charset="0"/>
              </a:rPr>
              <a:t>Rhyta regularly have a small hole in the mouth of the animal’s head through which the liquid (Sometimes the </a:t>
            </a:r>
            <a:r>
              <a:rPr lang="en-GB" sz="1100" dirty="0" err="1">
                <a:solidFill>
                  <a:schemeClr val="accent1"/>
                </a:solidFill>
                <a:latin typeface="Julius Sans One" panose="020B0604020202020204" charset="0"/>
              </a:rPr>
              <a:t>amimals</a:t>
            </a:r>
            <a:r>
              <a:rPr lang="en-GB" sz="1100" dirty="0">
                <a:solidFill>
                  <a:schemeClr val="accent1"/>
                </a:solidFill>
                <a:latin typeface="Julius Sans One" panose="020B0604020202020204" charset="0"/>
              </a:rPr>
              <a:t> blood) is poured during offerings</a:t>
            </a:r>
          </a:p>
          <a:p>
            <a:endParaRPr lang="en-GB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FF33E1B1-7FA7-4D1F-0920-2F4629912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547" y="1713124"/>
            <a:ext cx="3427898" cy="2643120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D203F0D-87D0-6E95-332D-93703DCC6666}"/>
              </a:ext>
            </a:extLst>
          </p:cNvPr>
          <p:cNvCxnSpPr>
            <a:cxnSpLocks/>
          </p:cNvCxnSpPr>
          <p:nvPr/>
        </p:nvCxnSpPr>
        <p:spPr>
          <a:xfrm flipH="1" flipV="1">
            <a:off x="5029200" y="3969026"/>
            <a:ext cx="1351722" cy="156749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675C9B-6B3C-C938-985B-615D21FECF4D}"/>
              </a:ext>
            </a:extLst>
          </p:cNvPr>
          <p:cNvSpPr txBox="1"/>
          <p:nvPr/>
        </p:nvSpPr>
        <p:spPr>
          <a:xfrm>
            <a:off x="345662" y="483627"/>
            <a:ext cx="4088296" cy="1015663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u="sng" dirty="0">
                <a:solidFill>
                  <a:schemeClr val="accent1"/>
                </a:solidFill>
                <a:latin typeface="Julius Sans One" panose="020B0604020202020204" charset="0"/>
              </a:rPr>
              <a:t>The Bull</a:t>
            </a:r>
          </a:p>
          <a:p>
            <a:pPr algn="ctr"/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</a:rPr>
              <a:t>The Bull in ancient Minoan (Greek) civilisation was a sacred symbol of sovereign power,  these kind of rhyta are found in many aristocratic tombs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C9DD432-07E6-D634-3C90-AFB8A86E67B1}"/>
              </a:ext>
            </a:extLst>
          </p:cNvPr>
          <p:cNvCxnSpPr>
            <a:cxnSpLocks/>
          </p:cNvCxnSpPr>
          <p:nvPr/>
        </p:nvCxnSpPr>
        <p:spPr>
          <a:xfrm>
            <a:off x="2577547" y="1499290"/>
            <a:ext cx="976245" cy="826467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06C87B2-BB78-AD7F-E8F3-E1B90E4737B3}"/>
              </a:ext>
            </a:extLst>
          </p:cNvPr>
          <p:cNvSpPr txBox="1"/>
          <p:nvPr/>
        </p:nvSpPr>
        <p:spPr>
          <a:xfrm>
            <a:off x="395357" y="1879252"/>
            <a:ext cx="1994451" cy="138499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u="sng" dirty="0">
                <a:solidFill>
                  <a:schemeClr val="accent1"/>
                </a:solidFill>
                <a:latin typeface="Julius Sans One" panose="020B0604020202020204" charset="0"/>
              </a:rPr>
              <a:t>Decoration</a:t>
            </a:r>
          </a:p>
          <a:p>
            <a:pPr algn="ctr"/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</a:rPr>
              <a:t>The Presence of paint on this Rhyton shows it was a luxury item, likely reserved for a high-ranking person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3451759-3402-5447-9ACC-D567894EB0DD}"/>
              </a:ext>
            </a:extLst>
          </p:cNvPr>
          <p:cNvCxnSpPr>
            <a:cxnSpLocks/>
          </p:cNvCxnSpPr>
          <p:nvPr/>
        </p:nvCxnSpPr>
        <p:spPr>
          <a:xfrm>
            <a:off x="2389808" y="3264247"/>
            <a:ext cx="1499705" cy="121683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51E1B78-621C-7BB0-974C-7C5EFC92621D}"/>
              </a:ext>
            </a:extLst>
          </p:cNvPr>
          <p:cNvSpPr txBox="1"/>
          <p:nvPr/>
        </p:nvSpPr>
        <p:spPr>
          <a:xfrm>
            <a:off x="914400" y="3325088"/>
            <a:ext cx="1569277" cy="138499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u="sng" dirty="0">
                <a:solidFill>
                  <a:schemeClr val="accent1"/>
                </a:solidFill>
                <a:latin typeface="Julius Sans One" panose="020B0604020202020204" charset="0"/>
              </a:rPr>
              <a:t>No Breakages</a:t>
            </a:r>
          </a:p>
          <a:p>
            <a:pPr algn="ctr"/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</a:rPr>
              <a:t>The Rhyton is fully intact, suggesting it comes from a well protected tomb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A11719C-7CC4-D0FD-31F2-B312724F48F3}"/>
              </a:ext>
            </a:extLst>
          </p:cNvPr>
          <p:cNvCxnSpPr>
            <a:cxnSpLocks/>
          </p:cNvCxnSpPr>
          <p:nvPr/>
        </p:nvCxnSpPr>
        <p:spPr>
          <a:xfrm flipV="1">
            <a:off x="2483677" y="3138029"/>
            <a:ext cx="1339575" cy="1432049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3228DF70-0265-159E-8182-783F5FF73C41}"/>
              </a:ext>
            </a:extLst>
          </p:cNvPr>
          <p:cNvSpPr txBox="1"/>
          <p:nvPr/>
        </p:nvSpPr>
        <p:spPr>
          <a:xfrm>
            <a:off x="6884504" y="4816673"/>
            <a:ext cx="19083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solidFill>
                  <a:schemeClr val="accent1"/>
                </a:solidFill>
                <a:latin typeface="Julius Sans One" panose="020B0604020202020204" charset="0"/>
                <a:cs typeface="Times New Roman" panose="02020603050405020304" pitchFamily="18" charset="0"/>
              </a:rPr>
              <a:t>Mandalaki</a:t>
            </a:r>
            <a:r>
              <a:rPr lang="en-GB" sz="1200" dirty="0">
                <a:solidFill>
                  <a:schemeClr val="accent1"/>
                </a:solidFill>
                <a:latin typeface="Julius Sans One" panose="020B0604020202020204" charset="0"/>
                <a:cs typeface="Times New Roman" panose="02020603050405020304" pitchFamily="18" charset="0"/>
              </a:rPr>
              <a:t>, 2015)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2850D43-F7FA-1FB0-E009-C36A3196B0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13983" y="498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502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810"/>
    </mc:Choice>
    <mc:Fallback>
      <p:transition spd="slow" advTm="152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68B6C-5295-EBB4-3441-DE3A2A645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significance of this Object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576D22-C809-E1EF-67D2-E3828857A7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520" y="1007520"/>
            <a:ext cx="5005976" cy="1015500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It shows an insight into religion and spirituality at the time in the Aegean</a:t>
            </a:r>
          </a:p>
          <a:p>
            <a:pPr algn="l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There was a large market for rhytons due to spiritual rituals as well as celebratory activities, amongst nobles in particular</a:t>
            </a:r>
          </a:p>
          <a:p>
            <a:pPr algn="l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This would have impacted trade and gift exchange, as other nobles from the Aegean may have sent for or be given these artifacts from overseas</a:t>
            </a:r>
          </a:p>
          <a:p>
            <a:pPr algn="l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Impacts on: Industry, Market, Economy, </a:t>
            </a:r>
            <a:r>
              <a:rPr lang="en-GB" dirty="0" err="1">
                <a:latin typeface="Julius Sans One" panose="020B0604020202020204" charset="0"/>
              </a:rPr>
              <a:t>Relgion</a:t>
            </a:r>
            <a:r>
              <a:rPr lang="en-GB" dirty="0">
                <a:latin typeface="Julius Sans One" panose="020B0604020202020204" charset="0"/>
              </a:rPr>
              <a:t> and Political alliances</a:t>
            </a:r>
          </a:p>
        </p:txBody>
      </p:sp>
      <p:pic>
        <p:nvPicPr>
          <p:cNvPr id="5124" name="Picture 4" descr="900+ Aegean Sea Map Stock Photos, Pictures &amp; Royalty-Free Images - iStock">
            <a:extLst>
              <a:ext uri="{FF2B5EF4-FFF2-40B4-BE49-F238E27FC236}">
                <a16:creationId xmlns:a16="http://schemas.microsoft.com/office/drawing/2014/main" id="{BCA78F1A-D05D-C297-B836-DC490CC99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50" y="1007520"/>
            <a:ext cx="3328647" cy="304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33221E1-6839-9E4C-CF62-BBBB02AD742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6811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808"/>
    </mc:Choice>
    <mc:Fallback>
      <p:transition spd="slow" advTm="139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5842-B1E6-13ED-143C-4DC084725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3535CD-3BD7-1754-3E99-0A2BF1B99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9377" y="1017725"/>
            <a:ext cx="5125246" cy="2715812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We see here an excellent example of a commonplace item amongst Bronze Age Aristocrats</a:t>
            </a:r>
          </a:p>
          <a:p>
            <a:pPr algn="l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I assert that it is clearly a ritualistic Rhyton used for funeral sacrifices, and suggests the importance placed on afterlife respect for power for some bronze age individuals</a:t>
            </a:r>
          </a:p>
          <a:p>
            <a:pPr algn="l">
              <a:buFontTx/>
              <a:buChar char="-"/>
            </a:pPr>
            <a:endParaRPr lang="en-GB" dirty="0">
              <a:latin typeface="Julius Sans One" panose="020B0604020202020204" charset="0"/>
            </a:endParaRPr>
          </a:p>
          <a:p>
            <a:pPr algn="l">
              <a:buFontTx/>
              <a:buChar char="-"/>
            </a:pPr>
            <a:r>
              <a:rPr lang="en-GB" dirty="0">
                <a:latin typeface="Julius Sans One" panose="020B0604020202020204" charset="0"/>
              </a:rPr>
              <a:t>The item further suggests the interconnectivity in the Aegean amongst the ruling classes through trade, gift exchange and religious respect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6B38342-4B43-06A1-C943-8F13B65968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7874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44"/>
    </mc:Choice>
    <mc:Fallback>
      <p:transition spd="slow" advTm="41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>
          <a:extLst>
            <a:ext uri="{FF2B5EF4-FFF2-40B4-BE49-F238E27FC236}">
              <a16:creationId xmlns:a16="http://schemas.microsoft.com/office/drawing/2014/main" id="{A965A4AC-BC09-6A4D-1853-FD49F4CC0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4">
            <a:extLst>
              <a:ext uri="{FF2B5EF4-FFF2-40B4-BE49-F238E27FC236}">
                <a16:creationId xmlns:a16="http://schemas.microsoft.com/office/drawing/2014/main" id="{C5640BCA-8501-BCE1-9078-736908F076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7" name="Google Shape;267;p34">
            <a:extLst>
              <a:ext uri="{FF2B5EF4-FFF2-40B4-BE49-F238E27FC236}">
                <a16:creationId xmlns:a16="http://schemas.microsoft.com/office/drawing/2014/main" id="{78D75303-B461-4872-B463-93C1B5362902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798395" y="2502252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Emmanual Melas: “THE ISLANDS OF KARPATHOS, SAROS AND KASOS IN THE NEOLITHIC AND BRONZE AGES”, ProQuest. Nd. Available: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repository.royalholloway.ac.uk/file/020fc755-c34f-46c2-be36-2acd167cc2b4/1/10098494.pdf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Accessed 05 Apr. 2026.</a:t>
            </a:r>
          </a:p>
          <a:p>
            <a:pPr marL="0" lvl="0" indent="0"/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8" name="Google Shape;268;p34">
            <a:extLst>
              <a:ext uri="{FF2B5EF4-FFF2-40B4-BE49-F238E27FC236}">
                <a16:creationId xmlns:a16="http://schemas.microsoft.com/office/drawing/2014/main" id="{51A048F6-AD30-E68E-72C6-E6291ABBBC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26139" y="1017725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Images courtesy of: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www.britishmuseum.org/collection/object/G_1887-0501-6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Accessed 05 Apr. 2026.</a:t>
            </a:r>
          </a:p>
        </p:txBody>
      </p:sp>
      <p:sp>
        <p:nvSpPr>
          <p:cNvPr id="269" name="Google Shape;269;p34">
            <a:extLst>
              <a:ext uri="{FF2B5EF4-FFF2-40B4-BE49-F238E27FC236}">
                <a16:creationId xmlns:a16="http://schemas.microsoft.com/office/drawing/2014/main" id="{57AD610E-31F2-08BB-1453-FC7B5C054BB8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98395" y="1730816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-45720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Lucas Livingston: “3: A Donkey-Headed Rhyton.”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Ancient Art Podcast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30 May 2020,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www.ancientartpodcast.org/blog/3/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Accessed 05 Apr. 2026.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0" name="Google Shape;270;p34">
            <a:extLst>
              <a:ext uri="{FF2B5EF4-FFF2-40B4-BE49-F238E27FC236}">
                <a16:creationId xmlns:a16="http://schemas.microsoft.com/office/drawing/2014/main" id="{F1BE0384-B2CF-9483-C820-ABEDA59E26B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98395" y="3832743"/>
            <a:ext cx="64902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Mandalaki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Stella. “The Bull as Symbol of Power.” S.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Mandalaki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G.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Rethemiotakis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(Eds), The Minoan World. Journey to the Origins of Europe, Heraklion Archaeological Museum 2015, 137-150.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15F2B135-1FAB-504E-2D6C-5804ABFC4A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0212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1"/>
    </mc:Choice>
    <mc:Fallback>
      <p:transition spd="slow" advTm="4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istory's Most Important Philosophers by Slidesgo">
  <a:themeElements>
    <a:clrScheme name="Simple Light">
      <a:dk1>
        <a:srgbClr val="1D1D1D"/>
      </a:dk1>
      <a:lt1>
        <a:srgbClr val="F8F8F8"/>
      </a:lt1>
      <a:dk2>
        <a:srgbClr val="FFD966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8F8F8"/>
      </a:accent6>
      <a:hlink>
        <a:srgbClr val="F8F8F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5595</TotalTime>
  <Words>523</Words>
  <Application>Microsoft Office PowerPoint</Application>
  <PresentationFormat>On-screen Show (16:9)</PresentationFormat>
  <Paragraphs>52</Paragraphs>
  <Slides>7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Anaheim</vt:lpstr>
      <vt:lpstr>Hind Vadodara</vt:lpstr>
      <vt:lpstr>Arial</vt:lpstr>
      <vt:lpstr>Julius Sans One</vt:lpstr>
      <vt:lpstr>Times New Roman</vt:lpstr>
      <vt:lpstr>History's Most Important Philosophers by Slidesgo</vt:lpstr>
      <vt:lpstr>Ieuan Nelson – 2312567 – Entanglements: Exporing interactions between the Aegean and Near East  A3:Object Analysis</vt:lpstr>
      <vt:lpstr>Description</vt:lpstr>
      <vt:lpstr>What was the Rhyton?</vt:lpstr>
      <vt:lpstr>PowerPoint Presentation</vt:lpstr>
      <vt:lpstr>The significance of this Object</vt:lpstr>
      <vt:lpstr>In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Ieuan Nelson</dc:creator>
  <cp:lastModifiedBy>Ieuan Nelson</cp:lastModifiedBy>
  <cp:revision>2</cp:revision>
  <dcterms:modified xsi:type="dcterms:W3CDTF">2026-04-10T21:30:05Z</dcterms:modified>
</cp:coreProperties>
</file>