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1" r:id="rId1"/>
    <p:sldMasterId id="2147484034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asim Shazad (2610435)" initials="KS(" lastIdx="1" clrIdx="0">
    <p:extLst>
      <p:ext uri="{19B8F6BF-5375-455C-9EA6-DF929625EA0E}">
        <p15:presenceInfo xmlns:p15="http://schemas.microsoft.com/office/powerpoint/2012/main" userId="S::2610435@student.uwtsd.ac.uk::90593ee3-658d-45a1-b8a5-932988228007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838F71-1A3E-882E-D116-710911004E21}" v="1" dt="2026-10-03T08:12:57.233"/>
    <p1510:client id="{EED5D1D5-3203-555E-031A-1A35326D0FFA}" v="863" dt="2026-10-05T00:59:41.8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sim Shazad (2610435)" userId="S::2610435@student.uwtsd.ac.uk::90593ee3-658d-45a1-b8a5-932988228007" providerId="AD" clId="Web-{6D2F5250-A51C-4753-7A6E-6968DF712A2C}"/>
    <pc:docChg chg="addSld delSld modSld sldOrd">
      <pc:chgData name="Kasim Shazad (2610435)" userId="S::2610435@student.uwtsd.ac.uk::90593ee3-658d-45a1-b8a5-932988228007" providerId="AD" clId="Web-{6D2F5250-A51C-4753-7A6E-6968DF712A2C}" dt="2026-09-26T11:31:22.980" v="329"/>
      <pc:docMkLst>
        <pc:docMk/>
      </pc:docMkLst>
    </pc:docChg>
  </pc:docChgLst>
  <pc:docChgLst>
    <pc:chgData name="Kasim Shazad (2610435)" userId="S::2610435@student.uwtsd.ac.uk::90593ee3-658d-45a1-b8a5-932988228007" providerId="AD" clId="Web-{34FD3126-67DE-6161-0A64-323388DC7AA7}"/>
    <pc:docChg chg="mod addSld delSld modSld addMainMaster delMainMaster">
      <pc:chgData name="Kasim Shazad (2610435)" userId="S::2610435@student.uwtsd.ac.uk::90593ee3-658d-45a1-b8a5-932988228007" providerId="AD" clId="Web-{34FD3126-67DE-6161-0A64-323388DC7AA7}" dt="2026-09-26T09:34:43.346" v="198"/>
      <pc:docMkLst>
        <pc:docMk/>
      </pc:docMkLst>
    </pc:docChg>
  </pc:docChgLst>
  <pc:docChgLst>
    <pc:chgData name="Kasim Shazad (2610435)" userId="S::2610435@student.uwtsd.ac.uk::90593ee3-658d-45a1-b8a5-932988228007" providerId="AD" clId="Web-{96B10D8B-1F24-AAB5-DC82-07DC448FC763}"/>
    <pc:docChg chg="mod addSld delSld modSld addMainMaster delMainMaster">
      <pc:chgData name="Kasim Shazad (2610435)" userId="S::2610435@student.uwtsd.ac.uk::90593ee3-658d-45a1-b8a5-932988228007" providerId="AD" clId="Web-{96B10D8B-1F24-AAB5-DC82-07DC448FC763}" dt="2026-10-02T20:37:38.979" v="1306"/>
      <pc:docMkLst>
        <pc:docMk/>
      </pc:docMkLst>
      <pc:sldChg chg="addSp modSp new mod modClrScheme chgLayout">
        <pc:chgData name="Kasim Shazad (2610435)" userId="S::2610435@student.uwtsd.ac.uk::90593ee3-658d-45a1-b8a5-932988228007" providerId="AD" clId="Web-{96B10D8B-1F24-AAB5-DC82-07DC448FC763}" dt="2026-10-02T20:08:49.362" v="1189"/>
        <pc:sldMkLst>
          <pc:docMk/>
          <pc:sldMk cId="2729916051" sldId="256"/>
        </pc:sldMkLst>
        <pc:spChg chg="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2729916051" sldId="256"/>
            <ac:spMk id="2" creationId="{7D4E76BE-F38D-D6BB-0236-4CEEED3CE692}"/>
          </ac:spMkLst>
        </pc:spChg>
        <pc:spChg chg="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2729916051" sldId="256"/>
            <ac:spMk id="3" creationId="{A19EAC8D-B2E2-52BD-AE56-8E0391EBBAE3}"/>
          </ac:spMkLst>
        </pc:spChg>
        <pc:picChg chg="add">
          <ac:chgData name="Kasim Shazad (2610435)" userId="S::2610435@student.uwtsd.ac.uk::90593ee3-658d-45a1-b8a5-932988228007" providerId="AD" clId="Web-{96B10D8B-1F24-AAB5-DC82-07DC448FC763}" dt="2026-10-02T18:48:27.110" v="125"/>
          <ac:picMkLst>
            <pc:docMk/>
            <pc:sldMk cId="2729916051" sldId="256"/>
            <ac:picMk id="5" creationId="{78B819BC-B44C-CCFE-6B3D-CAC7F05C41E8}"/>
          </ac:picMkLst>
        </pc:picChg>
      </pc:sldChg>
      <pc:sldChg chg="addSp delSp modSp new mod setBg modClrScheme setClrOvrMap delDesignElem chgLayout">
        <pc:chgData name="Kasim Shazad (2610435)" userId="S::2610435@student.uwtsd.ac.uk::90593ee3-658d-45a1-b8a5-932988228007" providerId="AD" clId="Web-{96B10D8B-1F24-AAB5-DC82-07DC448FC763}" dt="2026-10-02T20:08:49.362" v="1189"/>
        <pc:sldMkLst>
          <pc:docMk/>
          <pc:sldMk cId="2838867289" sldId="257"/>
        </pc:sldMkLst>
        <pc:spChg chg="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2838867289" sldId="257"/>
            <ac:spMk id="2" creationId="{88F33B3E-5836-78F9-9E3D-C5F47EB6AA23}"/>
          </ac:spMkLst>
        </pc:spChg>
        <pc:spChg chg="add 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2838867289" sldId="257"/>
            <ac:spMk id="5" creationId="{3F025B1F-BED4-BB30-6FD3-361F33137EEB}"/>
          </ac:spMkLst>
        </pc:spChg>
        <pc:picChg chg="mod">
          <ac:chgData name="Kasim Shazad (2610435)" userId="S::2610435@student.uwtsd.ac.uk::90593ee3-658d-45a1-b8a5-932988228007" providerId="AD" clId="Web-{96B10D8B-1F24-AAB5-DC82-07DC448FC763}" dt="2026-10-02T19:07:06.755" v="225"/>
          <ac:picMkLst>
            <pc:docMk/>
            <pc:sldMk cId="2838867289" sldId="257"/>
            <ac:picMk id="60" creationId="{F373C604-342C-F559-52A9-812BF5B926A2}"/>
          </ac:picMkLst>
        </pc:picChg>
      </pc:sldChg>
      <pc:sldChg chg="addSp delSp modSp new mod setBg modClrScheme setClrOvrMap delDesignElem chgLayout">
        <pc:chgData name="Kasim Shazad (2610435)" userId="S::2610435@student.uwtsd.ac.uk::90593ee3-658d-45a1-b8a5-932988228007" providerId="AD" clId="Web-{96B10D8B-1F24-AAB5-DC82-07DC448FC763}" dt="2026-10-02T20:08:49.362" v="1189"/>
        <pc:sldMkLst>
          <pc:docMk/>
          <pc:sldMk cId="2885983337" sldId="258"/>
        </pc:sldMkLst>
        <pc:spChg chg="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2885983337" sldId="258"/>
            <ac:spMk id="2" creationId="{D9101EE5-1D7B-827E-C086-4FDAE066AFB0}"/>
          </ac:spMkLst>
        </pc:spChg>
        <pc:spChg chg="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2885983337" sldId="258"/>
            <ac:spMk id="3" creationId="{1B8EB9F9-BDFA-7759-0F4E-7A65C2FD39BC}"/>
          </ac:spMkLst>
        </pc:spChg>
      </pc:sldChg>
      <pc:sldChg chg="addSp delSp modSp new mod setBg modClrScheme delDesignElem chgLayout">
        <pc:chgData name="Kasim Shazad (2610435)" userId="S::2610435@student.uwtsd.ac.uk::90593ee3-658d-45a1-b8a5-932988228007" providerId="AD" clId="Web-{96B10D8B-1F24-AAB5-DC82-07DC448FC763}" dt="2026-10-02T20:08:49.362" v="1189"/>
        <pc:sldMkLst>
          <pc:docMk/>
          <pc:sldMk cId="839166869" sldId="259"/>
        </pc:sldMkLst>
        <pc:spChg chg="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839166869" sldId="259"/>
            <ac:spMk id="2" creationId="{F0BB69F9-7CC3-3613-6E55-E38DB586EAE2}"/>
          </ac:spMkLst>
        </pc:spChg>
        <pc:graphicFrameChg chg="add mod ord">
          <ac:chgData name="Kasim Shazad (2610435)" userId="S::2610435@student.uwtsd.ac.uk::90593ee3-658d-45a1-b8a5-932988228007" providerId="AD" clId="Web-{96B10D8B-1F24-AAB5-DC82-07DC448FC763}" dt="2026-10-02T20:08:49.362" v="1189"/>
          <ac:graphicFrameMkLst>
            <pc:docMk/>
            <pc:sldMk cId="839166869" sldId="259"/>
            <ac:graphicFrameMk id="5" creationId="{C172393E-7735-656C-BA2E-0C1B46266248}"/>
          </ac:graphicFrameMkLst>
        </pc:graphicFrameChg>
      </pc:sldChg>
      <pc:sldChg chg="addSp delSp modSp new mod setBg modClrScheme delDesignElem chgLayout">
        <pc:chgData name="Kasim Shazad (2610435)" userId="S::2610435@student.uwtsd.ac.uk::90593ee3-658d-45a1-b8a5-932988228007" providerId="AD" clId="Web-{96B10D8B-1F24-AAB5-DC82-07DC448FC763}" dt="2026-10-02T20:08:49.362" v="1189"/>
        <pc:sldMkLst>
          <pc:docMk/>
          <pc:sldMk cId="1665780348" sldId="260"/>
        </pc:sldMkLst>
        <pc:spChg chg="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1665780348" sldId="260"/>
            <ac:spMk id="2" creationId="{58BEA3DC-6248-705E-3A9F-9D88FCA115B3}"/>
          </ac:spMkLst>
        </pc:spChg>
        <pc:spChg chg="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1665780348" sldId="260"/>
            <ac:spMk id="3" creationId="{1AC1C3D4-9707-ED19-3473-3051876D9820}"/>
          </ac:spMkLst>
        </pc:spChg>
        <pc:picChg chg="add">
          <ac:chgData name="Kasim Shazad (2610435)" userId="S::2610435@student.uwtsd.ac.uk::90593ee3-658d-45a1-b8a5-932988228007" providerId="AD" clId="Web-{96B10D8B-1F24-AAB5-DC82-07DC448FC763}" dt="2026-10-02T19:52:24.311" v="961"/>
          <ac:picMkLst>
            <pc:docMk/>
            <pc:sldMk cId="1665780348" sldId="260"/>
            <ac:picMk id="5" creationId="{34F4E4B3-D7BC-57E2-DFA9-8711691E8ADE}"/>
          </ac:picMkLst>
        </pc:picChg>
      </pc:sldChg>
      <pc:sldChg chg="addSp delSp modSp new mod modClrScheme chgLayout">
        <pc:chgData name="Kasim Shazad (2610435)" userId="S::2610435@student.uwtsd.ac.uk::90593ee3-658d-45a1-b8a5-932988228007" providerId="AD" clId="Web-{96B10D8B-1F24-AAB5-DC82-07DC448FC763}" dt="2026-10-02T20:27:33.601" v="1218"/>
        <pc:sldMkLst>
          <pc:docMk/>
          <pc:sldMk cId="2677275985" sldId="261"/>
        </pc:sldMkLst>
        <pc:spChg chg="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2677275985" sldId="261"/>
            <ac:spMk id="2" creationId="{5B08CD74-6A92-5D25-97EF-0873BFE548C6}"/>
          </ac:spMkLst>
        </pc:spChg>
        <pc:spChg chg="mod ord">
          <ac:chgData name="Kasim Shazad (2610435)" userId="S::2610435@student.uwtsd.ac.uk::90593ee3-658d-45a1-b8a5-932988228007" providerId="AD" clId="Web-{96B10D8B-1F24-AAB5-DC82-07DC448FC763}" dt="2026-10-02T20:08:49.362" v="1189"/>
          <ac:spMkLst>
            <pc:docMk/>
            <pc:sldMk cId="2677275985" sldId="261"/>
            <ac:spMk id="3" creationId="{1E2CBA3F-A343-1C24-D9B5-3BC3B185C862}"/>
          </ac:spMkLst>
        </pc:spChg>
        <pc:spChg chg="add">
          <ac:chgData name="Kasim Shazad (2610435)" userId="S::2610435@student.uwtsd.ac.uk::90593ee3-658d-45a1-b8a5-932988228007" providerId="AD" clId="Web-{96B10D8B-1F24-AAB5-DC82-07DC448FC763}" dt="2026-10-02T20:03:53.332" v="1185"/>
          <ac:spMkLst>
            <pc:docMk/>
            <pc:sldMk cId="2677275985" sldId="261"/>
            <ac:spMk id="4" creationId="{A8019550-3C3F-733E-44EB-CC70A1A9494E}"/>
          </ac:spMkLst>
        </pc:spChg>
        <pc:spChg chg="add">
          <ac:chgData name="Kasim Shazad (2610435)" userId="S::2610435@student.uwtsd.ac.uk::90593ee3-658d-45a1-b8a5-932988228007" providerId="AD" clId="Web-{96B10D8B-1F24-AAB5-DC82-07DC448FC763}" dt="2026-10-02T20:27:33.601" v="1218"/>
          <ac:spMkLst>
            <pc:docMk/>
            <pc:sldMk cId="2677275985" sldId="261"/>
            <ac:spMk id="7" creationId="{AD1B0640-1711-3002-9E55-EC30AD781D27}"/>
          </ac:spMkLst>
        </pc:spChg>
      </pc:sldChg>
      <pc:sldMasterChg chg="del delSldLayout">
        <pc:chgData name="Kasim Shazad (2610435)" userId="S::2610435@student.uwtsd.ac.uk::90593ee3-658d-45a1-b8a5-932988228007" providerId="AD" clId="Web-{96B10D8B-1F24-AAB5-DC82-07DC448FC763}" dt="2026-10-02T18:33:11.815" v="3"/>
        <pc:sldMasterMkLst>
          <pc:docMk/>
          <pc:sldMasterMk cId="1940227944" sldId="2147484034"/>
        </pc:sldMasterMkLst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4116690468" sldId="2147484035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2517873414" sldId="2147484036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134488456" sldId="2147484037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2072844991" sldId="2147484038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2106597625" sldId="2147484039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1154036563" sldId="2147484040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3778482160" sldId="2147484041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478361115" sldId="2147484042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1314243348" sldId="2147484043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3288250620" sldId="2147484044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3715988210" sldId="2147484045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2132332946" sldId="2147484046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1566508651" sldId="2147484047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1618920269" sldId="2147484048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2182129745" sldId="2147484049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2773183976" sldId="2147484050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3700308857" sldId="2147484051"/>
          </pc:sldLayoutMkLst>
        </pc:sldLayoutChg>
        <pc:sldLayoutChg chg="del">
          <pc:chgData name="Kasim Shazad (2610435)" userId="S::2610435@student.uwtsd.ac.uk::90593ee3-658d-45a1-b8a5-932988228007" providerId="AD" clId="Web-{96B10D8B-1F24-AAB5-DC82-07DC448FC763}" dt="2026-10-02T18:33:11.815" v="3"/>
          <pc:sldLayoutMkLst>
            <pc:docMk/>
            <pc:sldMasterMk cId="1940227944" sldId="2147484034"/>
            <pc:sldLayoutMk cId="3817594583" sldId="2147484052"/>
          </pc:sldLayoutMkLst>
        </pc:sldLayoutChg>
      </pc:sldMasterChg>
      <pc:sldMasterChg chg="add addSldLayout modSldLayout">
        <pc:chgData name="Kasim Shazad (2610435)" userId="S::2610435@student.uwtsd.ac.uk::90593ee3-658d-45a1-b8a5-932988228007" providerId="AD" clId="Web-{96B10D8B-1F24-AAB5-DC82-07DC448FC763}" dt="2026-10-02T20:08:49.362" v="1189"/>
        <pc:sldMasterMkLst>
          <pc:docMk/>
          <pc:sldMasterMk cId="3622176411" sldId="2147484101"/>
        </pc:sldMasterMkLst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3098634376" sldId="2147484102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434450373" sldId="2147484103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2362378401" sldId="2147484104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118278810" sldId="2147484105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3168667862" sldId="2147484106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164525989" sldId="2147484107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488879941" sldId="2147484108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1577073581" sldId="2147484109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2965778093" sldId="2147484110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4226754156" sldId="2147484111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3605705237" sldId="2147484112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2057606629" sldId="2147484113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2783860421" sldId="2147484114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3830005095" sldId="2147484115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1315514244" sldId="2147484116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3435335585" sldId="2147484117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1243587805" sldId="2147484118"/>
          </pc:sldLayoutMkLst>
        </pc:sldLayoutChg>
        <pc:sldLayoutChg chg="add mod replId">
          <pc:chgData name="Kasim Shazad (2610435)" userId="S::2610435@student.uwtsd.ac.uk::90593ee3-658d-45a1-b8a5-932988228007" providerId="AD" clId="Web-{96B10D8B-1F24-AAB5-DC82-07DC448FC763}" dt="2026-10-02T20:08:49.362" v="1189"/>
          <pc:sldLayoutMkLst>
            <pc:docMk/>
            <pc:sldMasterMk cId="3622176411" sldId="2147484101"/>
            <pc:sldLayoutMk cId="2580478542" sldId="2147484119"/>
          </pc:sldLayoutMkLst>
        </pc:sldLayoutChg>
      </pc:sldMasterChg>
    </pc:docChg>
  </pc:docChgLst>
  <pc:docChgLst>
    <pc:chgData name="Kasim Shazad (2610435)" userId="S::2610435@student.uwtsd.ac.uk::90593ee3-658d-45a1-b8a5-932988228007" providerId="AD" clId="Web-{0A273CDD-5DB9-91A0-5EAF-F1BEE285D192}"/>
    <pc:docChg chg="mod modSld addMainMaster delMainMaster modMainMaster setSldSz">
      <pc:chgData name="Kasim Shazad (2610435)" userId="S::2610435@student.uwtsd.ac.uk::90593ee3-658d-45a1-b8a5-932988228007" providerId="AD" clId="Web-{0A273CDD-5DB9-91A0-5EAF-F1BEE285D192}" dt="2026-09-26T09:50:36.918" v="15"/>
      <pc:docMkLst>
        <pc:docMk/>
      </pc:docMkLst>
    </pc:docChg>
  </pc:docChgLst>
  <pc:docChgLst>
    <pc:chgData name="Kasim Shazad (2610435)" userId="S::2610435@student.uwtsd.ac.uk::90593ee3-658d-45a1-b8a5-932988228007" providerId="AD" clId="Web-{00000000-0000-0000-0000-000000000000}"/>
    <pc:docChg chg="addSld delSld modSld sldOrd">
      <pc:chgData name="Kasim Shazad (2610435)" userId="S::2610435@student.uwtsd.ac.uk::90593ee3-658d-45a1-b8a5-932988228007" providerId="AD" clId="Web-{00000000-0000-0000-0000-000000000000}" dt="2026-10-02T21:07:19.523" v="113"/>
      <pc:docMkLst>
        <pc:docMk/>
      </pc:docMkLst>
      <pc:sldChg chg="modSp">
        <pc:chgData name="Kasim Shazad (2610435)" userId="S::2610435@student.uwtsd.ac.uk::90593ee3-658d-45a1-b8a5-932988228007" providerId="AD" clId="Web-{00000000-0000-0000-0000-000000000000}" dt="2026-10-02T20:59:20.189" v="6" actId="20577"/>
        <pc:sldMkLst>
          <pc:docMk/>
          <pc:sldMk cId="2838867289" sldId="257"/>
        </pc:sldMkLst>
        <pc:spChg chg="mod">
          <ac:chgData name="Kasim Shazad (2610435)" userId="S::2610435@student.uwtsd.ac.uk::90593ee3-658d-45a1-b8a5-932988228007" providerId="AD" clId="Web-{00000000-0000-0000-0000-000000000000}" dt="2026-10-02T20:59:20.189" v="6" actId="20577"/>
          <ac:spMkLst>
            <pc:docMk/>
            <pc:sldMk cId="2838867289" sldId="257"/>
            <ac:spMk id="5" creationId="{3F025B1F-BED4-BB30-6FD3-361F33137EEB}"/>
          </ac:spMkLst>
        </pc:spChg>
      </pc:sldChg>
      <pc:sldChg chg="modSp">
        <pc:chgData name="Kasim Shazad (2610435)" userId="S::2610435@student.uwtsd.ac.uk::90593ee3-658d-45a1-b8a5-932988228007" providerId="AD" clId="Web-{00000000-0000-0000-0000-000000000000}" dt="2026-10-02T21:06:06.191" v="109" actId="20577"/>
        <pc:sldMkLst>
          <pc:docMk/>
          <pc:sldMk cId="1665780348" sldId="260"/>
        </pc:sldMkLst>
        <pc:spChg chg="mod">
          <ac:chgData name="Kasim Shazad (2610435)" userId="S::2610435@student.uwtsd.ac.uk::90593ee3-658d-45a1-b8a5-932988228007" providerId="AD" clId="Web-{00000000-0000-0000-0000-000000000000}" dt="2026-10-02T21:06:06.191" v="109" actId="20577"/>
          <ac:spMkLst>
            <pc:docMk/>
            <pc:sldMk cId="1665780348" sldId="260"/>
            <ac:spMk id="2" creationId="{58BEA3DC-6248-705E-3A9F-9D88FCA115B3}"/>
          </ac:spMkLst>
        </pc:spChg>
        <pc:spChg chg="mod">
          <ac:chgData name="Kasim Shazad (2610435)" userId="S::2610435@student.uwtsd.ac.uk::90593ee3-658d-45a1-b8a5-932988228007" providerId="AD" clId="Web-{00000000-0000-0000-0000-000000000000}" dt="2026-10-02T21:05:11.627" v="107" actId="20577"/>
          <ac:spMkLst>
            <pc:docMk/>
            <pc:sldMk cId="1665780348" sldId="260"/>
            <ac:spMk id="3" creationId="{1AC1C3D4-9707-ED19-3473-3051876D9820}"/>
          </ac:spMkLst>
        </pc:spChg>
      </pc:sldChg>
      <pc:sldChg chg="add del">
        <pc:chgData name="Kasim Shazad (2610435)" userId="S::2610435@student.uwtsd.ac.uk::90593ee3-658d-45a1-b8a5-932988228007" providerId="AD" clId="Web-{00000000-0000-0000-0000-000000000000}" dt="2026-10-02T21:07:19.523" v="113"/>
        <pc:sldMkLst>
          <pc:docMk/>
          <pc:sldMk cId="2677275985" sldId="261"/>
        </pc:sldMkLst>
      </pc:sldChg>
    </pc:docChg>
  </pc:docChgLst>
  <pc:docChgLst>
    <pc:chgData name="Kasim Shazad (2610435)" userId="90593ee3-658d-45a1-b8a5-932988228007" providerId="ADAL" clId="{B2CC9848-2221-3216-B200-8895F4713BDB}"/>
    <pc:docChg chg="undo redo custSel mod addSld delSld modSld addMainMaster delMainMaster modMainMaster setSldSz modRtl">
      <pc:chgData name="Kasim Shazad (2610435)" userId="90593ee3-658d-45a1-b8a5-932988228007" providerId="ADAL" clId="{B2CC9848-2221-3216-B200-8895F4713BDB}" dt="2026-10-01T19:53:18.403" v="1655" actId="2696"/>
      <pc:docMkLst>
        <pc:docMk/>
      </pc:docMkLst>
    </pc:docChg>
  </pc:docChgLst>
  <pc:docChgLst>
    <pc:chgData name="Kasim Shazad (2610435)" userId="S::2610435@student.uwtsd.ac.uk::90593ee3-658d-45a1-b8a5-932988228007" providerId="AD" clId="Web-{00838F71-1A3E-882E-D116-710911004E21}"/>
    <pc:docChg chg="delSld">
      <pc:chgData name="Kasim Shazad (2610435)" userId="S::2610435@student.uwtsd.ac.uk::90593ee3-658d-45a1-b8a5-932988228007" providerId="AD" clId="Web-{00838F71-1A3E-882E-D116-710911004E21}" dt="2026-10-03T08:12:57.233" v="0"/>
      <pc:docMkLst>
        <pc:docMk/>
      </pc:docMkLst>
    </pc:docChg>
  </pc:docChgLst>
  <pc:docChgLst>
    <pc:chgData name="Kasim Shazad (2610435)" userId="S::2610435@student.uwtsd.ac.uk::90593ee3-658d-45a1-b8a5-932988228007" providerId="AD" clId="Web-{3BEB0CA0-4C14-8A46-75C4-C03A76BCF591}"/>
    <pc:docChg chg="modSld">
      <pc:chgData name="Kasim Shazad (2610435)" userId="S::2610435@student.uwtsd.ac.uk::90593ee3-658d-45a1-b8a5-932988228007" providerId="AD" clId="Web-{3BEB0CA0-4C14-8A46-75C4-C03A76BCF591}" dt="2026-10-02T20:52:00.644" v="1"/>
      <pc:docMkLst>
        <pc:docMk/>
      </pc:docMkLst>
      <pc:sldChg chg="addSp modSp mod setBg setClrOvrMap">
        <pc:chgData name="Kasim Shazad (2610435)" userId="S::2610435@student.uwtsd.ac.uk::90593ee3-658d-45a1-b8a5-932988228007" providerId="AD" clId="Web-{3BEB0CA0-4C14-8A46-75C4-C03A76BCF591}" dt="2026-10-02T20:51:30.955" v="0"/>
        <pc:sldMkLst>
          <pc:docMk/>
          <pc:sldMk cId="2838867289" sldId="257"/>
        </pc:sldMkLst>
        <pc:spChg chg="mod">
          <ac:chgData name="Kasim Shazad (2610435)" userId="S::2610435@student.uwtsd.ac.uk::90593ee3-658d-45a1-b8a5-932988228007" providerId="AD" clId="Web-{3BEB0CA0-4C14-8A46-75C4-C03A76BCF591}" dt="2026-10-02T20:51:30.955" v="0"/>
          <ac:spMkLst>
            <pc:docMk/>
            <pc:sldMk cId="2838867289" sldId="257"/>
            <ac:spMk id="2" creationId="{88F33B3E-5836-78F9-9E3D-C5F47EB6AA23}"/>
          </ac:spMkLst>
        </pc:spChg>
        <pc:spChg chg="mod">
          <ac:chgData name="Kasim Shazad (2610435)" userId="S::2610435@student.uwtsd.ac.uk::90593ee3-658d-45a1-b8a5-932988228007" providerId="AD" clId="Web-{3BEB0CA0-4C14-8A46-75C4-C03A76BCF591}" dt="2026-10-02T20:51:30.955" v="0"/>
          <ac:spMkLst>
            <pc:docMk/>
            <pc:sldMk cId="2838867289" sldId="257"/>
            <ac:spMk id="5" creationId="{3F025B1F-BED4-BB30-6FD3-361F33137EEB}"/>
          </ac:spMkLst>
        </pc:spChg>
        <pc:spChg chg="add">
          <ac:chgData name="Kasim Shazad (2610435)" userId="S::2610435@student.uwtsd.ac.uk::90593ee3-658d-45a1-b8a5-932988228007" providerId="AD" clId="Web-{3BEB0CA0-4C14-8A46-75C4-C03A76BCF591}" dt="2026-10-02T20:51:30.955" v="0"/>
          <ac:spMkLst>
            <pc:docMk/>
            <pc:sldMk cId="2838867289" sldId="257"/>
            <ac:spMk id="93" creationId="{FF1A843A-A6BC-4027-A46F-8EA29D26FEAA}"/>
          </ac:spMkLst>
        </pc:spChg>
        <pc:spChg chg="add">
          <ac:chgData name="Kasim Shazad (2610435)" userId="S::2610435@student.uwtsd.ac.uk::90593ee3-658d-45a1-b8a5-932988228007" providerId="AD" clId="Web-{3BEB0CA0-4C14-8A46-75C4-C03A76BCF591}" dt="2026-10-02T20:51:30.955" v="0"/>
          <ac:spMkLst>
            <pc:docMk/>
            <pc:sldMk cId="2838867289" sldId="257"/>
            <ac:spMk id="95" creationId="{2507F48C-66CC-4AFA-B9A7-360743221ECD}"/>
          </ac:spMkLst>
        </pc:spChg>
        <pc:spChg chg="add">
          <ac:chgData name="Kasim Shazad (2610435)" userId="S::2610435@student.uwtsd.ac.uk::90593ee3-658d-45a1-b8a5-932988228007" providerId="AD" clId="Web-{3BEB0CA0-4C14-8A46-75C4-C03A76BCF591}" dt="2026-10-02T20:51:30.955" v="0"/>
          <ac:spMkLst>
            <pc:docMk/>
            <pc:sldMk cId="2838867289" sldId="257"/>
            <ac:spMk id="97" creationId="{95FFA5E0-4C70-431D-A19D-18415F6C4009}"/>
          </ac:spMkLst>
        </pc:spChg>
        <pc:spChg chg="add">
          <ac:chgData name="Kasim Shazad (2610435)" userId="S::2610435@student.uwtsd.ac.uk::90593ee3-658d-45a1-b8a5-932988228007" providerId="AD" clId="Web-{3BEB0CA0-4C14-8A46-75C4-C03A76BCF591}" dt="2026-10-02T20:51:30.955" v="0"/>
          <ac:spMkLst>
            <pc:docMk/>
            <pc:sldMk cId="2838867289" sldId="257"/>
            <ac:spMk id="99" creationId="{BBE55C11-4C41-45E4-A00F-83DEE6BB51A8}"/>
          </ac:spMkLst>
        </pc:spChg>
        <pc:grpChg chg="add">
          <ac:chgData name="Kasim Shazad (2610435)" userId="S::2610435@student.uwtsd.ac.uk::90593ee3-658d-45a1-b8a5-932988228007" providerId="AD" clId="Web-{3BEB0CA0-4C14-8A46-75C4-C03A76BCF591}" dt="2026-10-02T20:51:30.955" v="0"/>
          <ac:grpSpMkLst>
            <pc:docMk/>
            <pc:sldMk cId="2838867289" sldId="257"/>
            <ac:grpSpMk id="65" creationId="{027FE0C2-9C19-4FB7-81C0-06ECDD8C0511}"/>
          </ac:grpSpMkLst>
        </pc:grpChg>
        <pc:grpChg chg="add">
          <ac:chgData name="Kasim Shazad (2610435)" userId="S::2610435@student.uwtsd.ac.uk::90593ee3-658d-45a1-b8a5-932988228007" providerId="AD" clId="Web-{3BEB0CA0-4C14-8A46-75C4-C03A76BCF591}" dt="2026-10-02T20:51:30.955" v="0"/>
          <ac:grpSpMkLst>
            <pc:docMk/>
            <pc:sldMk cId="2838867289" sldId="257"/>
            <ac:grpSpMk id="79" creationId="{AC0D9DD5-F48B-4179-BF11-4D156DA02A0A}"/>
          </ac:grpSpMkLst>
        </pc:grpChg>
        <pc:picChg chg="mod ord">
          <ac:chgData name="Kasim Shazad (2610435)" userId="S::2610435@student.uwtsd.ac.uk::90593ee3-658d-45a1-b8a5-932988228007" providerId="AD" clId="Web-{3BEB0CA0-4C14-8A46-75C4-C03A76BCF591}" dt="2026-10-02T20:51:30.955" v="0"/>
          <ac:picMkLst>
            <pc:docMk/>
            <pc:sldMk cId="2838867289" sldId="257"/>
            <ac:picMk id="60" creationId="{F373C604-342C-F559-52A9-812BF5B926A2}"/>
          </ac:picMkLst>
        </pc:picChg>
      </pc:sldChg>
      <pc:sldChg chg="addSp modSp">
        <pc:chgData name="Kasim Shazad (2610435)" userId="S::2610435@student.uwtsd.ac.uk::90593ee3-658d-45a1-b8a5-932988228007" providerId="AD" clId="Web-{3BEB0CA0-4C14-8A46-75C4-C03A76BCF591}" dt="2026-10-02T20:52:00.644" v="1"/>
        <pc:sldMkLst>
          <pc:docMk/>
          <pc:sldMk cId="839166869" sldId="259"/>
        </pc:sldMkLst>
        <pc:spChg chg="mod">
          <ac:chgData name="Kasim Shazad (2610435)" userId="S::2610435@student.uwtsd.ac.uk::90593ee3-658d-45a1-b8a5-932988228007" providerId="AD" clId="Web-{3BEB0CA0-4C14-8A46-75C4-C03A76BCF591}" dt="2026-10-02T20:52:00.644" v="1"/>
          <ac:spMkLst>
            <pc:docMk/>
            <pc:sldMk cId="839166869" sldId="259"/>
            <ac:spMk id="2" creationId="{F0BB69F9-7CC3-3613-6E55-E38DB586EAE2}"/>
          </ac:spMkLst>
        </pc:spChg>
        <pc:spChg chg="add">
          <ac:chgData name="Kasim Shazad (2610435)" userId="S::2610435@student.uwtsd.ac.uk::90593ee3-658d-45a1-b8a5-932988228007" providerId="AD" clId="Web-{3BEB0CA0-4C14-8A46-75C4-C03A76BCF591}" dt="2026-10-02T20:52:00.644" v="1"/>
          <ac:spMkLst>
            <pc:docMk/>
            <pc:sldMk cId="839166869" sldId="259"/>
            <ac:spMk id="10" creationId="{C2ED0803-0133-49C2-9858-E132FF173AAD}"/>
          </ac:spMkLst>
        </pc:spChg>
        <pc:spChg chg="add">
          <ac:chgData name="Kasim Shazad (2610435)" userId="S::2610435@student.uwtsd.ac.uk::90593ee3-658d-45a1-b8a5-932988228007" providerId="AD" clId="Web-{3BEB0CA0-4C14-8A46-75C4-C03A76BCF591}" dt="2026-10-02T20:52:00.644" v="1"/>
          <ac:spMkLst>
            <pc:docMk/>
            <pc:sldMk cId="839166869" sldId="259"/>
            <ac:spMk id="12" creationId="{C379F6D6-AB42-424F-9B81-E57F502B6AA6}"/>
          </ac:spMkLst>
        </pc:spChg>
        <pc:spChg chg="add">
          <ac:chgData name="Kasim Shazad (2610435)" userId="S::2610435@student.uwtsd.ac.uk::90593ee3-658d-45a1-b8a5-932988228007" providerId="AD" clId="Web-{3BEB0CA0-4C14-8A46-75C4-C03A76BCF591}" dt="2026-10-02T20:52:00.644" v="1"/>
          <ac:spMkLst>
            <pc:docMk/>
            <pc:sldMk cId="839166869" sldId="259"/>
            <ac:spMk id="14" creationId="{5BAFE5D0-C0A7-4C07-B852-6F0A7CF2ADBB}"/>
          </ac:spMkLst>
        </pc:spChg>
        <pc:graphicFrameChg chg="mod modGraphic">
          <ac:chgData name="Kasim Shazad (2610435)" userId="S::2610435@student.uwtsd.ac.uk::90593ee3-658d-45a1-b8a5-932988228007" providerId="AD" clId="Web-{3BEB0CA0-4C14-8A46-75C4-C03A76BCF591}" dt="2026-10-02T20:52:00.644" v="1"/>
          <ac:graphicFrameMkLst>
            <pc:docMk/>
            <pc:sldMk cId="839166869" sldId="259"/>
            <ac:graphicFrameMk id="5" creationId="{C172393E-7735-656C-BA2E-0C1B46266248}"/>
          </ac:graphicFrameMkLst>
        </pc:graphicFrameChg>
      </pc:sldChg>
    </pc:docChg>
  </pc:docChgLst>
  <pc:docChgLst>
    <pc:chgData name="Kasim Shazad (2610435)" userId="S::2610435@student.uwtsd.ac.uk::90593ee3-658d-45a1-b8a5-932988228007" providerId="AD" clId="Web-{EED5D1D5-3203-555E-031A-1A35326D0FFA}"/>
    <pc:docChg chg="addSld delSld modSld">
      <pc:chgData name="Kasim Shazad (2610435)" userId="S::2610435@student.uwtsd.ac.uk::90593ee3-658d-45a1-b8a5-932988228007" providerId="AD" clId="Web-{EED5D1D5-3203-555E-031A-1A35326D0FFA}" dt="2026-10-05T00:59:42.168" v="894"/>
      <pc:docMkLst>
        <pc:docMk/>
      </pc:docMkLst>
      <pc:sldChg chg="modSp">
        <pc:chgData name="Kasim Shazad (2610435)" userId="S::2610435@student.uwtsd.ac.uk::90593ee3-658d-45a1-b8a5-932988228007" providerId="AD" clId="Web-{EED5D1D5-3203-555E-031A-1A35326D0FFA}" dt="2026-10-04T23:38:39.688" v="41" actId="20577"/>
        <pc:sldMkLst>
          <pc:docMk/>
          <pc:sldMk cId="2838867289" sldId="257"/>
        </pc:sldMkLst>
        <pc:spChg chg="mod">
          <ac:chgData name="Kasim Shazad (2610435)" userId="S::2610435@student.uwtsd.ac.uk::90593ee3-658d-45a1-b8a5-932988228007" providerId="AD" clId="Web-{EED5D1D5-3203-555E-031A-1A35326D0FFA}" dt="2026-10-04T23:38:39.688" v="41" actId="20577"/>
          <ac:spMkLst>
            <pc:docMk/>
            <pc:sldMk cId="2838867289" sldId="257"/>
            <ac:spMk id="5" creationId="{3F025B1F-BED4-BB30-6FD3-361F33137EEB}"/>
          </ac:spMkLst>
        </pc:spChg>
        <pc:picChg chg="mod">
          <ac:chgData name="Kasim Shazad (2610435)" userId="S::2610435@student.uwtsd.ac.uk::90593ee3-658d-45a1-b8a5-932988228007" providerId="AD" clId="Web-{EED5D1D5-3203-555E-031A-1A35326D0FFA}" dt="2026-10-04T23:33:19.757" v="25" actId="1076"/>
          <ac:picMkLst>
            <pc:docMk/>
            <pc:sldMk cId="2838867289" sldId="257"/>
            <ac:picMk id="60" creationId="{F373C604-342C-F559-52A9-812BF5B926A2}"/>
          </ac:picMkLst>
        </pc:picChg>
      </pc:sldChg>
      <pc:sldChg chg="modSp">
        <pc:chgData name="Kasim Shazad (2610435)" userId="S::2610435@student.uwtsd.ac.uk::90593ee3-658d-45a1-b8a5-932988228007" providerId="AD" clId="Web-{EED5D1D5-3203-555E-031A-1A35326D0FFA}" dt="2026-10-04T23:42:29.079" v="78" actId="20577"/>
        <pc:sldMkLst>
          <pc:docMk/>
          <pc:sldMk cId="2885983337" sldId="258"/>
        </pc:sldMkLst>
        <pc:spChg chg="mod">
          <ac:chgData name="Kasim Shazad (2610435)" userId="S::2610435@student.uwtsd.ac.uk::90593ee3-658d-45a1-b8a5-932988228007" providerId="AD" clId="Web-{EED5D1D5-3203-555E-031A-1A35326D0FFA}" dt="2026-10-04T23:42:29.079" v="78" actId="20577"/>
          <ac:spMkLst>
            <pc:docMk/>
            <pc:sldMk cId="2885983337" sldId="258"/>
            <ac:spMk id="3" creationId="{1B8EB9F9-BDFA-7759-0F4E-7A65C2FD39BC}"/>
          </ac:spMkLst>
        </pc:spChg>
      </pc:sldChg>
      <pc:sldChg chg="modSp">
        <pc:chgData name="Kasim Shazad (2610435)" userId="S::2610435@student.uwtsd.ac.uk::90593ee3-658d-45a1-b8a5-932988228007" providerId="AD" clId="Web-{EED5D1D5-3203-555E-031A-1A35326D0FFA}" dt="2026-10-04T23:48:02" v="109" actId="20577"/>
        <pc:sldMkLst>
          <pc:docMk/>
          <pc:sldMk cId="839166869" sldId="259"/>
        </pc:sldMkLst>
        <pc:graphicFrameChg chg="modGraphic">
          <ac:chgData name="Kasim Shazad (2610435)" userId="S::2610435@student.uwtsd.ac.uk::90593ee3-658d-45a1-b8a5-932988228007" providerId="AD" clId="Web-{EED5D1D5-3203-555E-031A-1A35326D0FFA}" dt="2026-10-04T23:48:02" v="109" actId="20577"/>
          <ac:graphicFrameMkLst>
            <pc:docMk/>
            <pc:sldMk cId="839166869" sldId="259"/>
            <ac:graphicFrameMk id="5" creationId="{C172393E-7735-656C-BA2E-0C1B46266248}"/>
          </ac:graphicFrameMkLst>
        </pc:graphicFrameChg>
      </pc:sldChg>
      <pc:sldChg chg="modSp">
        <pc:chgData name="Kasim Shazad (2610435)" userId="S::2610435@student.uwtsd.ac.uk::90593ee3-658d-45a1-b8a5-932988228007" providerId="AD" clId="Web-{EED5D1D5-3203-555E-031A-1A35326D0FFA}" dt="2026-10-04T23:51:53.010" v="135" actId="20577"/>
        <pc:sldMkLst>
          <pc:docMk/>
          <pc:sldMk cId="1665780348" sldId="260"/>
        </pc:sldMkLst>
        <pc:spChg chg="mod">
          <ac:chgData name="Kasim Shazad (2610435)" userId="S::2610435@student.uwtsd.ac.uk::90593ee3-658d-45a1-b8a5-932988228007" providerId="AD" clId="Web-{EED5D1D5-3203-555E-031A-1A35326D0FFA}" dt="2026-10-04T23:51:53.010" v="135" actId="20577"/>
          <ac:spMkLst>
            <pc:docMk/>
            <pc:sldMk cId="1665780348" sldId="260"/>
            <ac:spMk id="3" creationId="{1AC1C3D4-9707-ED19-3473-3051876D9820}"/>
          </ac:spMkLst>
        </pc:spChg>
      </pc:sldChg>
      <pc:sldChg chg="modSp">
        <pc:chgData name="Kasim Shazad (2610435)" userId="S::2610435@student.uwtsd.ac.uk::90593ee3-658d-45a1-b8a5-932988228007" providerId="AD" clId="Web-{EED5D1D5-3203-555E-031A-1A35326D0FFA}" dt="2026-10-04T23:54:33.952" v="156" actId="20577"/>
        <pc:sldMkLst>
          <pc:docMk/>
          <pc:sldMk cId="2677275985" sldId="261"/>
        </pc:sldMkLst>
        <pc:spChg chg="mod">
          <ac:chgData name="Kasim Shazad (2610435)" userId="S::2610435@student.uwtsd.ac.uk::90593ee3-658d-45a1-b8a5-932988228007" providerId="AD" clId="Web-{EED5D1D5-3203-555E-031A-1A35326D0FFA}" dt="2026-10-04T23:54:33.952" v="156" actId="20577"/>
          <ac:spMkLst>
            <pc:docMk/>
            <pc:sldMk cId="2677275985" sldId="261"/>
            <ac:spMk id="3" creationId="{1E2CBA3F-A343-1C24-D9B5-3BC3B185C862}"/>
          </ac:spMkLst>
        </pc:spChg>
      </pc:sldChg>
      <pc:sldChg chg="new del">
        <pc:chgData name="Kasim Shazad (2610435)" userId="S::2610435@student.uwtsd.ac.uk::90593ee3-658d-45a1-b8a5-932988228007" providerId="AD" clId="Web-{EED5D1D5-3203-555E-031A-1A35326D0FFA}" dt="2026-10-04T23:38:54.454" v="43"/>
        <pc:sldMkLst>
          <pc:docMk/>
          <pc:sldMk cId="2704938977" sldId="262"/>
        </pc:sldMkLst>
      </pc:sldChg>
      <pc:sldChg chg="addSp delSp modSp new mod setBg setClrOvrMap">
        <pc:chgData name="Kasim Shazad (2610435)" userId="S::2610435@student.uwtsd.ac.uk::90593ee3-658d-45a1-b8a5-932988228007" providerId="AD" clId="Web-{EED5D1D5-3203-555E-031A-1A35326D0FFA}" dt="2026-10-05T00:16:46.514" v="346"/>
        <pc:sldMkLst>
          <pc:docMk/>
          <pc:sldMk cId="3860102503" sldId="262"/>
        </pc:sldMkLst>
        <pc:spChg chg="mod">
          <ac:chgData name="Kasim Shazad (2610435)" userId="S::2610435@student.uwtsd.ac.uk::90593ee3-658d-45a1-b8a5-932988228007" providerId="AD" clId="Web-{EED5D1D5-3203-555E-031A-1A35326D0FFA}" dt="2026-10-05T00:16:46.514" v="346"/>
          <ac:spMkLst>
            <pc:docMk/>
            <pc:sldMk cId="3860102503" sldId="262"/>
            <ac:spMk id="2" creationId="{1E971F5B-704E-2CE3-5C3F-D62B1258AEF3}"/>
          </ac:spMkLst>
        </pc:spChg>
        <pc:spChg chg="del mod">
          <ac:chgData name="Kasim Shazad (2610435)" userId="S::2610435@student.uwtsd.ac.uk::90593ee3-658d-45a1-b8a5-932988228007" providerId="AD" clId="Web-{EED5D1D5-3203-555E-031A-1A35326D0FFA}" dt="2026-10-05T00:16:46.514" v="346"/>
          <ac:spMkLst>
            <pc:docMk/>
            <pc:sldMk cId="3860102503" sldId="262"/>
            <ac:spMk id="3" creationId="{995C100C-A67B-6C57-9941-006A9077543C}"/>
          </ac:spMkLst>
        </pc:spChg>
        <pc:spChg chg="add del">
          <ac:chgData name="Kasim Shazad (2610435)" userId="S::2610435@student.uwtsd.ac.uk::90593ee3-658d-45a1-b8a5-932988228007" providerId="AD" clId="Web-{EED5D1D5-3203-555E-031A-1A35326D0FFA}" dt="2026-10-05T00:16:46.514" v="346"/>
          <ac:spMkLst>
            <pc:docMk/>
            <pc:sldMk cId="3860102503" sldId="262"/>
            <ac:spMk id="8" creationId="{5BE0789E-91A7-4246-978E-A17FE1BF952A}"/>
          </ac:spMkLst>
        </pc:spChg>
        <pc:spChg chg="add del">
          <ac:chgData name="Kasim Shazad (2610435)" userId="S::2610435@student.uwtsd.ac.uk::90593ee3-658d-45a1-b8a5-932988228007" providerId="AD" clId="Web-{EED5D1D5-3203-555E-031A-1A35326D0FFA}" dt="2026-10-05T00:16:46.514" v="346"/>
          <ac:spMkLst>
            <pc:docMk/>
            <pc:sldMk cId="3860102503" sldId="262"/>
            <ac:spMk id="24" creationId="{15EDA122-4530-45D2-A70A-B1A967AAE566}"/>
          </ac:spMkLst>
        </pc:spChg>
        <pc:spChg chg="add del">
          <ac:chgData name="Kasim Shazad (2610435)" userId="S::2610435@student.uwtsd.ac.uk::90593ee3-658d-45a1-b8a5-932988228007" providerId="AD" clId="Web-{EED5D1D5-3203-555E-031A-1A35326D0FFA}" dt="2026-10-05T00:16:46.514" v="346"/>
          <ac:spMkLst>
            <pc:docMk/>
            <pc:sldMk cId="3860102503" sldId="262"/>
            <ac:spMk id="26" creationId="{9782F52E-0F94-4BFC-9F89-B054DDEAB9EF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16:46.514" v="346"/>
          <ac:spMkLst>
            <pc:docMk/>
            <pc:sldMk cId="3860102503" sldId="262"/>
            <ac:spMk id="32" creationId="{B5E4CBEC-18A2-4509-A45D-D5E653582CED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16:46.514" v="346"/>
          <ac:spMkLst>
            <pc:docMk/>
            <pc:sldMk cId="3860102503" sldId="262"/>
            <ac:spMk id="34" creationId="{0A5EA4A7-4381-4FC6-AA9A-C9EA77B84F8A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16:46.514" v="346"/>
          <ac:spMkLst>
            <pc:docMk/>
            <pc:sldMk cId="3860102503" sldId="262"/>
            <ac:spMk id="36" creationId="{E6295D53-0474-4725-85BE-1F15FCC2D97F}"/>
          </ac:spMkLst>
        </pc:spChg>
        <pc:grpChg chg="add del">
          <ac:chgData name="Kasim Shazad (2610435)" userId="S::2610435@student.uwtsd.ac.uk::90593ee3-658d-45a1-b8a5-932988228007" providerId="AD" clId="Web-{EED5D1D5-3203-555E-031A-1A35326D0FFA}" dt="2026-10-05T00:16:46.514" v="346"/>
          <ac:grpSpMkLst>
            <pc:docMk/>
            <pc:sldMk cId="3860102503" sldId="262"/>
            <ac:grpSpMk id="10" creationId="{3C6C0BD2-8B3C-4042-B4EE-5DB7665A3736}"/>
          </ac:grpSpMkLst>
        </pc:grpChg>
        <pc:graphicFrameChg chg="add">
          <ac:chgData name="Kasim Shazad (2610435)" userId="S::2610435@student.uwtsd.ac.uk::90593ee3-658d-45a1-b8a5-932988228007" providerId="AD" clId="Web-{EED5D1D5-3203-555E-031A-1A35326D0FFA}" dt="2026-10-05T00:16:46.514" v="346"/>
          <ac:graphicFrameMkLst>
            <pc:docMk/>
            <pc:sldMk cId="3860102503" sldId="262"/>
            <ac:graphicFrameMk id="28" creationId="{2FFEF5C7-B9CB-A971-69FB-E1A63477C6C2}"/>
          </ac:graphicFrameMkLst>
        </pc:graphicFrameChg>
      </pc:sldChg>
      <pc:sldChg chg="addSp modSp new mod setBg setClrOvrMap">
        <pc:chgData name="Kasim Shazad (2610435)" userId="S::2610435@student.uwtsd.ac.uk::90593ee3-658d-45a1-b8a5-932988228007" providerId="AD" clId="Web-{EED5D1D5-3203-555E-031A-1A35326D0FFA}" dt="2026-10-05T00:25:08.439" v="459"/>
        <pc:sldMkLst>
          <pc:docMk/>
          <pc:sldMk cId="511861041" sldId="263"/>
        </pc:sldMkLst>
        <pc:spChg chg="mod">
          <ac:chgData name="Kasim Shazad (2610435)" userId="S::2610435@student.uwtsd.ac.uk::90593ee3-658d-45a1-b8a5-932988228007" providerId="AD" clId="Web-{EED5D1D5-3203-555E-031A-1A35326D0FFA}" dt="2026-10-05T00:25:08.439" v="459"/>
          <ac:spMkLst>
            <pc:docMk/>
            <pc:sldMk cId="511861041" sldId="263"/>
            <ac:spMk id="2" creationId="{AE2A3523-C227-6F51-9928-0CDD7D1E6D17}"/>
          </ac:spMkLst>
        </pc:spChg>
        <pc:spChg chg="mod">
          <ac:chgData name="Kasim Shazad (2610435)" userId="S::2610435@student.uwtsd.ac.uk::90593ee3-658d-45a1-b8a5-932988228007" providerId="AD" clId="Web-{EED5D1D5-3203-555E-031A-1A35326D0FFA}" dt="2026-10-05T00:25:08.439" v="459"/>
          <ac:spMkLst>
            <pc:docMk/>
            <pc:sldMk cId="511861041" sldId="263"/>
            <ac:spMk id="3" creationId="{2767E734-0136-16B6-0AB9-9EB212D7D75A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25:08.439" v="459"/>
          <ac:spMkLst>
            <pc:docMk/>
            <pc:sldMk cId="511861041" sldId="263"/>
            <ac:spMk id="8" creationId="{5BE0789E-91A7-4246-978E-A17FE1BF952A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25:08.439" v="459"/>
          <ac:spMkLst>
            <pc:docMk/>
            <pc:sldMk cId="511861041" sldId="263"/>
            <ac:spMk id="24" creationId="{15EDA122-4530-45D2-A70A-B1A967AAE566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25:08.439" v="459"/>
          <ac:spMkLst>
            <pc:docMk/>
            <pc:sldMk cId="511861041" sldId="263"/>
            <ac:spMk id="26" creationId="{9782F52E-0F94-4BFC-9F89-B054DDEAB9EF}"/>
          </ac:spMkLst>
        </pc:spChg>
        <pc:grpChg chg="add">
          <ac:chgData name="Kasim Shazad (2610435)" userId="S::2610435@student.uwtsd.ac.uk::90593ee3-658d-45a1-b8a5-932988228007" providerId="AD" clId="Web-{EED5D1D5-3203-555E-031A-1A35326D0FFA}" dt="2026-10-05T00:25:08.439" v="459"/>
          <ac:grpSpMkLst>
            <pc:docMk/>
            <pc:sldMk cId="511861041" sldId="263"/>
            <ac:grpSpMk id="10" creationId="{3C6C0BD2-8B3C-4042-B4EE-5DB7665A3736}"/>
          </ac:grpSpMkLst>
        </pc:grpChg>
      </pc:sldChg>
      <pc:sldChg chg="addSp modSp new mod setBg setClrOvrMap">
        <pc:chgData name="Kasim Shazad (2610435)" userId="S::2610435@student.uwtsd.ac.uk::90593ee3-658d-45a1-b8a5-932988228007" providerId="AD" clId="Web-{EED5D1D5-3203-555E-031A-1A35326D0FFA}" dt="2026-10-05T00:36:48.087" v="578"/>
        <pc:sldMkLst>
          <pc:docMk/>
          <pc:sldMk cId="3156635355" sldId="264"/>
        </pc:sldMkLst>
        <pc:spChg chg="mod">
          <ac:chgData name="Kasim Shazad (2610435)" userId="S::2610435@student.uwtsd.ac.uk::90593ee3-658d-45a1-b8a5-932988228007" providerId="AD" clId="Web-{EED5D1D5-3203-555E-031A-1A35326D0FFA}" dt="2026-10-05T00:36:48.087" v="578"/>
          <ac:spMkLst>
            <pc:docMk/>
            <pc:sldMk cId="3156635355" sldId="264"/>
            <ac:spMk id="2" creationId="{A122DD90-CB7E-A709-C9C1-53F06FB9F433}"/>
          </ac:spMkLst>
        </pc:spChg>
        <pc:spChg chg="mod">
          <ac:chgData name="Kasim Shazad (2610435)" userId="S::2610435@student.uwtsd.ac.uk::90593ee3-658d-45a1-b8a5-932988228007" providerId="AD" clId="Web-{EED5D1D5-3203-555E-031A-1A35326D0FFA}" dt="2026-10-05T00:36:48.087" v="578"/>
          <ac:spMkLst>
            <pc:docMk/>
            <pc:sldMk cId="3156635355" sldId="264"/>
            <ac:spMk id="3" creationId="{51249A42-940F-7798-003C-5E68AF2F9B95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36:48.087" v="578"/>
          <ac:spMkLst>
            <pc:docMk/>
            <pc:sldMk cId="3156635355" sldId="264"/>
            <ac:spMk id="8" creationId="{5BE0789E-91A7-4246-978E-A17FE1BF952A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36:48.087" v="578"/>
          <ac:spMkLst>
            <pc:docMk/>
            <pc:sldMk cId="3156635355" sldId="264"/>
            <ac:spMk id="24" creationId="{15EDA122-4530-45D2-A70A-B1A967AAE566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36:48.087" v="578"/>
          <ac:spMkLst>
            <pc:docMk/>
            <pc:sldMk cId="3156635355" sldId="264"/>
            <ac:spMk id="26" creationId="{9782F52E-0F94-4BFC-9F89-B054DDEAB9EF}"/>
          </ac:spMkLst>
        </pc:spChg>
        <pc:grpChg chg="add">
          <ac:chgData name="Kasim Shazad (2610435)" userId="S::2610435@student.uwtsd.ac.uk::90593ee3-658d-45a1-b8a5-932988228007" providerId="AD" clId="Web-{EED5D1D5-3203-555E-031A-1A35326D0FFA}" dt="2026-10-05T00:36:48.087" v="578"/>
          <ac:grpSpMkLst>
            <pc:docMk/>
            <pc:sldMk cId="3156635355" sldId="264"/>
            <ac:grpSpMk id="10" creationId="{3C6C0BD2-8B3C-4042-B4EE-5DB7665A3736}"/>
          </ac:grpSpMkLst>
        </pc:grpChg>
      </pc:sldChg>
      <pc:sldChg chg="addSp modSp new mod setBg setClrOvrMap">
        <pc:chgData name="Kasim Shazad (2610435)" userId="S::2610435@student.uwtsd.ac.uk::90593ee3-658d-45a1-b8a5-932988228007" providerId="AD" clId="Web-{EED5D1D5-3203-555E-031A-1A35326D0FFA}" dt="2026-10-05T00:50:53.888" v="734" actId="20577"/>
        <pc:sldMkLst>
          <pc:docMk/>
          <pc:sldMk cId="3522543639" sldId="265"/>
        </pc:sldMkLst>
        <pc:spChg chg="mod">
          <ac:chgData name="Kasim Shazad (2610435)" userId="S::2610435@student.uwtsd.ac.uk::90593ee3-658d-45a1-b8a5-932988228007" providerId="AD" clId="Web-{EED5D1D5-3203-555E-031A-1A35326D0FFA}" dt="2026-10-05T00:48:12.867" v="729"/>
          <ac:spMkLst>
            <pc:docMk/>
            <pc:sldMk cId="3522543639" sldId="265"/>
            <ac:spMk id="2" creationId="{3CB25B62-9055-606B-87AD-81405D878DB9}"/>
          </ac:spMkLst>
        </pc:spChg>
        <pc:spChg chg="mod">
          <ac:chgData name="Kasim Shazad (2610435)" userId="S::2610435@student.uwtsd.ac.uk::90593ee3-658d-45a1-b8a5-932988228007" providerId="AD" clId="Web-{EED5D1D5-3203-555E-031A-1A35326D0FFA}" dt="2026-10-05T00:50:53.888" v="734" actId="20577"/>
          <ac:spMkLst>
            <pc:docMk/>
            <pc:sldMk cId="3522543639" sldId="265"/>
            <ac:spMk id="3" creationId="{8E3FBBE4-3E25-A138-8821-D7B110FF69E2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48:12.867" v="729"/>
          <ac:spMkLst>
            <pc:docMk/>
            <pc:sldMk cId="3522543639" sldId="265"/>
            <ac:spMk id="8" creationId="{5BE0789E-91A7-4246-978E-A17FE1BF952A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48:12.867" v="729"/>
          <ac:spMkLst>
            <pc:docMk/>
            <pc:sldMk cId="3522543639" sldId="265"/>
            <ac:spMk id="24" creationId="{15EDA122-4530-45D2-A70A-B1A967AAE566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48:12.867" v="729"/>
          <ac:spMkLst>
            <pc:docMk/>
            <pc:sldMk cId="3522543639" sldId="265"/>
            <ac:spMk id="26" creationId="{9782F52E-0F94-4BFC-9F89-B054DDEAB9EF}"/>
          </ac:spMkLst>
        </pc:spChg>
        <pc:grpChg chg="add">
          <ac:chgData name="Kasim Shazad (2610435)" userId="S::2610435@student.uwtsd.ac.uk::90593ee3-658d-45a1-b8a5-932988228007" providerId="AD" clId="Web-{EED5D1D5-3203-555E-031A-1A35326D0FFA}" dt="2026-10-05T00:48:12.867" v="729"/>
          <ac:grpSpMkLst>
            <pc:docMk/>
            <pc:sldMk cId="3522543639" sldId="265"/>
            <ac:grpSpMk id="10" creationId="{3C6C0BD2-8B3C-4042-B4EE-5DB7665A3736}"/>
          </ac:grpSpMkLst>
        </pc:grpChg>
      </pc:sldChg>
      <pc:sldChg chg="addSp modSp new mod setBg setClrOvrMap">
        <pc:chgData name="Kasim Shazad (2610435)" userId="S::2610435@student.uwtsd.ac.uk::90593ee3-658d-45a1-b8a5-932988228007" providerId="AD" clId="Web-{EED5D1D5-3203-555E-031A-1A35326D0FFA}" dt="2026-10-05T00:59:42.168" v="894"/>
        <pc:sldMkLst>
          <pc:docMk/>
          <pc:sldMk cId="4258304395" sldId="266"/>
        </pc:sldMkLst>
        <pc:spChg chg="mod">
          <ac:chgData name="Kasim Shazad (2610435)" userId="S::2610435@student.uwtsd.ac.uk::90593ee3-658d-45a1-b8a5-932988228007" providerId="AD" clId="Web-{EED5D1D5-3203-555E-031A-1A35326D0FFA}" dt="2026-10-05T00:59:42.168" v="894"/>
          <ac:spMkLst>
            <pc:docMk/>
            <pc:sldMk cId="4258304395" sldId="266"/>
            <ac:spMk id="2" creationId="{721BDCF6-FE0F-1AC1-AEFC-B36B1105A5F5}"/>
          </ac:spMkLst>
        </pc:spChg>
        <pc:spChg chg="mod">
          <ac:chgData name="Kasim Shazad (2610435)" userId="S::2610435@student.uwtsd.ac.uk::90593ee3-658d-45a1-b8a5-932988228007" providerId="AD" clId="Web-{EED5D1D5-3203-555E-031A-1A35326D0FFA}" dt="2026-10-05T00:59:42.168" v="894"/>
          <ac:spMkLst>
            <pc:docMk/>
            <pc:sldMk cId="4258304395" sldId="266"/>
            <ac:spMk id="3" creationId="{5EBE6C47-17FE-A701-4FF3-AC8DD5125AFE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59:42.168" v="894"/>
          <ac:spMkLst>
            <pc:docMk/>
            <pc:sldMk cId="4258304395" sldId="266"/>
            <ac:spMk id="8" creationId="{5BE0789E-91A7-4246-978E-A17FE1BF952A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59:42.168" v="894"/>
          <ac:spMkLst>
            <pc:docMk/>
            <pc:sldMk cId="4258304395" sldId="266"/>
            <ac:spMk id="24" creationId="{15EDA122-4530-45D2-A70A-B1A967AAE566}"/>
          </ac:spMkLst>
        </pc:spChg>
        <pc:spChg chg="add">
          <ac:chgData name="Kasim Shazad (2610435)" userId="S::2610435@student.uwtsd.ac.uk::90593ee3-658d-45a1-b8a5-932988228007" providerId="AD" clId="Web-{EED5D1D5-3203-555E-031A-1A35326D0FFA}" dt="2026-10-05T00:59:42.168" v="894"/>
          <ac:spMkLst>
            <pc:docMk/>
            <pc:sldMk cId="4258304395" sldId="266"/>
            <ac:spMk id="26" creationId="{9782F52E-0F94-4BFC-9F89-B054DDEAB9EF}"/>
          </ac:spMkLst>
        </pc:spChg>
        <pc:grpChg chg="add">
          <ac:chgData name="Kasim Shazad (2610435)" userId="S::2610435@student.uwtsd.ac.uk::90593ee3-658d-45a1-b8a5-932988228007" providerId="AD" clId="Web-{EED5D1D5-3203-555E-031A-1A35326D0FFA}" dt="2026-10-05T00:59:42.168" v="894"/>
          <ac:grpSpMkLst>
            <pc:docMk/>
            <pc:sldMk cId="4258304395" sldId="266"/>
            <ac:grpSpMk id="10" creationId="{3C6C0BD2-8B3C-4042-B4EE-5DB7665A3736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BACA71-1938-43B8-914B-4640729D563D}" type="doc">
      <dgm:prSet loTypeId="urn:microsoft.com/office/officeart/2005/8/layout/hierarchy1" loCatId="hierarchy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BC2EE975-3CAD-4433-86E8-D3F1AAF0E4D3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US" sz="2100" dirty="0">
              <a:ea typeface="+mn-ea"/>
              <a:cs typeface="+mn-cs"/>
            </a:rPr>
            <a:t>Micro soft teams  creates a clear searchable digital audit records, for  staff to catch up prior to starting work.  </a:t>
          </a:r>
        </a:p>
      </dgm:t>
    </dgm:pt>
    <dgm:pt modelId="{C1ACF286-25C5-416F-90EA-C8DB334DF58E}" type="parTrans" cxnId="{6C5B4321-7B58-4A5F-9AAC-BDA5EAE6E235}">
      <dgm:prSet/>
      <dgm:spPr/>
      <dgm:t>
        <a:bodyPr/>
        <a:lstStyle/>
        <a:p>
          <a:endParaRPr lang="en-US"/>
        </a:p>
      </dgm:t>
    </dgm:pt>
    <dgm:pt modelId="{E67F5FAE-6CA9-48D4-8264-8D0CB694F079}" type="sibTrans" cxnId="{6C5B4321-7B58-4A5F-9AAC-BDA5EAE6E235}">
      <dgm:prSet/>
      <dgm:spPr/>
      <dgm:t>
        <a:bodyPr/>
        <a:lstStyle/>
        <a:p>
          <a:endParaRPr lang="en-US"/>
        </a:p>
      </dgm:t>
    </dgm:pt>
    <dgm:pt modelId="{A9AF3948-5065-4E36-A625-A4AF6C0138F2}">
      <dgm:prSet/>
      <dgm:spPr/>
      <dgm:t>
        <a:bodyPr/>
        <a:lstStyle/>
        <a:p>
          <a:pPr algn="ctr" rtl="0">
            <a:lnSpc>
              <a:spcPct val="90000"/>
            </a:lnSpc>
          </a:pPr>
          <a:r>
            <a:rPr lang="en-US" sz="2100" dirty="0">
              <a:ea typeface="+mn-ea"/>
              <a:cs typeface="+mn-cs"/>
            </a:rPr>
            <a:t>Micro soft teams complies with N.H.S information and data protection G.D.P.R standards replacing risky consumer messaging apps  like </a:t>
          </a:r>
          <a:r>
            <a:rPr lang="en-US" sz="2100" dirty="0">
              <a:latin typeface="Century Gothic" panose="020B0502020202020204"/>
              <a:ea typeface="+mn-ea"/>
              <a:cs typeface="+mn-cs"/>
            </a:rPr>
            <a:t>personnel whats</a:t>
          </a:r>
          <a:r>
            <a:rPr lang="en-US" sz="2100" dirty="0">
              <a:ea typeface="+mn-ea"/>
              <a:cs typeface="+mn-cs"/>
            </a:rPr>
            <a:t> app.</a:t>
          </a:r>
          <a:r>
            <a:rPr lang="en-US" sz="2100" dirty="0">
              <a:latin typeface="Century Gothic" panose="020B0502020202020204"/>
              <a:ea typeface="+mn-ea"/>
              <a:cs typeface="+mn-cs"/>
            </a:rPr>
            <a:t> ( Mawson, 2020).</a:t>
          </a:r>
          <a:endParaRPr lang="en-US" sz="2100" dirty="0">
            <a:ea typeface="+mn-ea"/>
            <a:cs typeface="+mn-cs"/>
          </a:endParaRPr>
        </a:p>
      </dgm:t>
    </dgm:pt>
    <dgm:pt modelId="{CE6E447E-CE3E-49F1-A68B-917AD5688739}" type="parTrans" cxnId="{897A90C3-6BBC-4CA4-9A2F-59F8CAFCB351}">
      <dgm:prSet/>
      <dgm:spPr/>
      <dgm:t>
        <a:bodyPr/>
        <a:lstStyle/>
        <a:p>
          <a:endParaRPr lang="en-US"/>
        </a:p>
      </dgm:t>
    </dgm:pt>
    <dgm:pt modelId="{F31FDB66-AFFC-4986-90EF-6D96A66FE629}" type="sibTrans" cxnId="{897A90C3-6BBC-4CA4-9A2F-59F8CAFCB351}">
      <dgm:prSet/>
      <dgm:spPr/>
      <dgm:t>
        <a:bodyPr/>
        <a:lstStyle/>
        <a:p>
          <a:endParaRPr lang="en-US"/>
        </a:p>
      </dgm:t>
    </dgm:pt>
    <dgm:pt modelId="{FC9E10AC-CEB8-4E1A-A196-86070380169B}" type="pres">
      <dgm:prSet presAssocID="{FEBACA71-1938-43B8-914B-4640729D563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5DC8D62-9C4C-45D8-AD60-471E9A81E283}" type="pres">
      <dgm:prSet presAssocID="{BC2EE975-3CAD-4433-86E8-D3F1AAF0E4D3}" presName="hierRoot1" presStyleCnt="0"/>
      <dgm:spPr/>
    </dgm:pt>
    <dgm:pt modelId="{ACA8485B-2201-42A1-86BC-3CAD39DF56BC}" type="pres">
      <dgm:prSet presAssocID="{BC2EE975-3CAD-4433-86E8-D3F1AAF0E4D3}" presName="composite" presStyleCnt="0"/>
      <dgm:spPr/>
    </dgm:pt>
    <dgm:pt modelId="{E7973A7C-C6F2-44A1-998F-CF169CE60E89}" type="pres">
      <dgm:prSet presAssocID="{BC2EE975-3CAD-4433-86E8-D3F1AAF0E4D3}" presName="background" presStyleLbl="node0" presStyleIdx="0" presStyleCnt="2"/>
      <dgm:spPr/>
    </dgm:pt>
    <dgm:pt modelId="{E5406620-2565-4FAC-BE6F-91C887E1D7E0}" type="pres">
      <dgm:prSet presAssocID="{BC2EE975-3CAD-4433-86E8-D3F1AAF0E4D3}" presName="text" presStyleLbl="fgAcc0" presStyleIdx="0" presStyleCnt="2">
        <dgm:presLayoutVars>
          <dgm:chPref val="3"/>
        </dgm:presLayoutVars>
      </dgm:prSet>
      <dgm:spPr/>
    </dgm:pt>
    <dgm:pt modelId="{F313DFEF-F737-4C75-A86F-29ECDE8C5EAA}" type="pres">
      <dgm:prSet presAssocID="{BC2EE975-3CAD-4433-86E8-D3F1AAF0E4D3}" presName="hierChild2" presStyleCnt="0"/>
      <dgm:spPr/>
    </dgm:pt>
    <dgm:pt modelId="{A4808331-7BC9-4D81-9143-CEBB4FB07BD1}" type="pres">
      <dgm:prSet presAssocID="{A9AF3948-5065-4E36-A625-A4AF6C0138F2}" presName="hierRoot1" presStyleCnt="0"/>
      <dgm:spPr/>
    </dgm:pt>
    <dgm:pt modelId="{906058E7-7051-45D6-9302-F96BB4ECFE74}" type="pres">
      <dgm:prSet presAssocID="{A9AF3948-5065-4E36-A625-A4AF6C0138F2}" presName="composite" presStyleCnt="0"/>
      <dgm:spPr/>
    </dgm:pt>
    <dgm:pt modelId="{CA19D325-78C0-41C6-948C-72CD31421916}" type="pres">
      <dgm:prSet presAssocID="{A9AF3948-5065-4E36-A625-A4AF6C0138F2}" presName="background" presStyleLbl="node0" presStyleIdx="1" presStyleCnt="2"/>
      <dgm:spPr/>
    </dgm:pt>
    <dgm:pt modelId="{F071ADDA-4004-498F-AADD-B97DB1D49BAB}" type="pres">
      <dgm:prSet presAssocID="{A9AF3948-5065-4E36-A625-A4AF6C0138F2}" presName="text" presStyleLbl="fgAcc0" presStyleIdx="1" presStyleCnt="2">
        <dgm:presLayoutVars>
          <dgm:chPref val="3"/>
        </dgm:presLayoutVars>
      </dgm:prSet>
      <dgm:spPr/>
    </dgm:pt>
    <dgm:pt modelId="{B7620954-9094-472B-9195-9E4732F99A48}" type="pres">
      <dgm:prSet presAssocID="{A9AF3948-5065-4E36-A625-A4AF6C0138F2}" presName="hierChild2" presStyleCnt="0"/>
      <dgm:spPr/>
    </dgm:pt>
  </dgm:ptLst>
  <dgm:cxnLst>
    <dgm:cxn modelId="{6C5B4321-7B58-4A5F-9AAC-BDA5EAE6E235}" srcId="{FEBACA71-1938-43B8-914B-4640729D563D}" destId="{BC2EE975-3CAD-4433-86E8-D3F1AAF0E4D3}" srcOrd="0" destOrd="0" parTransId="{C1ACF286-25C5-416F-90EA-C8DB334DF58E}" sibTransId="{E67F5FAE-6CA9-48D4-8264-8D0CB694F079}"/>
    <dgm:cxn modelId="{266C5C32-9FD4-42EF-956A-08455087BCB2}" type="presOf" srcId="{A9AF3948-5065-4E36-A625-A4AF6C0138F2}" destId="{F071ADDA-4004-498F-AADD-B97DB1D49BAB}" srcOrd="0" destOrd="0" presId="urn:microsoft.com/office/officeart/2005/8/layout/hierarchy1"/>
    <dgm:cxn modelId="{12007560-F3A8-48E7-9CF0-F045B475A1B9}" type="presOf" srcId="{BC2EE975-3CAD-4433-86E8-D3F1AAF0E4D3}" destId="{E5406620-2565-4FAC-BE6F-91C887E1D7E0}" srcOrd="0" destOrd="0" presId="urn:microsoft.com/office/officeart/2005/8/layout/hierarchy1"/>
    <dgm:cxn modelId="{AB51D491-7D79-4112-96CC-810C98B0F1BE}" type="presOf" srcId="{FEBACA71-1938-43B8-914B-4640729D563D}" destId="{FC9E10AC-CEB8-4E1A-A196-86070380169B}" srcOrd="0" destOrd="0" presId="urn:microsoft.com/office/officeart/2005/8/layout/hierarchy1"/>
    <dgm:cxn modelId="{897A90C3-6BBC-4CA4-9A2F-59F8CAFCB351}" srcId="{FEBACA71-1938-43B8-914B-4640729D563D}" destId="{A9AF3948-5065-4E36-A625-A4AF6C0138F2}" srcOrd="1" destOrd="0" parTransId="{CE6E447E-CE3E-49F1-A68B-917AD5688739}" sibTransId="{F31FDB66-AFFC-4986-90EF-6D96A66FE629}"/>
    <dgm:cxn modelId="{5400AED1-30A1-49E3-8C54-C441F08CBACB}" type="presParOf" srcId="{FC9E10AC-CEB8-4E1A-A196-86070380169B}" destId="{45DC8D62-9C4C-45D8-AD60-471E9A81E283}" srcOrd="0" destOrd="0" presId="urn:microsoft.com/office/officeart/2005/8/layout/hierarchy1"/>
    <dgm:cxn modelId="{8CD93530-CFAE-4C4B-9FCF-B080E6FB0419}" type="presParOf" srcId="{45DC8D62-9C4C-45D8-AD60-471E9A81E283}" destId="{ACA8485B-2201-42A1-86BC-3CAD39DF56BC}" srcOrd="0" destOrd="0" presId="urn:microsoft.com/office/officeart/2005/8/layout/hierarchy1"/>
    <dgm:cxn modelId="{0B95F70C-5913-431A-BF74-19FF1D69C34E}" type="presParOf" srcId="{ACA8485B-2201-42A1-86BC-3CAD39DF56BC}" destId="{E7973A7C-C6F2-44A1-998F-CF169CE60E89}" srcOrd="0" destOrd="0" presId="urn:microsoft.com/office/officeart/2005/8/layout/hierarchy1"/>
    <dgm:cxn modelId="{894DDEAF-0B49-4227-BD7D-89A93F9AE8DF}" type="presParOf" srcId="{ACA8485B-2201-42A1-86BC-3CAD39DF56BC}" destId="{E5406620-2565-4FAC-BE6F-91C887E1D7E0}" srcOrd="1" destOrd="0" presId="urn:microsoft.com/office/officeart/2005/8/layout/hierarchy1"/>
    <dgm:cxn modelId="{5B7CA030-90B9-487A-A3D8-259463A66E39}" type="presParOf" srcId="{45DC8D62-9C4C-45D8-AD60-471E9A81E283}" destId="{F313DFEF-F737-4C75-A86F-29ECDE8C5EAA}" srcOrd="1" destOrd="0" presId="urn:microsoft.com/office/officeart/2005/8/layout/hierarchy1"/>
    <dgm:cxn modelId="{0BC30DB8-7550-4CBE-A3CE-1D4CFF44A1F9}" type="presParOf" srcId="{FC9E10AC-CEB8-4E1A-A196-86070380169B}" destId="{A4808331-7BC9-4D81-9143-CEBB4FB07BD1}" srcOrd="1" destOrd="0" presId="urn:microsoft.com/office/officeart/2005/8/layout/hierarchy1"/>
    <dgm:cxn modelId="{ECB3C7F3-539D-4A8C-BCBA-B256518D8E43}" type="presParOf" srcId="{A4808331-7BC9-4D81-9143-CEBB4FB07BD1}" destId="{906058E7-7051-45D6-9302-F96BB4ECFE74}" srcOrd="0" destOrd="0" presId="urn:microsoft.com/office/officeart/2005/8/layout/hierarchy1"/>
    <dgm:cxn modelId="{7CB6B175-CCED-4F60-9DCD-4474D5D9DD6D}" type="presParOf" srcId="{906058E7-7051-45D6-9302-F96BB4ECFE74}" destId="{CA19D325-78C0-41C6-948C-72CD31421916}" srcOrd="0" destOrd="0" presId="urn:microsoft.com/office/officeart/2005/8/layout/hierarchy1"/>
    <dgm:cxn modelId="{E3B481A8-9768-48D6-9368-FADCD617297A}" type="presParOf" srcId="{906058E7-7051-45D6-9302-F96BB4ECFE74}" destId="{F071ADDA-4004-498F-AADD-B97DB1D49BAB}" srcOrd="1" destOrd="0" presId="urn:microsoft.com/office/officeart/2005/8/layout/hierarchy1"/>
    <dgm:cxn modelId="{B5FBBEF9-455F-45F0-A381-05BD83215589}" type="presParOf" srcId="{A4808331-7BC9-4D81-9143-CEBB4FB07BD1}" destId="{B7620954-9094-472B-9195-9E4732F99A4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C4961B-224C-4C15-8F23-E8EB8A61805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F9D98FB-ED06-4606-A855-149948C1AB8F}">
      <dgm:prSet/>
      <dgm:spPr/>
      <dgm:t>
        <a:bodyPr/>
        <a:lstStyle/>
        <a:p>
          <a:r>
            <a:rPr lang="en-US"/>
            <a:t>Gopee, N. and Galloway, J.</a:t>
          </a:r>
        </a:p>
      </dgm:t>
    </dgm:pt>
    <dgm:pt modelId="{2C40E40C-3257-4442-8139-4D98DA019981}" type="parTrans" cxnId="{AAC8CD1F-0FB1-48D4-A110-77D0892A659E}">
      <dgm:prSet/>
      <dgm:spPr/>
      <dgm:t>
        <a:bodyPr/>
        <a:lstStyle/>
        <a:p>
          <a:endParaRPr lang="en-US"/>
        </a:p>
      </dgm:t>
    </dgm:pt>
    <dgm:pt modelId="{42BC5495-C621-44C1-BF97-0EF3781842EB}" type="sibTrans" cxnId="{AAC8CD1F-0FB1-48D4-A110-77D0892A659E}">
      <dgm:prSet/>
      <dgm:spPr/>
      <dgm:t>
        <a:bodyPr/>
        <a:lstStyle/>
        <a:p>
          <a:endParaRPr lang="en-US"/>
        </a:p>
      </dgm:t>
    </dgm:pt>
    <dgm:pt modelId="{A099AC8E-7997-4320-800A-7A0E48054549}">
      <dgm:prSet/>
      <dgm:spPr/>
      <dgm:t>
        <a:bodyPr/>
        <a:lstStyle/>
        <a:p>
          <a:r>
            <a:rPr lang="en-US"/>
            <a:t>(2017)</a:t>
          </a:r>
        </a:p>
      </dgm:t>
    </dgm:pt>
    <dgm:pt modelId="{65E268A6-8659-4BDD-9340-D6AB3A0A60FC}" type="parTrans" cxnId="{594D3A4B-7DC6-4961-8718-250BF0CE3DBA}">
      <dgm:prSet/>
      <dgm:spPr/>
      <dgm:t>
        <a:bodyPr/>
        <a:lstStyle/>
        <a:p>
          <a:endParaRPr lang="en-US"/>
        </a:p>
      </dgm:t>
    </dgm:pt>
    <dgm:pt modelId="{FBD20E81-5C00-4B7C-B20F-717D4B3EFADE}" type="sibTrans" cxnId="{594D3A4B-7DC6-4961-8718-250BF0CE3DBA}">
      <dgm:prSet/>
      <dgm:spPr/>
      <dgm:t>
        <a:bodyPr/>
        <a:lstStyle/>
        <a:p>
          <a:endParaRPr lang="en-US"/>
        </a:p>
      </dgm:t>
    </dgm:pt>
    <dgm:pt modelId="{D227B12D-0732-41D7-BA8F-B3E612C79266}">
      <dgm:prSet/>
      <dgm:spPr/>
      <dgm:t>
        <a:bodyPr/>
        <a:lstStyle/>
        <a:p>
          <a:r>
            <a:rPr lang="en-US"/>
            <a:t>Leadership and management in healthcare.</a:t>
          </a:r>
        </a:p>
      </dgm:t>
    </dgm:pt>
    <dgm:pt modelId="{A3AEC668-E27C-4E9E-8804-0AC09B8ACFEF}" type="parTrans" cxnId="{7DF31150-C16E-4BBE-857D-D40D8FCA69D6}">
      <dgm:prSet/>
      <dgm:spPr/>
      <dgm:t>
        <a:bodyPr/>
        <a:lstStyle/>
        <a:p>
          <a:endParaRPr lang="en-US"/>
        </a:p>
      </dgm:t>
    </dgm:pt>
    <dgm:pt modelId="{B0EC76E1-7498-4E1A-9556-D3242A1FC2C6}" type="sibTrans" cxnId="{7DF31150-C16E-4BBE-857D-D40D8FCA69D6}">
      <dgm:prSet/>
      <dgm:spPr/>
      <dgm:t>
        <a:bodyPr/>
        <a:lstStyle/>
        <a:p>
          <a:endParaRPr lang="en-US"/>
        </a:p>
      </dgm:t>
    </dgm:pt>
    <dgm:pt modelId="{741616DB-AA38-4B6A-A3DC-B2658C46EAB8}">
      <dgm:prSet/>
      <dgm:spPr/>
      <dgm:t>
        <a:bodyPr/>
        <a:lstStyle/>
        <a:p>
          <a:r>
            <a:rPr lang="en-US"/>
            <a:t>3rd edn. London: SAGE Publications.</a:t>
          </a:r>
        </a:p>
      </dgm:t>
    </dgm:pt>
    <dgm:pt modelId="{CBE0807D-F537-4C71-851C-0E2B8E3555A9}" type="parTrans" cxnId="{15975526-ACF2-4A55-9B7F-4EFC329DC15D}">
      <dgm:prSet/>
      <dgm:spPr/>
      <dgm:t>
        <a:bodyPr/>
        <a:lstStyle/>
        <a:p>
          <a:endParaRPr lang="en-US"/>
        </a:p>
      </dgm:t>
    </dgm:pt>
    <dgm:pt modelId="{18BA1EBE-2CDB-4B17-BBDE-E2AD709E3839}" type="sibTrans" cxnId="{15975526-ACF2-4A55-9B7F-4EFC329DC15D}">
      <dgm:prSet/>
      <dgm:spPr/>
      <dgm:t>
        <a:bodyPr/>
        <a:lstStyle/>
        <a:p>
          <a:endParaRPr lang="en-US"/>
        </a:p>
      </dgm:t>
    </dgm:pt>
    <dgm:pt modelId="{2A49FFC3-A24A-487A-9ACF-3C8E43D13AEB}" type="pres">
      <dgm:prSet presAssocID="{09C4961B-224C-4C15-8F23-E8EB8A61805E}" presName="linear" presStyleCnt="0">
        <dgm:presLayoutVars>
          <dgm:animLvl val="lvl"/>
          <dgm:resizeHandles val="exact"/>
        </dgm:presLayoutVars>
      </dgm:prSet>
      <dgm:spPr/>
    </dgm:pt>
    <dgm:pt modelId="{9FE50DE5-4D78-447F-BD3E-C60835385A6E}" type="pres">
      <dgm:prSet presAssocID="{AF9D98FB-ED06-4606-A855-149948C1AB8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66A0176-BCE6-47AE-8C10-A5B350840B88}" type="pres">
      <dgm:prSet presAssocID="{42BC5495-C621-44C1-BF97-0EF3781842EB}" presName="spacer" presStyleCnt="0"/>
      <dgm:spPr/>
    </dgm:pt>
    <dgm:pt modelId="{0358773A-2749-48AA-9AB8-058FEBEC9570}" type="pres">
      <dgm:prSet presAssocID="{A099AC8E-7997-4320-800A-7A0E4805454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D4637E0-A2B4-485B-AB12-CF41573D1DB1}" type="pres">
      <dgm:prSet presAssocID="{FBD20E81-5C00-4B7C-B20F-717D4B3EFADE}" presName="spacer" presStyleCnt="0"/>
      <dgm:spPr/>
    </dgm:pt>
    <dgm:pt modelId="{A9A736E2-8AF6-4557-8586-6D2A332DBBB5}" type="pres">
      <dgm:prSet presAssocID="{D227B12D-0732-41D7-BA8F-B3E612C7926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B02C35E-59AA-4739-BAEB-0B4A8802DC30}" type="pres">
      <dgm:prSet presAssocID="{B0EC76E1-7498-4E1A-9556-D3242A1FC2C6}" presName="spacer" presStyleCnt="0"/>
      <dgm:spPr/>
    </dgm:pt>
    <dgm:pt modelId="{99E8E77B-EC89-4D2A-9453-F92B8B810558}" type="pres">
      <dgm:prSet presAssocID="{741616DB-AA38-4B6A-A3DC-B2658C46EAB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AC8CD1F-0FB1-48D4-A110-77D0892A659E}" srcId="{09C4961B-224C-4C15-8F23-E8EB8A61805E}" destId="{AF9D98FB-ED06-4606-A855-149948C1AB8F}" srcOrd="0" destOrd="0" parTransId="{2C40E40C-3257-4442-8139-4D98DA019981}" sibTransId="{42BC5495-C621-44C1-BF97-0EF3781842EB}"/>
    <dgm:cxn modelId="{15975526-ACF2-4A55-9B7F-4EFC329DC15D}" srcId="{09C4961B-224C-4C15-8F23-E8EB8A61805E}" destId="{741616DB-AA38-4B6A-A3DC-B2658C46EAB8}" srcOrd="3" destOrd="0" parTransId="{CBE0807D-F537-4C71-851C-0E2B8E3555A9}" sibTransId="{18BA1EBE-2CDB-4B17-BBDE-E2AD709E3839}"/>
    <dgm:cxn modelId="{594D3A4B-7DC6-4961-8718-250BF0CE3DBA}" srcId="{09C4961B-224C-4C15-8F23-E8EB8A61805E}" destId="{A099AC8E-7997-4320-800A-7A0E48054549}" srcOrd="1" destOrd="0" parTransId="{65E268A6-8659-4BDD-9340-D6AB3A0A60FC}" sibTransId="{FBD20E81-5C00-4B7C-B20F-717D4B3EFADE}"/>
    <dgm:cxn modelId="{7DF31150-C16E-4BBE-857D-D40D8FCA69D6}" srcId="{09C4961B-224C-4C15-8F23-E8EB8A61805E}" destId="{D227B12D-0732-41D7-BA8F-B3E612C79266}" srcOrd="2" destOrd="0" parTransId="{A3AEC668-E27C-4E9E-8804-0AC09B8ACFEF}" sibTransId="{B0EC76E1-7498-4E1A-9556-D3242A1FC2C6}"/>
    <dgm:cxn modelId="{78F70672-9386-4229-B97F-D75E65C9EC57}" type="presOf" srcId="{09C4961B-224C-4C15-8F23-E8EB8A61805E}" destId="{2A49FFC3-A24A-487A-9ACF-3C8E43D13AEB}" srcOrd="0" destOrd="0" presId="urn:microsoft.com/office/officeart/2005/8/layout/vList2"/>
    <dgm:cxn modelId="{8836B47C-7019-4296-B464-4E5A957E7B87}" type="presOf" srcId="{AF9D98FB-ED06-4606-A855-149948C1AB8F}" destId="{9FE50DE5-4D78-447F-BD3E-C60835385A6E}" srcOrd="0" destOrd="0" presId="urn:microsoft.com/office/officeart/2005/8/layout/vList2"/>
    <dgm:cxn modelId="{6C562189-0CAA-484B-9155-491E7AD2C1B1}" type="presOf" srcId="{A099AC8E-7997-4320-800A-7A0E48054549}" destId="{0358773A-2749-48AA-9AB8-058FEBEC9570}" srcOrd="0" destOrd="0" presId="urn:microsoft.com/office/officeart/2005/8/layout/vList2"/>
    <dgm:cxn modelId="{21DF6DA2-D83E-4AAA-8AAD-C57EB7C7BB60}" type="presOf" srcId="{D227B12D-0732-41D7-BA8F-B3E612C79266}" destId="{A9A736E2-8AF6-4557-8586-6D2A332DBBB5}" srcOrd="0" destOrd="0" presId="urn:microsoft.com/office/officeart/2005/8/layout/vList2"/>
    <dgm:cxn modelId="{A34F02E6-9024-45BF-BFB9-12BFFB900E5F}" type="presOf" srcId="{741616DB-AA38-4B6A-A3DC-B2658C46EAB8}" destId="{99E8E77B-EC89-4D2A-9453-F92B8B810558}" srcOrd="0" destOrd="0" presId="urn:microsoft.com/office/officeart/2005/8/layout/vList2"/>
    <dgm:cxn modelId="{7491DD45-87BB-4386-AB2E-205F9CE4B591}" type="presParOf" srcId="{2A49FFC3-A24A-487A-9ACF-3C8E43D13AEB}" destId="{9FE50DE5-4D78-447F-BD3E-C60835385A6E}" srcOrd="0" destOrd="0" presId="urn:microsoft.com/office/officeart/2005/8/layout/vList2"/>
    <dgm:cxn modelId="{0FFA29E8-DB8F-4B79-9598-A850D57774B3}" type="presParOf" srcId="{2A49FFC3-A24A-487A-9ACF-3C8E43D13AEB}" destId="{966A0176-BCE6-47AE-8C10-A5B350840B88}" srcOrd="1" destOrd="0" presId="urn:microsoft.com/office/officeart/2005/8/layout/vList2"/>
    <dgm:cxn modelId="{BC6801FC-F7B0-4033-B92F-C9A822225F20}" type="presParOf" srcId="{2A49FFC3-A24A-487A-9ACF-3C8E43D13AEB}" destId="{0358773A-2749-48AA-9AB8-058FEBEC9570}" srcOrd="2" destOrd="0" presId="urn:microsoft.com/office/officeart/2005/8/layout/vList2"/>
    <dgm:cxn modelId="{82681157-7364-4B41-A2F9-85E18401E36B}" type="presParOf" srcId="{2A49FFC3-A24A-487A-9ACF-3C8E43D13AEB}" destId="{BD4637E0-A2B4-485B-AB12-CF41573D1DB1}" srcOrd="3" destOrd="0" presId="urn:microsoft.com/office/officeart/2005/8/layout/vList2"/>
    <dgm:cxn modelId="{7AF17512-6380-493B-B234-159FE014373B}" type="presParOf" srcId="{2A49FFC3-A24A-487A-9ACF-3C8E43D13AEB}" destId="{A9A736E2-8AF6-4557-8586-6D2A332DBBB5}" srcOrd="4" destOrd="0" presId="urn:microsoft.com/office/officeart/2005/8/layout/vList2"/>
    <dgm:cxn modelId="{76CFB45D-B6FD-415B-9ABE-A014492D05A9}" type="presParOf" srcId="{2A49FFC3-A24A-487A-9ACF-3C8E43D13AEB}" destId="{6B02C35E-59AA-4739-BAEB-0B4A8802DC30}" srcOrd="5" destOrd="0" presId="urn:microsoft.com/office/officeart/2005/8/layout/vList2"/>
    <dgm:cxn modelId="{0EE0CB14-C297-45A6-8FF7-4B77B1649399}" type="presParOf" srcId="{2A49FFC3-A24A-487A-9ACF-3C8E43D13AEB}" destId="{99E8E77B-EC89-4D2A-9453-F92B8B81055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973A7C-C6F2-44A1-998F-CF169CE60E89}">
      <dsp:nvSpPr>
        <dsp:cNvPr id="0" name=""/>
        <dsp:cNvSpPr/>
      </dsp:nvSpPr>
      <dsp:spPr>
        <a:xfrm>
          <a:off x="1097" y="401103"/>
          <a:ext cx="3850804" cy="24452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406620-2565-4FAC-BE6F-91C887E1D7E0}">
      <dsp:nvSpPr>
        <dsp:cNvPr id="0" name=""/>
        <dsp:cNvSpPr/>
      </dsp:nvSpPr>
      <dsp:spPr>
        <a:xfrm>
          <a:off x="428964" y="807577"/>
          <a:ext cx="3850804" cy="2445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ea typeface="+mn-ea"/>
              <a:cs typeface="+mn-cs"/>
            </a:rPr>
            <a:t>Micro soft teams  creates a clear searchable digital audit records, for  staff to catch up prior to starting work.  </a:t>
          </a:r>
        </a:p>
      </dsp:txBody>
      <dsp:txXfrm>
        <a:off x="500583" y="879196"/>
        <a:ext cx="3707566" cy="2302022"/>
      </dsp:txXfrm>
    </dsp:sp>
    <dsp:sp modelId="{CA19D325-78C0-41C6-948C-72CD31421916}">
      <dsp:nvSpPr>
        <dsp:cNvPr id="0" name=""/>
        <dsp:cNvSpPr/>
      </dsp:nvSpPr>
      <dsp:spPr>
        <a:xfrm>
          <a:off x="4707635" y="401103"/>
          <a:ext cx="3850804" cy="24452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71ADDA-4004-498F-AADD-B97DB1D49BAB}">
      <dsp:nvSpPr>
        <dsp:cNvPr id="0" name=""/>
        <dsp:cNvSpPr/>
      </dsp:nvSpPr>
      <dsp:spPr>
        <a:xfrm>
          <a:off x="5135502" y="807577"/>
          <a:ext cx="3850804" cy="244526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ea typeface="+mn-ea"/>
              <a:cs typeface="+mn-cs"/>
            </a:rPr>
            <a:t>Micro soft teams complies with N.H.S information and data protection G.D.P.R standards replacing risky consumer messaging apps  like </a:t>
          </a:r>
          <a:r>
            <a:rPr lang="en-US" sz="2100" kern="1200" dirty="0">
              <a:latin typeface="Century Gothic" panose="020B0502020202020204"/>
              <a:ea typeface="+mn-ea"/>
              <a:cs typeface="+mn-cs"/>
            </a:rPr>
            <a:t>personnel whats</a:t>
          </a:r>
          <a:r>
            <a:rPr lang="en-US" sz="2100" kern="1200" dirty="0">
              <a:ea typeface="+mn-ea"/>
              <a:cs typeface="+mn-cs"/>
            </a:rPr>
            <a:t> app.</a:t>
          </a:r>
          <a:r>
            <a:rPr lang="en-US" sz="2100" kern="1200" dirty="0">
              <a:latin typeface="Century Gothic" panose="020B0502020202020204"/>
              <a:ea typeface="+mn-ea"/>
              <a:cs typeface="+mn-cs"/>
            </a:rPr>
            <a:t> ( Mawson, 2020).</a:t>
          </a:r>
          <a:endParaRPr lang="en-US" sz="2100" kern="1200" dirty="0">
            <a:ea typeface="+mn-ea"/>
            <a:cs typeface="+mn-cs"/>
          </a:endParaRPr>
        </a:p>
      </dsp:txBody>
      <dsp:txXfrm>
        <a:off x="5207121" y="879196"/>
        <a:ext cx="3707566" cy="23020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E50DE5-4D78-447F-BD3E-C60835385A6E}">
      <dsp:nvSpPr>
        <dsp:cNvPr id="0" name=""/>
        <dsp:cNvSpPr/>
      </dsp:nvSpPr>
      <dsp:spPr>
        <a:xfrm>
          <a:off x="0" y="81980"/>
          <a:ext cx="6832212" cy="120824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Gopee, N. and Galloway, J.</a:t>
          </a:r>
        </a:p>
      </dsp:txBody>
      <dsp:txXfrm>
        <a:off x="58982" y="140962"/>
        <a:ext cx="6714248" cy="1090280"/>
      </dsp:txXfrm>
    </dsp:sp>
    <dsp:sp modelId="{0358773A-2749-48AA-9AB8-058FEBEC9570}">
      <dsp:nvSpPr>
        <dsp:cNvPr id="0" name=""/>
        <dsp:cNvSpPr/>
      </dsp:nvSpPr>
      <dsp:spPr>
        <a:xfrm>
          <a:off x="0" y="1379505"/>
          <a:ext cx="6832212" cy="1208244"/>
        </a:xfrm>
        <a:prstGeom prst="roundRect">
          <a:avLst/>
        </a:prstGeom>
        <a:gradFill rotWithShape="0">
          <a:gsLst>
            <a:gs pos="0">
              <a:schemeClr val="accent2">
                <a:hueOff val="297909"/>
                <a:satOff val="-6387"/>
                <a:lumOff val="-2484"/>
                <a:alphaOff val="0"/>
                <a:tint val="96000"/>
                <a:lumMod val="104000"/>
              </a:schemeClr>
            </a:gs>
            <a:gs pos="100000">
              <a:schemeClr val="accent2">
                <a:hueOff val="297909"/>
                <a:satOff val="-6387"/>
                <a:lumOff val="-248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(2017)</a:t>
          </a:r>
        </a:p>
      </dsp:txBody>
      <dsp:txXfrm>
        <a:off x="58982" y="1438487"/>
        <a:ext cx="6714248" cy="1090280"/>
      </dsp:txXfrm>
    </dsp:sp>
    <dsp:sp modelId="{A9A736E2-8AF6-4557-8586-6D2A332DBBB5}">
      <dsp:nvSpPr>
        <dsp:cNvPr id="0" name=""/>
        <dsp:cNvSpPr/>
      </dsp:nvSpPr>
      <dsp:spPr>
        <a:xfrm>
          <a:off x="0" y="2677029"/>
          <a:ext cx="6832212" cy="1208244"/>
        </a:xfrm>
        <a:prstGeom prst="roundRect">
          <a:avLst/>
        </a:prstGeom>
        <a:gradFill rotWithShape="0">
          <a:gsLst>
            <a:gs pos="0">
              <a:schemeClr val="accent2">
                <a:hueOff val="595818"/>
                <a:satOff val="-12775"/>
                <a:lumOff val="-4967"/>
                <a:alphaOff val="0"/>
                <a:tint val="96000"/>
                <a:lumMod val="104000"/>
              </a:schemeClr>
            </a:gs>
            <a:gs pos="100000">
              <a:schemeClr val="accent2">
                <a:hueOff val="595818"/>
                <a:satOff val="-12775"/>
                <a:lumOff val="-4967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Leadership and management in healthcare.</a:t>
          </a:r>
        </a:p>
      </dsp:txBody>
      <dsp:txXfrm>
        <a:off x="58982" y="2736011"/>
        <a:ext cx="6714248" cy="1090280"/>
      </dsp:txXfrm>
    </dsp:sp>
    <dsp:sp modelId="{99E8E77B-EC89-4D2A-9453-F92B8B810558}">
      <dsp:nvSpPr>
        <dsp:cNvPr id="0" name=""/>
        <dsp:cNvSpPr/>
      </dsp:nvSpPr>
      <dsp:spPr>
        <a:xfrm>
          <a:off x="0" y="3974553"/>
          <a:ext cx="6832212" cy="1208244"/>
        </a:xfrm>
        <a:prstGeom prst="roundRect">
          <a:avLst/>
        </a:prstGeom>
        <a:gradFill rotWithShape="0">
          <a:gsLst>
            <a:gs pos="0">
              <a:schemeClr val="accent2">
                <a:hueOff val="893727"/>
                <a:satOff val="-19162"/>
                <a:lumOff val="-7451"/>
                <a:alphaOff val="0"/>
                <a:tint val="96000"/>
                <a:lumMod val="104000"/>
              </a:schemeClr>
            </a:gs>
            <a:gs pos="100000">
              <a:schemeClr val="accent2">
                <a:hueOff val="893727"/>
                <a:satOff val="-19162"/>
                <a:lumOff val="-7451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3rd edn. London: SAGE Publications.</a:t>
          </a:r>
        </a:p>
      </dsp:txBody>
      <dsp:txXfrm>
        <a:off x="58982" y="4033535"/>
        <a:ext cx="6714248" cy="10902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634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450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378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78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667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25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879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073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778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754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05705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6066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838604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0050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5142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3355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8397" y="2700671"/>
            <a:ext cx="3813846" cy="358583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A796DD-1556-39E2-B5E4-90C1C2459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13B13-BCC2-B853-769C-4BC6A57D7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8395" y="6438900"/>
            <a:ext cx="2249335" cy="41910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9915D6C-CE56-12D3-C15C-C56B3EFEAFE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37937" y="6438900"/>
            <a:ext cx="864704" cy="419100"/>
          </a:xfrm>
        </p:spPr>
        <p:txBody>
          <a:bodyPr/>
          <a:lstStyle/>
          <a:p>
            <a:fld id="{2ABAD28B-DD56-4B56-883A-96608C765E28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C3F576B-887C-7B84-0990-9143EA6C6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310805" y="6438900"/>
            <a:ext cx="601436" cy="419100"/>
          </a:xfrm>
        </p:spPr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192232" y="0"/>
            <a:ext cx="699976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435878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" y="64007"/>
            <a:ext cx="12015216" cy="5120639"/>
          </a:xfrm>
        </p:spPr>
        <p:txBody>
          <a:bodyPr>
            <a:normAutofit/>
          </a:bodyPr>
          <a:lstStyle>
            <a:lvl1pPr>
              <a:defRPr sz="110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360878"/>
            <a:ext cx="10037064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AD28B-DD56-4B56-883A-96608C765E28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5BAF5-ABAB-4575-8E56-D109A3D17F9F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C1F8589-B640-4540-D0AD-2B0461C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49927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0478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6904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8734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884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8449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5976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0365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4821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3611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2433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2506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9882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3329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50865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9202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12974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18397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30885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A70A2D-6A6F-D8FD-B860-1F184E1B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06" y="1133214"/>
            <a:ext cx="6542707" cy="1825674"/>
          </a:xfrm>
        </p:spPr>
        <p:txBody>
          <a:bodyPr anchor="t"/>
          <a:lstStyle>
            <a:lvl1pPr>
              <a:defRPr sz="211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95EA3D9-98A4-3891-668D-DF99CC18D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9736" y="5351226"/>
            <a:ext cx="4070225" cy="771276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76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4E1D7382-6629-2CE5-9CD1-12C42772E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dirty="0"/>
              <a:t>10/4/2026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04D3FCD7-2C92-02D9-B65F-03119FF69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825B394-7F27-6399-8BDB-45CADE4F4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514160-DA6E-9655-9294-6538F297B73D}"/>
              </a:ext>
            </a:extLst>
          </p:cNvPr>
          <p:cNvSpPr/>
          <p:nvPr/>
        </p:nvSpPr>
        <p:spPr>
          <a:xfrm rot="10800000">
            <a:off x="0" y="3432124"/>
            <a:ext cx="6858000" cy="1825033"/>
          </a:xfrm>
          <a:prstGeom prst="rect">
            <a:avLst/>
          </a:prstGeom>
          <a:gradFill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EC29EB-3E43-F1FF-EB6B-9F5C908FFCC8}"/>
              </a:ext>
            </a:extLst>
          </p:cNvPr>
          <p:cNvSpPr/>
          <p:nvPr/>
        </p:nvSpPr>
        <p:spPr>
          <a:xfrm rot="16200000" flipH="1">
            <a:off x="2941255" y="1339770"/>
            <a:ext cx="1825034" cy="6008456"/>
          </a:xfrm>
          <a:prstGeom prst="rect">
            <a:avLst/>
          </a:prstGeom>
          <a:gradFill>
            <a:gsLst>
              <a:gs pos="56000">
                <a:schemeClr val="bg1">
                  <a:alpha val="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175945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216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28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17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2" r:id="rId1"/>
    <p:sldLayoutId id="2147484103" r:id="rId2"/>
    <p:sldLayoutId id="2147484104" r:id="rId3"/>
    <p:sldLayoutId id="2147484105" r:id="rId4"/>
    <p:sldLayoutId id="2147484106" r:id="rId5"/>
    <p:sldLayoutId id="2147484107" r:id="rId6"/>
    <p:sldLayoutId id="2147484108" r:id="rId7"/>
    <p:sldLayoutId id="2147484109" r:id="rId8"/>
    <p:sldLayoutId id="2147484110" r:id="rId9"/>
    <p:sldLayoutId id="2147484111" r:id="rId10"/>
    <p:sldLayoutId id="2147484112" r:id="rId11"/>
    <p:sldLayoutId id="2147484113" r:id="rId12"/>
    <p:sldLayoutId id="2147484114" r:id="rId13"/>
    <p:sldLayoutId id="2147484115" r:id="rId14"/>
    <p:sldLayoutId id="2147484116" r:id="rId15"/>
    <p:sldLayoutId id="2147484117" r:id="rId16"/>
    <p:sldLayoutId id="2147484118" r:id="rId17"/>
    <p:sldLayoutId id="214748411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2279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5" r:id="rId1"/>
    <p:sldLayoutId id="2147484036" r:id="rId2"/>
    <p:sldLayoutId id="2147484037" r:id="rId3"/>
    <p:sldLayoutId id="2147484038" r:id="rId4"/>
    <p:sldLayoutId id="2147484039" r:id="rId5"/>
    <p:sldLayoutId id="2147484040" r:id="rId6"/>
    <p:sldLayoutId id="2147484041" r:id="rId7"/>
    <p:sldLayoutId id="2147484042" r:id="rId8"/>
    <p:sldLayoutId id="2147484043" r:id="rId9"/>
    <p:sldLayoutId id="2147484044" r:id="rId10"/>
    <p:sldLayoutId id="2147484045" r:id="rId11"/>
    <p:sldLayoutId id="2147484046" r:id="rId12"/>
    <p:sldLayoutId id="2147484047" r:id="rId13"/>
    <p:sldLayoutId id="2147484048" r:id="rId14"/>
    <p:sldLayoutId id="2147484049" r:id="rId15"/>
    <p:sldLayoutId id="2147484050" r:id="rId16"/>
    <p:sldLayoutId id="2147484051" r:id="rId17"/>
    <p:sldLayoutId id="2147484052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E76BE-F38D-D6BB-0236-4CEEED3CE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300">
                <a:effectLst>
                  <a:glow rad="38100">
                    <a:srgbClr val="FFFFFF">
                      <a:lumMod val="65000"/>
                      <a:lumOff val="35000"/>
                      <a:alpha val="50000"/>
                    </a:srgb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GROUP</a:t>
            </a:r>
            <a:br>
              <a:rPr lang="en-US" sz="3300">
                <a:effectLst>
                  <a:glow rad="38100">
                    <a:srgbClr val="FFFFFF">
                      <a:lumMod val="65000"/>
                      <a:lumOff val="35000"/>
                      <a:alpha val="50000"/>
                    </a:srgb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3300">
                <a:effectLst>
                  <a:glow rad="38100">
                    <a:srgbClr val="FFFFFF">
                      <a:lumMod val="65000"/>
                      <a:lumOff val="35000"/>
                      <a:alpha val="50000"/>
                    </a:srgb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PRESENTATION</a:t>
            </a:r>
            <a:br>
              <a:rPr lang="en-US" sz="3300">
                <a:effectLst>
                  <a:glow rad="38100">
                    <a:srgbClr val="FFFFFF">
                      <a:lumMod val="65000"/>
                      <a:lumOff val="35000"/>
                      <a:alpha val="50000"/>
                    </a:srgb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3300">
                <a:effectLst>
                  <a:glow rad="38100">
                    <a:srgbClr val="FFFFFF">
                      <a:lumMod val="65000"/>
                      <a:lumOff val="35000"/>
                      <a:alpha val="50000"/>
                    </a:srgb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COMPONENT  1</a:t>
            </a:r>
            <a:endParaRPr lang="en-US" sz="33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9EAC8D-B2E2-52BD-AE56-8E0391EBBAE3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Digital skills research methods</a:t>
            </a:r>
          </a:p>
          <a:p>
            <a:pPr>
              <a:spcAft>
                <a:spcPts val="600"/>
              </a:spcAft>
            </a:pPr>
            <a:r>
              <a:rPr lang="en-US"/>
              <a:t>( LCHS4007_BIRM )</a:t>
            </a:r>
          </a:p>
          <a:p>
            <a:pPr>
              <a:spcAft>
                <a:spcPts val="600"/>
              </a:spcAft>
            </a:pPr>
            <a:r>
              <a:rPr lang="en-US"/>
              <a:t>NAME: KASIM  SHAZAD  </a:t>
            </a:r>
          </a:p>
          <a:p>
            <a:pPr>
              <a:spcAft>
                <a:spcPts val="600"/>
              </a:spcAft>
            </a:pPr>
            <a:r>
              <a:rPr lang="en-US"/>
              <a:t>STUDENT: 2610435.</a:t>
            </a:r>
          </a:p>
          <a:p>
            <a:pPr>
              <a:spcAft>
                <a:spcPts val="600"/>
              </a:spcAft>
            </a:pPr>
            <a:r>
              <a:rPr lang="en-US"/>
              <a:t>NAME: JESSICA </a:t>
            </a:r>
          </a:p>
          <a:p>
            <a:pPr>
              <a:spcAft>
                <a:spcPts val="600"/>
              </a:spcAft>
            </a:pPr>
            <a:r>
              <a:rPr lang="en-US"/>
              <a:t>STUDENT : 2615377.</a:t>
            </a:r>
          </a:p>
          <a:p>
            <a:pPr>
              <a:spcAft>
                <a:spcPts val="600"/>
              </a:spcAft>
            </a:pPr>
            <a:r>
              <a:rPr lang="en-US"/>
              <a:t>LECTUER : ALI </a:t>
            </a:r>
          </a:p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  <a:p>
            <a:pPr>
              <a:spcAft>
                <a:spcPts val="600"/>
              </a:spcAft>
            </a:pPr>
            <a:endParaRPr lang="en-US"/>
          </a:p>
        </p:txBody>
      </p:sp>
      <p:pic>
        <p:nvPicPr>
          <p:cNvPr id="5" name="Picture 4" descr="Multi-colored dialogue boxes">
            <a:extLst>
              <a:ext uri="{FF2B5EF4-FFF2-40B4-BE49-F238E27FC236}">
                <a16:creationId xmlns:a16="http://schemas.microsoft.com/office/drawing/2014/main" id="{78B819BC-B44C-CCFE-6B3D-CAC7F05C41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64" r="12546" b="2"/>
          <a:stretch>
            <a:fillRect/>
          </a:stretch>
        </p:blipFill>
        <p:spPr>
          <a:xfrm>
            <a:off x="5192232" y="10"/>
            <a:ext cx="6999768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29916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>
            <a:extLst>
              <a:ext uri="{FF2B5EF4-FFF2-40B4-BE49-F238E27FC236}">
                <a16:creationId xmlns:a16="http://schemas.microsoft.com/office/drawing/2014/main" id="{027FE0C2-9C19-4FB7-81C0-06ECDD8C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6" name="Freeform 11">
              <a:extLst>
                <a:ext uri="{FF2B5EF4-FFF2-40B4-BE49-F238E27FC236}">
                  <a16:creationId xmlns:a16="http://schemas.microsoft.com/office/drawing/2014/main" id="{1766EED2-C3B3-40C6-A5D8-FFF5894B9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7" name="Freeform 12">
              <a:extLst>
                <a:ext uri="{FF2B5EF4-FFF2-40B4-BE49-F238E27FC236}">
                  <a16:creationId xmlns:a16="http://schemas.microsoft.com/office/drawing/2014/main" id="{9CFBF839-A629-4019-9F3D-C15269EEC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8" name="Freeform 13">
              <a:extLst>
                <a:ext uri="{FF2B5EF4-FFF2-40B4-BE49-F238E27FC236}">
                  <a16:creationId xmlns:a16="http://schemas.microsoft.com/office/drawing/2014/main" id="{E13B7060-C0FD-4F48-BD18-CEC2F6CF4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9" name="Freeform 14">
              <a:extLst>
                <a:ext uri="{FF2B5EF4-FFF2-40B4-BE49-F238E27FC236}">
                  <a16:creationId xmlns:a16="http://schemas.microsoft.com/office/drawing/2014/main" id="{A344E7D3-1355-48C1-9904-2405426C4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0" name="Freeform 15">
              <a:extLst>
                <a:ext uri="{FF2B5EF4-FFF2-40B4-BE49-F238E27FC236}">
                  <a16:creationId xmlns:a16="http://schemas.microsoft.com/office/drawing/2014/main" id="{7A0AFB45-BC4E-4AB7-A8FF-D61849E41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1" name="Freeform 16">
              <a:extLst>
                <a:ext uri="{FF2B5EF4-FFF2-40B4-BE49-F238E27FC236}">
                  <a16:creationId xmlns:a16="http://schemas.microsoft.com/office/drawing/2014/main" id="{18BD2B14-C775-4442-B02E-E842C96F1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2" name="Freeform 17">
              <a:extLst>
                <a:ext uri="{FF2B5EF4-FFF2-40B4-BE49-F238E27FC236}">
                  <a16:creationId xmlns:a16="http://schemas.microsoft.com/office/drawing/2014/main" id="{D43EE30E-A569-4394-B036-B0954A88D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18">
              <a:extLst>
                <a:ext uri="{FF2B5EF4-FFF2-40B4-BE49-F238E27FC236}">
                  <a16:creationId xmlns:a16="http://schemas.microsoft.com/office/drawing/2014/main" id="{F6178D34-57BD-47F7-A56E-14FC1BB22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19">
              <a:extLst>
                <a:ext uri="{FF2B5EF4-FFF2-40B4-BE49-F238E27FC236}">
                  <a16:creationId xmlns:a16="http://schemas.microsoft.com/office/drawing/2014/main" id="{FFD3B6D6-3AE3-47BC-97D9-CDA2EFCA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5" name="Freeform 20">
              <a:extLst>
                <a:ext uri="{FF2B5EF4-FFF2-40B4-BE49-F238E27FC236}">
                  <a16:creationId xmlns:a16="http://schemas.microsoft.com/office/drawing/2014/main" id="{5C34EB72-4D8B-4039-B1FE-891F22FEB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6" name="Freeform 21">
              <a:extLst>
                <a:ext uri="{FF2B5EF4-FFF2-40B4-BE49-F238E27FC236}">
                  <a16:creationId xmlns:a16="http://schemas.microsoft.com/office/drawing/2014/main" id="{55A3A4AF-6FE1-4C4B-9286-35AF8C6E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7" name="Freeform 22">
              <a:extLst>
                <a:ext uri="{FF2B5EF4-FFF2-40B4-BE49-F238E27FC236}">
                  <a16:creationId xmlns:a16="http://schemas.microsoft.com/office/drawing/2014/main" id="{BBF339A0-40DC-4DCB-BF13-4143D7B0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AC0D9DD5-F48B-4179-BF11-4D156DA02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80" name="Freeform 27">
              <a:extLst>
                <a:ext uri="{FF2B5EF4-FFF2-40B4-BE49-F238E27FC236}">
                  <a16:creationId xmlns:a16="http://schemas.microsoft.com/office/drawing/2014/main" id="{A9168E85-6CFA-435B-8A6B-D32486C90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1" name="Freeform 28">
              <a:extLst>
                <a:ext uri="{FF2B5EF4-FFF2-40B4-BE49-F238E27FC236}">
                  <a16:creationId xmlns:a16="http://schemas.microsoft.com/office/drawing/2014/main" id="{9293C87B-0616-4B2B-B082-B3362CA3F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2" name="Freeform 29">
              <a:extLst>
                <a:ext uri="{FF2B5EF4-FFF2-40B4-BE49-F238E27FC236}">
                  <a16:creationId xmlns:a16="http://schemas.microsoft.com/office/drawing/2014/main" id="{F2728C57-B738-4443-9FC2-3C060715F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3" name="Freeform 30">
              <a:extLst>
                <a:ext uri="{FF2B5EF4-FFF2-40B4-BE49-F238E27FC236}">
                  <a16:creationId xmlns:a16="http://schemas.microsoft.com/office/drawing/2014/main" id="{766F97F3-2B2B-4253-BEC7-BC9C7DFF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4" name="Freeform 31">
              <a:extLst>
                <a:ext uri="{FF2B5EF4-FFF2-40B4-BE49-F238E27FC236}">
                  <a16:creationId xmlns:a16="http://schemas.microsoft.com/office/drawing/2014/main" id="{F2F1BCB5-62E3-482A-A671-8514CD517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5" name="Freeform 32">
              <a:extLst>
                <a:ext uri="{FF2B5EF4-FFF2-40B4-BE49-F238E27FC236}">
                  <a16:creationId xmlns:a16="http://schemas.microsoft.com/office/drawing/2014/main" id="{19B93AE6-0173-4CA9-A70C-F4D5D9B37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6" name="Freeform 33">
              <a:extLst>
                <a:ext uri="{FF2B5EF4-FFF2-40B4-BE49-F238E27FC236}">
                  <a16:creationId xmlns:a16="http://schemas.microsoft.com/office/drawing/2014/main" id="{E7FEE511-B4FE-4967-9E02-B802810A9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34">
              <a:extLst>
                <a:ext uri="{FF2B5EF4-FFF2-40B4-BE49-F238E27FC236}">
                  <a16:creationId xmlns:a16="http://schemas.microsoft.com/office/drawing/2014/main" id="{374E8AF9-DC1D-4FEB-A65B-1F0F82912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35">
              <a:extLst>
                <a:ext uri="{FF2B5EF4-FFF2-40B4-BE49-F238E27FC236}">
                  <a16:creationId xmlns:a16="http://schemas.microsoft.com/office/drawing/2014/main" id="{89BB8488-306B-461B-846C-5E22664AF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9" name="Freeform 36">
              <a:extLst>
                <a:ext uri="{FF2B5EF4-FFF2-40B4-BE49-F238E27FC236}">
                  <a16:creationId xmlns:a16="http://schemas.microsoft.com/office/drawing/2014/main" id="{987A2146-569C-4EF6-9CA1-D72961EBD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0" name="Freeform 37">
              <a:extLst>
                <a:ext uri="{FF2B5EF4-FFF2-40B4-BE49-F238E27FC236}">
                  <a16:creationId xmlns:a16="http://schemas.microsoft.com/office/drawing/2014/main" id="{70334992-12F8-4924-B32E-420C3FDB1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1" name="Freeform 38">
              <a:extLst>
                <a:ext uri="{FF2B5EF4-FFF2-40B4-BE49-F238E27FC236}">
                  <a16:creationId xmlns:a16="http://schemas.microsoft.com/office/drawing/2014/main" id="{A5B2F0D2-1D46-46DD-A818-60309624D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93" name="Rectangle 92">
            <a:extLst>
              <a:ext uri="{FF2B5EF4-FFF2-40B4-BE49-F238E27FC236}">
                <a16:creationId xmlns:a16="http://schemas.microsoft.com/office/drawing/2014/main" id="{FF1A843A-A6BC-4027-A46F-8EA29D26F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5" name="Freeform 6">
            <a:extLst>
              <a:ext uri="{FF2B5EF4-FFF2-40B4-BE49-F238E27FC236}">
                <a16:creationId xmlns:a16="http://schemas.microsoft.com/office/drawing/2014/main" id="{2507F48C-66CC-4AFA-B9A7-360743221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97" name="Rectangle 96">
            <a:extLst>
              <a:ext uri="{FF2B5EF4-FFF2-40B4-BE49-F238E27FC236}">
                <a16:creationId xmlns:a16="http://schemas.microsoft.com/office/drawing/2014/main" id="{95FFA5E0-4C70-431D-A19D-18415F6C4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F373C604-342C-F559-52A9-812BF5B926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-223014"/>
            <a:ext cx="12191980" cy="6857990"/>
          </a:xfrm>
          <a:prstGeom prst="rect">
            <a:avLst/>
          </a:prstGeom>
        </p:spPr>
      </p:pic>
      <p:sp>
        <p:nvSpPr>
          <p:cNvPr id="99" name="Freeform: Shape 98">
            <a:extLst>
              <a:ext uri="{FF2B5EF4-FFF2-40B4-BE49-F238E27FC236}">
                <a16:creationId xmlns:a16="http://schemas.microsoft.com/office/drawing/2014/main" id="{BBE55C11-4C41-45E4-A00F-83DEE6BB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3632297"/>
            <a:ext cx="7527616" cy="2170389"/>
          </a:xfrm>
          <a:custGeom>
            <a:avLst/>
            <a:gdLst>
              <a:gd name="connsiteX0" fmla="*/ 0 w 7527616"/>
              <a:gd name="connsiteY0" fmla="*/ 0 h 2170389"/>
              <a:gd name="connsiteX1" fmla="*/ 85411 w 7527616"/>
              <a:gd name="connsiteY1" fmla="*/ 0 h 2170389"/>
              <a:gd name="connsiteX2" fmla="*/ 926533 w 7527616"/>
              <a:gd name="connsiteY2" fmla="*/ 0 h 2170389"/>
              <a:gd name="connsiteX3" fmla="*/ 1114264 w 7527616"/>
              <a:gd name="connsiteY3" fmla="*/ 0 h 2170389"/>
              <a:gd name="connsiteX4" fmla="*/ 6544376 w 7527616"/>
              <a:gd name="connsiteY4" fmla="*/ 0 h 2170389"/>
              <a:gd name="connsiteX5" fmla="*/ 6610082 w 7527616"/>
              <a:gd name="connsiteY5" fmla="*/ 26276 h 2170389"/>
              <a:gd name="connsiteX6" fmla="*/ 6619468 w 7527616"/>
              <a:gd name="connsiteY6" fmla="*/ 36786 h 2170389"/>
              <a:gd name="connsiteX7" fmla="*/ 7506496 w 7527616"/>
              <a:gd name="connsiteY7" fmla="*/ 1024760 h 2170389"/>
              <a:gd name="connsiteX8" fmla="*/ 7506496 w 7527616"/>
              <a:gd name="connsiteY8" fmla="*/ 1140374 h 2170389"/>
              <a:gd name="connsiteX9" fmla="*/ 6619468 w 7527616"/>
              <a:gd name="connsiteY9" fmla="*/ 2133603 h 2170389"/>
              <a:gd name="connsiteX10" fmla="*/ 6610082 w 7527616"/>
              <a:gd name="connsiteY10" fmla="*/ 2144113 h 2170389"/>
              <a:gd name="connsiteX11" fmla="*/ 6544376 w 7527616"/>
              <a:gd name="connsiteY11" fmla="*/ 2170389 h 2170389"/>
              <a:gd name="connsiteX12" fmla="*/ 1114264 w 7527616"/>
              <a:gd name="connsiteY12" fmla="*/ 2170389 h 2170389"/>
              <a:gd name="connsiteX13" fmla="*/ 926533 w 7527616"/>
              <a:gd name="connsiteY13" fmla="*/ 2170389 h 2170389"/>
              <a:gd name="connsiteX14" fmla="*/ 146150 w 7527616"/>
              <a:gd name="connsiteY14" fmla="*/ 2170389 h 2170389"/>
              <a:gd name="connsiteX15" fmla="*/ 0 w 7527616"/>
              <a:gd name="connsiteY15" fmla="*/ 2170389 h 2170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27616" h="2170389">
                <a:moveTo>
                  <a:pt x="0" y="0"/>
                </a:moveTo>
                <a:lnTo>
                  <a:pt x="85411" y="0"/>
                </a:lnTo>
                <a:cubicBezTo>
                  <a:pt x="290008" y="0"/>
                  <a:pt x="562804" y="0"/>
                  <a:pt x="926533" y="0"/>
                </a:cubicBezTo>
                <a:cubicBezTo>
                  <a:pt x="926533" y="0"/>
                  <a:pt x="926533" y="0"/>
                  <a:pt x="1114264" y="0"/>
                </a:cubicBezTo>
                <a:cubicBezTo>
                  <a:pt x="1114264" y="0"/>
                  <a:pt x="1114264" y="0"/>
                  <a:pt x="6544376" y="0"/>
                </a:cubicBezTo>
                <a:cubicBezTo>
                  <a:pt x="6567842" y="0"/>
                  <a:pt x="6591309" y="10510"/>
                  <a:pt x="6610082" y="26276"/>
                </a:cubicBezTo>
                <a:cubicBezTo>
                  <a:pt x="6614775" y="26276"/>
                  <a:pt x="6619468" y="31531"/>
                  <a:pt x="6619468" y="36786"/>
                </a:cubicBezTo>
                <a:cubicBezTo>
                  <a:pt x="6619468" y="36786"/>
                  <a:pt x="6619468" y="36786"/>
                  <a:pt x="7506496" y="1024760"/>
                </a:cubicBezTo>
                <a:cubicBezTo>
                  <a:pt x="7534656" y="1056291"/>
                  <a:pt x="7534656" y="1108843"/>
                  <a:pt x="7506496" y="1140374"/>
                </a:cubicBezTo>
                <a:cubicBezTo>
                  <a:pt x="7506496" y="1140374"/>
                  <a:pt x="7506496" y="1140374"/>
                  <a:pt x="6619468" y="2133603"/>
                </a:cubicBezTo>
                <a:cubicBezTo>
                  <a:pt x="6619468" y="2133603"/>
                  <a:pt x="6614775" y="2138858"/>
                  <a:pt x="6610082" y="2144113"/>
                </a:cubicBezTo>
                <a:cubicBezTo>
                  <a:pt x="6591309" y="2159879"/>
                  <a:pt x="6567842" y="2170389"/>
                  <a:pt x="6544376" y="2170389"/>
                </a:cubicBezTo>
                <a:cubicBezTo>
                  <a:pt x="6544376" y="2170389"/>
                  <a:pt x="6544376" y="2170389"/>
                  <a:pt x="1114264" y="2170389"/>
                </a:cubicBezTo>
                <a:cubicBezTo>
                  <a:pt x="1114264" y="2170389"/>
                  <a:pt x="1114264" y="2170389"/>
                  <a:pt x="926533" y="2170389"/>
                </a:cubicBezTo>
                <a:cubicBezTo>
                  <a:pt x="926533" y="2170389"/>
                  <a:pt x="926533" y="2170389"/>
                  <a:pt x="146150" y="2170389"/>
                </a:cubicBezTo>
                <a:lnTo>
                  <a:pt x="0" y="2170389"/>
                </a:lnTo>
                <a:close/>
              </a:path>
            </a:pathLst>
          </a:custGeom>
          <a:solidFill>
            <a:srgbClr val="363F4D">
              <a:alpha val="87843"/>
            </a:srgb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33B3E-5836-78F9-9E3D-C5F47EB6A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33" y="3962400"/>
            <a:ext cx="5454227" cy="95891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>
                <a:solidFill>
                  <a:srgbClr val="FEFFFF"/>
                </a:solidFill>
              </a:rPr>
              <a:t>Staff communication and daily staff up dates.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F025B1F-BED4-BB30-6FD3-361F33137E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3733" y="4944531"/>
            <a:ext cx="5454227" cy="5249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000" dirty="0">
                <a:solidFill>
                  <a:srgbClr val="FEFFFF"/>
                </a:solidFill>
              </a:rPr>
              <a:t>At Ashford community care services, the start and end of every shift, staff must complete daily handovers , this process requires a proper micro soft 365 tool  which is required  to complete the task, ( Gopee and Galloway,  2017).</a:t>
            </a:r>
          </a:p>
        </p:txBody>
      </p:sp>
    </p:spTree>
    <p:extLst>
      <p:ext uri="{BB962C8B-B14F-4D97-AF65-F5344CB8AC3E}">
        <p14:creationId xmlns:p14="http://schemas.microsoft.com/office/powerpoint/2010/main" val="2838867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01EE5-1D7B-827E-C086-4FDAE066A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9756" y="1159566"/>
            <a:ext cx="3662939" cy="4568264"/>
          </a:xfrm>
        </p:spPr>
        <p:txBody>
          <a:bodyPr anchor="ctr">
            <a:normAutofit/>
          </a:bodyPr>
          <a:lstStyle/>
          <a:p>
            <a:r>
              <a:rPr lang="en-US" sz="2800">
                <a:solidFill>
                  <a:schemeClr val="tx1"/>
                </a:solidFill>
              </a:rPr>
              <a:t>BEST SUITABLE TOOL  MICROSOFT TEAMS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EB9F9-BDFA-7759-0F4E-7A65C2FD3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310" y="1286934"/>
            <a:ext cx="5292436" cy="42841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Why is it suitable:  Microsoft teams is the best tool which I have chosen , because it acts as a secure N.H.S  operational hub which is accessible on  smart phones, tablets, and desk top computers, the micro soft teams ensures staff can view hand overs and contact colleagues instantly. ( Waddell, Devine and Jones, 2019).</a:t>
            </a:r>
          </a:p>
        </p:txBody>
      </p:sp>
    </p:spTree>
    <p:extLst>
      <p:ext uri="{BB962C8B-B14F-4D97-AF65-F5344CB8AC3E}">
        <p14:creationId xmlns:p14="http://schemas.microsoft.com/office/powerpoint/2010/main" val="28859833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2ED0803-0133-49C2-9858-E132FF173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B69F9-7CC3-3613-6E55-E38DB586E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US"/>
              <a:t>Benefits of using  </a:t>
            </a:r>
            <a:br>
              <a:rPr lang="en-US"/>
            </a:br>
            <a:r>
              <a:rPr lang="en-US"/>
              <a:t>micro soft teams.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79F6D6-AB42-424F-9B81-E57F502B6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5BAFE5D0-C0A7-4C07-B852-6F0A7CF2A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72393E-7735-656C-BA2E-0C1B462662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2795190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9166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EA3DC-6248-705E-3A9F-9D88FCA11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US"/>
              <a:t>Disadvantages and limitations.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1C3D4-9707-ED19-3473-3051876D9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67" y="2133600"/>
            <a:ext cx="6847944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Micro soft teams ,introduces operational risks if unmanaged,  </a:t>
            </a:r>
          </a:p>
          <a:p>
            <a:r>
              <a:rPr lang="en-US" dirty="0"/>
              <a:t>Constant chat and non urgent messages can overwhelm staff, </a:t>
            </a:r>
          </a:p>
          <a:p>
            <a:r>
              <a:rPr lang="en-US" dirty="0"/>
              <a:t>If staff uses teams to record clinical notes instead of logging them in structed digital forms care records remain inconsistent and difficult to audit.</a:t>
            </a:r>
          </a:p>
          <a:p>
            <a:r>
              <a:rPr lang="en-US" dirty="0"/>
              <a:t>( Ingebrigtsen  et al.,2014)</a:t>
            </a:r>
          </a:p>
        </p:txBody>
      </p:sp>
      <p:pic>
        <p:nvPicPr>
          <p:cNvPr id="5" name="Picture 4" descr="Different colored organizers">
            <a:extLst>
              <a:ext uri="{FF2B5EF4-FFF2-40B4-BE49-F238E27FC236}">
                <a16:creationId xmlns:a16="http://schemas.microsoft.com/office/drawing/2014/main" id="{34F4E4B3-D7BC-57E2-DFA9-8711691E8A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209" r="37791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780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8CD74-6A92-5D25-97EF-0873BFE54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micro soft teams improves efficiency and communications at Ashford community care services.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CBA3F-A343-1C24-D9B5-3BC3B185C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Micro soft teams improves efficiency  by establishing a structured daily handover of incoming support workers who read shift summaries on their devices  before arriving at a clients home ensuring complete </a:t>
            </a:r>
            <a:r>
              <a:rPr lang="en-US" dirty="0" err="1"/>
              <a:t>continuos</a:t>
            </a:r>
            <a:r>
              <a:rPr lang="en-US" dirty="0"/>
              <a:t> care.</a:t>
            </a:r>
          </a:p>
          <a:p>
            <a:r>
              <a:rPr lang="en-US" dirty="0"/>
              <a:t>( Naylor et al., 2018)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A8019550-3C3F-733E-44EB-CC70A1A9494E}"/>
              </a:ext>
            </a:extLst>
          </p:cNvPr>
          <p:cNvSpPr/>
          <p:nvPr/>
        </p:nvSpPr>
        <p:spPr>
          <a:xfrm>
            <a:off x="9003617" y="3427183"/>
            <a:ext cx="978407" cy="48463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AD1B0640-1711-3002-9E55-EC30AD781D27}"/>
              </a:ext>
            </a:extLst>
          </p:cNvPr>
          <p:cNvSpPr/>
          <p:nvPr/>
        </p:nvSpPr>
        <p:spPr>
          <a:xfrm>
            <a:off x="7861223" y="4705116"/>
            <a:ext cx="914399" cy="804671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275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B5E4CBEC-18A2-4509-A45D-D5E653582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971F5B-704E-2CE3-5C3F-D62B1258A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US" sz="2500">
                <a:solidFill>
                  <a:schemeClr val="bg1"/>
                </a:solidFill>
              </a:rPr>
              <a:t>REFERENCING</a:t>
            </a:r>
            <a:br>
              <a:rPr lang="en-US" sz="2500">
                <a:solidFill>
                  <a:schemeClr val="bg1"/>
                </a:solidFill>
              </a:rPr>
            </a:br>
            <a:r>
              <a:rPr lang="en-US" sz="2500">
                <a:solidFill>
                  <a:schemeClr val="bg1"/>
                </a:solidFill>
              </a:rPr>
              <a:t>slide 2</a:t>
            </a:r>
          </a:p>
        </p:txBody>
      </p:sp>
      <p:sp>
        <p:nvSpPr>
          <p:cNvPr id="34" name="Freeform 11">
            <a:extLst>
              <a:ext uri="{FF2B5EF4-FFF2-40B4-BE49-F238E27FC236}">
                <a16:creationId xmlns:a16="http://schemas.microsoft.com/office/drawing/2014/main" id="{0A5EA4A7-4381-4FC6-AA9A-C9EA77B84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6295D53-0474-4725-85BE-1F15FCC2D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2FFEF5C7-B9CB-A971-69FB-E1A63477C6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6835571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102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17" y="-786"/>
            <a:ext cx="2989516" cy="6854040"/>
            <a:chOff x="6627813" y="194833"/>
            <a:chExt cx="1952625" cy="5678918"/>
          </a:xfrm>
          <a:solidFill>
            <a:schemeClr val="bg2">
              <a:alpha val="80000"/>
            </a:schemeClr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2A3523-C227-6F51-9928-0CDD7D1E6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US" sz="3300"/>
              <a:t>REFERENCING</a:t>
            </a:r>
            <a:br>
              <a:rPr lang="en-US" sz="3300"/>
            </a:br>
            <a:r>
              <a:rPr lang="en-US" sz="3300"/>
              <a:t>SLIDE 3</a:t>
            </a:r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7E734-0136-16B6-0AB9-9EB212D7D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09" y="1093380"/>
            <a:ext cx="6219103" cy="46792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Waddell, D., Devine, K. and Jones, G. </a:t>
            </a:r>
          </a:p>
          <a:p>
            <a:r>
              <a:rPr lang="en-US" dirty="0"/>
              <a:t>(2019)</a:t>
            </a:r>
          </a:p>
          <a:p>
            <a:r>
              <a:rPr lang="en-US" dirty="0"/>
              <a:t>Managing digital transformation in health and social care.</a:t>
            </a:r>
          </a:p>
          <a:p>
            <a:r>
              <a:rPr lang="en-US" dirty="0"/>
              <a:t>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511861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17" y="-786"/>
            <a:ext cx="2989516" cy="6854040"/>
            <a:chOff x="6627813" y="194833"/>
            <a:chExt cx="1952625" cy="5678918"/>
          </a:xfrm>
          <a:solidFill>
            <a:schemeClr val="bg2">
              <a:alpha val="80000"/>
            </a:schemeClr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22DD90-CB7E-A709-C9C1-53F06FB9F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US" sz="3300"/>
              <a:t>REFERENCING</a:t>
            </a:r>
            <a:br>
              <a:rPr lang="en-US" sz="3300"/>
            </a:br>
            <a:r>
              <a:rPr lang="en-US" sz="3300"/>
              <a:t>SLIDE 4</a:t>
            </a:r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49A42-940F-7798-003C-5E68AF2F9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09" y="1093380"/>
            <a:ext cx="6219103" cy="46792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Mawson, S.</a:t>
            </a:r>
          </a:p>
          <a:p>
            <a:r>
              <a:rPr lang="en-US" dirty="0"/>
              <a:t>(2020)</a:t>
            </a:r>
          </a:p>
          <a:p>
            <a:r>
              <a:rPr lang="en-US" dirty="0"/>
              <a:t>Digital health and care: governance, compliance ,and integration.</a:t>
            </a:r>
          </a:p>
          <a:p>
            <a:r>
              <a:rPr lang="en-US" dirty="0"/>
              <a:t>London: Palgrave Macmillan.</a:t>
            </a:r>
          </a:p>
        </p:txBody>
      </p:sp>
    </p:spTree>
    <p:extLst>
      <p:ext uri="{BB962C8B-B14F-4D97-AF65-F5344CB8AC3E}">
        <p14:creationId xmlns:p14="http://schemas.microsoft.com/office/powerpoint/2010/main" val="31566353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17" y="-786"/>
            <a:ext cx="2989516" cy="6854040"/>
            <a:chOff x="6627813" y="194833"/>
            <a:chExt cx="1952625" cy="5678918"/>
          </a:xfrm>
          <a:solidFill>
            <a:schemeClr val="bg2">
              <a:alpha val="80000"/>
            </a:schemeClr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B25B62-9055-606B-87AD-81405D878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US" sz="3300"/>
              <a:t>REFERENCING</a:t>
            </a:r>
            <a:br>
              <a:rPr lang="en-US" sz="3300"/>
            </a:br>
            <a:r>
              <a:rPr lang="en-US" sz="3300"/>
              <a:t>SLIDE 5</a:t>
            </a:r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FBBE4-3E25-A138-8821-D7B110FF6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09" y="1093380"/>
            <a:ext cx="6219103" cy="46792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Ingebrigtsen, T., Georgiou, A., Clay-Williams, R. and </a:t>
            </a:r>
            <a:r>
              <a:rPr lang="en-US" dirty="0" err="1"/>
              <a:t>Magrabi</a:t>
            </a:r>
            <a:r>
              <a:rPr lang="en-US" dirty="0"/>
              <a:t>, F.</a:t>
            </a:r>
          </a:p>
          <a:p>
            <a:r>
              <a:rPr lang="en-US" dirty="0"/>
              <a:t>(2014)</a:t>
            </a:r>
          </a:p>
          <a:p>
            <a:r>
              <a:rPr lang="en-US" dirty="0"/>
              <a:t>Managing risks and unintended consequences of digital </a:t>
            </a:r>
            <a:r>
              <a:rPr lang="en-US" dirty="0" err="1"/>
              <a:t>heaith</a:t>
            </a:r>
            <a:r>
              <a:rPr lang="en-US" dirty="0"/>
              <a:t> systems.</a:t>
            </a:r>
          </a:p>
          <a:p>
            <a:r>
              <a:rPr lang="en-US" dirty="0"/>
              <a:t>London: Academic Press.</a:t>
            </a:r>
          </a:p>
        </p:txBody>
      </p:sp>
    </p:spTree>
    <p:extLst>
      <p:ext uri="{BB962C8B-B14F-4D97-AF65-F5344CB8AC3E}">
        <p14:creationId xmlns:p14="http://schemas.microsoft.com/office/powerpoint/2010/main" val="3522543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BE0789E-91A7-4246-978E-A17FE1BF9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C6C0BD2-8B3C-4042-B4EE-5DB7665A3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17" y="-786"/>
            <a:ext cx="2989516" cy="6854040"/>
            <a:chOff x="6627813" y="194833"/>
            <a:chExt cx="1952625" cy="5678918"/>
          </a:xfrm>
          <a:solidFill>
            <a:schemeClr val="bg2">
              <a:alpha val="80000"/>
            </a:schemeClr>
          </a:solidFill>
        </p:grpSpPr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5F53669F-C1E6-43B8-AC6F-B44CE56BF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>
              <a:extLst>
                <a:ext uri="{FF2B5EF4-FFF2-40B4-BE49-F238E27FC236}">
                  <a16:creationId xmlns:a16="http://schemas.microsoft.com/office/drawing/2014/main" id="{53966C25-DAEA-4318-8FBC-EC6FF8F5A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>
              <a:extLst>
                <a:ext uri="{FF2B5EF4-FFF2-40B4-BE49-F238E27FC236}">
                  <a16:creationId xmlns:a16="http://schemas.microsoft.com/office/drawing/2014/main" id="{ED6EA716-EAD4-4023-8673-0809A1E24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>
              <a:extLst>
                <a:ext uri="{FF2B5EF4-FFF2-40B4-BE49-F238E27FC236}">
                  <a16:creationId xmlns:a16="http://schemas.microsoft.com/office/drawing/2014/main" id="{84261748-EFC0-4729-A7BB-A88FDAF6F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>
              <a:extLst>
                <a:ext uri="{FF2B5EF4-FFF2-40B4-BE49-F238E27FC236}">
                  <a16:creationId xmlns:a16="http://schemas.microsoft.com/office/drawing/2014/main" id="{2C14F808-CC69-494F-98AC-CB750416C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>
              <a:extLst>
                <a:ext uri="{FF2B5EF4-FFF2-40B4-BE49-F238E27FC236}">
                  <a16:creationId xmlns:a16="http://schemas.microsoft.com/office/drawing/2014/main" id="{F1CA3607-84D0-4085-A363-796A17B1D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>
              <a:extLst>
                <a:ext uri="{FF2B5EF4-FFF2-40B4-BE49-F238E27FC236}">
                  <a16:creationId xmlns:a16="http://schemas.microsoft.com/office/drawing/2014/main" id="{491E6160-2958-4A90-8B50-EDA182AAB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>
              <a:extLst>
                <a:ext uri="{FF2B5EF4-FFF2-40B4-BE49-F238E27FC236}">
                  <a16:creationId xmlns:a16="http://schemas.microsoft.com/office/drawing/2014/main" id="{559F6CB7-E057-499B-A859-360276989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>
              <a:extLst>
                <a:ext uri="{FF2B5EF4-FFF2-40B4-BE49-F238E27FC236}">
                  <a16:creationId xmlns:a16="http://schemas.microsoft.com/office/drawing/2014/main" id="{FF12353D-CF89-4D03-8075-C161824E2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>
              <a:extLst>
                <a:ext uri="{FF2B5EF4-FFF2-40B4-BE49-F238E27FC236}">
                  <a16:creationId xmlns:a16="http://schemas.microsoft.com/office/drawing/2014/main" id="{5B91C9D6-FAF2-445B-AF1B-4399260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>
              <a:extLst>
                <a:ext uri="{FF2B5EF4-FFF2-40B4-BE49-F238E27FC236}">
                  <a16:creationId xmlns:a16="http://schemas.microsoft.com/office/drawing/2014/main" id="{570F7A1D-86B1-4AD1-B4A3-9AE2A52C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>
              <a:extLst>
                <a:ext uri="{FF2B5EF4-FFF2-40B4-BE49-F238E27FC236}">
                  <a16:creationId xmlns:a16="http://schemas.microsoft.com/office/drawing/2014/main" id="{52C6EBA8-95CC-4FE6-A8E4-3A6911E8A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1BDCF6-FE0F-1AC1-AEFC-B36B1105A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56" y="1093380"/>
            <a:ext cx="3068182" cy="4671240"/>
          </a:xfrm>
        </p:spPr>
        <p:txBody>
          <a:bodyPr anchor="ctr">
            <a:normAutofit/>
          </a:bodyPr>
          <a:lstStyle/>
          <a:p>
            <a:pPr algn="r"/>
            <a:r>
              <a:rPr lang="en-US" sz="3300"/>
              <a:t>REFERENCING</a:t>
            </a:r>
            <a:br>
              <a:rPr lang="en-US" sz="3300"/>
            </a:br>
            <a:r>
              <a:rPr lang="en-US" sz="3300"/>
              <a:t>SLIDE 6</a:t>
            </a:r>
          </a:p>
        </p:txBody>
      </p:sp>
      <p:sp>
        <p:nvSpPr>
          <p:cNvPr id="24" name="Freeform 11">
            <a:extLst>
              <a:ext uri="{FF2B5EF4-FFF2-40B4-BE49-F238E27FC236}">
                <a16:creationId xmlns:a16="http://schemas.microsoft.com/office/drawing/2014/main" id="{15EDA122-4530-45D2-A70A-B1A967AAE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782F52E-0F94-4BFC-9F89-B054DDEAB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E6C47-17FE-A701-4FF3-AC8DD5125A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509" y="1093380"/>
            <a:ext cx="6219103" cy="46792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Naylor, M.D., Volpe, E.M., Lustig, A. and Toles, M.</a:t>
            </a:r>
          </a:p>
          <a:p>
            <a:r>
              <a:rPr lang="en-US" dirty="0"/>
              <a:t>(2018)</a:t>
            </a:r>
          </a:p>
          <a:p>
            <a:r>
              <a:rPr lang="en-US" dirty="0"/>
              <a:t>Care coordination and continuity in community healthcare.</a:t>
            </a:r>
          </a:p>
          <a:p>
            <a:r>
              <a:rPr lang="en-US" dirty="0"/>
              <a:t>Philadelphia: Lippincott Williams and Wilkins.</a:t>
            </a:r>
          </a:p>
        </p:txBody>
      </p:sp>
    </p:spTree>
    <p:extLst>
      <p:ext uri="{BB962C8B-B14F-4D97-AF65-F5344CB8AC3E}">
        <p14:creationId xmlns:p14="http://schemas.microsoft.com/office/powerpoint/2010/main" val="4258304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Wisp</vt:lpstr>
      <vt:lpstr>Mesh</vt:lpstr>
      <vt:lpstr>GROUP PRESENTATION COMPONENT  1</vt:lpstr>
      <vt:lpstr>Staff communication and daily staff up dates.</vt:lpstr>
      <vt:lpstr>BEST SUITABLE TOOL  MICROSOFT TEAMS </vt:lpstr>
      <vt:lpstr>Benefits of using   micro soft teams.</vt:lpstr>
      <vt:lpstr>Disadvantages and limitations.</vt:lpstr>
      <vt:lpstr>How micro soft teams improves efficiency and communications at Ashford community care services.</vt:lpstr>
      <vt:lpstr>REFERENCING slide 2</vt:lpstr>
      <vt:lpstr>REFERENCING SLIDE 3</vt:lpstr>
      <vt:lpstr>REFERENCING SLIDE 4</vt:lpstr>
      <vt:lpstr>REFERENCING SLIDE 5</vt:lpstr>
      <vt:lpstr>REFERENCING SLIDE 6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LCHS4007-Digital skills and Research Methods</dc:title>
  <dc:creator/>
  <cp:revision>406</cp:revision>
  <dcterms:created xsi:type="dcterms:W3CDTF">2026-09-26T08:45:43Z</dcterms:created>
  <dcterms:modified xsi:type="dcterms:W3CDTF">2026-10-05T00:59:45Z</dcterms:modified>
</cp:coreProperties>
</file>