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7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05" dt="2026-10-05T03:47:42.046"/>
    <p1510:client id="{7338FACE-1A04-8E55-76D2-31CF2021BDCE}" v="779" dt="2026-10-05T13:46:10.884"/>
    <p1510:client id="{752523D2-D29E-0986-2D2F-3B4892A48894}" v="5" dt="2026-10-05T03:07:47.106"/>
    <p1510:client id="{8D2DA559-6972-677C-39AF-F38853B77776}" v="1180" dt="2026-10-05T16:14:11.974"/>
    <p1510:client id="{8E000F4C-B4ED-E6AA-E313-512CA0311061}" v="1" dt="2026-10-06T23:58:59.797"/>
    <p1510:client id="{D0D5C740-326C-2881-4C9C-2F2B16257309}" v="30" dt="2026-10-06T13:25:16.9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fisah Akhtar Hussain (2612317)" userId="S::2612317@student.uwtsd.ac.uk::3be6a3e8-acae-4cbf-b282-f2a53e6d19e3" providerId="AD" clId="Web-{00000000-0000-0000-0000-000000000000}"/>
    <pc:docChg chg="addSld modSld addMainMaster delMainMaster">
      <pc:chgData name="Nafisah Akhtar Hussain (2612317)" userId="S::2612317@student.uwtsd.ac.uk::3be6a3e8-acae-4cbf-b282-f2a53e6d19e3" providerId="AD" clId="Web-{00000000-0000-0000-0000-000000000000}" dt="2026-10-05T03:47:42.046" v="432" actId="20577"/>
      <pc:docMkLst>
        <pc:docMk/>
      </pc:docMkLst>
      <pc:sldChg chg="addSp delSp modSp mod setBg modClrScheme setClrOvrMap chgLayout">
        <pc:chgData name="Nafisah Akhtar Hussain (2612317)" userId="S::2612317@student.uwtsd.ac.uk::3be6a3e8-acae-4cbf-b282-f2a53e6d19e3" providerId="AD" clId="Web-{00000000-0000-0000-0000-000000000000}" dt="2026-10-05T03:44:26.441" v="405" actId="1076"/>
        <pc:sldMkLst>
          <pc:docMk/>
          <pc:sldMk cId="109857222" sldId="256"/>
        </pc:sldMkLst>
        <pc:spChg chg="mod">
          <ac:chgData name="Nafisah Akhtar Hussain (2612317)" userId="S::2612317@student.uwtsd.ac.uk::3be6a3e8-acae-4cbf-b282-f2a53e6d19e3" providerId="AD" clId="Web-{00000000-0000-0000-0000-000000000000}" dt="2026-10-05T03:44:26.441" v="40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fisah Akhtar Hussain (2612317)" userId="S::2612317@student.uwtsd.ac.uk::3be6a3e8-acae-4cbf-b282-f2a53e6d19e3" providerId="AD" clId="Web-{00000000-0000-0000-0000-000000000000}" dt="2026-10-05T03:43:47.159" v="40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4:18.342" v="8"/>
          <ac:spMkLst>
            <pc:docMk/>
            <pc:sldMk cId="109857222" sldId="256"/>
            <ac:spMk id="9" creationId="{55B419A7-F817-4767-8CCB-FB0E189C4ACD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4:18.342" v="8"/>
          <ac:spMkLst>
            <pc:docMk/>
            <pc:sldMk cId="109857222" sldId="256"/>
            <ac:spMk id="11" creationId="{9FBB9AF1-CE92-475C-A47B-5FC32922B3E9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4:18.342" v="8"/>
          <ac:spMkLst>
            <pc:docMk/>
            <pc:sldMk cId="109857222" sldId="256"/>
            <ac:spMk id="15" creationId="{7021D92D-08FF-45A6-9109-AC9462C7E8E3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3:52.528" v="5"/>
          <ac:spMkLst>
            <pc:docMk/>
            <pc:sldMk cId="109857222" sldId="256"/>
            <ac:spMk id="20" creationId="{B7E2F724-2FB3-4D1D-A730-739B8654C030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3:52.528" v="5"/>
          <ac:spMkLst>
            <pc:docMk/>
            <pc:sldMk cId="109857222" sldId="256"/>
            <ac:spMk id="22" creationId="{B2C335F7-F61C-4EB4-80F2-4B1438FE66BB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4:18.295" v="7"/>
          <ac:spMkLst>
            <pc:docMk/>
            <pc:sldMk cId="109857222" sldId="256"/>
            <ac:spMk id="33" creationId="{F1174801-1395-44C5-9B00-CCAC45C056E7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4:18.295" v="7"/>
          <ac:spMkLst>
            <pc:docMk/>
            <pc:sldMk cId="109857222" sldId="256"/>
            <ac:spMk id="45" creationId="{996DFAFB-BCE1-4BEC-82FB-D574234DEF0A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5:54.486" v="14"/>
          <ac:spMkLst>
            <pc:docMk/>
            <pc:sldMk cId="109857222" sldId="256"/>
            <ac:spMk id="50" creationId="{6BF1DCD9-4684-4B84-AD73-6652C8BAC73F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5:54.486" v="14"/>
          <ac:spMkLst>
            <pc:docMk/>
            <pc:sldMk cId="109857222" sldId="256"/>
            <ac:spMk id="51" creationId="{4BE6A732-8124-4A59-8EC9-BF4A1648A00C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5:54.486" v="13"/>
          <ac:spMkLst>
            <pc:docMk/>
            <pc:sldMk cId="109857222" sldId="256"/>
            <ac:spMk id="57" creationId="{6BF1DCD9-4684-4B84-AD73-6652C8BAC73F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5:54.486" v="13"/>
          <ac:spMkLst>
            <pc:docMk/>
            <pc:sldMk cId="109857222" sldId="256"/>
            <ac:spMk id="59" creationId="{4BE6A732-8124-4A59-8EC9-BF4A1648A00C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8:47.680" v="71"/>
          <ac:spMkLst>
            <pc:docMk/>
            <pc:sldMk cId="109857222" sldId="256"/>
            <ac:spMk id="63" creationId="{6D1F4DC3-EDAB-401A-BD21-33D25AB5FD4B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18:47.680" v="71"/>
          <ac:spMkLst>
            <pc:docMk/>
            <pc:sldMk cId="109857222" sldId="256"/>
            <ac:spMk id="64" creationId="{7059D4DD-D247-47C8-B574-B36CB222C1B3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0:19.965" v="90"/>
          <ac:spMkLst>
            <pc:docMk/>
            <pc:sldMk cId="109857222" sldId="256"/>
            <ac:spMk id="69" creationId="{33E93247-6229-44AB-A550-739E971E690B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0:19.965" v="90"/>
          <ac:spMkLst>
            <pc:docMk/>
            <pc:sldMk cId="109857222" sldId="256"/>
            <ac:spMk id="71" creationId="{A5D67320-FCFD-4931-AAF7-C6C853329C7F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1:09.732" v="96"/>
          <ac:spMkLst>
            <pc:docMk/>
            <pc:sldMk cId="109857222" sldId="256"/>
            <ac:spMk id="78" creationId="{33E93247-6229-44AB-A550-739E971E690B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1:09.732" v="96"/>
          <ac:spMkLst>
            <pc:docMk/>
            <pc:sldMk cId="109857222" sldId="256"/>
            <ac:spMk id="80" creationId="{912025B4-7337-735E-4DC9-E634D2011984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1:09.732" v="96"/>
          <ac:spMkLst>
            <pc:docMk/>
            <pc:sldMk cId="109857222" sldId="256"/>
            <ac:spMk id="82" creationId="{150CDACD-D191-E642-F686-FCB54B7E5F67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9:43.955" v="199"/>
          <ac:spMkLst>
            <pc:docMk/>
            <pc:sldMk cId="109857222" sldId="256"/>
            <ac:spMk id="87" creationId="{33E93247-6229-44AB-A550-739E971E690B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9:43.955" v="199"/>
          <ac:spMkLst>
            <pc:docMk/>
            <pc:sldMk cId="109857222" sldId="256"/>
            <ac:spMk id="89" creationId="{D21F66AB-6D67-4C86-A415-0B6E4EEC5ABA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9:37.127" v="196"/>
          <ac:spMkLst>
            <pc:docMk/>
            <pc:sldMk cId="109857222" sldId="256"/>
            <ac:spMk id="96" creationId="{C5D27EB0-8BE0-48A7-8570-9A138605F2BA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9:37.127" v="196"/>
          <ac:spMkLst>
            <pc:docMk/>
            <pc:sldMk cId="109857222" sldId="256"/>
            <ac:spMk id="98" creationId="{E7A55D5B-D482-4672-82D9-7C01DF001A49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9:37.127" v="196"/>
          <ac:spMkLst>
            <pc:docMk/>
            <pc:sldMk cId="109857222" sldId="256"/>
            <ac:spMk id="100" creationId="{20405D95-2138-40A6-A919-9C9EB54B5AE4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29:43.908" v="198"/>
          <ac:spMkLst>
            <pc:docMk/>
            <pc:sldMk cId="109857222" sldId="256"/>
            <ac:spMk id="102" creationId="{33E93247-6229-44AB-A550-739E971E690B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31:11.333" v="210"/>
          <ac:spMkLst>
            <pc:docMk/>
            <pc:sldMk cId="109857222" sldId="256"/>
            <ac:spMk id="109" creationId="{A5931BE0-4B93-4D6C-878E-ACC59D6B4587}"/>
          </ac:spMkLst>
        </pc:spChg>
        <pc:spChg chg="add del">
          <ac:chgData name="Nafisah Akhtar Hussain (2612317)" userId="S::2612317@student.uwtsd.ac.uk::3be6a3e8-acae-4cbf-b282-f2a53e6d19e3" providerId="AD" clId="Web-{00000000-0000-0000-0000-000000000000}" dt="2026-10-05T03:31:11.333" v="210"/>
          <ac:spMkLst>
            <pc:docMk/>
            <pc:sldMk cId="109857222" sldId="256"/>
            <ac:spMk id="110" creationId="{6FF3A87B-2255-45E0-A551-C11FAF93290C}"/>
          </ac:spMkLst>
        </pc:spChg>
        <pc:spChg chg="add">
          <ac:chgData name="Nafisah Akhtar Hussain (2612317)" userId="S::2612317@student.uwtsd.ac.uk::3be6a3e8-acae-4cbf-b282-f2a53e6d19e3" providerId="AD" clId="Web-{00000000-0000-0000-0000-000000000000}" dt="2026-10-05T03:31:11.333" v="210"/>
          <ac:spMkLst>
            <pc:docMk/>
            <pc:sldMk cId="109857222" sldId="256"/>
            <ac:spMk id="115" creationId="{774A975B-A886-5202-0489-6965514A0D14}"/>
          </ac:spMkLst>
        </pc:spChg>
        <pc:spChg chg="add">
          <ac:chgData name="Nafisah Akhtar Hussain (2612317)" userId="S::2612317@student.uwtsd.ac.uk::3be6a3e8-acae-4cbf-b282-f2a53e6d19e3" providerId="AD" clId="Web-{00000000-0000-0000-0000-000000000000}" dt="2026-10-05T03:31:11.333" v="210"/>
          <ac:spMkLst>
            <pc:docMk/>
            <pc:sldMk cId="109857222" sldId="256"/>
            <ac:spMk id="117" creationId="{175EAFFD-4A47-DD53-4F76-BD457E18BF1F}"/>
          </ac:spMkLst>
        </pc:spChg>
        <pc:spChg chg="add">
          <ac:chgData name="Nafisah Akhtar Hussain (2612317)" userId="S::2612317@student.uwtsd.ac.uk::3be6a3e8-acae-4cbf-b282-f2a53e6d19e3" providerId="AD" clId="Web-{00000000-0000-0000-0000-000000000000}" dt="2026-10-05T03:31:11.333" v="210"/>
          <ac:spMkLst>
            <pc:docMk/>
            <pc:sldMk cId="109857222" sldId="256"/>
            <ac:spMk id="119" creationId="{7CC1FECC-9CA4-341C-7E20-4728C5147389}"/>
          </ac:spMkLst>
        </pc:spChg>
        <pc:grpChg chg="add del">
          <ac:chgData name="Nafisah Akhtar Hussain (2612317)" userId="S::2612317@student.uwtsd.ac.uk::3be6a3e8-acae-4cbf-b282-f2a53e6d19e3" providerId="AD" clId="Web-{00000000-0000-0000-0000-000000000000}" dt="2026-10-05T03:14:18.295" v="7"/>
          <ac:grpSpMkLst>
            <pc:docMk/>
            <pc:sldMk cId="109857222" sldId="256"/>
            <ac:grpSpMk id="34" creationId="{A7C60A7A-4212-46AC-80A2-DE231DD3D19F}"/>
          </ac:grpSpMkLst>
        </pc:grpChg>
        <pc:grpChg chg="add del">
          <ac:chgData name="Nafisah Akhtar Hussain (2612317)" userId="S::2612317@student.uwtsd.ac.uk::3be6a3e8-acae-4cbf-b282-f2a53e6d19e3" providerId="AD" clId="Web-{00000000-0000-0000-0000-000000000000}" dt="2026-10-05T03:14:18.295" v="7"/>
          <ac:grpSpMkLst>
            <pc:docMk/>
            <pc:sldMk cId="109857222" sldId="256"/>
            <ac:grpSpMk id="46" creationId="{5C0E6139-8A19-4905-87E2-E547D7B7F1AF}"/>
          </ac:grpSpMkLst>
        </pc:grpChg>
        <pc:grpChg chg="add del">
          <ac:chgData name="Nafisah Akhtar Hussain (2612317)" userId="S::2612317@student.uwtsd.ac.uk::3be6a3e8-acae-4cbf-b282-f2a53e6d19e3" providerId="AD" clId="Web-{00000000-0000-0000-0000-000000000000}" dt="2026-10-05T03:31:11.333" v="210"/>
          <ac:grpSpMkLst>
            <pc:docMk/>
            <pc:sldMk cId="109857222" sldId="256"/>
            <ac:grpSpMk id="106" creationId="{3BDBC526-6DCD-4FF6-8395-D8C22E46E527}"/>
          </ac:grpSpMkLst>
        </pc:grpChg>
        <pc:picChg chg="del">
          <ac:chgData name="Nafisah Akhtar Hussain (2612317)" userId="S::2612317@student.uwtsd.ac.uk::3be6a3e8-acae-4cbf-b282-f2a53e6d19e3" providerId="AD" clId="Web-{00000000-0000-0000-0000-000000000000}" dt="2026-10-05T03:13:24.605" v="1"/>
          <ac:picMkLst>
            <pc:docMk/>
            <pc:sldMk cId="109857222" sldId="256"/>
            <ac:picMk id="4" creationId="{CC03921D-BB98-CE4C-583C-EFB76CB4E596}"/>
          </ac:picMkLst>
        </pc:picChg>
        <pc:picChg chg="add del mod ord">
          <ac:chgData name="Nafisah Akhtar Hussain (2612317)" userId="S::2612317@student.uwtsd.ac.uk::3be6a3e8-acae-4cbf-b282-f2a53e6d19e3" providerId="AD" clId="Web-{00000000-0000-0000-0000-000000000000}" dt="2026-10-05T03:14:58.078" v="10"/>
          <ac:picMkLst>
            <pc:docMk/>
            <pc:sldMk cId="109857222" sldId="256"/>
            <ac:picMk id="5" creationId="{3BA9166E-CC7C-9AC3-CC49-F8FF3E83944B}"/>
          </ac:picMkLst>
        </pc:picChg>
        <pc:picChg chg="add mod ord">
          <ac:chgData name="Nafisah Akhtar Hussain (2612317)" userId="S::2612317@student.uwtsd.ac.uk::3be6a3e8-acae-4cbf-b282-f2a53e6d19e3" providerId="AD" clId="Web-{00000000-0000-0000-0000-000000000000}" dt="2026-10-05T03:33:58.980" v="246" actId="14100"/>
          <ac:picMkLst>
            <pc:docMk/>
            <pc:sldMk cId="109857222" sldId="256"/>
            <ac:picMk id="6" creationId="{42E79508-AC25-BD70-185B-FCF12FCF00C5}"/>
          </ac:picMkLst>
        </pc:picChg>
        <pc:cxnChg chg="add del">
          <ac:chgData name="Nafisah Akhtar Hussain (2612317)" userId="S::2612317@student.uwtsd.ac.uk::3be6a3e8-acae-4cbf-b282-f2a53e6d19e3" providerId="AD" clId="Web-{00000000-0000-0000-0000-000000000000}" dt="2026-10-05T03:14:18.342" v="8"/>
          <ac:cxnSpMkLst>
            <pc:docMk/>
            <pc:sldMk cId="109857222" sldId="256"/>
            <ac:cxnSpMk id="13" creationId="{D81E42A3-743C-4C15-9DA8-93AA9AEBFB17}"/>
          </ac:cxnSpMkLst>
        </pc:cxnChg>
        <pc:cxnChg chg="add del">
          <ac:chgData name="Nafisah Akhtar Hussain (2612317)" userId="S::2612317@student.uwtsd.ac.uk::3be6a3e8-acae-4cbf-b282-f2a53e6d19e3" providerId="AD" clId="Web-{00000000-0000-0000-0000-000000000000}" dt="2026-10-05T03:15:54.486" v="14"/>
          <ac:cxnSpMkLst>
            <pc:docMk/>
            <pc:sldMk cId="109857222" sldId="256"/>
            <ac:cxnSpMk id="52" creationId="{EFDAA6A4-1F42-460B-A500-921EEB4BC01C}"/>
          </ac:cxnSpMkLst>
        </pc:cxnChg>
        <pc:cxnChg chg="add del">
          <ac:chgData name="Nafisah Akhtar Hussain (2612317)" userId="S::2612317@student.uwtsd.ac.uk::3be6a3e8-acae-4cbf-b282-f2a53e6d19e3" providerId="AD" clId="Web-{00000000-0000-0000-0000-000000000000}" dt="2026-10-05T03:15:54.486" v="13"/>
          <ac:cxnSpMkLst>
            <pc:docMk/>
            <pc:sldMk cId="109857222" sldId="256"/>
            <ac:cxnSpMk id="61" creationId="{EFDAA6A4-1F42-460B-A500-921EEB4BC01C}"/>
          </ac:cxnSpMkLst>
        </pc:cxnChg>
        <pc:cxnChg chg="add del">
          <ac:chgData name="Nafisah Akhtar Hussain (2612317)" userId="S::2612317@student.uwtsd.ac.uk::3be6a3e8-acae-4cbf-b282-f2a53e6d19e3" providerId="AD" clId="Web-{00000000-0000-0000-0000-000000000000}" dt="2026-10-05T03:20:19.965" v="90"/>
          <ac:cxnSpMkLst>
            <pc:docMk/>
            <pc:sldMk cId="109857222" sldId="256"/>
            <ac:cxnSpMk id="73" creationId="{EE2E603F-4A95-4FE8-BB06-211DFD75DBEF}"/>
          </ac:cxnSpMkLst>
        </pc:cxnChg>
        <pc:cxnChg chg="add del">
          <ac:chgData name="Nafisah Akhtar Hussain (2612317)" userId="S::2612317@student.uwtsd.ac.uk::3be6a3e8-acae-4cbf-b282-f2a53e6d19e3" providerId="AD" clId="Web-{00000000-0000-0000-0000-000000000000}" dt="2026-10-05T03:29:43.955" v="199"/>
          <ac:cxnSpMkLst>
            <pc:docMk/>
            <pc:sldMk cId="109857222" sldId="256"/>
            <ac:cxnSpMk id="91" creationId="{0B66F5E1-B07D-4718-F4B4-5FCE4B7E8F44}"/>
          </ac:cxnSpMkLst>
        </pc:cxnChg>
        <pc:cxnChg chg="add del">
          <ac:chgData name="Nafisah Akhtar Hussain (2612317)" userId="S::2612317@student.uwtsd.ac.uk::3be6a3e8-acae-4cbf-b282-f2a53e6d19e3" providerId="AD" clId="Web-{00000000-0000-0000-0000-000000000000}" dt="2026-10-05T03:29:43.908" v="198"/>
          <ac:cxnSpMkLst>
            <pc:docMk/>
            <pc:sldMk cId="109857222" sldId="256"/>
            <ac:cxnSpMk id="103" creationId="{EE2E603F-4A95-4FE8-BB06-211DFD75DBEF}"/>
          </ac:cxnSpMkLst>
        </pc:cxnChg>
        <pc:cxnChg chg="add del">
          <ac:chgData name="Nafisah Akhtar Hussain (2612317)" userId="S::2612317@student.uwtsd.ac.uk::3be6a3e8-acae-4cbf-b282-f2a53e6d19e3" providerId="AD" clId="Web-{00000000-0000-0000-0000-000000000000}" dt="2026-10-05T03:29:43.908" v="198"/>
          <ac:cxnSpMkLst>
            <pc:docMk/>
            <pc:sldMk cId="109857222" sldId="256"/>
            <ac:cxnSpMk id="104" creationId="{D7CC41EB-2D81-4303-9171-6401B388BA35}"/>
          </ac:cxnSpMkLst>
        </pc:cxnChg>
      </pc:sldChg>
      <pc:sldChg chg="modSp new">
        <pc:chgData name="Nafisah Akhtar Hussain (2612317)" userId="S::2612317@student.uwtsd.ac.uk::3be6a3e8-acae-4cbf-b282-f2a53e6d19e3" providerId="AD" clId="Web-{00000000-0000-0000-0000-000000000000}" dt="2026-10-05T03:47:42.046" v="432" actId="20577"/>
        <pc:sldMkLst>
          <pc:docMk/>
          <pc:sldMk cId="2335569153" sldId="257"/>
        </pc:sldMkLst>
        <pc:spChg chg="mod">
          <ac:chgData name="Nafisah Akhtar Hussain (2612317)" userId="S::2612317@student.uwtsd.ac.uk::3be6a3e8-acae-4cbf-b282-f2a53e6d19e3" providerId="AD" clId="Web-{00000000-0000-0000-0000-000000000000}" dt="2026-10-05T03:47:42.046" v="432" actId="20577"/>
          <ac:spMkLst>
            <pc:docMk/>
            <pc:sldMk cId="2335569153" sldId="257"/>
            <ac:spMk id="2" creationId="{3A573A6D-21BB-117C-DB5A-359B473BBC2C}"/>
          </ac:spMkLst>
        </pc:spChg>
      </pc:sld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14:18.342" v="8"/>
        <pc:sldMasterMkLst>
          <pc:docMk/>
          <pc:sldMasterMk cId="3323060394" sldId="2147483773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3153474366" sldId="214748376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3882307431" sldId="214748376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463370553" sldId="214748376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2876729754" sldId="214748376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1572168325" sldId="214748376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3685476076" sldId="214748376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3688719807" sldId="214748376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906731696" sldId="214748376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1004967934" sldId="214748377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3272599802" sldId="214748377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342" v="8"/>
          <pc:sldLayoutMkLst>
            <pc:docMk/>
            <pc:sldMasterMk cId="3323060394" sldId="2147483773"/>
            <pc:sldLayoutMk cId="873973803" sldId="2147483772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13:52.528" v="5"/>
        <pc:sldMasterMkLst>
          <pc:docMk/>
          <pc:sldMasterMk cId="453240579" sldId="2147483774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4253234940" sldId="214748377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1057305565" sldId="214748377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4275425716" sldId="214748377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3193837060" sldId="214748377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2030025595" sldId="214748377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868782855" sldId="214748378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1031553282" sldId="214748378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3528541678" sldId="214748378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1317723731" sldId="214748378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2341003457" sldId="214748378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3:52.528" v="5"/>
          <pc:sldLayoutMkLst>
            <pc:docMk/>
            <pc:sldMasterMk cId="453240579" sldId="2147483774"/>
            <pc:sldLayoutMk cId="3400100102" sldId="2147483785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14:18.295" v="7"/>
        <pc:sldMasterMkLst>
          <pc:docMk/>
          <pc:sldMasterMk cId="3330965986" sldId="2147483836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973978695" sldId="214748382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3947695686" sldId="214748382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691456958" sldId="214748382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25827010" sldId="214748382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3420119638" sldId="214748382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2483211349" sldId="214748383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101118886" sldId="214748383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3621894034" sldId="214748383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293441239" sldId="214748383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3775773139" sldId="214748383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4:18.295" v="7"/>
          <pc:sldLayoutMkLst>
            <pc:docMk/>
            <pc:sldMasterMk cId="3330965986" sldId="2147483836"/>
            <pc:sldLayoutMk cId="2447748207" sldId="2147483835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18:47.680" v="71"/>
        <pc:sldMasterMkLst>
          <pc:docMk/>
          <pc:sldMasterMk cId="3765704747" sldId="2147483862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3982849984" sldId="214748385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145359264" sldId="214748385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4059670902" sldId="214748385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3523944723" sldId="214748385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1007350371" sldId="214748385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2494636238" sldId="214748385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2511115946" sldId="214748385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2060063086" sldId="214748385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2856203367" sldId="214748385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456710411" sldId="214748386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18:47.680" v="71"/>
          <pc:sldLayoutMkLst>
            <pc:docMk/>
            <pc:sldMasterMk cId="3765704747" sldId="2147483862"/>
            <pc:sldLayoutMk cId="1995301000" sldId="2147483861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20:19.965" v="90"/>
        <pc:sldMasterMkLst>
          <pc:docMk/>
          <pc:sldMasterMk cId="850370829" sldId="2147483863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3484541177" sldId="214748386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1363463223" sldId="214748386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4150863213" sldId="214748386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110343059" sldId="214748386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3837408246" sldId="214748386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710149729" sldId="214748386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3765502207" sldId="214748387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133298318" sldId="214748387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885150858" sldId="214748387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2991549439" sldId="214748387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0:19.965" v="90"/>
          <pc:sldLayoutMkLst>
            <pc:docMk/>
            <pc:sldMasterMk cId="850370829" sldId="2147483863"/>
            <pc:sldLayoutMk cId="2166575102" sldId="2147483874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21:09.732" v="96"/>
        <pc:sldMasterMkLst>
          <pc:docMk/>
          <pc:sldMasterMk cId="2692132467" sldId="2147483899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836549102" sldId="214748388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2320691278" sldId="214748388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1575098433" sldId="214748389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3189948901" sldId="214748389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2893295635" sldId="214748389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3852697423" sldId="214748389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2542255817" sldId="214748389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2359887296" sldId="214748389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620297751" sldId="214748389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198823061" sldId="214748389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1:09.732" v="96"/>
          <pc:sldLayoutMkLst>
            <pc:docMk/>
            <pc:sldMasterMk cId="2692132467" sldId="2147483899"/>
            <pc:sldLayoutMk cId="1558111514" sldId="2147483898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29:43.955" v="199"/>
        <pc:sldMasterMkLst>
          <pc:docMk/>
          <pc:sldMasterMk cId="2864729380" sldId="2147483923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1949614158" sldId="214748391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4040228600" sldId="214748391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392868905" sldId="214748391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362466154" sldId="214748391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474088200" sldId="214748391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95729270" sldId="214748391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4094694284" sldId="214748391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1785556022" sldId="214748391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440569302" sldId="214748392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1366350259" sldId="214748392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55" v="199"/>
          <pc:sldLayoutMkLst>
            <pc:docMk/>
            <pc:sldMasterMk cId="2864729380" sldId="2147483923"/>
            <pc:sldLayoutMk cId="3121102782" sldId="2147483922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29:43.908" v="198"/>
        <pc:sldMasterMkLst>
          <pc:docMk/>
          <pc:sldMasterMk cId="2864729380" sldId="2147483947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1949614158" sldId="214748393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4040228600" sldId="214748393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392868905" sldId="214748393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362466154" sldId="214748393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474088200" sldId="214748394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95729270" sldId="214748394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4094694284" sldId="214748394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1785556022" sldId="214748394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440569302" sldId="214748394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1366350259" sldId="214748394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43.908" v="198"/>
          <pc:sldLayoutMkLst>
            <pc:docMk/>
            <pc:sldMasterMk cId="2864729380" sldId="2147483947"/>
            <pc:sldLayoutMk cId="3121102782" sldId="2147483946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31:11.333" v="210"/>
        <pc:sldMasterMkLst>
          <pc:docMk/>
          <pc:sldMasterMk cId="867576092" sldId="2147484013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1075716164" sldId="214748400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3841049532" sldId="214748400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4235176301" sldId="214748400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3424402502" sldId="214748400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2916571886" sldId="214748400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3992967925" sldId="214748400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2150453230" sldId="214748400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2351661909" sldId="214748400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1490861514" sldId="214748401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2137739353" sldId="214748401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867576092" sldId="2147484013"/>
            <pc:sldLayoutMk cId="3117577149" sldId="2147484012"/>
          </pc:sldLayoutMkLst>
        </pc:sldLayoutChg>
      </pc:sldMasterChg>
      <pc:sldMasterChg chg="add del addSldLayout delSldLayout">
        <pc:chgData name="Nafisah Akhtar Hussain (2612317)" userId="S::2612317@student.uwtsd.ac.uk::3be6a3e8-acae-4cbf-b282-f2a53e6d19e3" providerId="AD" clId="Web-{00000000-0000-0000-0000-000000000000}" dt="2026-10-05T03:29:37.127" v="196"/>
        <pc:sldMasterMkLst>
          <pc:docMk/>
          <pc:sldMasterMk cId="1662592389" sldId="2147484025"/>
        </pc:sldMasterMkLst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620012999" sldId="2147484014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2728590908" sldId="2147484015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73448518" sldId="2147484016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2181176530" sldId="2147484017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272376532" sldId="2147484018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702941401" sldId="2147484019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3146913946" sldId="2147484020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873507794" sldId="2147484021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87566168" sldId="2147484022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3316603768" sldId="2147484023"/>
          </pc:sldLayoutMkLst>
        </pc:sldLayoutChg>
        <pc:sldLayoutChg chg="add del">
          <pc:chgData name="Nafisah Akhtar Hussain (2612317)" userId="S::2612317@student.uwtsd.ac.uk::3be6a3e8-acae-4cbf-b282-f2a53e6d19e3" providerId="AD" clId="Web-{00000000-0000-0000-0000-000000000000}" dt="2026-10-05T03:29:37.127" v="196"/>
          <pc:sldLayoutMkLst>
            <pc:docMk/>
            <pc:sldMasterMk cId="1662592389" sldId="2147484025"/>
            <pc:sldLayoutMk cId="1040664452" sldId="2147484024"/>
          </pc:sldLayoutMkLst>
        </pc:sldLayoutChg>
      </pc:sldMasterChg>
      <pc:sldMasterChg chg="add addSldLayout">
        <pc:chgData name="Nafisah Akhtar Hussain (2612317)" userId="S::2612317@student.uwtsd.ac.uk::3be6a3e8-acae-4cbf-b282-f2a53e6d19e3" providerId="AD" clId="Web-{00000000-0000-0000-0000-000000000000}" dt="2026-10-05T03:31:11.333" v="210"/>
        <pc:sldMasterMkLst>
          <pc:docMk/>
          <pc:sldMasterMk cId="4277357" sldId="2147484037"/>
        </pc:sldMasterMkLst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4183363027" sldId="2147484026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1646039262" sldId="2147484027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678167274" sldId="2147484028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1017625039" sldId="2147484029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3714512417" sldId="2147484030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2605281560" sldId="2147484031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1245610999" sldId="2147484032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3586102367" sldId="2147484033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1597969773" sldId="2147484034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2842596813" sldId="2147484035"/>
          </pc:sldLayoutMkLst>
        </pc:sldLayoutChg>
        <pc:sldLayoutChg chg="add">
          <pc:chgData name="Nafisah Akhtar Hussain (2612317)" userId="S::2612317@student.uwtsd.ac.uk::3be6a3e8-acae-4cbf-b282-f2a53e6d19e3" providerId="AD" clId="Web-{00000000-0000-0000-0000-000000000000}" dt="2026-10-05T03:31:11.333" v="210"/>
          <pc:sldLayoutMkLst>
            <pc:docMk/>
            <pc:sldMasterMk cId="4277357" sldId="2147484037"/>
            <pc:sldLayoutMk cId="3103388734" sldId="2147484036"/>
          </pc:sldLayoutMkLst>
        </pc:sldLayoutChg>
      </pc:sldMasterChg>
    </pc:docChg>
  </pc:docChgLst>
  <pc:docChgLst>
    <pc:chgData name="Nafisah Akhtar Hussain (2612317)" userId="S::2612317@student.uwtsd.ac.uk::3be6a3e8-acae-4cbf-b282-f2a53e6d19e3" providerId="AD" clId="Web-{D0D5C740-326C-2881-4C9C-2F2B16257309}"/>
    <pc:docChg chg="modSld">
      <pc:chgData name="Nafisah Akhtar Hussain (2612317)" userId="S::2612317@student.uwtsd.ac.uk::3be6a3e8-acae-4cbf-b282-f2a53e6d19e3" providerId="AD" clId="Web-{D0D5C740-326C-2881-4C9C-2F2B16257309}" dt="2026-10-06T13:25:16.226" v="27" actId="20577"/>
      <pc:docMkLst>
        <pc:docMk/>
      </pc:docMkLst>
      <pc:sldChg chg="modSp">
        <pc:chgData name="Nafisah Akhtar Hussain (2612317)" userId="S::2612317@student.uwtsd.ac.uk::3be6a3e8-acae-4cbf-b282-f2a53e6d19e3" providerId="AD" clId="Web-{D0D5C740-326C-2881-4C9C-2F2B16257309}" dt="2026-10-06T13:25:16.226" v="27" actId="20577"/>
        <pc:sldMkLst>
          <pc:docMk/>
          <pc:sldMk cId="109857222" sldId="256"/>
        </pc:sldMkLst>
        <pc:spChg chg="mod">
          <ac:chgData name="Nafisah Akhtar Hussain (2612317)" userId="S::2612317@student.uwtsd.ac.uk::3be6a3e8-acae-4cbf-b282-f2a53e6d19e3" providerId="AD" clId="Web-{D0D5C740-326C-2881-4C9C-2F2B16257309}" dt="2026-10-06T13:25:16.226" v="2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Nafisah Akhtar Hussain (2612317)" userId="S::2612317@student.uwtsd.ac.uk::3be6a3e8-acae-4cbf-b282-f2a53e6d19e3" providerId="AD" clId="Web-{D0D5C740-326C-2881-4C9C-2F2B16257309}" dt="2026-10-06T13:21:52.860" v="0" actId="14100"/>
        <pc:sldMkLst>
          <pc:docMk/>
          <pc:sldMk cId="229888703" sldId="258"/>
        </pc:sldMkLst>
        <pc:spChg chg="mod">
          <ac:chgData name="Nafisah Akhtar Hussain (2612317)" userId="S::2612317@student.uwtsd.ac.uk::3be6a3e8-acae-4cbf-b282-f2a53e6d19e3" providerId="AD" clId="Web-{D0D5C740-326C-2881-4C9C-2F2B16257309}" dt="2026-10-06T13:21:52.860" v="0" actId="14100"/>
          <ac:spMkLst>
            <pc:docMk/>
            <pc:sldMk cId="229888703" sldId="258"/>
            <ac:spMk id="2" creationId="{24B27442-C73E-0354-1F87-AF9DF659CBB0}"/>
          </ac:spMkLst>
        </pc:spChg>
      </pc:sldChg>
    </pc:docChg>
  </pc:docChgLst>
  <pc:docChgLst>
    <pc:chgData name="Nafisah Akhtar Hussain (2612317)" userId="S::2612317@student.uwtsd.ac.uk::3be6a3e8-acae-4cbf-b282-f2a53e6d19e3" providerId="AD" clId="Web-{8D2DA559-6972-677C-39AF-F38853B77776}"/>
    <pc:docChg chg="addSld modSld">
      <pc:chgData name="Nafisah Akhtar Hussain (2612317)" userId="S::2612317@student.uwtsd.ac.uk::3be6a3e8-acae-4cbf-b282-f2a53e6d19e3" providerId="AD" clId="Web-{8D2DA559-6972-677C-39AF-F38853B77776}" dt="2026-10-05T16:14:11.974" v="688" actId="1076"/>
      <pc:docMkLst>
        <pc:docMk/>
      </pc:docMkLst>
      <pc:sldChg chg="addSp delSp modSp">
        <pc:chgData name="Nafisah Akhtar Hussain (2612317)" userId="S::2612317@student.uwtsd.ac.uk::3be6a3e8-acae-4cbf-b282-f2a53e6d19e3" providerId="AD" clId="Web-{8D2DA559-6972-677C-39AF-F38853B77776}" dt="2026-10-05T16:14:11.974" v="688" actId="1076"/>
        <pc:sldMkLst>
          <pc:docMk/>
          <pc:sldMk cId="109857222" sldId="256"/>
        </pc:sldMkLst>
        <pc:spChg chg="del mod">
          <ac:chgData name="Nafisah Akhtar Hussain (2612317)" userId="S::2612317@student.uwtsd.ac.uk::3be6a3e8-acae-4cbf-b282-f2a53e6d19e3" providerId="AD" clId="Web-{8D2DA559-6972-677C-39AF-F38853B77776}" dt="2026-10-05T15:45:40.470" v="2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fisah Akhtar Hussain (2612317)" userId="S::2612317@student.uwtsd.ac.uk::3be6a3e8-acae-4cbf-b282-f2a53e6d19e3" providerId="AD" clId="Web-{8D2DA559-6972-677C-39AF-F38853B77776}" dt="2026-10-05T16:13:04.269" v="683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40:17.895" v="127"/>
          <ac:spMkLst>
            <pc:docMk/>
            <pc:sldMk cId="109857222" sldId="256"/>
            <ac:spMk id="4" creationId="{90A5E5F8-A87F-083B-C8CD-C810B5F3C2F2}"/>
          </ac:spMkLst>
        </pc:spChg>
        <pc:spChg chg="add mod">
          <ac:chgData name="Nafisah Akhtar Hussain (2612317)" userId="S::2612317@student.uwtsd.ac.uk::3be6a3e8-acae-4cbf-b282-f2a53e6d19e3" providerId="AD" clId="Web-{8D2DA559-6972-677C-39AF-F38853B77776}" dt="2026-10-05T16:11:56.063" v="676" actId="1076"/>
          <ac:spMkLst>
            <pc:docMk/>
            <pc:sldMk cId="109857222" sldId="256"/>
            <ac:spMk id="5" creationId="{38D93964-3BBB-DDA4-709A-46950A50748F}"/>
          </ac:spMkLst>
        </pc:spChg>
        <pc:spChg chg="add mod">
          <ac:chgData name="Nafisah Akhtar Hussain (2612317)" userId="S::2612317@student.uwtsd.ac.uk::3be6a3e8-acae-4cbf-b282-f2a53e6d19e3" providerId="AD" clId="Web-{8D2DA559-6972-677C-39AF-F38853B77776}" dt="2026-10-05T16:14:11.974" v="688" actId="1076"/>
          <ac:spMkLst>
            <pc:docMk/>
            <pc:sldMk cId="109857222" sldId="256"/>
            <ac:spMk id="7" creationId="{ED85A7F4-FC12-6E17-C6D3-BBDABF76C120}"/>
          </ac:spMkLst>
        </pc:spChg>
        <pc:spChg chg="add del mod">
          <ac:chgData name="Nafisah Akhtar Hussain (2612317)" userId="S::2612317@student.uwtsd.ac.uk::3be6a3e8-acae-4cbf-b282-f2a53e6d19e3" providerId="AD" clId="Web-{8D2DA559-6972-677C-39AF-F38853B77776}" dt="2026-10-05T15:45:50.142" v="227"/>
          <ac:spMkLst>
            <pc:docMk/>
            <pc:sldMk cId="109857222" sldId="256"/>
            <ac:spMk id="9" creationId="{3CB6DD6F-5F3E-B782-4266-842FCDA33D08}"/>
          </ac:spMkLst>
        </pc:spChg>
        <pc:picChg chg="mod">
          <ac:chgData name="Nafisah Akhtar Hussain (2612317)" userId="S::2612317@student.uwtsd.ac.uk::3be6a3e8-acae-4cbf-b282-f2a53e6d19e3" providerId="AD" clId="Web-{8D2DA559-6972-677C-39AF-F38853B77776}" dt="2026-10-05T16:12:49.565" v="682" actId="1076"/>
          <ac:picMkLst>
            <pc:docMk/>
            <pc:sldMk cId="109857222" sldId="256"/>
            <ac:picMk id="6" creationId="{42E79508-AC25-BD70-185B-FCF12FCF00C5}"/>
          </ac:picMkLst>
        </pc:picChg>
      </pc:sldChg>
      <pc:sldChg chg="modSp">
        <pc:chgData name="Nafisah Akhtar Hussain (2612317)" userId="S::2612317@student.uwtsd.ac.uk::3be6a3e8-acae-4cbf-b282-f2a53e6d19e3" providerId="AD" clId="Web-{8D2DA559-6972-677C-39AF-F38853B77776}" dt="2026-10-05T16:08:09.820" v="658" actId="20577"/>
        <pc:sldMkLst>
          <pc:docMk/>
          <pc:sldMk cId="2335569153" sldId="257"/>
        </pc:sldMkLst>
        <pc:spChg chg="mod">
          <ac:chgData name="Nafisah Akhtar Hussain (2612317)" userId="S::2612317@student.uwtsd.ac.uk::3be6a3e8-acae-4cbf-b282-f2a53e6d19e3" providerId="AD" clId="Web-{8D2DA559-6972-677C-39AF-F38853B77776}" dt="2026-10-05T16:08:09.820" v="658" actId="20577"/>
          <ac:spMkLst>
            <pc:docMk/>
            <pc:sldMk cId="2335569153" sldId="257"/>
            <ac:spMk id="2" creationId="{3A573A6D-21BB-117C-DB5A-359B473BBC2C}"/>
          </ac:spMkLst>
        </pc:spChg>
      </pc:sldChg>
      <pc:sldChg chg="addSp delSp modSp mod setBg setClrOvrMap">
        <pc:chgData name="Nafisah Akhtar Hussain (2612317)" userId="S::2612317@student.uwtsd.ac.uk::3be6a3e8-acae-4cbf-b282-f2a53e6d19e3" providerId="AD" clId="Web-{8D2DA559-6972-677C-39AF-F38853B77776}" dt="2026-10-05T16:07:40.272" v="657" actId="1076"/>
        <pc:sldMkLst>
          <pc:docMk/>
          <pc:sldMk cId="229888703" sldId="258"/>
        </pc:sldMkLst>
        <pc:spChg chg="mod ord">
          <ac:chgData name="Nafisah Akhtar Hussain (2612317)" userId="S::2612317@student.uwtsd.ac.uk::3be6a3e8-acae-4cbf-b282-f2a53e6d19e3" providerId="AD" clId="Web-{8D2DA559-6972-677C-39AF-F38853B77776}" dt="2026-10-05T16:07:40.272" v="657" actId="1076"/>
          <ac:spMkLst>
            <pc:docMk/>
            <pc:sldMk cId="229888703" sldId="258"/>
            <ac:spMk id="2" creationId="{24B27442-C73E-0354-1F87-AF9DF659CBB0}"/>
          </ac:spMkLst>
        </pc:spChg>
        <pc:spChg chg="del">
          <ac:chgData name="Nafisah Akhtar Hussain (2612317)" userId="S::2612317@student.uwtsd.ac.uk::3be6a3e8-acae-4cbf-b282-f2a53e6d19e3" providerId="AD" clId="Web-{8D2DA559-6972-677C-39AF-F38853B77776}" dt="2026-10-05T15:27:48.757" v="73"/>
          <ac:spMkLst>
            <pc:docMk/>
            <pc:sldMk cId="229888703" sldId="258"/>
            <ac:spMk id="3" creationId="{8E25B3A3-3F0E-536D-5F9C-4AC110B87E17}"/>
          </ac:spMkLst>
        </pc:spChg>
        <pc:spChg chg="add del mod">
          <ac:chgData name="Nafisah Akhtar Hussain (2612317)" userId="S::2612317@student.uwtsd.ac.uk::3be6a3e8-acae-4cbf-b282-f2a53e6d19e3" providerId="AD" clId="Web-{8D2DA559-6972-677C-39AF-F38853B77776}" dt="2026-10-05T15:54:01.927" v="268"/>
          <ac:spMkLst>
            <pc:docMk/>
            <pc:sldMk cId="229888703" sldId="258"/>
            <ac:spMk id="5" creationId="{1D2EC59C-C952-8E7E-32AE-6C2C1C183B8C}"/>
          </ac:spMkLst>
        </pc:spChg>
        <pc:spChg chg="add mod">
          <ac:chgData name="Nafisah Akhtar Hussain (2612317)" userId="S::2612317@student.uwtsd.ac.uk::3be6a3e8-acae-4cbf-b282-f2a53e6d19e3" providerId="AD" clId="Web-{8D2DA559-6972-677C-39AF-F38853B77776}" dt="2026-10-05T16:07:20.271" v="656" actId="1076"/>
          <ac:spMkLst>
            <pc:docMk/>
            <pc:sldMk cId="229888703" sldId="258"/>
            <ac:spMk id="6" creationId="{F2D28DB1-361D-F972-CCE2-952F5418991B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10.209" v="87"/>
          <ac:spMkLst>
            <pc:docMk/>
            <pc:sldMk cId="229888703" sldId="258"/>
            <ac:spMk id="9" creationId="{774A975B-A886-5202-0489-6965514A0D14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10.209" v="87"/>
          <ac:spMkLst>
            <pc:docMk/>
            <pc:sldMk cId="229888703" sldId="258"/>
            <ac:spMk id="11" creationId="{EA67E988-5919-57BB-C7DE-D3EAD38A3045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10.209" v="87"/>
          <ac:spMkLst>
            <pc:docMk/>
            <pc:sldMk cId="229888703" sldId="258"/>
            <ac:spMk id="13" creationId="{E20BB609-EF92-42DB-836C-0699A590B5CF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10.209" v="87"/>
          <ac:spMkLst>
            <pc:docMk/>
            <pc:sldMk cId="229888703" sldId="258"/>
            <ac:spMk id="15" creationId="{637992A9-1E8C-4E57-B4F4-EE2D38E504A2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10.209" v="87"/>
          <ac:spMkLst>
            <pc:docMk/>
            <pc:sldMk cId="229888703" sldId="258"/>
            <ac:spMk id="17" creationId="{B2C335F7-F61C-4EB4-80F2-4B1438FE66BB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21.491" v="89"/>
          <ac:spMkLst>
            <pc:docMk/>
            <pc:sldMk cId="229888703" sldId="258"/>
            <ac:spMk id="19" creationId="{774A975B-A886-5202-0489-6965514A0D14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21.491" v="89"/>
          <ac:spMkLst>
            <pc:docMk/>
            <pc:sldMk cId="229888703" sldId="258"/>
            <ac:spMk id="20" creationId="{EA67E988-5919-57BB-C7DE-D3EAD38A3045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21.491" v="89"/>
          <ac:spMkLst>
            <pc:docMk/>
            <pc:sldMk cId="229888703" sldId="258"/>
            <ac:spMk id="21" creationId="{5820888B-4EA5-E0E8-6D52-7733E1E77451}"/>
          </ac:spMkLst>
        </pc:spChg>
        <pc:spChg chg="add del">
          <ac:chgData name="Nafisah Akhtar Hussain (2612317)" userId="S::2612317@student.uwtsd.ac.uk::3be6a3e8-acae-4cbf-b282-f2a53e6d19e3" providerId="AD" clId="Web-{8D2DA559-6972-677C-39AF-F38853B77776}" dt="2026-10-05T15:34:21.491" v="89"/>
          <ac:spMkLst>
            <pc:docMk/>
            <pc:sldMk cId="229888703" sldId="258"/>
            <ac:spMk id="22" creationId="{06B5A8BF-0680-F9A7-27B1-3971EC934783}"/>
          </ac:spMkLst>
        </pc:spChg>
        <pc:spChg chg="add">
          <ac:chgData name="Nafisah Akhtar Hussain (2612317)" userId="S::2612317@student.uwtsd.ac.uk::3be6a3e8-acae-4cbf-b282-f2a53e6d19e3" providerId="AD" clId="Web-{8D2DA559-6972-677C-39AF-F38853B77776}" dt="2026-10-05T15:34:21.506" v="90"/>
          <ac:spMkLst>
            <pc:docMk/>
            <pc:sldMk cId="229888703" sldId="258"/>
            <ac:spMk id="24" creationId="{774A975B-A886-5202-0489-6965514A0D14}"/>
          </ac:spMkLst>
        </pc:spChg>
        <pc:spChg chg="add">
          <ac:chgData name="Nafisah Akhtar Hussain (2612317)" userId="S::2612317@student.uwtsd.ac.uk::3be6a3e8-acae-4cbf-b282-f2a53e6d19e3" providerId="AD" clId="Web-{8D2DA559-6972-677C-39AF-F38853B77776}" dt="2026-10-05T15:34:21.506" v="90"/>
          <ac:spMkLst>
            <pc:docMk/>
            <pc:sldMk cId="229888703" sldId="258"/>
            <ac:spMk id="25" creationId="{EA67E988-5919-57BB-C7DE-D3EAD38A3045}"/>
          </ac:spMkLst>
        </pc:spChg>
        <pc:spChg chg="add">
          <ac:chgData name="Nafisah Akhtar Hussain (2612317)" userId="S::2612317@student.uwtsd.ac.uk::3be6a3e8-acae-4cbf-b282-f2a53e6d19e3" providerId="AD" clId="Web-{8D2DA559-6972-677C-39AF-F38853B77776}" dt="2026-10-05T15:34:21.506" v="90"/>
          <ac:spMkLst>
            <pc:docMk/>
            <pc:sldMk cId="229888703" sldId="258"/>
            <ac:spMk id="26" creationId="{80B98925-0550-1AFB-C1DC-02792400FB71}"/>
          </ac:spMkLst>
        </pc:spChg>
        <pc:spChg chg="add">
          <ac:chgData name="Nafisah Akhtar Hussain (2612317)" userId="S::2612317@student.uwtsd.ac.uk::3be6a3e8-acae-4cbf-b282-f2a53e6d19e3" providerId="AD" clId="Web-{8D2DA559-6972-677C-39AF-F38853B77776}" dt="2026-10-05T15:34:21.506" v="90"/>
          <ac:spMkLst>
            <pc:docMk/>
            <pc:sldMk cId="229888703" sldId="258"/>
            <ac:spMk id="27" creationId="{0DBFCB27-760B-5FF3-72F5-581461CE16FD}"/>
          </ac:spMkLst>
        </pc:spChg>
        <pc:picChg chg="add mod">
          <ac:chgData name="Nafisah Akhtar Hussain (2612317)" userId="S::2612317@student.uwtsd.ac.uk::3be6a3e8-acae-4cbf-b282-f2a53e6d19e3" providerId="AD" clId="Web-{8D2DA559-6972-677C-39AF-F38853B77776}" dt="2026-10-05T15:55:28.337" v="274" actId="14100"/>
          <ac:picMkLst>
            <pc:docMk/>
            <pc:sldMk cId="229888703" sldId="258"/>
            <ac:picMk id="4" creationId="{ADDD6EC0-7CDB-0C57-CED6-3BB120B50641}"/>
          </ac:picMkLst>
        </pc:picChg>
      </pc:sldChg>
      <pc:sldChg chg="new">
        <pc:chgData name="Nafisah Akhtar Hussain (2612317)" userId="S::2612317@student.uwtsd.ac.uk::3be6a3e8-acae-4cbf-b282-f2a53e6d19e3" providerId="AD" clId="Web-{8D2DA559-6972-677C-39AF-F38853B77776}" dt="2026-10-05T16:08:26.430" v="659"/>
        <pc:sldMkLst>
          <pc:docMk/>
          <pc:sldMk cId="2084186124" sldId="259"/>
        </pc:sldMkLst>
      </pc:sldChg>
    </pc:docChg>
  </pc:docChgLst>
  <pc:docChgLst>
    <pc:chgData clId="Web-{D0D5C740-326C-2881-4C9C-2F2B16257309}"/>
    <pc:docChg chg="modSld">
      <pc:chgData name="" userId="" providerId="" clId="Web-{D0D5C740-326C-2881-4C9C-2F2B16257309}" dt="2026-10-06T13:21:46.250" v="1" actId="14100"/>
      <pc:docMkLst>
        <pc:docMk/>
      </pc:docMkLst>
      <pc:sldChg chg="modSp">
        <pc:chgData name="" userId="" providerId="" clId="Web-{D0D5C740-326C-2881-4C9C-2F2B16257309}" dt="2026-10-06T13:21:46.250" v="1" actId="14100"/>
        <pc:sldMkLst>
          <pc:docMk/>
          <pc:sldMk cId="229888703" sldId="258"/>
        </pc:sldMkLst>
        <pc:spChg chg="mod">
          <ac:chgData name="" userId="" providerId="" clId="Web-{D0D5C740-326C-2881-4C9C-2F2B16257309}" dt="2026-10-06T13:21:46.250" v="1" actId="14100"/>
          <ac:spMkLst>
            <pc:docMk/>
            <pc:sldMk cId="229888703" sldId="258"/>
            <ac:spMk id="2" creationId="{24B27442-C73E-0354-1F87-AF9DF659CBB0}"/>
          </ac:spMkLst>
        </pc:spChg>
      </pc:sldChg>
    </pc:docChg>
  </pc:docChgLst>
  <pc:docChgLst>
    <pc:chgData name="Nafisah Akhtar Hussain (2612317)" userId="S::2612317@student.uwtsd.ac.uk::3be6a3e8-acae-4cbf-b282-f2a53e6d19e3" providerId="AD" clId="Web-{752523D2-D29E-0986-2D2F-3B4892A48894}"/>
    <pc:docChg chg="modSld addMainMaster delMainMaster">
      <pc:chgData name="Nafisah Akhtar Hussain (2612317)" userId="S::2612317@student.uwtsd.ac.uk::3be6a3e8-acae-4cbf-b282-f2a53e6d19e3" providerId="AD" clId="Web-{752523D2-D29E-0986-2D2F-3B4892A48894}" dt="2026-10-05T03:08:14.295" v="5"/>
      <pc:docMkLst>
        <pc:docMk/>
      </pc:docMkLst>
      <pc:sldChg chg="addSp modSp mod setBg modClrScheme chgLayout">
        <pc:chgData name="Nafisah Akhtar Hussain (2612317)" userId="S::2612317@student.uwtsd.ac.uk::3be6a3e8-acae-4cbf-b282-f2a53e6d19e3" providerId="AD" clId="Web-{752523D2-D29E-0986-2D2F-3B4892A48894}" dt="2026-10-05T03:08:14.295" v="5"/>
        <pc:sldMkLst>
          <pc:docMk/>
          <pc:sldMk cId="109857222" sldId="256"/>
        </pc:sldMkLst>
        <pc:spChg chg="mod">
          <ac:chgData name="Nafisah Akhtar Hussain (2612317)" userId="S::2612317@student.uwtsd.ac.uk::3be6a3e8-acae-4cbf-b282-f2a53e6d19e3" providerId="AD" clId="Web-{752523D2-D29E-0986-2D2F-3B4892A48894}" dt="2026-10-05T03:08:14.295" v="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fisah Akhtar Hussain (2612317)" userId="S::2612317@student.uwtsd.ac.uk::3be6a3e8-acae-4cbf-b282-f2a53e6d19e3" providerId="AD" clId="Web-{752523D2-D29E-0986-2D2F-3B4892A48894}" dt="2026-10-05T03:08:14.295" v="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fisah Akhtar Hussain (2612317)" userId="S::2612317@student.uwtsd.ac.uk::3be6a3e8-acae-4cbf-b282-f2a53e6d19e3" providerId="AD" clId="Web-{752523D2-D29E-0986-2D2F-3B4892A48894}" dt="2026-10-05T03:08:14.295" v="5"/>
          <ac:spMkLst>
            <pc:docMk/>
            <pc:sldMk cId="109857222" sldId="256"/>
            <ac:spMk id="9" creationId="{55B419A7-F817-4767-8CCB-FB0E189C4ACD}"/>
          </ac:spMkLst>
        </pc:spChg>
        <pc:spChg chg="add">
          <ac:chgData name="Nafisah Akhtar Hussain (2612317)" userId="S::2612317@student.uwtsd.ac.uk::3be6a3e8-acae-4cbf-b282-f2a53e6d19e3" providerId="AD" clId="Web-{752523D2-D29E-0986-2D2F-3B4892A48894}" dt="2026-10-05T03:08:14.295" v="5"/>
          <ac:spMkLst>
            <pc:docMk/>
            <pc:sldMk cId="109857222" sldId="256"/>
            <ac:spMk id="11" creationId="{9FBB9AF1-CE92-475C-A47B-5FC32922B3E9}"/>
          </ac:spMkLst>
        </pc:spChg>
        <pc:spChg chg="add">
          <ac:chgData name="Nafisah Akhtar Hussain (2612317)" userId="S::2612317@student.uwtsd.ac.uk::3be6a3e8-acae-4cbf-b282-f2a53e6d19e3" providerId="AD" clId="Web-{752523D2-D29E-0986-2D2F-3B4892A48894}" dt="2026-10-05T03:08:14.295" v="5"/>
          <ac:spMkLst>
            <pc:docMk/>
            <pc:sldMk cId="109857222" sldId="256"/>
            <ac:spMk id="15" creationId="{7021D92D-08FF-45A6-9109-AC9462C7E8E3}"/>
          </ac:spMkLst>
        </pc:spChg>
        <pc:picChg chg="add mod ord">
          <ac:chgData name="Nafisah Akhtar Hussain (2612317)" userId="S::2612317@student.uwtsd.ac.uk::3be6a3e8-acae-4cbf-b282-f2a53e6d19e3" providerId="AD" clId="Web-{752523D2-D29E-0986-2D2F-3B4892A48894}" dt="2026-10-05T03:08:14.295" v="5"/>
          <ac:picMkLst>
            <pc:docMk/>
            <pc:sldMk cId="109857222" sldId="256"/>
            <ac:picMk id="4" creationId="{CC03921D-BB98-CE4C-583C-EFB76CB4E596}"/>
          </ac:picMkLst>
        </pc:picChg>
        <pc:cxnChg chg="add">
          <ac:chgData name="Nafisah Akhtar Hussain (2612317)" userId="S::2612317@student.uwtsd.ac.uk::3be6a3e8-acae-4cbf-b282-f2a53e6d19e3" providerId="AD" clId="Web-{752523D2-D29E-0986-2D2F-3B4892A48894}" dt="2026-10-05T03:08:14.295" v="5"/>
          <ac:cxnSpMkLst>
            <pc:docMk/>
            <pc:sldMk cId="109857222" sldId="256"/>
            <ac:cxnSpMk id="13" creationId="{D81E42A3-743C-4C15-9DA8-93AA9AEBFB17}"/>
          </ac:cxnSpMkLst>
        </pc:cxnChg>
      </pc:sldChg>
      <pc:sldMasterChg chg="del delSldLayout">
        <pc:chgData name="Nafisah Akhtar Hussain (2612317)" userId="S::2612317@student.uwtsd.ac.uk::3be6a3e8-acae-4cbf-b282-f2a53e6d19e3" providerId="AD" clId="Web-{752523D2-D29E-0986-2D2F-3B4892A48894}" dt="2026-10-05T03:08:14.295" v="5"/>
        <pc:sldMasterMkLst>
          <pc:docMk/>
          <pc:sldMasterMk cId="2460954070" sldId="2147483660"/>
        </pc:sldMasterMkLst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afisah Akhtar Hussain (2612317)" userId="S::2612317@student.uwtsd.ac.uk::3be6a3e8-acae-4cbf-b282-f2a53e6d19e3" providerId="AD" clId="Web-{752523D2-D29E-0986-2D2F-3B4892A48894}" dt="2026-10-05T03:08:14.295" v="5"/>
        <pc:sldMasterMkLst>
          <pc:docMk/>
          <pc:sldMasterMk cId="3323060394" sldId="2147483773"/>
        </pc:sldMasterMkLst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3153474366" sldId="2147483762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3882307431" sldId="2147483763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463370553" sldId="2147483764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2876729754" sldId="2147483765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1572168325" sldId="2147483766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3685476076" sldId="2147483767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3688719807" sldId="2147483768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906731696" sldId="2147483769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1004967934" sldId="2147483770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3272599802" sldId="2147483771"/>
          </pc:sldLayoutMkLst>
        </pc:sldLayoutChg>
        <pc:sldLayoutChg chg="add">
          <pc:chgData name="Nafisah Akhtar Hussain (2612317)" userId="S::2612317@student.uwtsd.ac.uk::3be6a3e8-acae-4cbf-b282-f2a53e6d19e3" providerId="AD" clId="Web-{752523D2-D29E-0986-2D2F-3B4892A48894}" dt="2026-10-05T03:08:14.295" v="5"/>
          <pc:sldLayoutMkLst>
            <pc:docMk/>
            <pc:sldMasterMk cId="3323060394" sldId="2147483773"/>
            <pc:sldLayoutMk cId="873973803" sldId="2147483772"/>
          </pc:sldLayoutMkLst>
        </pc:sldLayoutChg>
      </pc:sldMasterChg>
    </pc:docChg>
  </pc:docChgLst>
  <pc:docChgLst>
    <pc:chgData name="Nafisah Akhtar Hussain (2612317)" userId="S::2612317@student.uwtsd.ac.uk::3be6a3e8-acae-4cbf-b282-f2a53e6d19e3" providerId="AD" clId="Web-{8E000F4C-B4ED-E6AA-E313-512CA0311061}"/>
    <pc:docChg chg="delSld">
      <pc:chgData name="Nafisah Akhtar Hussain (2612317)" userId="S::2612317@student.uwtsd.ac.uk::3be6a3e8-acae-4cbf-b282-f2a53e6d19e3" providerId="AD" clId="Web-{8E000F4C-B4ED-E6AA-E313-512CA0311061}" dt="2026-10-06T23:58:59.797" v="0"/>
      <pc:docMkLst>
        <pc:docMk/>
      </pc:docMkLst>
      <pc:sldChg chg="del">
        <pc:chgData name="Nafisah Akhtar Hussain (2612317)" userId="S::2612317@student.uwtsd.ac.uk::3be6a3e8-acae-4cbf-b282-f2a53e6d19e3" providerId="AD" clId="Web-{8E000F4C-B4ED-E6AA-E313-512CA0311061}" dt="2026-10-06T23:58:59.797" v="0"/>
        <pc:sldMkLst>
          <pc:docMk/>
          <pc:sldMk cId="2084186124" sldId="259"/>
        </pc:sldMkLst>
      </pc:sldChg>
    </pc:docChg>
  </pc:docChgLst>
  <pc:docChgLst>
    <pc:chgData name="Nafisah Akhtar Hussain (2612317)" userId="S::2612317@student.uwtsd.ac.uk::3be6a3e8-acae-4cbf-b282-f2a53e6d19e3" providerId="AD" clId="Web-{7338FACE-1A04-8E55-76D2-31CF2021BDCE}"/>
    <pc:docChg chg="addSld modSld">
      <pc:chgData name="Nafisah Akhtar Hussain (2612317)" userId="S::2612317@student.uwtsd.ac.uk::3be6a3e8-acae-4cbf-b282-f2a53e6d19e3" providerId="AD" clId="Web-{7338FACE-1A04-8E55-76D2-31CF2021BDCE}" dt="2026-10-05T13:46:10.884" v="394"/>
      <pc:docMkLst>
        <pc:docMk/>
      </pc:docMkLst>
      <pc:sldChg chg="addSp delSp modSp">
        <pc:chgData name="Nafisah Akhtar Hussain (2612317)" userId="S::2612317@student.uwtsd.ac.uk::3be6a3e8-acae-4cbf-b282-f2a53e6d19e3" providerId="AD" clId="Web-{7338FACE-1A04-8E55-76D2-31CF2021BDCE}" dt="2026-10-05T13:45:48.772" v="393" actId="20577"/>
        <pc:sldMkLst>
          <pc:docMk/>
          <pc:sldMk cId="2335569153" sldId="257"/>
        </pc:sldMkLst>
        <pc:spChg chg="mod">
          <ac:chgData name="Nafisah Akhtar Hussain (2612317)" userId="S::2612317@student.uwtsd.ac.uk::3be6a3e8-acae-4cbf-b282-f2a53e6d19e3" providerId="AD" clId="Web-{7338FACE-1A04-8E55-76D2-31CF2021BDCE}" dt="2026-10-05T13:33:17.340" v="8" actId="14100"/>
          <ac:spMkLst>
            <pc:docMk/>
            <pc:sldMk cId="2335569153" sldId="257"/>
            <ac:spMk id="2" creationId="{3A573A6D-21BB-117C-DB5A-359B473BBC2C}"/>
          </ac:spMkLst>
        </pc:spChg>
        <pc:spChg chg="del">
          <ac:chgData name="Nafisah Akhtar Hussain (2612317)" userId="S::2612317@student.uwtsd.ac.uk::3be6a3e8-acae-4cbf-b282-f2a53e6d19e3" providerId="AD" clId="Web-{7338FACE-1A04-8E55-76D2-31CF2021BDCE}" dt="2026-10-05T13:31:20.815" v="0"/>
          <ac:spMkLst>
            <pc:docMk/>
            <pc:sldMk cId="2335569153" sldId="257"/>
            <ac:spMk id="3" creationId="{CEBC52D6-2916-B29A-64E1-E57EE799131F}"/>
          </ac:spMkLst>
        </pc:spChg>
        <pc:spChg chg="add del">
          <ac:chgData name="Nafisah Akhtar Hussain (2612317)" userId="S::2612317@student.uwtsd.ac.uk::3be6a3e8-acae-4cbf-b282-f2a53e6d19e3" providerId="AD" clId="Web-{7338FACE-1A04-8E55-76D2-31CF2021BDCE}" dt="2026-10-05T13:33:48.764" v="10"/>
          <ac:spMkLst>
            <pc:docMk/>
            <pc:sldMk cId="2335569153" sldId="257"/>
            <ac:spMk id="5" creationId="{EB1076D9-39B3-6CC5-0061-B1F9E1DB8B33}"/>
          </ac:spMkLst>
        </pc:spChg>
        <pc:spChg chg="add del mod">
          <ac:chgData name="Nafisah Akhtar Hussain (2612317)" userId="S::2612317@student.uwtsd.ac.uk::3be6a3e8-acae-4cbf-b282-f2a53e6d19e3" providerId="AD" clId="Web-{7338FACE-1A04-8E55-76D2-31CF2021BDCE}" dt="2026-10-05T13:34:49.143" v="17"/>
          <ac:spMkLst>
            <pc:docMk/>
            <pc:sldMk cId="2335569153" sldId="257"/>
            <ac:spMk id="6" creationId="{67B14C12-881F-B9BC-ABC5-7AFD3BBBDEA6}"/>
          </ac:spMkLst>
        </pc:spChg>
        <pc:spChg chg="add del mod">
          <ac:chgData name="Nafisah Akhtar Hussain (2612317)" userId="S::2612317@student.uwtsd.ac.uk::3be6a3e8-acae-4cbf-b282-f2a53e6d19e3" providerId="AD" clId="Web-{7338FACE-1A04-8E55-76D2-31CF2021BDCE}" dt="2026-10-05T13:35:26.926" v="21"/>
          <ac:spMkLst>
            <pc:docMk/>
            <pc:sldMk cId="2335569153" sldId="257"/>
            <ac:spMk id="7" creationId="{BAD2F4F1-5223-F90B-1A9D-0093526078BC}"/>
          </ac:spMkLst>
        </pc:spChg>
        <pc:spChg chg="add mod">
          <ac:chgData name="Nafisah Akhtar Hussain (2612317)" userId="S::2612317@student.uwtsd.ac.uk::3be6a3e8-acae-4cbf-b282-f2a53e6d19e3" providerId="AD" clId="Web-{7338FACE-1A04-8E55-76D2-31CF2021BDCE}" dt="2026-10-05T13:45:48.772" v="393" actId="20577"/>
          <ac:spMkLst>
            <pc:docMk/>
            <pc:sldMk cId="2335569153" sldId="257"/>
            <ac:spMk id="8" creationId="{4DBEFF78-2FDB-5431-F0FE-156C267BDFA9}"/>
          </ac:spMkLst>
        </pc:spChg>
        <pc:picChg chg="add mod ord">
          <ac:chgData name="Nafisah Akhtar Hussain (2612317)" userId="S::2612317@student.uwtsd.ac.uk::3be6a3e8-acae-4cbf-b282-f2a53e6d19e3" providerId="AD" clId="Web-{7338FACE-1A04-8E55-76D2-31CF2021BDCE}" dt="2026-10-05T13:34:04.530" v="12" actId="1076"/>
          <ac:picMkLst>
            <pc:docMk/>
            <pc:sldMk cId="2335569153" sldId="257"/>
            <ac:picMk id="4" creationId="{B5D055B0-2557-C444-99F2-AFC16692E5D8}"/>
          </ac:picMkLst>
        </pc:picChg>
      </pc:sldChg>
      <pc:sldChg chg="new">
        <pc:chgData name="Nafisah Akhtar Hussain (2612317)" userId="S::2612317@student.uwtsd.ac.uk::3be6a3e8-acae-4cbf-b282-f2a53e6d19e3" providerId="AD" clId="Web-{7338FACE-1A04-8E55-76D2-31CF2021BDCE}" dt="2026-10-05T13:46:10.884" v="394"/>
        <pc:sldMkLst>
          <pc:docMk/>
          <pc:sldMk cId="229888703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10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02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969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596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388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512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63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039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167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62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281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2" r:id="rId1"/>
    <p:sldLayoutId id="2147484033" r:id="rId2"/>
    <p:sldLayoutId id="2147484034" r:id="rId3"/>
    <p:sldLayoutId id="2147484035" r:id="rId4"/>
    <p:sldLayoutId id="2147484036" r:id="rId5"/>
    <p:sldLayoutId id="2147484030" r:id="rId6"/>
    <p:sldLayoutId id="2147484026" r:id="rId7"/>
    <p:sldLayoutId id="2147484027" r:id="rId8"/>
    <p:sldLayoutId id="2147484028" r:id="rId9"/>
    <p:sldLayoutId id="2147484029" r:id="rId10"/>
    <p:sldLayoutId id="214748403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19" name="Freeform: Shape 118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43" y="4213996"/>
            <a:ext cx="2757448" cy="264288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Times New Roman"/>
                <a:cs typeface="Times New Roman"/>
              </a:rPr>
              <a:t>Presentation by: 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latin typeface="Times New Roman"/>
                <a:cs typeface="Times New Roman"/>
              </a:rPr>
              <a:t>NAFISAH HUSSAIN ID:2612317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Times New Roman"/>
                <a:cs typeface="Times New Roman"/>
              </a:rPr>
              <a:t>FIZA ID :2615578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Times New Roman"/>
                <a:cs typeface="Times New Roman"/>
              </a:rPr>
              <a:t>KHALEEL ROWE ID:2610445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/>
              <a:cs typeface="Times New Roman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latin typeface="Times New Roman"/>
                <a:cs typeface="Times New Roman"/>
              </a:rPr>
              <a:t>LECTURER: DR JAMIL </a:t>
            </a:r>
          </a:p>
        </p:txBody>
      </p:sp>
      <p:pic>
        <p:nvPicPr>
          <p:cNvPr id="6" name="Picture 5" title="People with tablet">
            <a:extLst>
              <a:ext uri="{FF2B5EF4-FFF2-40B4-BE49-F238E27FC236}">
                <a16:creationId xmlns:a16="http://schemas.microsoft.com/office/drawing/2014/main" id="{42E79508-AC25-BD70-185B-FCF12FCF0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36" b="-2"/>
          <a:stretch>
            <a:fillRect/>
          </a:stretch>
        </p:blipFill>
        <p:spPr>
          <a:xfrm>
            <a:off x="5898475" y="1538651"/>
            <a:ext cx="6135846" cy="51064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D93964-3BBB-DDA4-709A-46950A50748F}"/>
              </a:ext>
            </a:extLst>
          </p:cNvPr>
          <p:cNvSpPr txBox="1"/>
          <p:nvPr/>
        </p:nvSpPr>
        <p:spPr>
          <a:xfrm>
            <a:off x="1121316" y="749610"/>
            <a:ext cx="102033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3600" b="1" u="sng" dirty="0">
                <a:latin typeface="Times New Roman"/>
                <a:cs typeface="Times New Roman"/>
              </a:rPr>
              <a:t>Digital Skills and Research Methods - LCHS4007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85A7F4-FC12-6E17-C6D3-BBDABF76C120}"/>
              </a:ext>
            </a:extLst>
          </p:cNvPr>
          <p:cNvSpPr txBox="1"/>
          <p:nvPr/>
        </p:nvSpPr>
        <p:spPr>
          <a:xfrm>
            <a:off x="291170" y="1939074"/>
            <a:ext cx="543931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latin typeface="Calisto MT"/>
                <a:cs typeface="Times New Roman"/>
              </a:rPr>
              <a:t>Staff communication and daily updates using Microsoft teams.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73A6D-21BB-117C-DB5A-359B473BB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930260"/>
          </a:xfrm>
        </p:spPr>
        <p:txBody>
          <a:bodyPr>
            <a:normAutofit fontScale="90000"/>
          </a:bodyPr>
          <a:lstStyle/>
          <a:p>
            <a:r>
              <a:rPr lang="en-US" sz="4000" u="sng" dirty="0">
                <a:latin typeface="Bradley Hand ITC"/>
              </a:rPr>
              <a:t>STAFF COMMUNICATION AND DAILY UPDATES.</a:t>
            </a:r>
          </a:p>
        </p:txBody>
      </p:sp>
      <p:pic>
        <p:nvPicPr>
          <p:cNvPr id="4" name="Content Placeholder 3" title="Two people with speech bubbles">
            <a:extLst>
              <a:ext uri="{FF2B5EF4-FFF2-40B4-BE49-F238E27FC236}">
                <a16:creationId xmlns:a16="http://schemas.microsoft.com/office/drawing/2014/main" id="{B5D055B0-2557-C444-99F2-AFC16692E5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77102" y="1717486"/>
            <a:ext cx="4800087" cy="49072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BEFF78-2FDB-5431-F0FE-156C267BDFA9}"/>
              </a:ext>
            </a:extLst>
          </p:cNvPr>
          <p:cNvSpPr txBox="1"/>
          <p:nvPr/>
        </p:nvSpPr>
        <p:spPr>
          <a:xfrm>
            <a:off x="619512" y="1759415"/>
            <a:ext cx="600926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sto MT"/>
                <a:ea typeface="Calibri"/>
                <a:cs typeface="Calibri"/>
              </a:rPr>
              <a:t>Helps staff share important information quickly and clearly.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sto MT"/>
                <a:ea typeface="Calibri"/>
                <a:cs typeface="Calibri"/>
              </a:rPr>
              <a:t>Keeps everyone updated about changes, tasks and service users.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sto MT"/>
                <a:ea typeface="Calibri"/>
                <a:cs typeface="Calibri"/>
              </a:rPr>
              <a:t>Helps staff work together as a team and support each other.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sto MT"/>
                <a:ea typeface="Calibri"/>
                <a:cs typeface="Calibri"/>
              </a:rPr>
              <a:t>Allows staff to ask questions and respond to updates.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sto MT"/>
                <a:ea typeface="Calibri"/>
                <a:cs typeface="Calibri"/>
              </a:rPr>
              <a:t>Make communication easier, organised and accessible.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sto MT"/>
                <a:ea typeface="Calibri"/>
                <a:cs typeface="Calibri"/>
              </a:rPr>
              <a:t>Reduces the risk of miscommunication or missing important </a:t>
            </a:r>
            <a:r>
              <a:rPr lang="en-GB" sz="2400" dirty="0" err="1">
                <a:latin typeface="Calisto MT"/>
                <a:ea typeface="Calibri"/>
                <a:cs typeface="Calibri"/>
              </a:rPr>
              <a:t>informtion</a:t>
            </a:r>
            <a:r>
              <a:rPr lang="en-GB" sz="2400" dirty="0">
                <a:latin typeface="Calisto MT"/>
                <a:ea typeface="Calibri"/>
                <a:cs typeface="Calibri"/>
              </a:rPr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2335569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title="Question mark boxes">
            <a:extLst>
              <a:ext uri="{FF2B5EF4-FFF2-40B4-BE49-F238E27FC236}">
                <a16:creationId xmlns:a16="http://schemas.microsoft.com/office/drawing/2014/main" id="{ADDD6EC0-7CDB-0C57-CED6-3BB120B50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76" r="1715" b="9091"/>
          <a:stretch>
            <a:fillRect/>
          </a:stretch>
        </p:blipFill>
        <p:spPr>
          <a:xfrm>
            <a:off x="6734117" y="-6185"/>
            <a:ext cx="5457882" cy="6864185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27442-C73E-0354-1F87-AF9DF659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8" y="-4513"/>
            <a:ext cx="6127262" cy="9601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u="sng" dirty="0">
                <a:latin typeface="Bradley Hand ITC"/>
              </a:rPr>
              <a:t>WHY MICROSOFT TEAMS?</a:t>
            </a:r>
            <a:r>
              <a:rPr lang="en-US" sz="4000" dirty="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D28DB1-361D-F972-CCE2-952F5418991B}"/>
              </a:ext>
            </a:extLst>
          </p:cNvPr>
          <p:cNvSpPr txBox="1"/>
          <p:nvPr/>
        </p:nvSpPr>
        <p:spPr>
          <a:xfrm>
            <a:off x="229219" y="817756"/>
            <a:ext cx="6294243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Easy communications</a:t>
            </a:r>
            <a:r>
              <a:rPr lang="en-US" sz="2400" dirty="0">
                <a:latin typeface="Calisto MT"/>
              </a:rPr>
              <a:t> – Staff can quickly message each other.</a:t>
            </a: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Daily updates</a:t>
            </a:r>
            <a:r>
              <a:rPr lang="en-US" sz="2400" dirty="0">
                <a:latin typeface="Calisto MT"/>
              </a:rPr>
              <a:t> – Saff can share important information about residents  and their care.</a:t>
            </a: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Teamwork</a:t>
            </a:r>
            <a:r>
              <a:rPr lang="en-US" sz="2400" dirty="0">
                <a:latin typeface="Calisto MT"/>
              </a:rPr>
              <a:t> – Everyone can work together and stay informed. </a:t>
            </a: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Quick sharing</a:t>
            </a:r>
            <a:r>
              <a:rPr lang="en-US" sz="2400" dirty="0">
                <a:latin typeface="Calisto MT"/>
              </a:rPr>
              <a:t> – Updates, documents and important information can be shared in one place.</a:t>
            </a: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Keeps everyone informed</a:t>
            </a:r>
            <a:r>
              <a:rPr lang="en-US" sz="2400" dirty="0">
                <a:latin typeface="Calisto MT"/>
              </a:rPr>
              <a:t> – Helps reduce misunderstandings and missed information.</a:t>
            </a: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Useful for shift changes</a:t>
            </a:r>
            <a:r>
              <a:rPr lang="en-US" sz="2400" dirty="0">
                <a:latin typeface="Calisto MT"/>
              </a:rPr>
              <a:t> – Staff can communicate important updates between shifts.</a:t>
            </a: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latin typeface="Calisto MT"/>
              </a:rPr>
              <a:t>Saves time</a:t>
            </a:r>
            <a:r>
              <a:rPr lang="en-US" sz="2400" dirty="0">
                <a:latin typeface="Calisto MT"/>
              </a:rPr>
              <a:t> – Reduces the need for unnecessary meetings or phone calls.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88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GestaltVTI</vt:lpstr>
      <vt:lpstr>PowerPoint Presentation</vt:lpstr>
      <vt:lpstr>STAFF COMMUNICATION AND DAILY UPDATES.</vt:lpstr>
      <vt:lpstr>WHY MICROSOFT TEAMS?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506</cp:revision>
  <dcterms:created xsi:type="dcterms:W3CDTF">2026-10-04T17:56:15Z</dcterms:created>
  <dcterms:modified xsi:type="dcterms:W3CDTF">2026-10-06T23:59:00Z</dcterms:modified>
</cp:coreProperties>
</file>