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287" r:id="rId5"/>
    <p:sldId id="386" r:id="rId6"/>
    <p:sldId id="387" r:id="rId7"/>
    <p:sldId id="388" r:id="rId8"/>
    <p:sldId id="389" r:id="rId9"/>
    <p:sldId id="384" r:id="rId10"/>
    <p:sldId id="324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5DD12D-E035-4230-AC19-0607A021CCF6}" v="81" dt="2018-05-05T15:23:09.2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41" autoAdjust="0"/>
    <p:restoredTop sz="94701"/>
  </p:normalViewPr>
  <p:slideViewPr>
    <p:cSldViewPr snapToGrid="0">
      <p:cViewPr varScale="1">
        <p:scale>
          <a:sx n="80" d="100"/>
          <a:sy n="80" d="100"/>
        </p:scale>
        <p:origin x="917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E45DD12D-E035-4230-AC19-0607A021CCF6}"/>
    <pc:docChg chg="custSel delSld modSld sldOrd">
      <pc:chgData name="Julia Ault" userId="448e6d29-d07f-428e-8f66-47be6c4f352b" providerId="ADAL" clId="{E45DD12D-E035-4230-AC19-0607A021CCF6}" dt="2018-05-05T15:23:09.230" v="80"/>
      <pc:docMkLst>
        <pc:docMk/>
      </pc:docMkLst>
      <pc:sldChg chg="del">
        <pc:chgData name="Julia Ault" userId="448e6d29-d07f-428e-8f66-47be6c4f352b" providerId="ADAL" clId="{E45DD12D-E035-4230-AC19-0607A021CCF6}" dt="2018-05-05T15:16:45.941" v="0" actId="2696"/>
        <pc:sldMkLst>
          <pc:docMk/>
          <pc:sldMk cId="330377038" sldId="310"/>
        </pc:sldMkLst>
      </pc:sldChg>
      <pc:sldChg chg="addSp delSp modSp">
        <pc:chgData name="Julia Ault" userId="448e6d29-d07f-428e-8f66-47be6c4f352b" providerId="ADAL" clId="{E45DD12D-E035-4230-AC19-0607A021CCF6}" dt="2018-05-05T15:22:06.425" v="66" actId="1076"/>
        <pc:sldMkLst>
          <pc:docMk/>
          <pc:sldMk cId="2626993040" sldId="324"/>
        </pc:sldMkLst>
        <pc:spChg chg="mod">
          <ac:chgData name="Julia Ault" userId="448e6d29-d07f-428e-8f66-47be6c4f352b" providerId="ADAL" clId="{E45DD12D-E035-4230-AC19-0607A021CCF6}" dt="2018-05-05T15:21:58.543" v="64" actId="1076"/>
          <ac:spMkLst>
            <pc:docMk/>
            <pc:sldMk cId="2626993040" sldId="324"/>
            <ac:spMk id="5" creationId="{C1A1F9B3-4A3F-4B44-886F-1E21DE0AB4AD}"/>
          </ac:spMkLst>
        </pc:spChg>
        <pc:spChg chg="add del mod">
          <ac:chgData name="Julia Ault" userId="448e6d29-d07f-428e-8f66-47be6c4f352b" providerId="ADAL" clId="{E45DD12D-E035-4230-AC19-0607A021CCF6}" dt="2018-05-05T15:21:12.860" v="53" actId="931"/>
          <ac:spMkLst>
            <pc:docMk/>
            <pc:sldMk cId="2626993040" sldId="324"/>
            <ac:spMk id="6" creationId="{F7FE2B7B-E5D6-4B13-AEE4-413601D3C25C}"/>
          </ac:spMkLst>
        </pc:spChg>
        <pc:picChg chg="del">
          <ac:chgData name="Julia Ault" userId="448e6d29-d07f-428e-8f66-47be6c4f352b" providerId="ADAL" clId="{E45DD12D-E035-4230-AC19-0607A021CCF6}" dt="2018-05-05T15:20:53.377" v="51" actId="478"/>
          <ac:picMkLst>
            <pc:docMk/>
            <pc:sldMk cId="2626993040" sldId="324"/>
            <ac:picMk id="4" creationId="{3844F605-1BFF-4EDD-BFAF-6EF9E1D263DF}"/>
          </ac:picMkLst>
        </pc:picChg>
        <pc:picChg chg="add mod">
          <ac:chgData name="Julia Ault" userId="448e6d29-d07f-428e-8f66-47be6c4f352b" providerId="ADAL" clId="{E45DD12D-E035-4230-AC19-0607A021CCF6}" dt="2018-05-05T15:22:06.425" v="66" actId="1076"/>
          <ac:picMkLst>
            <pc:docMk/>
            <pc:sldMk cId="2626993040" sldId="324"/>
            <ac:picMk id="8" creationId="{D64EF227-5424-4936-9982-DC74264989DC}"/>
          </ac:picMkLst>
        </pc:picChg>
      </pc:sldChg>
      <pc:sldChg chg="addSp delSp modSp ord">
        <pc:chgData name="Julia Ault" userId="448e6d29-d07f-428e-8f66-47be6c4f352b" providerId="ADAL" clId="{E45DD12D-E035-4230-AC19-0607A021CCF6}" dt="2018-05-05T15:23:09.230" v="80"/>
        <pc:sldMkLst>
          <pc:docMk/>
          <pc:sldMk cId="3058195996" sldId="384"/>
        </pc:sldMkLst>
        <pc:spChg chg="mod">
          <ac:chgData name="Julia Ault" userId="448e6d29-d07f-428e-8f66-47be6c4f352b" providerId="ADAL" clId="{E45DD12D-E035-4230-AC19-0607A021CCF6}" dt="2018-05-05T15:23:02.220" v="79" actId="20577"/>
          <ac:spMkLst>
            <pc:docMk/>
            <pc:sldMk cId="3058195996" sldId="384"/>
            <ac:spMk id="2" creationId="{7CC1F684-A41F-419B-AE8A-EDBD47DA4127}"/>
          </ac:spMkLst>
        </pc:spChg>
        <pc:spChg chg="mod">
          <ac:chgData name="Julia Ault" userId="448e6d29-d07f-428e-8f66-47be6c4f352b" providerId="ADAL" clId="{E45DD12D-E035-4230-AC19-0607A021CCF6}" dt="2018-05-05T15:22:52.371" v="76" actId="1076"/>
          <ac:spMkLst>
            <pc:docMk/>
            <pc:sldMk cId="3058195996" sldId="384"/>
            <ac:spMk id="3" creationId="{179DB628-4A40-45EF-8760-B8C677E252CA}"/>
          </ac:spMkLst>
        </pc:spChg>
        <pc:spChg chg="add del mod">
          <ac:chgData name="Julia Ault" userId="448e6d29-d07f-428e-8f66-47be6c4f352b" providerId="ADAL" clId="{E45DD12D-E035-4230-AC19-0607A021CCF6}" dt="2018-05-05T15:22:29.614" v="68" actId="931"/>
          <ac:spMkLst>
            <pc:docMk/>
            <pc:sldMk cId="3058195996" sldId="384"/>
            <ac:spMk id="6" creationId="{8C4532F3-3536-4724-A11F-785F5DAA072D}"/>
          </ac:spMkLst>
        </pc:spChg>
        <pc:picChg chg="del">
          <ac:chgData name="Julia Ault" userId="448e6d29-d07f-428e-8f66-47be6c4f352b" providerId="ADAL" clId="{E45DD12D-E035-4230-AC19-0607A021CCF6}" dt="2018-05-05T15:22:17.454" v="67" actId="478"/>
          <ac:picMkLst>
            <pc:docMk/>
            <pc:sldMk cId="3058195996" sldId="384"/>
            <ac:picMk id="4" creationId="{F40EA813-A928-4C5D-9483-3DB857F4AE8C}"/>
          </ac:picMkLst>
        </pc:picChg>
        <pc:picChg chg="add mod">
          <ac:chgData name="Julia Ault" userId="448e6d29-d07f-428e-8f66-47be6c4f352b" providerId="ADAL" clId="{E45DD12D-E035-4230-AC19-0607A021CCF6}" dt="2018-05-05T15:22:56.894" v="78" actId="1076"/>
          <ac:picMkLst>
            <pc:docMk/>
            <pc:sldMk cId="3058195996" sldId="384"/>
            <ac:picMk id="8" creationId="{B358F6A2-1219-4C9C-9D8E-7F93A7E8D02D}"/>
          </ac:picMkLst>
        </pc:picChg>
      </pc:sldChg>
      <pc:sldChg chg="addSp delSp modSp">
        <pc:chgData name="Julia Ault" userId="448e6d29-d07f-428e-8f66-47be6c4f352b" providerId="ADAL" clId="{E45DD12D-E035-4230-AC19-0607A021CCF6}" dt="2018-05-05T15:18:54.407" v="24" actId="1076"/>
        <pc:sldMkLst>
          <pc:docMk/>
          <pc:sldMk cId="924140078" sldId="386"/>
        </pc:sldMkLst>
        <pc:spChg chg="mod">
          <ac:chgData name="Julia Ault" userId="448e6d29-d07f-428e-8f66-47be6c4f352b" providerId="ADAL" clId="{E45DD12D-E035-4230-AC19-0607A021CCF6}" dt="2018-05-05T15:18:49.101" v="22" actId="1076"/>
          <ac:spMkLst>
            <pc:docMk/>
            <pc:sldMk cId="924140078" sldId="386"/>
            <ac:spMk id="7" creationId="{378E4463-0876-4C81-B35A-235C1EF2C627}"/>
          </ac:spMkLst>
        </pc:spChg>
        <pc:picChg chg="del">
          <ac:chgData name="Julia Ault" userId="448e6d29-d07f-428e-8f66-47be6c4f352b" providerId="ADAL" clId="{E45DD12D-E035-4230-AC19-0607A021CCF6}" dt="2018-05-05T15:16:51.850" v="1" actId="478"/>
          <ac:picMkLst>
            <pc:docMk/>
            <pc:sldMk cId="924140078" sldId="386"/>
            <ac:picMk id="5" creationId="{36A358AF-975A-4250-BFA3-67042B8711B1}"/>
          </ac:picMkLst>
        </pc:picChg>
        <pc:picChg chg="add mod">
          <ac:chgData name="Julia Ault" userId="448e6d29-d07f-428e-8f66-47be6c4f352b" providerId="ADAL" clId="{E45DD12D-E035-4230-AC19-0607A021CCF6}" dt="2018-05-05T15:18:54.407" v="24" actId="1076"/>
          <ac:picMkLst>
            <pc:docMk/>
            <pc:sldMk cId="924140078" sldId="386"/>
            <ac:picMk id="6" creationId="{96F019D3-9985-4BC5-9E50-B81DE085F7D8}"/>
          </ac:picMkLst>
        </pc:picChg>
      </pc:sldChg>
      <pc:sldChg chg="addSp delSp modSp">
        <pc:chgData name="Julia Ault" userId="448e6d29-d07f-428e-8f66-47be6c4f352b" providerId="ADAL" clId="{E45DD12D-E035-4230-AC19-0607A021CCF6}" dt="2018-05-05T15:18:35.710" v="20" actId="14100"/>
        <pc:sldMkLst>
          <pc:docMk/>
          <pc:sldMk cId="2480260337" sldId="387"/>
        </pc:sldMkLst>
        <pc:spChg chg="mod">
          <ac:chgData name="Julia Ault" userId="448e6d29-d07f-428e-8f66-47be6c4f352b" providerId="ADAL" clId="{E45DD12D-E035-4230-AC19-0607A021CCF6}" dt="2018-05-05T15:18:32.140" v="19" actId="1076"/>
          <ac:spMkLst>
            <pc:docMk/>
            <pc:sldMk cId="2480260337" sldId="387"/>
            <ac:spMk id="7" creationId="{378E4463-0876-4C81-B35A-235C1EF2C627}"/>
          </ac:spMkLst>
        </pc:spChg>
        <pc:picChg chg="add mod">
          <ac:chgData name="Julia Ault" userId="448e6d29-d07f-428e-8f66-47be6c4f352b" providerId="ADAL" clId="{E45DD12D-E035-4230-AC19-0607A021CCF6}" dt="2018-05-05T15:18:35.710" v="20" actId="14100"/>
          <ac:picMkLst>
            <pc:docMk/>
            <pc:sldMk cId="2480260337" sldId="387"/>
            <ac:picMk id="5" creationId="{5DA3F02D-07FB-4C7D-98C7-3E6EC9AF2FE1}"/>
          </ac:picMkLst>
        </pc:picChg>
        <pc:picChg chg="del">
          <ac:chgData name="Julia Ault" userId="448e6d29-d07f-428e-8f66-47be6c4f352b" providerId="ADAL" clId="{E45DD12D-E035-4230-AC19-0607A021CCF6}" dt="2018-05-05T15:17:51.212" v="10" actId="478"/>
          <ac:picMkLst>
            <pc:docMk/>
            <pc:sldMk cId="2480260337" sldId="387"/>
            <ac:picMk id="6" creationId="{3105F5AC-D8E5-46CB-81D3-E7D043EEDEB2}"/>
          </ac:picMkLst>
        </pc:picChg>
      </pc:sldChg>
      <pc:sldChg chg="addSp delSp modSp">
        <pc:chgData name="Julia Ault" userId="448e6d29-d07f-428e-8f66-47be6c4f352b" providerId="ADAL" clId="{E45DD12D-E035-4230-AC19-0607A021CCF6}" dt="2018-05-05T15:20:03.348" v="38" actId="1076"/>
        <pc:sldMkLst>
          <pc:docMk/>
          <pc:sldMk cId="1324414986" sldId="388"/>
        </pc:sldMkLst>
        <pc:spChg chg="mod">
          <ac:chgData name="Julia Ault" userId="448e6d29-d07f-428e-8f66-47be6c4f352b" providerId="ADAL" clId="{E45DD12D-E035-4230-AC19-0607A021CCF6}" dt="2018-05-05T15:19:37.864" v="34" actId="1076"/>
          <ac:spMkLst>
            <pc:docMk/>
            <pc:sldMk cId="1324414986" sldId="388"/>
            <ac:spMk id="7" creationId="{378E4463-0876-4C81-B35A-235C1EF2C627}"/>
          </ac:spMkLst>
        </pc:spChg>
        <pc:picChg chg="del">
          <ac:chgData name="Julia Ault" userId="448e6d29-d07f-428e-8f66-47be6c4f352b" providerId="ADAL" clId="{E45DD12D-E035-4230-AC19-0607A021CCF6}" dt="2018-05-05T15:19:00.045" v="25" actId="478"/>
          <ac:picMkLst>
            <pc:docMk/>
            <pc:sldMk cId="1324414986" sldId="388"/>
            <ac:picMk id="3" creationId="{47CDC4E4-A14C-4E35-90ED-02D26CA3B150}"/>
          </ac:picMkLst>
        </pc:picChg>
        <pc:picChg chg="add mod">
          <ac:chgData name="Julia Ault" userId="448e6d29-d07f-428e-8f66-47be6c4f352b" providerId="ADAL" clId="{E45DD12D-E035-4230-AC19-0607A021CCF6}" dt="2018-05-05T15:20:03.348" v="38" actId="1076"/>
          <ac:picMkLst>
            <pc:docMk/>
            <pc:sldMk cId="1324414986" sldId="388"/>
            <ac:picMk id="6" creationId="{9E0B7784-F615-487D-852C-45F32A295592}"/>
          </ac:picMkLst>
        </pc:picChg>
      </pc:sldChg>
      <pc:sldChg chg="addSp delSp modSp">
        <pc:chgData name="Julia Ault" userId="448e6d29-d07f-428e-8f66-47be6c4f352b" providerId="ADAL" clId="{E45DD12D-E035-4230-AC19-0607A021CCF6}" dt="2018-05-05T15:20:44.426" v="50" actId="1076"/>
        <pc:sldMkLst>
          <pc:docMk/>
          <pc:sldMk cId="3379150069" sldId="389"/>
        </pc:sldMkLst>
        <pc:spChg chg="mod">
          <ac:chgData name="Julia Ault" userId="448e6d29-d07f-428e-8f66-47be6c4f352b" providerId="ADAL" clId="{E45DD12D-E035-4230-AC19-0607A021CCF6}" dt="2018-05-05T15:20:39.857" v="48" actId="1076"/>
          <ac:spMkLst>
            <pc:docMk/>
            <pc:sldMk cId="3379150069" sldId="389"/>
            <ac:spMk id="7" creationId="{378E4463-0876-4C81-B35A-235C1EF2C627}"/>
          </ac:spMkLst>
        </pc:spChg>
        <pc:picChg chg="del">
          <ac:chgData name="Julia Ault" userId="448e6d29-d07f-428e-8f66-47be6c4f352b" providerId="ADAL" clId="{E45DD12D-E035-4230-AC19-0607A021CCF6}" dt="2018-05-05T15:20:10.703" v="39" actId="478"/>
          <ac:picMkLst>
            <pc:docMk/>
            <pc:sldMk cId="3379150069" sldId="389"/>
            <ac:picMk id="5" creationId="{281B621B-DBF0-46B7-B86F-C3A4035AF2E2}"/>
          </ac:picMkLst>
        </pc:picChg>
        <pc:picChg chg="add mod">
          <ac:chgData name="Julia Ault" userId="448e6d29-d07f-428e-8f66-47be6c4f352b" providerId="ADAL" clId="{E45DD12D-E035-4230-AC19-0607A021CCF6}" dt="2018-05-05T15:20:44.426" v="50" actId="1076"/>
          <ac:picMkLst>
            <pc:docMk/>
            <pc:sldMk cId="3379150069" sldId="389"/>
            <ac:picMk id="6" creationId="{EA6AE5EF-8555-4DB5-86BB-65EB6EC64DB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05/05/2018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05/05/2018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05/05/2018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05/05/2018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05/05/2018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05/05/2018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05/05/2018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05/05/2018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05/05/2018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05/05/2018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youtu.be/mfHy6_-vDAc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fHy6_-vDAc" TargetMode="External"/><Relationship Id="rId2" Type="http://schemas.openxmlformats.org/officeDocument/2006/relationships/hyperlink" Target="https://youtu.be/qj85sDfwRX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youtu.be/3s8nW8zGgp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youtu.be/hN9xemJYwo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youtu.be/3LeV98kPKF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youtu.be/FefJ1paq7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BMSK4004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sz="3600" b="1" dirty="0">
                <a:solidFill>
                  <a:schemeClr val="bg1">
                    <a:lumMod val="85000"/>
                  </a:schemeClr>
                </a:solidFill>
              </a:rPr>
              <a:t>Problem Solving and Decision Making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cs typeface="+mj-ea"/>
              </a:rPr>
              <a:t>Problem Solving Techniques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252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87707"/>
          </a:xfrm>
        </p:spPr>
        <p:txBody>
          <a:bodyPr>
            <a:normAutofit/>
          </a:bodyPr>
          <a:lstStyle/>
          <a:p>
            <a:r>
              <a:rPr lang="en-GB" altLang="ja-JP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Cause and Effect Diagrams</a:t>
            </a:r>
            <a:endParaRPr lang="en-US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E4463-0876-4C81-B35A-235C1EF2C627}"/>
              </a:ext>
            </a:extLst>
          </p:cNvPr>
          <p:cNvSpPr/>
          <p:nvPr/>
        </p:nvSpPr>
        <p:spPr>
          <a:xfrm>
            <a:off x="1766620" y="5032101"/>
            <a:ext cx="579402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#3 </a:t>
            </a:r>
            <a:r>
              <a:rPr lang="en-GB" sz="1600" dirty="0">
                <a:latin typeface="Arial" panose="020B0604020202020204" pitchFamily="34" charset="0"/>
              </a:rPr>
              <a:t>Cause and Effect Diagrams</a:t>
            </a:r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96F019D3-9985-4BC5-9E50-B81DE085F7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9986" y="979082"/>
            <a:ext cx="6664028" cy="3990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140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87707"/>
          </a:xfrm>
        </p:spPr>
        <p:txBody>
          <a:bodyPr>
            <a:normAutofit/>
          </a:bodyPr>
          <a:lstStyle/>
          <a:p>
            <a:r>
              <a:rPr lang="en-GB" altLang="ja-JP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Force Field Analysis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E4463-0876-4C81-B35A-235C1EF2C627}"/>
              </a:ext>
            </a:extLst>
          </p:cNvPr>
          <p:cNvSpPr/>
          <p:nvPr/>
        </p:nvSpPr>
        <p:spPr>
          <a:xfrm>
            <a:off x="2137343" y="5022426"/>
            <a:ext cx="50274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#17</a:t>
            </a:r>
            <a:r>
              <a:rPr lang="en-GB" sz="1600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sz="1600" dirty="0">
                <a:latin typeface="Arial" panose="020B0604020202020204" pitchFamily="34" charset="0"/>
              </a:rPr>
              <a:t>Force Field Analysis</a:t>
            </a:r>
          </a:p>
        </p:txBody>
      </p:sp>
      <p:pic>
        <p:nvPicPr>
          <p:cNvPr id="5" name="Picture 4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5DA3F02D-07FB-4C7D-98C7-3E6EC9AF2F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5639" y="851511"/>
            <a:ext cx="6935288" cy="405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260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87707"/>
          </a:xfrm>
        </p:spPr>
        <p:txBody>
          <a:bodyPr>
            <a:normAutofit/>
          </a:bodyPr>
          <a:lstStyle/>
          <a:p>
            <a:r>
              <a:rPr lang="en-GB" altLang="ja-JP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SWOT Analysis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E4463-0876-4C81-B35A-235C1EF2C627}"/>
              </a:ext>
            </a:extLst>
          </p:cNvPr>
          <p:cNvSpPr/>
          <p:nvPr/>
        </p:nvSpPr>
        <p:spPr>
          <a:xfrm>
            <a:off x="2096923" y="4983116"/>
            <a:ext cx="46145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#5 </a:t>
            </a:r>
            <a:r>
              <a:rPr lang="en-GB" sz="1600" dirty="0">
                <a:latin typeface="Arial" panose="020B0604020202020204" pitchFamily="34" charset="0"/>
              </a:rPr>
              <a:t>SWOT Analysis</a:t>
            </a:r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9E0B7784-F615-487D-852C-45F32A2955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016" y="819457"/>
            <a:ext cx="7217967" cy="405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414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87707"/>
          </a:xfrm>
        </p:spPr>
        <p:txBody>
          <a:bodyPr>
            <a:normAutofit/>
          </a:bodyPr>
          <a:lstStyle/>
          <a:p>
            <a:r>
              <a:rPr lang="en-GB" altLang="ja-JP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Flow Charts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E4463-0876-4C81-B35A-235C1EF2C627}"/>
              </a:ext>
            </a:extLst>
          </p:cNvPr>
          <p:cNvSpPr/>
          <p:nvPr/>
        </p:nvSpPr>
        <p:spPr>
          <a:xfrm>
            <a:off x="2260133" y="5039801"/>
            <a:ext cx="42998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#8 </a:t>
            </a:r>
            <a:r>
              <a:rPr lang="en-GB" sz="1600" dirty="0">
                <a:latin typeface="Arial" panose="020B0604020202020204" pitchFamily="34" charset="0"/>
              </a:rPr>
              <a:t>Flow Charts</a:t>
            </a:r>
          </a:p>
        </p:txBody>
      </p:sp>
      <p:pic>
        <p:nvPicPr>
          <p:cNvPr id="6" name="Picture 5" descr="A close up of a logo&#10;&#10;Description generated with high confidence">
            <a:hlinkClick r:id="rId2"/>
            <a:extLst>
              <a:ext uri="{FF2B5EF4-FFF2-40B4-BE49-F238E27FC236}">
                <a16:creationId xmlns:a16="http://schemas.microsoft.com/office/drawing/2014/main" id="{EA6AE5EF-8555-4DB5-86BB-65EB6EC64D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82" y="891906"/>
            <a:ext cx="7075035" cy="4019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150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7489"/>
            <a:ext cx="8229600" cy="797078"/>
          </a:xfrm>
        </p:spPr>
        <p:txBody>
          <a:bodyPr/>
          <a:lstStyle/>
          <a:p>
            <a:r>
              <a:rPr lang="en-GB" altLang="ja-JP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79DB628-4A40-45EF-8760-B8C677E252CA}"/>
              </a:ext>
            </a:extLst>
          </p:cNvPr>
          <p:cNvSpPr/>
          <p:nvPr/>
        </p:nvSpPr>
        <p:spPr>
          <a:xfrm>
            <a:off x="1977984" y="5015399"/>
            <a:ext cx="49997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#7 </a:t>
            </a:r>
            <a:r>
              <a:rPr lang="en-GB" sz="1600" dirty="0">
                <a:latin typeface="Arial" panose="020B0604020202020204" pitchFamily="34" charset="0"/>
              </a:rPr>
              <a:t>Cost-Benefit Analysis</a:t>
            </a:r>
          </a:p>
        </p:txBody>
      </p:sp>
      <p:pic>
        <p:nvPicPr>
          <p:cNvPr id="8" name="Content Placeholder 7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B358F6A2-1219-4C9C-9D8E-7F93A7E8D0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593" y="991755"/>
            <a:ext cx="6782814" cy="3936455"/>
          </a:xfrm>
        </p:spPr>
      </p:pic>
    </p:spTree>
    <p:extLst>
      <p:ext uri="{BB962C8B-B14F-4D97-AF65-F5344CB8AC3E}">
        <p14:creationId xmlns:p14="http://schemas.microsoft.com/office/powerpoint/2010/main" val="3058195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93E8D-EB47-4F68-8427-6BAE8D0C5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64"/>
            <a:ext cx="8229600" cy="65362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Grid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A1F9B3-4A3F-4B44-886F-1E21DE0AB4AD}"/>
              </a:ext>
            </a:extLst>
          </p:cNvPr>
          <p:cNvSpPr txBox="1"/>
          <p:nvPr/>
        </p:nvSpPr>
        <p:spPr>
          <a:xfrm>
            <a:off x="1568369" y="5063920"/>
            <a:ext cx="62926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</a:rPr>
              <a:t>Dr Eugene F. M. O’Loughlin </a:t>
            </a:r>
          </a:p>
          <a:p>
            <a:r>
              <a:rPr lang="en-GB" sz="1600" dirty="0">
                <a:latin typeface="Arial" panose="020B0604020202020204" pitchFamily="34" charset="0"/>
                <a:hlinkClick r:id="rId2"/>
              </a:rPr>
              <a:t>Problem Solving Techniques #13 Weighted Scoring Model </a:t>
            </a:r>
            <a:endParaRPr lang="en-GB" sz="1600" dirty="0">
              <a:latin typeface="Arial" panose="020B0604020202020204" pitchFamily="34" charset="0"/>
            </a:endParaRPr>
          </a:p>
        </p:txBody>
      </p:sp>
      <p:pic>
        <p:nvPicPr>
          <p:cNvPr id="8" name="Content Placeholder 7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64EF227-5424-4936-9982-DC74264989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69" y="879883"/>
            <a:ext cx="7144262" cy="4101692"/>
          </a:xfrm>
        </p:spPr>
      </p:pic>
    </p:spTree>
    <p:extLst>
      <p:ext uri="{BB962C8B-B14F-4D97-AF65-F5344CB8AC3E}">
        <p14:creationId xmlns:p14="http://schemas.microsoft.com/office/powerpoint/2010/main" val="262699304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www.w3.org/XML/1998/namespace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a908d394-d138-480e-87a3-ff44c37f991a"/>
    <ds:schemaRef ds:uri="f66716c4-314f-46c1-b01e-5a44c61897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74</TotalTime>
  <Words>113</Words>
  <Application>Microsoft Office PowerPoint</Application>
  <PresentationFormat>On-screen Show (4:3)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MS PGothic</vt:lpstr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BMSK4004  Problem Solving and Decision Making  Problem Solving Techniques  </vt:lpstr>
      <vt:lpstr>Cause and Effect Diagrams</vt:lpstr>
      <vt:lpstr>Force Field Analysis</vt:lpstr>
      <vt:lpstr>SWOT Analysis</vt:lpstr>
      <vt:lpstr>Flow Charts</vt:lpstr>
      <vt:lpstr>Cost-Benefit Analysis </vt:lpstr>
      <vt:lpstr>Grid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BMSK4004  Problem Solving Techniques: Videos</dc:title>
  <dc:creator>Julia Ault</dc:creator>
  <cp:lastModifiedBy>Julia Ault</cp:lastModifiedBy>
  <cp:revision>5</cp:revision>
  <dcterms:created xsi:type="dcterms:W3CDTF">2018-04-21T15:44:48Z</dcterms:created>
  <dcterms:modified xsi:type="dcterms:W3CDTF">2018-05-05T15:23:11Z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