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0"/>
  </p:notesMasterIdLst>
  <p:sldIdLst>
    <p:sldId id="256" r:id="rId2"/>
    <p:sldId id="257" r:id="rId3"/>
    <p:sldId id="258" r:id="rId4"/>
    <p:sldId id="260" r:id="rId5"/>
    <p:sldId id="261" r:id="rId6"/>
    <p:sldId id="263" r:id="rId7"/>
    <p:sldId id="264" r:id="rId8"/>
    <p:sldId id="262" r:id="rId9"/>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4D6D0A30-A3CD-490C-92D0-40C94A9A54C9}" v="55" dt="2020-05-11T21:21:19.066"/>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34603" autoAdjust="0"/>
    <p:restoredTop sz="86388" autoAdjust="0"/>
  </p:normalViewPr>
  <p:slideViewPr>
    <p:cSldViewPr snapToGrid="0">
      <p:cViewPr varScale="1">
        <p:scale>
          <a:sx n="57" d="100"/>
          <a:sy n="57" d="100"/>
        </p:scale>
        <p:origin x="268" y="228"/>
      </p:cViewPr>
      <p:guideLst/>
    </p:cSldViewPr>
  </p:slideViewPr>
  <p:outlineViewPr>
    <p:cViewPr>
      <p:scale>
        <a:sx n="33" d="100"/>
        <a:sy n="33" d="100"/>
      </p:scale>
      <p:origin x="0" y="0"/>
    </p:cViewPr>
  </p:outlin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viewProps" Target="viewProps.xml"/><Relationship Id="rId2" Type="http://schemas.openxmlformats.org/officeDocument/2006/relationships/slide" Target="slides/slide1.xml"/><Relationship Id="rId16" Type="http://schemas.microsoft.com/office/2015/10/relationships/revisionInfo" Target="revisionInfo.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presProps" Target="presProps.xml"/><Relationship Id="rId5" Type="http://schemas.openxmlformats.org/officeDocument/2006/relationships/slide" Target="slides/slide4.xml"/><Relationship Id="rId15" Type="http://schemas.microsoft.com/office/2016/11/relationships/changesInfo" Target="changesInfos/changesInfo1.xml"/><Relationship Id="rId10"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ableStyles" Target="tableStyle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Madalina Petre (1808352)" userId="b2b8466a-d837-4044-80d1-29c074ab75b5" providerId="ADAL" clId="{4D6D0A30-A3CD-490C-92D0-40C94A9A54C9}"/>
    <pc:docChg chg="undo redo custSel addSld delSld modSld">
      <pc:chgData name="Madalina Petre (1808352)" userId="b2b8466a-d837-4044-80d1-29c074ab75b5" providerId="ADAL" clId="{4D6D0A30-A3CD-490C-92D0-40C94A9A54C9}" dt="2020-05-11T21:27:10.329" v="3490" actId="27636"/>
      <pc:docMkLst>
        <pc:docMk/>
      </pc:docMkLst>
      <pc:sldChg chg="modSp add">
        <pc:chgData name="Madalina Petre (1808352)" userId="b2b8466a-d837-4044-80d1-29c074ab75b5" providerId="ADAL" clId="{4D6D0A30-A3CD-490C-92D0-40C94A9A54C9}" dt="2020-05-11T21:27:10.329" v="3490" actId="27636"/>
        <pc:sldMkLst>
          <pc:docMk/>
          <pc:sldMk cId="1316470484" sldId="256"/>
        </pc:sldMkLst>
        <pc:spChg chg="mod">
          <ac:chgData name="Madalina Petre (1808352)" userId="b2b8466a-d837-4044-80d1-29c074ab75b5" providerId="ADAL" clId="{4D6D0A30-A3CD-490C-92D0-40C94A9A54C9}" dt="2020-05-11T21:27:10.329" v="3490" actId="27636"/>
          <ac:spMkLst>
            <pc:docMk/>
            <pc:sldMk cId="1316470484" sldId="256"/>
            <ac:spMk id="2" creationId="{D5D72D72-FCB1-4289-BFDD-78E7D941B634}"/>
          </ac:spMkLst>
        </pc:spChg>
        <pc:spChg chg="mod">
          <ac:chgData name="Madalina Petre (1808352)" userId="b2b8466a-d837-4044-80d1-29c074ab75b5" providerId="ADAL" clId="{4D6D0A30-A3CD-490C-92D0-40C94A9A54C9}" dt="2020-05-11T21:27:00.475" v="3487" actId="255"/>
          <ac:spMkLst>
            <pc:docMk/>
            <pc:sldMk cId="1316470484" sldId="256"/>
            <ac:spMk id="3" creationId="{D88D8232-C908-4D2A-A2C7-8DAAE993C088}"/>
          </ac:spMkLst>
        </pc:spChg>
      </pc:sldChg>
      <pc:sldChg chg="addSp delSp modSp add">
        <pc:chgData name="Madalina Petre (1808352)" userId="b2b8466a-d837-4044-80d1-29c074ab75b5" providerId="ADAL" clId="{4D6D0A30-A3CD-490C-92D0-40C94A9A54C9}" dt="2020-05-11T21:26:27.998" v="3465" actId="255"/>
        <pc:sldMkLst>
          <pc:docMk/>
          <pc:sldMk cId="1365728458" sldId="257"/>
        </pc:sldMkLst>
        <pc:spChg chg="mod">
          <ac:chgData name="Madalina Petre (1808352)" userId="b2b8466a-d837-4044-80d1-29c074ab75b5" providerId="ADAL" clId="{4D6D0A30-A3CD-490C-92D0-40C94A9A54C9}" dt="2020-05-11T21:26:19.736" v="3464" actId="255"/>
          <ac:spMkLst>
            <pc:docMk/>
            <pc:sldMk cId="1365728458" sldId="257"/>
            <ac:spMk id="2" creationId="{72A939B1-CD79-48A6-97D9-A89E454EBD63}"/>
          </ac:spMkLst>
        </pc:spChg>
        <pc:spChg chg="del mod">
          <ac:chgData name="Madalina Petre (1808352)" userId="b2b8466a-d837-4044-80d1-29c074ab75b5" providerId="ADAL" clId="{4D6D0A30-A3CD-490C-92D0-40C94A9A54C9}" dt="2020-05-11T19:30:32.939" v="1195"/>
          <ac:spMkLst>
            <pc:docMk/>
            <pc:sldMk cId="1365728458" sldId="257"/>
            <ac:spMk id="3" creationId="{A9DBE55A-5A45-4565-88BB-413F2720EC05}"/>
          </ac:spMkLst>
        </pc:spChg>
        <pc:spChg chg="add mod">
          <ac:chgData name="Madalina Petre (1808352)" userId="b2b8466a-d837-4044-80d1-29c074ab75b5" providerId="ADAL" clId="{4D6D0A30-A3CD-490C-92D0-40C94A9A54C9}" dt="2020-05-11T21:26:27.998" v="3465" actId="255"/>
          <ac:spMkLst>
            <pc:docMk/>
            <pc:sldMk cId="1365728458" sldId="257"/>
            <ac:spMk id="4" creationId="{4004D32F-1C2A-4368-8769-DFDC9401061C}"/>
          </ac:spMkLst>
        </pc:spChg>
      </pc:sldChg>
      <pc:sldChg chg="addSp delSp modSp add">
        <pc:chgData name="Madalina Petre (1808352)" userId="b2b8466a-d837-4044-80d1-29c074ab75b5" providerId="ADAL" clId="{4D6D0A30-A3CD-490C-92D0-40C94A9A54C9}" dt="2020-05-11T21:25:58.931" v="3462" actId="1076"/>
        <pc:sldMkLst>
          <pc:docMk/>
          <pc:sldMk cId="3909698203" sldId="258"/>
        </pc:sldMkLst>
        <pc:spChg chg="add del mod">
          <ac:chgData name="Madalina Petre (1808352)" userId="b2b8466a-d837-4044-80d1-29c074ab75b5" providerId="ADAL" clId="{4D6D0A30-A3CD-490C-92D0-40C94A9A54C9}" dt="2020-05-11T20:28:00.446" v="1484"/>
          <ac:spMkLst>
            <pc:docMk/>
            <pc:sldMk cId="3909698203" sldId="258"/>
            <ac:spMk id="2" creationId="{A6F28A85-BF35-4F78-A157-EEFAD1CA8065}"/>
          </ac:spMkLst>
        </pc:spChg>
        <pc:spChg chg="add del mod">
          <ac:chgData name="Madalina Petre (1808352)" userId="b2b8466a-d837-4044-80d1-29c074ab75b5" providerId="ADAL" clId="{4D6D0A30-A3CD-490C-92D0-40C94A9A54C9}" dt="2020-05-06T21:40:42.270" v="305"/>
          <ac:spMkLst>
            <pc:docMk/>
            <pc:sldMk cId="3909698203" sldId="258"/>
            <ac:spMk id="2" creationId="{CA187B74-31BB-4496-92A8-E0C8F37565CC}"/>
          </ac:spMkLst>
        </pc:spChg>
        <pc:spChg chg="add del mod">
          <ac:chgData name="Madalina Petre (1808352)" userId="b2b8466a-d837-4044-80d1-29c074ab75b5" providerId="ADAL" clId="{4D6D0A30-A3CD-490C-92D0-40C94A9A54C9}" dt="2020-05-11T20:27:26.804" v="1482"/>
          <ac:spMkLst>
            <pc:docMk/>
            <pc:sldMk cId="3909698203" sldId="258"/>
            <ac:spMk id="3" creationId="{34F23804-760C-4163-BEA0-E102054E67C2}"/>
          </ac:spMkLst>
        </pc:spChg>
        <pc:spChg chg="add del mod">
          <ac:chgData name="Madalina Petre (1808352)" userId="b2b8466a-d837-4044-80d1-29c074ab75b5" providerId="ADAL" clId="{4D6D0A30-A3CD-490C-92D0-40C94A9A54C9}" dt="2020-05-11T20:26:51.655" v="1428" actId="478"/>
          <ac:spMkLst>
            <pc:docMk/>
            <pc:sldMk cId="3909698203" sldId="258"/>
            <ac:spMk id="4" creationId="{9009E075-70B8-46D4-A384-17C0E7084232}"/>
          </ac:spMkLst>
        </pc:spChg>
        <pc:spChg chg="add mod">
          <ac:chgData name="Madalina Petre (1808352)" userId="b2b8466a-d837-4044-80d1-29c074ab75b5" providerId="ADAL" clId="{4D6D0A30-A3CD-490C-92D0-40C94A9A54C9}" dt="2020-05-11T21:25:46.542" v="3460" actId="255"/>
          <ac:spMkLst>
            <pc:docMk/>
            <pc:sldMk cId="3909698203" sldId="258"/>
            <ac:spMk id="5" creationId="{0A4236E6-6AB1-451E-B01F-2ED1AAD3F06D}"/>
          </ac:spMkLst>
        </pc:spChg>
        <pc:spChg chg="add del mod">
          <ac:chgData name="Madalina Petre (1808352)" userId="b2b8466a-d837-4044-80d1-29c074ab75b5" providerId="ADAL" clId="{4D6D0A30-A3CD-490C-92D0-40C94A9A54C9}" dt="2020-05-11T20:28:21.321" v="1486" actId="478"/>
          <ac:spMkLst>
            <pc:docMk/>
            <pc:sldMk cId="3909698203" sldId="258"/>
            <ac:spMk id="6" creationId="{FC41FC43-F9DB-42E9-926C-AE358C6F47C0}"/>
          </ac:spMkLst>
        </pc:spChg>
        <pc:spChg chg="add mod">
          <ac:chgData name="Madalina Petre (1808352)" userId="b2b8466a-d837-4044-80d1-29c074ab75b5" providerId="ADAL" clId="{4D6D0A30-A3CD-490C-92D0-40C94A9A54C9}" dt="2020-05-11T21:25:58.931" v="3462" actId="1076"/>
          <ac:spMkLst>
            <pc:docMk/>
            <pc:sldMk cId="3909698203" sldId="258"/>
            <ac:spMk id="8" creationId="{2EF4C1B2-EDEF-4099-ADCC-131A5D64260A}"/>
          </ac:spMkLst>
        </pc:spChg>
      </pc:sldChg>
      <pc:sldChg chg="addSp delSp modSp add del">
        <pc:chgData name="Madalina Petre (1808352)" userId="b2b8466a-d837-4044-80d1-29c074ab75b5" providerId="ADAL" clId="{4D6D0A30-A3CD-490C-92D0-40C94A9A54C9}" dt="2020-05-11T20:54:27.659" v="2447" actId="2696"/>
        <pc:sldMkLst>
          <pc:docMk/>
          <pc:sldMk cId="980015541" sldId="259"/>
        </pc:sldMkLst>
        <pc:spChg chg="add del mod">
          <ac:chgData name="Madalina Petre (1808352)" userId="b2b8466a-d837-4044-80d1-29c074ab75b5" providerId="ADAL" clId="{4D6D0A30-A3CD-490C-92D0-40C94A9A54C9}" dt="2020-05-11T20:53:00.749" v="2445" actId="478"/>
          <ac:spMkLst>
            <pc:docMk/>
            <pc:sldMk cId="980015541" sldId="259"/>
            <ac:spMk id="2" creationId="{848BD0F4-478C-4997-89BE-57EA64593108}"/>
          </ac:spMkLst>
        </pc:spChg>
        <pc:spChg chg="add mod">
          <ac:chgData name="Madalina Petre (1808352)" userId="b2b8466a-d837-4044-80d1-29c074ab75b5" providerId="ADAL" clId="{4D6D0A30-A3CD-490C-92D0-40C94A9A54C9}" dt="2020-05-11T20:53:07.427" v="2446"/>
          <ac:spMkLst>
            <pc:docMk/>
            <pc:sldMk cId="980015541" sldId="259"/>
            <ac:spMk id="3" creationId="{28F7898E-8A58-4374-9DCD-9610B9571E30}"/>
          </ac:spMkLst>
        </pc:spChg>
        <pc:spChg chg="add mod">
          <ac:chgData name="Madalina Petre (1808352)" userId="b2b8466a-d837-4044-80d1-29c074ab75b5" providerId="ADAL" clId="{4D6D0A30-A3CD-490C-92D0-40C94A9A54C9}" dt="2020-05-11T20:53:07.427" v="2446"/>
          <ac:spMkLst>
            <pc:docMk/>
            <pc:sldMk cId="980015541" sldId="259"/>
            <ac:spMk id="4" creationId="{73E97FB1-ECCB-4687-9654-521618F1820C}"/>
          </ac:spMkLst>
        </pc:spChg>
      </pc:sldChg>
      <pc:sldChg chg="addSp delSp modSp add">
        <pc:chgData name="Madalina Petre (1808352)" userId="b2b8466a-d837-4044-80d1-29c074ab75b5" providerId="ADAL" clId="{4D6D0A30-A3CD-490C-92D0-40C94A9A54C9}" dt="2020-05-11T21:25:33.234" v="3459" actId="255"/>
        <pc:sldMkLst>
          <pc:docMk/>
          <pc:sldMk cId="560739164" sldId="260"/>
        </pc:sldMkLst>
        <pc:spChg chg="add del mod">
          <ac:chgData name="Madalina Petre (1808352)" userId="b2b8466a-d837-4044-80d1-29c074ab75b5" providerId="ADAL" clId="{4D6D0A30-A3CD-490C-92D0-40C94A9A54C9}" dt="2020-05-11T20:36:04.751" v="1839" actId="478"/>
          <ac:spMkLst>
            <pc:docMk/>
            <pc:sldMk cId="560739164" sldId="260"/>
            <ac:spMk id="2" creationId="{05F60648-642F-443D-8F63-C0F4A25FB9A0}"/>
          </ac:spMkLst>
        </pc:spChg>
        <pc:spChg chg="add mod">
          <ac:chgData name="Madalina Petre (1808352)" userId="b2b8466a-d837-4044-80d1-29c074ab75b5" providerId="ADAL" clId="{4D6D0A30-A3CD-490C-92D0-40C94A9A54C9}" dt="2020-05-11T21:25:33.234" v="3459" actId="255"/>
          <ac:spMkLst>
            <pc:docMk/>
            <pc:sldMk cId="560739164" sldId="260"/>
            <ac:spMk id="3" creationId="{A75F64B2-76F5-46E9-9233-0CE6DD28F5EB}"/>
          </ac:spMkLst>
        </pc:spChg>
        <pc:spChg chg="add del mod">
          <ac:chgData name="Madalina Petre (1808352)" userId="b2b8466a-d837-4044-80d1-29c074ab75b5" providerId="ADAL" clId="{4D6D0A30-A3CD-490C-92D0-40C94A9A54C9}" dt="2020-05-11T20:42:14.004" v="2092"/>
          <ac:spMkLst>
            <pc:docMk/>
            <pc:sldMk cId="560739164" sldId="260"/>
            <ac:spMk id="4" creationId="{BA501CBB-008E-406B-A23A-D80C3499CABF}"/>
          </ac:spMkLst>
        </pc:spChg>
        <pc:spChg chg="add del mod">
          <ac:chgData name="Madalina Petre (1808352)" userId="b2b8466a-d837-4044-80d1-29c074ab75b5" providerId="ADAL" clId="{4D6D0A30-A3CD-490C-92D0-40C94A9A54C9}" dt="2020-05-11T20:42:14.004" v="2092"/>
          <ac:spMkLst>
            <pc:docMk/>
            <pc:sldMk cId="560739164" sldId="260"/>
            <ac:spMk id="5" creationId="{BC3A95D2-9A1E-4703-B1AA-FD9C2F6983C3}"/>
          </ac:spMkLst>
        </pc:spChg>
        <pc:spChg chg="add mod">
          <ac:chgData name="Madalina Petre (1808352)" userId="b2b8466a-d837-4044-80d1-29c074ab75b5" providerId="ADAL" clId="{4D6D0A30-A3CD-490C-92D0-40C94A9A54C9}" dt="2020-05-11T21:25:25.384" v="3458" actId="255"/>
          <ac:spMkLst>
            <pc:docMk/>
            <pc:sldMk cId="560739164" sldId="260"/>
            <ac:spMk id="6" creationId="{CB37CEAF-24B5-4D7A-91E3-0834F1F25696}"/>
          </ac:spMkLst>
        </pc:spChg>
      </pc:sldChg>
      <pc:sldChg chg="addSp delSp modSp add">
        <pc:chgData name="Madalina Petre (1808352)" userId="b2b8466a-d837-4044-80d1-29c074ab75b5" providerId="ADAL" clId="{4D6D0A30-A3CD-490C-92D0-40C94A9A54C9}" dt="2020-05-11T21:25:09.849" v="3457" actId="255"/>
        <pc:sldMkLst>
          <pc:docMk/>
          <pc:sldMk cId="3246194813" sldId="261"/>
        </pc:sldMkLst>
        <pc:spChg chg="add del mod">
          <ac:chgData name="Madalina Petre (1808352)" userId="b2b8466a-d837-4044-80d1-29c074ab75b5" providerId="ADAL" clId="{4D6D0A30-A3CD-490C-92D0-40C94A9A54C9}" dt="2020-05-06T21:47:19.817" v="322" actId="478"/>
          <ac:spMkLst>
            <pc:docMk/>
            <pc:sldMk cId="3246194813" sldId="261"/>
            <ac:spMk id="2" creationId="{D040B73C-D59D-4934-91B9-A58D9ABD63A9}"/>
          </ac:spMkLst>
        </pc:spChg>
        <pc:spChg chg="add mod">
          <ac:chgData name="Madalina Petre (1808352)" userId="b2b8466a-d837-4044-80d1-29c074ab75b5" providerId="ADAL" clId="{4D6D0A30-A3CD-490C-92D0-40C94A9A54C9}" dt="2020-05-11T20:46:17.843" v="2183" actId="14100"/>
          <ac:spMkLst>
            <pc:docMk/>
            <pc:sldMk cId="3246194813" sldId="261"/>
            <ac:spMk id="2" creationId="{E41792E4-ED39-4962-A27D-E17FE273AA1E}"/>
          </ac:spMkLst>
        </pc:spChg>
        <pc:spChg chg="add del mod">
          <ac:chgData name="Madalina Petre (1808352)" userId="b2b8466a-d837-4044-80d1-29c074ab75b5" providerId="ADAL" clId="{4D6D0A30-A3CD-490C-92D0-40C94A9A54C9}" dt="2020-05-11T20:44:35.686" v="2110" actId="478"/>
          <ac:spMkLst>
            <pc:docMk/>
            <pc:sldMk cId="3246194813" sldId="261"/>
            <ac:spMk id="3" creationId="{007355F7-E3CA-4EAB-B204-B78E657C380A}"/>
          </ac:spMkLst>
        </pc:spChg>
        <pc:spChg chg="add mod">
          <ac:chgData name="Madalina Petre (1808352)" userId="b2b8466a-d837-4044-80d1-29c074ab75b5" providerId="ADAL" clId="{4D6D0A30-A3CD-490C-92D0-40C94A9A54C9}" dt="2020-05-11T21:25:09.849" v="3457" actId="255"/>
          <ac:spMkLst>
            <pc:docMk/>
            <pc:sldMk cId="3246194813" sldId="261"/>
            <ac:spMk id="4" creationId="{45495136-82F0-4133-A096-C51006A80C23}"/>
          </ac:spMkLst>
        </pc:spChg>
      </pc:sldChg>
      <pc:sldChg chg="addSp delSp modSp add">
        <pc:chgData name="Madalina Petre (1808352)" userId="b2b8466a-d837-4044-80d1-29c074ab75b5" providerId="ADAL" clId="{4D6D0A30-A3CD-490C-92D0-40C94A9A54C9}" dt="2020-05-11T21:24:22.411" v="3452" actId="122"/>
        <pc:sldMkLst>
          <pc:docMk/>
          <pc:sldMk cId="826408049" sldId="262"/>
        </pc:sldMkLst>
        <pc:spChg chg="add del mod">
          <ac:chgData name="Madalina Petre (1808352)" userId="b2b8466a-d837-4044-80d1-29c074ab75b5" providerId="ADAL" clId="{4D6D0A30-A3CD-490C-92D0-40C94A9A54C9}" dt="2020-05-11T21:17:44.600" v="3178"/>
          <ac:spMkLst>
            <pc:docMk/>
            <pc:sldMk cId="826408049" sldId="262"/>
            <ac:spMk id="2" creationId="{DFB14F8C-FF6D-419C-87B1-77A60724BB60}"/>
          </ac:spMkLst>
        </pc:spChg>
        <pc:spChg chg="add del mod">
          <ac:chgData name="Madalina Petre (1808352)" userId="b2b8466a-d837-4044-80d1-29c074ab75b5" providerId="ADAL" clId="{4D6D0A30-A3CD-490C-92D0-40C94A9A54C9}" dt="2020-05-11T21:20:06.176" v="3194" actId="478"/>
          <ac:spMkLst>
            <pc:docMk/>
            <pc:sldMk cId="826408049" sldId="262"/>
            <ac:spMk id="3" creationId="{9838ABA8-6721-4009-AA66-BA6FDEAE84B2}"/>
          </ac:spMkLst>
        </pc:spChg>
        <pc:spChg chg="add del mod">
          <ac:chgData name="Madalina Petre (1808352)" userId="b2b8466a-d837-4044-80d1-29c074ab75b5" providerId="ADAL" clId="{4D6D0A30-A3CD-490C-92D0-40C94A9A54C9}" dt="2020-05-11T21:17:22.577" v="3165" actId="478"/>
          <ac:spMkLst>
            <pc:docMk/>
            <pc:sldMk cId="826408049" sldId="262"/>
            <ac:spMk id="4" creationId="{CB4CFD9B-1BAC-489F-8894-944577826E0A}"/>
          </ac:spMkLst>
        </pc:spChg>
        <pc:spChg chg="add del mod">
          <ac:chgData name="Madalina Petre (1808352)" userId="b2b8466a-d837-4044-80d1-29c074ab75b5" providerId="ADAL" clId="{4D6D0A30-A3CD-490C-92D0-40C94A9A54C9}" dt="2020-05-11T21:17:44.584" v="3176" actId="478"/>
          <ac:spMkLst>
            <pc:docMk/>
            <pc:sldMk cId="826408049" sldId="262"/>
            <ac:spMk id="5" creationId="{CC4E2BE8-C05F-4526-8F8C-3686A2E02DC0}"/>
          </ac:spMkLst>
        </pc:spChg>
        <pc:spChg chg="add del mod">
          <ac:chgData name="Madalina Petre (1808352)" userId="b2b8466a-d837-4044-80d1-29c074ab75b5" providerId="ADAL" clId="{4D6D0A30-A3CD-490C-92D0-40C94A9A54C9}" dt="2020-05-07T10:00:59.330" v="427" actId="478"/>
          <ac:spMkLst>
            <pc:docMk/>
            <pc:sldMk cId="826408049" sldId="262"/>
            <ac:spMk id="6" creationId="{71F6F3D4-B5AE-40C7-8BB0-5A520B0BFBDD}"/>
          </ac:spMkLst>
        </pc:spChg>
        <pc:spChg chg="add del mod">
          <ac:chgData name="Madalina Petre (1808352)" userId="b2b8466a-d837-4044-80d1-29c074ab75b5" providerId="ADAL" clId="{4D6D0A30-A3CD-490C-92D0-40C94A9A54C9}" dt="2020-05-11T21:21:08.028" v="3413" actId="478"/>
          <ac:spMkLst>
            <pc:docMk/>
            <pc:sldMk cId="826408049" sldId="262"/>
            <ac:spMk id="6" creationId="{C27BF0C1-5340-4DDA-A43A-C448C9ADF776}"/>
          </ac:spMkLst>
        </pc:spChg>
        <pc:spChg chg="add mod">
          <ac:chgData name="Madalina Petre (1808352)" userId="b2b8466a-d837-4044-80d1-29c074ab75b5" providerId="ADAL" clId="{4D6D0A30-A3CD-490C-92D0-40C94A9A54C9}" dt="2020-05-11T21:22:19.942" v="3435" actId="255"/>
          <ac:spMkLst>
            <pc:docMk/>
            <pc:sldMk cId="826408049" sldId="262"/>
            <ac:spMk id="7" creationId="{B2F79096-9390-4DA5-B212-016D806E69B4}"/>
          </ac:spMkLst>
        </pc:spChg>
        <pc:spChg chg="add mod">
          <ac:chgData name="Madalina Petre (1808352)" userId="b2b8466a-d837-4044-80d1-29c074ab75b5" providerId="ADAL" clId="{4D6D0A30-A3CD-490C-92D0-40C94A9A54C9}" dt="2020-05-11T21:24:22.411" v="3452" actId="122"/>
          <ac:spMkLst>
            <pc:docMk/>
            <pc:sldMk cId="826408049" sldId="262"/>
            <ac:spMk id="8" creationId="{DB9F0B5D-4A19-4354-A2E3-E9D6DCCD9B37}"/>
          </ac:spMkLst>
        </pc:spChg>
        <pc:spChg chg="add del mod">
          <ac:chgData name="Madalina Petre (1808352)" userId="b2b8466a-d837-4044-80d1-29c074ab75b5" providerId="ADAL" clId="{4D6D0A30-A3CD-490C-92D0-40C94A9A54C9}" dt="2020-05-11T21:21:23.066" v="3416" actId="478"/>
          <ac:spMkLst>
            <pc:docMk/>
            <pc:sldMk cId="826408049" sldId="262"/>
            <ac:spMk id="9" creationId="{DAC8FEFD-CF39-4E52-A560-817FB785C313}"/>
          </ac:spMkLst>
        </pc:spChg>
      </pc:sldChg>
      <pc:sldChg chg="add del">
        <pc:chgData name="Madalina Petre (1808352)" userId="b2b8466a-d837-4044-80d1-29c074ab75b5" providerId="ADAL" clId="{4D6D0A30-A3CD-490C-92D0-40C94A9A54C9}" dt="2020-05-06T21:53:30.281" v="381"/>
        <pc:sldMkLst>
          <pc:docMk/>
          <pc:sldMk cId="1559368739" sldId="262"/>
        </pc:sldMkLst>
      </pc:sldChg>
      <pc:sldChg chg="addSp modSp add del">
        <pc:chgData name="Madalina Petre (1808352)" userId="b2b8466a-d837-4044-80d1-29c074ab75b5" providerId="ADAL" clId="{4D6D0A30-A3CD-490C-92D0-40C94A9A54C9}" dt="2020-05-07T09:46:37.514" v="405" actId="2696"/>
        <pc:sldMkLst>
          <pc:docMk/>
          <pc:sldMk cId="1937949300" sldId="262"/>
        </pc:sldMkLst>
        <pc:spChg chg="add mod">
          <ac:chgData name="Madalina Petre (1808352)" userId="b2b8466a-d837-4044-80d1-29c074ab75b5" providerId="ADAL" clId="{4D6D0A30-A3CD-490C-92D0-40C94A9A54C9}" dt="2020-05-07T09:00:46.464" v="404" actId="1076"/>
          <ac:spMkLst>
            <pc:docMk/>
            <pc:sldMk cId="1937949300" sldId="262"/>
            <ac:spMk id="2" creationId="{AF3B8532-0D53-4255-8433-F6F934323D56}"/>
          </ac:spMkLst>
        </pc:spChg>
      </pc:sldChg>
      <pc:sldChg chg="addSp delSp modSp add">
        <pc:chgData name="Madalina Petre (1808352)" userId="b2b8466a-d837-4044-80d1-29c074ab75b5" providerId="ADAL" clId="{4D6D0A30-A3CD-490C-92D0-40C94A9A54C9}" dt="2020-05-11T21:24:56.302" v="3456" actId="27636"/>
        <pc:sldMkLst>
          <pc:docMk/>
          <pc:sldMk cId="1544973073" sldId="263"/>
        </pc:sldMkLst>
        <pc:spChg chg="del mod">
          <ac:chgData name="Madalina Petre (1808352)" userId="b2b8466a-d837-4044-80d1-29c074ab75b5" providerId="ADAL" clId="{4D6D0A30-A3CD-490C-92D0-40C94A9A54C9}" dt="2020-05-11T20:52:09.938" v="2443"/>
          <ac:spMkLst>
            <pc:docMk/>
            <pc:sldMk cId="1544973073" sldId="263"/>
            <ac:spMk id="2" creationId="{72BB73B9-BD52-456C-95A6-262D29088A94}"/>
          </ac:spMkLst>
        </pc:spChg>
        <pc:spChg chg="add mod">
          <ac:chgData name="Madalina Petre (1808352)" userId="b2b8466a-d837-4044-80d1-29c074ab75b5" providerId="ADAL" clId="{4D6D0A30-A3CD-490C-92D0-40C94A9A54C9}" dt="2020-05-11T21:24:43.247" v="3453" actId="14100"/>
          <ac:spMkLst>
            <pc:docMk/>
            <pc:sldMk cId="1544973073" sldId="263"/>
            <ac:spMk id="3" creationId="{257F96D8-07C6-4190-AB13-C5AA5C1AFEF4}"/>
          </ac:spMkLst>
        </pc:spChg>
        <pc:spChg chg="del">
          <ac:chgData name="Madalina Petre (1808352)" userId="b2b8466a-d837-4044-80d1-29c074ab75b5" providerId="ADAL" clId="{4D6D0A30-A3CD-490C-92D0-40C94A9A54C9}" dt="2020-05-07T12:46:50.421" v="433" actId="478"/>
          <ac:spMkLst>
            <pc:docMk/>
            <pc:sldMk cId="1544973073" sldId="263"/>
            <ac:spMk id="3" creationId="{4376BD00-D228-4C4C-806E-C134C73855DC}"/>
          </ac:spMkLst>
        </pc:spChg>
        <pc:spChg chg="add del mod">
          <ac:chgData name="Madalina Petre (1808352)" userId="b2b8466a-d837-4044-80d1-29c074ab75b5" providerId="ADAL" clId="{4D6D0A30-A3CD-490C-92D0-40C94A9A54C9}" dt="2020-05-11T20:56:31.613" v="2475"/>
          <ac:spMkLst>
            <pc:docMk/>
            <pc:sldMk cId="1544973073" sldId="263"/>
            <ac:spMk id="4" creationId="{7EC1F8C6-475C-43A7-8919-5608F97F59E1}"/>
          </ac:spMkLst>
        </pc:spChg>
        <pc:spChg chg="add del mod">
          <ac:chgData name="Madalina Petre (1808352)" userId="b2b8466a-d837-4044-80d1-29c074ab75b5" providerId="ADAL" clId="{4D6D0A30-A3CD-490C-92D0-40C94A9A54C9}" dt="2020-05-11T20:56:31.613" v="2475"/>
          <ac:spMkLst>
            <pc:docMk/>
            <pc:sldMk cId="1544973073" sldId="263"/>
            <ac:spMk id="5" creationId="{D8B5FD15-C09F-4798-A9A0-14350715D817}"/>
          </ac:spMkLst>
        </pc:spChg>
        <pc:spChg chg="add del mod">
          <ac:chgData name="Madalina Petre (1808352)" userId="b2b8466a-d837-4044-80d1-29c074ab75b5" providerId="ADAL" clId="{4D6D0A30-A3CD-490C-92D0-40C94A9A54C9}" dt="2020-05-11T20:56:40.467" v="2476"/>
          <ac:spMkLst>
            <pc:docMk/>
            <pc:sldMk cId="1544973073" sldId="263"/>
            <ac:spMk id="6" creationId="{0031B71E-60A5-47A2-BA10-21A3D20467BA}"/>
          </ac:spMkLst>
        </pc:spChg>
        <pc:spChg chg="add del mod">
          <ac:chgData name="Madalina Petre (1808352)" userId="b2b8466a-d837-4044-80d1-29c074ab75b5" providerId="ADAL" clId="{4D6D0A30-A3CD-490C-92D0-40C94A9A54C9}" dt="2020-05-11T20:56:40.467" v="2476"/>
          <ac:spMkLst>
            <pc:docMk/>
            <pc:sldMk cId="1544973073" sldId="263"/>
            <ac:spMk id="7" creationId="{7BD97E34-FC71-4863-84EF-BD7FEB034A4B}"/>
          </ac:spMkLst>
        </pc:spChg>
        <pc:spChg chg="add mod">
          <ac:chgData name="Madalina Petre (1808352)" userId="b2b8466a-d837-4044-80d1-29c074ab75b5" providerId="ADAL" clId="{4D6D0A30-A3CD-490C-92D0-40C94A9A54C9}" dt="2020-05-11T21:24:56.302" v="3456" actId="27636"/>
          <ac:spMkLst>
            <pc:docMk/>
            <pc:sldMk cId="1544973073" sldId="263"/>
            <ac:spMk id="8" creationId="{220E26A6-FE1B-48F2-BE89-B0060A5EA8FC}"/>
          </ac:spMkLst>
        </pc:spChg>
      </pc:sldChg>
      <pc:sldChg chg="addSp delSp modSp add">
        <pc:chgData name="Madalina Petre (1808352)" userId="b2b8466a-d837-4044-80d1-29c074ab75b5" providerId="ADAL" clId="{4D6D0A30-A3CD-490C-92D0-40C94A9A54C9}" dt="2020-05-11T21:23:54.275" v="3445" actId="1076"/>
        <pc:sldMkLst>
          <pc:docMk/>
          <pc:sldMk cId="937941608" sldId="264"/>
        </pc:sldMkLst>
        <pc:spChg chg="del">
          <ac:chgData name="Madalina Petre (1808352)" userId="b2b8466a-d837-4044-80d1-29c074ab75b5" providerId="ADAL" clId="{4D6D0A30-A3CD-490C-92D0-40C94A9A54C9}" dt="2020-05-11T21:05:02.830" v="2843" actId="478"/>
          <ac:spMkLst>
            <pc:docMk/>
            <pc:sldMk cId="937941608" sldId="264"/>
            <ac:spMk id="3" creationId="{257F96D8-07C6-4190-AB13-C5AA5C1AFEF4}"/>
          </ac:spMkLst>
        </pc:spChg>
        <pc:spChg chg="add mod">
          <ac:chgData name="Madalina Petre (1808352)" userId="b2b8466a-d837-4044-80d1-29c074ab75b5" providerId="ADAL" clId="{4D6D0A30-A3CD-490C-92D0-40C94A9A54C9}" dt="2020-05-11T21:22:48.645" v="3439" actId="255"/>
          <ac:spMkLst>
            <pc:docMk/>
            <pc:sldMk cId="937941608" sldId="264"/>
            <ac:spMk id="4" creationId="{516CB59F-7821-4BB9-BDCD-AA62075E8794}"/>
          </ac:spMkLst>
        </pc:spChg>
        <pc:spChg chg="add mod">
          <ac:chgData name="Madalina Petre (1808352)" userId="b2b8466a-d837-4044-80d1-29c074ab75b5" providerId="ADAL" clId="{4D6D0A30-A3CD-490C-92D0-40C94A9A54C9}" dt="2020-05-11T21:23:54.275" v="3445" actId="1076"/>
          <ac:spMkLst>
            <pc:docMk/>
            <pc:sldMk cId="937941608" sldId="264"/>
            <ac:spMk id="6" creationId="{8746C194-4731-4847-8A19-9490C27D11EA}"/>
          </ac:spMkLst>
        </pc:spChg>
        <pc:spChg chg="del mod">
          <ac:chgData name="Madalina Petre (1808352)" userId="b2b8466a-d837-4044-80d1-29c074ab75b5" providerId="ADAL" clId="{4D6D0A30-A3CD-490C-92D0-40C94A9A54C9}" dt="2020-05-11T21:05:00.194" v="2842" actId="478"/>
          <ac:spMkLst>
            <pc:docMk/>
            <pc:sldMk cId="937941608" sldId="264"/>
            <ac:spMk id="8" creationId="{220E26A6-FE1B-48F2-BE89-B0060A5EA8FC}"/>
          </ac:spMkLst>
        </pc:spChg>
      </pc:sldChg>
      <pc:sldChg chg="add del">
        <pc:chgData name="Madalina Petre (1808352)" userId="b2b8466a-d837-4044-80d1-29c074ab75b5" providerId="ADAL" clId="{4D6D0A30-A3CD-490C-92D0-40C94A9A54C9}" dt="2020-05-11T21:03:18.802" v="2838" actId="2696"/>
        <pc:sldMkLst>
          <pc:docMk/>
          <pc:sldMk cId="3831189542" sldId="264"/>
        </pc:sldMkLst>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EE2B2425-DD8D-4199-AE8F-2F789AEE7B0A}" type="datetimeFigureOut">
              <a:rPr lang="en-GB" smtClean="0"/>
              <a:t>11/05/2020</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00FA8EF9-F7EF-4B60-AB5E-CD1D4C5CD96D}" type="slidenum">
              <a:rPr lang="en-GB" smtClean="0"/>
              <a:t>‹#›</a:t>
            </a:fld>
            <a:endParaRPr lang="en-GB"/>
          </a:p>
        </p:txBody>
      </p:sp>
    </p:spTree>
    <p:extLst>
      <p:ext uri="{BB962C8B-B14F-4D97-AF65-F5344CB8AC3E}">
        <p14:creationId xmlns:p14="http://schemas.microsoft.com/office/powerpoint/2010/main" val="178541209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00FA8EF9-F7EF-4B60-AB5E-CD1D4C5CD96D}" type="slidenum">
              <a:rPr lang="en-GB" smtClean="0"/>
              <a:t>2</a:t>
            </a:fld>
            <a:endParaRPr lang="en-GB"/>
          </a:p>
        </p:txBody>
      </p:sp>
    </p:spTree>
    <p:extLst>
      <p:ext uri="{BB962C8B-B14F-4D97-AF65-F5344CB8AC3E}">
        <p14:creationId xmlns:p14="http://schemas.microsoft.com/office/powerpoint/2010/main" val="147560781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00FA8EF9-F7EF-4B60-AB5E-CD1D4C5CD96D}" type="slidenum">
              <a:rPr lang="en-GB" smtClean="0"/>
              <a:t>5</a:t>
            </a:fld>
            <a:endParaRPr lang="en-GB"/>
          </a:p>
        </p:txBody>
      </p:sp>
    </p:spTree>
    <p:extLst>
      <p:ext uri="{BB962C8B-B14F-4D97-AF65-F5344CB8AC3E}">
        <p14:creationId xmlns:p14="http://schemas.microsoft.com/office/powerpoint/2010/main" val="185341951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9D1C11A-CA7A-4F1A-A2D2-3D674C9048D0}"/>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CE3E0B85-1CEF-4F59-8827-E24A4F2B4ADC}"/>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8D38F932-1734-486E-AC4F-CF0C74FBB37F}"/>
              </a:ext>
            </a:extLst>
          </p:cNvPr>
          <p:cNvSpPr>
            <a:spLocks noGrp="1"/>
          </p:cNvSpPr>
          <p:nvPr>
            <p:ph type="dt" sz="half" idx="10"/>
          </p:nvPr>
        </p:nvSpPr>
        <p:spPr/>
        <p:txBody>
          <a:bodyPr/>
          <a:lstStyle/>
          <a:p>
            <a:fld id="{60BE9548-AF1E-479E-BA11-4A127B64904A}" type="datetimeFigureOut">
              <a:rPr lang="en-GB" smtClean="0"/>
              <a:t>11/05/2020</a:t>
            </a:fld>
            <a:endParaRPr lang="en-GB"/>
          </a:p>
        </p:txBody>
      </p:sp>
      <p:sp>
        <p:nvSpPr>
          <p:cNvPr id="5" name="Footer Placeholder 4">
            <a:extLst>
              <a:ext uri="{FF2B5EF4-FFF2-40B4-BE49-F238E27FC236}">
                <a16:creationId xmlns:a16="http://schemas.microsoft.com/office/drawing/2014/main" id="{0D35C1D0-3832-4F8A-B57A-69D21A580BD2}"/>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6511FB96-08F1-46E7-95EA-540765A36084}"/>
              </a:ext>
            </a:extLst>
          </p:cNvPr>
          <p:cNvSpPr>
            <a:spLocks noGrp="1"/>
          </p:cNvSpPr>
          <p:nvPr>
            <p:ph type="sldNum" sz="quarter" idx="12"/>
          </p:nvPr>
        </p:nvSpPr>
        <p:spPr/>
        <p:txBody>
          <a:bodyPr/>
          <a:lstStyle/>
          <a:p>
            <a:fld id="{B5FB0A64-E698-4AC3-9B5D-BD72CB036CC3}" type="slidenum">
              <a:rPr lang="en-GB" smtClean="0"/>
              <a:t>‹#›</a:t>
            </a:fld>
            <a:endParaRPr lang="en-GB"/>
          </a:p>
        </p:txBody>
      </p:sp>
    </p:spTree>
    <p:extLst>
      <p:ext uri="{BB962C8B-B14F-4D97-AF65-F5344CB8AC3E}">
        <p14:creationId xmlns:p14="http://schemas.microsoft.com/office/powerpoint/2010/main" val="176638760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7FC17B9-DF00-4EDF-9285-D10A6A09C053}"/>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0A62E002-826C-44A3-881F-417A98006C4D}"/>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BDEECF6E-BA1F-4EDD-9FDE-3BEAEAC5A4B6}"/>
              </a:ext>
            </a:extLst>
          </p:cNvPr>
          <p:cNvSpPr>
            <a:spLocks noGrp="1"/>
          </p:cNvSpPr>
          <p:nvPr>
            <p:ph type="dt" sz="half" idx="10"/>
          </p:nvPr>
        </p:nvSpPr>
        <p:spPr/>
        <p:txBody>
          <a:bodyPr/>
          <a:lstStyle/>
          <a:p>
            <a:fld id="{60BE9548-AF1E-479E-BA11-4A127B64904A}" type="datetimeFigureOut">
              <a:rPr lang="en-GB" smtClean="0"/>
              <a:t>11/05/2020</a:t>
            </a:fld>
            <a:endParaRPr lang="en-GB"/>
          </a:p>
        </p:txBody>
      </p:sp>
      <p:sp>
        <p:nvSpPr>
          <p:cNvPr id="5" name="Footer Placeholder 4">
            <a:extLst>
              <a:ext uri="{FF2B5EF4-FFF2-40B4-BE49-F238E27FC236}">
                <a16:creationId xmlns:a16="http://schemas.microsoft.com/office/drawing/2014/main" id="{EEC956F4-917F-440C-B404-D963F6772C36}"/>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3F76B94A-FA42-4AE6-BB2D-620928B9353E}"/>
              </a:ext>
            </a:extLst>
          </p:cNvPr>
          <p:cNvSpPr>
            <a:spLocks noGrp="1"/>
          </p:cNvSpPr>
          <p:nvPr>
            <p:ph type="sldNum" sz="quarter" idx="12"/>
          </p:nvPr>
        </p:nvSpPr>
        <p:spPr/>
        <p:txBody>
          <a:bodyPr/>
          <a:lstStyle/>
          <a:p>
            <a:fld id="{B5FB0A64-E698-4AC3-9B5D-BD72CB036CC3}" type="slidenum">
              <a:rPr lang="en-GB" smtClean="0"/>
              <a:t>‹#›</a:t>
            </a:fld>
            <a:endParaRPr lang="en-GB"/>
          </a:p>
        </p:txBody>
      </p:sp>
    </p:spTree>
    <p:extLst>
      <p:ext uri="{BB962C8B-B14F-4D97-AF65-F5344CB8AC3E}">
        <p14:creationId xmlns:p14="http://schemas.microsoft.com/office/powerpoint/2010/main" val="132313840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5E03728-8173-4341-87BC-FB14E0C14022}"/>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AD73CFD6-74B2-4DFA-8603-61213CF497EB}"/>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7C5AC5FE-D99A-4FEA-A42C-C188838A9AB1}"/>
              </a:ext>
            </a:extLst>
          </p:cNvPr>
          <p:cNvSpPr>
            <a:spLocks noGrp="1"/>
          </p:cNvSpPr>
          <p:nvPr>
            <p:ph type="dt" sz="half" idx="10"/>
          </p:nvPr>
        </p:nvSpPr>
        <p:spPr/>
        <p:txBody>
          <a:bodyPr/>
          <a:lstStyle/>
          <a:p>
            <a:fld id="{60BE9548-AF1E-479E-BA11-4A127B64904A}" type="datetimeFigureOut">
              <a:rPr lang="en-GB" smtClean="0"/>
              <a:t>11/05/2020</a:t>
            </a:fld>
            <a:endParaRPr lang="en-GB"/>
          </a:p>
        </p:txBody>
      </p:sp>
      <p:sp>
        <p:nvSpPr>
          <p:cNvPr id="5" name="Footer Placeholder 4">
            <a:extLst>
              <a:ext uri="{FF2B5EF4-FFF2-40B4-BE49-F238E27FC236}">
                <a16:creationId xmlns:a16="http://schemas.microsoft.com/office/drawing/2014/main" id="{17285DF2-4796-420F-8EA6-795EEE8CC9E0}"/>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81586FE3-138C-42F1-946B-E9FBCEF06373}"/>
              </a:ext>
            </a:extLst>
          </p:cNvPr>
          <p:cNvSpPr>
            <a:spLocks noGrp="1"/>
          </p:cNvSpPr>
          <p:nvPr>
            <p:ph type="sldNum" sz="quarter" idx="12"/>
          </p:nvPr>
        </p:nvSpPr>
        <p:spPr/>
        <p:txBody>
          <a:bodyPr/>
          <a:lstStyle/>
          <a:p>
            <a:fld id="{B5FB0A64-E698-4AC3-9B5D-BD72CB036CC3}" type="slidenum">
              <a:rPr lang="en-GB" smtClean="0"/>
              <a:t>‹#›</a:t>
            </a:fld>
            <a:endParaRPr lang="en-GB"/>
          </a:p>
        </p:txBody>
      </p:sp>
    </p:spTree>
    <p:extLst>
      <p:ext uri="{BB962C8B-B14F-4D97-AF65-F5344CB8AC3E}">
        <p14:creationId xmlns:p14="http://schemas.microsoft.com/office/powerpoint/2010/main" val="48860992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B97DB50-190B-4CC0-A335-CCC8DC03547B}"/>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AB6F1B60-4C57-45E5-BE9C-718D0F78CCBB}"/>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53DC3437-1FBB-4D31-939A-EBD0C8DBE8DC}"/>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7085998E-0516-48EE-90A6-81DF37FB6F67}"/>
              </a:ext>
            </a:extLst>
          </p:cNvPr>
          <p:cNvSpPr>
            <a:spLocks noGrp="1"/>
          </p:cNvSpPr>
          <p:nvPr>
            <p:ph type="dt" sz="half" idx="10"/>
          </p:nvPr>
        </p:nvSpPr>
        <p:spPr/>
        <p:txBody>
          <a:bodyPr/>
          <a:lstStyle/>
          <a:p>
            <a:fld id="{60BE9548-AF1E-479E-BA11-4A127B64904A}" type="datetimeFigureOut">
              <a:rPr lang="en-GB" smtClean="0"/>
              <a:t>11/05/2020</a:t>
            </a:fld>
            <a:endParaRPr lang="en-GB"/>
          </a:p>
        </p:txBody>
      </p:sp>
      <p:sp>
        <p:nvSpPr>
          <p:cNvPr id="6" name="Footer Placeholder 5">
            <a:extLst>
              <a:ext uri="{FF2B5EF4-FFF2-40B4-BE49-F238E27FC236}">
                <a16:creationId xmlns:a16="http://schemas.microsoft.com/office/drawing/2014/main" id="{19E4622D-B50C-40F6-8FF4-EBD56F849395}"/>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6924312E-A2AF-4F3B-8379-8343C4DA6B6E}"/>
              </a:ext>
            </a:extLst>
          </p:cNvPr>
          <p:cNvSpPr>
            <a:spLocks noGrp="1"/>
          </p:cNvSpPr>
          <p:nvPr>
            <p:ph type="sldNum" sz="quarter" idx="12"/>
          </p:nvPr>
        </p:nvSpPr>
        <p:spPr/>
        <p:txBody>
          <a:bodyPr/>
          <a:lstStyle/>
          <a:p>
            <a:fld id="{B5FB0A64-E698-4AC3-9B5D-BD72CB036CC3}" type="slidenum">
              <a:rPr lang="en-GB" smtClean="0"/>
              <a:t>‹#›</a:t>
            </a:fld>
            <a:endParaRPr lang="en-GB"/>
          </a:p>
        </p:txBody>
      </p:sp>
    </p:spTree>
    <p:extLst>
      <p:ext uri="{BB962C8B-B14F-4D97-AF65-F5344CB8AC3E}">
        <p14:creationId xmlns:p14="http://schemas.microsoft.com/office/powerpoint/2010/main" val="35044083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7D34092-376C-47F8-BED2-481F1332DBC9}"/>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1068840D-51C6-4514-BA2A-DE8FE2BAADB8}"/>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C5F93AFD-3E37-4AF3-AA3A-E3B6C713A099}"/>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C561BE18-6ED3-4D16-8219-A71207C68F35}"/>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25A438A5-7C1F-4ABA-94CA-CC8F52422BC7}"/>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7B632702-3D15-45B5-B885-19524CDDA252}"/>
              </a:ext>
            </a:extLst>
          </p:cNvPr>
          <p:cNvSpPr>
            <a:spLocks noGrp="1"/>
          </p:cNvSpPr>
          <p:nvPr>
            <p:ph type="dt" sz="half" idx="10"/>
          </p:nvPr>
        </p:nvSpPr>
        <p:spPr/>
        <p:txBody>
          <a:bodyPr/>
          <a:lstStyle/>
          <a:p>
            <a:fld id="{60BE9548-AF1E-479E-BA11-4A127B64904A}" type="datetimeFigureOut">
              <a:rPr lang="en-GB" smtClean="0"/>
              <a:t>11/05/2020</a:t>
            </a:fld>
            <a:endParaRPr lang="en-GB"/>
          </a:p>
        </p:txBody>
      </p:sp>
      <p:sp>
        <p:nvSpPr>
          <p:cNvPr id="8" name="Footer Placeholder 7">
            <a:extLst>
              <a:ext uri="{FF2B5EF4-FFF2-40B4-BE49-F238E27FC236}">
                <a16:creationId xmlns:a16="http://schemas.microsoft.com/office/drawing/2014/main" id="{5384521D-CAC2-44A9-A035-EE61308C6871}"/>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D13916AE-22A0-4903-A4EB-6BAAB6E16E43}"/>
              </a:ext>
            </a:extLst>
          </p:cNvPr>
          <p:cNvSpPr>
            <a:spLocks noGrp="1"/>
          </p:cNvSpPr>
          <p:nvPr>
            <p:ph type="sldNum" sz="quarter" idx="12"/>
          </p:nvPr>
        </p:nvSpPr>
        <p:spPr/>
        <p:txBody>
          <a:bodyPr/>
          <a:lstStyle/>
          <a:p>
            <a:fld id="{B5FB0A64-E698-4AC3-9B5D-BD72CB036CC3}" type="slidenum">
              <a:rPr lang="en-GB" smtClean="0"/>
              <a:t>‹#›</a:t>
            </a:fld>
            <a:endParaRPr lang="en-GB"/>
          </a:p>
        </p:txBody>
      </p:sp>
    </p:spTree>
    <p:extLst>
      <p:ext uri="{BB962C8B-B14F-4D97-AF65-F5344CB8AC3E}">
        <p14:creationId xmlns:p14="http://schemas.microsoft.com/office/powerpoint/2010/main" val="390696776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CE77432-1590-4E79-A18D-10F72CEA64BB}"/>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F98E7919-FEE3-476C-A88E-5283DAAB9608}"/>
              </a:ext>
            </a:extLst>
          </p:cNvPr>
          <p:cNvSpPr>
            <a:spLocks noGrp="1"/>
          </p:cNvSpPr>
          <p:nvPr>
            <p:ph type="dt" sz="half" idx="10"/>
          </p:nvPr>
        </p:nvSpPr>
        <p:spPr/>
        <p:txBody>
          <a:bodyPr/>
          <a:lstStyle/>
          <a:p>
            <a:fld id="{60BE9548-AF1E-479E-BA11-4A127B64904A}" type="datetimeFigureOut">
              <a:rPr lang="en-GB" smtClean="0"/>
              <a:t>11/05/2020</a:t>
            </a:fld>
            <a:endParaRPr lang="en-GB"/>
          </a:p>
        </p:txBody>
      </p:sp>
      <p:sp>
        <p:nvSpPr>
          <p:cNvPr id="4" name="Footer Placeholder 3">
            <a:extLst>
              <a:ext uri="{FF2B5EF4-FFF2-40B4-BE49-F238E27FC236}">
                <a16:creationId xmlns:a16="http://schemas.microsoft.com/office/drawing/2014/main" id="{23D0FC4E-C7C7-44AA-879A-85389802664D}"/>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23B15070-0F73-4FB0-88B3-AA5406847A76}"/>
              </a:ext>
            </a:extLst>
          </p:cNvPr>
          <p:cNvSpPr>
            <a:spLocks noGrp="1"/>
          </p:cNvSpPr>
          <p:nvPr>
            <p:ph type="sldNum" sz="quarter" idx="12"/>
          </p:nvPr>
        </p:nvSpPr>
        <p:spPr/>
        <p:txBody>
          <a:bodyPr/>
          <a:lstStyle/>
          <a:p>
            <a:fld id="{B5FB0A64-E698-4AC3-9B5D-BD72CB036CC3}" type="slidenum">
              <a:rPr lang="en-GB" smtClean="0"/>
              <a:t>‹#›</a:t>
            </a:fld>
            <a:endParaRPr lang="en-GB"/>
          </a:p>
        </p:txBody>
      </p:sp>
    </p:spTree>
    <p:extLst>
      <p:ext uri="{BB962C8B-B14F-4D97-AF65-F5344CB8AC3E}">
        <p14:creationId xmlns:p14="http://schemas.microsoft.com/office/powerpoint/2010/main" val="361689489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A14D757D-3DF7-45A0-ABAF-E3811D41299D}"/>
              </a:ext>
            </a:extLst>
          </p:cNvPr>
          <p:cNvSpPr>
            <a:spLocks noGrp="1"/>
          </p:cNvSpPr>
          <p:nvPr>
            <p:ph type="dt" sz="half" idx="10"/>
          </p:nvPr>
        </p:nvSpPr>
        <p:spPr/>
        <p:txBody>
          <a:bodyPr/>
          <a:lstStyle/>
          <a:p>
            <a:fld id="{60BE9548-AF1E-479E-BA11-4A127B64904A}" type="datetimeFigureOut">
              <a:rPr lang="en-GB" smtClean="0"/>
              <a:t>11/05/2020</a:t>
            </a:fld>
            <a:endParaRPr lang="en-GB"/>
          </a:p>
        </p:txBody>
      </p:sp>
      <p:sp>
        <p:nvSpPr>
          <p:cNvPr id="3" name="Footer Placeholder 2">
            <a:extLst>
              <a:ext uri="{FF2B5EF4-FFF2-40B4-BE49-F238E27FC236}">
                <a16:creationId xmlns:a16="http://schemas.microsoft.com/office/drawing/2014/main" id="{A63062EA-4E31-498A-929D-8AB59B7BFCC5}"/>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A44182A8-BF28-404E-8ABF-CC62F198E1E5}"/>
              </a:ext>
            </a:extLst>
          </p:cNvPr>
          <p:cNvSpPr>
            <a:spLocks noGrp="1"/>
          </p:cNvSpPr>
          <p:nvPr>
            <p:ph type="sldNum" sz="quarter" idx="12"/>
          </p:nvPr>
        </p:nvSpPr>
        <p:spPr/>
        <p:txBody>
          <a:bodyPr/>
          <a:lstStyle/>
          <a:p>
            <a:fld id="{B5FB0A64-E698-4AC3-9B5D-BD72CB036CC3}" type="slidenum">
              <a:rPr lang="en-GB" smtClean="0"/>
              <a:t>‹#›</a:t>
            </a:fld>
            <a:endParaRPr lang="en-GB"/>
          </a:p>
        </p:txBody>
      </p:sp>
    </p:spTree>
    <p:extLst>
      <p:ext uri="{BB962C8B-B14F-4D97-AF65-F5344CB8AC3E}">
        <p14:creationId xmlns:p14="http://schemas.microsoft.com/office/powerpoint/2010/main" val="99567369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5A5EE73-1F58-4228-AE8A-65CE0449A114}"/>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21E18929-8B07-47B7-AAC3-BF2D7E377CCA}"/>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04F6B0D4-D5EB-4A91-B7DC-311AB3E5565E}"/>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AF147480-CC69-4739-8935-853D3C8133A9}"/>
              </a:ext>
            </a:extLst>
          </p:cNvPr>
          <p:cNvSpPr>
            <a:spLocks noGrp="1"/>
          </p:cNvSpPr>
          <p:nvPr>
            <p:ph type="dt" sz="half" idx="10"/>
          </p:nvPr>
        </p:nvSpPr>
        <p:spPr/>
        <p:txBody>
          <a:bodyPr/>
          <a:lstStyle/>
          <a:p>
            <a:fld id="{60BE9548-AF1E-479E-BA11-4A127B64904A}" type="datetimeFigureOut">
              <a:rPr lang="en-GB" smtClean="0"/>
              <a:t>11/05/2020</a:t>
            </a:fld>
            <a:endParaRPr lang="en-GB"/>
          </a:p>
        </p:txBody>
      </p:sp>
      <p:sp>
        <p:nvSpPr>
          <p:cNvPr id="6" name="Footer Placeholder 5">
            <a:extLst>
              <a:ext uri="{FF2B5EF4-FFF2-40B4-BE49-F238E27FC236}">
                <a16:creationId xmlns:a16="http://schemas.microsoft.com/office/drawing/2014/main" id="{E538265D-3EE5-411E-9415-0E466D429B35}"/>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3056E421-338D-4D80-A9A3-ED2611EE489F}"/>
              </a:ext>
            </a:extLst>
          </p:cNvPr>
          <p:cNvSpPr>
            <a:spLocks noGrp="1"/>
          </p:cNvSpPr>
          <p:nvPr>
            <p:ph type="sldNum" sz="quarter" idx="12"/>
          </p:nvPr>
        </p:nvSpPr>
        <p:spPr/>
        <p:txBody>
          <a:bodyPr/>
          <a:lstStyle/>
          <a:p>
            <a:fld id="{B5FB0A64-E698-4AC3-9B5D-BD72CB036CC3}" type="slidenum">
              <a:rPr lang="en-GB" smtClean="0"/>
              <a:t>‹#›</a:t>
            </a:fld>
            <a:endParaRPr lang="en-GB"/>
          </a:p>
        </p:txBody>
      </p:sp>
    </p:spTree>
    <p:extLst>
      <p:ext uri="{BB962C8B-B14F-4D97-AF65-F5344CB8AC3E}">
        <p14:creationId xmlns:p14="http://schemas.microsoft.com/office/powerpoint/2010/main" val="248597597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4662684-2093-465A-A5DA-1E128CB71AFB}"/>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1BBC3F37-B961-4D35-ABBB-99AAA9C59F5A}"/>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AF492985-EEBD-4A4D-988E-F54F072AFA7E}"/>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52162F37-FD59-455E-AE25-852B70414939}"/>
              </a:ext>
            </a:extLst>
          </p:cNvPr>
          <p:cNvSpPr>
            <a:spLocks noGrp="1"/>
          </p:cNvSpPr>
          <p:nvPr>
            <p:ph type="dt" sz="half" idx="10"/>
          </p:nvPr>
        </p:nvSpPr>
        <p:spPr/>
        <p:txBody>
          <a:bodyPr/>
          <a:lstStyle/>
          <a:p>
            <a:fld id="{60BE9548-AF1E-479E-BA11-4A127B64904A}" type="datetimeFigureOut">
              <a:rPr lang="en-GB" smtClean="0"/>
              <a:t>11/05/2020</a:t>
            </a:fld>
            <a:endParaRPr lang="en-GB"/>
          </a:p>
        </p:txBody>
      </p:sp>
      <p:sp>
        <p:nvSpPr>
          <p:cNvPr id="6" name="Footer Placeholder 5">
            <a:extLst>
              <a:ext uri="{FF2B5EF4-FFF2-40B4-BE49-F238E27FC236}">
                <a16:creationId xmlns:a16="http://schemas.microsoft.com/office/drawing/2014/main" id="{AEFD3167-0235-4A90-A387-B5FBF94A8BEF}"/>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F529D914-CA09-4B4A-94F2-07A57F3F07D3}"/>
              </a:ext>
            </a:extLst>
          </p:cNvPr>
          <p:cNvSpPr>
            <a:spLocks noGrp="1"/>
          </p:cNvSpPr>
          <p:nvPr>
            <p:ph type="sldNum" sz="quarter" idx="12"/>
          </p:nvPr>
        </p:nvSpPr>
        <p:spPr/>
        <p:txBody>
          <a:bodyPr/>
          <a:lstStyle/>
          <a:p>
            <a:fld id="{B5FB0A64-E698-4AC3-9B5D-BD72CB036CC3}" type="slidenum">
              <a:rPr lang="en-GB" smtClean="0"/>
              <a:t>‹#›</a:t>
            </a:fld>
            <a:endParaRPr lang="en-GB"/>
          </a:p>
        </p:txBody>
      </p:sp>
    </p:spTree>
    <p:extLst>
      <p:ext uri="{BB962C8B-B14F-4D97-AF65-F5344CB8AC3E}">
        <p14:creationId xmlns:p14="http://schemas.microsoft.com/office/powerpoint/2010/main" val="31481006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7FEA8AE-F814-4F46-B0B3-319C09142DCB}"/>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DE8EE060-6F15-4AB9-997D-868784F1DAE7}"/>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C91DCCF0-4BD7-4835-AA32-FE62E48AFCE3}"/>
              </a:ext>
            </a:extLst>
          </p:cNvPr>
          <p:cNvSpPr>
            <a:spLocks noGrp="1"/>
          </p:cNvSpPr>
          <p:nvPr>
            <p:ph type="dt" sz="half" idx="10"/>
          </p:nvPr>
        </p:nvSpPr>
        <p:spPr/>
        <p:txBody>
          <a:bodyPr/>
          <a:lstStyle/>
          <a:p>
            <a:fld id="{60BE9548-AF1E-479E-BA11-4A127B64904A}" type="datetimeFigureOut">
              <a:rPr lang="en-GB" smtClean="0"/>
              <a:t>11/05/2020</a:t>
            </a:fld>
            <a:endParaRPr lang="en-GB"/>
          </a:p>
        </p:txBody>
      </p:sp>
      <p:sp>
        <p:nvSpPr>
          <p:cNvPr id="5" name="Footer Placeholder 4">
            <a:extLst>
              <a:ext uri="{FF2B5EF4-FFF2-40B4-BE49-F238E27FC236}">
                <a16:creationId xmlns:a16="http://schemas.microsoft.com/office/drawing/2014/main" id="{208C0B26-ACDE-4123-AEFB-7819D59DC9F9}"/>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218A388F-8C72-492A-A699-468901B056F3}"/>
              </a:ext>
            </a:extLst>
          </p:cNvPr>
          <p:cNvSpPr>
            <a:spLocks noGrp="1"/>
          </p:cNvSpPr>
          <p:nvPr>
            <p:ph type="sldNum" sz="quarter" idx="12"/>
          </p:nvPr>
        </p:nvSpPr>
        <p:spPr/>
        <p:txBody>
          <a:bodyPr/>
          <a:lstStyle/>
          <a:p>
            <a:fld id="{B5FB0A64-E698-4AC3-9B5D-BD72CB036CC3}" type="slidenum">
              <a:rPr lang="en-GB" smtClean="0"/>
              <a:t>‹#›</a:t>
            </a:fld>
            <a:endParaRPr lang="en-GB"/>
          </a:p>
        </p:txBody>
      </p:sp>
    </p:spTree>
    <p:extLst>
      <p:ext uri="{BB962C8B-B14F-4D97-AF65-F5344CB8AC3E}">
        <p14:creationId xmlns:p14="http://schemas.microsoft.com/office/powerpoint/2010/main" val="244132229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B58148CC-4358-4E62-83BD-DADE229EF833}"/>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8CB1FF68-F149-47F4-ACA5-26E81051A294}"/>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6454B10B-17F6-44CF-92B7-A5A3E9AC9B57}"/>
              </a:ext>
            </a:extLst>
          </p:cNvPr>
          <p:cNvSpPr>
            <a:spLocks noGrp="1"/>
          </p:cNvSpPr>
          <p:nvPr>
            <p:ph type="dt" sz="half" idx="10"/>
          </p:nvPr>
        </p:nvSpPr>
        <p:spPr/>
        <p:txBody>
          <a:bodyPr/>
          <a:lstStyle/>
          <a:p>
            <a:fld id="{60BE9548-AF1E-479E-BA11-4A127B64904A}" type="datetimeFigureOut">
              <a:rPr lang="en-GB" smtClean="0"/>
              <a:t>11/05/2020</a:t>
            </a:fld>
            <a:endParaRPr lang="en-GB"/>
          </a:p>
        </p:txBody>
      </p:sp>
      <p:sp>
        <p:nvSpPr>
          <p:cNvPr id="5" name="Footer Placeholder 4">
            <a:extLst>
              <a:ext uri="{FF2B5EF4-FFF2-40B4-BE49-F238E27FC236}">
                <a16:creationId xmlns:a16="http://schemas.microsoft.com/office/drawing/2014/main" id="{E384E312-F670-40D2-A3DD-6104F08164F4}"/>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1454C8C4-5685-43D5-932A-A8D6FDCB8B3A}"/>
              </a:ext>
            </a:extLst>
          </p:cNvPr>
          <p:cNvSpPr>
            <a:spLocks noGrp="1"/>
          </p:cNvSpPr>
          <p:nvPr>
            <p:ph type="sldNum" sz="quarter" idx="12"/>
          </p:nvPr>
        </p:nvSpPr>
        <p:spPr/>
        <p:txBody>
          <a:bodyPr/>
          <a:lstStyle/>
          <a:p>
            <a:fld id="{B5FB0A64-E698-4AC3-9B5D-BD72CB036CC3}" type="slidenum">
              <a:rPr lang="en-GB" smtClean="0"/>
              <a:t>‹#›</a:t>
            </a:fld>
            <a:endParaRPr lang="en-GB"/>
          </a:p>
        </p:txBody>
      </p:sp>
    </p:spTree>
    <p:extLst>
      <p:ext uri="{BB962C8B-B14F-4D97-AF65-F5344CB8AC3E}">
        <p14:creationId xmlns:p14="http://schemas.microsoft.com/office/powerpoint/2010/main" val="138056049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A043F541-5222-4CB4-A27D-CD556CEC6E6C}"/>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6CA24696-7B9E-4B67-8818-61AB6CA79438}"/>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73C351FF-9795-44ED-B078-1814099AEF36}"/>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60BE9548-AF1E-479E-BA11-4A127B64904A}" type="datetimeFigureOut">
              <a:rPr lang="en-GB" smtClean="0"/>
              <a:t>11/05/2020</a:t>
            </a:fld>
            <a:endParaRPr lang="en-GB"/>
          </a:p>
        </p:txBody>
      </p:sp>
      <p:sp>
        <p:nvSpPr>
          <p:cNvPr id="5" name="Footer Placeholder 4">
            <a:extLst>
              <a:ext uri="{FF2B5EF4-FFF2-40B4-BE49-F238E27FC236}">
                <a16:creationId xmlns:a16="http://schemas.microsoft.com/office/drawing/2014/main" id="{BDF1C7B3-145B-403E-ADC5-27B13EC2C007}"/>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80F74BF7-079E-4B7E-BA8E-9B33C53092FF}"/>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5FB0A64-E698-4AC3-9B5D-BD72CB036CC3}" type="slidenum">
              <a:rPr lang="en-GB" smtClean="0"/>
              <a:t>‹#›</a:t>
            </a:fld>
            <a:endParaRPr lang="en-GB"/>
          </a:p>
        </p:txBody>
      </p:sp>
    </p:spTree>
    <p:extLst>
      <p:ext uri="{BB962C8B-B14F-4D97-AF65-F5344CB8AC3E}">
        <p14:creationId xmlns:p14="http://schemas.microsoft.com/office/powerpoint/2010/main" val="3344712115"/>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5D72D72-FCB1-4289-BFDD-78E7D941B634}"/>
              </a:ext>
            </a:extLst>
          </p:cNvPr>
          <p:cNvSpPr>
            <a:spLocks noGrp="1"/>
          </p:cNvSpPr>
          <p:nvPr>
            <p:ph type="ctrTitle"/>
          </p:nvPr>
        </p:nvSpPr>
        <p:spPr>
          <a:xfrm>
            <a:off x="1376736" y="187789"/>
            <a:ext cx="8993313" cy="2298557"/>
          </a:xfrm>
        </p:spPr>
        <p:txBody>
          <a:bodyPr>
            <a:normAutofit/>
          </a:bodyPr>
          <a:lstStyle/>
          <a:p>
            <a:r>
              <a:rPr lang="en-GB" sz="3200" dirty="0">
                <a:latin typeface="Times New Roman" panose="02020603050405020304" pitchFamily="18" charset="0"/>
                <a:cs typeface="Times New Roman" panose="02020603050405020304" pitchFamily="18" charset="0"/>
              </a:rPr>
              <a:t>Introduction to research  Studies in Health and Social  Care</a:t>
            </a:r>
          </a:p>
        </p:txBody>
      </p:sp>
      <p:sp>
        <p:nvSpPr>
          <p:cNvPr id="3" name="Subtitle 2">
            <a:extLst>
              <a:ext uri="{FF2B5EF4-FFF2-40B4-BE49-F238E27FC236}">
                <a16:creationId xmlns:a16="http://schemas.microsoft.com/office/drawing/2014/main" id="{D88D8232-C908-4D2A-A2C7-8DAAE993C088}"/>
              </a:ext>
            </a:extLst>
          </p:cNvPr>
          <p:cNvSpPr>
            <a:spLocks noGrp="1"/>
          </p:cNvSpPr>
          <p:nvPr>
            <p:ph type="subTitle" idx="1"/>
          </p:nvPr>
        </p:nvSpPr>
        <p:spPr>
          <a:xfrm>
            <a:off x="1551398" y="3000054"/>
            <a:ext cx="9092628" cy="2476356"/>
          </a:xfrm>
        </p:spPr>
        <p:txBody>
          <a:bodyPr/>
          <a:lstStyle/>
          <a:p>
            <a:r>
              <a:rPr lang="en-GB" sz="1800" dirty="0"/>
              <a:t>Lecturer name: Barbara Chinyani</a:t>
            </a:r>
          </a:p>
          <a:p>
            <a:r>
              <a:rPr lang="en-GB" sz="1800" dirty="0"/>
              <a:t>Student number: 1808352</a:t>
            </a:r>
          </a:p>
          <a:p>
            <a:r>
              <a:rPr lang="en-GB" sz="1800" dirty="0"/>
              <a:t>Student name: Madalina Sorina Petre </a:t>
            </a:r>
          </a:p>
          <a:p>
            <a:r>
              <a:rPr lang="en-GB" sz="1800" dirty="0"/>
              <a:t>Viva voice</a:t>
            </a:r>
          </a:p>
          <a:p>
            <a:endParaRPr lang="en-GB" dirty="0"/>
          </a:p>
        </p:txBody>
      </p:sp>
    </p:spTree>
    <p:extLst>
      <p:ext uri="{BB962C8B-B14F-4D97-AF65-F5344CB8AC3E}">
        <p14:creationId xmlns:p14="http://schemas.microsoft.com/office/powerpoint/2010/main" val="131647048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2A939B1-CD79-48A6-97D9-A89E454EBD63}"/>
              </a:ext>
            </a:extLst>
          </p:cNvPr>
          <p:cNvSpPr>
            <a:spLocks noGrp="1"/>
          </p:cNvSpPr>
          <p:nvPr>
            <p:ph type="ctrTitle"/>
          </p:nvPr>
        </p:nvSpPr>
        <p:spPr/>
        <p:txBody>
          <a:bodyPr>
            <a:normAutofit/>
          </a:bodyPr>
          <a:lstStyle/>
          <a:p>
            <a:pPr algn="ctr"/>
            <a:r>
              <a:rPr lang="en-GB" sz="3200" dirty="0">
                <a:latin typeface="Times New Roman" panose="02020603050405020304" pitchFamily="18" charset="0"/>
                <a:cs typeface="Times New Roman" panose="02020603050405020304" pitchFamily="18" charset="0"/>
              </a:rPr>
              <a:t>    Literature review of topic</a:t>
            </a:r>
            <a:br>
              <a:rPr lang="en-GB" dirty="0"/>
            </a:br>
            <a:endParaRPr lang="en-GB" dirty="0"/>
          </a:p>
        </p:txBody>
      </p:sp>
      <p:sp>
        <p:nvSpPr>
          <p:cNvPr id="4" name="Subtitle 3">
            <a:extLst>
              <a:ext uri="{FF2B5EF4-FFF2-40B4-BE49-F238E27FC236}">
                <a16:creationId xmlns:a16="http://schemas.microsoft.com/office/drawing/2014/main" id="{4004D32F-1C2A-4368-8769-DFDC9401061C}"/>
              </a:ext>
            </a:extLst>
          </p:cNvPr>
          <p:cNvSpPr>
            <a:spLocks noGrp="1"/>
          </p:cNvSpPr>
          <p:nvPr>
            <p:ph type="subTitle" idx="1"/>
          </p:nvPr>
        </p:nvSpPr>
        <p:spPr/>
        <p:txBody>
          <a:bodyPr>
            <a:normAutofit/>
          </a:bodyPr>
          <a:lstStyle/>
          <a:p>
            <a:pPr marL="342900" indent="-342900">
              <a:buFont typeface="Arial" panose="020B0604020202020204" pitchFamily="34" charset="0"/>
              <a:buChar char="•"/>
            </a:pPr>
            <a:r>
              <a:rPr lang="en-GB" sz="1800" dirty="0"/>
              <a:t>Is mainly focused on the analysis of mental health disorder and different illnesses which are affecting and complicate the mental health(Sample Literature Review On Depression | Free Review Essay Example, 2020)</a:t>
            </a:r>
          </a:p>
        </p:txBody>
      </p:sp>
    </p:spTree>
    <p:extLst>
      <p:ext uri="{BB962C8B-B14F-4D97-AF65-F5344CB8AC3E}">
        <p14:creationId xmlns:p14="http://schemas.microsoft.com/office/powerpoint/2010/main" val="136572845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Subtitle 4">
            <a:extLst>
              <a:ext uri="{FF2B5EF4-FFF2-40B4-BE49-F238E27FC236}">
                <a16:creationId xmlns:a16="http://schemas.microsoft.com/office/drawing/2014/main" id="{0A4236E6-6AB1-451E-B01F-2ED1AAD3F06D}"/>
              </a:ext>
            </a:extLst>
          </p:cNvPr>
          <p:cNvSpPr>
            <a:spLocks noGrp="1"/>
          </p:cNvSpPr>
          <p:nvPr>
            <p:ph type="subTitle" idx="1"/>
          </p:nvPr>
        </p:nvSpPr>
        <p:spPr>
          <a:xfrm>
            <a:off x="1412487" y="3602038"/>
            <a:ext cx="9144000" cy="1655762"/>
          </a:xfrm>
        </p:spPr>
        <p:txBody>
          <a:bodyPr>
            <a:normAutofit fontScale="77500" lnSpcReduction="20000"/>
          </a:bodyPr>
          <a:lstStyle/>
          <a:p>
            <a:pPr marL="342900" indent="-342900" algn="l">
              <a:buFont typeface="Arial" panose="020B0604020202020204" pitchFamily="34" charset="0"/>
              <a:buChar char="•"/>
            </a:pPr>
            <a:r>
              <a:rPr lang="en-GB" sz="2300" dirty="0">
                <a:latin typeface="Times New Roman" panose="02020603050405020304" pitchFamily="18" charset="0"/>
                <a:cs typeface="Times New Roman" panose="02020603050405020304" pitchFamily="18" charset="0"/>
              </a:rPr>
              <a:t>Which help can people with mental health disorder can get?</a:t>
            </a:r>
          </a:p>
          <a:p>
            <a:pPr marL="342900" indent="-342900" algn="l">
              <a:buFont typeface="Arial" panose="020B0604020202020204" pitchFamily="34" charset="0"/>
              <a:buChar char="•"/>
            </a:pPr>
            <a:r>
              <a:rPr lang="en-GB" sz="2300" dirty="0">
                <a:latin typeface="Times New Roman" panose="02020603050405020304" pitchFamily="18" charset="0"/>
                <a:cs typeface="Times New Roman" panose="02020603050405020304" pitchFamily="18" charset="0"/>
              </a:rPr>
              <a:t>What is the role of a social worker to help the patients?</a:t>
            </a:r>
          </a:p>
          <a:p>
            <a:pPr marL="342900" indent="-342900" algn="l">
              <a:buFont typeface="Arial" panose="020B0604020202020204" pitchFamily="34" charset="0"/>
              <a:buChar char="•"/>
            </a:pPr>
            <a:r>
              <a:rPr lang="en-GB" sz="2300" dirty="0">
                <a:latin typeface="Times New Roman" panose="02020603050405020304" pitchFamily="18" charset="0"/>
                <a:cs typeface="Times New Roman" panose="02020603050405020304" pitchFamily="18" charset="0"/>
              </a:rPr>
              <a:t>What are the factors amplifying the mental health illness ?</a:t>
            </a:r>
          </a:p>
          <a:p>
            <a:pPr marL="342900" indent="-342900" algn="l">
              <a:buFont typeface="Arial" panose="020B0604020202020204" pitchFamily="34" charset="0"/>
              <a:buChar char="•"/>
            </a:pPr>
            <a:r>
              <a:rPr lang="en-GB" sz="2300" dirty="0">
                <a:latin typeface="Times New Roman" panose="02020603050405020304" pitchFamily="18" charset="0"/>
                <a:cs typeface="Times New Roman" panose="02020603050405020304" pitchFamily="18" charset="0"/>
              </a:rPr>
              <a:t>How can get medical advice for a child with mental illness?</a:t>
            </a:r>
          </a:p>
          <a:p>
            <a:pPr marL="342900" indent="-342900" algn="l">
              <a:buFont typeface="Arial" panose="020B0604020202020204" pitchFamily="34" charset="0"/>
              <a:buChar char="•"/>
            </a:pPr>
            <a:r>
              <a:rPr lang="en-GB" sz="2300" dirty="0">
                <a:latin typeface="Times New Roman" panose="02020603050405020304" pitchFamily="18" charset="0"/>
                <a:cs typeface="Times New Roman" panose="02020603050405020304" pitchFamily="18" charset="0"/>
              </a:rPr>
              <a:t>Divorce impact on children?</a:t>
            </a:r>
          </a:p>
          <a:p>
            <a:pPr marL="342900" indent="-342900" algn="l">
              <a:buFont typeface="Arial" panose="020B0604020202020204" pitchFamily="34" charset="0"/>
              <a:buChar char="•"/>
            </a:pPr>
            <a:endParaRPr lang="en-GB" dirty="0">
              <a:latin typeface="Times New Roman" panose="02020603050405020304" pitchFamily="18" charset="0"/>
              <a:cs typeface="Times New Roman" panose="02020603050405020304" pitchFamily="18" charset="0"/>
            </a:endParaRPr>
          </a:p>
        </p:txBody>
      </p:sp>
      <p:sp>
        <p:nvSpPr>
          <p:cNvPr id="8" name="Title 7">
            <a:extLst>
              <a:ext uri="{FF2B5EF4-FFF2-40B4-BE49-F238E27FC236}">
                <a16:creationId xmlns:a16="http://schemas.microsoft.com/office/drawing/2014/main" id="{2EF4C1B2-EDEF-4099-ADCC-131A5D64260A}"/>
              </a:ext>
            </a:extLst>
          </p:cNvPr>
          <p:cNvSpPr>
            <a:spLocks noGrp="1"/>
          </p:cNvSpPr>
          <p:nvPr>
            <p:ph type="ctrTitle"/>
          </p:nvPr>
        </p:nvSpPr>
        <p:spPr>
          <a:xfrm>
            <a:off x="1524000" y="520197"/>
            <a:ext cx="9144000" cy="1453569"/>
          </a:xfrm>
        </p:spPr>
        <p:txBody>
          <a:bodyPr>
            <a:normAutofit/>
          </a:bodyPr>
          <a:lstStyle/>
          <a:p>
            <a:r>
              <a:rPr lang="en-GB" sz="3200" dirty="0">
                <a:latin typeface="Times New Roman" panose="02020603050405020304" pitchFamily="18" charset="0"/>
                <a:cs typeface="Times New Roman" panose="02020603050405020304" pitchFamily="18" charset="0"/>
              </a:rPr>
              <a:t>Questions of mental health</a:t>
            </a:r>
          </a:p>
        </p:txBody>
      </p:sp>
    </p:spTree>
    <p:extLst>
      <p:ext uri="{BB962C8B-B14F-4D97-AF65-F5344CB8AC3E}">
        <p14:creationId xmlns:p14="http://schemas.microsoft.com/office/powerpoint/2010/main" val="390969820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A75F64B2-76F5-46E9-9233-0CE6DD28F5EB}"/>
              </a:ext>
            </a:extLst>
          </p:cNvPr>
          <p:cNvSpPr>
            <a:spLocks noGrp="1"/>
          </p:cNvSpPr>
          <p:nvPr>
            <p:ph type="title"/>
          </p:nvPr>
        </p:nvSpPr>
        <p:spPr>
          <a:xfrm>
            <a:off x="1182029" y="588149"/>
            <a:ext cx="10515600" cy="1325563"/>
          </a:xfrm>
        </p:spPr>
        <p:txBody>
          <a:bodyPr>
            <a:normAutofit/>
          </a:bodyPr>
          <a:lstStyle/>
          <a:p>
            <a:pPr algn="ctr"/>
            <a:r>
              <a:rPr lang="en-GB" sz="3200" dirty="0">
                <a:latin typeface="Times New Roman" panose="02020603050405020304" pitchFamily="18" charset="0"/>
                <a:cs typeface="Times New Roman" panose="02020603050405020304" pitchFamily="18" charset="0"/>
              </a:rPr>
              <a:t>Objects of mental health illness topic</a:t>
            </a:r>
          </a:p>
        </p:txBody>
      </p:sp>
      <p:sp>
        <p:nvSpPr>
          <p:cNvPr id="6" name="Content Placeholder 5">
            <a:extLst>
              <a:ext uri="{FF2B5EF4-FFF2-40B4-BE49-F238E27FC236}">
                <a16:creationId xmlns:a16="http://schemas.microsoft.com/office/drawing/2014/main" id="{CB37CEAF-24B5-4D7A-91E3-0834F1F25696}"/>
              </a:ext>
            </a:extLst>
          </p:cNvPr>
          <p:cNvSpPr>
            <a:spLocks noGrp="1"/>
          </p:cNvSpPr>
          <p:nvPr>
            <p:ph idx="1"/>
          </p:nvPr>
        </p:nvSpPr>
        <p:spPr>
          <a:xfrm>
            <a:off x="1182029" y="3044283"/>
            <a:ext cx="10171771" cy="1739590"/>
          </a:xfrm>
        </p:spPr>
        <p:txBody>
          <a:bodyPr>
            <a:normAutofit/>
          </a:bodyPr>
          <a:lstStyle/>
          <a:p>
            <a:r>
              <a:rPr lang="en-GB" sz="1800" dirty="0">
                <a:latin typeface="Times New Roman" panose="02020603050405020304" pitchFamily="18" charset="0"/>
                <a:cs typeface="Times New Roman" panose="02020603050405020304" pitchFamily="18" charset="0"/>
              </a:rPr>
              <a:t>The object of these project is to find out how children and adolescence can be helped and what actions we need to take for them when they are facing mental health disorder</a:t>
            </a:r>
          </a:p>
          <a:p>
            <a:endParaRPr lang="en-GB" dirty="0"/>
          </a:p>
        </p:txBody>
      </p:sp>
    </p:spTree>
    <p:extLst>
      <p:ext uri="{BB962C8B-B14F-4D97-AF65-F5344CB8AC3E}">
        <p14:creationId xmlns:p14="http://schemas.microsoft.com/office/powerpoint/2010/main" val="56073916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41792E4-ED39-4962-A27D-E17FE273AA1E}"/>
              </a:ext>
            </a:extLst>
          </p:cNvPr>
          <p:cNvSpPr>
            <a:spLocks noGrp="1"/>
          </p:cNvSpPr>
          <p:nvPr>
            <p:ph type="ctrTitle"/>
          </p:nvPr>
        </p:nvSpPr>
        <p:spPr>
          <a:xfrm>
            <a:off x="1524000" y="1122363"/>
            <a:ext cx="9058507" cy="1655762"/>
          </a:xfrm>
        </p:spPr>
        <p:txBody>
          <a:bodyPr>
            <a:normAutofit/>
          </a:bodyPr>
          <a:lstStyle/>
          <a:p>
            <a:r>
              <a:rPr lang="en-GB" sz="3200" dirty="0">
                <a:latin typeface="Times New Roman" panose="02020603050405020304" pitchFamily="18" charset="0"/>
                <a:cs typeface="Times New Roman" panose="02020603050405020304" pitchFamily="18" charset="0"/>
              </a:rPr>
              <a:t>Aims of mental health illness on childhood and adolescence</a:t>
            </a:r>
          </a:p>
        </p:txBody>
      </p:sp>
      <p:sp>
        <p:nvSpPr>
          <p:cNvPr id="4" name="Subtitle 3">
            <a:extLst>
              <a:ext uri="{FF2B5EF4-FFF2-40B4-BE49-F238E27FC236}">
                <a16:creationId xmlns:a16="http://schemas.microsoft.com/office/drawing/2014/main" id="{45495136-82F0-4133-A096-C51006A80C23}"/>
              </a:ext>
            </a:extLst>
          </p:cNvPr>
          <p:cNvSpPr>
            <a:spLocks noGrp="1"/>
          </p:cNvSpPr>
          <p:nvPr>
            <p:ph type="subTitle" idx="1"/>
          </p:nvPr>
        </p:nvSpPr>
        <p:spPr/>
        <p:txBody>
          <a:bodyPr>
            <a:normAutofit/>
          </a:bodyPr>
          <a:lstStyle/>
          <a:p>
            <a:pPr marL="342900" indent="-342900" algn="l">
              <a:buFont typeface="Arial" panose="020B0604020202020204" pitchFamily="34" charset="0"/>
              <a:buChar char="•"/>
            </a:pPr>
            <a:r>
              <a:rPr lang="en-GB" sz="1800" dirty="0">
                <a:latin typeface="Times New Roman" panose="02020603050405020304" pitchFamily="18" charset="0"/>
                <a:cs typeface="Times New Roman" panose="02020603050405020304" pitchFamily="18" charset="0"/>
              </a:rPr>
              <a:t>Main idea of the topic is how people facing mental health disorder</a:t>
            </a:r>
          </a:p>
          <a:p>
            <a:pPr marL="342900" indent="-342900" algn="l">
              <a:buFont typeface="Arial" panose="020B0604020202020204" pitchFamily="34" charset="0"/>
              <a:buChar char="•"/>
            </a:pPr>
            <a:r>
              <a:rPr lang="en-GB" sz="1800" dirty="0">
                <a:latin typeface="Times New Roman" panose="02020603050405020304" pitchFamily="18" charset="0"/>
                <a:cs typeface="Times New Roman" panose="02020603050405020304" pitchFamily="18" charset="0"/>
              </a:rPr>
              <a:t>How children have changing their lives after a mental health disorder</a:t>
            </a:r>
          </a:p>
          <a:p>
            <a:pPr marL="342900" indent="-342900" algn="l">
              <a:buFont typeface="Arial" panose="020B0604020202020204" pitchFamily="34" charset="0"/>
              <a:buChar char="•"/>
            </a:pPr>
            <a:r>
              <a:rPr lang="en-GB" sz="1800" dirty="0">
                <a:latin typeface="Times New Roman" panose="02020603050405020304" pitchFamily="18" charset="0"/>
                <a:cs typeface="Times New Roman" panose="02020603050405020304" pitchFamily="18" charset="0"/>
              </a:rPr>
              <a:t>The symptomatology and treatment of these disease</a:t>
            </a:r>
          </a:p>
        </p:txBody>
      </p:sp>
    </p:spTree>
    <p:extLst>
      <p:ext uri="{BB962C8B-B14F-4D97-AF65-F5344CB8AC3E}">
        <p14:creationId xmlns:p14="http://schemas.microsoft.com/office/powerpoint/2010/main" val="324619481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257F96D8-07C6-4190-AB13-C5AA5C1AFEF4}"/>
              </a:ext>
            </a:extLst>
          </p:cNvPr>
          <p:cNvSpPr>
            <a:spLocks noGrp="1"/>
          </p:cNvSpPr>
          <p:nvPr>
            <p:ph type="ctrTitle"/>
          </p:nvPr>
        </p:nvSpPr>
        <p:spPr>
          <a:xfrm>
            <a:off x="1524000" y="1122363"/>
            <a:ext cx="9144000" cy="1330905"/>
          </a:xfrm>
        </p:spPr>
        <p:txBody>
          <a:bodyPr>
            <a:normAutofit/>
          </a:bodyPr>
          <a:lstStyle/>
          <a:p>
            <a:r>
              <a:rPr lang="en-GB" sz="3200" dirty="0">
                <a:latin typeface="Times New Roman" panose="02020603050405020304" pitchFamily="18" charset="0"/>
                <a:cs typeface="Times New Roman" panose="02020603050405020304" pitchFamily="18" charset="0"/>
              </a:rPr>
              <a:t>Methods, inclusion and exclusion criteria, data sources</a:t>
            </a:r>
          </a:p>
        </p:txBody>
      </p:sp>
      <p:sp>
        <p:nvSpPr>
          <p:cNvPr id="8" name="Subtitle 7">
            <a:extLst>
              <a:ext uri="{FF2B5EF4-FFF2-40B4-BE49-F238E27FC236}">
                <a16:creationId xmlns:a16="http://schemas.microsoft.com/office/drawing/2014/main" id="{220E26A6-FE1B-48F2-BE89-B0060A5EA8FC}"/>
              </a:ext>
            </a:extLst>
          </p:cNvPr>
          <p:cNvSpPr>
            <a:spLocks noGrp="1"/>
          </p:cNvSpPr>
          <p:nvPr>
            <p:ph type="subTitle" idx="1"/>
          </p:nvPr>
        </p:nvSpPr>
        <p:spPr>
          <a:xfrm>
            <a:off x="2036956" y="3321980"/>
            <a:ext cx="9144000" cy="1655762"/>
          </a:xfrm>
        </p:spPr>
        <p:txBody>
          <a:bodyPr>
            <a:normAutofit/>
          </a:bodyPr>
          <a:lstStyle/>
          <a:p>
            <a:pPr marL="457200" indent="-457200" algn="l">
              <a:buFont typeface="Arial" panose="020B0604020202020204" pitchFamily="34" charset="0"/>
              <a:buChar char="•"/>
            </a:pPr>
            <a:r>
              <a:rPr lang="en-GB" sz="1800" dirty="0">
                <a:latin typeface="Times New Roman" panose="02020603050405020304" pitchFamily="18" charset="0"/>
                <a:cs typeface="Times New Roman" panose="02020603050405020304" pitchFamily="18" charset="0"/>
              </a:rPr>
              <a:t>The topic was made by secondary resources from articles </a:t>
            </a:r>
          </a:p>
          <a:p>
            <a:pPr marL="457200" indent="-457200" algn="l">
              <a:buFont typeface="Arial" panose="020B0604020202020204" pitchFamily="34" charset="0"/>
              <a:buChar char="•"/>
            </a:pPr>
            <a:r>
              <a:rPr lang="en-GB" sz="1800" dirty="0">
                <a:latin typeface="Times New Roman" panose="02020603050405020304" pitchFamily="18" charset="0"/>
                <a:cs typeface="Times New Roman" panose="02020603050405020304" pitchFamily="18" charset="0"/>
              </a:rPr>
              <a:t>Inclusion and exclusion of these are done by the same criteria which are from same sources</a:t>
            </a:r>
          </a:p>
          <a:p>
            <a:pPr marL="457200" indent="-457200" algn="l">
              <a:buFont typeface="Arial" panose="020B0604020202020204" pitchFamily="34" charset="0"/>
              <a:buChar char="•"/>
            </a:pPr>
            <a:r>
              <a:rPr lang="en-GB" sz="1800" dirty="0">
                <a:latin typeface="Times New Roman" panose="02020603050405020304" pitchFamily="18" charset="0"/>
                <a:cs typeface="Times New Roman" panose="02020603050405020304" pitchFamily="18" charset="0"/>
              </a:rPr>
              <a:t>Data is from articles already collected by someone else just with another purpose</a:t>
            </a:r>
          </a:p>
          <a:p>
            <a:pPr marL="457200" indent="-457200" algn="l">
              <a:buFont typeface="Arial" panose="020B0604020202020204" pitchFamily="34" charset="0"/>
              <a:buChar char="•"/>
            </a:pPr>
            <a:endParaRPr lang="en-GB" sz="1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54497307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ubtitle 3">
            <a:extLst>
              <a:ext uri="{FF2B5EF4-FFF2-40B4-BE49-F238E27FC236}">
                <a16:creationId xmlns:a16="http://schemas.microsoft.com/office/drawing/2014/main" id="{516CB59F-7821-4BB9-BDCD-AA62075E8794}"/>
              </a:ext>
            </a:extLst>
          </p:cNvPr>
          <p:cNvSpPr>
            <a:spLocks noGrp="1"/>
          </p:cNvSpPr>
          <p:nvPr>
            <p:ph type="subTitle" idx="1"/>
          </p:nvPr>
        </p:nvSpPr>
        <p:spPr>
          <a:xfrm>
            <a:off x="1412488" y="2378094"/>
            <a:ext cx="9144000" cy="4591418"/>
          </a:xfrm>
        </p:spPr>
        <p:txBody>
          <a:bodyPr>
            <a:noAutofit/>
          </a:bodyPr>
          <a:lstStyle/>
          <a:p>
            <a:pPr marL="342900" indent="-342900" algn="l">
              <a:buFont typeface="Arial" panose="020B0604020202020204" pitchFamily="34" charset="0"/>
              <a:buChar char="•"/>
            </a:pPr>
            <a:r>
              <a:rPr lang="en-GB" sz="1800" dirty="0">
                <a:latin typeface="Times New Roman" panose="02020603050405020304" pitchFamily="18" charset="0"/>
                <a:cs typeface="Times New Roman" panose="02020603050405020304" pitchFamily="18" charset="0"/>
              </a:rPr>
              <a:t>Mental health illness</a:t>
            </a:r>
          </a:p>
          <a:p>
            <a:pPr marL="342900" indent="-342900" algn="l">
              <a:buFont typeface="Arial" panose="020B0604020202020204" pitchFamily="34" charset="0"/>
              <a:buChar char="•"/>
            </a:pPr>
            <a:r>
              <a:rPr lang="en-GB" sz="1800" dirty="0">
                <a:latin typeface="Times New Roman" panose="02020603050405020304" pitchFamily="18" charset="0"/>
                <a:cs typeface="Times New Roman" panose="02020603050405020304" pitchFamily="18" charset="0"/>
              </a:rPr>
              <a:t>Mental health on childhood and adolescence</a:t>
            </a:r>
          </a:p>
          <a:p>
            <a:pPr marL="342900" indent="-342900" algn="l">
              <a:buFont typeface="Arial" panose="020B0604020202020204" pitchFamily="34" charset="0"/>
              <a:buChar char="•"/>
            </a:pPr>
            <a:r>
              <a:rPr lang="en-GB" sz="1800" dirty="0">
                <a:latin typeface="Times New Roman" panose="02020603050405020304" pitchFamily="18" charset="0"/>
                <a:cs typeface="Times New Roman" panose="02020603050405020304" pitchFamily="18" charset="0"/>
              </a:rPr>
              <a:t>Social worker and role on childhood mental health</a:t>
            </a:r>
          </a:p>
          <a:p>
            <a:pPr marL="342900" indent="-342900" algn="l">
              <a:buFont typeface="Arial" panose="020B0604020202020204" pitchFamily="34" charset="0"/>
              <a:buChar char="•"/>
            </a:pPr>
            <a:r>
              <a:rPr lang="en-GB" sz="1800" dirty="0">
                <a:latin typeface="Times New Roman" panose="02020603050405020304" pitchFamily="18" charset="0"/>
                <a:cs typeface="Times New Roman" panose="02020603050405020304" pitchFamily="18" charset="0"/>
              </a:rPr>
              <a:t>Childhood and mental health illness</a:t>
            </a:r>
          </a:p>
          <a:p>
            <a:pPr marL="342900" indent="-342900" algn="l">
              <a:buFont typeface="Arial" panose="020B0604020202020204" pitchFamily="34" charset="0"/>
              <a:buChar char="•"/>
            </a:pPr>
            <a:r>
              <a:rPr lang="en-GB" sz="1800" dirty="0">
                <a:latin typeface="Times New Roman" panose="02020603050405020304" pitchFamily="18" charset="0"/>
                <a:cs typeface="Times New Roman" panose="02020603050405020304" pitchFamily="18" charset="0"/>
              </a:rPr>
              <a:t>Medical advice for mental health on children</a:t>
            </a:r>
          </a:p>
          <a:p>
            <a:pPr marL="342900" indent="-342900" algn="l">
              <a:buFont typeface="Arial" panose="020B0604020202020204" pitchFamily="34" charset="0"/>
              <a:buChar char="•"/>
            </a:pPr>
            <a:r>
              <a:rPr lang="en-GB" sz="1800" dirty="0">
                <a:latin typeface="Times New Roman" panose="02020603050405020304" pitchFamily="18" charset="0"/>
                <a:cs typeface="Times New Roman" panose="02020603050405020304" pitchFamily="18" charset="0"/>
              </a:rPr>
              <a:t>Depression on children</a:t>
            </a:r>
          </a:p>
        </p:txBody>
      </p:sp>
      <p:sp>
        <p:nvSpPr>
          <p:cNvPr id="6" name="Title 5">
            <a:extLst>
              <a:ext uri="{FF2B5EF4-FFF2-40B4-BE49-F238E27FC236}">
                <a16:creationId xmlns:a16="http://schemas.microsoft.com/office/drawing/2014/main" id="{8746C194-4731-4847-8A19-9490C27D11EA}"/>
              </a:ext>
            </a:extLst>
          </p:cNvPr>
          <p:cNvSpPr>
            <a:spLocks noGrp="1"/>
          </p:cNvSpPr>
          <p:nvPr>
            <p:ph type="ctrTitle"/>
          </p:nvPr>
        </p:nvSpPr>
        <p:spPr>
          <a:xfrm>
            <a:off x="1524000" y="-315499"/>
            <a:ext cx="9144000" cy="2387600"/>
          </a:xfrm>
        </p:spPr>
        <p:txBody>
          <a:bodyPr>
            <a:normAutofit/>
          </a:bodyPr>
          <a:lstStyle/>
          <a:p>
            <a:r>
              <a:rPr lang="en-GB" sz="3200" dirty="0">
                <a:latin typeface="Times New Roman" panose="02020603050405020304" pitchFamily="18" charset="0"/>
                <a:cs typeface="Times New Roman" panose="02020603050405020304" pitchFamily="18" charset="0"/>
              </a:rPr>
              <a:t>Keywords for my research</a:t>
            </a:r>
          </a:p>
        </p:txBody>
      </p:sp>
    </p:spTree>
    <p:extLst>
      <p:ext uri="{BB962C8B-B14F-4D97-AF65-F5344CB8AC3E}">
        <p14:creationId xmlns:p14="http://schemas.microsoft.com/office/powerpoint/2010/main" val="93794160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B2F79096-9390-4DA5-B212-016D806E69B4}"/>
              </a:ext>
            </a:extLst>
          </p:cNvPr>
          <p:cNvSpPr/>
          <p:nvPr/>
        </p:nvSpPr>
        <p:spPr>
          <a:xfrm>
            <a:off x="2523893" y="2690336"/>
            <a:ext cx="6096000" cy="1477328"/>
          </a:xfrm>
          <a:prstGeom prst="rect">
            <a:avLst/>
          </a:prstGeom>
        </p:spPr>
        <p:txBody>
          <a:bodyPr>
            <a:spAutoFit/>
          </a:bodyPr>
          <a:lstStyle/>
          <a:p>
            <a:pPr marL="285750" indent="-285750">
              <a:buFont typeface="Arial" panose="020B0604020202020204" pitchFamily="34" charset="0"/>
              <a:buChar char="•"/>
            </a:pPr>
            <a:r>
              <a:rPr lang="en-GB" dirty="0">
                <a:solidFill>
                  <a:srgbClr val="000000"/>
                </a:solidFill>
                <a:latin typeface="Times New Roman" panose="02020603050405020304" pitchFamily="18" charset="0"/>
                <a:cs typeface="Times New Roman" panose="02020603050405020304" pitchFamily="18" charset="0"/>
              </a:rPr>
              <a:t>Students Assignment Help. 2020. </a:t>
            </a:r>
            <a:r>
              <a:rPr lang="en-GB" i="1" dirty="0">
                <a:solidFill>
                  <a:srgbClr val="000000"/>
                </a:solidFill>
                <a:latin typeface="Times New Roman" panose="02020603050405020304" pitchFamily="18" charset="0"/>
                <a:cs typeface="Times New Roman" panose="02020603050405020304" pitchFamily="18" charset="0"/>
              </a:rPr>
              <a:t>Sample Literature Review On Depression | Free Review Essay Example</a:t>
            </a:r>
            <a:r>
              <a:rPr lang="en-GB" dirty="0">
                <a:solidFill>
                  <a:srgbClr val="000000"/>
                </a:solidFill>
                <a:latin typeface="Times New Roman" panose="02020603050405020304" pitchFamily="18" charset="0"/>
                <a:cs typeface="Times New Roman" panose="02020603050405020304" pitchFamily="18" charset="0"/>
              </a:rPr>
              <a:t>. [online] Available at: &lt;https://www.studentsassignmenthelp.com/essay/samples-examples/depression/&gt; [Accessed 11 May 2020].</a:t>
            </a:r>
            <a:endParaRPr lang="en-GB" dirty="0">
              <a:latin typeface="Times New Roman" panose="02020603050405020304" pitchFamily="18" charset="0"/>
              <a:cs typeface="Times New Roman" panose="02020603050405020304" pitchFamily="18" charset="0"/>
            </a:endParaRPr>
          </a:p>
        </p:txBody>
      </p:sp>
      <p:sp>
        <p:nvSpPr>
          <p:cNvPr id="8" name="Title 7">
            <a:extLst>
              <a:ext uri="{FF2B5EF4-FFF2-40B4-BE49-F238E27FC236}">
                <a16:creationId xmlns:a16="http://schemas.microsoft.com/office/drawing/2014/main" id="{DB9F0B5D-4A19-4354-A2E3-E9D6DCCD9B37}"/>
              </a:ext>
            </a:extLst>
          </p:cNvPr>
          <p:cNvSpPr>
            <a:spLocks noGrp="1"/>
          </p:cNvSpPr>
          <p:nvPr>
            <p:ph type="ctrTitle"/>
          </p:nvPr>
        </p:nvSpPr>
        <p:spPr>
          <a:xfrm>
            <a:off x="2241395" y="564801"/>
            <a:ext cx="6660995" cy="1107881"/>
          </a:xfrm>
        </p:spPr>
        <p:txBody>
          <a:bodyPr>
            <a:normAutofit/>
          </a:bodyPr>
          <a:lstStyle/>
          <a:p>
            <a:r>
              <a:rPr lang="en-GB" sz="3200" b="1" dirty="0">
                <a:latin typeface="Times New Roman" panose="02020603050405020304" pitchFamily="18" charset="0"/>
                <a:cs typeface="Times New Roman" panose="02020603050405020304" pitchFamily="18" charset="0"/>
              </a:rPr>
              <a:t>References </a:t>
            </a:r>
          </a:p>
        </p:txBody>
      </p:sp>
    </p:spTree>
    <p:extLst>
      <p:ext uri="{BB962C8B-B14F-4D97-AF65-F5344CB8AC3E}">
        <p14:creationId xmlns:p14="http://schemas.microsoft.com/office/powerpoint/2010/main" val="826408049"/>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858</TotalTime>
  <Words>329</Words>
  <Application>Microsoft Office PowerPoint</Application>
  <PresentationFormat>Widescreen</PresentationFormat>
  <Paragraphs>34</Paragraphs>
  <Slides>8</Slides>
  <Notes>2</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8</vt:i4>
      </vt:variant>
    </vt:vector>
  </HeadingPairs>
  <TitlesOfParts>
    <vt:vector size="13" baseType="lpstr">
      <vt:lpstr>Arial</vt:lpstr>
      <vt:lpstr>Calibri</vt:lpstr>
      <vt:lpstr>Calibri Light</vt:lpstr>
      <vt:lpstr>Times New Roman</vt:lpstr>
      <vt:lpstr>Office Theme</vt:lpstr>
      <vt:lpstr>Introduction to research  Studies in Health and Social  Care</vt:lpstr>
      <vt:lpstr>    Literature review of topic </vt:lpstr>
      <vt:lpstr>Questions of mental health</vt:lpstr>
      <vt:lpstr>Objects of mental health illness topic</vt:lpstr>
      <vt:lpstr>Aims of mental health illness on childhood and adolescence</vt:lpstr>
      <vt:lpstr>Methods, inclusion and exclusion criteria, data sources</vt:lpstr>
      <vt:lpstr>Keywords for my research</vt:lpstr>
      <vt:lpstr>References </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Introduction to research  Studies in Health and Social  Care</dc:title>
  <dc:creator>Madalina Petre (1808352)</dc:creator>
  <cp:lastModifiedBy>Madalina Petre (1808352)</cp:lastModifiedBy>
  <cp:revision>1</cp:revision>
  <dcterms:created xsi:type="dcterms:W3CDTF">2020-05-06T21:30:48Z</dcterms:created>
  <dcterms:modified xsi:type="dcterms:W3CDTF">2020-05-11T21:27:21Z</dcterms:modified>
</cp:coreProperties>
</file>