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8"/>
  </p:notesMasterIdLst>
  <p:handoutMasterIdLst>
    <p:handoutMasterId r:id="rId19"/>
  </p:handoutMasterIdLst>
  <p:sldIdLst>
    <p:sldId id="305" r:id="rId2"/>
    <p:sldId id="296" r:id="rId3"/>
    <p:sldId id="306" r:id="rId4"/>
    <p:sldId id="259" r:id="rId5"/>
    <p:sldId id="317" r:id="rId6"/>
    <p:sldId id="318" r:id="rId7"/>
    <p:sldId id="311" r:id="rId8"/>
    <p:sldId id="312" r:id="rId9"/>
    <p:sldId id="314" r:id="rId10"/>
    <p:sldId id="309" r:id="rId11"/>
    <p:sldId id="319" r:id="rId12"/>
    <p:sldId id="315" r:id="rId13"/>
    <p:sldId id="294" r:id="rId14"/>
    <p:sldId id="313" r:id="rId15"/>
    <p:sldId id="310" r:id="rId16"/>
    <p:sldId id="31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64126" autoAdjust="0"/>
  </p:normalViewPr>
  <p:slideViewPr>
    <p:cSldViewPr snapToGrid="0">
      <p:cViewPr varScale="1">
        <p:scale>
          <a:sx n="46" d="100"/>
          <a:sy n="46" d="100"/>
        </p:scale>
        <p:origin x="1794" y="5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3.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9C56E9-B076-4CD9-A6C6-A859F181149F}"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EC2D9251-9617-4386-A17A-C002797DADD4}">
      <dgm:prSet/>
      <dgm:spPr/>
      <dgm:t>
        <a:bodyPr/>
        <a:lstStyle/>
        <a:p>
          <a:pPr>
            <a:defRPr cap="all"/>
          </a:pPr>
          <a:r>
            <a:rPr lang="en-US" dirty="0"/>
            <a:t>Emotionally attached </a:t>
          </a:r>
        </a:p>
      </dgm:t>
    </dgm:pt>
    <dgm:pt modelId="{AE64D91D-5372-4E1E-8AB2-D71CBEB90246}" type="parTrans" cxnId="{E6EBDD77-951F-41FC-A2A6-714F1B51B7E6}">
      <dgm:prSet/>
      <dgm:spPr/>
      <dgm:t>
        <a:bodyPr/>
        <a:lstStyle/>
        <a:p>
          <a:endParaRPr lang="en-US"/>
        </a:p>
      </dgm:t>
    </dgm:pt>
    <dgm:pt modelId="{59565290-DE6D-4D4C-8BBB-957414AA71FF}" type="sibTrans" cxnId="{E6EBDD77-951F-41FC-A2A6-714F1B51B7E6}">
      <dgm:prSet/>
      <dgm:spPr/>
      <dgm:t>
        <a:bodyPr/>
        <a:lstStyle/>
        <a:p>
          <a:endParaRPr lang="en-US"/>
        </a:p>
      </dgm:t>
    </dgm:pt>
    <dgm:pt modelId="{E762C6AE-C325-4041-BF97-F40835208BE7}">
      <dgm:prSet/>
      <dgm:spPr/>
      <dgm:t>
        <a:bodyPr/>
        <a:lstStyle/>
        <a:p>
          <a:pPr>
            <a:defRPr cap="all"/>
          </a:pPr>
          <a:r>
            <a:rPr lang="en-US"/>
            <a:t>Excellent attitude (Kurtzman, 2019)</a:t>
          </a:r>
        </a:p>
      </dgm:t>
    </dgm:pt>
    <dgm:pt modelId="{C5AC13C5-1C92-4562-A929-749801DBFED7}" type="parTrans" cxnId="{5A87D5AA-752C-4480-ACB9-7B5C7A64DE90}">
      <dgm:prSet/>
      <dgm:spPr/>
      <dgm:t>
        <a:bodyPr/>
        <a:lstStyle/>
        <a:p>
          <a:endParaRPr lang="en-US"/>
        </a:p>
      </dgm:t>
    </dgm:pt>
    <dgm:pt modelId="{BD4CCE7F-5FE3-40B4-B0F2-6B0EBAFF9CD4}" type="sibTrans" cxnId="{5A87D5AA-752C-4480-ACB9-7B5C7A64DE90}">
      <dgm:prSet/>
      <dgm:spPr/>
      <dgm:t>
        <a:bodyPr/>
        <a:lstStyle/>
        <a:p>
          <a:endParaRPr lang="en-US"/>
        </a:p>
      </dgm:t>
    </dgm:pt>
    <dgm:pt modelId="{ADB2E1C5-C76C-4B4B-875E-8B2F023BFD50}">
      <dgm:prSet/>
      <dgm:spPr/>
      <dgm:t>
        <a:bodyPr/>
        <a:lstStyle/>
        <a:p>
          <a:pPr>
            <a:defRPr cap="all"/>
          </a:pPr>
          <a:r>
            <a:rPr lang="en-US"/>
            <a:t>Hardworking </a:t>
          </a:r>
        </a:p>
      </dgm:t>
    </dgm:pt>
    <dgm:pt modelId="{3BAA04F0-1C5E-4EDF-A7F5-E961D1315F19}" type="parTrans" cxnId="{78E4DEC6-209B-4346-BDF5-3FA84DAB0796}">
      <dgm:prSet/>
      <dgm:spPr/>
      <dgm:t>
        <a:bodyPr/>
        <a:lstStyle/>
        <a:p>
          <a:endParaRPr lang="en-US"/>
        </a:p>
      </dgm:t>
    </dgm:pt>
    <dgm:pt modelId="{E090DB64-A4C2-4DE2-AC40-C3197E24592B}" type="sibTrans" cxnId="{78E4DEC6-209B-4346-BDF5-3FA84DAB0796}">
      <dgm:prSet/>
      <dgm:spPr/>
      <dgm:t>
        <a:bodyPr/>
        <a:lstStyle/>
        <a:p>
          <a:endParaRPr lang="en-US"/>
        </a:p>
      </dgm:t>
    </dgm:pt>
    <dgm:pt modelId="{F3117D86-B1C0-4DDA-A426-677A01D79B8E}">
      <dgm:prSet/>
      <dgm:spPr/>
      <dgm:t>
        <a:bodyPr/>
        <a:lstStyle/>
        <a:p>
          <a:pPr>
            <a:defRPr cap="all"/>
          </a:pPr>
          <a:r>
            <a:rPr lang="en-US" dirty="0"/>
            <a:t>Dutiful </a:t>
          </a:r>
        </a:p>
      </dgm:t>
    </dgm:pt>
    <dgm:pt modelId="{580E56C6-76AF-49BD-B0FC-24EAB2F71CC9}" type="parTrans" cxnId="{02F6194E-D8A5-427B-ABEC-C996BB9E10D8}">
      <dgm:prSet/>
      <dgm:spPr/>
      <dgm:t>
        <a:bodyPr/>
        <a:lstStyle/>
        <a:p>
          <a:endParaRPr lang="en-US"/>
        </a:p>
      </dgm:t>
    </dgm:pt>
    <dgm:pt modelId="{BD9276A9-1D9E-4452-857E-EA71183ED367}" type="sibTrans" cxnId="{02F6194E-D8A5-427B-ABEC-C996BB9E10D8}">
      <dgm:prSet/>
      <dgm:spPr/>
      <dgm:t>
        <a:bodyPr/>
        <a:lstStyle/>
        <a:p>
          <a:endParaRPr lang="en-US"/>
        </a:p>
      </dgm:t>
    </dgm:pt>
    <dgm:pt modelId="{4EA98541-6A4D-4A6C-8C3F-B9651A142A30}">
      <dgm:prSet/>
      <dgm:spPr/>
      <dgm:t>
        <a:bodyPr/>
        <a:lstStyle/>
        <a:p>
          <a:pPr>
            <a:defRPr cap="all"/>
          </a:pPr>
          <a:r>
            <a:rPr lang="en-US" dirty="0"/>
            <a:t>Trustable </a:t>
          </a:r>
        </a:p>
      </dgm:t>
    </dgm:pt>
    <dgm:pt modelId="{183C40D0-9432-4775-9762-CB0A5EFED971}" type="parTrans" cxnId="{EE100427-7EC1-4D3F-94F6-F3E5305D1396}">
      <dgm:prSet/>
      <dgm:spPr/>
      <dgm:t>
        <a:bodyPr/>
        <a:lstStyle/>
        <a:p>
          <a:endParaRPr lang="en-US"/>
        </a:p>
      </dgm:t>
    </dgm:pt>
    <dgm:pt modelId="{BF52A643-3C0C-46BB-9243-39B2E56C9AD3}" type="sibTrans" cxnId="{EE100427-7EC1-4D3F-94F6-F3E5305D1396}">
      <dgm:prSet/>
      <dgm:spPr/>
      <dgm:t>
        <a:bodyPr/>
        <a:lstStyle/>
        <a:p>
          <a:endParaRPr lang="en-US"/>
        </a:p>
      </dgm:t>
    </dgm:pt>
    <dgm:pt modelId="{21F9AC5D-E72D-4E43-9E9E-CCC56510802B}" type="pres">
      <dgm:prSet presAssocID="{919C56E9-B076-4CD9-A6C6-A859F181149F}" presName="root" presStyleCnt="0">
        <dgm:presLayoutVars>
          <dgm:dir/>
          <dgm:resizeHandles val="exact"/>
        </dgm:presLayoutVars>
      </dgm:prSet>
      <dgm:spPr/>
    </dgm:pt>
    <dgm:pt modelId="{6D95D7D1-3BAF-47CC-9073-F7A317EEC892}" type="pres">
      <dgm:prSet presAssocID="{EC2D9251-9617-4386-A17A-C002797DADD4}" presName="compNode" presStyleCnt="0"/>
      <dgm:spPr/>
    </dgm:pt>
    <dgm:pt modelId="{23AC8B54-A298-4F67-A5BC-F2DC403945C4}" type="pres">
      <dgm:prSet presAssocID="{EC2D9251-9617-4386-A17A-C002797DADD4}" presName="iconBgRect" presStyleLbl="bgShp" presStyleIdx="0" presStyleCnt="5"/>
      <dgm:spPr/>
    </dgm:pt>
    <dgm:pt modelId="{E2D512EE-89DB-4517-9559-62122BA11BC0}" type="pres">
      <dgm:prSet presAssocID="{EC2D9251-9617-4386-A17A-C002797DADD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3CA137F8-2133-4E91-8218-0C0B22C23487}" type="pres">
      <dgm:prSet presAssocID="{EC2D9251-9617-4386-A17A-C002797DADD4}" presName="spaceRect" presStyleCnt="0"/>
      <dgm:spPr/>
    </dgm:pt>
    <dgm:pt modelId="{962C28EB-8A81-4CDD-A198-9D7A9196CBAE}" type="pres">
      <dgm:prSet presAssocID="{EC2D9251-9617-4386-A17A-C002797DADD4}" presName="textRect" presStyleLbl="revTx" presStyleIdx="0" presStyleCnt="5">
        <dgm:presLayoutVars>
          <dgm:chMax val="1"/>
          <dgm:chPref val="1"/>
        </dgm:presLayoutVars>
      </dgm:prSet>
      <dgm:spPr/>
    </dgm:pt>
    <dgm:pt modelId="{0CAF492E-C1A9-404C-88AE-9D0FD349B2BD}" type="pres">
      <dgm:prSet presAssocID="{59565290-DE6D-4D4C-8BBB-957414AA71FF}" presName="sibTrans" presStyleCnt="0"/>
      <dgm:spPr/>
    </dgm:pt>
    <dgm:pt modelId="{8592014F-323E-42C1-8465-E18F98C9E406}" type="pres">
      <dgm:prSet presAssocID="{E762C6AE-C325-4041-BF97-F40835208BE7}" presName="compNode" presStyleCnt="0"/>
      <dgm:spPr/>
    </dgm:pt>
    <dgm:pt modelId="{54EADEA4-5A85-44CC-A012-08863971DB57}" type="pres">
      <dgm:prSet presAssocID="{E762C6AE-C325-4041-BF97-F40835208BE7}" presName="iconBgRect" presStyleLbl="bgShp" presStyleIdx="1" presStyleCnt="5"/>
      <dgm:spPr/>
    </dgm:pt>
    <dgm:pt modelId="{E5972FE7-2983-4968-AC9A-CCEF04C05C2B}" type="pres">
      <dgm:prSet presAssocID="{E762C6AE-C325-4041-BF97-F40835208BE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3ABFCC56-F9A1-445D-9094-D85E1F9314E3}" type="pres">
      <dgm:prSet presAssocID="{E762C6AE-C325-4041-BF97-F40835208BE7}" presName="spaceRect" presStyleCnt="0"/>
      <dgm:spPr/>
    </dgm:pt>
    <dgm:pt modelId="{797630F9-6E6B-41DB-AC19-987793D39D1B}" type="pres">
      <dgm:prSet presAssocID="{E762C6AE-C325-4041-BF97-F40835208BE7}" presName="textRect" presStyleLbl="revTx" presStyleIdx="1" presStyleCnt="5">
        <dgm:presLayoutVars>
          <dgm:chMax val="1"/>
          <dgm:chPref val="1"/>
        </dgm:presLayoutVars>
      </dgm:prSet>
      <dgm:spPr/>
    </dgm:pt>
    <dgm:pt modelId="{F72E4B75-30B6-4F86-86A8-ED36A97AA7EE}" type="pres">
      <dgm:prSet presAssocID="{BD4CCE7F-5FE3-40B4-B0F2-6B0EBAFF9CD4}" presName="sibTrans" presStyleCnt="0"/>
      <dgm:spPr/>
    </dgm:pt>
    <dgm:pt modelId="{A2687600-C1A7-45F3-8CD6-7FA5AF829574}" type="pres">
      <dgm:prSet presAssocID="{ADB2E1C5-C76C-4B4B-875E-8B2F023BFD50}" presName="compNode" presStyleCnt="0"/>
      <dgm:spPr/>
    </dgm:pt>
    <dgm:pt modelId="{46647D05-0085-4FA1-BC0A-6AF800A4E88F}" type="pres">
      <dgm:prSet presAssocID="{ADB2E1C5-C76C-4B4B-875E-8B2F023BFD50}" presName="iconBgRect" presStyleLbl="bgShp" presStyleIdx="2" presStyleCnt="5"/>
      <dgm:spPr/>
    </dgm:pt>
    <dgm:pt modelId="{D200C7F4-5708-404B-BE85-6ACC2B87AF02}" type="pres">
      <dgm:prSet presAssocID="{ADB2E1C5-C76C-4B4B-875E-8B2F023BFD5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w blade"/>
        </a:ext>
      </dgm:extLst>
    </dgm:pt>
    <dgm:pt modelId="{7C843609-743C-49C5-92C7-76471727FFF1}" type="pres">
      <dgm:prSet presAssocID="{ADB2E1C5-C76C-4B4B-875E-8B2F023BFD50}" presName="spaceRect" presStyleCnt="0"/>
      <dgm:spPr/>
    </dgm:pt>
    <dgm:pt modelId="{D574FF1D-0D46-4EE4-B783-9C5B5D7E7C10}" type="pres">
      <dgm:prSet presAssocID="{ADB2E1C5-C76C-4B4B-875E-8B2F023BFD50}" presName="textRect" presStyleLbl="revTx" presStyleIdx="2" presStyleCnt="5">
        <dgm:presLayoutVars>
          <dgm:chMax val="1"/>
          <dgm:chPref val="1"/>
        </dgm:presLayoutVars>
      </dgm:prSet>
      <dgm:spPr/>
    </dgm:pt>
    <dgm:pt modelId="{7DA63339-E173-4702-8A2A-2FCB8EF85804}" type="pres">
      <dgm:prSet presAssocID="{E090DB64-A4C2-4DE2-AC40-C3197E24592B}" presName="sibTrans" presStyleCnt="0"/>
      <dgm:spPr/>
    </dgm:pt>
    <dgm:pt modelId="{51A8B791-D0F9-42DB-BCEE-C83CD6544A03}" type="pres">
      <dgm:prSet presAssocID="{F3117D86-B1C0-4DDA-A426-677A01D79B8E}" presName="compNode" presStyleCnt="0"/>
      <dgm:spPr/>
    </dgm:pt>
    <dgm:pt modelId="{C52C0781-5158-48BE-B87D-3E5CF1B16F73}" type="pres">
      <dgm:prSet presAssocID="{F3117D86-B1C0-4DDA-A426-677A01D79B8E}" presName="iconBgRect" presStyleLbl="bgShp" presStyleIdx="3" presStyleCnt="5"/>
      <dgm:spPr/>
    </dgm:pt>
    <dgm:pt modelId="{CBB93281-0690-4016-A5ED-EEA233E0E90A}" type="pres">
      <dgm:prSet presAssocID="{F3117D86-B1C0-4DDA-A426-677A01D79B8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0A91B61C-D7EA-4A76-82E5-2299958A1901}" type="pres">
      <dgm:prSet presAssocID="{F3117D86-B1C0-4DDA-A426-677A01D79B8E}" presName="spaceRect" presStyleCnt="0"/>
      <dgm:spPr/>
    </dgm:pt>
    <dgm:pt modelId="{9DAD81D7-3CD4-4402-8C8C-8F4DAC0CC4C6}" type="pres">
      <dgm:prSet presAssocID="{F3117D86-B1C0-4DDA-A426-677A01D79B8E}" presName="textRect" presStyleLbl="revTx" presStyleIdx="3" presStyleCnt="5">
        <dgm:presLayoutVars>
          <dgm:chMax val="1"/>
          <dgm:chPref val="1"/>
        </dgm:presLayoutVars>
      </dgm:prSet>
      <dgm:spPr/>
    </dgm:pt>
    <dgm:pt modelId="{3702951D-DF52-4F94-BEED-BBB7DA2B767B}" type="pres">
      <dgm:prSet presAssocID="{BD9276A9-1D9E-4452-857E-EA71183ED367}" presName="sibTrans" presStyleCnt="0"/>
      <dgm:spPr/>
    </dgm:pt>
    <dgm:pt modelId="{46DA53DE-3BA6-445C-A440-45FD1D9AA093}" type="pres">
      <dgm:prSet presAssocID="{4EA98541-6A4D-4A6C-8C3F-B9651A142A30}" presName="compNode" presStyleCnt="0"/>
      <dgm:spPr/>
    </dgm:pt>
    <dgm:pt modelId="{E88D22A0-4089-408A-B00B-ABCC7C397A84}" type="pres">
      <dgm:prSet presAssocID="{4EA98541-6A4D-4A6C-8C3F-B9651A142A30}" presName="iconBgRect" presStyleLbl="bgShp" presStyleIdx="4" presStyleCnt="5"/>
      <dgm:spPr/>
    </dgm:pt>
    <dgm:pt modelId="{57E53388-47EB-4C15-90BC-97074B558CB3}" type="pres">
      <dgm:prSet presAssocID="{4EA98541-6A4D-4A6C-8C3F-B9651A142A3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FADBE074-649A-4127-BD84-9C95B474FC43}" type="pres">
      <dgm:prSet presAssocID="{4EA98541-6A4D-4A6C-8C3F-B9651A142A30}" presName="spaceRect" presStyleCnt="0"/>
      <dgm:spPr/>
    </dgm:pt>
    <dgm:pt modelId="{75B1A138-26E0-4EFB-9F88-ED911DFB3FD4}" type="pres">
      <dgm:prSet presAssocID="{4EA98541-6A4D-4A6C-8C3F-B9651A142A30}" presName="textRect" presStyleLbl="revTx" presStyleIdx="4" presStyleCnt="5">
        <dgm:presLayoutVars>
          <dgm:chMax val="1"/>
          <dgm:chPref val="1"/>
        </dgm:presLayoutVars>
      </dgm:prSet>
      <dgm:spPr/>
    </dgm:pt>
  </dgm:ptLst>
  <dgm:cxnLst>
    <dgm:cxn modelId="{8708FD11-88B3-48DB-99A6-7AEDB7AC2AB2}" type="presOf" srcId="{E762C6AE-C325-4041-BF97-F40835208BE7}" destId="{797630F9-6E6B-41DB-AC19-987793D39D1B}" srcOrd="0" destOrd="0" presId="urn:microsoft.com/office/officeart/2018/5/layout/IconCircleLabelList"/>
    <dgm:cxn modelId="{54AF8414-5ABB-41A5-A3C3-4928DEC3191A}" type="presOf" srcId="{ADB2E1C5-C76C-4B4B-875E-8B2F023BFD50}" destId="{D574FF1D-0D46-4EE4-B783-9C5B5D7E7C10}" srcOrd="0" destOrd="0" presId="urn:microsoft.com/office/officeart/2018/5/layout/IconCircleLabelList"/>
    <dgm:cxn modelId="{18E5A225-D981-4620-B4AD-1CFBB6D05488}" type="presOf" srcId="{919C56E9-B076-4CD9-A6C6-A859F181149F}" destId="{21F9AC5D-E72D-4E43-9E9E-CCC56510802B}" srcOrd="0" destOrd="0" presId="urn:microsoft.com/office/officeart/2018/5/layout/IconCircleLabelList"/>
    <dgm:cxn modelId="{EE100427-7EC1-4D3F-94F6-F3E5305D1396}" srcId="{919C56E9-B076-4CD9-A6C6-A859F181149F}" destId="{4EA98541-6A4D-4A6C-8C3F-B9651A142A30}" srcOrd="4" destOrd="0" parTransId="{183C40D0-9432-4775-9762-CB0A5EFED971}" sibTransId="{BF52A643-3C0C-46BB-9243-39B2E56C9AD3}"/>
    <dgm:cxn modelId="{19CD8828-6F02-4006-9CD2-AF7AE7AE7955}" type="presOf" srcId="{4EA98541-6A4D-4A6C-8C3F-B9651A142A30}" destId="{75B1A138-26E0-4EFB-9F88-ED911DFB3FD4}" srcOrd="0" destOrd="0" presId="urn:microsoft.com/office/officeart/2018/5/layout/IconCircleLabelList"/>
    <dgm:cxn modelId="{EE5CC264-F58B-4211-B7B3-F217224AC000}" type="presOf" srcId="{EC2D9251-9617-4386-A17A-C002797DADD4}" destId="{962C28EB-8A81-4CDD-A198-9D7A9196CBAE}" srcOrd="0" destOrd="0" presId="urn:microsoft.com/office/officeart/2018/5/layout/IconCircleLabelList"/>
    <dgm:cxn modelId="{02F6194E-D8A5-427B-ABEC-C996BB9E10D8}" srcId="{919C56E9-B076-4CD9-A6C6-A859F181149F}" destId="{F3117D86-B1C0-4DDA-A426-677A01D79B8E}" srcOrd="3" destOrd="0" parTransId="{580E56C6-76AF-49BD-B0FC-24EAB2F71CC9}" sibTransId="{BD9276A9-1D9E-4452-857E-EA71183ED367}"/>
    <dgm:cxn modelId="{D7D07773-3DFF-44C0-AB14-B866E9A33381}" type="presOf" srcId="{F3117D86-B1C0-4DDA-A426-677A01D79B8E}" destId="{9DAD81D7-3CD4-4402-8C8C-8F4DAC0CC4C6}" srcOrd="0" destOrd="0" presId="urn:microsoft.com/office/officeart/2018/5/layout/IconCircleLabelList"/>
    <dgm:cxn modelId="{E6EBDD77-951F-41FC-A2A6-714F1B51B7E6}" srcId="{919C56E9-B076-4CD9-A6C6-A859F181149F}" destId="{EC2D9251-9617-4386-A17A-C002797DADD4}" srcOrd="0" destOrd="0" parTransId="{AE64D91D-5372-4E1E-8AB2-D71CBEB90246}" sibTransId="{59565290-DE6D-4D4C-8BBB-957414AA71FF}"/>
    <dgm:cxn modelId="{5A87D5AA-752C-4480-ACB9-7B5C7A64DE90}" srcId="{919C56E9-B076-4CD9-A6C6-A859F181149F}" destId="{E762C6AE-C325-4041-BF97-F40835208BE7}" srcOrd="1" destOrd="0" parTransId="{C5AC13C5-1C92-4562-A929-749801DBFED7}" sibTransId="{BD4CCE7F-5FE3-40B4-B0F2-6B0EBAFF9CD4}"/>
    <dgm:cxn modelId="{78E4DEC6-209B-4346-BDF5-3FA84DAB0796}" srcId="{919C56E9-B076-4CD9-A6C6-A859F181149F}" destId="{ADB2E1C5-C76C-4B4B-875E-8B2F023BFD50}" srcOrd="2" destOrd="0" parTransId="{3BAA04F0-1C5E-4EDF-A7F5-E961D1315F19}" sibTransId="{E090DB64-A4C2-4DE2-AC40-C3197E24592B}"/>
    <dgm:cxn modelId="{3A1F5A71-2EA4-4089-8F9D-0CB6320F1B21}" type="presParOf" srcId="{21F9AC5D-E72D-4E43-9E9E-CCC56510802B}" destId="{6D95D7D1-3BAF-47CC-9073-F7A317EEC892}" srcOrd="0" destOrd="0" presId="urn:microsoft.com/office/officeart/2018/5/layout/IconCircleLabelList"/>
    <dgm:cxn modelId="{FC95BA81-2728-453C-857D-34A477560BAC}" type="presParOf" srcId="{6D95D7D1-3BAF-47CC-9073-F7A317EEC892}" destId="{23AC8B54-A298-4F67-A5BC-F2DC403945C4}" srcOrd="0" destOrd="0" presId="urn:microsoft.com/office/officeart/2018/5/layout/IconCircleLabelList"/>
    <dgm:cxn modelId="{47D2F0A5-3F0A-40D2-8265-B39846AD49F2}" type="presParOf" srcId="{6D95D7D1-3BAF-47CC-9073-F7A317EEC892}" destId="{E2D512EE-89DB-4517-9559-62122BA11BC0}" srcOrd="1" destOrd="0" presId="urn:microsoft.com/office/officeart/2018/5/layout/IconCircleLabelList"/>
    <dgm:cxn modelId="{D090A203-F6CA-4A2E-A483-6D6213CB23FB}" type="presParOf" srcId="{6D95D7D1-3BAF-47CC-9073-F7A317EEC892}" destId="{3CA137F8-2133-4E91-8218-0C0B22C23487}" srcOrd="2" destOrd="0" presId="urn:microsoft.com/office/officeart/2018/5/layout/IconCircleLabelList"/>
    <dgm:cxn modelId="{A22C7EF4-9265-4CA5-B610-2FAC422121BA}" type="presParOf" srcId="{6D95D7D1-3BAF-47CC-9073-F7A317EEC892}" destId="{962C28EB-8A81-4CDD-A198-9D7A9196CBAE}" srcOrd="3" destOrd="0" presId="urn:microsoft.com/office/officeart/2018/5/layout/IconCircleLabelList"/>
    <dgm:cxn modelId="{AB2769BF-A8A1-41A9-9FDF-FF6DE3736FB0}" type="presParOf" srcId="{21F9AC5D-E72D-4E43-9E9E-CCC56510802B}" destId="{0CAF492E-C1A9-404C-88AE-9D0FD349B2BD}" srcOrd="1" destOrd="0" presId="urn:microsoft.com/office/officeart/2018/5/layout/IconCircleLabelList"/>
    <dgm:cxn modelId="{7DF0D9AB-BC5B-4D84-9C95-482E49052ADC}" type="presParOf" srcId="{21F9AC5D-E72D-4E43-9E9E-CCC56510802B}" destId="{8592014F-323E-42C1-8465-E18F98C9E406}" srcOrd="2" destOrd="0" presId="urn:microsoft.com/office/officeart/2018/5/layout/IconCircleLabelList"/>
    <dgm:cxn modelId="{9B0EC9E3-7E1C-40A6-88F2-E7CD07D47541}" type="presParOf" srcId="{8592014F-323E-42C1-8465-E18F98C9E406}" destId="{54EADEA4-5A85-44CC-A012-08863971DB57}" srcOrd="0" destOrd="0" presId="urn:microsoft.com/office/officeart/2018/5/layout/IconCircleLabelList"/>
    <dgm:cxn modelId="{30BBA003-2BD5-4416-9B5A-81EE504F2F7E}" type="presParOf" srcId="{8592014F-323E-42C1-8465-E18F98C9E406}" destId="{E5972FE7-2983-4968-AC9A-CCEF04C05C2B}" srcOrd="1" destOrd="0" presId="urn:microsoft.com/office/officeart/2018/5/layout/IconCircleLabelList"/>
    <dgm:cxn modelId="{C82E1624-FE52-4CC1-85C0-EA71C1EEE3BE}" type="presParOf" srcId="{8592014F-323E-42C1-8465-E18F98C9E406}" destId="{3ABFCC56-F9A1-445D-9094-D85E1F9314E3}" srcOrd="2" destOrd="0" presId="urn:microsoft.com/office/officeart/2018/5/layout/IconCircleLabelList"/>
    <dgm:cxn modelId="{9934A9D8-B615-410F-9151-1B1DC0B349B7}" type="presParOf" srcId="{8592014F-323E-42C1-8465-E18F98C9E406}" destId="{797630F9-6E6B-41DB-AC19-987793D39D1B}" srcOrd="3" destOrd="0" presId="urn:microsoft.com/office/officeart/2018/5/layout/IconCircleLabelList"/>
    <dgm:cxn modelId="{228420AD-BFB8-4054-9DB9-CB0B201BAA55}" type="presParOf" srcId="{21F9AC5D-E72D-4E43-9E9E-CCC56510802B}" destId="{F72E4B75-30B6-4F86-86A8-ED36A97AA7EE}" srcOrd="3" destOrd="0" presId="urn:microsoft.com/office/officeart/2018/5/layout/IconCircleLabelList"/>
    <dgm:cxn modelId="{068BC7C6-771C-43F9-8C0E-218BB01BE23D}" type="presParOf" srcId="{21F9AC5D-E72D-4E43-9E9E-CCC56510802B}" destId="{A2687600-C1A7-45F3-8CD6-7FA5AF829574}" srcOrd="4" destOrd="0" presId="urn:microsoft.com/office/officeart/2018/5/layout/IconCircleLabelList"/>
    <dgm:cxn modelId="{7CF8A4FF-4D16-4ABE-9B19-7BD45510B343}" type="presParOf" srcId="{A2687600-C1A7-45F3-8CD6-7FA5AF829574}" destId="{46647D05-0085-4FA1-BC0A-6AF800A4E88F}" srcOrd="0" destOrd="0" presId="urn:microsoft.com/office/officeart/2018/5/layout/IconCircleLabelList"/>
    <dgm:cxn modelId="{2C15337B-9113-468A-8764-64D6CFEEB65C}" type="presParOf" srcId="{A2687600-C1A7-45F3-8CD6-7FA5AF829574}" destId="{D200C7F4-5708-404B-BE85-6ACC2B87AF02}" srcOrd="1" destOrd="0" presId="urn:microsoft.com/office/officeart/2018/5/layout/IconCircleLabelList"/>
    <dgm:cxn modelId="{FBF14F17-2428-4109-9C97-8C236D9B8B16}" type="presParOf" srcId="{A2687600-C1A7-45F3-8CD6-7FA5AF829574}" destId="{7C843609-743C-49C5-92C7-76471727FFF1}" srcOrd="2" destOrd="0" presId="urn:microsoft.com/office/officeart/2018/5/layout/IconCircleLabelList"/>
    <dgm:cxn modelId="{5EFD1638-4F82-4127-8AC6-02EF29353BBD}" type="presParOf" srcId="{A2687600-C1A7-45F3-8CD6-7FA5AF829574}" destId="{D574FF1D-0D46-4EE4-B783-9C5B5D7E7C10}" srcOrd="3" destOrd="0" presId="urn:microsoft.com/office/officeart/2018/5/layout/IconCircleLabelList"/>
    <dgm:cxn modelId="{96FCD1BA-8450-4073-B13F-D5D9345CEFC4}" type="presParOf" srcId="{21F9AC5D-E72D-4E43-9E9E-CCC56510802B}" destId="{7DA63339-E173-4702-8A2A-2FCB8EF85804}" srcOrd="5" destOrd="0" presId="urn:microsoft.com/office/officeart/2018/5/layout/IconCircleLabelList"/>
    <dgm:cxn modelId="{6E68A902-D783-445E-A338-46EA13A2FE61}" type="presParOf" srcId="{21F9AC5D-E72D-4E43-9E9E-CCC56510802B}" destId="{51A8B791-D0F9-42DB-BCEE-C83CD6544A03}" srcOrd="6" destOrd="0" presId="urn:microsoft.com/office/officeart/2018/5/layout/IconCircleLabelList"/>
    <dgm:cxn modelId="{B0080807-56D7-42E0-A2D6-BDA659D1DAC9}" type="presParOf" srcId="{51A8B791-D0F9-42DB-BCEE-C83CD6544A03}" destId="{C52C0781-5158-48BE-B87D-3E5CF1B16F73}" srcOrd="0" destOrd="0" presId="urn:microsoft.com/office/officeart/2018/5/layout/IconCircleLabelList"/>
    <dgm:cxn modelId="{81A1C263-AB43-44D0-9DCA-DD27EA648D4C}" type="presParOf" srcId="{51A8B791-D0F9-42DB-BCEE-C83CD6544A03}" destId="{CBB93281-0690-4016-A5ED-EEA233E0E90A}" srcOrd="1" destOrd="0" presId="urn:microsoft.com/office/officeart/2018/5/layout/IconCircleLabelList"/>
    <dgm:cxn modelId="{7CC8DE7D-6910-45D9-BF34-E1BD9AC45C8C}" type="presParOf" srcId="{51A8B791-D0F9-42DB-BCEE-C83CD6544A03}" destId="{0A91B61C-D7EA-4A76-82E5-2299958A1901}" srcOrd="2" destOrd="0" presId="urn:microsoft.com/office/officeart/2018/5/layout/IconCircleLabelList"/>
    <dgm:cxn modelId="{7C43F417-62BF-474E-AB33-918A76341591}" type="presParOf" srcId="{51A8B791-D0F9-42DB-BCEE-C83CD6544A03}" destId="{9DAD81D7-3CD4-4402-8C8C-8F4DAC0CC4C6}" srcOrd="3" destOrd="0" presId="urn:microsoft.com/office/officeart/2018/5/layout/IconCircleLabelList"/>
    <dgm:cxn modelId="{12863683-6D41-4E6A-93E8-A82A8D3D4B4D}" type="presParOf" srcId="{21F9AC5D-E72D-4E43-9E9E-CCC56510802B}" destId="{3702951D-DF52-4F94-BEED-BBB7DA2B767B}" srcOrd="7" destOrd="0" presId="urn:microsoft.com/office/officeart/2018/5/layout/IconCircleLabelList"/>
    <dgm:cxn modelId="{957EE8C8-2CE5-47A6-AFF1-DAA26C973DCE}" type="presParOf" srcId="{21F9AC5D-E72D-4E43-9E9E-CCC56510802B}" destId="{46DA53DE-3BA6-445C-A440-45FD1D9AA093}" srcOrd="8" destOrd="0" presId="urn:microsoft.com/office/officeart/2018/5/layout/IconCircleLabelList"/>
    <dgm:cxn modelId="{26A188D1-96FE-45C1-8D07-30A57D1D4E2D}" type="presParOf" srcId="{46DA53DE-3BA6-445C-A440-45FD1D9AA093}" destId="{E88D22A0-4089-408A-B00B-ABCC7C397A84}" srcOrd="0" destOrd="0" presId="urn:microsoft.com/office/officeart/2018/5/layout/IconCircleLabelList"/>
    <dgm:cxn modelId="{70F26239-C719-4911-A96F-572F9C93131D}" type="presParOf" srcId="{46DA53DE-3BA6-445C-A440-45FD1D9AA093}" destId="{57E53388-47EB-4C15-90BC-97074B558CB3}" srcOrd="1" destOrd="0" presId="urn:microsoft.com/office/officeart/2018/5/layout/IconCircleLabelList"/>
    <dgm:cxn modelId="{FBCB6DAE-D3D3-4ADF-AB0B-3731C243D127}" type="presParOf" srcId="{46DA53DE-3BA6-445C-A440-45FD1D9AA093}" destId="{FADBE074-649A-4127-BD84-9C95B474FC43}" srcOrd="2" destOrd="0" presId="urn:microsoft.com/office/officeart/2018/5/layout/IconCircleLabelList"/>
    <dgm:cxn modelId="{FC1E972C-B636-45C8-B28C-2641900A52C2}" type="presParOf" srcId="{46DA53DE-3BA6-445C-A440-45FD1D9AA093}" destId="{75B1A138-26E0-4EFB-9F88-ED911DFB3FD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0FBB32-6A6F-4AD9-86C4-B860F39E221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8884D94-4A8E-4AE9-BDDF-5F988D569579}">
      <dgm:prSet/>
      <dgm:spPr/>
      <dgm:t>
        <a:bodyPr/>
        <a:lstStyle/>
        <a:p>
          <a:r>
            <a:rPr lang="en-US" dirty="0"/>
            <a:t>Creates an improved working environment </a:t>
          </a:r>
        </a:p>
      </dgm:t>
    </dgm:pt>
    <dgm:pt modelId="{186BF598-74FF-4C32-9D3A-B384DD642FE1}" type="parTrans" cxnId="{BCEC05D8-4E76-412E-88FC-0444B5645140}">
      <dgm:prSet/>
      <dgm:spPr/>
      <dgm:t>
        <a:bodyPr/>
        <a:lstStyle/>
        <a:p>
          <a:endParaRPr lang="en-US"/>
        </a:p>
      </dgm:t>
    </dgm:pt>
    <dgm:pt modelId="{491CA879-0803-4C6E-90E0-58B75977AD47}" type="sibTrans" cxnId="{BCEC05D8-4E76-412E-88FC-0444B5645140}">
      <dgm:prSet/>
      <dgm:spPr/>
      <dgm:t>
        <a:bodyPr/>
        <a:lstStyle/>
        <a:p>
          <a:endParaRPr lang="en-US"/>
        </a:p>
      </dgm:t>
    </dgm:pt>
    <dgm:pt modelId="{DEAE2BCC-81A6-4D4F-8CDB-B7190D6245CB}">
      <dgm:prSet/>
      <dgm:spPr/>
      <dgm:t>
        <a:bodyPr/>
        <a:lstStyle/>
        <a:p>
          <a:r>
            <a:rPr lang="en-US" dirty="0"/>
            <a:t>Attainment of good guest review (Milliman et al., 2018) </a:t>
          </a:r>
        </a:p>
      </dgm:t>
    </dgm:pt>
    <dgm:pt modelId="{E4A081B7-87D1-4799-9759-C82836820B46}" type="parTrans" cxnId="{07B20C07-8355-48EE-94C1-F185FE00FCB3}">
      <dgm:prSet/>
      <dgm:spPr/>
      <dgm:t>
        <a:bodyPr/>
        <a:lstStyle/>
        <a:p>
          <a:endParaRPr lang="en-US"/>
        </a:p>
      </dgm:t>
    </dgm:pt>
    <dgm:pt modelId="{EA0E0560-44CC-4A4E-8803-576AB4DA6859}" type="sibTrans" cxnId="{07B20C07-8355-48EE-94C1-F185FE00FCB3}">
      <dgm:prSet/>
      <dgm:spPr/>
      <dgm:t>
        <a:bodyPr/>
        <a:lstStyle/>
        <a:p>
          <a:endParaRPr lang="en-US"/>
        </a:p>
      </dgm:t>
    </dgm:pt>
    <dgm:pt modelId="{39308EA4-C366-4DC2-8479-C94FBF7CC066}">
      <dgm:prSet/>
      <dgm:spPr/>
      <dgm:t>
        <a:bodyPr/>
        <a:lstStyle/>
        <a:p>
          <a:r>
            <a:rPr lang="en-US" dirty="0"/>
            <a:t>Higher productivity leading to profit maximization </a:t>
          </a:r>
        </a:p>
      </dgm:t>
    </dgm:pt>
    <dgm:pt modelId="{726F3CA9-E87B-4A6C-9C66-F9BB98990B9F}" type="parTrans" cxnId="{C78409A3-A480-468F-B0AF-714D8649EF04}">
      <dgm:prSet/>
      <dgm:spPr/>
      <dgm:t>
        <a:bodyPr/>
        <a:lstStyle/>
        <a:p>
          <a:endParaRPr lang="en-US"/>
        </a:p>
      </dgm:t>
    </dgm:pt>
    <dgm:pt modelId="{9397265E-5106-4CCB-B0F9-A567DA7C9853}" type="sibTrans" cxnId="{C78409A3-A480-468F-B0AF-714D8649EF04}">
      <dgm:prSet/>
      <dgm:spPr/>
      <dgm:t>
        <a:bodyPr/>
        <a:lstStyle/>
        <a:p>
          <a:endParaRPr lang="en-US"/>
        </a:p>
      </dgm:t>
    </dgm:pt>
    <dgm:pt modelId="{70FC3F00-2140-4052-B41D-88D7EA986227}">
      <dgm:prSet/>
      <dgm:spPr/>
      <dgm:t>
        <a:bodyPr/>
        <a:lstStyle/>
        <a:p>
          <a:r>
            <a:rPr lang="en-US" dirty="0"/>
            <a:t>Better employee and manager relationship</a:t>
          </a:r>
        </a:p>
      </dgm:t>
    </dgm:pt>
    <dgm:pt modelId="{296DB3AA-89CA-4825-AA44-51B86F868EF9}" type="parTrans" cxnId="{B691918C-F460-4510-BEE8-B2A38602B09D}">
      <dgm:prSet/>
      <dgm:spPr/>
      <dgm:t>
        <a:bodyPr/>
        <a:lstStyle/>
        <a:p>
          <a:endParaRPr lang="en-US"/>
        </a:p>
      </dgm:t>
    </dgm:pt>
    <dgm:pt modelId="{848BDAB5-12C6-44D6-91C4-8EE73D9167D5}" type="sibTrans" cxnId="{B691918C-F460-4510-BEE8-B2A38602B09D}">
      <dgm:prSet/>
      <dgm:spPr/>
      <dgm:t>
        <a:bodyPr/>
        <a:lstStyle/>
        <a:p>
          <a:endParaRPr lang="en-US"/>
        </a:p>
      </dgm:t>
    </dgm:pt>
    <dgm:pt modelId="{E59346B8-6D90-429D-8FF1-3CE8D3E40007}" type="pres">
      <dgm:prSet presAssocID="{220FBB32-6A6F-4AD9-86C4-B860F39E2217}" presName="root" presStyleCnt="0">
        <dgm:presLayoutVars>
          <dgm:dir/>
          <dgm:resizeHandles val="exact"/>
        </dgm:presLayoutVars>
      </dgm:prSet>
      <dgm:spPr/>
    </dgm:pt>
    <dgm:pt modelId="{93EDC092-77B0-4353-AAE3-AC94C2933260}" type="pres">
      <dgm:prSet presAssocID="{220FBB32-6A6F-4AD9-86C4-B860F39E2217}" presName="container" presStyleCnt="0">
        <dgm:presLayoutVars>
          <dgm:dir/>
          <dgm:resizeHandles val="exact"/>
        </dgm:presLayoutVars>
      </dgm:prSet>
      <dgm:spPr/>
    </dgm:pt>
    <dgm:pt modelId="{7BC81D0E-A79C-44A0-AD90-AB5A0225C173}" type="pres">
      <dgm:prSet presAssocID="{88884D94-4A8E-4AE9-BDDF-5F988D569579}" presName="compNode" presStyleCnt="0"/>
      <dgm:spPr/>
    </dgm:pt>
    <dgm:pt modelId="{777F7ED7-D8D2-4F7C-9E87-E75B4F9F9B4F}" type="pres">
      <dgm:prSet presAssocID="{88884D94-4A8E-4AE9-BDDF-5F988D569579}" presName="iconBgRect" presStyleLbl="bgShp" presStyleIdx="0" presStyleCnt="4"/>
      <dgm:spPr/>
    </dgm:pt>
    <dgm:pt modelId="{DEBD8E65-059A-418D-98BE-7641135839F3}" type="pres">
      <dgm:prSet presAssocID="{88884D94-4A8E-4AE9-BDDF-5F988D5695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68D5CB92-D90A-4A31-8984-607D1E1EEB77}" type="pres">
      <dgm:prSet presAssocID="{88884D94-4A8E-4AE9-BDDF-5F988D569579}" presName="spaceRect" presStyleCnt="0"/>
      <dgm:spPr/>
    </dgm:pt>
    <dgm:pt modelId="{15D02D7D-104E-49C3-AD13-1DC37CE6A2B2}" type="pres">
      <dgm:prSet presAssocID="{88884D94-4A8E-4AE9-BDDF-5F988D569579}" presName="textRect" presStyleLbl="revTx" presStyleIdx="0" presStyleCnt="4">
        <dgm:presLayoutVars>
          <dgm:chMax val="1"/>
          <dgm:chPref val="1"/>
        </dgm:presLayoutVars>
      </dgm:prSet>
      <dgm:spPr/>
    </dgm:pt>
    <dgm:pt modelId="{E8454685-5905-43AC-89B3-4311559298FF}" type="pres">
      <dgm:prSet presAssocID="{491CA879-0803-4C6E-90E0-58B75977AD47}" presName="sibTrans" presStyleLbl="sibTrans2D1" presStyleIdx="0" presStyleCnt="0"/>
      <dgm:spPr/>
    </dgm:pt>
    <dgm:pt modelId="{8DA2AC08-2B5B-4C24-A9AD-9240933D7DD6}" type="pres">
      <dgm:prSet presAssocID="{DEAE2BCC-81A6-4D4F-8CDB-B7190D6245CB}" presName="compNode" presStyleCnt="0"/>
      <dgm:spPr/>
    </dgm:pt>
    <dgm:pt modelId="{201F9867-FEAD-4EC9-B47A-5755B03050DC}" type="pres">
      <dgm:prSet presAssocID="{DEAE2BCC-81A6-4D4F-8CDB-B7190D6245CB}" presName="iconBgRect" presStyleLbl="bgShp" presStyleIdx="1" presStyleCnt="4"/>
      <dgm:spPr/>
    </dgm:pt>
    <dgm:pt modelId="{188646BC-3A7F-4567-9D11-8F714FE86AF6}" type="pres">
      <dgm:prSet presAssocID="{DEAE2BCC-81A6-4D4F-8CDB-B7190D6245C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81A2D485-BDB8-4234-B6D9-2A913126CF21}" type="pres">
      <dgm:prSet presAssocID="{DEAE2BCC-81A6-4D4F-8CDB-B7190D6245CB}" presName="spaceRect" presStyleCnt="0"/>
      <dgm:spPr/>
    </dgm:pt>
    <dgm:pt modelId="{B0A8A2EB-6E74-4A66-B8C2-1F34EC738B2D}" type="pres">
      <dgm:prSet presAssocID="{DEAE2BCC-81A6-4D4F-8CDB-B7190D6245CB}" presName="textRect" presStyleLbl="revTx" presStyleIdx="1" presStyleCnt="4">
        <dgm:presLayoutVars>
          <dgm:chMax val="1"/>
          <dgm:chPref val="1"/>
        </dgm:presLayoutVars>
      </dgm:prSet>
      <dgm:spPr/>
    </dgm:pt>
    <dgm:pt modelId="{C8FF891A-9419-4726-8F8C-E81F85328639}" type="pres">
      <dgm:prSet presAssocID="{EA0E0560-44CC-4A4E-8803-576AB4DA6859}" presName="sibTrans" presStyleLbl="sibTrans2D1" presStyleIdx="0" presStyleCnt="0"/>
      <dgm:spPr/>
    </dgm:pt>
    <dgm:pt modelId="{7F213A21-66FE-48B9-9AA2-EF11B8FCC5F3}" type="pres">
      <dgm:prSet presAssocID="{39308EA4-C366-4DC2-8479-C94FBF7CC066}" presName="compNode" presStyleCnt="0"/>
      <dgm:spPr/>
    </dgm:pt>
    <dgm:pt modelId="{5C12EF32-BD26-4A50-AE6C-F205F3B78FFA}" type="pres">
      <dgm:prSet presAssocID="{39308EA4-C366-4DC2-8479-C94FBF7CC066}" presName="iconBgRect" presStyleLbl="bgShp" presStyleIdx="2" presStyleCnt="4"/>
      <dgm:spPr/>
    </dgm:pt>
    <dgm:pt modelId="{D4216C94-3142-4FE2-93DC-24B23BB2C24E}" type="pres">
      <dgm:prSet presAssocID="{39308EA4-C366-4DC2-8479-C94FBF7CC06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5F9062C0-1ABD-4315-A507-11A2A3D30691}" type="pres">
      <dgm:prSet presAssocID="{39308EA4-C366-4DC2-8479-C94FBF7CC066}" presName="spaceRect" presStyleCnt="0"/>
      <dgm:spPr/>
    </dgm:pt>
    <dgm:pt modelId="{0122F2A2-24CA-4351-B87B-3B62CDA68C9F}" type="pres">
      <dgm:prSet presAssocID="{39308EA4-C366-4DC2-8479-C94FBF7CC066}" presName="textRect" presStyleLbl="revTx" presStyleIdx="2" presStyleCnt="4">
        <dgm:presLayoutVars>
          <dgm:chMax val="1"/>
          <dgm:chPref val="1"/>
        </dgm:presLayoutVars>
      </dgm:prSet>
      <dgm:spPr/>
    </dgm:pt>
    <dgm:pt modelId="{C40CAE81-E4C1-4553-A7A3-2F6443BE629A}" type="pres">
      <dgm:prSet presAssocID="{9397265E-5106-4CCB-B0F9-A567DA7C9853}" presName="sibTrans" presStyleLbl="sibTrans2D1" presStyleIdx="0" presStyleCnt="0"/>
      <dgm:spPr/>
    </dgm:pt>
    <dgm:pt modelId="{FC76ACD4-2739-4692-ACCB-53271A66F538}" type="pres">
      <dgm:prSet presAssocID="{70FC3F00-2140-4052-B41D-88D7EA986227}" presName="compNode" presStyleCnt="0"/>
      <dgm:spPr/>
    </dgm:pt>
    <dgm:pt modelId="{73E4F763-0677-4B86-99C2-4B257833F007}" type="pres">
      <dgm:prSet presAssocID="{70FC3F00-2140-4052-B41D-88D7EA986227}" presName="iconBgRect" presStyleLbl="bgShp" presStyleIdx="3" presStyleCnt="4"/>
      <dgm:spPr/>
    </dgm:pt>
    <dgm:pt modelId="{CE51181A-C481-47F6-884E-5E2D9F5DB68A}" type="pres">
      <dgm:prSet presAssocID="{70FC3F00-2140-4052-B41D-88D7EA9862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8D1522C8-0C92-4B45-92CA-3CE246E1FE85}" type="pres">
      <dgm:prSet presAssocID="{70FC3F00-2140-4052-B41D-88D7EA986227}" presName="spaceRect" presStyleCnt="0"/>
      <dgm:spPr/>
    </dgm:pt>
    <dgm:pt modelId="{6EFAC9DB-D453-4048-A41B-D3444870CEFC}" type="pres">
      <dgm:prSet presAssocID="{70FC3F00-2140-4052-B41D-88D7EA986227}" presName="textRect" presStyleLbl="revTx" presStyleIdx="3" presStyleCnt="4">
        <dgm:presLayoutVars>
          <dgm:chMax val="1"/>
          <dgm:chPref val="1"/>
        </dgm:presLayoutVars>
      </dgm:prSet>
      <dgm:spPr/>
    </dgm:pt>
  </dgm:ptLst>
  <dgm:cxnLst>
    <dgm:cxn modelId="{07B20C07-8355-48EE-94C1-F185FE00FCB3}" srcId="{220FBB32-6A6F-4AD9-86C4-B860F39E2217}" destId="{DEAE2BCC-81A6-4D4F-8CDB-B7190D6245CB}" srcOrd="1" destOrd="0" parTransId="{E4A081B7-87D1-4799-9759-C82836820B46}" sibTransId="{EA0E0560-44CC-4A4E-8803-576AB4DA6859}"/>
    <dgm:cxn modelId="{79E5CF22-786E-43AD-AD03-406C785185A7}" type="presOf" srcId="{88884D94-4A8E-4AE9-BDDF-5F988D569579}" destId="{15D02D7D-104E-49C3-AD13-1DC37CE6A2B2}" srcOrd="0" destOrd="0" presId="urn:microsoft.com/office/officeart/2018/2/layout/IconCircleList"/>
    <dgm:cxn modelId="{3365BA28-64AF-40F1-ABA1-AD6551591D4E}" type="presOf" srcId="{DEAE2BCC-81A6-4D4F-8CDB-B7190D6245CB}" destId="{B0A8A2EB-6E74-4A66-B8C2-1F34EC738B2D}" srcOrd="0" destOrd="0" presId="urn:microsoft.com/office/officeart/2018/2/layout/IconCircleList"/>
    <dgm:cxn modelId="{ECB0BD7A-A02A-404A-A9B0-8CE7C6DBFB11}" type="presOf" srcId="{9397265E-5106-4CCB-B0F9-A567DA7C9853}" destId="{C40CAE81-E4C1-4553-A7A3-2F6443BE629A}" srcOrd="0" destOrd="0" presId="urn:microsoft.com/office/officeart/2018/2/layout/IconCircleList"/>
    <dgm:cxn modelId="{B691918C-F460-4510-BEE8-B2A38602B09D}" srcId="{220FBB32-6A6F-4AD9-86C4-B860F39E2217}" destId="{70FC3F00-2140-4052-B41D-88D7EA986227}" srcOrd="3" destOrd="0" parTransId="{296DB3AA-89CA-4825-AA44-51B86F868EF9}" sibTransId="{848BDAB5-12C6-44D6-91C4-8EE73D9167D5}"/>
    <dgm:cxn modelId="{C78409A3-A480-468F-B0AF-714D8649EF04}" srcId="{220FBB32-6A6F-4AD9-86C4-B860F39E2217}" destId="{39308EA4-C366-4DC2-8479-C94FBF7CC066}" srcOrd="2" destOrd="0" parTransId="{726F3CA9-E87B-4A6C-9C66-F9BB98990B9F}" sibTransId="{9397265E-5106-4CCB-B0F9-A567DA7C9853}"/>
    <dgm:cxn modelId="{8E4EB8A7-A02E-4D38-9835-38B9BFC27A6A}" type="presOf" srcId="{39308EA4-C366-4DC2-8479-C94FBF7CC066}" destId="{0122F2A2-24CA-4351-B87B-3B62CDA68C9F}" srcOrd="0" destOrd="0" presId="urn:microsoft.com/office/officeart/2018/2/layout/IconCircleList"/>
    <dgm:cxn modelId="{A76D3DB0-05A7-4EDB-91D1-2EA8267BC7E0}" type="presOf" srcId="{491CA879-0803-4C6E-90E0-58B75977AD47}" destId="{E8454685-5905-43AC-89B3-4311559298FF}" srcOrd="0" destOrd="0" presId="urn:microsoft.com/office/officeart/2018/2/layout/IconCircleList"/>
    <dgm:cxn modelId="{CCE021C6-EC8A-4986-BE44-FCA4FD840061}" type="presOf" srcId="{70FC3F00-2140-4052-B41D-88D7EA986227}" destId="{6EFAC9DB-D453-4048-A41B-D3444870CEFC}" srcOrd="0" destOrd="0" presId="urn:microsoft.com/office/officeart/2018/2/layout/IconCircleList"/>
    <dgm:cxn modelId="{C74747D1-F7E6-4DAF-9686-BEF26EE792A8}" type="presOf" srcId="{220FBB32-6A6F-4AD9-86C4-B860F39E2217}" destId="{E59346B8-6D90-429D-8FF1-3CE8D3E40007}" srcOrd="0" destOrd="0" presId="urn:microsoft.com/office/officeart/2018/2/layout/IconCircleList"/>
    <dgm:cxn modelId="{BCEC05D8-4E76-412E-88FC-0444B5645140}" srcId="{220FBB32-6A6F-4AD9-86C4-B860F39E2217}" destId="{88884D94-4A8E-4AE9-BDDF-5F988D569579}" srcOrd="0" destOrd="0" parTransId="{186BF598-74FF-4C32-9D3A-B384DD642FE1}" sibTransId="{491CA879-0803-4C6E-90E0-58B75977AD47}"/>
    <dgm:cxn modelId="{233B7DDB-E3A2-4CBE-B699-6C8B89C145E5}" type="presOf" srcId="{EA0E0560-44CC-4A4E-8803-576AB4DA6859}" destId="{C8FF891A-9419-4726-8F8C-E81F85328639}" srcOrd="0" destOrd="0" presId="urn:microsoft.com/office/officeart/2018/2/layout/IconCircleList"/>
    <dgm:cxn modelId="{9662161B-942B-4A82-B1D8-C7A38BEAB691}" type="presParOf" srcId="{E59346B8-6D90-429D-8FF1-3CE8D3E40007}" destId="{93EDC092-77B0-4353-AAE3-AC94C2933260}" srcOrd="0" destOrd="0" presId="urn:microsoft.com/office/officeart/2018/2/layout/IconCircleList"/>
    <dgm:cxn modelId="{22F71479-2584-4F60-8821-7F6BAB8F9A2F}" type="presParOf" srcId="{93EDC092-77B0-4353-AAE3-AC94C2933260}" destId="{7BC81D0E-A79C-44A0-AD90-AB5A0225C173}" srcOrd="0" destOrd="0" presId="urn:microsoft.com/office/officeart/2018/2/layout/IconCircleList"/>
    <dgm:cxn modelId="{E81E979D-BC1C-45BB-98D0-8691EFC280D6}" type="presParOf" srcId="{7BC81D0E-A79C-44A0-AD90-AB5A0225C173}" destId="{777F7ED7-D8D2-4F7C-9E87-E75B4F9F9B4F}" srcOrd="0" destOrd="0" presId="urn:microsoft.com/office/officeart/2018/2/layout/IconCircleList"/>
    <dgm:cxn modelId="{B7C6449D-8A70-45EB-9C2E-33EEBE47549D}" type="presParOf" srcId="{7BC81D0E-A79C-44A0-AD90-AB5A0225C173}" destId="{DEBD8E65-059A-418D-98BE-7641135839F3}" srcOrd="1" destOrd="0" presId="urn:microsoft.com/office/officeart/2018/2/layout/IconCircleList"/>
    <dgm:cxn modelId="{04EC36EC-5B6A-442C-BE0D-14106DBE5572}" type="presParOf" srcId="{7BC81D0E-A79C-44A0-AD90-AB5A0225C173}" destId="{68D5CB92-D90A-4A31-8984-607D1E1EEB77}" srcOrd="2" destOrd="0" presId="urn:microsoft.com/office/officeart/2018/2/layout/IconCircleList"/>
    <dgm:cxn modelId="{7AC80382-9347-4AD1-B720-79F4DD455AC0}" type="presParOf" srcId="{7BC81D0E-A79C-44A0-AD90-AB5A0225C173}" destId="{15D02D7D-104E-49C3-AD13-1DC37CE6A2B2}" srcOrd="3" destOrd="0" presId="urn:microsoft.com/office/officeart/2018/2/layout/IconCircleList"/>
    <dgm:cxn modelId="{21866641-BBE8-46D5-BEA1-7419995003BA}" type="presParOf" srcId="{93EDC092-77B0-4353-AAE3-AC94C2933260}" destId="{E8454685-5905-43AC-89B3-4311559298FF}" srcOrd="1" destOrd="0" presId="urn:microsoft.com/office/officeart/2018/2/layout/IconCircleList"/>
    <dgm:cxn modelId="{C7563FBC-DF83-4C98-A3F0-04D1BBB3B5B4}" type="presParOf" srcId="{93EDC092-77B0-4353-AAE3-AC94C2933260}" destId="{8DA2AC08-2B5B-4C24-A9AD-9240933D7DD6}" srcOrd="2" destOrd="0" presId="urn:microsoft.com/office/officeart/2018/2/layout/IconCircleList"/>
    <dgm:cxn modelId="{CDE5B644-CA91-407C-9F33-BEADC109F1B6}" type="presParOf" srcId="{8DA2AC08-2B5B-4C24-A9AD-9240933D7DD6}" destId="{201F9867-FEAD-4EC9-B47A-5755B03050DC}" srcOrd="0" destOrd="0" presId="urn:microsoft.com/office/officeart/2018/2/layout/IconCircleList"/>
    <dgm:cxn modelId="{D3BFB081-B083-4B84-A0A3-499B42D26941}" type="presParOf" srcId="{8DA2AC08-2B5B-4C24-A9AD-9240933D7DD6}" destId="{188646BC-3A7F-4567-9D11-8F714FE86AF6}" srcOrd="1" destOrd="0" presId="urn:microsoft.com/office/officeart/2018/2/layout/IconCircleList"/>
    <dgm:cxn modelId="{56F283A6-83A9-4ABD-A5CD-7A4E1CF42D99}" type="presParOf" srcId="{8DA2AC08-2B5B-4C24-A9AD-9240933D7DD6}" destId="{81A2D485-BDB8-4234-B6D9-2A913126CF21}" srcOrd="2" destOrd="0" presId="urn:microsoft.com/office/officeart/2018/2/layout/IconCircleList"/>
    <dgm:cxn modelId="{B2AE2192-0D23-46B9-8803-652235020FB6}" type="presParOf" srcId="{8DA2AC08-2B5B-4C24-A9AD-9240933D7DD6}" destId="{B0A8A2EB-6E74-4A66-B8C2-1F34EC738B2D}" srcOrd="3" destOrd="0" presId="urn:microsoft.com/office/officeart/2018/2/layout/IconCircleList"/>
    <dgm:cxn modelId="{174336F1-18D8-4D6D-94DA-2D5983DAA0A1}" type="presParOf" srcId="{93EDC092-77B0-4353-AAE3-AC94C2933260}" destId="{C8FF891A-9419-4726-8F8C-E81F85328639}" srcOrd="3" destOrd="0" presId="urn:microsoft.com/office/officeart/2018/2/layout/IconCircleList"/>
    <dgm:cxn modelId="{00B582B0-3AE9-410F-A006-403582C56751}" type="presParOf" srcId="{93EDC092-77B0-4353-AAE3-AC94C2933260}" destId="{7F213A21-66FE-48B9-9AA2-EF11B8FCC5F3}" srcOrd="4" destOrd="0" presId="urn:microsoft.com/office/officeart/2018/2/layout/IconCircleList"/>
    <dgm:cxn modelId="{9C0452D0-73C7-4726-BEDC-E2F7C38D9625}" type="presParOf" srcId="{7F213A21-66FE-48B9-9AA2-EF11B8FCC5F3}" destId="{5C12EF32-BD26-4A50-AE6C-F205F3B78FFA}" srcOrd="0" destOrd="0" presId="urn:microsoft.com/office/officeart/2018/2/layout/IconCircleList"/>
    <dgm:cxn modelId="{BC011B50-158D-4089-835F-8E18D8BF63DC}" type="presParOf" srcId="{7F213A21-66FE-48B9-9AA2-EF11B8FCC5F3}" destId="{D4216C94-3142-4FE2-93DC-24B23BB2C24E}" srcOrd="1" destOrd="0" presId="urn:microsoft.com/office/officeart/2018/2/layout/IconCircleList"/>
    <dgm:cxn modelId="{B4D23A09-E39A-4B16-BF30-2A83557C18E2}" type="presParOf" srcId="{7F213A21-66FE-48B9-9AA2-EF11B8FCC5F3}" destId="{5F9062C0-1ABD-4315-A507-11A2A3D30691}" srcOrd="2" destOrd="0" presId="urn:microsoft.com/office/officeart/2018/2/layout/IconCircleList"/>
    <dgm:cxn modelId="{8F18746C-7855-43CF-87AD-2BA98664CEF4}" type="presParOf" srcId="{7F213A21-66FE-48B9-9AA2-EF11B8FCC5F3}" destId="{0122F2A2-24CA-4351-B87B-3B62CDA68C9F}" srcOrd="3" destOrd="0" presId="urn:microsoft.com/office/officeart/2018/2/layout/IconCircleList"/>
    <dgm:cxn modelId="{1CFBE618-9903-457D-B575-0378DF1AE609}" type="presParOf" srcId="{93EDC092-77B0-4353-AAE3-AC94C2933260}" destId="{C40CAE81-E4C1-4553-A7A3-2F6443BE629A}" srcOrd="5" destOrd="0" presId="urn:microsoft.com/office/officeart/2018/2/layout/IconCircleList"/>
    <dgm:cxn modelId="{480199EF-2787-4F32-8985-C96E11B2CCD8}" type="presParOf" srcId="{93EDC092-77B0-4353-AAE3-AC94C2933260}" destId="{FC76ACD4-2739-4692-ACCB-53271A66F538}" srcOrd="6" destOrd="0" presId="urn:microsoft.com/office/officeart/2018/2/layout/IconCircleList"/>
    <dgm:cxn modelId="{068EF46F-DEE3-4351-95AA-32EAB104D7E8}" type="presParOf" srcId="{FC76ACD4-2739-4692-ACCB-53271A66F538}" destId="{73E4F763-0677-4B86-99C2-4B257833F007}" srcOrd="0" destOrd="0" presId="urn:microsoft.com/office/officeart/2018/2/layout/IconCircleList"/>
    <dgm:cxn modelId="{130DB37D-2CF9-438D-9273-8C905E36FC64}" type="presParOf" srcId="{FC76ACD4-2739-4692-ACCB-53271A66F538}" destId="{CE51181A-C481-47F6-884E-5E2D9F5DB68A}" srcOrd="1" destOrd="0" presId="urn:microsoft.com/office/officeart/2018/2/layout/IconCircleList"/>
    <dgm:cxn modelId="{1D11F98B-C34E-4ECE-B589-B4C7A5FA7504}" type="presParOf" srcId="{FC76ACD4-2739-4692-ACCB-53271A66F538}" destId="{8D1522C8-0C92-4B45-92CA-3CE246E1FE85}" srcOrd="2" destOrd="0" presId="urn:microsoft.com/office/officeart/2018/2/layout/IconCircleList"/>
    <dgm:cxn modelId="{74213062-3814-491A-BA2D-1C3304F94866}" type="presParOf" srcId="{FC76ACD4-2739-4692-ACCB-53271A66F538}" destId="{6EFAC9DB-D453-4048-A41B-D3444870CEF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E674C6-201C-448F-901B-FDB4E2F2C153}"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2A8DAFA0-06B5-49B0-B762-64269C450C11}">
      <dgm:prSet/>
      <dgm:spPr/>
      <dgm:t>
        <a:bodyPr/>
        <a:lstStyle/>
        <a:p>
          <a:r>
            <a:rPr lang="en-US" dirty="0"/>
            <a:t>Communication </a:t>
          </a:r>
        </a:p>
      </dgm:t>
    </dgm:pt>
    <dgm:pt modelId="{E3874C31-D7D6-4C7E-9CFF-DDBD176D3C53}" type="parTrans" cxnId="{B0557D32-B28A-4D98-911F-2671957652BF}">
      <dgm:prSet/>
      <dgm:spPr/>
      <dgm:t>
        <a:bodyPr/>
        <a:lstStyle/>
        <a:p>
          <a:endParaRPr lang="en-US"/>
        </a:p>
      </dgm:t>
    </dgm:pt>
    <dgm:pt modelId="{B4F48CF9-F915-42CB-8154-8ACCEE5FA0D2}" type="sibTrans" cxnId="{B0557D32-B28A-4D98-911F-2671957652BF}">
      <dgm:prSet/>
      <dgm:spPr/>
      <dgm:t>
        <a:bodyPr/>
        <a:lstStyle/>
        <a:p>
          <a:endParaRPr lang="en-US"/>
        </a:p>
      </dgm:t>
    </dgm:pt>
    <dgm:pt modelId="{0B0F4899-ABCE-4D23-BD27-60A46D48A793}">
      <dgm:prSet/>
      <dgm:spPr/>
      <dgm:t>
        <a:bodyPr/>
        <a:lstStyle/>
        <a:p>
          <a:r>
            <a:rPr lang="en-US" dirty="0"/>
            <a:t>Motivate to do good (</a:t>
          </a:r>
          <a:r>
            <a:rPr lang="en-US" dirty="0" err="1"/>
            <a:t>Sendawula</a:t>
          </a:r>
          <a:r>
            <a:rPr lang="en-US" dirty="0"/>
            <a:t> et al., 2018)</a:t>
          </a:r>
        </a:p>
      </dgm:t>
    </dgm:pt>
    <dgm:pt modelId="{5F7429FE-6589-48B0-A795-C4ABDF01884B}" type="parTrans" cxnId="{16AD440B-2AA0-4C26-ACBD-1C9A339C9AAA}">
      <dgm:prSet/>
      <dgm:spPr/>
      <dgm:t>
        <a:bodyPr/>
        <a:lstStyle/>
        <a:p>
          <a:endParaRPr lang="en-US"/>
        </a:p>
      </dgm:t>
    </dgm:pt>
    <dgm:pt modelId="{712AAF4B-F762-4354-9EDC-9E7A79AF52EE}" type="sibTrans" cxnId="{16AD440B-2AA0-4C26-ACBD-1C9A339C9AAA}">
      <dgm:prSet/>
      <dgm:spPr/>
      <dgm:t>
        <a:bodyPr/>
        <a:lstStyle/>
        <a:p>
          <a:endParaRPr lang="en-US"/>
        </a:p>
      </dgm:t>
    </dgm:pt>
    <dgm:pt modelId="{E7FB0000-AAA2-49BC-98E9-84DCDE958134}">
      <dgm:prSet/>
      <dgm:spPr/>
      <dgm:t>
        <a:bodyPr/>
        <a:lstStyle/>
        <a:p>
          <a:r>
            <a:rPr lang="en-US" dirty="0"/>
            <a:t>Encourage ability and skill development </a:t>
          </a:r>
        </a:p>
      </dgm:t>
    </dgm:pt>
    <dgm:pt modelId="{9B9CA524-81B2-4ACD-8D45-3099100A4C9B}" type="parTrans" cxnId="{EB352DE4-FA50-482B-ABE6-E0EC586A3376}">
      <dgm:prSet/>
      <dgm:spPr/>
      <dgm:t>
        <a:bodyPr/>
        <a:lstStyle/>
        <a:p>
          <a:endParaRPr lang="en-US"/>
        </a:p>
      </dgm:t>
    </dgm:pt>
    <dgm:pt modelId="{F1102C61-36BD-4934-B601-5C6944FB226B}" type="sibTrans" cxnId="{EB352DE4-FA50-482B-ABE6-E0EC586A3376}">
      <dgm:prSet/>
      <dgm:spPr/>
      <dgm:t>
        <a:bodyPr/>
        <a:lstStyle/>
        <a:p>
          <a:endParaRPr lang="en-US"/>
        </a:p>
      </dgm:t>
    </dgm:pt>
    <dgm:pt modelId="{6DC3136D-EE91-4F17-AFE5-B60D20FDF6D4}">
      <dgm:prSet/>
      <dgm:spPr/>
      <dgm:t>
        <a:bodyPr/>
        <a:lstStyle/>
        <a:p>
          <a:r>
            <a:rPr lang="en-US" dirty="0"/>
            <a:t>Coping to transformation </a:t>
          </a:r>
        </a:p>
      </dgm:t>
    </dgm:pt>
    <dgm:pt modelId="{A48D96DA-15E7-463F-B0A8-24BA5754D645}" type="parTrans" cxnId="{2124539D-E43A-4CF9-B61E-F706D52FEDEC}">
      <dgm:prSet/>
      <dgm:spPr/>
      <dgm:t>
        <a:bodyPr/>
        <a:lstStyle/>
        <a:p>
          <a:endParaRPr lang="en-US"/>
        </a:p>
      </dgm:t>
    </dgm:pt>
    <dgm:pt modelId="{C234CC5C-3825-47B0-AA3A-B4405EA6226B}" type="sibTrans" cxnId="{2124539D-E43A-4CF9-B61E-F706D52FEDEC}">
      <dgm:prSet/>
      <dgm:spPr/>
      <dgm:t>
        <a:bodyPr/>
        <a:lstStyle/>
        <a:p>
          <a:endParaRPr lang="en-US"/>
        </a:p>
      </dgm:t>
    </dgm:pt>
    <dgm:pt modelId="{01C63469-01C6-4E50-A721-B1A5B869F838}">
      <dgm:prSet/>
      <dgm:spPr/>
      <dgm:t>
        <a:bodyPr/>
        <a:lstStyle/>
        <a:p>
          <a:r>
            <a:rPr lang="en-US" dirty="0"/>
            <a:t>Promoting diversity </a:t>
          </a:r>
        </a:p>
      </dgm:t>
    </dgm:pt>
    <dgm:pt modelId="{7429E88D-C6B9-48B4-8346-8CA0E7C433E2}" type="parTrans" cxnId="{726BB279-99AD-434A-8ABF-0F4C774B15C3}">
      <dgm:prSet/>
      <dgm:spPr/>
      <dgm:t>
        <a:bodyPr/>
        <a:lstStyle/>
        <a:p>
          <a:endParaRPr lang="en-US"/>
        </a:p>
      </dgm:t>
    </dgm:pt>
    <dgm:pt modelId="{54EAFD1B-5E48-4960-9843-F62B83D79D84}" type="sibTrans" cxnId="{726BB279-99AD-434A-8ABF-0F4C774B15C3}">
      <dgm:prSet/>
      <dgm:spPr/>
      <dgm:t>
        <a:bodyPr/>
        <a:lstStyle/>
        <a:p>
          <a:endParaRPr lang="en-US"/>
        </a:p>
      </dgm:t>
    </dgm:pt>
    <dgm:pt modelId="{7756746A-6451-41C7-BA78-0C85F83412E4}" type="pres">
      <dgm:prSet presAssocID="{F4E674C6-201C-448F-901B-FDB4E2F2C153}" presName="root" presStyleCnt="0">
        <dgm:presLayoutVars>
          <dgm:dir/>
          <dgm:resizeHandles val="exact"/>
        </dgm:presLayoutVars>
      </dgm:prSet>
      <dgm:spPr/>
    </dgm:pt>
    <dgm:pt modelId="{A524CA5E-2738-48B3-8573-1FB036813467}" type="pres">
      <dgm:prSet presAssocID="{F4E674C6-201C-448F-901B-FDB4E2F2C153}" presName="container" presStyleCnt="0">
        <dgm:presLayoutVars>
          <dgm:dir/>
          <dgm:resizeHandles val="exact"/>
        </dgm:presLayoutVars>
      </dgm:prSet>
      <dgm:spPr/>
    </dgm:pt>
    <dgm:pt modelId="{ECD8CAC8-548C-4142-8918-8A7CE2EC0163}" type="pres">
      <dgm:prSet presAssocID="{2A8DAFA0-06B5-49B0-B762-64269C450C11}" presName="compNode" presStyleCnt="0"/>
      <dgm:spPr/>
    </dgm:pt>
    <dgm:pt modelId="{C716D359-5028-4460-9755-4B30F8CC9A83}" type="pres">
      <dgm:prSet presAssocID="{2A8DAFA0-06B5-49B0-B762-64269C450C11}" presName="iconBgRect" presStyleLbl="bgShp" presStyleIdx="0" presStyleCnt="5"/>
      <dgm:spPr/>
    </dgm:pt>
    <dgm:pt modelId="{31CA7E0C-0FEB-427A-91F0-0E9B33ACBA50}" type="pres">
      <dgm:prSet presAssocID="{2A8DAFA0-06B5-49B0-B762-64269C450C1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97A82082-018A-4F40-98A4-D3DDDC50428D}" type="pres">
      <dgm:prSet presAssocID="{2A8DAFA0-06B5-49B0-B762-64269C450C11}" presName="spaceRect" presStyleCnt="0"/>
      <dgm:spPr/>
    </dgm:pt>
    <dgm:pt modelId="{86CDA12E-4D63-4A83-8308-D9ADDD868137}" type="pres">
      <dgm:prSet presAssocID="{2A8DAFA0-06B5-49B0-B762-64269C450C11}" presName="textRect" presStyleLbl="revTx" presStyleIdx="0" presStyleCnt="5">
        <dgm:presLayoutVars>
          <dgm:chMax val="1"/>
          <dgm:chPref val="1"/>
        </dgm:presLayoutVars>
      </dgm:prSet>
      <dgm:spPr/>
    </dgm:pt>
    <dgm:pt modelId="{5727F50D-C89B-4949-BDF4-14C15AA456DE}" type="pres">
      <dgm:prSet presAssocID="{B4F48CF9-F915-42CB-8154-8ACCEE5FA0D2}" presName="sibTrans" presStyleLbl="sibTrans2D1" presStyleIdx="0" presStyleCnt="0"/>
      <dgm:spPr/>
    </dgm:pt>
    <dgm:pt modelId="{8A3414B9-58CD-4A51-8CD4-118D4633069E}" type="pres">
      <dgm:prSet presAssocID="{0B0F4899-ABCE-4D23-BD27-60A46D48A793}" presName="compNode" presStyleCnt="0"/>
      <dgm:spPr/>
    </dgm:pt>
    <dgm:pt modelId="{CD41889E-FCA4-4992-9224-BF2F8F2CF7E0}" type="pres">
      <dgm:prSet presAssocID="{0B0F4899-ABCE-4D23-BD27-60A46D48A793}" presName="iconBgRect" presStyleLbl="bgShp" presStyleIdx="1" presStyleCnt="5"/>
      <dgm:spPr/>
    </dgm:pt>
    <dgm:pt modelId="{DD273B4D-2B71-443C-8AA5-E4F47BD2B713}" type="pres">
      <dgm:prSet presAssocID="{0B0F4899-ABCE-4D23-BD27-60A46D48A79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AD27E9AE-AB95-4243-AE0B-83D0A3FD6BFE}" type="pres">
      <dgm:prSet presAssocID="{0B0F4899-ABCE-4D23-BD27-60A46D48A793}" presName="spaceRect" presStyleCnt="0"/>
      <dgm:spPr/>
    </dgm:pt>
    <dgm:pt modelId="{571CA4F2-1EF7-4015-B239-A62A9B152712}" type="pres">
      <dgm:prSet presAssocID="{0B0F4899-ABCE-4D23-BD27-60A46D48A793}" presName="textRect" presStyleLbl="revTx" presStyleIdx="1" presStyleCnt="5">
        <dgm:presLayoutVars>
          <dgm:chMax val="1"/>
          <dgm:chPref val="1"/>
        </dgm:presLayoutVars>
      </dgm:prSet>
      <dgm:spPr/>
    </dgm:pt>
    <dgm:pt modelId="{F80A3383-C9CA-4B4D-BE3E-03DEE5A84509}" type="pres">
      <dgm:prSet presAssocID="{712AAF4B-F762-4354-9EDC-9E7A79AF52EE}" presName="sibTrans" presStyleLbl="sibTrans2D1" presStyleIdx="0" presStyleCnt="0"/>
      <dgm:spPr/>
    </dgm:pt>
    <dgm:pt modelId="{4ED131D7-F1BC-4A68-9A6E-1C9622B9B7FA}" type="pres">
      <dgm:prSet presAssocID="{E7FB0000-AAA2-49BC-98E9-84DCDE958134}" presName="compNode" presStyleCnt="0"/>
      <dgm:spPr/>
    </dgm:pt>
    <dgm:pt modelId="{67AB3E95-6542-450A-B50D-2C6D4FD24900}" type="pres">
      <dgm:prSet presAssocID="{E7FB0000-AAA2-49BC-98E9-84DCDE958134}" presName="iconBgRect" presStyleLbl="bgShp" presStyleIdx="2" presStyleCnt="5"/>
      <dgm:spPr/>
    </dgm:pt>
    <dgm:pt modelId="{5F458D31-A57B-404D-B3D3-AB44E7E39DE5}" type="pres">
      <dgm:prSet presAssocID="{E7FB0000-AAA2-49BC-98E9-84DCDE95813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392027C1-267E-41CE-9D24-AB19EEC5EA79}" type="pres">
      <dgm:prSet presAssocID="{E7FB0000-AAA2-49BC-98E9-84DCDE958134}" presName="spaceRect" presStyleCnt="0"/>
      <dgm:spPr/>
    </dgm:pt>
    <dgm:pt modelId="{028043A5-698F-4118-A03A-C31DA8FBECD2}" type="pres">
      <dgm:prSet presAssocID="{E7FB0000-AAA2-49BC-98E9-84DCDE958134}" presName="textRect" presStyleLbl="revTx" presStyleIdx="2" presStyleCnt="5">
        <dgm:presLayoutVars>
          <dgm:chMax val="1"/>
          <dgm:chPref val="1"/>
        </dgm:presLayoutVars>
      </dgm:prSet>
      <dgm:spPr/>
    </dgm:pt>
    <dgm:pt modelId="{37FED84D-CE16-4F63-B298-CB9471786221}" type="pres">
      <dgm:prSet presAssocID="{F1102C61-36BD-4934-B601-5C6944FB226B}" presName="sibTrans" presStyleLbl="sibTrans2D1" presStyleIdx="0" presStyleCnt="0"/>
      <dgm:spPr/>
    </dgm:pt>
    <dgm:pt modelId="{AC667EB6-6FED-4B00-9A17-02720B961D08}" type="pres">
      <dgm:prSet presAssocID="{6DC3136D-EE91-4F17-AFE5-B60D20FDF6D4}" presName="compNode" presStyleCnt="0"/>
      <dgm:spPr/>
    </dgm:pt>
    <dgm:pt modelId="{48AE3225-75B9-4B3A-90B4-F6986409A43D}" type="pres">
      <dgm:prSet presAssocID="{6DC3136D-EE91-4F17-AFE5-B60D20FDF6D4}" presName="iconBgRect" presStyleLbl="bgShp" presStyleIdx="3" presStyleCnt="5"/>
      <dgm:spPr/>
    </dgm:pt>
    <dgm:pt modelId="{2C0A1D2C-ADD5-47CA-BD3B-A0ADE1C0541A}" type="pres">
      <dgm:prSet presAssocID="{6DC3136D-EE91-4F17-AFE5-B60D20FDF6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A60A30EC-E2E4-442B-AAB1-8FB01B88DDD0}" type="pres">
      <dgm:prSet presAssocID="{6DC3136D-EE91-4F17-AFE5-B60D20FDF6D4}" presName="spaceRect" presStyleCnt="0"/>
      <dgm:spPr/>
    </dgm:pt>
    <dgm:pt modelId="{446F1838-BC7A-41BC-8C8A-EC3AD7BD4588}" type="pres">
      <dgm:prSet presAssocID="{6DC3136D-EE91-4F17-AFE5-B60D20FDF6D4}" presName="textRect" presStyleLbl="revTx" presStyleIdx="3" presStyleCnt="5" custScaleX="91088">
        <dgm:presLayoutVars>
          <dgm:chMax val="1"/>
          <dgm:chPref val="1"/>
        </dgm:presLayoutVars>
      </dgm:prSet>
      <dgm:spPr/>
    </dgm:pt>
    <dgm:pt modelId="{177430B0-044D-4CBD-9D76-3631D50A119D}" type="pres">
      <dgm:prSet presAssocID="{C234CC5C-3825-47B0-AA3A-B4405EA6226B}" presName="sibTrans" presStyleLbl="sibTrans2D1" presStyleIdx="0" presStyleCnt="0"/>
      <dgm:spPr/>
    </dgm:pt>
    <dgm:pt modelId="{47D35A76-ACB2-44B1-98C8-B1ABAFE0970C}" type="pres">
      <dgm:prSet presAssocID="{01C63469-01C6-4E50-A721-B1A5B869F838}" presName="compNode" presStyleCnt="0"/>
      <dgm:spPr/>
    </dgm:pt>
    <dgm:pt modelId="{C11EA5D0-91DD-40FA-B659-5AEB099383DE}" type="pres">
      <dgm:prSet presAssocID="{01C63469-01C6-4E50-A721-B1A5B869F838}" presName="iconBgRect" presStyleLbl="bgShp" presStyleIdx="4" presStyleCnt="5"/>
      <dgm:spPr/>
    </dgm:pt>
    <dgm:pt modelId="{92A089E5-81DE-44FF-BC16-AC6B34623971}" type="pres">
      <dgm:prSet presAssocID="{01C63469-01C6-4E50-A721-B1A5B869F83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785A697E-A8FB-40C8-B9E7-4FAC8A2F82C4}" type="pres">
      <dgm:prSet presAssocID="{01C63469-01C6-4E50-A721-B1A5B869F838}" presName="spaceRect" presStyleCnt="0"/>
      <dgm:spPr/>
    </dgm:pt>
    <dgm:pt modelId="{07A63810-B024-425F-8D2B-F5583431969B}" type="pres">
      <dgm:prSet presAssocID="{01C63469-01C6-4E50-A721-B1A5B869F838}" presName="textRect" presStyleLbl="revTx" presStyleIdx="4" presStyleCnt="5">
        <dgm:presLayoutVars>
          <dgm:chMax val="1"/>
          <dgm:chPref val="1"/>
        </dgm:presLayoutVars>
      </dgm:prSet>
      <dgm:spPr/>
    </dgm:pt>
  </dgm:ptLst>
  <dgm:cxnLst>
    <dgm:cxn modelId="{16AD440B-2AA0-4C26-ACBD-1C9A339C9AAA}" srcId="{F4E674C6-201C-448F-901B-FDB4E2F2C153}" destId="{0B0F4899-ABCE-4D23-BD27-60A46D48A793}" srcOrd="1" destOrd="0" parTransId="{5F7429FE-6589-48B0-A795-C4ABDF01884B}" sibTransId="{712AAF4B-F762-4354-9EDC-9E7A79AF52EE}"/>
    <dgm:cxn modelId="{B0557D32-B28A-4D98-911F-2671957652BF}" srcId="{F4E674C6-201C-448F-901B-FDB4E2F2C153}" destId="{2A8DAFA0-06B5-49B0-B762-64269C450C11}" srcOrd="0" destOrd="0" parTransId="{E3874C31-D7D6-4C7E-9CFF-DDBD176D3C53}" sibTransId="{B4F48CF9-F915-42CB-8154-8ACCEE5FA0D2}"/>
    <dgm:cxn modelId="{5C7B553A-E3C5-4B4B-9173-034AA9A5B48F}" type="presOf" srcId="{712AAF4B-F762-4354-9EDC-9E7A79AF52EE}" destId="{F80A3383-C9CA-4B4D-BE3E-03DEE5A84509}" srcOrd="0" destOrd="0" presId="urn:microsoft.com/office/officeart/2018/2/layout/IconCircleList"/>
    <dgm:cxn modelId="{7BC56D41-6FDB-4322-B732-5BAB1C8A096F}" type="presOf" srcId="{6DC3136D-EE91-4F17-AFE5-B60D20FDF6D4}" destId="{446F1838-BC7A-41BC-8C8A-EC3AD7BD4588}" srcOrd="0" destOrd="0" presId="urn:microsoft.com/office/officeart/2018/2/layout/IconCircleList"/>
    <dgm:cxn modelId="{058F9C69-8E77-49E2-8EC6-B96A213B34DF}" type="presOf" srcId="{F4E674C6-201C-448F-901B-FDB4E2F2C153}" destId="{7756746A-6451-41C7-BA78-0C85F83412E4}" srcOrd="0" destOrd="0" presId="urn:microsoft.com/office/officeart/2018/2/layout/IconCircleList"/>
    <dgm:cxn modelId="{45889F6B-2D96-4921-A478-B64B954952E5}" type="presOf" srcId="{0B0F4899-ABCE-4D23-BD27-60A46D48A793}" destId="{571CA4F2-1EF7-4015-B239-A62A9B152712}" srcOrd="0" destOrd="0" presId="urn:microsoft.com/office/officeart/2018/2/layout/IconCircleList"/>
    <dgm:cxn modelId="{5D4E7152-FBA4-4879-BE3E-FC53F776B22F}" type="presOf" srcId="{2A8DAFA0-06B5-49B0-B762-64269C450C11}" destId="{86CDA12E-4D63-4A83-8308-D9ADDD868137}" srcOrd="0" destOrd="0" presId="urn:microsoft.com/office/officeart/2018/2/layout/IconCircleList"/>
    <dgm:cxn modelId="{6E674876-6849-4BF4-9C5F-F6B9C726A666}" type="presOf" srcId="{C234CC5C-3825-47B0-AA3A-B4405EA6226B}" destId="{177430B0-044D-4CBD-9D76-3631D50A119D}" srcOrd="0" destOrd="0" presId="urn:microsoft.com/office/officeart/2018/2/layout/IconCircleList"/>
    <dgm:cxn modelId="{726BB279-99AD-434A-8ABF-0F4C774B15C3}" srcId="{F4E674C6-201C-448F-901B-FDB4E2F2C153}" destId="{01C63469-01C6-4E50-A721-B1A5B869F838}" srcOrd="4" destOrd="0" parTransId="{7429E88D-C6B9-48B4-8346-8CA0E7C433E2}" sibTransId="{54EAFD1B-5E48-4960-9843-F62B83D79D84}"/>
    <dgm:cxn modelId="{4FF2C68B-9E24-4633-A1EF-4B6FDA678C3D}" type="presOf" srcId="{E7FB0000-AAA2-49BC-98E9-84DCDE958134}" destId="{028043A5-698F-4118-A03A-C31DA8FBECD2}" srcOrd="0" destOrd="0" presId="urn:microsoft.com/office/officeart/2018/2/layout/IconCircleList"/>
    <dgm:cxn modelId="{2124539D-E43A-4CF9-B61E-F706D52FEDEC}" srcId="{F4E674C6-201C-448F-901B-FDB4E2F2C153}" destId="{6DC3136D-EE91-4F17-AFE5-B60D20FDF6D4}" srcOrd="3" destOrd="0" parTransId="{A48D96DA-15E7-463F-B0A8-24BA5754D645}" sibTransId="{C234CC5C-3825-47B0-AA3A-B4405EA6226B}"/>
    <dgm:cxn modelId="{E2F625B0-A081-40FF-948F-AF1E664F0C9B}" type="presOf" srcId="{01C63469-01C6-4E50-A721-B1A5B869F838}" destId="{07A63810-B024-425F-8D2B-F5583431969B}" srcOrd="0" destOrd="0" presId="urn:microsoft.com/office/officeart/2018/2/layout/IconCircleList"/>
    <dgm:cxn modelId="{3DCF43B7-2F7A-4129-B27B-DE380BF531DD}" type="presOf" srcId="{B4F48CF9-F915-42CB-8154-8ACCEE5FA0D2}" destId="{5727F50D-C89B-4949-BDF4-14C15AA456DE}" srcOrd="0" destOrd="0" presId="urn:microsoft.com/office/officeart/2018/2/layout/IconCircleList"/>
    <dgm:cxn modelId="{CCD0ADDE-DA62-43DC-B06D-DDE7D4B23B8A}" type="presOf" srcId="{F1102C61-36BD-4934-B601-5C6944FB226B}" destId="{37FED84D-CE16-4F63-B298-CB9471786221}" srcOrd="0" destOrd="0" presId="urn:microsoft.com/office/officeart/2018/2/layout/IconCircleList"/>
    <dgm:cxn modelId="{EB352DE4-FA50-482B-ABE6-E0EC586A3376}" srcId="{F4E674C6-201C-448F-901B-FDB4E2F2C153}" destId="{E7FB0000-AAA2-49BC-98E9-84DCDE958134}" srcOrd="2" destOrd="0" parTransId="{9B9CA524-81B2-4ACD-8D45-3099100A4C9B}" sibTransId="{F1102C61-36BD-4934-B601-5C6944FB226B}"/>
    <dgm:cxn modelId="{A440E741-4132-4D12-83AC-2586AF35AA5C}" type="presParOf" srcId="{7756746A-6451-41C7-BA78-0C85F83412E4}" destId="{A524CA5E-2738-48B3-8573-1FB036813467}" srcOrd="0" destOrd="0" presId="urn:microsoft.com/office/officeart/2018/2/layout/IconCircleList"/>
    <dgm:cxn modelId="{544813B9-0093-4E05-A54C-4A0ED107B631}" type="presParOf" srcId="{A524CA5E-2738-48B3-8573-1FB036813467}" destId="{ECD8CAC8-548C-4142-8918-8A7CE2EC0163}" srcOrd="0" destOrd="0" presId="urn:microsoft.com/office/officeart/2018/2/layout/IconCircleList"/>
    <dgm:cxn modelId="{507448C3-5EDB-4E35-AC67-D10555C23600}" type="presParOf" srcId="{ECD8CAC8-548C-4142-8918-8A7CE2EC0163}" destId="{C716D359-5028-4460-9755-4B30F8CC9A83}" srcOrd="0" destOrd="0" presId="urn:microsoft.com/office/officeart/2018/2/layout/IconCircleList"/>
    <dgm:cxn modelId="{5924BF6A-A89C-4741-AADC-D0F038BEA9DD}" type="presParOf" srcId="{ECD8CAC8-548C-4142-8918-8A7CE2EC0163}" destId="{31CA7E0C-0FEB-427A-91F0-0E9B33ACBA50}" srcOrd="1" destOrd="0" presId="urn:microsoft.com/office/officeart/2018/2/layout/IconCircleList"/>
    <dgm:cxn modelId="{47566A6C-DB47-4A24-8966-01296F261958}" type="presParOf" srcId="{ECD8CAC8-548C-4142-8918-8A7CE2EC0163}" destId="{97A82082-018A-4F40-98A4-D3DDDC50428D}" srcOrd="2" destOrd="0" presId="urn:microsoft.com/office/officeart/2018/2/layout/IconCircleList"/>
    <dgm:cxn modelId="{82FA3C5D-35FC-47A7-BDA3-644785047270}" type="presParOf" srcId="{ECD8CAC8-548C-4142-8918-8A7CE2EC0163}" destId="{86CDA12E-4D63-4A83-8308-D9ADDD868137}" srcOrd="3" destOrd="0" presId="urn:microsoft.com/office/officeart/2018/2/layout/IconCircleList"/>
    <dgm:cxn modelId="{36230270-B38A-4553-8E97-5CB0AE3D8FA4}" type="presParOf" srcId="{A524CA5E-2738-48B3-8573-1FB036813467}" destId="{5727F50D-C89B-4949-BDF4-14C15AA456DE}" srcOrd="1" destOrd="0" presId="urn:microsoft.com/office/officeart/2018/2/layout/IconCircleList"/>
    <dgm:cxn modelId="{DE213BAD-96FE-4279-91E2-5945175F61F3}" type="presParOf" srcId="{A524CA5E-2738-48B3-8573-1FB036813467}" destId="{8A3414B9-58CD-4A51-8CD4-118D4633069E}" srcOrd="2" destOrd="0" presId="urn:microsoft.com/office/officeart/2018/2/layout/IconCircleList"/>
    <dgm:cxn modelId="{C6C3DB47-443E-4928-9D95-C6147ABE80A0}" type="presParOf" srcId="{8A3414B9-58CD-4A51-8CD4-118D4633069E}" destId="{CD41889E-FCA4-4992-9224-BF2F8F2CF7E0}" srcOrd="0" destOrd="0" presId="urn:microsoft.com/office/officeart/2018/2/layout/IconCircleList"/>
    <dgm:cxn modelId="{965A963B-C83A-45E9-9FEB-47F9F58AF957}" type="presParOf" srcId="{8A3414B9-58CD-4A51-8CD4-118D4633069E}" destId="{DD273B4D-2B71-443C-8AA5-E4F47BD2B713}" srcOrd="1" destOrd="0" presId="urn:microsoft.com/office/officeart/2018/2/layout/IconCircleList"/>
    <dgm:cxn modelId="{8E8145E7-07BD-4117-9D94-4411AB8D90C2}" type="presParOf" srcId="{8A3414B9-58CD-4A51-8CD4-118D4633069E}" destId="{AD27E9AE-AB95-4243-AE0B-83D0A3FD6BFE}" srcOrd="2" destOrd="0" presId="urn:microsoft.com/office/officeart/2018/2/layout/IconCircleList"/>
    <dgm:cxn modelId="{BAD1E6F7-C90B-44F7-BD68-1072F305C9FC}" type="presParOf" srcId="{8A3414B9-58CD-4A51-8CD4-118D4633069E}" destId="{571CA4F2-1EF7-4015-B239-A62A9B152712}" srcOrd="3" destOrd="0" presId="urn:microsoft.com/office/officeart/2018/2/layout/IconCircleList"/>
    <dgm:cxn modelId="{403DFB0E-075F-4A5A-93FC-1CE0ACE210ED}" type="presParOf" srcId="{A524CA5E-2738-48B3-8573-1FB036813467}" destId="{F80A3383-C9CA-4B4D-BE3E-03DEE5A84509}" srcOrd="3" destOrd="0" presId="urn:microsoft.com/office/officeart/2018/2/layout/IconCircleList"/>
    <dgm:cxn modelId="{B05805B1-92C7-4FA9-8731-7C3108FF4D25}" type="presParOf" srcId="{A524CA5E-2738-48B3-8573-1FB036813467}" destId="{4ED131D7-F1BC-4A68-9A6E-1C9622B9B7FA}" srcOrd="4" destOrd="0" presId="urn:microsoft.com/office/officeart/2018/2/layout/IconCircleList"/>
    <dgm:cxn modelId="{E79C9038-45E3-4997-9E0A-9A02A630BD23}" type="presParOf" srcId="{4ED131D7-F1BC-4A68-9A6E-1C9622B9B7FA}" destId="{67AB3E95-6542-450A-B50D-2C6D4FD24900}" srcOrd="0" destOrd="0" presId="urn:microsoft.com/office/officeart/2018/2/layout/IconCircleList"/>
    <dgm:cxn modelId="{C46B71DF-3D50-49A3-8C8D-94F34BC3B339}" type="presParOf" srcId="{4ED131D7-F1BC-4A68-9A6E-1C9622B9B7FA}" destId="{5F458D31-A57B-404D-B3D3-AB44E7E39DE5}" srcOrd="1" destOrd="0" presId="urn:microsoft.com/office/officeart/2018/2/layout/IconCircleList"/>
    <dgm:cxn modelId="{F3DF0E90-04A7-46E3-80C2-281D1B515F95}" type="presParOf" srcId="{4ED131D7-F1BC-4A68-9A6E-1C9622B9B7FA}" destId="{392027C1-267E-41CE-9D24-AB19EEC5EA79}" srcOrd="2" destOrd="0" presId="urn:microsoft.com/office/officeart/2018/2/layout/IconCircleList"/>
    <dgm:cxn modelId="{288358E5-8A9A-40B2-9292-42076C3839E5}" type="presParOf" srcId="{4ED131D7-F1BC-4A68-9A6E-1C9622B9B7FA}" destId="{028043A5-698F-4118-A03A-C31DA8FBECD2}" srcOrd="3" destOrd="0" presId="urn:microsoft.com/office/officeart/2018/2/layout/IconCircleList"/>
    <dgm:cxn modelId="{27DFD15B-DA4E-4DC5-BFBF-FB4FC06022FA}" type="presParOf" srcId="{A524CA5E-2738-48B3-8573-1FB036813467}" destId="{37FED84D-CE16-4F63-B298-CB9471786221}" srcOrd="5" destOrd="0" presId="urn:microsoft.com/office/officeart/2018/2/layout/IconCircleList"/>
    <dgm:cxn modelId="{D3228A06-20A6-4478-A5D7-4BFCC0ED55BF}" type="presParOf" srcId="{A524CA5E-2738-48B3-8573-1FB036813467}" destId="{AC667EB6-6FED-4B00-9A17-02720B961D08}" srcOrd="6" destOrd="0" presId="urn:microsoft.com/office/officeart/2018/2/layout/IconCircleList"/>
    <dgm:cxn modelId="{7513C0D2-233C-424A-B2E6-576918E673F1}" type="presParOf" srcId="{AC667EB6-6FED-4B00-9A17-02720B961D08}" destId="{48AE3225-75B9-4B3A-90B4-F6986409A43D}" srcOrd="0" destOrd="0" presId="urn:microsoft.com/office/officeart/2018/2/layout/IconCircleList"/>
    <dgm:cxn modelId="{ACC07CC6-B92D-492C-9EA1-10CB6D53C66F}" type="presParOf" srcId="{AC667EB6-6FED-4B00-9A17-02720B961D08}" destId="{2C0A1D2C-ADD5-47CA-BD3B-A0ADE1C0541A}" srcOrd="1" destOrd="0" presId="urn:microsoft.com/office/officeart/2018/2/layout/IconCircleList"/>
    <dgm:cxn modelId="{07934BE7-75B8-448F-90FE-D59338C849C8}" type="presParOf" srcId="{AC667EB6-6FED-4B00-9A17-02720B961D08}" destId="{A60A30EC-E2E4-442B-AAB1-8FB01B88DDD0}" srcOrd="2" destOrd="0" presId="urn:microsoft.com/office/officeart/2018/2/layout/IconCircleList"/>
    <dgm:cxn modelId="{A8902E24-5AE6-460D-AF83-CB182B704C45}" type="presParOf" srcId="{AC667EB6-6FED-4B00-9A17-02720B961D08}" destId="{446F1838-BC7A-41BC-8C8A-EC3AD7BD4588}" srcOrd="3" destOrd="0" presId="urn:microsoft.com/office/officeart/2018/2/layout/IconCircleList"/>
    <dgm:cxn modelId="{648EBAD2-B8AC-41F8-97DD-032C885E367E}" type="presParOf" srcId="{A524CA5E-2738-48B3-8573-1FB036813467}" destId="{177430B0-044D-4CBD-9D76-3631D50A119D}" srcOrd="7" destOrd="0" presId="urn:microsoft.com/office/officeart/2018/2/layout/IconCircleList"/>
    <dgm:cxn modelId="{61333FCA-3F5B-4CC5-9D78-EBA0FA610D6C}" type="presParOf" srcId="{A524CA5E-2738-48B3-8573-1FB036813467}" destId="{47D35A76-ACB2-44B1-98C8-B1ABAFE0970C}" srcOrd="8" destOrd="0" presId="urn:microsoft.com/office/officeart/2018/2/layout/IconCircleList"/>
    <dgm:cxn modelId="{3198DAEC-3024-4E4E-9A0B-C05CF7ADD772}" type="presParOf" srcId="{47D35A76-ACB2-44B1-98C8-B1ABAFE0970C}" destId="{C11EA5D0-91DD-40FA-B659-5AEB099383DE}" srcOrd="0" destOrd="0" presId="urn:microsoft.com/office/officeart/2018/2/layout/IconCircleList"/>
    <dgm:cxn modelId="{DD2EC806-0367-4474-BE18-B1F37A2C299C}" type="presParOf" srcId="{47D35A76-ACB2-44B1-98C8-B1ABAFE0970C}" destId="{92A089E5-81DE-44FF-BC16-AC6B34623971}" srcOrd="1" destOrd="0" presId="urn:microsoft.com/office/officeart/2018/2/layout/IconCircleList"/>
    <dgm:cxn modelId="{CE99B95D-D39E-4F26-B888-DCAE89391978}" type="presParOf" srcId="{47D35A76-ACB2-44B1-98C8-B1ABAFE0970C}" destId="{785A697E-A8FB-40C8-B9E7-4FAC8A2F82C4}" srcOrd="2" destOrd="0" presId="urn:microsoft.com/office/officeart/2018/2/layout/IconCircleList"/>
    <dgm:cxn modelId="{30F4CC80-108A-475D-B521-2ADFDC3D5459}" type="presParOf" srcId="{47D35A76-ACB2-44B1-98C8-B1ABAFE0970C}" destId="{07A63810-B024-425F-8D2B-F5583431969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C8B54-A298-4F67-A5BC-F2DC403945C4}">
      <dsp:nvSpPr>
        <dsp:cNvPr id="0" name=""/>
        <dsp:cNvSpPr/>
      </dsp:nvSpPr>
      <dsp:spPr>
        <a:xfrm>
          <a:off x="478800" y="1105416"/>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512EE-89DB-4517-9559-62122BA11BC0}">
      <dsp:nvSpPr>
        <dsp:cNvPr id="0" name=""/>
        <dsp:cNvSpPr/>
      </dsp:nvSpPr>
      <dsp:spPr>
        <a:xfrm>
          <a:off x="712800" y="133941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2C28EB-8A81-4CDD-A198-9D7A9196CBAE}">
      <dsp:nvSpPr>
        <dsp:cNvPr id="0" name=""/>
        <dsp:cNvSpPr/>
      </dsp:nvSpPr>
      <dsp:spPr>
        <a:xfrm>
          <a:off x="127800" y="254541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Emotionally attached </a:t>
          </a:r>
        </a:p>
      </dsp:txBody>
      <dsp:txXfrm>
        <a:off x="127800" y="2545416"/>
        <a:ext cx="1800000" cy="720000"/>
      </dsp:txXfrm>
    </dsp:sp>
    <dsp:sp modelId="{54EADEA4-5A85-44CC-A012-08863971DB57}">
      <dsp:nvSpPr>
        <dsp:cNvPr id="0" name=""/>
        <dsp:cNvSpPr/>
      </dsp:nvSpPr>
      <dsp:spPr>
        <a:xfrm>
          <a:off x="2593800" y="1105416"/>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72FE7-2983-4968-AC9A-CCEF04C05C2B}">
      <dsp:nvSpPr>
        <dsp:cNvPr id="0" name=""/>
        <dsp:cNvSpPr/>
      </dsp:nvSpPr>
      <dsp:spPr>
        <a:xfrm>
          <a:off x="2827800" y="133941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7630F9-6E6B-41DB-AC19-987793D39D1B}">
      <dsp:nvSpPr>
        <dsp:cNvPr id="0" name=""/>
        <dsp:cNvSpPr/>
      </dsp:nvSpPr>
      <dsp:spPr>
        <a:xfrm>
          <a:off x="2242800" y="254541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Excellent attitude (Kurtzman, 2019)</a:t>
          </a:r>
        </a:p>
      </dsp:txBody>
      <dsp:txXfrm>
        <a:off x="2242800" y="2545416"/>
        <a:ext cx="1800000" cy="720000"/>
      </dsp:txXfrm>
    </dsp:sp>
    <dsp:sp modelId="{46647D05-0085-4FA1-BC0A-6AF800A4E88F}">
      <dsp:nvSpPr>
        <dsp:cNvPr id="0" name=""/>
        <dsp:cNvSpPr/>
      </dsp:nvSpPr>
      <dsp:spPr>
        <a:xfrm>
          <a:off x="4708800" y="1105416"/>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00C7F4-5708-404B-BE85-6ACC2B87AF02}">
      <dsp:nvSpPr>
        <dsp:cNvPr id="0" name=""/>
        <dsp:cNvSpPr/>
      </dsp:nvSpPr>
      <dsp:spPr>
        <a:xfrm>
          <a:off x="4942800" y="133941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74FF1D-0D46-4EE4-B783-9C5B5D7E7C10}">
      <dsp:nvSpPr>
        <dsp:cNvPr id="0" name=""/>
        <dsp:cNvSpPr/>
      </dsp:nvSpPr>
      <dsp:spPr>
        <a:xfrm>
          <a:off x="4357800" y="254541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Hardworking </a:t>
          </a:r>
        </a:p>
      </dsp:txBody>
      <dsp:txXfrm>
        <a:off x="4357800" y="2545416"/>
        <a:ext cx="1800000" cy="720000"/>
      </dsp:txXfrm>
    </dsp:sp>
    <dsp:sp modelId="{C52C0781-5158-48BE-B87D-3E5CF1B16F73}">
      <dsp:nvSpPr>
        <dsp:cNvPr id="0" name=""/>
        <dsp:cNvSpPr/>
      </dsp:nvSpPr>
      <dsp:spPr>
        <a:xfrm>
          <a:off x="6823800" y="1105416"/>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93281-0690-4016-A5ED-EEA233E0E90A}">
      <dsp:nvSpPr>
        <dsp:cNvPr id="0" name=""/>
        <dsp:cNvSpPr/>
      </dsp:nvSpPr>
      <dsp:spPr>
        <a:xfrm>
          <a:off x="7057800" y="133941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AD81D7-3CD4-4402-8C8C-8F4DAC0CC4C6}">
      <dsp:nvSpPr>
        <dsp:cNvPr id="0" name=""/>
        <dsp:cNvSpPr/>
      </dsp:nvSpPr>
      <dsp:spPr>
        <a:xfrm>
          <a:off x="6472800" y="254541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Dutiful </a:t>
          </a:r>
        </a:p>
      </dsp:txBody>
      <dsp:txXfrm>
        <a:off x="6472800" y="2545416"/>
        <a:ext cx="1800000" cy="720000"/>
      </dsp:txXfrm>
    </dsp:sp>
    <dsp:sp modelId="{E88D22A0-4089-408A-B00B-ABCC7C397A84}">
      <dsp:nvSpPr>
        <dsp:cNvPr id="0" name=""/>
        <dsp:cNvSpPr/>
      </dsp:nvSpPr>
      <dsp:spPr>
        <a:xfrm>
          <a:off x="8938800" y="1105416"/>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E53388-47EB-4C15-90BC-97074B558CB3}">
      <dsp:nvSpPr>
        <dsp:cNvPr id="0" name=""/>
        <dsp:cNvSpPr/>
      </dsp:nvSpPr>
      <dsp:spPr>
        <a:xfrm>
          <a:off x="9172800" y="133941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B1A138-26E0-4EFB-9F88-ED911DFB3FD4}">
      <dsp:nvSpPr>
        <dsp:cNvPr id="0" name=""/>
        <dsp:cNvSpPr/>
      </dsp:nvSpPr>
      <dsp:spPr>
        <a:xfrm>
          <a:off x="8587800" y="254541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Trustable </a:t>
          </a:r>
        </a:p>
      </dsp:txBody>
      <dsp:txXfrm>
        <a:off x="8587800" y="2545416"/>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F7ED7-D8D2-4F7C-9E87-E75B4F9F9B4F}">
      <dsp:nvSpPr>
        <dsp:cNvPr id="0" name=""/>
        <dsp:cNvSpPr/>
      </dsp:nvSpPr>
      <dsp:spPr>
        <a:xfrm>
          <a:off x="165829" y="65585"/>
          <a:ext cx="1311912" cy="131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D8E65-059A-418D-98BE-7641135839F3}">
      <dsp:nvSpPr>
        <dsp:cNvPr id="0" name=""/>
        <dsp:cNvSpPr/>
      </dsp:nvSpPr>
      <dsp:spPr>
        <a:xfrm>
          <a:off x="441331" y="341087"/>
          <a:ext cx="760908" cy="7609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D02D7D-104E-49C3-AD13-1DC37CE6A2B2}">
      <dsp:nvSpPr>
        <dsp:cNvPr id="0" name=""/>
        <dsp:cNvSpPr/>
      </dsp:nvSpPr>
      <dsp:spPr>
        <a:xfrm>
          <a:off x="1758865" y="65585"/>
          <a:ext cx="3092364" cy="131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Creates an improved working environment </a:t>
          </a:r>
        </a:p>
      </dsp:txBody>
      <dsp:txXfrm>
        <a:off x="1758865" y="65585"/>
        <a:ext cx="3092364" cy="1311912"/>
      </dsp:txXfrm>
    </dsp:sp>
    <dsp:sp modelId="{201F9867-FEAD-4EC9-B47A-5755B03050DC}">
      <dsp:nvSpPr>
        <dsp:cNvPr id="0" name=""/>
        <dsp:cNvSpPr/>
      </dsp:nvSpPr>
      <dsp:spPr>
        <a:xfrm>
          <a:off x="5390050" y="65585"/>
          <a:ext cx="1311912" cy="131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646BC-3A7F-4567-9D11-8F714FE86AF6}">
      <dsp:nvSpPr>
        <dsp:cNvPr id="0" name=""/>
        <dsp:cNvSpPr/>
      </dsp:nvSpPr>
      <dsp:spPr>
        <a:xfrm>
          <a:off x="5665552" y="341087"/>
          <a:ext cx="760908" cy="7609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A8A2EB-6E74-4A66-B8C2-1F34EC738B2D}">
      <dsp:nvSpPr>
        <dsp:cNvPr id="0" name=""/>
        <dsp:cNvSpPr/>
      </dsp:nvSpPr>
      <dsp:spPr>
        <a:xfrm>
          <a:off x="6983086" y="65585"/>
          <a:ext cx="3092364" cy="131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Attainment of good guest review (Milliman et al., 2018) </a:t>
          </a:r>
        </a:p>
      </dsp:txBody>
      <dsp:txXfrm>
        <a:off x="6983086" y="65585"/>
        <a:ext cx="3092364" cy="1311912"/>
      </dsp:txXfrm>
    </dsp:sp>
    <dsp:sp modelId="{5C12EF32-BD26-4A50-AE6C-F205F3B78FFA}">
      <dsp:nvSpPr>
        <dsp:cNvPr id="0" name=""/>
        <dsp:cNvSpPr/>
      </dsp:nvSpPr>
      <dsp:spPr>
        <a:xfrm>
          <a:off x="165829" y="1941774"/>
          <a:ext cx="1311912" cy="131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16C94-3142-4FE2-93DC-24B23BB2C24E}">
      <dsp:nvSpPr>
        <dsp:cNvPr id="0" name=""/>
        <dsp:cNvSpPr/>
      </dsp:nvSpPr>
      <dsp:spPr>
        <a:xfrm>
          <a:off x="441331" y="2217275"/>
          <a:ext cx="760908" cy="7609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22F2A2-24CA-4351-B87B-3B62CDA68C9F}">
      <dsp:nvSpPr>
        <dsp:cNvPr id="0" name=""/>
        <dsp:cNvSpPr/>
      </dsp:nvSpPr>
      <dsp:spPr>
        <a:xfrm>
          <a:off x="1758865" y="1941774"/>
          <a:ext cx="3092364" cy="131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Higher productivity leading to profit maximization </a:t>
          </a:r>
        </a:p>
      </dsp:txBody>
      <dsp:txXfrm>
        <a:off x="1758865" y="1941774"/>
        <a:ext cx="3092364" cy="1311912"/>
      </dsp:txXfrm>
    </dsp:sp>
    <dsp:sp modelId="{73E4F763-0677-4B86-99C2-4B257833F007}">
      <dsp:nvSpPr>
        <dsp:cNvPr id="0" name=""/>
        <dsp:cNvSpPr/>
      </dsp:nvSpPr>
      <dsp:spPr>
        <a:xfrm>
          <a:off x="5390050" y="1941774"/>
          <a:ext cx="1311912" cy="131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51181A-C481-47F6-884E-5E2D9F5DB68A}">
      <dsp:nvSpPr>
        <dsp:cNvPr id="0" name=""/>
        <dsp:cNvSpPr/>
      </dsp:nvSpPr>
      <dsp:spPr>
        <a:xfrm>
          <a:off x="5665552" y="2217275"/>
          <a:ext cx="760908" cy="7609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FAC9DB-D453-4048-A41B-D3444870CEFC}">
      <dsp:nvSpPr>
        <dsp:cNvPr id="0" name=""/>
        <dsp:cNvSpPr/>
      </dsp:nvSpPr>
      <dsp:spPr>
        <a:xfrm>
          <a:off x="6983086" y="1941774"/>
          <a:ext cx="3092364" cy="131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Better employee and manager relationship</a:t>
          </a:r>
        </a:p>
      </dsp:txBody>
      <dsp:txXfrm>
        <a:off x="6983086" y="1941774"/>
        <a:ext cx="3092364" cy="13119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6D359-5028-4460-9755-4B30F8CC9A83}">
      <dsp:nvSpPr>
        <dsp:cNvPr id="0" name=""/>
        <dsp:cNvSpPr/>
      </dsp:nvSpPr>
      <dsp:spPr>
        <a:xfrm>
          <a:off x="82613" y="544762"/>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A7E0C-0FEB-427A-91F0-0E9B33ACBA50}">
      <dsp:nvSpPr>
        <dsp:cNvPr id="0" name=""/>
        <dsp:cNvSpPr/>
      </dsp:nvSpPr>
      <dsp:spPr>
        <a:xfrm>
          <a:off x="271034" y="73318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CDA12E-4D63-4A83-8308-D9ADDD868137}">
      <dsp:nvSpPr>
        <dsp:cNvPr id="0" name=""/>
        <dsp:cNvSpPr/>
      </dsp:nvSpPr>
      <dsp:spPr>
        <a:xfrm>
          <a:off x="1172126" y="54476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t>Communication </a:t>
          </a:r>
        </a:p>
      </dsp:txBody>
      <dsp:txXfrm>
        <a:off x="1172126" y="544762"/>
        <a:ext cx="2114937" cy="897246"/>
      </dsp:txXfrm>
    </dsp:sp>
    <dsp:sp modelId="{CD41889E-FCA4-4992-9224-BF2F8F2CF7E0}">
      <dsp:nvSpPr>
        <dsp:cNvPr id="0" name=""/>
        <dsp:cNvSpPr/>
      </dsp:nvSpPr>
      <dsp:spPr>
        <a:xfrm>
          <a:off x="3655575" y="544762"/>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73B4D-2B71-443C-8AA5-E4F47BD2B713}">
      <dsp:nvSpPr>
        <dsp:cNvPr id="0" name=""/>
        <dsp:cNvSpPr/>
      </dsp:nvSpPr>
      <dsp:spPr>
        <a:xfrm>
          <a:off x="3843996" y="73318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1CA4F2-1EF7-4015-B239-A62A9B152712}">
      <dsp:nvSpPr>
        <dsp:cNvPr id="0" name=""/>
        <dsp:cNvSpPr/>
      </dsp:nvSpPr>
      <dsp:spPr>
        <a:xfrm>
          <a:off x="4745088" y="54476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t>Motivate to do good (</a:t>
          </a:r>
          <a:r>
            <a:rPr lang="en-US" sz="2000" kern="1200" dirty="0" err="1"/>
            <a:t>Sendawula</a:t>
          </a:r>
          <a:r>
            <a:rPr lang="en-US" sz="2000" kern="1200" dirty="0"/>
            <a:t> et al., 2018)</a:t>
          </a:r>
        </a:p>
      </dsp:txBody>
      <dsp:txXfrm>
        <a:off x="4745088" y="544762"/>
        <a:ext cx="2114937" cy="897246"/>
      </dsp:txXfrm>
    </dsp:sp>
    <dsp:sp modelId="{67AB3E95-6542-450A-B50D-2C6D4FD24900}">
      <dsp:nvSpPr>
        <dsp:cNvPr id="0" name=""/>
        <dsp:cNvSpPr/>
      </dsp:nvSpPr>
      <dsp:spPr>
        <a:xfrm>
          <a:off x="7228536" y="544762"/>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458D31-A57B-404D-B3D3-AB44E7E39DE5}">
      <dsp:nvSpPr>
        <dsp:cNvPr id="0" name=""/>
        <dsp:cNvSpPr/>
      </dsp:nvSpPr>
      <dsp:spPr>
        <a:xfrm>
          <a:off x="7416958" y="73318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8043A5-698F-4118-A03A-C31DA8FBECD2}">
      <dsp:nvSpPr>
        <dsp:cNvPr id="0" name=""/>
        <dsp:cNvSpPr/>
      </dsp:nvSpPr>
      <dsp:spPr>
        <a:xfrm>
          <a:off x="8318049" y="54476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t>Encourage ability and skill development </a:t>
          </a:r>
        </a:p>
      </dsp:txBody>
      <dsp:txXfrm>
        <a:off x="8318049" y="544762"/>
        <a:ext cx="2114937" cy="897246"/>
      </dsp:txXfrm>
    </dsp:sp>
    <dsp:sp modelId="{48AE3225-75B9-4B3A-90B4-F6986409A43D}">
      <dsp:nvSpPr>
        <dsp:cNvPr id="0" name=""/>
        <dsp:cNvSpPr/>
      </dsp:nvSpPr>
      <dsp:spPr>
        <a:xfrm>
          <a:off x="82613" y="2032711"/>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0A1D2C-ADD5-47CA-BD3B-A0ADE1C0541A}">
      <dsp:nvSpPr>
        <dsp:cNvPr id="0" name=""/>
        <dsp:cNvSpPr/>
      </dsp:nvSpPr>
      <dsp:spPr>
        <a:xfrm>
          <a:off x="271034" y="2221132"/>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6F1838-BC7A-41BC-8C8A-EC3AD7BD4588}">
      <dsp:nvSpPr>
        <dsp:cNvPr id="0" name=""/>
        <dsp:cNvSpPr/>
      </dsp:nvSpPr>
      <dsp:spPr>
        <a:xfrm>
          <a:off x="1266367" y="2032711"/>
          <a:ext cx="1926453"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t>Coping to transformation </a:t>
          </a:r>
        </a:p>
      </dsp:txBody>
      <dsp:txXfrm>
        <a:off x="1266367" y="2032711"/>
        <a:ext cx="1926453" cy="897246"/>
      </dsp:txXfrm>
    </dsp:sp>
    <dsp:sp modelId="{C11EA5D0-91DD-40FA-B659-5AEB099383DE}">
      <dsp:nvSpPr>
        <dsp:cNvPr id="0" name=""/>
        <dsp:cNvSpPr/>
      </dsp:nvSpPr>
      <dsp:spPr>
        <a:xfrm>
          <a:off x="3561333" y="2032711"/>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A089E5-81DE-44FF-BC16-AC6B34623971}">
      <dsp:nvSpPr>
        <dsp:cNvPr id="0" name=""/>
        <dsp:cNvSpPr/>
      </dsp:nvSpPr>
      <dsp:spPr>
        <a:xfrm>
          <a:off x="3749755" y="2221132"/>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A63810-B024-425F-8D2B-F5583431969B}">
      <dsp:nvSpPr>
        <dsp:cNvPr id="0" name=""/>
        <dsp:cNvSpPr/>
      </dsp:nvSpPr>
      <dsp:spPr>
        <a:xfrm>
          <a:off x="4650846" y="2032711"/>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t>Promoting diversity </a:t>
          </a:r>
        </a:p>
      </dsp:txBody>
      <dsp:txXfrm>
        <a:off x="4650846" y="2032711"/>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11/27/2022</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11/27/2022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therefore will highlight the importance of employee engagement and describe one employee engagement model in the process. The presentation will also discuss characteristics of engaged employees along with their importance in the success of Hotel Trinity. Hotel Trinity is in the historical center of Olomouc. The hotel is renowned 4 start hotel that is serving its guests in its 13th century burgher house. </a:t>
            </a:r>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3</a:t>
            </a:fld>
            <a:endParaRPr lang="en-US" dirty="0"/>
          </a:p>
        </p:txBody>
      </p:sp>
    </p:spTree>
    <p:extLst>
      <p:ext uri="{BB962C8B-B14F-4D97-AF65-F5344CB8AC3E}">
        <p14:creationId xmlns:p14="http://schemas.microsoft.com/office/powerpoint/2010/main" val="644684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In short employee engagement is the activities performed by the organization to engage its employees towards organisational success. When the basic needs of the employees are fulfilled in the workplace which contain inbuilt or external demands and needs, they remain engaged to their workplace and deliver best of their part that contributes to business profit and growth. </a:t>
            </a:r>
          </a:p>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4</a:t>
            </a:fld>
            <a:endParaRPr lang="en-US" dirty="0"/>
          </a:p>
        </p:txBody>
      </p:sp>
    </p:spTree>
    <p:extLst>
      <p:ext uri="{BB962C8B-B14F-4D97-AF65-F5344CB8AC3E}">
        <p14:creationId xmlns:p14="http://schemas.microsoft.com/office/powerpoint/2010/main" val="12428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To gain true employee engagement in the workplace, organisations need to ensure these three tools. When the employees receive the opportunity to grow their career through promotions, rotations, and important assignments they feel attached to their workplace. Hotels that invest in career of the employees are more attractive to labour market than those hotels who don’t offer career growth. Along with the career, employees must require the competence which represents the ability to grow. When employees find competence boosting opportunities, they stretch their ability to reach personal goals. Finally, receiving care is the final and last phase of engaging employees. Managers being sensitive, empathetic, and spontaneous about their employees find employees more engaged.</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5</a:t>
            </a:fld>
            <a:endParaRPr lang="en-US" dirty="0"/>
          </a:p>
        </p:txBody>
      </p:sp>
    </p:spTree>
    <p:extLst>
      <p:ext uri="{BB962C8B-B14F-4D97-AF65-F5344CB8AC3E}">
        <p14:creationId xmlns:p14="http://schemas.microsoft.com/office/powerpoint/2010/main" val="4122230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Organisational growth is possible when the employee portrays less absenteeism, low turnover, low whistle blower, less theft, and mismanagement. As a result, hotels remain safer and can ensure higher profit to their business along with better skilled employees attending to the customers with better quality of services.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6</a:t>
            </a:fld>
            <a:endParaRPr lang="en-US" dirty="0"/>
          </a:p>
        </p:txBody>
      </p:sp>
    </p:spTree>
    <p:extLst>
      <p:ext uri="{BB962C8B-B14F-4D97-AF65-F5344CB8AC3E}">
        <p14:creationId xmlns:p14="http://schemas.microsoft.com/office/powerpoint/2010/main" val="1857857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Employees who are engaged have certain characteristics that distinguishes them from other non-engaged employees. They remain emotionally attached to their workplace. Most of the employees try to present their excellent sides while performing their duties and responsibilities. They always focus on putting all of their hard work to attain organisational objectives. Engaged employees are responsible and they want to show their responsible sides to the customers as well as to their managers. They always win the trust of others which make them reliable to do any work.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7</a:t>
            </a:fld>
            <a:endParaRPr lang="en-US" dirty="0"/>
          </a:p>
        </p:txBody>
      </p:sp>
    </p:spTree>
    <p:extLst>
      <p:ext uri="{BB962C8B-B14F-4D97-AF65-F5344CB8AC3E}">
        <p14:creationId xmlns:p14="http://schemas.microsoft.com/office/powerpoint/2010/main" val="3212666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Engaged employees are more cared for and they utilise the opportunities provided by the workplace. Hotels must require employees who are engaged because these employees are the prime factor and direct communicator with the guests staying in the hotel. Hotel Trinity need engaged employees because they are more productive and attentive than non-engaged employees. They perform their responsibilities with care and always focus on how to keep the guests satisfied. to maintain its 4-star brand value, hotel Trinity must keep the employees engaged to increase guest retention rate which will additionally increase profit of the hotel.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8</a:t>
            </a:fld>
            <a:endParaRPr lang="en-US" dirty="0"/>
          </a:p>
        </p:txBody>
      </p:sp>
    </p:spTree>
    <p:extLst>
      <p:ext uri="{BB962C8B-B14F-4D97-AF65-F5344CB8AC3E}">
        <p14:creationId xmlns:p14="http://schemas.microsoft.com/office/powerpoint/2010/main" val="1040324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There are three popular models available to engage employees. These three models are established to engage employees in three different methods. Zinger model fulfils the basic needs and then fulfils the actual needs of the employees to make them engaged to the workplace.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Deliotte</a:t>
            </a:r>
            <a:r>
              <a:rPr lang="en-GB" sz="1800" dirty="0">
                <a:effectLst/>
                <a:latin typeface="Times New Roman" panose="02020603050405020304" pitchFamily="18" charset="0"/>
                <a:ea typeface="Calibri" panose="020F0502020204030204" pitchFamily="34" charset="0"/>
                <a:cs typeface="Arial" panose="020B0604020202020204" pitchFamily="34" charset="0"/>
              </a:rPr>
              <a:t> model is a bit higher level where engagement is segmented into different steps where employees’ inherent demands are fulfilled considering company’s ability to keep the employees engaged to the workplace (Saks, 2022). Finally, AON model focus on optimal performance and productivity enhancement. When the employees get the opportunity to improve their performance, they deliver best work performance that increases organisational productivity.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9</a:t>
            </a:fld>
            <a:endParaRPr lang="en-US" dirty="0"/>
          </a:p>
        </p:txBody>
      </p:sp>
    </p:spTree>
    <p:extLst>
      <p:ext uri="{BB962C8B-B14F-4D97-AF65-F5344CB8AC3E}">
        <p14:creationId xmlns:p14="http://schemas.microsoft.com/office/powerpoint/2010/main" val="1175443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This model was developed by Deloitte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Touche</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Tohamatsu</a:t>
            </a:r>
            <a:r>
              <a:rPr lang="en-GB" sz="1800" dirty="0">
                <a:effectLst/>
                <a:latin typeface="Times New Roman" panose="02020603050405020304" pitchFamily="18" charset="0"/>
                <a:ea typeface="Calibri" panose="020F0502020204030204" pitchFamily="34" charset="0"/>
                <a:cs typeface="Arial" panose="020B0604020202020204" pitchFamily="34" charset="0"/>
              </a:rPr>
              <a:t> Limited which is one of the big 4 accounting firms in the world. The company introduced this model that presented that engaged employees massively implicates the organisation. The theory was developed after 2 years of research upon the employees that made the workplace irresistible to the employees. The employees were interviewed to understand their perspective where 5 core elements were found as the main pillar towards employee engagement. And they are important tasks, hands on management, positive working environment, growth opportunity, and trust in leadership.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10</a:t>
            </a:fld>
            <a:endParaRPr lang="en-US" dirty="0"/>
          </a:p>
        </p:txBody>
      </p:sp>
    </p:spTree>
    <p:extLst>
      <p:ext uri="{BB962C8B-B14F-4D97-AF65-F5344CB8AC3E}">
        <p14:creationId xmlns:p14="http://schemas.microsoft.com/office/powerpoint/2010/main" val="3279508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model depicts that when the employees are handed over meaningful works, they achieve organisational goals faster. Therefore, employees who knows about their works to be performed in the position and knows how to use the tools are more engaged. Supervisors coaching their employees keep the employees more motivated </a:t>
            </a:r>
            <a:r>
              <a:rPr lang="en-US" sz="1800" dirty="0">
                <a:effectLst/>
                <a:latin typeface="Times New Roman" panose="02020603050405020304" pitchFamily="18" charset="0"/>
                <a:ea typeface="Calibri" panose="020F0502020204030204" pitchFamily="34" charset="0"/>
                <a:cs typeface="Arial" panose="020B0604020202020204" pitchFamily="34" charset="0"/>
              </a:rPr>
              <a:t>employees (Iglesias et al., 2019)</a:t>
            </a:r>
            <a:r>
              <a:rPr lang="en-GB" sz="1800" dirty="0">
                <a:effectLst/>
                <a:latin typeface="Times New Roman" panose="02020603050405020304" pitchFamily="18" charset="0"/>
                <a:ea typeface="Calibri" panose="020F0502020204030204" pitchFamily="34" charset="0"/>
                <a:cs typeface="Arial" panose="020B0604020202020204" pitchFamily="34" charset="0"/>
              </a:rPr>
              <a:t>. When the employees are provided with a positive working environment, they remain inclusive and diversified. It makes the employees flexible and beneficial that balanced work and personal life. Another element to engage employees is to provide them opportunity to grow. Creating a career developing opportunity that reduces turnover. Finally, employees need to trust their leaders which can keep their minds at ease.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11</a:t>
            </a:fld>
            <a:endParaRPr lang="en-US" dirty="0"/>
          </a:p>
        </p:txBody>
      </p:sp>
    </p:spTree>
    <p:extLst>
      <p:ext uri="{BB962C8B-B14F-4D97-AF65-F5344CB8AC3E}">
        <p14:creationId xmlns:p14="http://schemas.microsoft.com/office/powerpoint/2010/main" val="42859067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60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To engage employees employers and employees need to maintain a good communication. Employees need to be empathetic and must review works and tasks of the employees to ensure the employees are getting what their employers or supervisors are providing (Suomi et al., 2019). Another practise to engage employees can be to motivate the employees to perform good deeds inside and outside the workplace. This will not only make them generous but also pious. When employees are encouraged to complete their work and get the opportunity to improve their skills, they feel connected to the workplace as no one wants to stay in a workplace that don’t offer any promotional or skill development opportunity. </a:t>
            </a:r>
          </a:p>
          <a:p>
            <a:pPr marL="0" marR="0" algn="just">
              <a:lnSpc>
                <a:spcPct val="150000"/>
              </a:lnSpc>
              <a:spcBef>
                <a:spcPts val="0"/>
              </a:spcBef>
              <a:spcAft>
                <a:spcPts val="600"/>
              </a:spcAft>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775476F-A808-1F46-A368-07984F6DA22E}" type="slidenum">
              <a:rPr lang="en-US" smtClean="0"/>
              <a:t>12</a:t>
            </a:fld>
            <a:endParaRPr lang="en-US" dirty="0"/>
          </a:p>
        </p:txBody>
      </p:sp>
    </p:spTree>
    <p:extLst>
      <p:ext uri="{BB962C8B-B14F-4D97-AF65-F5344CB8AC3E}">
        <p14:creationId xmlns:p14="http://schemas.microsoft.com/office/powerpoint/2010/main" val="1559555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Hotel Trinity established Trinity Staff Engagement Council to review how engaged their employees are and focus on ways to engage employees. The council was established in 2010 where it positively and proactively advocates fit the needs and demands of the employees regarding administrative policies, employment, and professional development along with social community development. It allowed the hotel to create and culture where the employees feel engaged with each other. The council also promotes different training facilities to their employees who feel the need of assistance against any complain or dissatisfaction.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13</a:t>
            </a:fld>
            <a:endParaRPr lang="en-US" dirty="0"/>
          </a:p>
        </p:txBody>
      </p:sp>
    </p:spTree>
    <p:extLst>
      <p:ext uri="{BB962C8B-B14F-4D97-AF65-F5344CB8AC3E}">
        <p14:creationId xmlns:p14="http://schemas.microsoft.com/office/powerpoint/2010/main" val="38977047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When the employees are engaged, they are satisfied with the offering and facilities received in their workplace. This helps the employees to remain focused with their work and deliver the best quality of services to the customers. when the customers receive the service they have expected from the company or service organisation, they feel prioritised which increases their desire to visit the place again and consume the service they’ve received </a:t>
            </a:r>
            <a:r>
              <a:rPr lang="en-US" sz="1800" dirty="0">
                <a:effectLst/>
                <a:latin typeface="Times New Roman" panose="02020603050405020304" pitchFamily="18" charset="0"/>
                <a:ea typeface="Calibri" panose="020F0502020204030204" pitchFamily="34" charset="0"/>
                <a:cs typeface="Arial" panose="020B0604020202020204" pitchFamily="34" charset="0"/>
              </a:rPr>
              <a:t>(Shuck, 2020)</a:t>
            </a:r>
            <a:r>
              <a:rPr lang="en-GB" sz="1800" dirty="0">
                <a:effectLst/>
                <a:latin typeface="Times New Roman" panose="02020603050405020304" pitchFamily="18" charset="0"/>
                <a:ea typeface="Calibri" panose="020F0502020204030204" pitchFamily="34" charset="0"/>
                <a:cs typeface="Arial" panose="020B0604020202020204" pitchFamily="34" charset="0"/>
              </a:rPr>
              <a:t>. As a result, the customer’s satisfaction level increases and retention rate heighten. Increased customer or guests contributes to increased revenue in the workplace that in result benefits the employees as the workplace becomes overwhelmed and benefits improves.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14</a:t>
            </a:fld>
            <a:endParaRPr lang="en-US" dirty="0"/>
          </a:p>
        </p:txBody>
      </p:sp>
    </p:spTree>
    <p:extLst>
      <p:ext uri="{BB962C8B-B14F-4D97-AF65-F5344CB8AC3E}">
        <p14:creationId xmlns:p14="http://schemas.microsoft.com/office/powerpoint/2010/main" val="35455947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92316">
              <a:srgbClr val="93D3D9"/>
            </a:gs>
            <a:gs pos="13000">
              <a:srgbClr val="92D050"/>
            </a:gs>
            <a:gs pos="11000">
              <a:srgbClr val="92D050"/>
            </a:gs>
            <a:gs pos="83000">
              <a:srgbClr val="A9D7D9"/>
            </a:gs>
            <a:gs pos="100000">
              <a:srgbClr val="A9D7D9"/>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989F505-8808-1A63-4BB4-56170F92CD99}"/>
              </a:ext>
            </a:extLst>
          </p:cNvPr>
          <p:cNvSpPr>
            <a:spLocks noGrp="1"/>
          </p:cNvSpPr>
          <p:nvPr>
            <p:ph type="ctrTitle"/>
          </p:nvPr>
        </p:nvSpPr>
        <p:spPr>
          <a:xfrm>
            <a:off x="3278263" y="2884932"/>
            <a:ext cx="5635474" cy="1088136"/>
          </a:xfrm>
        </p:spPr>
        <p:txBody>
          <a:bodyPr/>
          <a:lstStyle/>
          <a:p>
            <a:r>
              <a:rPr lang="en-US" sz="1600" dirty="0"/>
              <a:t>Presentation on Employee Engagement </a:t>
            </a:r>
            <a:br>
              <a:rPr lang="en-US" sz="1600" dirty="0"/>
            </a:br>
            <a:r>
              <a:rPr lang="en-US" sz="1600" dirty="0"/>
              <a:t>Module &amp; Module Code- Operating Hotel Facilities- BMIH 4006 </a:t>
            </a:r>
            <a:br>
              <a:rPr lang="en-US" sz="1600" dirty="0"/>
            </a:br>
            <a:r>
              <a:rPr lang="en-US" sz="1600" dirty="0"/>
              <a:t>Assignment no. 3 </a:t>
            </a:r>
            <a:endParaRPr lang="en-GB" sz="1600" dirty="0"/>
          </a:p>
        </p:txBody>
      </p:sp>
      <p:sp>
        <p:nvSpPr>
          <p:cNvPr id="7" name="Subtitle 6">
            <a:extLst>
              <a:ext uri="{FF2B5EF4-FFF2-40B4-BE49-F238E27FC236}">
                <a16:creationId xmlns:a16="http://schemas.microsoft.com/office/drawing/2014/main" id="{144A390E-3A22-6670-B397-AD0B76CC8266}"/>
              </a:ext>
            </a:extLst>
          </p:cNvPr>
          <p:cNvSpPr>
            <a:spLocks noGrp="1"/>
          </p:cNvSpPr>
          <p:nvPr>
            <p:ph type="subTitle" idx="1"/>
          </p:nvPr>
        </p:nvSpPr>
        <p:spPr/>
        <p:txBody>
          <a:bodyPr/>
          <a:lstStyle/>
          <a:p>
            <a:r>
              <a:rPr lang="en-GB" dirty="0"/>
              <a:t>Cristina </a:t>
            </a:r>
            <a:r>
              <a:rPr lang="en-GB" dirty="0" err="1"/>
              <a:t>Gurguiatu</a:t>
            </a:r>
            <a:endParaRPr lang="en-GB" dirty="0"/>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7448204" y="978408"/>
            <a:ext cx="4484716" cy="1325880"/>
          </a:xfrm>
        </p:spPr>
        <p:txBody>
          <a:bodyPr>
            <a:normAutofit/>
          </a:bodyPr>
          <a:lstStyle/>
          <a:p>
            <a:r>
              <a:rPr lang="en-US" dirty="0">
                <a:solidFill>
                  <a:schemeClr val="accent3"/>
                </a:solidFill>
                <a:latin typeface="Baskerville Old Face" panose="02020602080505020303" pitchFamily="18" charset="77"/>
                <a:cs typeface="Calibri Light"/>
              </a:rPr>
              <a:t>Table of contents </a:t>
            </a:r>
            <a:endParaRPr lang="en-US" dirty="0">
              <a:solidFill>
                <a:schemeClr val="accent3"/>
              </a:solidFill>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T</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
        <p:nvSpPr>
          <p:cNvPr id="8" name="Content Placeholder 7">
            <a:extLst>
              <a:ext uri="{FF2B5EF4-FFF2-40B4-BE49-F238E27FC236}">
                <a16:creationId xmlns:a16="http://schemas.microsoft.com/office/drawing/2014/main" id="{9A1C1DA8-5B59-45D6-1868-664322285863}"/>
              </a:ext>
            </a:extLst>
          </p:cNvPr>
          <p:cNvSpPr>
            <a:spLocks noGrp="1"/>
          </p:cNvSpPr>
          <p:nvPr>
            <p:ph sz="quarter" idx="4"/>
          </p:nvPr>
        </p:nvSpPr>
        <p:spPr/>
        <p:txBody>
          <a:bodyPr>
            <a:normAutofit fontScale="40000" lnSpcReduction="20000"/>
          </a:bodyPr>
          <a:lstStyle/>
          <a:p>
            <a:r>
              <a:rPr lang="en-US" dirty="0"/>
              <a:t>Introduction </a:t>
            </a:r>
          </a:p>
          <a:p>
            <a:r>
              <a:rPr lang="en-US" dirty="0"/>
              <a:t>What is employee engagement </a:t>
            </a:r>
          </a:p>
          <a:p>
            <a:r>
              <a:rPr lang="en-US" dirty="0"/>
              <a:t>3Cs of employee engagement </a:t>
            </a:r>
          </a:p>
          <a:p>
            <a:r>
              <a:rPr lang="en-US" dirty="0"/>
              <a:t>Employee engagement and organizational growth</a:t>
            </a:r>
          </a:p>
          <a:p>
            <a:r>
              <a:rPr lang="en-US" dirty="0"/>
              <a:t>Characteristics of an engaged employee </a:t>
            </a:r>
          </a:p>
          <a:p>
            <a:r>
              <a:rPr lang="en-US" dirty="0"/>
              <a:t>Importance of employee engagement </a:t>
            </a:r>
          </a:p>
          <a:p>
            <a:r>
              <a:rPr lang="en-US" dirty="0"/>
              <a:t>Theoretical models of employee engagement </a:t>
            </a:r>
          </a:p>
          <a:p>
            <a:r>
              <a:rPr lang="en-US" dirty="0"/>
              <a:t>The Deloitte model of employee engagement </a:t>
            </a:r>
          </a:p>
          <a:p>
            <a:r>
              <a:rPr lang="en-US" dirty="0"/>
              <a:t>Best practices to engage employees </a:t>
            </a:r>
          </a:p>
          <a:p>
            <a:r>
              <a:rPr lang="en-US" dirty="0"/>
              <a:t>How hotel Trinity engage employees </a:t>
            </a:r>
          </a:p>
          <a:p>
            <a:r>
              <a:rPr lang="en-US" dirty="0"/>
              <a:t>Relation of customer satisfaction and employee engagement </a:t>
            </a:r>
          </a:p>
          <a:p>
            <a:r>
              <a:rPr lang="en-US" dirty="0"/>
              <a:t>Conclusion </a:t>
            </a:r>
          </a:p>
          <a:p>
            <a:r>
              <a:rPr lang="en-US" dirty="0"/>
              <a:t>References </a:t>
            </a:r>
          </a:p>
          <a:p>
            <a:endParaRPr lang="en-GB"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p:txBody>
          <a:bodyPr/>
          <a:lstStyle/>
          <a:p>
            <a:r>
              <a:rPr lang="en-US" dirty="0"/>
              <a:t>Introduction</a:t>
            </a:r>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a:lstStyle/>
          <a:p>
            <a:fld id="{294A09A9-5501-47C1-A89A-A340965A2BE2}" type="slidenum">
              <a:rPr lang="en-US" smtClean="0"/>
              <a:pPr/>
              <a:t>3</a:t>
            </a:fld>
            <a:endParaRPr lang="en-US" dirty="0"/>
          </a:p>
        </p:txBody>
      </p:sp>
      <p:sp>
        <p:nvSpPr>
          <p:cNvPr id="7" name="Content Placeholder 6">
            <a:extLst>
              <a:ext uri="{FF2B5EF4-FFF2-40B4-BE49-F238E27FC236}">
                <a16:creationId xmlns:a16="http://schemas.microsoft.com/office/drawing/2014/main" id="{C77EC229-33F2-D9C4-E229-FCB40A19DA56}"/>
              </a:ext>
            </a:extLst>
          </p:cNvPr>
          <p:cNvSpPr>
            <a:spLocks noGrp="1"/>
          </p:cNvSpPr>
          <p:nvPr>
            <p:ph idx="1"/>
          </p:nvPr>
        </p:nvSpPr>
        <p:spPr>
          <a:xfrm>
            <a:off x="2223516" y="2335885"/>
            <a:ext cx="7744968" cy="2697480"/>
          </a:xfrm>
        </p:spPr>
        <p:txBody>
          <a:bodyPr>
            <a:normAutofit/>
          </a:bodyPr>
          <a:lstStyle/>
          <a:p>
            <a:r>
              <a:rPr lang="en-US" dirty="0"/>
              <a:t>In hospitality industry employee engagement plays an important role towards organizational success and growth. Most of the hotels succeed because of how engaged their employees are towards their workplace and delivering best possible services to their guests. Engaged employees are more active and motivated than employees who are disengaged (Barrio-Urdaneta, 2008). </a:t>
            </a:r>
            <a:endParaRPr lang="en-GB" dirty="0"/>
          </a:p>
        </p:txBody>
      </p:sp>
    </p:spTree>
    <p:extLst>
      <p:ext uri="{BB962C8B-B14F-4D97-AF65-F5344CB8AC3E}">
        <p14:creationId xmlns:p14="http://schemas.microsoft.com/office/powerpoint/2010/main" val="1732999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0607AE-4B2C-AE39-5124-F3BF6CB316C8}"/>
              </a:ext>
            </a:extLst>
          </p:cNvPr>
          <p:cNvSpPr>
            <a:spLocks noGrp="1"/>
          </p:cNvSpPr>
          <p:nvPr>
            <p:ph type="title"/>
          </p:nvPr>
        </p:nvSpPr>
        <p:spPr>
          <a:xfrm>
            <a:off x="381000" y="381000"/>
            <a:ext cx="11430000" cy="1325563"/>
          </a:xfrm>
        </p:spPr>
        <p:txBody>
          <a:bodyPr vert="horz" lIns="91440" tIns="45720" rIns="91440" bIns="45720" rtlCol="0" anchor="ctr">
            <a:normAutofit/>
          </a:bodyPr>
          <a:lstStyle/>
          <a:p>
            <a:r>
              <a:rPr lang="en-US" kern="1200">
                <a:latin typeface="+mj-lt"/>
                <a:ea typeface="+mj-ea"/>
                <a:cs typeface="+mj-cs"/>
              </a:rPr>
              <a:t>What is employee engagement </a:t>
            </a:r>
          </a:p>
        </p:txBody>
      </p:sp>
      <p:sp>
        <p:nvSpPr>
          <p:cNvPr id="3" name="TextBox 2">
            <a:extLst>
              <a:ext uri="{FF2B5EF4-FFF2-40B4-BE49-F238E27FC236}">
                <a16:creationId xmlns:a16="http://schemas.microsoft.com/office/drawing/2014/main" id="{4186FCAF-824D-D4FA-7369-2984EA344377}"/>
              </a:ext>
            </a:extLst>
          </p:cNvPr>
          <p:cNvSpPr txBox="1"/>
          <p:nvPr/>
        </p:nvSpPr>
        <p:spPr>
          <a:xfrm>
            <a:off x="838200" y="2628461"/>
            <a:ext cx="5181600" cy="3548501"/>
          </a:xfrm>
          <a:prstGeom prst="rect">
            <a:avLst/>
          </a:prstGeom>
        </p:spPr>
        <p:txBody>
          <a:bodyPr vert="horz" lIns="91440" tIns="45720" rIns="91440" bIns="45720" rtlCol="0">
            <a:normAutofit/>
          </a:bodyPr>
          <a:lstStyle/>
          <a:p>
            <a:pPr indent="-228600">
              <a:lnSpc>
                <a:spcPct val="90000"/>
              </a:lnSpc>
              <a:spcAft>
                <a:spcPts val="600"/>
              </a:spcAft>
              <a:buClr>
                <a:srgbClr val="73292A"/>
              </a:buClr>
              <a:buFont typeface="Arial" panose="020B0604020202020204" pitchFamily="34" charset="0"/>
              <a:buChar char="•"/>
            </a:pPr>
            <a:endParaRPr lang="en-US" sz="2800" dirty="0">
              <a:solidFill>
                <a:schemeClr val="accent3"/>
              </a:solidFill>
            </a:endParaRPr>
          </a:p>
        </p:txBody>
      </p:sp>
      <p:pic>
        <p:nvPicPr>
          <p:cNvPr id="1026" name="Picture 2" descr="What's a Simple Definition of Employee Engagement? | Glint">
            <a:extLst>
              <a:ext uri="{FF2B5EF4-FFF2-40B4-BE49-F238E27FC236}">
                <a16:creationId xmlns:a16="http://schemas.microsoft.com/office/drawing/2014/main" id="{5AB7BAC3-7BDC-582A-6E60-F78A1D1A5C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044" r="-1" b="17697"/>
          <a:stretch/>
        </p:blipFill>
        <p:spPr bwMode="auto">
          <a:xfrm>
            <a:off x="6172200" y="3546620"/>
            <a:ext cx="5181600" cy="1712182"/>
          </a:xfrm>
          <a:prstGeom prst="rect">
            <a:avLst/>
          </a:prstGeom>
          <a:noFill/>
        </p:spPr>
      </p:pic>
      <p:sp>
        <p:nvSpPr>
          <p:cNvPr id="1033" name="Slide Number Placeholder 4">
            <a:extLst>
              <a:ext uri="{FF2B5EF4-FFF2-40B4-BE49-F238E27FC236}">
                <a16:creationId xmlns:a16="http://schemas.microsoft.com/office/drawing/2014/main" id="{CCB336CC-04DE-946D-1E48-39F6EB4EAABC}"/>
              </a:ext>
            </a:extLst>
          </p:cNvPr>
          <p:cNvSpPr>
            <a:spLocks noGrp="1"/>
          </p:cNvSpPr>
          <p:nvPr>
            <p:ph type="sldNum" sz="quarter" idx="11"/>
          </p:nvPr>
        </p:nvSpPr>
        <p:spPr>
          <a:xfrm>
            <a:off x="9208008"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pPr>
                <a:spcAft>
                  <a:spcPts val="600"/>
                </a:spcAft>
              </a:pPr>
              <a:t>4</a:t>
            </a:fld>
            <a:endParaRPr lang="en-US"/>
          </a:p>
        </p:txBody>
      </p:sp>
      <p:sp>
        <p:nvSpPr>
          <p:cNvPr id="4" name="TextBox 3">
            <a:extLst>
              <a:ext uri="{FF2B5EF4-FFF2-40B4-BE49-F238E27FC236}">
                <a16:creationId xmlns:a16="http://schemas.microsoft.com/office/drawing/2014/main" id="{CD8FC0B5-7572-D281-248E-1087048D69F1}"/>
              </a:ext>
            </a:extLst>
          </p:cNvPr>
          <p:cNvSpPr txBox="1"/>
          <p:nvPr/>
        </p:nvSpPr>
        <p:spPr>
          <a:xfrm>
            <a:off x="224444" y="3126892"/>
            <a:ext cx="6101542" cy="2585323"/>
          </a:xfrm>
          <a:prstGeom prst="rect">
            <a:avLst/>
          </a:prstGeom>
          <a:noFill/>
        </p:spPr>
        <p:txBody>
          <a:bodyPr wrap="square">
            <a:spAutoFit/>
          </a:bodyPr>
          <a:lstStyle/>
          <a:p>
            <a:r>
              <a:rPr lang="en-US" dirty="0"/>
              <a:t>Employee engagement is the process of engaging employees using diverse processes and practices that motivate employees to remain loyal to their workplace. Hence, engaged employees are </a:t>
            </a:r>
          </a:p>
          <a:p>
            <a:pPr marL="742950" lvl="1" indent="-285750">
              <a:buFont typeface="Arial" panose="020B0604020202020204" pitchFamily="34" charset="0"/>
              <a:buChar char="•"/>
            </a:pPr>
            <a:r>
              <a:rPr lang="en-US" dirty="0"/>
              <a:t>Loyal to their workplace </a:t>
            </a:r>
          </a:p>
          <a:p>
            <a:pPr marL="742950" lvl="1" indent="-285750">
              <a:buFont typeface="Arial" panose="020B0604020202020204" pitchFamily="34" charset="0"/>
              <a:buChar char="•"/>
            </a:pPr>
            <a:r>
              <a:rPr lang="en-US" dirty="0"/>
              <a:t>Finds responsibilities and duties reasonable (Kurtzman, 2019)</a:t>
            </a:r>
          </a:p>
          <a:p>
            <a:pPr marL="742950" lvl="1" indent="-285750">
              <a:buFont typeface="Arial" panose="020B0604020202020204" pitchFamily="34" charset="0"/>
              <a:buChar char="•"/>
            </a:pPr>
            <a:r>
              <a:rPr lang="en-US" dirty="0"/>
              <a:t>Satisfied with the remuneration and other factors provided to them </a:t>
            </a:r>
          </a:p>
          <a:p>
            <a:pPr marL="742950" lvl="1" indent="-285750">
              <a:buFont typeface="Arial" panose="020B0604020202020204" pitchFamily="34" charset="0"/>
              <a:buChar char="•"/>
            </a:pPr>
            <a:r>
              <a:rPr lang="en-US" dirty="0"/>
              <a:t>Work in a team to succeed together</a:t>
            </a: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16AF4-0AB7-72EA-7399-F546D89AC305}"/>
              </a:ext>
            </a:extLst>
          </p:cNvPr>
          <p:cNvSpPr>
            <a:spLocks noGrp="1"/>
          </p:cNvSpPr>
          <p:nvPr>
            <p:ph type="title"/>
          </p:nvPr>
        </p:nvSpPr>
        <p:spPr/>
        <p:txBody>
          <a:bodyPr>
            <a:normAutofit fontScale="90000"/>
          </a:bodyPr>
          <a:lstStyle/>
          <a:p>
            <a:r>
              <a:rPr lang="en-US" dirty="0"/>
              <a:t>3Cs of employee </a:t>
            </a:r>
            <a:r>
              <a:rPr lang="en-US" dirty="0" err="1"/>
              <a:t>engament</a:t>
            </a:r>
            <a:r>
              <a:rPr lang="en-US" dirty="0"/>
              <a:t> </a:t>
            </a:r>
            <a:endParaRPr lang="en-GB" dirty="0"/>
          </a:p>
        </p:txBody>
      </p:sp>
      <p:sp>
        <p:nvSpPr>
          <p:cNvPr id="6" name="Slide Number Placeholder 5">
            <a:extLst>
              <a:ext uri="{FF2B5EF4-FFF2-40B4-BE49-F238E27FC236}">
                <a16:creationId xmlns:a16="http://schemas.microsoft.com/office/drawing/2014/main" id="{D328FF41-D657-5759-053F-BCC531BE6168}"/>
              </a:ext>
            </a:extLst>
          </p:cNvPr>
          <p:cNvSpPr>
            <a:spLocks noGrp="1"/>
          </p:cNvSpPr>
          <p:nvPr>
            <p:ph type="sldNum" sz="quarter" idx="12"/>
          </p:nvPr>
        </p:nvSpPr>
        <p:spPr/>
        <p:txBody>
          <a:bodyPr/>
          <a:lstStyle/>
          <a:p>
            <a:fld id="{294A09A9-5501-47C1-A89A-A340965A2BE2}" type="slidenum">
              <a:rPr lang="en-US" smtClean="0"/>
              <a:pPr/>
              <a:t>5</a:t>
            </a:fld>
            <a:endParaRPr lang="en-US" dirty="0"/>
          </a:p>
        </p:txBody>
      </p:sp>
      <p:sp>
        <p:nvSpPr>
          <p:cNvPr id="7" name="Content Placeholder 6">
            <a:extLst>
              <a:ext uri="{FF2B5EF4-FFF2-40B4-BE49-F238E27FC236}">
                <a16:creationId xmlns:a16="http://schemas.microsoft.com/office/drawing/2014/main" id="{5E8D9EC9-3FF6-3470-0968-C3A34D99DA8C}"/>
              </a:ext>
            </a:extLst>
          </p:cNvPr>
          <p:cNvSpPr>
            <a:spLocks noGrp="1"/>
          </p:cNvSpPr>
          <p:nvPr>
            <p:ph sz="quarter" idx="4"/>
          </p:nvPr>
        </p:nvSpPr>
        <p:spPr/>
        <p:txBody>
          <a:bodyPr/>
          <a:lstStyle/>
          <a:p>
            <a:pPr marL="571500" lvl="1" indent="-342900"/>
            <a:r>
              <a:rPr lang="en-GB" sz="3600" dirty="0"/>
              <a:t>Career</a:t>
            </a:r>
          </a:p>
          <a:p>
            <a:pPr marL="571500" lvl="1" indent="-342900"/>
            <a:r>
              <a:rPr lang="en-GB" sz="3600" dirty="0"/>
              <a:t>Competence (Milliman et al., 2018)</a:t>
            </a:r>
          </a:p>
          <a:p>
            <a:pPr marL="571500" lvl="1" indent="-342900"/>
            <a:r>
              <a:rPr lang="en-GB" sz="3600" dirty="0"/>
              <a:t>Care </a:t>
            </a:r>
          </a:p>
          <a:p>
            <a:endParaRPr lang="en-GB" dirty="0"/>
          </a:p>
        </p:txBody>
      </p:sp>
      <p:sp>
        <p:nvSpPr>
          <p:cNvPr id="8" name="Text Placeholder 7">
            <a:extLst>
              <a:ext uri="{FF2B5EF4-FFF2-40B4-BE49-F238E27FC236}">
                <a16:creationId xmlns:a16="http://schemas.microsoft.com/office/drawing/2014/main" id="{D0BB4077-76DA-DAD3-430D-6A4680D1D183}"/>
              </a:ext>
            </a:extLst>
          </p:cNvPr>
          <p:cNvSpPr>
            <a:spLocks noGrp="1"/>
          </p:cNvSpPr>
          <p:nvPr>
            <p:ph type="body" sz="quarter" idx="13"/>
          </p:nvPr>
        </p:nvSpPr>
        <p:spPr/>
        <p:txBody>
          <a:bodyPr/>
          <a:lstStyle/>
          <a:p>
            <a:r>
              <a:rPr lang="en-US" dirty="0"/>
              <a:t>C </a:t>
            </a:r>
            <a:endParaRPr lang="en-GB" dirty="0"/>
          </a:p>
        </p:txBody>
      </p:sp>
    </p:spTree>
    <p:extLst>
      <p:ext uri="{BB962C8B-B14F-4D97-AF65-F5344CB8AC3E}">
        <p14:creationId xmlns:p14="http://schemas.microsoft.com/office/powerpoint/2010/main" val="1817530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FE64E-12B3-2F46-9516-0D78AF6C1F2F}"/>
              </a:ext>
            </a:extLst>
          </p:cNvPr>
          <p:cNvSpPr>
            <a:spLocks noGrp="1"/>
          </p:cNvSpPr>
          <p:nvPr>
            <p:ph type="title"/>
          </p:nvPr>
        </p:nvSpPr>
        <p:spPr/>
        <p:txBody>
          <a:bodyPr>
            <a:normAutofit/>
          </a:bodyPr>
          <a:lstStyle/>
          <a:p>
            <a:r>
              <a:rPr lang="en-US" sz="4000" dirty="0"/>
              <a:t>Employee engagement and organizational growth</a:t>
            </a:r>
            <a:endParaRPr lang="en-GB" sz="4000" dirty="0"/>
          </a:p>
        </p:txBody>
      </p:sp>
      <p:sp>
        <p:nvSpPr>
          <p:cNvPr id="7" name="Content Placeholder 6">
            <a:extLst>
              <a:ext uri="{FF2B5EF4-FFF2-40B4-BE49-F238E27FC236}">
                <a16:creationId xmlns:a16="http://schemas.microsoft.com/office/drawing/2014/main" id="{4E1E66D9-1263-2266-E846-52272A9DBA9B}"/>
              </a:ext>
            </a:extLst>
          </p:cNvPr>
          <p:cNvSpPr>
            <a:spLocks noGrp="1"/>
          </p:cNvSpPr>
          <p:nvPr>
            <p:ph idx="1"/>
          </p:nvPr>
        </p:nvSpPr>
        <p:spPr/>
        <p:txBody>
          <a:bodyPr/>
          <a:lstStyle/>
          <a:p>
            <a:r>
              <a:rPr lang="en-US" dirty="0"/>
              <a:t>Many research show that hotels with higher employee engagement can excel in customer satisfaction and attain higher productivity and operational efficiency. This excels profits of the business additional effects are safer, healthier, and motivated employees who don’t absent and thus the turnover reduces. Motivated and engaged employees become 17% more productive than disengaged employees (Iglesias et al., 2019). </a:t>
            </a:r>
            <a:endParaRPr lang="en-GB" dirty="0"/>
          </a:p>
        </p:txBody>
      </p:sp>
      <p:sp>
        <p:nvSpPr>
          <p:cNvPr id="6" name="Slide Number Placeholder 5">
            <a:extLst>
              <a:ext uri="{FF2B5EF4-FFF2-40B4-BE49-F238E27FC236}">
                <a16:creationId xmlns:a16="http://schemas.microsoft.com/office/drawing/2014/main" id="{7025B3AF-CB03-AF1E-E2FA-1BCC8C2C2281}"/>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313691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CF15F42-A711-D5A4-DD07-C76CE11918DD}"/>
              </a:ext>
            </a:extLst>
          </p:cNvPr>
          <p:cNvSpPr>
            <a:spLocks noGrp="1"/>
          </p:cNvSpPr>
          <p:nvPr>
            <p:ph type="title"/>
          </p:nvPr>
        </p:nvSpPr>
        <p:spPr>
          <a:xfrm>
            <a:off x="838200" y="380999"/>
            <a:ext cx="10515600" cy="1325880"/>
          </a:xfrm>
        </p:spPr>
        <p:txBody>
          <a:bodyPr anchor="ctr">
            <a:normAutofit/>
          </a:bodyPr>
          <a:lstStyle/>
          <a:p>
            <a:r>
              <a:rPr lang="en-US" dirty="0"/>
              <a:t>Characteristics of an engaged employee </a:t>
            </a:r>
            <a:endParaRPr lang="en-GB" dirty="0"/>
          </a:p>
        </p:txBody>
      </p:sp>
      <p:sp>
        <p:nvSpPr>
          <p:cNvPr id="5" name="Slide Number Placeholder 4">
            <a:extLst>
              <a:ext uri="{FF2B5EF4-FFF2-40B4-BE49-F238E27FC236}">
                <a16:creationId xmlns:a16="http://schemas.microsoft.com/office/drawing/2014/main" id="{7D56BD15-0727-BBF1-FBD8-0228EA23C76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7</a:t>
            </a:fld>
            <a:endParaRPr lang="en-US"/>
          </a:p>
        </p:txBody>
      </p:sp>
      <p:graphicFrame>
        <p:nvGraphicFramePr>
          <p:cNvPr id="21" name="Content Placeholder 2">
            <a:extLst>
              <a:ext uri="{FF2B5EF4-FFF2-40B4-BE49-F238E27FC236}">
                <a16:creationId xmlns:a16="http://schemas.microsoft.com/office/drawing/2014/main" id="{6427325B-BA41-C576-268A-3D937BA9A157}"/>
              </a:ext>
            </a:extLst>
          </p:cNvPr>
          <p:cNvGraphicFramePr>
            <a:graphicFrameLocks noGrp="1"/>
          </p:cNvGraphicFramePr>
          <p:nvPr>
            <p:ph idx="1"/>
            <p:extLst>
              <p:ext uri="{D42A27DB-BD31-4B8C-83A1-F6EECF244321}">
                <p14:modId xmlns:p14="http://schemas.microsoft.com/office/powerpoint/2010/main" val="3337433100"/>
              </p:ext>
            </p:extLst>
          </p:nvPr>
        </p:nvGraphicFramePr>
        <p:xfrm>
          <a:off x="838200" y="1825625"/>
          <a:ext cx="10515600" cy="4370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1015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8FEFFF-9A58-A925-50EF-387583BFAD40}"/>
              </a:ext>
            </a:extLst>
          </p:cNvPr>
          <p:cNvSpPr>
            <a:spLocks noGrp="1"/>
          </p:cNvSpPr>
          <p:nvPr>
            <p:ph type="title"/>
          </p:nvPr>
        </p:nvSpPr>
        <p:spPr>
          <a:xfrm>
            <a:off x="381000" y="381000"/>
            <a:ext cx="11430000" cy="1325563"/>
          </a:xfrm>
        </p:spPr>
        <p:txBody>
          <a:bodyPr anchor="ctr">
            <a:normAutofit/>
          </a:bodyPr>
          <a:lstStyle/>
          <a:p>
            <a:r>
              <a:rPr lang="en-GB" dirty="0"/>
              <a:t>Importance of employee engagement </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8</a:t>
            </a:fld>
            <a:endParaRPr lang="en-US"/>
          </a:p>
        </p:txBody>
      </p:sp>
      <p:graphicFrame>
        <p:nvGraphicFramePr>
          <p:cNvPr id="10" name="Content Placeholder 2">
            <a:extLst>
              <a:ext uri="{FF2B5EF4-FFF2-40B4-BE49-F238E27FC236}">
                <a16:creationId xmlns:a16="http://schemas.microsoft.com/office/drawing/2014/main" id="{2E34CAFF-4A8A-3A68-844B-2F381C8B05D1}"/>
              </a:ext>
            </a:extLst>
          </p:cNvPr>
          <p:cNvGraphicFramePr>
            <a:graphicFrameLocks noGrp="1"/>
          </p:cNvGraphicFramePr>
          <p:nvPr>
            <p:ph sz="quarter" idx="12"/>
            <p:extLst>
              <p:ext uri="{D42A27DB-BD31-4B8C-83A1-F6EECF244321}">
                <p14:modId xmlns:p14="http://schemas.microsoft.com/office/powerpoint/2010/main" val="466574688"/>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1201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FA47ED29-D9DA-9DC6-8B43-80EC2A2E5B50}"/>
              </a:ext>
            </a:extLst>
          </p:cNvPr>
          <p:cNvSpPr>
            <a:spLocks noGrp="1"/>
          </p:cNvSpPr>
          <p:nvPr>
            <p:ph type="body" sz="quarter" idx="10"/>
          </p:nvPr>
        </p:nvSpPr>
        <p:spPr>
          <a:xfrm>
            <a:off x="1743454" y="1925108"/>
            <a:ext cx="941832" cy="1936750"/>
          </a:xfrm>
        </p:spPr>
        <p:txBody>
          <a:bodyPr/>
          <a:lstStyle/>
          <a:p>
            <a:r>
              <a:rPr lang="en-US" dirty="0"/>
              <a:t>“</a:t>
            </a:r>
          </a:p>
        </p:txBody>
      </p:sp>
      <p:sp>
        <p:nvSpPr>
          <p:cNvPr id="11" name="Text Placeholder 10">
            <a:extLst>
              <a:ext uri="{FF2B5EF4-FFF2-40B4-BE49-F238E27FC236}">
                <a16:creationId xmlns:a16="http://schemas.microsoft.com/office/drawing/2014/main" id="{CB634FAD-36DD-9FB0-7030-266A29178C42}"/>
              </a:ext>
            </a:extLst>
          </p:cNvPr>
          <p:cNvSpPr>
            <a:spLocks noGrp="1"/>
          </p:cNvSpPr>
          <p:nvPr>
            <p:ph type="body" sz="quarter" idx="11"/>
          </p:nvPr>
        </p:nvSpPr>
        <p:spPr>
          <a:xfrm>
            <a:off x="7290089" y="2738963"/>
            <a:ext cx="945473" cy="1936750"/>
          </a:xfrm>
        </p:spPr>
        <p:txBody>
          <a:bodyPr/>
          <a:lstStyle/>
          <a:p>
            <a:r>
              <a:rPr lang="en-US" dirty="0"/>
              <a:t>”</a:t>
            </a:r>
          </a:p>
        </p:txBody>
      </p:sp>
      <p:sp>
        <p:nvSpPr>
          <p:cNvPr id="5" name="Title 4">
            <a:extLst>
              <a:ext uri="{FF2B5EF4-FFF2-40B4-BE49-F238E27FC236}">
                <a16:creationId xmlns:a16="http://schemas.microsoft.com/office/drawing/2014/main" id="{FC696EB7-18AC-5FD3-9AFB-AEBB17A52F19}"/>
              </a:ext>
            </a:extLst>
          </p:cNvPr>
          <p:cNvSpPr>
            <a:spLocks noGrp="1"/>
          </p:cNvSpPr>
          <p:nvPr>
            <p:ph type="title"/>
          </p:nvPr>
        </p:nvSpPr>
        <p:spPr/>
        <p:txBody>
          <a:bodyPr/>
          <a:lstStyle/>
          <a:p>
            <a:r>
              <a:rPr lang="en-US" dirty="0"/>
              <a:t>Theoretical models of employee engagement </a:t>
            </a:r>
            <a:endParaRPr lang="en-GB" dirty="0"/>
          </a:p>
        </p:txBody>
      </p:sp>
      <p:sp>
        <p:nvSpPr>
          <p:cNvPr id="7" name="Text Placeholder 6">
            <a:extLst>
              <a:ext uri="{FF2B5EF4-FFF2-40B4-BE49-F238E27FC236}">
                <a16:creationId xmlns:a16="http://schemas.microsoft.com/office/drawing/2014/main" id="{0250AE5F-484D-1F5A-400C-7B3EA8AC6BB2}"/>
              </a:ext>
            </a:extLst>
          </p:cNvPr>
          <p:cNvSpPr>
            <a:spLocks noGrp="1"/>
          </p:cNvSpPr>
          <p:nvPr>
            <p:ph type="body" idx="1"/>
          </p:nvPr>
        </p:nvSpPr>
        <p:spPr>
          <a:xfrm>
            <a:off x="1743455" y="3823754"/>
            <a:ext cx="8705089" cy="1435331"/>
          </a:xfrm>
        </p:spPr>
        <p:txBody>
          <a:bodyPr>
            <a:normAutofit/>
          </a:bodyPr>
          <a:lstStyle/>
          <a:p>
            <a:r>
              <a:rPr lang="en-GB" dirty="0"/>
              <a:t>Zinger Model </a:t>
            </a:r>
          </a:p>
          <a:p>
            <a:r>
              <a:rPr lang="en-GB" dirty="0" err="1"/>
              <a:t>Deliotte</a:t>
            </a:r>
            <a:r>
              <a:rPr lang="en-GB" dirty="0"/>
              <a:t> Model (Milliman et al., 2018)</a:t>
            </a:r>
          </a:p>
          <a:p>
            <a:r>
              <a:rPr lang="en-GB" dirty="0"/>
              <a:t>AON Hewitt Model</a:t>
            </a:r>
          </a:p>
          <a:p>
            <a:endParaRPr lang="en-GB" dirty="0"/>
          </a:p>
        </p:txBody>
      </p:sp>
    </p:spTree>
    <p:extLst>
      <p:ext uri="{BB962C8B-B14F-4D97-AF65-F5344CB8AC3E}">
        <p14:creationId xmlns:p14="http://schemas.microsoft.com/office/powerpoint/2010/main" val="1563980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A3A53C8-1404-D831-947F-A2B5FC71078A}"/>
              </a:ext>
            </a:extLst>
          </p:cNvPr>
          <p:cNvSpPr>
            <a:spLocks noGrp="1"/>
          </p:cNvSpPr>
          <p:nvPr>
            <p:ph type="title"/>
          </p:nvPr>
        </p:nvSpPr>
        <p:spPr>
          <a:xfrm>
            <a:off x="1748028" y="995450"/>
            <a:ext cx="8695944" cy="1325880"/>
          </a:xfrm>
        </p:spPr>
        <p:txBody>
          <a:bodyPr anchor="ctr">
            <a:normAutofit/>
          </a:bodyPr>
          <a:lstStyle/>
          <a:p>
            <a:r>
              <a:rPr lang="en-US" dirty="0"/>
              <a:t>The Deloitte  model of employee engagement </a:t>
            </a:r>
            <a:endParaRPr lang="en-GB" dirty="0"/>
          </a:p>
        </p:txBody>
      </p:sp>
      <p:sp>
        <p:nvSpPr>
          <p:cNvPr id="5" name="Slide Number Placeholder 4">
            <a:extLst>
              <a:ext uri="{FF2B5EF4-FFF2-40B4-BE49-F238E27FC236}">
                <a16:creationId xmlns:a16="http://schemas.microsoft.com/office/drawing/2014/main" id="{C67CEE5A-421C-AB04-0186-6EC78807018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10</a:t>
            </a:fld>
            <a:endParaRPr lang="en-US"/>
          </a:p>
        </p:txBody>
      </p:sp>
      <p:pic>
        <p:nvPicPr>
          <p:cNvPr id="4" name="Content Placeholder 3" descr="elements of employee engagement">
            <a:extLst>
              <a:ext uri="{FF2B5EF4-FFF2-40B4-BE49-F238E27FC236}">
                <a16:creationId xmlns:a16="http://schemas.microsoft.com/office/drawing/2014/main" id="{4BA8E45D-61E8-2D56-4035-000A34A1E7AD}"/>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1485" b="6559"/>
          <a:stretch/>
        </p:blipFill>
        <p:spPr bwMode="auto">
          <a:xfrm>
            <a:off x="4001264" y="2321330"/>
            <a:ext cx="4189472" cy="269875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19058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14314-DF38-2A94-6934-0A0F7695D947}"/>
              </a:ext>
            </a:extLst>
          </p:cNvPr>
          <p:cNvSpPr>
            <a:spLocks noGrp="1"/>
          </p:cNvSpPr>
          <p:nvPr>
            <p:ph type="title"/>
          </p:nvPr>
        </p:nvSpPr>
        <p:spPr>
          <a:xfrm>
            <a:off x="838200" y="484632"/>
            <a:ext cx="10515600" cy="1133856"/>
          </a:xfrm>
        </p:spPr>
        <p:txBody>
          <a:bodyPr anchor="ctr">
            <a:normAutofit/>
          </a:bodyPr>
          <a:lstStyle/>
          <a:p>
            <a:r>
              <a:rPr lang="en-US" sz="3700"/>
              <a:t>The </a:t>
            </a:r>
            <a:r>
              <a:rPr lang="en-US" sz="3700" err="1"/>
              <a:t>Deliotte</a:t>
            </a:r>
            <a:r>
              <a:rPr lang="en-US" sz="3700"/>
              <a:t> model of employee engagement contd. </a:t>
            </a:r>
            <a:endParaRPr lang="en-GB" sz="3700"/>
          </a:p>
        </p:txBody>
      </p:sp>
      <p:pic>
        <p:nvPicPr>
          <p:cNvPr id="7" name="Picture 6" descr="Hand holding gift box">
            <a:extLst>
              <a:ext uri="{FF2B5EF4-FFF2-40B4-BE49-F238E27FC236}">
                <a16:creationId xmlns:a16="http://schemas.microsoft.com/office/drawing/2014/main" id="{DCC99889-E527-8670-F648-F4A6D483C0DD}"/>
              </a:ext>
            </a:extLst>
          </p:cNvPr>
          <p:cNvPicPr>
            <a:picLocks noChangeAspect="1"/>
          </p:cNvPicPr>
          <p:nvPr/>
        </p:nvPicPr>
        <p:blipFill rotWithShape="1">
          <a:blip r:embed="rId3"/>
          <a:srcRect t="25607" b="24890"/>
          <a:stretch/>
        </p:blipFill>
        <p:spPr>
          <a:xfrm>
            <a:off x="838200" y="2990088"/>
            <a:ext cx="10515600" cy="3474720"/>
          </a:xfrm>
          <a:prstGeom prst="rect">
            <a:avLst/>
          </a:prstGeom>
          <a:noFill/>
        </p:spPr>
      </p:pic>
      <p:sp>
        <p:nvSpPr>
          <p:cNvPr id="5" name="Slide Number Placeholder 4">
            <a:extLst>
              <a:ext uri="{FF2B5EF4-FFF2-40B4-BE49-F238E27FC236}">
                <a16:creationId xmlns:a16="http://schemas.microsoft.com/office/drawing/2014/main" id="{27A00B52-0F71-B59B-2932-14F95051330B}"/>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11</a:t>
            </a:fld>
            <a:endParaRPr lang="en-US"/>
          </a:p>
        </p:txBody>
      </p:sp>
    </p:spTree>
    <p:extLst>
      <p:ext uri="{BB962C8B-B14F-4D97-AF65-F5344CB8AC3E}">
        <p14:creationId xmlns:p14="http://schemas.microsoft.com/office/powerpoint/2010/main" val="22439958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774FD4-4660-A44A-26E6-F2E334B858B2}"/>
              </a:ext>
            </a:extLst>
          </p:cNvPr>
          <p:cNvSpPr>
            <a:spLocks noGrp="1"/>
          </p:cNvSpPr>
          <p:nvPr>
            <p:ph type="title"/>
          </p:nvPr>
        </p:nvSpPr>
        <p:spPr>
          <a:xfrm>
            <a:off x="838200" y="484632"/>
            <a:ext cx="10515600" cy="1133856"/>
          </a:xfrm>
        </p:spPr>
        <p:txBody>
          <a:bodyPr anchor="ctr">
            <a:normAutofit/>
          </a:bodyPr>
          <a:lstStyle/>
          <a:p>
            <a:r>
              <a:rPr lang="en-US" dirty="0"/>
              <a:t>Best practices to engage employees </a:t>
            </a:r>
            <a:endParaRPr lang="en-GB" dirty="0"/>
          </a:p>
        </p:txBody>
      </p:sp>
      <p:sp>
        <p:nvSpPr>
          <p:cNvPr id="4" name="Slide Number Placeholder 3">
            <a:extLst>
              <a:ext uri="{FF2B5EF4-FFF2-40B4-BE49-F238E27FC236}">
                <a16:creationId xmlns:a16="http://schemas.microsoft.com/office/drawing/2014/main" id="{A6E8D6E8-969C-81F9-8B97-1B42ED901A78}"/>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12</a:t>
            </a:fld>
            <a:endParaRPr lang="en-US"/>
          </a:p>
        </p:txBody>
      </p:sp>
      <p:graphicFrame>
        <p:nvGraphicFramePr>
          <p:cNvPr id="8" name="Content Placeholder 4">
            <a:extLst>
              <a:ext uri="{FF2B5EF4-FFF2-40B4-BE49-F238E27FC236}">
                <a16:creationId xmlns:a16="http://schemas.microsoft.com/office/drawing/2014/main" id="{E3BB8353-0166-0638-3098-335BE171A983}"/>
              </a:ext>
            </a:extLst>
          </p:cNvPr>
          <p:cNvGraphicFramePr>
            <a:graphicFrameLocks noGrp="1"/>
          </p:cNvGraphicFramePr>
          <p:nvPr>
            <p:ph idx="1"/>
            <p:extLst>
              <p:ext uri="{D42A27DB-BD31-4B8C-83A1-F6EECF244321}">
                <p14:modId xmlns:p14="http://schemas.microsoft.com/office/powerpoint/2010/main" val="2880158694"/>
              </p:ext>
            </p:extLst>
          </p:nvPr>
        </p:nvGraphicFramePr>
        <p:xfrm>
          <a:off x="838200" y="2990088"/>
          <a:ext cx="10515600" cy="3474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893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Placeholder 25">
            <a:extLst>
              <a:ext uri="{FF2B5EF4-FFF2-40B4-BE49-F238E27FC236}">
                <a16:creationId xmlns:a16="http://schemas.microsoft.com/office/drawing/2014/main" id="{FAA80863-7DDD-E33E-7C2A-C806622CEF7D}"/>
              </a:ext>
            </a:extLst>
          </p:cNvPr>
          <p:cNvSpPr>
            <a:spLocks noGrp="1"/>
          </p:cNvSpPr>
          <p:nvPr>
            <p:ph type="body" sz="quarter" idx="13"/>
          </p:nvPr>
        </p:nvSpPr>
        <p:spPr/>
        <p:txBody>
          <a:bodyPr>
            <a:normAutofit fontScale="77500" lnSpcReduction="20000"/>
          </a:bodyPr>
          <a:lstStyle/>
          <a:p>
            <a:r>
              <a:rPr lang="en-US" dirty="0"/>
              <a:t>EE</a:t>
            </a:r>
          </a:p>
        </p:txBody>
      </p:sp>
      <p:pic>
        <p:nvPicPr>
          <p:cNvPr id="10" name="Picture 9" descr="Floral leaf accent">
            <a:extLst>
              <a:ext uri="{FF2B5EF4-FFF2-40B4-BE49-F238E27FC236}">
                <a16:creationId xmlns:a16="http://schemas.microsoft.com/office/drawing/2014/main" id="{1CABBF9A-AC19-48D9-D218-D09928CE16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90394" y="3301247"/>
            <a:ext cx="1250823" cy="794641"/>
          </a:xfrm>
          <a:prstGeom prst="rect">
            <a:avLst/>
          </a:prstGeom>
        </p:spPr>
      </p:pic>
      <p:sp>
        <p:nvSpPr>
          <p:cNvPr id="9" name="Slide Number Placeholder 7">
            <a:extLst>
              <a:ext uri="{FF2B5EF4-FFF2-40B4-BE49-F238E27FC236}">
                <a16:creationId xmlns:a16="http://schemas.microsoft.com/office/drawing/2014/main" id="{FEDDE84F-33A7-1FC6-0912-6F42974F3C31}"/>
              </a:ext>
            </a:extLst>
          </p:cNvPr>
          <p:cNvSpPr>
            <a:spLocks noGrp="1"/>
          </p:cNvSpPr>
          <p:nvPr>
            <p:ph type="sldNum" sz="quarter" idx="12"/>
          </p:nvPr>
        </p:nvSpPr>
        <p:spPr/>
        <p:txBody>
          <a:bodyPr/>
          <a:lstStyle/>
          <a:p>
            <a:fld id="{294A09A9-5501-47C1-A89A-A340965A2BE2}" type="slidenum">
              <a:rPr lang="en-US" smtClean="0"/>
              <a:pPr/>
              <a:t>13</a:t>
            </a:fld>
            <a:endParaRPr lang="en-US" dirty="0"/>
          </a:p>
        </p:txBody>
      </p:sp>
      <p:sp>
        <p:nvSpPr>
          <p:cNvPr id="11" name="Title 10">
            <a:extLst>
              <a:ext uri="{FF2B5EF4-FFF2-40B4-BE49-F238E27FC236}">
                <a16:creationId xmlns:a16="http://schemas.microsoft.com/office/drawing/2014/main" id="{FDD92FC5-D57E-F5F5-5D75-19D4877ADF09}"/>
              </a:ext>
            </a:extLst>
          </p:cNvPr>
          <p:cNvSpPr>
            <a:spLocks noGrp="1"/>
          </p:cNvSpPr>
          <p:nvPr>
            <p:ph type="title"/>
          </p:nvPr>
        </p:nvSpPr>
        <p:spPr/>
        <p:txBody>
          <a:bodyPr>
            <a:normAutofit/>
          </a:bodyPr>
          <a:lstStyle/>
          <a:p>
            <a:r>
              <a:rPr lang="en-US" dirty="0"/>
              <a:t>How hotel </a:t>
            </a:r>
            <a:r>
              <a:rPr lang="en-US"/>
              <a:t>Trinity engage </a:t>
            </a:r>
            <a:r>
              <a:rPr lang="en-US" dirty="0"/>
              <a:t>employees </a:t>
            </a:r>
            <a:endParaRPr lang="en-GB" dirty="0"/>
          </a:p>
        </p:txBody>
      </p:sp>
      <p:sp>
        <p:nvSpPr>
          <p:cNvPr id="3" name="Content Placeholder 2">
            <a:extLst>
              <a:ext uri="{FF2B5EF4-FFF2-40B4-BE49-F238E27FC236}">
                <a16:creationId xmlns:a16="http://schemas.microsoft.com/office/drawing/2014/main" id="{422A1CB8-7F32-53FF-F7FC-648C7CE11D8B}"/>
              </a:ext>
            </a:extLst>
          </p:cNvPr>
          <p:cNvSpPr>
            <a:spLocks noGrp="1"/>
          </p:cNvSpPr>
          <p:nvPr>
            <p:ph sz="half" idx="2"/>
          </p:nvPr>
        </p:nvSpPr>
        <p:spPr/>
        <p:txBody>
          <a:bodyPr>
            <a:normAutofit fontScale="92500" lnSpcReduction="10000"/>
          </a:bodyPr>
          <a:lstStyle/>
          <a:p>
            <a:r>
              <a:rPr lang="en-US" sz="2000" dirty="0"/>
              <a:t>established in 2010 where it positively and proactively advocates fit the needs and demands of the employees regarding administrative policies, employment, and professional development along with social community development. </a:t>
            </a:r>
          </a:p>
        </p:txBody>
      </p:sp>
    </p:spTree>
    <p:extLst>
      <p:ext uri="{BB962C8B-B14F-4D97-AF65-F5344CB8AC3E}">
        <p14:creationId xmlns:p14="http://schemas.microsoft.com/office/powerpoint/2010/main" val="2985610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315DEB4-4F88-4F66-DD2C-DBA2E09C6BAF}"/>
              </a:ext>
            </a:extLst>
          </p:cNvPr>
          <p:cNvSpPr>
            <a:spLocks noGrp="1"/>
          </p:cNvSpPr>
          <p:nvPr>
            <p:ph type="title"/>
          </p:nvPr>
        </p:nvSpPr>
        <p:spPr>
          <a:xfrm>
            <a:off x="838200" y="484632"/>
            <a:ext cx="10515600" cy="1133856"/>
          </a:xfrm>
        </p:spPr>
        <p:txBody>
          <a:bodyPr anchor="ctr">
            <a:normAutofit/>
          </a:bodyPr>
          <a:lstStyle/>
          <a:p>
            <a:r>
              <a:rPr lang="en-US" sz="3700"/>
              <a:t>Relation of customer satisfaction and employee engagement </a:t>
            </a:r>
            <a:endParaRPr lang="en-GB" sz="3700"/>
          </a:p>
        </p:txBody>
      </p:sp>
      <p:pic>
        <p:nvPicPr>
          <p:cNvPr id="4" name="Content Placeholder 3" descr="Diagram&#10;&#10;Description automatically generated with low confidence">
            <a:extLst>
              <a:ext uri="{FF2B5EF4-FFF2-40B4-BE49-F238E27FC236}">
                <a16:creationId xmlns:a16="http://schemas.microsoft.com/office/drawing/2014/main" id="{A4920FA4-0253-8DFD-402E-2E4F7699DB3F}"/>
              </a:ext>
            </a:extLst>
          </p:cNvPr>
          <p:cNvPicPr>
            <a:picLocks noGrp="1" noChangeAspect="1"/>
          </p:cNvPicPr>
          <p:nvPr>
            <p:ph idx="1"/>
          </p:nvPr>
        </p:nvPicPr>
        <p:blipFill>
          <a:blip r:embed="rId3"/>
          <a:stretch>
            <a:fillRect/>
          </a:stretch>
        </p:blipFill>
        <p:spPr>
          <a:xfrm>
            <a:off x="4108005" y="3064192"/>
            <a:ext cx="3975990" cy="3474720"/>
          </a:xfrm>
          <a:prstGeom prst="rect">
            <a:avLst/>
          </a:prstGeom>
          <a:noFill/>
        </p:spPr>
      </p:pic>
      <p:sp>
        <p:nvSpPr>
          <p:cNvPr id="8" name="Slide Number Placeholder 7">
            <a:extLst>
              <a:ext uri="{FF2B5EF4-FFF2-40B4-BE49-F238E27FC236}">
                <a16:creationId xmlns:a16="http://schemas.microsoft.com/office/drawing/2014/main" id="{7130094C-EC6A-E6F3-2E57-202E962AAC8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14</a:t>
            </a:fld>
            <a:endParaRPr lang="en-US"/>
          </a:p>
        </p:txBody>
      </p:sp>
    </p:spTree>
    <p:extLst>
      <p:ext uri="{BB962C8B-B14F-4D97-AF65-F5344CB8AC3E}">
        <p14:creationId xmlns:p14="http://schemas.microsoft.com/office/powerpoint/2010/main" val="2068121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838200" y="484632"/>
            <a:ext cx="10515600" cy="1133856"/>
          </a:xfrm>
        </p:spPr>
        <p:txBody>
          <a:bodyPr anchor="ctr">
            <a:normAutofit/>
          </a:bodyPr>
          <a:lstStyle/>
          <a:p>
            <a:r>
              <a:rPr lang="en-US"/>
              <a:t>Summary </a:t>
            </a:r>
            <a:endParaRPr lang="en-US" dirty="0"/>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15</a:t>
            </a:fld>
            <a:endParaRPr lang="en-US"/>
          </a:p>
        </p:txBody>
      </p:sp>
      <p:sp>
        <p:nvSpPr>
          <p:cNvPr id="6" name="Content Placeholder 5">
            <a:extLst>
              <a:ext uri="{FF2B5EF4-FFF2-40B4-BE49-F238E27FC236}">
                <a16:creationId xmlns:a16="http://schemas.microsoft.com/office/drawing/2014/main" id="{01CBEC71-4342-03FD-72DB-1C0E392F7281}"/>
              </a:ext>
            </a:extLst>
          </p:cNvPr>
          <p:cNvSpPr>
            <a:spLocks noGrp="1"/>
          </p:cNvSpPr>
          <p:nvPr>
            <p:ph idx="1"/>
          </p:nvPr>
        </p:nvSpPr>
        <p:spPr/>
        <p:txBody>
          <a:bodyPr/>
          <a:lstStyle/>
          <a:p>
            <a:r>
              <a:rPr lang="en-US" dirty="0"/>
              <a:t>If hotels are equipped with disengaged employees they will face problems such as employees will be less likely to work hard or feel motivated or even will not meet </a:t>
            </a:r>
            <a:r>
              <a:rPr lang="en-US" dirty="0" err="1"/>
              <a:t>organisational</a:t>
            </a:r>
            <a:r>
              <a:rPr lang="en-US" dirty="0"/>
              <a:t> expectations. It will result in 60% more errors and defects in work performance (Suomi et al., 2019). Moreover, if the employees are not engaged 73% of them will only lookout for new jobs which will cost current workplace a hefty amount which is half the amount of an employee’s average annual salary. </a:t>
            </a:r>
            <a:endParaRPr lang="en-GB" dirty="0"/>
          </a:p>
        </p:txBody>
      </p:sp>
    </p:spTree>
    <p:extLst>
      <p:ext uri="{BB962C8B-B14F-4D97-AF65-F5344CB8AC3E}">
        <p14:creationId xmlns:p14="http://schemas.microsoft.com/office/powerpoint/2010/main" val="520700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D36A19-1BFD-A63D-8089-61649C8DD792}"/>
              </a:ext>
            </a:extLst>
          </p:cNvPr>
          <p:cNvSpPr>
            <a:spLocks noGrp="1"/>
          </p:cNvSpPr>
          <p:nvPr>
            <p:ph type="title"/>
          </p:nvPr>
        </p:nvSpPr>
        <p:spPr/>
        <p:txBody>
          <a:bodyPr/>
          <a:lstStyle/>
          <a:p>
            <a:r>
              <a:rPr lang="en-US" dirty="0"/>
              <a:t>References </a:t>
            </a:r>
            <a:endParaRPr lang="en-GB" dirty="0"/>
          </a:p>
        </p:txBody>
      </p:sp>
      <p:sp>
        <p:nvSpPr>
          <p:cNvPr id="7" name="Content Placeholder 6">
            <a:extLst>
              <a:ext uri="{FF2B5EF4-FFF2-40B4-BE49-F238E27FC236}">
                <a16:creationId xmlns:a16="http://schemas.microsoft.com/office/drawing/2014/main" id="{FB5CB452-5DA8-18BA-D69F-118D3E4AFEA0}"/>
              </a:ext>
            </a:extLst>
          </p:cNvPr>
          <p:cNvSpPr>
            <a:spLocks noGrp="1"/>
          </p:cNvSpPr>
          <p:nvPr>
            <p:ph idx="1"/>
          </p:nvPr>
        </p:nvSpPr>
        <p:spPr>
          <a:xfrm>
            <a:off x="7115695" y="282633"/>
            <a:ext cx="4538749" cy="6575367"/>
          </a:xfrm>
        </p:spPr>
        <p:txBody>
          <a:bodyPr>
            <a:normAutofit fontScale="47500" lnSpcReduction="20000"/>
          </a:bodyPr>
          <a:lstStyle/>
          <a:p>
            <a:r>
              <a:rPr lang="en-US" dirty="0"/>
              <a:t>Barrio-Urdaneta, E.C. (2008) Employee engagement. Iglesias, O., Markovic, S. and </a:t>
            </a:r>
            <a:r>
              <a:rPr lang="en-US" dirty="0" err="1"/>
              <a:t>Rialp</a:t>
            </a:r>
            <a:r>
              <a:rPr lang="en-US" dirty="0"/>
              <a:t>, J. (2019) “How does sensory brand experience influence brand equity? considering the roles of customer satisfaction, customer affective commitment, and employee empathy,” Journal of Business Research, 96, pp. 343–354. Available at: https://doi.org/10.1016/j.jbusres.2018.05.043. Kurtzman, J. (2019) Why is employee engagement in the hospitality industry important?, Inspiring Workplace Culture. Available at: https://blog.rewardian.com/why-is-employee-engagement-in-the-hospitality-industry-important#:~:text=In%20order%20to%20increase%20employee,employees%20know%20you%20value%20them. (Accessed: November 15, 2022). Milliman, J., Gatling, A. and Kim, J.(S. (2018) “The effect of workplace spirituality on hospitality employee engagement, intention to stay, and service delivery,” Journal of Hospitality and Tourism Management, 35, pp. 56–65. Available at: https://doi.org/10.1016/j.jhtm.2018.03.002. Saks, A.M. (2022) “Caring Human Resources Management and employee engagement,” Human Resource Management Review, 32(3), p. 100835. Available at: https://doi.org/10.1016/j.hrmr.2021.100835. </a:t>
            </a:r>
            <a:r>
              <a:rPr lang="en-US" dirty="0" err="1"/>
              <a:t>Sendawula</a:t>
            </a:r>
            <a:r>
              <a:rPr lang="en-US" dirty="0"/>
              <a:t>, K. et al. (2018) “Training, employee engagement and employee performance: Evidence from Uganda’s health sector,” Cogent Business &amp;amp; Management, 5(1), p. 1470891. Available at: https://doi.org/10.1080/23311975.2018.1470891. Shuck, B. (2020) Employee engagement: A research overview. Abingdon, Oxon: Routledge, Taylor &amp;amp; Francis Group. Suomi, K. et al. (2019) “Employee engagement and internal branding: Two sides of the same coin?,” Corporate Reputation Review, 24(1), pp. 48–63. Available at: https://doi.org/10.1057/s41299-019-00090-0. </a:t>
            </a:r>
            <a:r>
              <a:rPr lang="en-US" dirty="0" err="1"/>
              <a:t>Tkalac</a:t>
            </a:r>
            <a:r>
              <a:rPr lang="en-US" dirty="0"/>
              <a:t> </a:t>
            </a:r>
            <a:r>
              <a:rPr lang="en-US" dirty="0" err="1"/>
              <a:t>Verčič</a:t>
            </a:r>
            <a:r>
              <a:rPr lang="en-US" dirty="0"/>
              <a:t>, A. (2021) “The impact of employee engagement, </a:t>
            </a:r>
            <a:r>
              <a:rPr lang="en-US" dirty="0" err="1"/>
              <a:t>organisational</a:t>
            </a:r>
            <a:r>
              <a:rPr lang="en-US" dirty="0"/>
              <a:t> support and employer branding on internal communication satisfaction,” Public Relations Review, 47(1), p. 102009. Available at: https://doi.org/10.1016/j.pubrev.2021.102009. </a:t>
            </a:r>
            <a:endParaRPr lang="en-GB" dirty="0"/>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{23141247-F258-4114-AEB9-6D944E26CBA3}tf56410444_win32</Template>
  <TotalTime>0</TotalTime>
  <Words>2183</Words>
  <Application>Microsoft Office PowerPoint</Application>
  <PresentationFormat>Widescreen</PresentationFormat>
  <Paragraphs>103</Paragraphs>
  <Slides>16</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Baskerville</vt:lpstr>
      <vt:lpstr>Baskerville Old Face</vt:lpstr>
      <vt:lpstr>Calibri</vt:lpstr>
      <vt:lpstr>Gill Sans Light</vt:lpstr>
      <vt:lpstr>Gill Sans Nova</vt:lpstr>
      <vt:lpstr>Gill Sans Nova Light</vt:lpstr>
      <vt:lpstr>Times New Roman</vt:lpstr>
      <vt:lpstr>Office Theme</vt:lpstr>
      <vt:lpstr>Presentation on Employee Engagement  Module &amp; Module Code- Operating Hotel Facilities- BMIH 4006  Assignment no. 3 </vt:lpstr>
      <vt:lpstr>Table of contents </vt:lpstr>
      <vt:lpstr>Introduction</vt:lpstr>
      <vt:lpstr>What is employee engagement </vt:lpstr>
      <vt:lpstr>3Cs of employee engament </vt:lpstr>
      <vt:lpstr>Employee engagement and organizational growth</vt:lpstr>
      <vt:lpstr>Characteristics of an engaged employee </vt:lpstr>
      <vt:lpstr>Importance of employee engagement </vt:lpstr>
      <vt:lpstr>Theoretical models of employee engagement </vt:lpstr>
      <vt:lpstr>The Deloitte  model of employee engagement </vt:lpstr>
      <vt:lpstr>The Deliotte model of employee engagement contd. </vt:lpstr>
      <vt:lpstr>Best practices to engage employees </vt:lpstr>
      <vt:lpstr>How hotel Trinity engage employees </vt:lpstr>
      <vt:lpstr>Relation of customer satisfaction and employee engagement </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2022-11-15T10:36:40Z</dcterms:created>
  <dcterms:modified xsi:type="dcterms:W3CDTF">2022-11-27T21:17:11Z</dcterms:modified>
</cp:coreProperties>
</file>