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6D3BE-1ADB-449E-99BB-056C8BBB1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0B023C-81A2-61DF-3C1D-03C97FDB99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D26A6-B713-E0FF-5356-4200E3D5F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6A941-D1D8-6E88-0BF4-BF9E874DE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DB5DB-0EAA-25DB-5C83-D9A12ED5A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776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A9336-821D-F043-B665-D0FD31691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A917E-5A80-9402-AA3F-068FF29C0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DB99F2-7E74-EFF8-B87F-4BD1C1FA1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86800-55C6-8064-141A-B2576B5FE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43F5F-8CA5-87A8-4028-C7362B79F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93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04A68-F606-5AA7-5718-40F8A7D68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6024A1-3307-D026-3157-54E85BDC5D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F23CF9-4815-9298-E029-92AA77048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CDD11-75B0-C2BE-F098-6486A4B7D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3A254-0833-81ED-ED4F-E734C7B40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505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473F6-A666-0E54-BC51-4290D9298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B13A0-A784-38B6-0F63-A733391526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93D2D8-8840-9D7D-404A-9C9350C325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30592-ACFF-8532-B88D-B086C0106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7BB512-4A5E-AC37-9500-4526BC698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26DD57-28EE-C158-7B06-03F646209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55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ADF8A-0353-D789-05E5-87641C7BC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C92C28-E62F-C15F-8072-2B02FBFFEC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B2C04D-90E8-7DB8-C87F-9DE0D9985F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80E951-AAF2-D3F3-534C-A61568CB0F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5C7C64-1731-A57B-E4D6-A9ACE3BAB6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D46658-98FA-7ED5-4A96-02F5B66CC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F82167-0921-DD07-E567-B1846E441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083277-6C16-C836-91BD-2E946AFEB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89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2B75C-906F-75A9-97D4-20E4106D4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8F2562-EC6E-137B-A198-9079AB2D6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C69851-A2FA-5CA0-DA95-F54EDD007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1CC939-A732-9E5F-029B-069019F0D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877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A602FA-F87D-FF9B-D792-C23B02556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740329-69CE-1189-AD14-E6B6129DE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EB7F0-B985-B594-22B8-7AF7FA4E8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38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8B546-2CBA-77E4-A337-7D191DF1F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590C2-C7AD-544A-BD3B-63BF779F78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E13574-3793-67CA-824D-19DAFFF61F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383781-58D3-8140-DA44-C8CF245CC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B0397B-3874-AFD8-3170-543740027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39F366-C133-2D33-E809-AC05BF59A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53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1DB69-CED8-8194-CF14-E6C339020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7C587F-8A37-A0D4-B51C-5832A3A022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186E9C-3946-C44D-CB32-F83FEDEDD6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16C6B-6797-FAB8-49F5-76F263535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9B3D8D-7492-D9A2-CF2E-11ECA458F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B7ABCA-29DE-AE56-EDD4-1C1EE3834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612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0636E-E050-7A92-5C2D-238CEFEC7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709252-200E-8748-2BC6-A136327F85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9C7FD-61A8-5E36-3835-5037591F2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1C4E4-7061-75AD-B090-BC35686C3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AD566-5C92-3B34-30F5-09E35B161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8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DDA1A-5914-C9AB-68AA-963DB0C667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2EF8D2-BB63-E33E-A237-B4499A7AF4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9CB9B-EAFE-DE22-C389-19320D662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154CB-C127-EF73-561E-5A151F0EA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1ACC2-A7F3-1FA6-E999-E368A1B4E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60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36B594-9A41-F625-3BDF-51777902E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F62D7-C639-0E28-7335-1387740A12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08BF4A-CFF1-2897-6C23-B58CEC1453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2C9B64-3ADF-4E05-B4BD-2827F22AE794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24558-80BB-56E5-10CF-55636D7A71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CF24E-C89E-82FF-691F-6C2F51A5BC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668952-5DC5-467C-986E-1597CC3D1C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03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98BDB78-4626-2C05-CD49-E9FB6B1526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5286" y="1415143"/>
            <a:ext cx="9144000" cy="3418114"/>
          </a:xfrm>
        </p:spPr>
        <p:txBody>
          <a:bodyPr/>
          <a:lstStyle/>
          <a:p>
            <a:r>
              <a:rPr lang="en-GB" b="1" dirty="0"/>
              <a:t>              Student Name:</a:t>
            </a:r>
            <a:r>
              <a:rPr lang="en-GB" dirty="0"/>
              <a:t> </a:t>
            </a:r>
            <a:r>
              <a:rPr lang="en-GB" b="1" dirty="0"/>
              <a:t>Amreen Sarmad</a:t>
            </a:r>
          </a:p>
          <a:p>
            <a:r>
              <a:rPr lang="en-GB" b="1" dirty="0"/>
              <a:t>  Student Number:</a:t>
            </a:r>
            <a:r>
              <a:rPr lang="en-GB" dirty="0"/>
              <a:t> </a:t>
            </a:r>
            <a:r>
              <a:rPr lang="en-GB" b="1" dirty="0"/>
              <a:t>2421320</a:t>
            </a:r>
            <a:br>
              <a:rPr lang="en-GB" dirty="0"/>
            </a:br>
            <a:r>
              <a:rPr lang="en-GB" b="1" dirty="0"/>
              <a:t>   Module Code: LCHS 4009</a:t>
            </a:r>
            <a:br>
              <a:rPr lang="en-GB" dirty="0"/>
            </a:br>
            <a:r>
              <a:rPr lang="en-GB" b="1" dirty="0"/>
              <a:t>                     Lecturer’s Name: Dr Aishat Bakre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264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A0D82-DE87-6AEF-C053-B286DBA3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Chosen topic: Problem Solving and what’s it means: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3A10F9-B618-7E98-6303-F8CF548FFA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139519"/>
            <a:ext cx="9183924" cy="172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structured, reflective process used to understand challenges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Involves identifying issues, analyzing causes, and generating solutions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Requires critical thinking, communication, and professional judgement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continuous cycle of action and review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04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41BCF-A16D-F0A4-6F4B-6478E6842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Problem-Solving Matters in Practice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AE34375-FF04-1377-0DFF-F1F424C05D8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970242"/>
            <a:ext cx="7962436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</a:t>
            </a:r>
            <a:r>
              <a:rPr kumimoji="0" lang="en-US" altLang="en-US" sz="22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safe, person‑centered care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Helps staff respond effectively to unexpected situations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risk and prevents avoidable harm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Strengthens teamwork and inter‑professional communication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service quality and patient experience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371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3A3DF-128A-EFBA-CE21-D1458BF9F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Fishbone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70E9E-D300-8A54-C143-9A0F548845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Used to identify root causes by exploring factors such as: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0" indent="0">
              <a:buNone/>
            </a:pPr>
            <a:r>
              <a:rPr lang="en-GB" sz="2200" dirty="0"/>
              <a:t>The Fishbone Diagram is widely used in healthcare quality improvement. It prevents staff from making assumptions by encouraging a deeper exploration of all possible causes behind an issue. This leads to more accurate, sustainable solutions.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31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1C08-A121-B199-241A-20008866A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43" y="103869"/>
            <a:ext cx="10515600" cy="799645"/>
          </a:xfrm>
        </p:spPr>
        <p:txBody>
          <a:bodyPr>
            <a:normAutofit/>
          </a:bodyPr>
          <a:lstStyle/>
          <a:p>
            <a:r>
              <a:rPr lang="en-GB" sz="3200" b="1" dirty="0"/>
              <a:t>Practical Example in a Care Setting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FFF77F-261F-F208-6A12-F21E72023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03514"/>
            <a:ext cx="10515600" cy="58506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Scenario: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resident in a care home repeatedly misses their prescribed medication.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Applying problem‑solving steps: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Identify the issue: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Medication not taken at scheduled times</a:t>
            </a:r>
          </a:p>
          <a:p>
            <a:pPr marL="0" lv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Gather information: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Review MAR charts, speak to staff, observe routines</a:t>
            </a:r>
          </a:p>
          <a:p>
            <a:pPr marL="0" lv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Analyse causes using the Fishbone model: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gaps during shift handovers</a:t>
            </a: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Medication trolley placed far from resident’s room</a:t>
            </a: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Resident unsure about medication times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 solutions: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handover documentation</a:t>
            </a: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Relocate medication trolley</a:t>
            </a:r>
          </a:p>
          <a:p>
            <a:pPr marL="457200" lvl="1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clear verbal reminders</a:t>
            </a:r>
          </a:p>
          <a:p>
            <a:pPr marL="0" lv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Implement and review: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Monitor adherence over one week</a:t>
            </a:r>
          </a:p>
          <a:p>
            <a:pPr marL="0" lv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Adjust approach based on outcomes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650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8B3D0-063F-C63E-43E2-90F39905B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3818"/>
          </a:xfrm>
        </p:spPr>
        <p:txBody>
          <a:bodyPr>
            <a:normAutofit/>
          </a:bodyPr>
          <a:lstStyle/>
          <a:p>
            <a:r>
              <a:rPr lang="en-GB" sz="3400" b="1" dirty="0"/>
              <a:t>Relevance to Professional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7FC20-3B5D-F243-DA47-4C9A972BC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686" y="1357540"/>
            <a:ext cx="10515600" cy="513533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Problem solving is essential for roles such as: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Health care assistants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Support workers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Nurses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Social workers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Care coordinators</a:t>
            </a:r>
          </a:p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It supports: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Safeguarding and risk assessment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Care planning and evaluation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Responding to emergencies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Managing conflict or behavioural challenges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Continuous professional development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53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F770F-6652-E0E3-3737-805A38F1E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8C152E8-61FA-276E-20E2-39E3ED3B5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Problem solving is a fundamental skill in health and social care</a:t>
            </a:r>
          </a:p>
          <a:p>
            <a:pPr marL="0" lvl="0" indent="0">
              <a:buNone/>
            </a:pPr>
            <a:r>
              <a:rPr lang="en-GB" dirty="0"/>
              <a:t>It enables safe, person‑centred, and evidence‑based practice.</a:t>
            </a:r>
          </a:p>
          <a:p>
            <a:pPr marL="0" lvl="0" indent="0">
              <a:buNone/>
            </a:pPr>
            <a:r>
              <a:rPr lang="en-GB" dirty="0"/>
              <a:t>The Fishbone model supports structured analysis.</a:t>
            </a:r>
          </a:p>
          <a:p>
            <a:pPr marL="0" lvl="0" indent="0">
              <a:buNone/>
            </a:pPr>
            <a:r>
              <a:rPr lang="en-GB" dirty="0"/>
              <a:t>Practical application leads to improved outcomes for service users.</a:t>
            </a:r>
          </a:p>
          <a:p>
            <a:pPr marL="0" lvl="0" indent="0">
              <a:buNone/>
            </a:pPr>
            <a:r>
              <a:rPr lang="en-GB" dirty="0"/>
              <a:t>Strong problem‑solving skills contribute to professional confidence and competence.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In summary, problem solving is not optional  it is central to high‑quality care. It empowers practitioners to think critically, act safely, and continuously improve their practice.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182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D7860-C374-2CE0-9D4A-65721FC51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8C5A1-DE0F-0612-DCFE-076718BA2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MindTools (2023) Cause and Effect Analysis: The Fishbone Diagram. Available at: https://www.mindtools.com </a:t>
            </a:r>
          </a:p>
          <a:p>
            <a:r>
              <a:rPr lang="en-GB" dirty="0"/>
              <a:t>NICE (2021) Person‑centred care and professional decision‑making. London: National Institute for Health and Care Excellence.</a:t>
            </a:r>
          </a:p>
          <a:p>
            <a:r>
              <a:rPr lang="en-GB" dirty="0"/>
              <a:t>Department of Health and Social Care (DHSC) (2022) Health and social care workforce: critical skills for safe practice. London DHSC.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071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482</Words>
  <Application>Microsoft Office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Chosen topic: Problem Solving and what’s it means:</vt:lpstr>
      <vt:lpstr>Why Problem-Solving Matters in Practice</vt:lpstr>
      <vt:lpstr>The Fishbone model</vt:lpstr>
      <vt:lpstr>Practical Example in a Care Setting</vt:lpstr>
      <vt:lpstr>Relevance to Professional Roles</vt:lpstr>
      <vt:lpstr>Conclusion: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Amreen Sarmad (2421320)</dc:creator>
  <cp:lastModifiedBy>Amreen Sarmad (2421320)</cp:lastModifiedBy>
  <cp:revision>1</cp:revision>
  <dcterms:created xsi:type="dcterms:W3CDTF">2026-02-12T22:51:17Z</dcterms:created>
  <dcterms:modified xsi:type="dcterms:W3CDTF">2026-02-12T23:22:54Z</dcterms:modified>
</cp:coreProperties>
</file>