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5"/>
  </p:notesMasterIdLst>
  <p:sldIdLst>
    <p:sldId id="256" r:id="rId5"/>
    <p:sldId id="257" r:id="rId6"/>
    <p:sldId id="258" r:id="rId7"/>
    <p:sldId id="289" r:id="rId8"/>
    <p:sldId id="259" r:id="rId9"/>
    <p:sldId id="274" r:id="rId10"/>
    <p:sldId id="275" r:id="rId11"/>
    <p:sldId id="276" r:id="rId12"/>
    <p:sldId id="277" r:id="rId13"/>
    <p:sldId id="278" r:id="rId14"/>
    <p:sldId id="279" r:id="rId15"/>
    <p:sldId id="280" r:id="rId16"/>
    <p:sldId id="281" r:id="rId17"/>
    <p:sldId id="282" r:id="rId18"/>
    <p:sldId id="283" r:id="rId19"/>
    <p:sldId id="284" r:id="rId20"/>
    <p:sldId id="285" r:id="rId21"/>
    <p:sldId id="286" r:id="rId22"/>
    <p:sldId id="287" r:id="rId23"/>
    <p:sldId id="288" r:id="rId24"/>
    <p:sldId id="294" r:id="rId25"/>
    <p:sldId id="295" r:id="rId26"/>
    <p:sldId id="296" r:id="rId27"/>
    <p:sldId id="297" r:id="rId28"/>
    <p:sldId id="298" r:id="rId29"/>
    <p:sldId id="299" r:id="rId30"/>
    <p:sldId id="292" r:id="rId31"/>
    <p:sldId id="293" r:id="rId32"/>
    <p:sldId id="290" r:id="rId33"/>
    <p:sldId id="26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EB182F-9F5A-47E8-8A8D-3484E6968907}" v="8" dt="2023-03-03T11:58:46.2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7" d="100"/>
          <a:sy n="67" d="100"/>
        </p:scale>
        <p:origin x="60"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43" Type="http://schemas.microsoft.com/office/2018/10/relationships/authors" Target="author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FAEB182F-9F5A-47E8-8A8D-3484E6968907}"/>
    <pc:docChg chg="undo custSel addSld delSld modSld sldOrd">
      <pc:chgData name="James Drew" userId="7bac6938-da9f-4849-b7bb-5bcb1c7aced0" providerId="ADAL" clId="{FAEB182F-9F5A-47E8-8A8D-3484E6968907}" dt="2023-03-03T12:01:23.620" v="1031" actId="255"/>
      <pc:docMkLst>
        <pc:docMk/>
      </pc:docMkLst>
      <pc:sldChg chg="modSp mod">
        <pc:chgData name="James Drew" userId="7bac6938-da9f-4849-b7bb-5bcb1c7aced0" providerId="ADAL" clId="{FAEB182F-9F5A-47E8-8A8D-3484E6968907}" dt="2023-03-03T11:34:10.401" v="688" actId="20577"/>
        <pc:sldMkLst>
          <pc:docMk/>
          <pc:sldMk cId="1325608595" sldId="257"/>
        </pc:sldMkLst>
        <pc:spChg chg="mod">
          <ac:chgData name="James Drew" userId="7bac6938-da9f-4849-b7bb-5bcb1c7aced0" providerId="ADAL" clId="{FAEB182F-9F5A-47E8-8A8D-3484E6968907}" dt="2023-03-03T11:34:10.401" v="688" actId="20577"/>
          <ac:spMkLst>
            <pc:docMk/>
            <pc:sldMk cId="1325608595" sldId="257"/>
            <ac:spMk id="3" creationId="{22788C46-D0BC-4307-AE55-7601A139E7CB}"/>
          </ac:spMkLst>
        </pc:spChg>
      </pc:sldChg>
      <pc:sldChg chg="del">
        <pc:chgData name="James Drew" userId="7bac6938-da9f-4849-b7bb-5bcb1c7aced0" providerId="ADAL" clId="{FAEB182F-9F5A-47E8-8A8D-3484E6968907}" dt="2023-03-03T10:29:58.397" v="84" actId="47"/>
        <pc:sldMkLst>
          <pc:docMk/>
          <pc:sldMk cId="554560724" sldId="262"/>
        </pc:sldMkLst>
      </pc:sldChg>
      <pc:sldChg chg="del">
        <pc:chgData name="James Drew" userId="7bac6938-da9f-4849-b7bb-5bcb1c7aced0" providerId="ADAL" clId="{FAEB182F-9F5A-47E8-8A8D-3484E6968907}" dt="2023-03-03T10:44:03.384" v="261" actId="47"/>
        <pc:sldMkLst>
          <pc:docMk/>
          <pc:sldMk cId="700209266" sldId="264"/>
        </pc:sldMkLst>
      </pc:sldChg>
      <pc:sldChg chg="del">
        <pc:chgData name="James Drew" userId="7bac6938-da9f-4849-b7bb-5bcb1c7aced0" providerId="ADAL" clId="{FAEB182F-9F5A-47E8-8A8D-3484E6968907}" dt="2023-03-03T10:44:06.552" v="263" actId="47"/>
        <pc:sldMkLst>
          <pc:docMk/>
          <pc:sldMk cId="2563119616" sldId="265"/>
        </pc:sldMkLst>
      </pc:sldChg>
      <pc:sldChg chg="del">
        <pc:chgData name="James Drew" userId="7bac6938-da9f-4849-b7bb-5bcb1c7aced0" providerId="ADAL" clId="{FAEB182F-9F5A-47E8-8A8D-3484E6968907}" dt="2023-03-03T10:44:08.504" v="264" actId="47"/>
        <pc:sldMkLst>
          <pc:docMk/>
          <pc:sldMk cId="2721508595" sldId="266"/>
        </pc:sldMkLst>
      </pc:sldChg>
      <pc:sldChg chg="del">
        <pc:chgData name="James Drew" userId="7bac6938-da9f-4849-b7bb-5bcb1c7aced0" providerId="ADAL" clId="{FAEB182F-9F5A-47E8-8A8D-3484E6968907}" dt="2023-03-03T10:45:46.940" v="299" actId="47"/>
        <pc:sldMkLst>
          <pc:docMk/>
          <pc:sldMk cId="445070695" sldId="267"/>
        </pc:sldMkLst>
      </pc:sldChg>
      <pc:sldChg chg="modSp mod">
        <pc:chgData name="James Drew" userId="7bac6938-da9f-4849-b7bb-5bcb1c7aced0" providerId="ADAL" clId="{FAEB182F-9F5A-47E8-8A8D-3484E6968907}" dt="2023-03-03T10:44:46.016" v="298" actId="14100"/>
        <pc:sldMkLst>
          <pc:docMk/>
          <pc:sldMk cId="3103683689" sldId="268"/>
        </pc:sldMkLst>
        <pc:spChg chg="mod">
          <ac:chgData name="James Drew" userId="7bac6938-da9f-4849-b7bb-5bcb1c7aced0" providerId="ADAL" clId="{FAEB182F-9F5A-47E8-8A8D-3484E6968907}" dt="2023-03-03T10:44:46.016" v="298" actId="14100"/>
          <ac:spMkLst>
            <pc:docMk/>
            <pc:sldMk cId="3103683689" sldId="268"/>
            <ac:spMk id="3" creationId="{BABC2CE0-8806-4B2A-A10A-32984D317434}"/>
          </ac:spMkLst>
        </pc:spChg>
      </pc:sldChg>
      <pc:sldChg chg="del">
        <pc:chgData name="James Drew" userId="7bac6938-da9f-4849-b7bb-5bcb1c7aced0" providerId="ADAL" clId="{FAEB182F-9F5A-47E8-8A8D-3484E6968907}" dt="2023-03-03T10:44:01.751" v="260" actId="47"/>
        <pc:sldMkLst>
          <pc:docMk/>
          <pc:sldMk cId="3396266754" sldId="269"/>
        </pc:sldMkLst>
      </pc:sldChg>
      <pc:sldChg chg="del">
        <pc:chgData name="James Drew" userId="7bac6938-da9f-4849-b7bb-5bcb1c7aced0" providerId="ADAL" clId="{FAEB182F-9F5A-47E8-8A8D-3484E6968907}" dt="2023-03-03T10:44:04.872" v="262" actId="47"/>
        <pc:sldMkLst>
          <pc:docMk/>
          <pc:sldMk cId="776614044" sldId="271"/>
        </pc:sldMkLst>
      </pc:sldChg>
      <pc:sldChg chg="del">
        <pc:chgData name="James Drew" userId="7bac6938-da9f-4849-b7bb-5bcb1c7aced0" providerId="ADAL" clId="{FAEB182F-9F5A-47E8-8A8D-3484E6968907}" dt="2023-03-03T10:45:48.073" v="300" actId="47"/>
        <pc:sldMkLst>
          <pc:docMk/>
          <pc:sldMk cId="2429052720" sldId="273"/>
        </pc:sldMkLst>
      </pc:sldChg>
      <pc:sldChg chg="addSp modSp new mod modClrScheme chgLayout">
        <pc:chgData name="James Drew" userId="7bac6938-da9f-4849-b7bb-5bcb1c7aced0" providerId="ADAL" clId="{FAEB182F-9F5A-47E8-8A8D-3484E6968907}" dt="2023-03-03T10:32:04.451" v="133" actId="20577"/>
        <pc:sldMkLst>
          <pc:docMk/>
          <pc:sldMk cId="495211360" sldId="275"/>
        </pc:sldMkLst>
        <pc:spChg chg="mod">
          <ac:chgData name="James Drew" userId="7bac6938-da9f-4849-b7bb-5bcb1c7aced0" providerId="ADAL" clId="{FAEB182F-9F5A-47E8-8A8D-3484E6968907}" dt="2023-03-03T10:31:30.795" v="126" actId="26606"/>
          <ac:spMkLst>
            <pc:docMk/>
            <pc:sldMk cId="495211360" sldId="275"/>
            <ac:spMk id="2" creationId="{04586E35-933D-2359-FBFA-418E95D0E075}"/>
          </ac:spMkLst>
        </pc:spChg>
        <pc:spChg chg="mod">
          <ac:chgData name="James Drew" userId="7bac6938-da9f-4849-b7bb-5bcb1c7aced0" providerId="ADAL" clId="{FAEB182F-9F5A-47E8-8A8D-3484E6968907}" dt="2023-03-03T10:32:04.451" v="133" actId="20577"/>
          <ac:spMkLst>
            <pc:docMk/>
            <pc:sldMk cId="495211360" sldId="275"/>
            <ac:spMk id="3" creationId="{91FF7871-2A3D-DE1D-7A36-73C1653CA03A}"/>
          </ac:spMkLst>
        </pc:spChg>
        <pc:spChg chg="mod">
          <ac:chgData name="James Drew" userId="7bac6938-da9f-4849-b7bb-5bcb1c7aced0" providerId="ADAL" clId="{FAEB182F-9F5A-47E8-8A8D-3484E6968907}" dt="2023-03-03T10:31:30.795" v="126" actId="26606"/>
          <ac:spMkLst>
            <pc:docMk/>
            <pc:sldMk cId="495211360" sldId="275"/>
            <ac:spMk id="4" creationId="{ABA14020-A96B-0E21-7704-5CF7AB7129C2}"/>
          </ac:spMkLst>
        </pc:spChg>
        <pc:spChg chg="mod">
          <ac:chgData name="James Drew" userId="7bac6938-da9f-4849-b7bb-5bcb1c7aced0" providerId="ADAL" clId="{FAEB182F-9F5A-47E8-8A8D-3484E6968907}" dt="2023-03-03T10:31:30.795" v="126" actId="26606"/>
          <ac:spMkLst>
            <pc:docMk/>
            <pc:sldMk cId="495211360" sldId="275"/>
            <ac:spMk id="5" creationId="{7EB1B215-0398-08B8-051D-6F4BC88485DA}"/>
          </ac:spMkLst>
        </pc:spChg>
        <pc:spChg chg="mod">
          <ac:chgData name="James Drew" userId="7bac6938-da9f-4849-b7bb-5bcb1c7aced0" providerId="ADAL" clId="{FAEB182F-9F5A-47E8-8A8D-3484E6968907}" dt="2023-03-03T10:31:30.795" v="126" actId="26606"/>
          <ac:spMkLst>
            <pc:docMk/>
            <pc:sldMk cId="495211360" sldId="275"/>
            <ac:spMk id="6" creationId="{7ABBFFF3-6059-063D-026F-B798141EBAF1}"/>
          </ac:spMkLst>
        </pc:spChg>
        <pc:picChg chg="add">
          <ac:chgData name="James Drew" userId="7bac6938-da9f-4849-b7bb-5bcb1c7aced0" providerId="ADAL" clId="{FAEB182F-9F5A-47E8-8A8D-3484E6968907}" dt="2023-03-03T10:31:30.795" v="126" actId="26606"/>
          <ac:picMkLst>
            <pc:docMk/>
            <pc:sldMk cId="495211360" sldId="275"/>
            <ac:picMk id="8" creationId="{404EA9EC-55B8-F29A-3278-2E74DF01D380}"/>
          </ac:picMkLst>
        </pc:picChg>
      </pc:sldChg>
      <pc:sldChg chg="addSp delSp modSp new del mod">
        <pc:chgData name="James Drew" userId="7bac6938-da9f-4849-b7bb-5bcb1c7aced0" providerId="ADAL" clId="{FAEB182F-9F5A-47E8-8A8D-3484E6968907}" dt="2023-03-03T10:29:58.347" v="83" actId="47"/>
        <pc:sldMkLst>
          <pc:docMk/>
          <pc:sldMk cId="1760880184" sldId="276"/>
        </pc:sldMkLst>
        <pc:spChg chg="del mod">
          <ac:chgData name="James Drew" userId="7bac6938-da9f-4849-b7bb-5bcb1c7aced0" providerId="ADAL" clId="{FAEB182F-9F5A-47E8-8A8D-3484E6968907}" dt="2023-03-03T10:29:50.310" v="81" actId="478"/>
          <ac:spMkLst>
            <pc:docMk/>
            <pc:sldMk cId="1760880184" sldId="276"/>
            <ac:spMk id="3" creationId="{DCB96C96-4194-25A1-6DE0-FA73CDE79BC2}"/>
          </ac:spMkLst>
        </pc:spChg>
        <pc:spChg chg="add del mod">
          <ac:chgData name="James Drew" userId="7bac6938-da9f-4849-b7bb-5bcb1c7aced0" providerId="ADAL" clId="{FAEB182F-9F5A-47E8-8A8D-3484E6968907}" dt="2023-03-03T10:29:54.796" v="82" actId="478"/>
          <ac:spMkLst>
            <pc:docMk/>
            <pc:sldMk cId="1760880184" sldId="276"/>
            <ac:spMk id="9" creationId="{A524E502-E50A-5BFD-B822-ABBA553F41CC}"/>
          </ac:spMkLst>
        </pc:spChg>
      </pc:sldChg>
      <pc:sldChg chg="modSp new mod">
        <pc:chgData name="James Drew" userId="7bac6938-da9f-4849-b7bb-5bcb1c7aced0" providerId="ADAL" clId="{FAEB182F-9F5A-47E8-8A8D-3484E6968907}" dt="2023-03-03T10:31:12.602" v="125" actId="1076"/>
        <pc:sldMkLst>
          <pc:docMk/>
          <pc:sldMk cId="3542837641" sldId="276"/>
        </pc:sldMkLst>
        <pc:spChg chg="mod">
          <ac:chgData name="James Drew" userId="7bac6938-da9f-4849-b7bb-5bcb1c7aced0" providerId="ADAL" clId="{FAEB182F-9F5A-47E8-8A8D-3484E6968907}" dt="2023-03-03T10:31:12.602" v="125" actId="1076"/>
          <ac:spMkLst>
            <pc:docMk/>
            <pc:sldMk cId="3542837641" sldId="276"/>
            <ac:spMk id="2" creationId="{7E91F0C3-4114-72E0-B080-1D0811961B3D}"/>
          </ac:spMkLst>
        </pc:spChg>
        <pc:spChg chg="mod">
          <ac:chgData name="James Drew" userId="7bac6938-da9f-4849-b7bb-5bcb1c7aced0" providerId="ADAL" clId="{FAEB182F-9F5A-47E8-8A8D-3484E6968907}" dt="2023-03-03T10:31:02.181" v="122" actId="13926"/>
          <ac:spMkLst>
            <pc:docMk/>
            <pc:sldMk cId="3542837641" sldId="276"/>
            <ac:spMk id="3" creationId="{8090FF10-16A3-ABDA-E7EB-2E8189109CA4}"/>
          </ac:spMkLst>
        </pc:spChg>
      </pc:sldChg>
      <pc:sldChg chg="addSp delSp modSp new mod">
        <pc:chgData name="James Drew" userId="7bac6938-da9f-4849-b7bb-5bcb1c7aced0" providerId="ADAL" clId="{FAEB182F-9F5A-47E8-8A8D-3484E6968907}" dt="2023-03-03T10:46:04.350" v="302" actId="14100"/>
        <pc:sldMkLst>
          <pc:docMk/>
          <pc:sldMk cId="1309724399" sldId="277"/>
        </pc:sldMkLst>
        <pc:spChg chg="del mod">
          <ac:chgData name="James Drew" userId="7bac6938-da9f-4849-b7bb-5bcb1c7aced0" providerId="ADAL" clId="{FAEB182F-9F5A-47E8-8A8D-3484E6968907}" dt="2023-03-03T10:34:29.679" v="155" actId="21"/>
          <ac:spMkLst>
            <pc:docMk/>
            <pc:sldMk cId="1309724399" sldId="277"/>
            <ac:spMk id="2" creationId="{2C950152-D922-D1A3-BFB2-6F332B8DB129}"/>
          </ac:spMkLst>
        </pc:spChg>
        <pc:spChg chg="del mod">
          <ac:chgData name="James Drew" userId="7bac6938-da9f-4849-b7bb-5bcb1c7aced0" providerId="ADAL" clId="{FAEB182F-9F5A-47E8-8A8D-3484E6968907}" dt="2023-03-03T10:34:20.385" v="153"/>
          <ac:spMkLst>
            <pc:docMk/>
            <pc:sldMk cId="1309724399" sldId="277"/>
            <ac:spMk id="3" creationId="{DA627D6E-D292-5E28-B77F-AB4D2AC0F50C}"/>
          </ac:spMkLst>
        </pc:spChg>
        <pc:spChg chg="add del mod">
          <ac:chgData name="James Drew" userId="7bac6938-da9f-4849-b7bb-5bcb1c7aced0" providerId="ADAL" clId="{FAEB182F-9F5A-47E8-8A8D-3484E6968907}" dt="2023-03-03T10:34:35.890" v="156" actId="21"/>
          <ac:spMkLst>
            <pc:docMk/>
            <pc:sldMk cId="1309724399" sldId="277"/>
            <ac:spMk id="9" creationId="{FBA30682-5030-F6E5-9467-56A33A28286D}"/>
          </ac:spMkLst>
        </pc:spChg>
        <pc:spChg chg="add mod">
          <ac:chgData name="James Drew" userId="7bac6938-da9f-4849-b7bb-5bcb1c7aced0" providerId="ADAL" clId="{FAEB182F-9F5A-47E8-8A8D-3484E6968907}" dt="2023-03-03T10:45:58.161" v="301" actId="14100"/>
          <ac:spMkLst>
            <pc:docMk/>
            <pc:sldMk cId="1309724399" sldId="277"/>
            <ac:spMk id="11" creationId="{369FEA22-9ECC-D936-91C6-41EB616FCD7E}"/>
          </ac:spMkLst>
        </pc:spChg>
        <pc:picChg chg="add mod">
          <ac:chgData name="James Drew" userId="7bac6938-da9f-4849-b7bb-5bcb1c7aced0" providerId="ADAL" clId="{FAEB182F-9F5A-47E8-8A8D-3484E6968907}" dt="2023-03-03T10:46:04.350" v="302" actId="14100"/>
          <ac:picMkLst>
            <pc:docMk/>
            <pc:sldMk cId="1309724399" sldId="277"/>
            <ac:picMk id="7" creationId="{27C7D55D-0020-CE7D-6B8E-88B83C27A6CA}"/>
          </ac:picMkLst>
        </pc:picChg>
      </pc:sldChg>
      <pc:sldChg chg="addSp modSp new mod modClrScheme chgLayout">
        <pc:chgData name="James Drew" userId="7bac6938-da9f-4849-b7bb-5bcb1c7aced0" providerId="ADAL" clId="{FAEB182F-9F5A-47E8-8A8D-3484E6968907}" dt="2023-03-03T10:47:40.737" v="320" actId="255"/>
        <pc:sldMkLst>
          <pc:docMk/>
          <pc:sldMk cId="2407522572" sldId="278"/>
        </pc:sldMkLst>
        <pc:spChg chg="mod">
          <ac:chgData name="James Drew" userId="7bac6938-da9f-4849-b7bb-5bcb1c7aced0" providerId="ADAL" clId="{FAEB182F-9F5A-47E8-8A8D-3484E6968907}" dt="2023-03-03T10:47:29.443" v="317" actId="1076"/>
          <ac:spMkLst>
            <pc:docMk/>
            <pc:sldMk cId="2407522572" sldId="278"/>
            <ac:spMk id="2" creationId="{CB03F26A-0ED5-66C7-9A99-92C61AAA33B7}"/>
          </ac:spMkLst>
        </pc:spChg>
        <pc:spChg chg="mod">
          <ac:chgData name="James Drew" userId="7bac6938-da9f-4849-b7bb-5bcb1c7aced0" providerId="ADAL" clId="{FAEB182F-9F5A-47E8-8A8D-3484E6968907}" dt="2023-03-03T10:47:40.737" v="320" actId="255"/>
          <ac:spMkLst>
            <pc:docMk/>
            <pc:sldMk cId="2407522572" sldId="278"/>
            <ac:spMk id="3" creationId="{28805C04-F25C-6598-D546-958FFD50D634}"/>
          </ac:spMkLst>
        </pc:spChg>
        <pc:spChg chg="mod">
          <ac:chgData name="James Drew" userId="7bac6938-da9f-4849-b7bb-5bcb1c7aced0" providerId="ADAL" clId="{FAEB182F-9F5A-47E8-8A8D-3484E6968907}" dt="2023-03-03T10:47:25.690" v="316" actId="26606"/>
          <ac:spMkLst>
            <pc:docMk/>
            <pc:sldMk cId="2407522572" sldId="278"/>
            <ac:spMk id="4" creationId="{4E673A08-DACA-A56D-8433-7BB4BD065B3E}"/>
          </ac:spMkLst>
        </pc:spChg>
        <pc:spChg chg="mod">
          <ac:chgData name="James Drew" userId="7bac6938-da9f-4849-b7bb-5bcb1c7aced0" providerId="ADAL" clId="{FAEB182F-9F5A-47E8-8A8D-3484E6968907}" dt="2023-03-03T10:47:25.690" v="316" actId="26606"/>
          <ac:spMkLst>
            <pc:docMk/>
            <pc:sldMk cId="2407522572" sldId="278"/>
            <ac:spMk id="5" creationId="{11F37421-CF40-1CCE-D4BB-65ED35F4731E}"/>
          </ac:spMkLst>
        </pc:spChg>
        <pc:spChg chg="mod">
          <ac:chgData name="James Drew" userId="7bac6938-da9f-4849-b7bb-5bcb1c7aced0" providerId="ADAL" clId="{FAEB182F-9F5A-47E8-8A8D-3484E6968907}" dt="2023-03-03T10:47:25.690" v="316" actId="26606"/>
          <ac:spMkLst>
            <pc:docMk/>
            <pc:sldMk cId="2407522572" sldId="278"/>
            <ac:spMk id="6" creationId="{16182F08-9E0B-EB21-D664-AA8BFDAB1682}"/>
          </ac:spMkLst>
        </pc:spChg>
        <pc:picChg chg="add">
          <ac:chgData name="James Drew" userId="7bac6938-da9f-4849-b7bb-5bcb1c7aced0" providerId="ADAL" clId="{FAEB182F-9F5A-47E8-8A8D-3484E6968907}" dt="2023-03-03T10:47:25.690" v="316" actId="26606"/>
          <ac:picMkLst>
            <pc:docMk/>
            <pc:sldMk cId="2407522572" sldId="278"/>
            <ac:picMk id="8" creationId="{D3EB9A33-36B3-128F-3F5F-725DD9AAC679}"/>
          </ac:picMkLst>
        </pc:picChg>
      </pc:sldChg>
      <pc:sldChg chg="addSp modSp new mod modClrScheme chgLayout">
        <pc:chgData name="James Drew" userId="7bac6938-da9f-4849-b7bb-5bcb1c7aced0" providerId="ADAL" clId="{FAEB182F-9F5A-47E8-8A8D-3484E6968907}" dt="2023-03-03T10:50:29.015" v="388" actId="20577"/>
        <pc:sldMkLst>
          <pc:docMk/>
          <pc:sldMk cId="3557388403" sldId="279"/>
        </pc:sldMkLst>
        <pc:spChg chg="mod">
          <ac:chgData name="James Drew" userId="7bac6938-da9f-4849-b7bb-5bcb1c7aced0" providerId="ADAL" clId="{FAEB182F-9F5A-47E8-8A8D-3484E6968907}" dt="2023-03-03T10:49:57.012" v="381" actId="1076"/>
          <ac:spMkLst>
            <pc:docMk/>
            <pc:sldMk cId="3557388403" sldId="279"/>
            <ac:spMk id="2" creationId="{3A70919E-CA59-6525-D769-8A0B1DB7C086}"/>
          </ac:spMkLst>
        </pc:spChg>
        <pc:spChg chg="mod">
          <ac:chgData name="James Drew" userId="7bac6938-da9f-4849-b7bb-5bcb1c7aced0" providerId="ADAL" clId="{FAEB182F-9F5A-47E8-8A8D-3484E6968907}" dt="2023-03-03T10:50:29.015" v="388" actId="20577"/>
          <ac:spMkLst>
            <pc:docMk/>
            <pc:sldMk cId="3557388403" sldId="279"/>
            <ac:spMk id="3" creationId="{FD4B1541-F0A6-942B-A0FE-45FD47B7229B}"/>
          </ac:spMkLst>
        </pc:spChg>
        <pc:spChg chg="mod">
          <ac:chgData name="James Drew" userId="7bac6938-da9f-4849-b7bb-5bcb1c7aced0" providerId="ADAL" clId="{FAEB182F-9F5A-47E8-8A8D-3484E6968907}" dt="2023-03-03T10:49:50.227" v="379" actId="26606"/>
          <ac:spMkLst>
            <pc:docMk/>
            <pc:sldMk cId="3557388403" sldId="279"/>
            <ac:spMk id="4" creationId="{0B7B24B6-491D-314A-0B7E-8CEC45816267}"/>
          </ac:spMkLst>
        </pc:spChg>
        <pc:spChg chg="mod">
          <ac:chgData name="James Drew" userId="7bac6938-da9f-4849-b7bb-5bcb1c7aced0" providerId="ADAL" clId="{FAEB182F-9F5A-47E8-8A8D-3484E6968907}" dt="2023-03-03T10:49:50.227" v="379" actId="26606"/>
          <ac:spMkLst>
            <pc:docMk/>
            <pc:sldMk cId="3557388403" sldId="279"/>
            <ac:spMk id="5" creationId="{7DE78D09-1614-AAAA-73C5-EC46875DF6B2}"/>
          </ac:spMkLst>
        </pc:spChg>
        <pc:spChg chg="mod">
          <ac:chgData name="James Drew" userId="7bac6938-da9f-4849-b7bb-5bcb1c7aced0" providerId="ADAL" clId="{FAEB182F-9F5A-47E8-8A8D-3484E6968907}" dt="2023-03-03T10:49:50.227" v="379" actId="26606"/>
          <ac:spMkLst>
            <pc:docMk/>
            <pc:sldMk cId="3557388403" sldId="279"/>
            <ac:spMk id="6" creationId="{3123227D-72AA-1217-0FA1-02BAEAA78260}"/>
          </ac:spMkLst>
        </pc:spChg>
        <pc:picChg chg="add">
          <ac:chgData name="James Drew" userId="7bac6938-da9f-4849-b7bb-5bcb1c7aced0" providerId="ADAL" clId="{FAEB182F-9F5A-47E8-8A8D-3484E6968907}" dt="2023-03-03T10:49:50.227" v="379" actId="26606"/>
          <ac:picMkLst>
            <pc:docMk/>
            <pc:sldMk cId="3557388403" sldId="279"/>
            <ac:picMk id="8" creationId="{40579A14-FD80-B4C6-3BAA-4274E68DFF93}"/>
          </ac:picMkLst>
        </pc:picChg>
      </pc:sldChg>
      <pc:sldChg chg="modSp new mod">
        <pc:chgData name="James Drew" userId="7bac6938-da9f-4849-b7bb-5bcb1c7aced0" providerId="ADAL" clId="{FAEB182F-9F5A-47E8-8A8D-3484E6968907}" dt="2023-03-03T11:18:13.896" v="411" actId="27636"/>
        <pc:sldMkLst>
          <pc:docMk/>
          <pc:sldMk cId="3088299208" sldId="280"/>
        </pc:sldMkLst>
        <pc:spChg chg="mod">
          <ac:chgData name="James Drew" userId="7bac6938-da9f-4849-b7bb-5bcb1c7aced0" providerId="ADAL" clId="{FAEB182F-9F5A-47E8-8A8D-3484E6968907}" dt="2023-03-03T11:17:47.676" v="406" actId="14100"/>
          <ac:spMkLst>
            <pc:docMk/>
            <pc:sldMk cId="3088299208" sldId="280"/>
            <ac:spMk id="2" creationId="{12DE1764-59C1-4164-3F44-20FADCFFAE69}"/>
          </ac:spMkLst>
        </pc:spChg>
        <pc:spChg chg="mod">
          <ac:chgData name="James Drew" userId="7bac6938-da9f-4849-b7bb-5bcb1c7aced0" providerId="ADAL" clId="{FAEB182F-9F5A-47E8-8A8D-3484E6968907}" dt="2023-03-03T11:18:13.896" v="411" actId="27636"/>
          <ac:spMkLst>
            <pc:docMk/>
            <pc:sldMk cId="3088299208" sldId="280"/>
            <ac:spMk id="3" creationId="{5E74327F-9D4F-CD38-1308-7ABD557635CD}"/>
          </ac:spMkLst>
        </pc:spChg>
      </pc:sldChg>
      <pc:sldChg chg="delSp modSp new mod">
        <pc:chgData name="James Drew" userId="7bac6938-da9f-4849-b7bb-5bcb1c7aced0" providerId="ADAL" clId="{FAEB182F-9F5A-47E8-8A8D-3484E6968907}" dt="2023-03-03T11:20:01.332" v="421" actId="14100"/>
        <pc:sldMkLst>
          <pc:docMk/>
          <pc:sldMk cId="1998038561" sldId="281"/>
        </pc:sldMkLst>
        <pc:spChg chg="del">
          <ac:chgData name="James Drew" userId="7bac6938-da9f-4849-b7bb-5bcb1c7aced0" providerId="ADAL" clId="{FAEB182F-9F5A-47E8-8A8D-3484E6968907}" dt="2023-03-03T11:19:56.586" v="420" actId="478"/>
          <ac:spMkLst>
            <pc:docMk/>
            <pc:sldMk cId="1998038561" sldId="281"/>
            <ac:spMk id="2" creationId="{A69314E7-5262-3179-12E9-88131906EB37}"/>
          </ac:spMkLst>
        </pc:spChg>
        <pc:spChg chg="mod">
          <ac:chgData name="James Drew" userId="7bac6938-da9f-4849-b7bb-5bcb1c7aced0" providerId="ADAL" clId="{FAEB182F-9F5A-47E8-8A8D-3484E6968907}" dt="2023-03-03T11:20:01.332" v="421" actId="14100"/>
          <ac:spMkLst>
            <pc:docMk/>
            <pc:sldMk cId="1998038561" sldId="281"/>
            <ac:spMk id="3" creationId="{EA15CFB9-F52A-7A1D-D34B-A46667F65B08}"/>
          </ac:spMkLst>
        </pc:spChg>
        <pc:spChg chg="del">
          <ac:chgData name="James Drew" userId="7bac6938-da9f-4849-b7bb-5bcb1c7aced0" providerId="ADAL" clId="{FAEB182F-9F5A-47E8-8A8D-3484E6968907}" dt="2023-03-03T11:19:00.496" v="415" actId="478"/>
          <ac:spMkLst>
            <pc:docMk/>
            <pc:sldMk cId="1998038561" sldId="281"/>
            <ac:spMk id="4" creationId="{A4CC4F9D-8639-3F3C-350C-714E5BBA3312}"/>
          </ac:spMkLst>
        </pc:spChg>
      </pc:sldChg>
      <pc:sldChg chg="modSp new mod">
        <pc:chgData name="James Drew" userId="7bac6938-da9f-4849-b7bb-5bcb1c7aced0" providerId="ADAL" clId="{FAEB182F-9F5A-47E8-8A8D-3484E6968907}" dt="2023-03-03T11:22:18.107" v="472" actId="20577"/>
        <pc:sldMkLst>
          <pc:docMk/>
          <pc:sldMk cId="438356166" sldId="282"/>
        </pc:sldMkLst>
        <pc:spChg chg="mod">
          <ac:chgData name="James Drew" userId="7bac6938-da9f-4849-b7bb-5bcb1c7aced0" providerId="ADAL" clId="{FAEB182F-9F5A-47E8-8A8D-3484E6968907}" dt="2023-03-03T11:22:07.787" v="469" actId="1076"/>
          <ac:spMkLst>
            <pc:docMk/>
            <pc:sldMk cId="438356166" sldId="282"/>
            <ac:spMk id="2" creationId="{43D452D1-033D-B72E-23B4-7B2A4196468F}"/>
          </ac:spMkLst>
        </pc:spChg>
        <pc:spChg chg="mod">
          <ac:chgData name="James Drew" userId="7bac6938-da9f-4849-b7bb-5bcb1c7aced0" providerId="ADAL" clId="{FAEB182F-9F5A-47E8-8A8D-3484E6968907}" dt="2023-03-03T11:22:18.107" v="472" actId="20577"/>
          <ac:spMkLst>
            <pc:docMk/>
            <pc:sldMk cId="438356166" sldId="282"/>
            <ac:spMk id="3" creationId="{FCDFE020-2B88-BDE3-1C83-295F8608E843}"/>
          </ac:spMkLst>
        </pc:spChg>
      </pc:sldChg>
      <pc:sldChg chg="delSp modSp new mod">
        <pc:chgData name="James Drew" userId="7bac6938-da9f-4849-b7bb-5bcb1c7aced0" providerId="ADAL" clId="{FAEB182F-9F5A-47E8-8A8D-3484E6968907}" dt="2023-03-03T11:25:24.355" v="508" actId="20577"/>
        <pc:sldMkLst>
          <pc:docMk/>
          <pc:sldMk cId="1553130690" sldId="283"/>
        </pc:sldMkLst>
        <pc:spChg chg="mod">
          <ac:chgData name="James Drew" userId="7bac6938-da9f-4849-b7bb-5bcb1c7aced0" providerId="ADAL" clId="{FAEB182F-9F5A-47E8-8A8D-3484E6968907}" dt="2023-03-03T11:25:15.023" v="504" actId="1076"/>
          <ac:spMkLst>
            <pc:docMk/>
            <pc:sldMk cId="1553130690" sldId="283"/>
            <ac:spMk id="2" creationId="{76FAA569-2A61-974C-5F60-4B4357D7354B}"/>
          </ac:spMkLst>
        </pc:spChg>
        <pc:spChg chg="mod">
          <ac:chgData name="James Drew" userId="7bac6938-da9f-4849-b7bb-5bcb1c7aced0" providerId="ADAL" clId="{FAEB182F-9F5A-47E8-8A8D-3484E6968907}" dt="2023-03-03T11:25:24.355" v="508" actId="20577"/>
          <ac:spMkLst>
            <pc:docMk/>
            <pc:sldMk cId="1553130690" sldId="283"/>
            <ac:spMk id="3" creationId="{EB6C9E3A-D3B1-D1A0-71F8-CC2129CE654E}"/>
          </ac:spMkLst>
        </pc:spChg>
        <pc:spChg chg="del mod">
          <ac:chgData name="James Drew" userId="7bac6938-da9f-4849-b7bb-5bcb1c7aced0" providerId="ADAL" clId="{FAEB182F-9F5A-47E8-8A8D-3484E6968907}" dt="2023-03-03T11:24:54.888" v="502" actId="478"/>
          <ac:spMkLst>
            <pc:docMk/>
            <pc:sldMk cId="1553130690" sldId="283"/>
            <ac:spMk id="5" creationId="{95DAA760-EBFB-DBBE-7308-59A1003DFCFE}"/>
          </ac:spMkLst>
        </pc:spChg>
      </pc:sldChg>
      <pc:sldChg chg="addSp delSp modSp new mod">
        <pc:chgData name="James Drew" userId="7bac6938-da9f-4849-b7bb-5bcb1c7aced0" providerId="ADAL" clId="{FAEB182F-9F5A-47E8-8A8D-3484E6968907}" dt="2023-03-03T11:27:10.329" v="580" actId="1076"/>
        <pc:sldMkLst>
          <pc:docMk/>
          <pc:sldMk cId="789868476" sldId="284"/>
        </pc:sldMkLst>
        <pc:spChg chg="del">
          <ac:chgData name="James Drew" userId="7bac6938-da9f-4849-b7bb-5bcb1c7aced0" providerId="ADAL" clId="{FAEB182F-9F5A-47E8-8A8D-3484E6968907}" dt="2023-03-03T11:25:32.858" v="510" actId="478"/>
          <ac:spMkLst>
            <pc:docMk/>
            <pc:sldMk cId="789868476" sldId="284"/>
            <ac:spMk id="2" creationId="{3C17A8C2-544F-74BF-40F9-CB051A5B9A29}"/>
          </ac:spMkLst>
        </pc:spChg>
        <pc:spChg chg="mod">
          <ac:chgData name="James Drew" userId="7bac6938-da9f-4849-b7bb-5bcb1c7aced0" providerId="ADAL" clId="{FAEB182F-9F5A-47E8-8A8D-3484E6968907}" dt="2023-03-03T11:26:53.952" v="576" actId="14100"/>
          <ac:spMkLst>
            <pc:docMk/>
            <pc:sldMk cId="789868476" sldId="284"/>
            <ac:spMk id="3" creationId="{F2073751-252B-B48A-EDAB-EF203619DECF}"/>
          </ac:spMkLst>
        </pc:spChg>
        <pc:spChg chg="add mod">
          <ac:chgData name="James Drew" userId="7bac6938-da9f-4849-b7bb-5bcb1c7aced0" providerId="ADAL" clId="{FAEB182F-9F5A-47E8-8A8D-3484E6968907}" dt="2023-03-03T11:27:10.329" v="580" actId="1076"/>
          <ac:spMkLst>
            <pc:docMk/>
            <pc:sldMk cId="789868476" sldId="284"/>
            <ac:spMk id="7" creationId="{181793EE-A855-BD14-F80C-B06A9EE9E3AC}"/>
          </ac:spMkLst>
        </pc:spChg>
      </pc:sldChg>
      <pc:sldChg chg="modSp new mod">
        <pc:chgData name="James Drew" userId="7bac6938-da9f-4849-b7bb-5bcb1c7aced0" providerId="ADAL" clId="{FAEB182F-9F5A-47E8-8A8D-3484E6968907}" dt="2023-03-03T11:28:28.955" v="596" actId="13926"/>
        <pc:sldMkLst>
          <pc:docMk/>
          <pc:sldMk cId="3749223649" sldId="285"/>
        </pc:sldMkLst>
        <pc:spChg chg="mod">
          <ac:chgData name="James Drew" userId="7bac6938-da9f-4849-b7bb-5bcb1c7aced0" providerId="ADAL" clId="{FAEB182F-9F5A-47E8-8A8D-3484E6968907}" dt="2023-03-03T11:28:28.955" v="596" actId="13926"/>
          <ac:spMkLst>
            <pc:docMk/>
            <pc:sldMk cId="3749223649" sldId="285"/>
            <ac:spMk id="2" creationId="{0820D552-ED1D-D0EF-3A73-46CAED590CD7}"/>
          </ac:spMkLst>
        </pc:spChg>
        <pc:spChg chg="mod">
          <ac:chgData name="James Drew" userId="7bac6938-da9f-4849-b7bb-5bcb1c7aced0" providerId="ADAL" clId="{FAEB182F-9F5A-47E8-8A8D-3484E6968907}" dt="2023-03-03T11:28:21.869" v="595" actId="27636"/>
          <ac:spMkLst>
            <pc:docMk/>
            <pc:sldMk cId="3749223649" sldId="285"/>
            <ac:spMk id="3" creationId="{389E9FA2-F19D-170E-A854-92AD129D3AAB}"/>
          </ac:spMkLst>
        </pc:spChg>
      </pc:sldChg>
      <pc:sldChg chg="delSp modSp new mod">
        <pc:chgData name="James Drew" userId="7bac6938-da9f-4849-b7bb-5bcb1c7aced0" providerId="ADAL" clId="{FAEB182F-9F5A-47E8-8A8D-3484E6968907}" dt="2023-03-03T11:29:24.417" v="613" actId="27636"/>
        <pc:sldMkLst>
          <pc:docMk/>
          <pc:sldMk cId="1150449923" sldId="286"/>
        </pc:sldMkLst>
        <pc:spChg chg="del">
          <ac:chgData name="James Drew" userId="7bac6938-da9f-4849-b7bb-5bcb1c7aced0" providerId="ADAL" clId="{FAEB182F-9F5A-47E8-8A8D-3484E6968907}" dt="2023-03-03T11:28:49.094" v="600" actId="21"/>
          <ac:spMkLst>
            <pc:docMk/>
            <pc:sldMk cId="1150449923" sldId="286"/>
            <ac:spMk id="2" creationId="{AF64611C-A89E-1D97-5E3A-EE17DC3C2515}"/>
          </ac:spMkLst>
        </pc:spChg>
        <pc:spChg chg="mod">
          <ac:chgData name="James Drew" userId="7bac6938-da9f-4849-b7bb-5bcb1c7aced0" providerId="ADAL" clId="{FAEB182F-9F5A-47E8-8A8D-3484E6968907}" dt="2023-03-03T11:29:24.417" v="613" actId="27636"/>
          <ac:spMkLst>
            <pc:docMk/>
            <pc:sldMk cId="1150449923" sldId="286"/>
            <ac:spMk id="3" creationId="{13CF5CC6-0F18-6C4A-C34F-99ACBBA5C252}"/>
          </ac:spMkLst>
        </pc:spChg>
      </pc:sldChg>
      <pc:sldChg chg="delSp modSp new mod">
        <pc:chgData name="James Drew" userId="7bac6938-da9f-4849-b7bb-5bcb1c7aced0" providerId="ADAL" clId="{FAEB182F-9F5A-47E8-8A8D-3484E6968907}" dt="2023-03-03T11:31:12.320" v="628" actId="6549"/>
        <pc:sldMkLst>
          <pc:docMk/>
          <pc:sldMk cId="4001783611" sldId="287"/>
        </pc:sldMkLst>
        <pc:spChg chg="del">
          <ac:chgData name="James Drew" userId="7bac6938-da9f-4849-b7bb-5bcb1c7aced0" providerId="ADAL" clId="{FAEB182F-9F5A-47E8-8A8D-3484E6968907}" dt="2023-03-03T11:30:24.190" v="617" actId="478"/>
          <ac:spMkLst>
            <pc:docMk/>
            <pc:sldMk cId="4001783611" sldId="287"/>
            <ac:spMk id="2" creationId="{AB98E969-9211-83C2-DBBA-8F6DA7BD6F04}"/>
          </ac:spMkLst>
        </pc:spChg>
        <pc:spChg chg="mod">
          <ac:chgData name="James Drew" userId="7bac6938-da9f-4849-b7bb-5bcb1c7aced0" providerId="ADAL" clId="{FAEB182F-9F5A-47E8-8A8D-3484E6968907}" dt="2023-03-03T11:31:12.320" v="628" actId="6549"/>
          <ac:spMkLst>
            <pc:docMk/>
            <pc:sldMk cId="4001783611" sldId="287"/>
            <ac:spMk id="3" creationId="{027D9F49-34C9-F58B-8C09-75866D220B2D}"/>
          </ac:spMkLst>
        </pc:spChg>
      </pc:sldChg>
      <pc:sldChg chg="addSp delSp modSp new mod modClrScheme chgLayout">
        <pc:chgData name="James Drew" userId="7bac6938-da9f-4849-b7bb-5bcb1c7aced0" providerId="ADAL" clId="{FAEB182F-9F5A-47E8-8A8D-3484E6968907}" dt="2023-03-03T11:33:07.088" v="675" actId="14100"/>
        <pc:sldMkLst>
          <pc:docMk/>
          <pc:sldMk cId="2054461176" sldId="288"/>
        </pc:sldMkLst>
        <pc:spChg chg="mod">
          <ac:chgData name="James Drew" userId="7bac6938-da9f-4849-b7bb-5bcb1c7aced0" providerId="ADAL" clId="{FAEB182F-9F5A-47E8-8A8D-3484E6968907}" dt="2023-03-03T11:32:06.205" v="658" actId="1076"/>
          <ac:spMkLst>
            <pc:docMk/>
            <pc:sldMk cId="2054461176" sldId="288"/>
            <ac:spMk id="2" creationId="{0DA70C95-AF67-984E-0C8D-50C6DAB781F7}"/>
          </ac:spMkLst>
        </pc:spChg>
        <pc:spChg chg="del">
          <ac:chgData name="James Drew" userId="7bac6938-da9f-4849-b7bb-5bcb1c7aced0" providerId="ADAL" clId="{FAEB182F-9F5A-47E8-8A8D-3484E6968907}" dt="2023-03-03T11:32:03.561" v="657" actId="26606"/>
          <ac:spMkLst>
            <pc:docMk/>
            <pc:sldMk cId="2054461176" sldId="288"/>
            <ac:spMk id="3" creationId="{2C10161B-743F-2595-5736-1873B8769055}"/>
          </ac:spMkLst>
        </pc:spChg>
        <pc:spChg chg="mod">
          <ac:chgData name="James Drew" userId="7bac6938-da9f-4849-b7bb-5bcb1c7aced0" providerId="ADAL" clId="{FAEB182F-9F5A-47E8-8A8D-3484E6968907}" dt="2023-03-03T11:32:03.561" v="657" actId="26606"/>
          <ac:spMkLst>
            <pc:docMk/>
            <pc:sldMk cId="2054461176" sldId="288"/>
            <ac:spMk id="4" creationId="{84A1A764-392E-9EA1-80B9-10F2328BFF75}"/>
          </ac:spMkLst>
        </pc:spChg>
        <pc:spChg chg="mod">
          <ac:chgData name="James Drew" userId="7bac6938-da9f-4849-b7bb-5bcb1c7aced0" providerId="ADAL" clId="{FAEB182F-9F5A-47E8-8A8D-3484E6968907}" dt="2023-03-03T11:32:03.561" v="657" actId="26606"/>
          <ac:spMkLst>
            <pc:docMk/>
            <pc:sldMk cId="2054461176" sldId="288"/>
            <ac:spMk id="5" creationId="{9A619696-38ED-A9CC-525D-7F09B982F73D}"/>
          </ac:spMkLst>
        </pc:spChg>
        <pc:spChg chg="mod">
          <ac:chgData name="James Drew" userId="7bac6938-da9f-4849-b7bb-5bcb1c7aced0" providerId="ADAL" clId="{FAEB182F-9F5A-47E8-8A8D-3484E6968907}" dt="2023-03-03T11:32:03.561" v="657" actId="26606"/>
          <ac:spMkLst>
            <pc:docMk/>
            <pc:sldMk cId="2054461176" sldId="288"/>
            <ac:spMk id="6" creationId="{D6373F09-8AD6-F96C-A68C-F81E90FBF598}"/>
          </ac:spMkLst>
        </pc:spChg>
        <pc:spChg chg="add mod">
          <ac:chgData name="James Drew" userId="7bac6938-da9f-4849-b7bb-5bcb1c7aced0" providerId="ADAL" clId="{FAEB182F-9F5A-47E8-8A8D-3484E6968907}" dt="2023-03-03T11:33:07.088" v="675" actId="14100"/>
          <ac:spMkLst>
            <pc:docMk/>
            <pc:sldMk cId="2054461176" sldId="288"/>
            <ac:spMk id="12" creationId="{486A25DD-2338-E472-0EE7-383316A8E261}"/>
          </ac:spMkLst>
        </pc:spChg>
        <pc:picChg chg="add">
          <ac:chgData name="James Drew" userId="7bac6938-da9f-4849-b7bb-5bcb1c7aced0" providerId="ADAL" clId="{FAEB182F-9F5A-47E8-8A8D-3484E6968907}" dt="2023-03-03T11:32:03.561" v="657" actId="26606"/>
          <ac:picMkLst>
            <pc:docMk/>
            <pc:sldMk cId="2054461176" sldId="288"/>
            <ac:picMk id="8" creationId="{79F091C3-848A-72F4-7C34-06550745DF93}"/>
          </ac:picMkLst>
        </pc:picChg>
      </pc:sldChg>
      <pc:sldChg chg="new del">
        <pc:chgData name="James Drew" userId="7bac6938-da9f-4849-b7bb-5bcb1c7aced0" providerId="ADAL" clId="{FAEB182F-9F5A-47E8-8A8D-3484E6968907}" dt="2023-03-03T11:35:43.042" v="690" actId="680"/>
        <pc:sldMkLst>
          <pc:docMk/>
          <pc:sldMk cId="462645403" sldId="289"/>
        </pc:sldMkLst>
      </pc:sldChg>
      <pc:sldChg chg="new del">
        <pc:chgData name="James Drew" userId="7bac6938-da9f-4849-b7bb-5bcb1c7aced0" providerId="ADAL" clId="{FAEB182F-9F5A-47E8-8A8D-3484E6968907}" dt="2023-03-03T11:35:51.011" v="692" actId="680"/>
        <pc:sldMkLst>
          <pc:docMk/>
          <pc:sldMk cId="1446964624" sldId="289"/>
        </pc:sldMkLst>
      </pc:sldChg>
      <pc:sldChg chg="addSp delSp modSp new mod ord modClrScheme chgLayout">
        <pc:chgData name="James Drew" userId="7bac6938-da9f-4849-b7bb-5bcb1c7aced0" providerId="ADAL" clId="{FAEB182F-9F5A-47E8-8A8D-3484E6968907}" dt="2023-03-03T11:37:14.052" v="721"/>
        <pc:sldMkLst>
          <pc:docMk/>
          <pc:sldMk cId="3279923886" sldId="289"/>
        </pc:sldMkLst>
        <pc:spChg chg="mod">
          <ac:chgData name="James Drew" userId="7bac6938-da9f-4849-b7bb-5bcb1c7aced0" providerId="ADAL" clId="{FAEB182F-9F5A-47E8-8A8D-3484E6968907}" dt="2023-03-03T11:36:54.459" v="716" actId="1076"/>
          <ac:spMkLst>
            <pc:docMk/>
            <pc:sldMk cId="3279923886" sldId="289"/>
            <ac:spMk id="2" creationId="{2ABFE93D-BB40-DFCA-B471-03D564F8FD5F}"/>
          </ac:spMkLst>
        </pc:spChg>
        <pc:spChg chg="del mod">
          <ac:chgData name="James Drew" userId="7bac6938-da9f-4849-b7bb-5bcb1c7aced0" providerId="ADAL" clId="{FAEB182F-9F5A-47E8-8A8D-3484E6968907}" dt="2023-03-03T11:36:51.332" v="715" actId="26606"/>
          <ac:spMkLst>
            <pc:docMk/>
            <pc:sldMk cId="3279923886" sldId="289"/>
            <ac:spMk id="3" creationId="{7E8CED6D-2DE3-32CC-DB50-328E0E85619F}"/>
          </ac:spMkLst>
        </pc:spChg>
        <pc:spChg chg="mod">
          <ac:chgData name="James Drew" userId="7bac6938-da9f-4849-b7bb-5bcb1c7aced0" providerId="ADAL" clId="{FAEB182F-9F5A-47E8-8A8D-3484E6968907}" dt="2023-03-03T11:36:51.332" v="715" actId="26606"/>
          <ac:spMkLst>
            <pc:docMk/>
            <pc:sldMk cId="3279923886" sldId="289"/>
            <ac:spMk id="4" creationId="{D521110F-986A-93BD-D2DD-E782CA93A99C}"/>
          </ac:spMkLst>
        </pc:spChg>
        <pc:spChg chg="mod">
          <ac:chgData name="James Drew" userId="7bac6938-da9f-4849-b7bb-5bcb1c7aced0" providerId="ADAL" clId="{FAEB182F-9F5A-47E8-8A8D-3484E6968907}" dt="2023-03-03T11:36:51.332" v="715" actId="26606"/>
          <ac:spMkLst>
            <pc:docMk/>
            <pc:sldMk cId="3279923886" sldId="289"/>
            <ac:spMk id="5" creationId="{20AE16D3-A883-6CFE-9B49-9B4596B346D8}"/>
          </ac:spMkLst>
        </pc:spChg>
        <pc:spChg chg="mod">
          <ac:chgData name="James Drew" userId="7bac6938-da9f-4849-b7bb-5bcb1c7aced0" providerId="ADAL" clId="{FAEB182F-9F5A-47E8-8A8D-3484E6968907}" dt="2023-03-03T11:36:51.332" v="715" actId="26606"/>
          <ac:spMkLst>
            <pc:docMk/>
            <pc:sldMk cId="3279923886" sldId="289"/>
            <ac:spMk id="6" creationId="{9B1538D9-5B81-F37F-8FA8-FE657EBF04D0}"/>
          </ac:spMkLst>
        </pc:spChg>
        <pc:spChg chg="add mod">
          <ac:chgData name="James Drew" userId="7bac6938-da9f-4849-b7bb-5bcb1c7aced0" providerId="ADAL" clId="{FAEB182F-9F5A-47E8-8A8D-3484E6968907}" dt="2023-03-03T11:36:51.332" v="715" actId="26606"/>
          <ac:spMkLst>
            <pc:docMk/>
            <pc:sldMk cId="3279923886" sldId="289"/>
            <ac:spMk id="13" creationId="{358FBE74-95FB-B120-301B-9686470F6E75}"/>
          </ac:spMkLst>
        </pc:spChg>
        <pc:graphicFrameChg chg="add mod">
          <ac:chgData name="James Drew" userId="7bac6938-da9f-4849-b7bb-5bcb1c7aced0" providerId="ADAL" clId="{FAEB182F-9F5A-47E8-8A8D-3484E6968907}" dt="2023-03-03T11:37:14.052" v="721"/>
          <ac:graphicFrameMkLst>
            <pc:docMk/>
            <pc:sldMk cId="3279923886" sldId="289"/>
            <ac:graphicFrameMk id="8" creationId="{1389996B-E071-3F62-6C05-ACA405AA34E0}"/>
          </ac:graphicFrameMkLst>
        </pc:graphicFrameChg>
        <pc:picChg chg="add mod">
          <ac:chgData name="James Drew" userId="7bac6938-da9f-4849-b7bb-5bcb1c7aced0" providerId="ADAL" clId="{FAEB182F-9F5A-47E8-8A8D-3484E6968907}" dt="2023-03-03T11:37:11.620" v="720" actId="14100"/>
          <ac:picMkLst>
            <pc:docMk/>
            <pc:sldMk cId="3279923886" sldId="289"/>
            <ac:picMk id="9" creationId="{C56F8336-F9DB-BD3E-1DCB-674165F10DF3}"/>
          </ac:picMkLst>
        </pc:picChg>
      </pc:sldChg>
      <pc:sldChg chg="modSp new mod">
        <pc:chgData name="James Drew" userId="7bac6938-da9f-4849-b7bb-5bcb1c7aced0" providerId="ADAL" clId="{FAEB182F-9F5A-47E8-8A8D-3484E6968907}" dt="2023-03-03T11:41:19.658" v="739" actId="13926"/>
        <pc:sldMkLst>
          <pc:docMk/>
          <pc:sldMk cId="247698857" sldId="290"/>
        </pc:sldMkLst>
        <pc:spChg chg="mod">
          <ac:chgData name="James Drew" userId="7bac6938-da9f-4849-b7bb-5bcb1c7aced0" providerId="ADAL" clId="{FAEB182F-9F5A-47E8-8A8D-3484E6968907}" dt="2023-03-03T11:40:47.573" v="728" actId="27636"/>
          <ac:spMkLst>
            <pc:docMk/>
            <pc:sldMk cId="247698857" sldId="290"/>
            <ac:spMk id="2" creationId="{DB00F41A-4825-2140-94BC-621F3118DAF3}"/>
          </ac:spMkLst>
        </pc:spChg>
        <pc:spChg chg="mod">
          <ac:chgData name="James Drew" userId="7bac6938-da9f-4849-b7bb-5bcb1c7aced0" providerId="ADAL" clId="{FAEB182F-9F5A-47E8-8A8D-3484E6968907}" dt="2023-03-03T11:41:19.658" v="739" actId="13926"/>
          <ac:spMkLst>
            <pc:docMk/>
            <pc:sldMk cId="247698857" sldId="290"/>
            <ac:spMk id="3" creationId="{8AEBFFDB-52F1-DD19-627B-686029D5B607}"/>
          </ac:spMkLst>
        </pc:spChg>
      </pc:sldChg>
      <pc:sldChg chg="new del">
        <pc:chgData name="James Drew" userId="7bac6938-da9f-4849-b7bb-5bcb1c7aced0" providerId="ADAL" clId="{FAEB182F-9F5A-47E8-8A8D-3484E6968907}" dt="2023-03-03T11:40:34.238" v="723" actId="47"/>
        <pc:sldMkLst>
          <pc:docMk/>
          <pc:sldMk cId="3070180275" sldId="290"/>
        </pc:sldMkLst>
      </pc:sldChg>
      <pc:sldChg chg="new del">
        <pc:chgData name="James Drew" userId="7bac6938-da9f-4849-b7bb-5bcb1c7aced0" providerId="ADAL" clId="{FAEB182F-9F5A-47E8-8A8D-3484E6968907}" dt="2023-03-03T11:41:57.804" v="741" actId="680"/>
        <pc:sldMkLst>
          <pc:docMk/>
          <pc:sldMk cId="2475907457" sldId="291"/>
        </pc:sldMkLst>
      </pc:sldChg>
      <pc:sldChg chg="addSp delSp modSp new del mod">
        <pc:chgData name="James Drew" userId="7bac6938-da9f-4849-b7bb-5bcb1c7aced0" providerId="ADAL" clId="{FAEB182F-9F5A-47E8-8A8D-3484E6968907}" dt="2023-03-03T11:43:50.934" v="773" actId="47"/>
        <pc:sldMkLst>
          <pc:docMk/>
          <pc:sldMk cId="4155705427" sldId="291"/>
        </pc:sldMkLst>
        <pc:spChg chg="mod">
          <ac:chgData name="James Drew" userId="7bac6938-da9f-4849-b7bb-5bcb1c7aced0" providerId="ADAL" clId="{FAEB182F-9F5A-47E8-8A8D-3484E6968907}" dt="2023-03-03T11:42:47.352" v="751" actId="27636"/>
          <ac:spMkLst>
            <pc:docMk/>
            <pc:sldMk cId="4155705427" sldId="291"/>
            <ac:spMk id="2" creationId="{3D8EE80D-0C27-2A1E-1D0E-F711B29EABDA}"/>
          </ac:spMkLst>
        </pc:spChg>
        <pc:spChg chg="add del">
          <ac:chgData name="James Drew" userId="7bac6938-da9f-4849-b7bb-5bcb1c7aced0" providerId="ADAL" clId="{FAEB182F-9F5A-47E8-8A8D-3484E6968907}" dt="2023-03-03T11:42:37.188" v="746" actId="22"/>
          <ac:spMkLst>
            <pc:docMk/>
            <pc:sldMk cId="4155705427" sldId="291"/>
            <ac:spMk id="8" creationId="{BC5AE84A-2471-6DB0-BB50-AA0E466B8517}"/>
          </ac:spMkLst>
        </pc:spChg>
      </pc:sldChg>
      <pc:sldChg chg="addSp modSp new mod modClrScheme chgLayout">
        <pc:chgData name="James Drew" userId="7bac6938-da9f-4849-b7bb-5bcb1c7aced0" providerId="ADAL" clId="{FAEB182F-9F5A-47E8-8A8D-3484E6968907}" dt="2023-03-03T12:01:23.620" v="1031" actId="255"/>
        <pc:sldMkLst>
          <pc:docMk/>
          <pc:sldMk cId="543289641" sldId="292"/>
        </pc:sldMkLst>
        <pc:spChg chg="mod">
          <ac:chgData name="James Drew" userId="7bac6938-da9f-4849-b7bb-5bcb1c7aced0" providerId="ADAL" clId="{FAEB182F-9F5A-47E8-8A8D-3484E6968907}" dt="2023-03-03T12:01:10.966" v="1028" actId="1076"/>
          <ac:spMkLst>
            <pc:docMk/>
            <pc:sldMk cId="543289641" sldId="292"/>
            <ac:spMk id="2" creationId="{E73BA9BC-F8BF-E71D-2EBD-422D885D51CA}"/>
          </ac:spMkLst>
        </pc:spChg>
        <pc:spChg chg="mod">
          <ac:chgData name="James Drew" userId="7bac6938-da9f-4849-b7bb-5bcb1c7aced0" providerId="ADAL" clId="{FAEB182F-9F5A-47E8-8A8D-3484E6968907}" dt="2023-03-03T12:01:23.620" v="1031" actId="255"/>
          <ac:spMkLst>
            <pc:docMk/>
            <pc:sldMk cId="543289641" sldId="292"/>
            <ac:spMk id="3" creationId="{EF8087ED-1F3A-EE49-9E63-65ECC4567B94}"/>
          </ac:spMkLst>
        </pc:spChg>
        <pc:spChg chg="mod">
          <ac:chgData name="James Drew" userId="7bac6938-da9f-4849-b7bb-5bcb1c7aced0" providerId="ADAL" clId="{FAEB182F-9F5A-47E8-8A8D-3484E6968907}" dt="2023-03-03T12:01:00.351" v="1027" actId="26606"/>
          <ac:spMkLst>
            <pc:docMk/>
            <pc:sldMk cId="543289641" sldId="292"/>
            <ac:spMk id="4" creationId="{A9B36B78-232A-46D5-7700-A77D931E741F}"/>
          </ac:spMkLst>
        </pc:spChg>
        <pc:spChg chg="mod">
          <ac:chgData name="James Drew" userId="7bac6938-da9f-4849-b7bb-5bcb1c7aced0" providerId="ADAL" clId="{FAEB182F-9F5A-47E8-8A8D-3484E6968907}" dt="2023-03-03T12:01:00.351" v="1027" actId="26606"/>
          <ac:spMkLst>
            <pc:docMk/>
            <pc:sldMk cId="543289641" sldId="292"/>
            <ac:spMk id="5" creationId="{2A37CB86-7E55-7707-7F47-03DE0FC7D6C7}"/>
          </ac:spMkLst>
        </pc:spChg>
        <pc:spChg chg="mod">
          <ac:chgData name="James Drew" userId="7bac6938-da9f-4849-b7bb-5bcb1c7aced0" providerId="ADAL" clId="{FAEB182F-9F5A-47E8-8A8D-3484E6968907}" dt="2023-03-03T12:01:00.351" v="1027" actId="26606"/>
          <ac:spMkLst>
            <pc:docMk/>
            <pc:sldMk cId="543289641" sldId="292"/>
            <ac:spMk id="6" creationId="{DA8FFAD3-3B61-99C1-996B-85E5BE744D76}"/>
          </ac:spMkLst>
        </pc:spChg>
        <pc:picChg chg="add">
          <ac:chgData name="James Drew" userId="7bac6938-da9f-4849-b7bb-5bcb1c7aced0" providerId="ADAL" clId="{FAEB182F-9F5A-47E8-8A8D-3484E6968907}" dt="2023-03-03T12:01:00.351" v="1027" actId="26606"/>
          <ac:picMkLst>
            <pc:docMk/>
            <pc:sldMk cId="543289641" sldId="292"/>
            <ac:picMk id="8" creationId="{0738E9D9-41CE-EBFC-F876-0B5042240F8B}"/>
          </ac:picMkLst>
        </pc:picChg>
      </pc:sldChg>
      <pc:sldChg chg="addSp modSp new mod modClrScheme chgLayout">
        <pc:chgData name="James Drew" userId="7bac6938-da9f-4849-b7bb-5bcb1c7aced0" providerId="ADAL" clId="{FAEB182F-9F5A-47E8-8A8D-3484E6968907}" dt="2023-03-03T11:45:52.755" v="796" actId="20577"/>
        <pc:sldMkLst>
          <pc:docMk/>
          <pc:sldMk cId="3352457466" sldId="293"/>
        </pc:sldMkLst>
        <pc:spChg chg="mod">
          <ac:chgData name="James Drew" userId="7bac6938-da9f-4849-b7bb-5bcb1c7aced0" providerId="ADAL" clId="{FAEB182F-9F5A-47E8-8A8D-3484E6968907}" dt="2023-03-03T11:45:35.739" v="791" actId="1076"/>
          <ac:spMkLst>
            <pc:docMk/>
            <pc:sldMk cId="3352457466" sldId="293"/>
            <ac:spMk id="2" creationId="{6070F6DC-D31F-BD18-F78D-C9A2F6377134}"/>
          </ac:spMkLst>
        </pc:spChg>
        <pc:spChg chg="mod">
          <ac:chgData name="James Drew" userId="7bac6938-da9f-4849-b7bb-5bcb1c7aced0" providerId="ADAL" clId="{FAEB182F-9F5A-47E8-8A8D-3484E6968907}" dt="2023-03-03T11:45:52.755" v="796" actId="20577"/>
          <ac:spMkLst>
            <pc:docMk/>
            <pc:sldMk cId="3352457466" sldId="293"/>
            <ac:spMk id="3" creationId="{1004ED68-CC71-7C2B-2D9A-90C292DDD4C3}"/>
          </ac:spMkLst>
        </pc:spChg>
        <pc:spChg chg="mod">
          <ac:chgData name="James Drew" userId="7bac6938-da9f-4849-b7bb-5bcb1c7aced0" providerId="ADAL" clId="{FAEB182F-9F5A-47E8-8A8D-3484E6968907}" dt="2023-03-03T11:45:26.195" v="788" actId="26606"/>
          <ac:spMkLst>
            <pc:docMk/>
            <pc:sldMk cId="3352457466" sldId="293"/>
            <ac:spMk id="4" creationId="{B6E8F1C4-10E2-A9F8-6C1E-0EC8A806404C}"/>
          </ac:spMkLst>
        </pc:spChg>
        <pc:spChg chg="mod">
          <ac:chgData name="James Drew" userId="7bac6938-da9f-4849-b7bb-5bcb1c7aced0" providerId="ADAL" clId="{FAEB182F-9F5A-47E8-8A8D-3484E6968907}" dt="2023-03-03T11:45:26.195" v="788" actId="26606"/>
          <ac:spMkLst>
            <pc:docMk/>
            <pc:sldMk cId="3352457466" sldId="293"/>
            <ac:spMk id="5" creationId="{A96F2753-06D9-EBF4-6B6D-A1FDB0984021}"/>
          </ac:spMkLst>
        </pc:spChg>
        <pc:spChg chg="mod">
          <ac:chgData name="James Drew" userId="7bac6938-da9f-4849-b7bb-5bcb1c7aced0" providerId="ADAL" clId="{FAEB182F-9F5A-47E8-8A8D-3484E6968907}" dt="2023-03-03T11:45:26.195" v="788" actId="26606"/>
          <ac:spMkLst>
            <pc:docMk/>
            <pc:sldMk cId="3352457466" sldId="293"/>
            <ac:spMk id="6" creationId="{221A1FE1-42EF-241A-6F25-D84D6D67AEAA}"/>
          </ac:spMkLst>
        </pc:spChg>
        <pc:picChg chg="add mod">
          <ac:chgData name="James Drew" userId="7bac6938-da9f-4849-b7bb-5bcb1c7aced0" providerId="ADAL" clId="{FAEB182F-9F5A-47E8-8A8D-3484E6968907}" dt="2023-03-03T11:45:32.103" v="790" actId="1076"/>
          <ac:picMkLst>
            <pc:docMk/>
            <pc:sldMk cId="3352457466" sldId="293"/>
            <ac:picMk id="8" creationId="{159192EE-698A-092F-B256-D9794043E8A4}"/>
          </ac:picMkLst>
        </pc:picChg>
      </pc:sldChg>
      <pc:sldChg chg="new del">
        <pc:chgData name="James Drew" userId="7bac6938-da9f-4849-b7bb-5bcb1c7aced0" providerId="ADAL" clId="{FAEB182F-9F5A-47E8-8A8D-3484E6968907}" dt="2023-03-03T11:46:24.207" v="798" actId="680"/>
        <pc:sldMkLst>
          <pc:docMk/>
          <pc:sldMk cId="1094893394" sldId="294"/>
        </pc:sldMkLst>
      </pc:sldChg>
      <pc:sldChg chg="addSp modSp new mod ord modClrScheme chgLayout">
        <pc:chgData name="James Drew" userId="7bac6938-da9f-4849-b7bb-5bcb1c7aced0" providerId="ADAL" clId="{FAEB182F-9F5A-47E8-8A8D-3484E6968907}" dt="2023-03-03T11:48:38.866" v="835" actId="20577"/>
        <pc:sldMkLst>
          <pc:docMk/>
          <pc:sldMk cId="2566055457" sldId="294"/>
        </pc:sldMkLst>
        <pc:spChg chg="mod">
          <ac:chgData name="James Drew" userId="7bac6938-da9f-4849-b7bb-5bcb1c7aced0" providerId="ADAL" clId="{FAEB182F-9F5A-47E8-8A8D-3484E6968907}" dt="2023-03-03T11:48:22.347" v="830" actId="1076"/>
          <ac:spMkLst>
            <pc:docMk/>
            <pc:sldMk cId="2566055457" sldId="294"/>
            <ac:spMk id="2" creationId="{F7606DB9-D15E-DBAB-D4C1-50AEE301364C}"/>
          </ac:spMkLst>
        </pc:spChg>
        <pc:spChg chg="mod">
          <ac:chgData name="James Drew" userId="7bac6938-da9f-4849-b7bb-5bcb1c7aced0" providerId="ADAL" clId="{FAEB182F-9F5A-47E8-8A8D-3484E6968907}" dt="2023-03-03T11:48:38.866" v="835" actId="20577"/>
          <ac:spMkLst>
            <pc:docMk/>
            <pc:sldMk cId="2566055457" sldId="294"/>
            <ac:spMk id="3" creationId="{8BE53D51-B80C-132F-94D2-5A2F246C9EF1}"/>
          </ac:spMkLst>
        </pc:spChg>
        <pc:spChg chg="mod">
          <ac:chgData name="James Drew" userId="7bac6938-da9f-4849-b7bb-5bcb1c7aced0" providerId="ADAL" clId="{FAEB182F-9F5A-47E8-8A8D-3484E6968907}" dt="2023-03-03T11:48:16.957" v="829" actId="26606"/>
          <ac:spMkLst>
            <pc:docMk/>
            <pc:sldMk cId="2566055457" sldId="294"/>
            <ac:spMk id="4" creationId="{9ACB3E49-EB7B-2375-4D50-0F55F481BA07}"/>
          </ac:spMkLst>
        </pc:spChg>
        <pc:spChg chg="mod">
          <ac:chgData name="James Drew" userId="7bac6938-da9f-4849-b7bb-5bcb1c7aced0" providerId="ADAL" clId="{FAEB182F-9F5A-47E8-8A8D-3484E6968907}" dt="2023-03-03T11:48:16.957" v="829" actId="26606"/>
          <ac:spMkLst>
            <pc:docMk/>
            <pc:sldMk cId="2566055457" sldId="294"/>
            <ac:spMk id="5" creationId="{4581FE10-9E0E-DADD-5BD0-58C1A0D9B653}"/>
          </ac:spMkLst>
        </pc:spChg>
        <pc:spChg chg="mod">
          <ac:chgData name="James Drew" userId="7bac6938-da9f-4849-b7bb-5bcb1c7aced0" providerId="ADAL" clId="{FAEB182F-9F5A-47E8-8A8D-3484E6968907}" dt="2023-03-03T11:48:16.957" v="829" actId="26606"/>
          <ac:spMkLst>
            <pc:docMk/>
            <pc:sldMk cId="2566055457" sldId="294"/>
            <ac:spMk id="6" creationId="{AF045D9A-33F0-C587-7AB0-B71B7EA5CCE0}"/>
          </ac:spMkLst>
        </pc:spChg>
        <pc:picChg chg="add">
          <ac:chgData name="James Drew" userId="7bac6938-da9f-4849-b7bb-5bcb1c7aced0" providerId="ADAL" clId="{FAEB182F-9F5A-47E8-8A8D-3484E6968907}" dt="2023-03-03T11:48:16.957" v="829" actId="26606"/>
          <ac:picMkLst>
            <pc:docMk/>
            <pc:sldMk cId="2566055457" sldId="294"/>
            <ac:picMk id="8" creationId="{77AEDC75-81DF-12B5-A2C5-C3B17FAEBB06}"/>
          </ac:picMkLst>
        </pc:picChg>
      </pc:sldChg>
      <pc:sldChg chg="addSp delSp modSp new mod ord modClrScheme chgLayout">
        <pc:chgData name="James Drew" userId="7bac6938-da9f-4849-b7bb-5bcb1c7aced0" providerId="ADAL" clId="{FAEB182F-9F5A-47E8-8A8D-3484E6968907}" dt="2023-03-03T11:51:49.947" v="903" actId="6549"/>
        <pc:sldMkLst>
          <pc:docMk/>
          <pc:sldMk cId="3546892125" sldId="295"/>
        </pc:sldMkLst>
        <pc:spChg chg="mod">
          <ac:chgData name="James Drew" userId="7bac6938-da9f-4849-b7bb-5bcb1c7aced0" providerId="ADAL" clId="{FAEB182F-9F5A-47E8-8A8D-3484E6968907}" dt="2023-03-03T11:51:04.457" v="891" actId="1076"/>
          <ac:spMkLst>
            <pc:docMk/>
            <pc:sldMk cId="3546892125" sldId="295"/>
            <ac:spMk id="2" creationId="{7DCAD751-4780-E190-ADBC-76C62E706205}"/>
          </ac:spMkLst>
        </pc:spChg>
        <pc:spChg chg="mod">
          <ac:chgData name="James Drew" userId="7bac6938-da9f-4849-b7bb-5bcb1c7aced0" providerId="ADAL" clId="{FAEB182F-9F5A-47E8-8A8D-3484E6968907}" dt="2023-03-03T11:51:49.947" v="903" actId="6549"/>
          <ac:spMkLst>
            <pc:docMk/>
            <pc:sldMk cId="3546892125" sldId="295"/>
            <ac:spMk id="3" creationId="{AD9F5B8C-4A06-580B-90F4-121A392D7024}"/>
          </ac:spMkLst>
        </pc:spChg>
        <pc:spChg chg="mod">
          <ac:chgData name="James Drew" userId="7bac6938-da9f-4849-b7bb-5bcb1c7aced0" providerId="ADAL" clId="{FAEB182F-9F5A-47E8-8A8D-3484E6968907}" dt="2023-03-03T11:50:57.987" v="889" actId="26606"/>
          <ac:spMkLst>
            <pc:docMk/>
            <pc:sldMk cId="3546892125" sldId="295"/>
            <ac:spMk id="4" creationId="{B583CCEB-8749-B1B8-BD1F-65BF90C373F6}"/>
          </ac:spMkLst>
        </pc:spChg>
        <pc:spChg chg="del mod">
          <ac:chgData name="James Drew" userId="7bac6938-da9f-4849-b7bb-5bcb1c7aced0" providerId="ADAL" clId="{FAEB182F-9F5A-47E8-8A8D-3484E6968907}" dt="2023-03-03T11:51:45.122" v="902" actId="478"/>
          <ac:spMkLst>
            <pc:docMk/>
            <pc:sldMk cId="3546892125" sldId="295"/>
            <ac:spMk id="5" creationId="{279D33D1-EA88-9EE3-65C9-05757507DF0A}"/>
          </ac:spMkLst>
        </pc:spChg>
        <pc:spChg chg="mod">
          <ac:chgData name="James Drew" userId="7bac6938-da9f-4849-b7bb-5bcb1c7aced0" providerId="ADAL" clId="{FAEB182F-9F5A-47E8-8A8D-3484E6968907}" dt="2023-03-03T11:50:57.987" v="889" actId="26606"/>
          <ac:spMkLst>
            <pc:docMk/>
            <pc:sldMk cId="3546892125" sldId="295"/>
            <ac:spMk id="6" creationId="{02330EA2-6140-4D51-6549-34A9B8969650}"/>
          </ac:spMkLst>
        </pc:spChg>
        <pc:picChg chg="add mod">
          <ac:chgData name="James Drew" userId="7bac6938-da9f-4849-b7bb-5bcb1c7aced0" providerId="ADAL" clId="{FAEB182F-9F5A-47E8-8A8D-3484E6968907}" dt="2023-03-03T11:51:29.821" v="897" actId="14100"/>
          <ac:picMkLst>
            <pc:docMk/>
            <pc:sldMk cId="3546892125" sldId="295"/>
            <ac:picMk id="8" creationId="{67882CDD-743B-3599-9778-962DB6B374A4}"/>
          </ac:picMkLst>
        </pc:picChg>
      </pc:sldChg>
      <pc:sldChg chg="modSp new mod">
        <pc:chgData name="James Drew" userId="7bac6938-da9f-4849-b7bb-5bcb1c7aced0" providerId="ADAL" clId="{FAEB182F-9F5A-47E8-8A8D-3484E6968907}" dt="2023-03-03T11:52:19.862" v="904" actId="207"/>
        <pc:sldMkLst>
          <pc:docMk/>
          <pc:sldMk cId="2316471373" sldId="296"/>
        </pc:sldMkLst>
        <pc:spChg chg="mod">
          <ac:chgData name="James Drew" userId="7bac6938-da9f-4849-b7bb-5bcb1c7aced0" providerId="ADAL" clId="{FAEB182F-9F5A-47E8-8A8D-3484E6968907}" dt="2023-03-03T11:50:14.173" v="882" actId="14100"/>
          <ac:spMkLst>
            <pc:docMk/>
            <pc:sldMk cId="2316471373" sldId="296"/>
            <ac:spMk id="2" creationId="{F9C93F34-F19C-F570-A086-AB05118F630D}"/>
          </ac:spMkLst>
        </pc:spChg>
        <pc:spChg chg="mod">
          <ac:chgData name="James Drew" userId="7bac6938-da9f-4849-b7bb-5bcb1c7aced0" providerId="ADAL" clId="{FAEB182F-9F5A-47E8-8A8D-3484E6968907}" dt="2023-03-03T11:52:19.862" v="904" actId="207"/>
          <ac:spMkLst>
            <pc:docMk/>
            <pc:sldMk cId="2316471373" sldId="296"/>
            <ac:spMk id="3" creationId="{E0D71FE3-F185-B400-FA57-B80E85846A81}"/>
          </ac:spMkLst>
        </pc:spChg>
      </pc:sldChg>
      <pc:sldChg chg="delSp modSp new mod">
        <pc:chgData name="James Drew" userId="7bac6938-da9f-4849-b7bb-5bcb1c7aced0" providerId="ADAL" clId="{FAEB182F-9F5A-47E8-8A8D-3484E6968907}" dt="2023-03-03T11:53:29.698" v="921" actId="27636"/>
        <pc:sldMkLst>
          <pc:docMk/>
          <pc:sldMk cId="2131103822" sldId="297"/>
        </pc:sldMkLst>
        <pc:spChg chg="del">
          <ac:chgData name="James Drew" userId="7bac6938-da9f-4849-b7bb-5bcb1c7aced0" providerId="ADAL" clId="{FAEB182F-9F5A-47E8-8A8D-3484E6968907}" dt="2023-03-03T11:52:59.118" v="908" actId="478"/>
          <ac:spMkLst>
            <pc:docMk/>
            <pc:sldMk cId="2131103822" sldId="297"/>
            <ac:spMk id="2" creationId="{2D13E88D-67D6-FD52-9B93-406D56C9D0F4}"/>
          </ac:spMkLst>
        </pc:spChg>
        <pc:spChg chg="mod">
          <ac:chgData name="James Drew" userId="7bac6938-da9f-4849-b7bb-5bcb1c7aced0" providerId="ADAL" clId="{FAEB182F-9F5A-47E8-8A8D-3484E6968907}" dt="2023-03-03T11:53:29.698" v="921" actId="27636"/>
          <ac:spMkLst>
            <pc:docMk/>
            <pc:sldMk cId="2131103822" sldId="297"/>
            <ac:spMk id="3" creationId="{CE1D9789-91DD-4E49-3052-486DA962E820}"/>
          </ac:spMkLst>
        </pc:spChg>
      </pc:sldChg>
      <pc:sldChg chg="addSp modSp new mod modClrScheme chgLayout">
        <pc:chgData name="James Drew" userId="7bac6938-da9f-4849-b7bb-5bcb1c7aced0" providerId="ADAL" clId="{FAEB182F-9F5A-47E8-8A8D-3484E6968907}" dt="2023-03-03T11:55:07.788" v="955" actId="255"/>
        <pc:sldMkLst>
          <pc:docMk/>
          <pc:sldMk cId="3018650570" sldId="298"/>
        </pc:sldMkLst>
        <pc:spChg chg="mod">
          <ac:chgData name="James Drew" userId="7bac6938-da9f-4849-b7bb-5bcb1c7aced0" providerId="ADAL" clId="{FAEB182F-9F5A-47E8-8A8D-3484E6968907}" dt="2023-03-03T11:54:52.595" v="951" actId="1076"/>
          <ac:spMkLst>
            <pc:docMk/>
            <pc:sldMk cId="3018650570" sldId="298"/>
            <ac:spMk id="2" creationId="{B3EE0941-6E00-7F97-738D-1D92BD14FAB9}"/>
          </ac:spMkLst>
        </pc:spChg>
        <pc:spChg chg="mod">
          <ac:chgData name="James Drew" userId="7bac6938-da9f-4849-b7bb-5bcb1c7aced0" providerId="ADAL" clId="{FAEB182F-9F5A-47E8-8A8D-3484E6968907}" dt="2023-03-03T11:55:07.788" v="955" actId="255"/>
          <ac:spMkLst>
            <pc:docMk/>
            <pc:sldMk cId="3018650570" sldId="298"/>
            <ac:spMk id="3" creationId="{EB5DF299-D9AD-3BC5-DA9A-A55BA49101B3}"/>
          </ac:spMkLst>
        </pc:spChg>
        <pc:spChg chg="mod">
          <ac:chgData name="James Drew" userId="7bac6938-da9f-4849-b7bb-5bcb1c7aced0" providerId="ADAL" clId="{FAEB182F-9F5A-47E8-8A8D-3484E6968907}" dt="2023-03-03T11:54:48.188" v="950" actId="26606"/>
          <ac:spMkLst>
            <pc:docMk/>
            <pc:sldMk cId="3018650570" sldId="298"/>
            <ac:spMk id="4" creationId="{13F82B90-653F-3CA4-85F1-35765EC81FA2}"/>
          </ac:spMkLst>
        </pc:spChg>
        <pc:spChg chg="mod">
          <ac:chgData name="James Drew" userId="7bac6938-da9f-4849-b7bb-5bcb1c7aced0" providerId="ADAL" clId="{FAEB182F-9F5A-47E8-8A8D-3484E6968907}" dt="2023-03-03T11:54:48.188" v="950" actId="26606"/>
          <ac:spMkLst>
            <pc:docMk/>
            <pc:sldMk cId="3018650570" sldId="298"/>
            <ac:spMk id="5" creationId="{70289BF0-4882-09C7-2225-0417126ABD58}"/>
          </ac:spMkLst>
        </pc:spChg>
        <pc:spChg chg="mod">
          <ac:chgData name="James Drew" userId="7bac6938-da9f-4849-b7bb-5bcb1c7aced0" providerId="ADAL" clId="{FAEB182F-9F5A-47E8-8A8D-3484E6968907}" dt="2023-03-03T11:54:48.188" v="950" actId="26606"/>
          <ac:spMkLst>
            <pc:docMk/>
            <pc:sldMk cId="3018650570" sldId="298"/>
            <ac:spMk id="6" creationId="{6DBD3E63-3027-31BE-2B01-E5717F20E2D2}"/>
          </ac:spMkLst>
        </pc:spChg>
        <pc:picChg chg="add">
          <ac:chgData name="James Drew" userId="7bac6938-da9f-4849-b7bb-5bcb1c7aced0" providerId="ADAL" clId="{FAEB182F-9F5A-47E8-8A8D-3484E6968907}" dt="2023-03-03T11:54:48.188" v="950" actId="26606"/>
          <ac:picMkLst>
            <pc:docMk/>
            <pc:sldMk cId="3018650570" sldId="298"/>
            <ac:picMk id="8" creationId="{5ED60AB6-7781-1DFE-6BB2-997F70CB92C6}"/>
          </ac:picMkLst>
        </pc:picChg>
      </pc:sldChg>
      <pc:sldChg chg="addSp delSp modSp new mod ord modClrScheme chgLayout">
        <pc:chgData name="James Drew" userId="7bac6938-da9f-4849-b7bb-5bcb1c7aced0" providerId="ADAL" clId="{FAEB182F-9F5A-47E8-8A8D-3484E6968907}" dt="2023-03-03T12:00:46.340" v="1026" actId="1076"/>
        <pc:sldMkLst>
          <pc:docMk/>
          <pc:sldMk cId="739022878" sldId="299"/>
        </pc:sldMkLst>
        <pc:spChg chg="del">
          <ac:chgData name="James Drew" userId="7bac6938-da9f-4849-b7bb-5bcb1c7aced0" providerId="ADAL" clId="{FAEB182F-9F5A-47E8-8A8D-3484E6968907}" dt="2023-03-03T11:55:48.750" v="963" actId="21"/>
          <ac:spMkLst>
            <pc:docMk/>
            <pc:sldMk cId="739022878" sldId="299"/>
            <ac:spMk id="2" creationId="{AF392748-26A9-C7A9-8172-96CA024ECB08}"/>
          </ac:spMkLst>
        </pc:spChg>
        <pc:spChg chg="del mod ord">
          <ac:chgData name="James Drew" userId="7bac6938-da9f-4849-b7bb-5bcb1c7aced0" providerId="ADAL" clId="{FAEB182F-9F5A-47E8-8A8D-3484E6968907}" dt="2023-03-03T11:57:34.839" v="996" actId="26606"/>
          <ac:spMkLst>
            <pc:docMk/>
            <pc:sldMk cId="739022878" sldId="299"/>
            <ac:spMk id="3" creationId="{767E2625-80E1-6AA3-86F5-FF221DE3DD26}"/>
          </ac:spMkLst>
        </pc:spChg>
        <pc:spChg chg="mod ord">
          <ac:chgData name="James Drew" userId="7bac6938-da9f-4849-b7bb-5bcb1c7aced0" providerId="ADAL" clId="{FAEB182F-9F5A-47E8-8A8D-3484E6968907}" dt="2023-03-03T11:59:41.400" v="1013" actId="26606"/>
          <ac:spMkLst>
            <pc:docMk/>
            <pc:sldMk cId="739022878" sldId="299"/>
            <ac:spMk id="4" creationId="{E2A90018-A10B-9EF8-0672-690DECDC934F}"/>
          </ac:spMkLst>
        </pc:spChg>
        <pc:spChg chg="mod ord">
          <ac:chgData name="James Drew" userId="7bac6938-da9f-4849-b7bb-5bcb1c7aced0" providerId="ADAL" clId="{FAEB182F-9F5A-47E8-8A8D-3484E6968907}" dt="2023-03-03T11:59:41.400" v="1013" actId="26606"/>
          <ac:spMkLst>
            <pc:docMk/>
            <pc:sldMk cId="739022878" sldId="299"/>
            <ac:spMk id="5" creationId="{FCC09B81-472C-D1A3-D083-2EA637A70913}"/>
          </ac:spMkLst>
        </pc:spChg>
        <pc:spChg chg="mod ord">
          <ac:chgData name="James Drew" userId="7bac6938-da9f-4849-b7bb-5bcb1c7aced0" providerId="ADAL" clId="{FAEB182F-9F5A-47E8-8A8D-3484E6968907}" dt="2023-03-03T11:59:41.400" v="1013" actId="26606"/>
          <ac:spMkLst>
            <pc:docMk/>
            <pc:sldMk cId="739022878" sldId="299"/>
            <ac:spMk id="6" creationId="{64C55744-B166-FF2C-E715-B1D4441F096A}"/>
          </ac:spMkLst>
        </pc:spChg>
        <pc:spChg chg="add mod ord">
          <ac:chgData name="James Drew" userId="7bac6938-da9f-4849-b7bb-5bcb1c7aced0" providerId="ADAL" clId="{FAEB182F-9F5A-47E8-8A8D-3484E6968907}" dt="2023-03-03T11:59:58.082" v="1018" actId="14100"/>
          <ac:spMkLst>
            <pc:docMk/>
            <pc:sldMk cId="739022878" sldId="299"/>
            <ac:spMk id="7" creationId="{3447C3E9-6376-CDDE-12E6-C629C4EF1EB9}"/>
          </ac:spMkLst>
        </pc:spChg>
        <pc:spChg chg="add del mod">
          <ac:chgData name="James Drew" userId="7bac6938-da9f-4849-b7bb-5bcb1c7aced0" providerId="ADAL" clId="{FAEB182F-9F5A-47E8-8A8D-3484E6968907}" dt="2023-03-03T11:59:24.030" v="1011" actId="700"/>
          <ac:spMkLst>
            <pc:docMk/>
            <pc:sldMk cId="739022878" sldId="299"/>
            <ac:spMk id="14" creationId="{298AE2D0-B124-08DE-8F1B-7E1DBF5DBF82}"/>
          </ac:spMkLst>
        </pc:spChg>
        <pc:spChg chg="add mod">
          <ac:chgData name="James Drew" userId="7bac6938-da9f-4849-b7bb-5bcb1c7aced0" providerId="ADAL" clId="{FAEB182F-9F5A-47E8-8A8D-3484E6968907}" dt="2023-03-03T12:00:29.975" v="1024" actId="14100"/>
          <ac:spMkLst>
            <pc:docMk/>
            <pc:sldMk cId="739022878" sldId="299"/>
            <ac:spMk id="15" creationId="{15D492D5-36CC-2E86-E28A-889F88F107B0}"/>
          </ac:spMkLst>
        </pc:spChg>
        <pc:graphicFrameChg chg="add mod ord modGraphic">
          <ac:chgData name="James Drew" userId="7bac6938-da9f-4849-b7bb-5bcb1c7aced0" providerId="ADAL" clId="{FAEB182F-9F5A-47E8-8A8D-3484E6968907}" dt="2023-03-03T12:00:34.260" v="1025" actId="14100"/>
          <ac:graphicFrameMkLst>
            <pc:docMk/>
            <pc:sldMk cId="739022878" sldId="299"/>
            <ac:graphicFrameMk id="9" creationId="{38BB4DA1-DBFB-0B98-37B2-782E5AF2ACED}"/>
          </ac:graphicFrameMkLst>
        </pc:graphicFrameChg>
        <pc:picChg chg="add del mod">
          <ac:chgData name="James Drew" userId="7bac6938-da9f-4849-b7bb-5bcb1c7aced0" providerId="ADAL" clId="{FAEB182F-9F5A-47E8-8A8D-3484E6968907}" dt="2023-03-03T11:59:02.940" v="1008" actId="478"/>
          <ac:picMkLst>
            <pc:docMk/>
            <pc:sldMk cId="739022878" sldId="299"/>
            <ac:picMk id="10" creationId="{F46C4ABF-E8B9-EA86-BFE9-44881ABF4801}"/>
          </ac:picMkLst>
        </pc:picChg>
        <pc:picChg chg="add mod">
          <ac:chgData name="James Drew" userId="7bac6938-da9f-4849-b7bb-5bcb1c7aced0" providerId="ADAL" clId="{FAEB182F-9F5A-47E8-8A8D-3484E6968907}" dt="2023-03-03T12:00:46.340" v="1026" actId="1076"/>
          <ac:picMkLst>
            <pc:docMk/>
            <pc:sldMk cId="739022878" sldId="299"/>
            <ac:picMk id="11" creationId="{2E7FD5C4-3779-AD1C-0017-D2B7AFE90BE4}"/>
          </ac:picMkLst>
        </pc:picChg>
      </pc:sldChg>
      <pc:sldChg chg="new del">
        <pc:chgData name="James Drew" userId="7bac6938-da9f-4849-b7bb-5bcb1c7aced0" providerId="ADAL" clId="{FAEB182F-9F5A-47E8-8A8D-3484E6968907}" dt="2023-03-03T11:55:26.838" v="957" actId="2696"/>
        <pc:sldMkLst>
          <pc:docMk/>
          <pc:sldMk cId="4205006042" sldId="29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AE2ECA-945A-472C-9093-00CD9047CFE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B639F7B-9643-4420-A6C8-1D55BDAB3E30}">
      <dgm:prSet/>
      <dgm:spPr/>
      <dgm:t>
        <a:bodyPr/>
        <a:lstStyle/>
        <a:p>
          <a:r>
            <a:rPr lang="en-GB"/>
            <a:t>There are four general principles in s1 CA 1989:</a:t>
          </a:r>
          <a:endParaRPr lang="en-US"/>
        </a:p>
      </dgm:t>
    </dgm:pt>
    <dgm:pt modelId="{92B4987A-C5C4-48D3-A0BE-F4BB859CD426}" type="parTrans" cxnId="{DCC559E2-554E-4E19-BC01-2501CB4B27AE}">
      <dgm:prSet/>
      <dgm:spPr/>
      <dgm:t>
        <a:bodyPr/>
        <a:lstStyle/>
        <a:p>
          <a:endParaRPr lang="en-US"/>
        </a:p>
      </dgm:t>
    </dgm:pt>
    <dgm:pt modelId="{FBD6A810-B477-4640-B539-178CDA5CBB6C}" type="sibTrans" cxnId="{DCC559E2-554E-4E19-BC01-2501CB4B27AE}">
      <dgm:prSet/>
      <dgm:spPr/>
      <dgm:t>
        <a:bodyPr/>
        <a:lstStyle/>
        <a:p>
          <a:endParaRPr lang="en-US"/>
        </a:p>
      </dgm:t>
    </dgm:pt>
    <dgm:pt modelId="{437A3C84-04FA-4AC1-9B8F-187015F3BB94}">
      <dgm:prSet/>
      <dgm:spPr/>
      <dgm:t>
        <a:bodyPr/>
        <a:lstStyle/>
        <a:p>
          <a:r>
            <a:rPr lang="en-GB"/>
            <a:t>(1) The welfare principle: the child’s welfare is the court’s paramount consideration.</a:t>
          </a:r>
          <a:endParaRPr lang="en-US"/>
        </a:p>
      </dgm:t>
    </dgm:pt>
    <dgm:pt modelId="{AD1D8F64-52B6-4A93-8E4F-7066D7D6008E}" type="parTrans" cxnId="{774029D7-62BF-4801-8AA8-AF033B71DC2F}">
      <dgm:prSet/>
      <dgm:spPr/>
      <dgm:t>
        <a:bodyPr/>
        <a:lstStyle/>
        <a:p>
          <a:endParaRPr lang="en-US"/>
        </a:p>
      </dgm:t>
    </dgm:pt>
    <dgm:pt modelId="{F5177E7D-08AC-4C22-9718-6F9BA45BC61C}" type="sibTrans" cxnId="{774029D7-62BF-4801-8AA8-AF033B71DC2F}">
      <dgm:prSet/>
      <dgm:spPr/>
      <dgm:t>
        <a:bodyPr/>
        <a:lstStyle/>
        <a:p>
          <a:endParaRPr lang="en-US"/>
        </a:p>
      </dgm:t>
    </dgm:pt>
    <dgm:pt modelId="{2A0ED861-9F56-441F-92B3-3E419DED4AC2}">
      <dgm:prSet/>
      <dgm:spPr/>
      <dgm:t>
        <a:bodyPr/>
        <a:lstStyle/>
        <a:p>
          <a:r>
            <a:rPr lang="en-GB"/>
            <a:t>(2) The no order principle: the court should not make an order unless this would be better for the child than making no order.</a:t>
          </a:r>
          <a:endParaRPr lang="en-US"/>
        </a:p>
      </dgm:t>
    </dgm:pt>
    <dgm:pt modelId="{F0B6D691-2458-456B-A8F3-F530CB78611E}" type="parTrans" cxnId="{E8E98C79-1945-4DA7-BC5E-92E7594AA252}">
      <dgm:prSet/>
      <dgm:spPr/>
      <dgm:t>
        <a:bodyPr/>
        <a:lstStyle/>
        <a:p>
          <a:endParaRPr lang="en-US"/>
        </a:p>
      </dgm:t>
    </dgm:pt>
    <dgm:pt modelId="{1BCE8EAE-0B71-4265-BE4C-49D901B5A10A}" type="sibTrans" cxnId="{E8E98C79-1945-4DA7-BC5E-92E7594AA252}">
      <dgm:prSet/>
      <dgm:spPr/>
      <dgm:t>
        <a:bodyPr/>
        <a:lstStyle/>
        <a:p>
          <a:endParaRPr lang="en-US"/>
        </a:p>
      </dgm:t>
    </dgm:pt>
    <dgm:pt modelId="{90D09320-7800-4E1E-AC20-871E987996F3}">
      <dgm:prSet/>
      <dgm:spPr/>
      <dgm:t>
        <a:bodyPr/>
        <a:lstStyle/>
        <a:p>
          <a:r>
            <a:rPr lang="en-GB"/>
            <a:t>(3) The no delay principle: any delay in dealing with the matter is likely to prejudice the child’s welfare.</a:t>
          </a:r>
          <a:endParaRPr lang="en-US"/>
        </a:p>
      </dgm:t>
    </dgm:pt>
    <dgm:pt modelId="{E363469F-9B06-4E8D-B5C3-7BBB3CE8A37A}" type="parTrans" cxnId="{AEAE0265-1559-4868-8536-B7058C28B589}">
      <dgm:prSet/>
      <dgm:spPr/>
      <dgm:t>
        <a:bodyPr/>
        <a:lstStyle/>
        <a:p>
          <a:endParaRPr lang="en-US"/>
        </a:p>
      </dgm:t>
    </dgm:pt>
    <dgm:pt modelId="{88910875-98E3-4B13-8EA0-694DF3459DE3}" type="sibTrans" cxnId="{AEAE0265-1559-4868-8536-B7058C28B589}">
      <dgm:prSet/>
      <dgm:spPr/>
      <dgm:t>
        <a:bodyPr/>
        <a:lstStyle/>
        <a:p>
          <a:endParaRPr lang="en-US"/>
        </a:p>
      </dgm:t>
    </dgm:pt>
    <dgm:pt modelId="{BB714C8C-CA05-4905-8D60-23E7AE49EE47}">
      <dgm:prSet/>
      <dgm:spPr/>
      <dgm:t>
        <a:bodyPr/>
        <a:lstStyle/>
        <a:p>
          <a:r>
            <a:rPr lang="en-GB"/>
            <a:t>(4) The parental involvement presumption: that involvement of both parents in the child’s life will further the child’s welfare.</a:t>
          </a:r>
          <a:endParaRPr lang="en-US"/>
        </a:p>
      </dgm:t>
    </dgm:pt>
    <dgm:pt modelId="{E70E8F4E-C856-4108-B4DE-9B177C536A27}" type="parTrans" cxnId="{DF65C8AB-04AC-4E2E-A03B-54E92CECE61D}">
      <dgm:prSet/>
      <dgm:spPr/>
      <dgm:t>
        <a:bodyPr/>
        <a:lstStyle/>
        <a:p>
          <a:endParaRPr lang="en-US"/>
        </a:p>
      </dgm:t>
    </dgm:pt>
    <dgm:pt modelId="{DEFDAB92-C872-428C-B02F-C84BC536B6BE}" type="sibTrans" cxnId="{DF65C8AB-04AC-4E2E-A03B-54E92CECE61D}">
      <dgm:prSet/>
      <dgm:spPr/>
      <dgm:t>
        <a:bodyPr/>
        <a:lstStyle/>
        <a:p>
          <a:endParaRPr lang="en-US"/>
        </a:p>
      </dgm:t>
    </dgm:pt>
    <dgm:pt modelId="{DCE84931-7B55-4EF6-B889-6A4310EF70AE}" type="pres">
      <dgm:prSet presAssocID="{B1AE2ECA-945A-472C-9093-00CD9047CFE9}" presName="linear" presStyleCnt="0">
        <dgm:presLayoutVars>
          <dgm:animLvl val="lvl"/>
          <dgm:resizeHandles val="exact"/>
        </dgm:presLayoutVars>
      </dgm:prSet>
      <dgm:spPr/>
    </dgm:pt>
    <dgm:pt modelId="{F08C8AAB-AAEC-420B-B51F-0D2162DAA936}" type="pres">
      <dgm:prSet presAssocID="{7B639F7B-9643-4420-A6C8-1D55BDAB3E30}" presName="parentText" presStyleLbl="node1" presStyleIdx="0" presStyleCnt="5" custScaleY="242363">
        <dgm:presLayoutVars>
          <dgm:chMax val="0"/>
          <dgm:bulletEnabled val="1"/>
        </dgm:presLayoutVars>
      </dgm:prSet>
      <dgm:spPr/>
    </dgm:pt>
    <dgm:pt modelId="{993C521D-94A3-4A15-85A6-542597DB60E3}" type="pres">
      <dgm:prSet presAssocID="{FBD6A810-B477-4640-B539-178CDA5CBB6C}" presName="spacer" presStyleCnt="0"/>
      <dgm:spPr/>
    </dgm:pt>
    <dgm:pt modelId="{FD1A31C7-A4FE-4ECD-A21E-D310644C1C8F}" type="pres">
      <dgm:prSet presAssocID="{437A3C84-04FA-4AC1-9B8F-187015F3BB94}" presName="parentText" presStyleLbl="node1" presStyleIdx="1" presStyleCnt="5">
        <dgm:presLayoutVars>
          <dgm:chMax val="0"/>
          <dgm:bulletEnabled val="1"/>
        </dgm:presLayoutVars>
      </dgm:prSet>
      <dgm:spPr/>
    </dgm:pt>
    <dgm:pt modelId="{F1A6EA1E-D87C-45AE-A87E-04643CEA024E}" type="pres">
      <dgm:prSet presAssocID="{F5177E7D-08AC-4C22-9718-6F9BA45BC61C}" presName="spacer" presStyleCnt="0"/>
      <dgm:spPr/>
    </dgm:pt>
    <dgm:pt modelId="{D85C4D91-DE5A-4877-B356-5F2B9F3465BD}" type="pres">
      <dgm:prSet presAssocID="{2A0ED861-9F56-441F-92B3-3E419DED4AC2}" presName="parentText" presStyleLbl="node1" presStyleIdx="2" presStyleCnt="5">
        <dgm:presLayoutVars>
          <dgm:chMax val="0"/>
          <dgm:bulletEnabled val="1"/>
        </dgm:presLayoutVars>
      </dgm:prSet>
      <dgm:spPr/>
    </dgm:pt>
    <dgm:pt modelId="{F2C221AF-7375-4526-B1E7-65047662C86C}" type="pres">
      <dgm:prSet presAssocID="{1BCE8EAE-0B71-4265-BE4C-49D901B5A10A}" presName="spacer" presStyleCnt="0"/>
      <dgm:spPr/>
    </dgm:pt>
    <dgm:pt modelId="{DAC0F323-C2A1-40E8-906C-4990A080632A}" type="pres">
      <dgm:prSet presAssocID="{90D09320-7800-4E1E-AC20-871E987996F3}" presName="parentText" presStyleLbl="node1" presStyleIdx="3" presStyleCnt="5">
        <dgm:presLayoutVars>
          <dgm:chMax val="0"/>
          <dgm:bulletEnabled val="1"/>
        </dgm:presLayoutVars>
      </dgm:prSet>
      <dgm:spPr/>
    </dgm:pt>
    <dgm:pt modelId="{605FC108-5BD6-464E-8912-A57BCA8C3D3D}" type="pres">
      <dgm:prSet presAssocID="{88910875-98E3-4B13-8EA0-694DF3459DE3}" presName="spacer" presStyleCnt="0"/>
      <dgm:spPr/>
    </dgm:pt>
    <dgm:pt modelId="{FAC2EDF5-8DE4-4D07-919C-BA8B8AA47B11}" type="pres">
      <dgm:prSet presAssocID="{BB714C8C-CA05-4905-8D60-23E7AE49EE47}" presName="parentText" presStyleLbl="node1" presStyleIdx="4" presStyleCnt="5">
        <dgm:presLayoutVars>
          <dgm:chMax val="0"/>
          <dgm:bulletEnabled val="1"/>
        </dgm:presLayoutVars>
      </dgm:prSet>
      <dgm:spPr/>
    </dgm:pt>
  </dgm:ptLst>
  <dgm:cxnLst>
    <dgm:cxn modelId="{4C134807-5C00-40F5-98C1-6B50A0037E0C}" type="presOf" srcId="{2A0ED861-9F56-441F-92B3-3E419DED4AC2}" destId="{D85C4D91-DE5A-4877-B356-5F2B9F3465BD}" srcOrd="0" destOrd="0" presId="urn:microsoft.com/office/officeart/2005/8/layout/vList2"/>
    <dgm:cxn modelId="{1E8F5821-AE8E-48D8-AE32-C3E9EAB0F125}" type="presOf" srcId="{437A3C84-04FA-4AC1-9B8F-187015F3BB94}" destId="{FD1A31C7-A4FE-4ECD-A21E-D310644C1C8F}" srcOrd="0" destOrd="0" presId="urn:microsoft.com/office/officeart/2005/8/layout/vList2"/>
    <dgm:cxn modelId="{BFE03539-D0AB-4CD8-8847-352BE3534889}" type="presOf" srcId="{BB714C8C-CA05-4905-8D60-23E7AE49EE47}" destId="{FAC2EDF5-8DE4-4D07-919C-BA8B8AA47B11}" srcOrd="0" destOrd="0" presId="urn:microsoft.com/office/officeart/2005/8/layout/vList2"/>
    <dgm:cxn modelId="{325C423A-6AE5-4A28-B420-7D2A1A846AFF}" type="presOf" srcId="{B1AE2ECA-945A-472C-9093-00CD9047CFE9}" destId="{DCE84931-7B55-4EF6-B889-6A4310EF70AE}" srcOrd="0" destOrd="0" presId="urn:microsoft.com/office/officeart/2005/8/layout/vList2"/>
    <dgm:cxn modelId="{AEAE0265-1559-4868-8536-B7058C28B589}" srcId="{B1AE2ECA-945A-472C-9093-00CD9047CFE9}" destId="{90D09320-7800-4E1E-AC20-871E987996F3}" srcOrd="3" destOrd="0" parTransId="{E363469F-9B06-4E8D-B5C3-7BBB3CE8A37A}" sibTransId="{88910875-98E3-4B13-8EA0-694DF3459DE3}"/>
    <dgm:cxn modelId="{E8E98C79-1945-4DA7-BC5E-92E7594AA252}" srcId="{B1AE2ECA-945A-472C-9093-00CD9047CFE9}" destId="{2A0ED861-9F56-441F-92B3-3E419DED4AC2}" srcOrd="2" destOrd="0" parTransId="{F0B6D691-2458-456B-A8F3-F530CB78611E}" sibTransId="{1BCE8EAE-0B71-4265-BE4C-49D901B5A10A}"/>
    <dgm:cxn modelId="{107030AA-AD16-4662-A584-1C6063D763EA}" type="presOf" srcId="{90D09320-7800-4E1E-AC20-871E987996F3}" destId="{DAC0F323-C2A1-40E8-906C-4990A080632A}" srcOrd="0" destOrd="0" presId="urn:microsoft.com/office/officeart/2005/8/layout/vList2"/>
    <dgm:cxn modelId="{DF65C8AB-04AC-4E2E-A03B-54E92CECE61D}" srcId="{B1AE2ECA-945A-472C-9093-00CD9047CFE9}" destId="{BB714C8C-CA05-4905-8D60-23E7AE49EE47}" srcOrd="4" destOrd="0" parTransId="{E70E8F4E-C856-4108-B4DE-9B177C536A27}" sibTransId="{DEFDAB92-C872-428C-B02F-C84BC536B6BE}"/>
    <dgm:cxn modelId="{774029D7-62BF-4801-8AA8-AF033B71DC2F}" srcId="{B1AE2ECA-945A-472C-9093-00CD9047CFE9}" destId="{437A3C84-04FA-4AC1-9B8F-187015F3BB94}" srcOrd="1" destOrd="0" parTransId="{AD1D8F64-52B6-4A93-8E4F-7066D7D6008E}" sibTransId="{F5177E7D-08AC-4C22-9718-6F9BA45BC61C}"/>
    <dgm:cxn modelId="{DCC559E2-554E-4E19-BC01-2501CB4B27AE}" srcId="{B1AE2ECA-945A-472C-9093-00CD9047CFE9}" destId="{7B639F7B-9643-4420-A6C8-1D55BDAB3E30}" srcOrd="0" destOrd="0" parTransId="{92B4987A-C5C4-48D3-A0BE-F4BB859CD426}" sibTransId="{FBD6A810-B477-4640-B539-178CDA5CBB6C}"/>
    <dgm:cxn modelId="{6DD269E4-9791-4FE4-8BE2-7F96DAD6837C}" type="presOf" srcId="{7B639F7B-9643-4420-A6C8-1D55BDAB3E30}" destId="{F08C8AAB-AAEC-420B-B51F-0D2162DAA936}" srcOrd="0" destOrd="0" presId="urn:microsoft.com/office/officeart/2005/8/layout/vList2"/>
    <dgm:cxn modelId="{D7E3BA4B-D01E-43B2-ABF9-21DD01423CE6}" type="presParOf" srcId="{DCE84931-7B55-4EF6-B889-6A4310EF70AE}" destId="{F08C8AAB-AAEC-420B-B51F-0D2162DAA936}" srcOrd="0" destOrd="0" presId="urn:microsoft.com/office/officeart/2005/8/layout/vList2"/>
    <dgm:cxn modelId="{A297F592-11EE-4F56-8D77-49925ECE9F33}" type="presParOf" srcId="{DCE84931-7B55-4EF6-B889-6A4310EF70AE}" destId="{993C521D-94A3-4A15-85A6-542597DB60E3}" srcOrd="1" destOrd="0" presId="urn:microsoft.com/office/officeart/2005/8/layout/vList2"/>
    <dgm:cxn modelId="{596CC3D3-F9AB-44E1-BE2A-75D3E213AB48}" type="presParOf" srcId="{DCE84931-7B55-4EF6-B889-6A4310EF70AE}" destId="{FD1A31C7-A4FE-4ECD-A21E-D310644C1C8F}" srcOrd="2" destOrd="0" presId="urn:microsoft.com/office/officeart/2005/8/layout/vList2"/>
    <dgm:cxn modelId="{BCFFCFBE-E5EA-4A7E-9235-D4F5147BA604}" type="presParOf" srcId="{DCE84931-7B55-4EF6-B889-6A4310EF70AE}" destId="{F1A6EA1E-D87C-45AE-A87E-04643CEA024E}" srcOrd="3" destOrd="0" presId="urn:microsoft.com/office/officeart/2005/8/layout/vList2"/>
    <dgm:cxn modelId="{4F8AC00C-F904-49B9-A323-2490B66256CA}" type="presParOf" srcId="{DCE84931-7B55-4EF6-B889-6A4310EF70AE}" destId="{D85C4D91-DE5A-4877-B356-5F2B9F3465BD}" srcOrd="4" destOrd="0" presId="urn:microsoft.com/office/officeart/2005/8/layout/vList2"/>
    <dgm:cxn modelId="{7E2CCCBC-FCD1-4226-95C7-FDBD6D2C4D88}" type="presParOf" srcId="{DCE84931-7B55-4EF6-B889-6A4310EF70AE}" destId="{F2C221AF-7375-4526-B1E7-65047662C86C}" srcOrd="5" destOrd="0" presId="urn:microsoft.com/office/officeart/2005/8/layout/vList2"/>
    <dgm:cxn modelId="{8422A618-552E-4DC7-A892-6086C3F92242}" type="presParOf" srcId="{DCE84931-7B55-4EF6-B889-6A4310EF70AE}" destId="{DAC0F323-C2A1-40E8-906C-4990A080632A}" srcOrd="6" destOrd="0" presId="urn:microsoft.com/office/officeart/2005/8/layout/vList2"/>
    <dgm:cxn modelId="{668CA167-FDFB-4096-8BA2-2E36D24ACF3A}" type="presParOf" srcId="{DCE84931-7B55-4EF6-B889-6A4310EF70AE}" destId="{605FC108-5BD6-464E-8912-A57BCA8C3D3D}" srcOrd="7" destOrd="0" presId="urn:microsoft.com/office/officeart/2005/8/layout/vList2"/>
    <dgm:cxn modelId="{840AB964-DFCD-4084-AFA3-1840AB3FD48A}" type="presParOf" srcId="{DCE84931-7B55-4EF6-B889-6A4310EF70AE}" destId="{FAC2EDF5-8DE4-4D07-919C-BA8B8AA47B1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80DBE-CC94-486E-AD18-47063B5C7EC5}"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A8385DBB-FAD9-41CC-AE9C-9348D7DE8212}">
      <dgm:prSet/>
      <dgm:spPr/>
      <dgm:t>
        <a:bodyPr/>
        <a:lstStyle/>
        <a:p>
          <a:r>
            <a:rPr lang="en-GB" dirty="0"/>
            <a:t>The case concerned a child, H, the parents objected to the child receiving routine vaccinations. The local authority therefore made an application. Medical evidence had established that vaccinations was generally in the best interests of otherwise healthy children. In relation to immunisations, the following conclusion was reached by Lady Justice King:</a:t>
          </a:r>
          <a:endParaRPr lang="en-US" dirty="0"/>
        </a:p>
      </dgm:t>
    </dgm:pt>
    <dgm:pt modelId="{5E648BB3-520B-4506-8CB4-D4DBD52E2A3F}" type="parTrans" cxnId="{D064A09F-8D41-4864-BDEA-4EBDF28681C1}">
      <dgm:prSet/>
      <dgm:spPr/>
      <dgm:t>
        <a:bodyPr/>
        <a:lstStyle/>
        <a:p>
          <a:endParaRPr lang="en-US"/>
        </a:p>
      </dgm:t>
    </dgm:pt>
    <dgm:pt modelId="{9ACB9F29-38C7-468E-B85B-6380CB86105A}" type="sibTrans" cxnId="{D064A09F-8D41-4864-BDEA-4EBDF28681C1}">
      <dgm:prSet/>
      <dgm:spPr/>
      <dgm:t>
        <a:bodyPr/>
        <a:lstStyle/>
        <a:p>
          <a:endParaRPr lang="en-US"/>
        </a:p>
      </dgm:t>
    </dgm:pt>
    <dgm:pt modelId="{0550E1B4-29AA-4627-904D-BACF6A3F3862}">
      <dgm:prSet/>
      <dgm:spPr/>
      <dgm:t>
        <a:bodyPr/>
        <a:lstStyle/>
        <a:p>
          <a:r>
            <a:rPr lang="en-GB" i="1" dirty="0"/>
            <a:t>“I cannot agree that the giving of a vaccination is a grave issue (regardless of whether it is described as medical treatment or not). In my judgment it cannot be said that the vaccination of children under the UK public health programme is in itself a ’grave’ issue in circumstances where there is no contra-indication in relation to the child in question and when the alleged link between MMR and autism has been definitively disproved."</a:t>
          </a:r>
          <a:endParaRPr lang="en-US" dirty="0"/>
        </a:p>
      </dgm:t>
    </dgm:pt>
    <dgm:pt modelId="{FD5FCE7B-3B72-44DC-A076-88F6C2020EA6}" type="parTrans" cxnId="{7D7DE71B-3D84-4D6D-932A-8D690DDF7DC0}">
      <dgm:prSet/>
      <dgm:spPr/>
      <dgm:t>
        <a:bodyPr/>
        <a:lstStyle/>
        <a:p>
          <a:endParaRPr lang="en-US"/>
        </a:p>
      </dgm:t>
    </dgm:pt>
    <dgm:pt modelId="{D6351F60-2B21-42C4-920C-4AEAA0810ADC}" type="sibTrans" cxnId="{7D7DE71B-3D84-4D6D-932A-8D690DDF7DC0}">
      <dgm:prSet/>
      <dgm:spPr/>
      <dgm:t>
        <a:bodyPr/>
        <a:lstStyle/>
        <a:p>
          <a:endParaRPr lang="en-US"/>
        </a:p>
      </dgm:t>
    </dgm:pt>
    <dgm:pt modelId="{D380899E-9595-4845-A2F6-096B893C85AA}">
      <dgm:prSet/>
      <dgm:spPr/>
      <dgm:t>
        <a:bodyPr/>
        <a:lstStyle/>
        <a:p>
          <a:r>
            <a:rPr lang="en-GB" dirty="0"/>
            <a:t>The court held that the local authority could appropriately use s33(3)(b) to make decisions about vaccinations.</a:t>
          </a:r>
          <a:endParaRPr lang="en-US" dirty="0"/>
        </a:p>
      </dgm:t>
    </dgm:pt>
    <dgm:pt modelId="{BCCC6ABE-12AC-4E8F-9926-7B5D05506C4C}" type="parTrans" cxnId="{B665CE8D-F931-4DCB-A916-4CDEBEAE3F2F}">
      <dgm:prSet/>
      <dgm:spPr/>
      <dgm:t>
        <a:bodyPr/>
        <a:lstStyle/>
        <a:p>
          <a:endParaRPr lang="en-US"/>
        </a:p>
      </dgm:t>
    </dgm:pt>
    <dgm:pt modelId="{02175D52-2D20-495C-9D55-ECF168028128}" type="sibTrans" cxnId="{B665CE8D-F931-4DCB-A916-4CDEBEAE3F2F}">
      <dgm:prSet/>
      <dgm:spPr/>
      <dgm:t>
        <a:bodyPr/>
        <a:lstStyle/>
        <a:p>
          <a:endParaRPr lang="en-US"/>
        </a:p>
      </dgm:t>
    </dgm:pt>
    <dgm:pt modelId="{8194407E-4DC0-4021-994F-AE9F712F1A52}">
      <dgm:prSet/>
      <dgm:spPr/>
      <dgm:t>
        <a:bodyPr/>
        <a:lstStyle/>
        <a:p>
          <a:r>
            <a:rPr lang="en-GB"/>
            <a:t>There are some ways in which specific issue and prohibited steps orders cannot be used.</a:t>
          </a:r>
          <a:endParaRPr lang="en-US"/>
        </a:p>
      </dgm:t>
    </dgm:pt>
    <dgm:pt modelId="{C1C5BB80-D33B-4C05-94D7-57C841E2B384}" type="parTrans" cxnId="{1C2671E9-B1CA-44D3-A7F3-6CE17832861C}">
      <dgm:prSet/>
      <dgm:spPr/>
      <dgm:t>
        <a:bodyPr/>
        <a:lstStyle/>
        <a:p>
          <a:endParaRPr lang="en-US"/>
        </a:p>
      </dgm:t>
    </dgm:pt>
    <dgm:pt modelId="{7031C5C2-4156-4859-920D-DBF23D81AD8A}" type="sibTrans" cxnId="{1C2671E9-B1CA-44D3-A7F3-6CE17832861C}">
      <dgm:prSet/>
      <dgm:spPr/>
      <dgm:t>
        <a:bodyPr/>
        <a:lstStyle/>
        <a:p>
          <a:endParaRPr lang="en-US"/>
        </a:p>
      </dgm:t>
    </dgm:pt>
    <dgm:pt modelId="{9098A74E-8210-41AA-B2BF-F35A0195DE1C}">
      <dgm:prSet/>
      <dgm:spPr/>
      <dgm:t>
        <a:bodyPr/>
        <a:lstStyle/>
        <a:p>
          <a:r>
            <a:rPr lang="en-GB"/>
            <a:t>(a) They cannot be used as an indirect means of obtaining a CAO (s9(5)(a)). For example, the court cannot be asked to make a specific issue order requiring a child to live with a particular person.</a:t>
          </a:r>
          <a:endParaRPr lang="en-US"/>
        </a:p>
      </dgm:t>
    </dgm:pt>
    <dgm:pt modelId="{FE2E2C1D-1D80-43EF-BFEF-AE987AE6E589}" type="parTrans" cxnId="{37F010B1-7C31-4285-BAAF-983E41629911}">
      <dgm:prSet/>
      <dgm:spPr/>
      <dgm:t>
        <a:bodyPr/>
        <a:lstStyle/>
        <a:p>
          <a:endParaRPr lang="en-US"/>
        </a:p>
      </dgm:t>
    </dgm:pt>
    <dgm:pt modelId="{D65D1EE4-8248-4576-A930-F8BC4B714AEA}" type="sibTrans" cxnId="{37F010B1-7C31-4285-BAAF-983E41629911}">
      <dgm:prSet/>
      <dgm:spPr/>
      <dgm:t>
        <a:bodyPr/>
        <a:lstStyle/>
        <a:p>
          <a:endParaRPr lang="en-US"/>
        </a:p>
      </dgm:t>
    </dgm:pt>
    <dgm:pt modelId="{4238DE53-272D-452A-AE5B-DA05346F7FE2}">
      <dgm:prSet/>
      <dgm:spPr/>
      <dgm:t>
        <a:bodyPr/>
        <a:lstStyle/>
        <a:p>
          <a:r>
            <a:rPr lang="en-GB"/>
            <a:t>(b) A specific issue order cannot regulate the occupation of the former family home. This should be done by an occupation order under FLA 1996. </a:t>
          </a:r>
          <a:endParaRPr lang="en-US"/>
        </a:p>
      </dgm:t>
    </dgm:pt>
    <dgm:pt modelId="{4171458F-2202-41DD-8EC4-398EB45013ED}" type="parTrans" cxnId="{3EEF5CB6-8AA2-4AF8-85C9-BDD5F66927CA}">
      <dgm:prSet/>
      <dgm:spPr/>
      <dgm:t>
        <a:bodyPr/>
        <a:lstStyle/>
        <a:p>
          <a:endParaRPr lang="en-US"/>
        </a:p>
      </dgm:t>
    </dgm:pt>
    <dgm:pt modelId="{18CBA62F-7E8A-491D-AFD2-DF8C00747DD5}" type="sibTrans" cxnId="{3EEF5CB6-8AA2-4AF8-85C9-BDD5F66927CA}">
      <dgm:prSet/>
      <dgm:spPr/>
      <dgm:t>
        <a:bodyPr/>
        <a:lstStyle/>
        <a:p>
          <a:endParaRPr lang="en-US"/>
        </a:p>
      </dgm:t>
    </dgm:pt>
    <dgm:pt modelId="{595551B7-8496-4366-B9FE-14A24EC32A8F}">
      <dgm:prSet/>
      <dgm:spPr/>
      <dgm:t>
        <a:bodyPr/>
        <a:lstStyle/>
        <a:p>
          <a:r>
            <a:rPr lang="en-GB"/>
            <a:t>(c) A prohibited steps order cannot regulate conduct between parents that is unconnected with the exercise of PR (Croydon London Borough Council v A [1992]).</a:t>
          </a:r>
          <a:endParaRPr lang="en-US"/>
        </a:p>
      </dgm:t>
    </dgm:pt>
    <dgm:pt modelId="{425C7966-24BF-45B0-83F6-AF92A63545FE}" type="parTrans" cxnId="{1BD66F52-2488-420A-8A5E-8FB251AB8F23}">
      <dgm:prSet/>
      <dgm:spPr/>
      <dgm:t>
        <a:bodyPr/>
        <a:lstStyle/>
        <a:p>
          <a:endParaRPr lang="en-US"/>
        </a:p>
      </dgm:t>
    </dgm:pt>
    <dgm:pt modelId="{AE7601D7-7AFD-4940-9058-326555A89ED2}" type="sibTrans" cxnId="{1BD66F52-2488-420A-8A5E-8FB251AB8F23}">
      <dgm:prSet/>
      <dgm:spPr/>
      <dgm:t>
        <a:bodyPr/>
        <a:lstStyle/>
        <a:p>
          <a:endParaRPr lang="en-US"/>
        </a:p>
      </dgm:t>
    </dgm:pt>
    <dgm:pt modelId="{7ED43598-2D1C-4E5D-A974-4F261AC811F9}" type="pres">
      <dgm:prSet presAssocID="{1CD80DBE-CC94-486E-AD18-47063B5C7EC5}" presName="diagram" presStyleCnt="0">
        <dgm:presLayoutVars>
          <dgm:dir/>
          <dgm:resizeHandles val="exact"/>
        </dgm:presLayoutVars>
      </dgm:prSet>
      <dgm:spPr/>
    </dgm:pt>
    <dgm:pt modelId="{9F8C731A-B683-48FB-9A1E-DB5D0F54BB72}" type="pres">
      <dgm:prSet presAssocID="{A8385DBB-FAD9-41CC-AE9C-9348D7DE8212}" presName="node" presStyleLbl="node1" presStyleIdx="0" presStyleCnt="7">
        <dgm:presLayoutVars>
          <dgm:bulletEnabled val="1"/>
        </dgm:presLayoutVars>
      </dgm:prSet>
      <dgm:spPr/>
    </dgm:pt>
    <dgm:pt modelId="{7789A161-66B5-458C-BF80-40D04D038B47}" type="pres">
      <dgm:prSet presAssocID="{9ACB9F29-38C7-468E-B85B-6380CB86105A}" presName="sibTrans" presStyleCnt="0"/>
      <dgm:spPr/>
    </dgm:pt>
    <dgm:pt modelId="{9E4D5ECE-8402-4677-9AD4-DFAE83500026}" type="pres">
      <dgm:prSet presAssocID="{0550E1B4-29AA-4627-904D-BACF6A3F3862}" presName="node" presStyleLbl="node1" presStyleIdx="1" presStyleCnt="7">
        <dgm:presLayoutVars>
          <dgm:bulletEnabled val="1"/>
        </dgm:presLayoutVars>
      </dgm:prSet>
      <dgm:spPr/>
    </dgm:pt>
    <dgm:pt modelId="{9CE27201-C97E-43D1-9820-2423E32D2340}" type="pres">
      <dgm:prSet presAssocID="{D6351F60-2B21-42C4-920C-4AEAA0810ADC}" presName="sibTrans" presStyleCnt="0"/>
      <dgm:spPr/>
    </dgm:pt>
    <dgm:pt modelId="{B83B65B0-0EC7-46F2-ABD0-3AF3CBE8DEC7}" type="pres">
      <dgm:prSet presAssocID="{D380899E-9595-4845-A2F6-096B893C85AA}" presName="node" presStyleLbl="node1" presStyleIdx="2" presStyleCnt="7">
        <dgm:presLayoutVars>
          <dgm:bulletEnabled val="1"/>
        </dgm:presLayoutVars>
      </dgm:prSet>
      <dgm:spPr/>
    </dgm:pt>
    <dgm:pt modelId="{5B06AE89-390E-4F55-94EC-E8864F73B050}" type="pres">
      <dgm:prSet presAssocID="{02175D52-2D20-495C-9D55-ECF168028128}" presName="sibTrans" presStyleCnt="0"/>
      <dgm:spPr/>
    </dgm:pt>
    <dgm:pt modelId="{01657595-009E-4833-A05D-2CB1CBC0B1E9}" type="pres">
      <dgm:prSet presAssocID="{8194407E-4DC0-4021-994F-AE9F712F1A52}" presName="node" presStyleLbl="node1" presStyleIdx="3" presStyleCnt="7">
        <dgm:presLayoutVars>
          <dgm:bulletEnabled val="1"/>
        </dgm:presLayoutVars>
      </dgm:prSet>
      <dgm:spPr/>
    </dgm:pt>
    <dgm:pt modelId="{553E3988-27BA-4AC6-A985-615A1435B408}" type="pres">
      <dgm:prSet presAssocID="{7031C5C2-4156-4859-920D-DBF23D81AD8A}" presName="sibTrans" presStyleCnt="0"/>
      <dgm:spPr/>
    </dgm:pt>
    <dgm:pt modelId="{1D67AD7B-DAF7-42BF-8957-D49E76990B2D}" type="pres">
      <dgm:prSet presAssocID="{9098A74E-8210-41AA-B2BF-F35A0195DE1C}" presName="node" presStyleLbl="node1" presStyleIdx="4" presStyleCnt="7">
        <dgm:presLayoutVars>
          <dgm:bulletEnabled val="1"/>
        </dgm:presLayoutVars>
      </dgm:prSet>
      <dgm:spPr/>
    </dgm:pt>
    <dgm:pt modelId="{D7E4E461-083F-45F6-9669-50C644F35BED}" type="pres">
      <dgm:prSet presAssocID="{D65D1EE4-8248-4576-A930-F8BC4B714AEA}" presName="sibTrans" presStyleCnt="0"/>
      <dgm:spPr/>
    </dgm:pt>
    <dgm:pt modelId="{997051E1-C065-4894-A5A9-02C64C160245}" type="pres">
      <dgm:prSet presAssocID="{4238DE53-272D-452A-AE5B-DA05346F7FE2}" presName="node" presStyleLbl="node1" presStyleIdx="5" presStyleCnt="7">
        <dgm:presLayoutVars>
          <dgm:bulletEnabled val="1"/>
        </dgm:presLayoutVars>
      </dgm:prSet>
      <dgm:spPr/>
    </dgm:pt>
    <dgm:pt modelId="{05CC4E98-4CB7-4801-AB03-CD78EB872481}" type="pres">
      <dgm:prSet presAssocID="{18CBA62F-7E8A-491D-AFD2-DF8C00747DD5}" presName="sibTrans" presStyleCnt="0"/>
      <dgm:spPr/>
    </dgm:pt>
    <dgm:pt modelId="{10A0E632-9BC5-471B-A27E-AFF05083F2B1}" type="pres">
      <dgm:prSet presAssocID="{595551B7-8496-4366-B9FE-14A24EC32A8F}" presName="node" presStyleLbl="node1" presStyleIdx="6" presStyleCnt="7">
        <dgm:presLayoutVars>
          <dgm:bulletEnabled val="1"/>
        </dgm:presLayoutVars>
      </dgm:prSet>
      <dgm:spPr/>
    </dgm:pt>
  </dgm:ptLst>
  <dgm:cxnLst>
    <dgm:cxn modelId="{701B8A14-AA3C-4B8B-BF0D-D28EA153EA2C}" type="presOf" srcId="{8194407E-4DC0-4021-994F-AE9F712F1A52}" destId="{01657595-009E-4833-A05D-2CB1CBC0B1E9}" srcOrd="0" destOrd="0" presId="urn:microsoft.com/office/officeart/2005/8/layout/default"/>
    <dgm:cxn modelId="{E30AFD16-C878-483E-B1CA-ECC17B065F4A}" type="presOf" srcId="{A8385DBB-FAD9-41CC-AE9C-9348D7DE8212}" destId="{9F8C731A-B683-48FB-9A1E-DB5D0F54BB72}" srcOrd="0" destOrd="0" presId="urn:microsoft.com/office/officeart/2005/8/layout/default"/>
    <dgm:cxn modelId="{7D7DE71B-3D84-4D6D-932A-8D690DDF7DC0}" srcId="{1CD80DBE-CC94-486E-AD18-47063B5C7EC5}" destId="{0550E1B4-29AA-4627-904D-BACF6A3F3862}" srcOrd="1" destOrd="0" parTransId="{FD5FCE7B-3B72-44DC-A076-88F6C2020EA6}" sibTransId="{D6351F60-2B21-42C4-920C-4AEAA0810ADC}"/>
    <dgm:cxn modelId="{D590EC23-1FEA-45CF-A8F4-1557A3050446}" type="presOf" srcId="{1CD80DBE-CC94-486E-AD18-47063B5C7EC5}" destId="{7ED43598-2D1C-4E5D-A974-4F261AC811F9}" srcOrd="0" destOrd="0" presId="urn:microsoft.com/office/officeart/2005/8/layout/default"/>
    <dgm:cxn modelId="{565D996D-D1B1-41BD-AEAE-0AC75BBFC45C}" type="presOf" srcId="{595551B7-8496-4366-B9FE-14A24EC32A8F}" destId="{10A0E632-9BC5-471B-A27E-AFF05083F2B1}" srcOrd="0" destOrd="0" presId="urn:microsoft.com/office/officeart/2005/8/layout/default"/>
    <dgm:cxn modelId="{1BD66F52-2488-420A-8A5E-8FB251AB8F23}" srcId="{1CD80DBE-CC94-486E-AD18-47063B5C7EC5}" destId="{595551B7-8496-4366-B9FE-14A24EC32A8F}" srcOrd="6" destOrd="0" parTransId="{425C7966-24BF-45B0-83F6-AF92A63545FE}" sibTransId="{AE7601D7-7AFD-4940-9058-326555A89ED2}"/>
    <dgm:cxn modelId="{C285737F-FE38-47CF-B601-A6E41266EA26}" type="presOf" srcId="{D380899E-9595-4845-A2F6-096B893C85AA}" destId="{B83B65B0-0EC7-46F2-ABD0-3AF3CBE8DEC7}" srcOrd="0" destOrd="0" presId="urn:microsoft.com/office/officeart/2005/8/layout/default"/>
    <dgm:cxn modelId="{B665CE8D-F931-4DCB-A916-4CDEBEAE3F2F}" srcId="{1CD80DBE-CC94-486E-AD18-47063B5C7EC5}" destId="{D380899E-9595-4845-A2F6-096B893C85AA}" srcOrd="2" destOrd="0" parTransId="{BCCC6ABE-12AC-4E8F-9926-7B5D05506C4C}" sibTransId="{02175D52-2D20-495C-9D55-ECF168028128}"/>
    <dgm:cxn modelId="{D064A09F-8D41-4864-BDEA-4EBDF28681C1}" srcId="{1CD80DBE-CC94-486E-AD18-47063B5C7EC5}" destId="{A8385DBB-FAD9-41CC-AE9C-9348D7DE8212}" srcOrd="0" destOrd="0" parTransId="{5E648BB3-520B-4506-8CB4-D4DBD52E2A3F}" sibTransId="{9ACB9F29-38C7-468E-B85B-6380CB86105A}"/>
    <dgm:cxn modelId="{93C432AD-7163-44AA-AD2C-5FEFBC57B4E1}" type="presOf" srcId="{9098A74E-8210-41AA-B2BF-F35A0195DE1C}" destId="{1D67AD7B-DAF7-42BF-8957-D49E76990B2D}" srcOrd="0" destOrd="0" presId="urn:microsoft.com/office/officeart/2005/8/layout/default"/>
    <dgm:cxn modelId="{37F010B1-7C31-4285-BAAF-983E41629911}" srcId="{1CD80DBE-CC94-486E-AD18-47063B5C7EC5}" destId="{9098A74E-8210-41AA-B2BF-F35A0195DE1C}" srcOrd="4" destOrd="0" parTransId="{FE2E2C1D-1D80-43EF-BFEF-AE987AE6E589}" sibTransId="{D65D1EE4-8248-4576-A930-F8BC4B714AEA}"/>
    <dgm:cxn modelId="{3EEF5CB6-8AA2-4AF8-85C9-BDD5F66927CA}" srcId="{1CD80DBE-CC94-486E-AD18-47063B5C7EC5}" destId="{4238DE53-272D-452A-AE5B-DA05346F7FE2}" srcOrd="5" destOrd="0" parTransId="{4171458F-2202-41DD-8EC4-398EB45013ED}" sibTransId="{18CBA62F-7E8A-491D-AFD2-DF8C00747DD5}"/>
    <dgm:cxn modelId="{1C2671E9-B1CA-44D3-A7F3-6CE17832861C}" srcId="{1CD80DBE-CC94-486E-AD18-47063B5C7EC5}" destId="{8194407E-4DC0-4021-994F-AE9F712F1A52}" srcOrd="3" destOrd="0" parTransId="{C1C5BB80-D33B-4C05-94D7-57C841E2B384}" sibTransId="{7031C5C2-4156-4859-920D-DBF23D81AD8A}"/>
    <dgm:cxn modelId="{381F4BEA-0507-4281-8FA0-D24061FE4B29}" type="presOf" srcId="{4238DE53-272D-452A-AE5B-DA05346F7FE2}" destId="{997051E1-C065-4894-A5A9-02C64C160245}" srcOrd="0" destOrd="0" presId="urn:microsoft.com/office/officeart/2005/8/layout/default"/>
    <dgm:cxn modelId="{DE8342F4-884D-40BE-872F-CF7CE35652EA}" type="presOf" srcId="{0550E1B4-29AA-4627-904D-BACF6A3F3862}" destId="{9E4D5ECE-8402-4677-9AD4-DFAE83500026}" srcOrd="0" destOrd="0" presId="urn:microsoft.com/office/officeart/2005/8/layout/default"/>
    <dgm:cxn modelId="{53078BB3-9B33-4E07-9FE8-DABD180B6C6D}" type="presParOf" srcId="{7ED43598-2D1C-4E5D-A974-4F261AC811F9}" destId="{9F8C731A-B683-48FB-9A1E-DB5D0F54BB72}" srcOrd="0" destOrd="0" presId="urn:microsoft.com/office/officeart/2005/8/layout/default"/>
    <dgm:cxn modelId="{8E28938E-66AA-49B7-9842-413CED9CB94E}" type="presParOf" srcId="{7ED43598-2D1C-4E5D-A974-4F261AC811F9}" destId="{7789A161-66B5-458C-BF80-40D04D038B47}" srcOrd="1" destOrd="0" presId="urn:microsoft.com/office/officeart/2005/8/layout/default"/>
    <dgm:cxn modelId="{AB7FE09A-11E9-4795-90A4-BD442011954D}" type="presParOf" srcId="{7ED43598-2D1C-4E5D-A974-4F261AC811F9}" destId="{9E4D5ECE-8402-4677-9AD4-DFAE83500026}" srcOrd="2" destOrd="0" presId="urn:microsoft.com/office/officeart/2005/8/layout/default"/>
    <dgm:cxn modelId="{B52D51D9-A195-4A0B-BC68-0B98DF68AF69}" type="presParOf" srcId="{7ED43598-2D1C-4E5D-A974-4F261AC811F9}" destId="{9CE27201-C97E-43D1-9820-2423E32D2340}" srcOrd="3" destOrd="0" presId="urn:microsoft.com/office/officeart/2005/8/layout/default"/>
    <dgm:cxn modelId="{11290BDF-73FC-40CF-8B39-9C3A072374E2}" type="presParOf" srcId="{7ED43598-2D1C-4E5D-A974-4F261AC811F9}" destId="{B83B65B0-0EC7-46F2-ABD0-3AF3CBE8DEC7}" srcOrd="4" destOrd="0" presId="urn:microsoft.com/office/officeart/2005/8/layout/default"/>
    <dgm:cxn modelId="{2FF85CB4-D4DD-495E-831B-E4F839B372DA}" type="presParOf" srcId="{7ED43598-2D1C-4E5D-A974-4F261AC811F9}" destId="{5B06AE89-390E-4F55-94EC-E8864F73B050}" srcOrd="5" destOrd="0" presId="urn:microsoft.com/office/officeart/2005/8/layout/default"/>
    <dgm:cxn modelId="{34AB276D-086F-4EF1-BB3D-F4A8DD89A550}" type="presParOf" srcId="{7ED43598-2D1C-4E5D-A974-4F261AC811F9}" destId="{01657595-009E-4833-A05D-2CB1CBC0B1E9}" srcOrd="6" destOrd="0" presId="urn:microsoft.com/office/officeart/2005/8/layout/default"/>
    <dgm:cxn modelId="{0AAABAE6-DF17-434D-91E5-F7C58932AEF6}" type="presParOf" srcId="{7ED43598-2D1C-4E5D-A974-4F261AC811F9}" destId="{553E3988-27BA-4AC6-A985-615A1435B408}" srcOrd="7" destOrd="0" presId="urn:microsoft.com/office/officeart/2005/8/layout/default"/>
    <dgm:cxn modelId="{35BF6BC3-26E5-4BAE-AE3C-FD01AFF76EEB}" type="presParOf" srcId="{7ED43598-2D1C-4E5D-A974-4F261AC811F9}" destId="{1D67AD7B-DAF7-42BF-8957-D49E76990B2D}" srcOrd="8" destOrd="0" presId="urn:microsoft.com/office/officeart/2005/8/layout/default"/>
    <dgm:cxn modelId="{5EC1A4AF-42ED-4808-BBC1-09DD8D94A044}" type="presParOf" srcId="{7ED43598-2D1C-4E5D-A974-4F261AC811F9}" destId="{D7E4E461-083F-45F6-9669-50C644F35BED}" srcOrd="9" destOrd="0" presId="urn:microsoft.com/office/officeart/2005/8/layout/default"/>
    <dgm:cxn modelId="{E382CAD0-4CC3-4401-8AD7-794951296C76}" type="presParOf" srcId="{7ED43598-2D1C-4E5D-A974-4F261AC811F9}" destId="{997051E1-C065-4894-A5A9-02C64C160245}" srcOrd="10" destOrd="0" presId="urn:microsoft.com/office/officeart/2005/8/layout/default"/>
    <dgm:cxn modelId="{EBD1618A-264D-48DA-BDFF-122FFC65BD7A}" type="presParOf" srcId="{7ED43598-2D1C-4E5D-A974-4F261AC811F9}" destId="{05CC4E98-4CB7-4801-AB03-CD78EB872481}" srcOrd="11" destOrd="0" presId="urn:microsoft.com/office/officeart/2005/8/layout/default"/>
    <dgm:cxn modelId="{37D0EA72-FB2C-4B74-9774-C237FE067B95}" type="presParOf" srcId="{7ED43598-2D1C-4E5D-A974-4F261AC811F9}" destId="{10A0E632-9BC5-471B-A27E-AFF05083F2B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C8AAB-AAEC-420B-B51F-0D2162DAA936}">
      <dsp:nvSpPr>
        <dsp:cNvPr id="0" name=""/>
        <dsp:cNvSpPr/>
      </dsp:nvSpPr>
      <dsp:spPr>
        <a:xfrm>
          <a:off x="0" y="57152"/>
          <a:ext cx="6793706" cy="14441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There are four general principles in s1 CA 1989:</a:t>
          </a:r>
          <a:endParaRPr lang="en-US" sz="1500" kern="1200"/>
        </a:p>
      </dsp:txBody>
      <dsp:txXfrm>
        <a:off x="70499" y="127651"/>
        <a:ext cx="6652708" cy="1303188"/>
      </dsp:txXfrm>
    </dsp:sp>
    <dsp:sp modelId="{FD1A31C7-A4FE-4ECD-A21E-D310644C1C8F}">
      <dsp:nvSpPr>
        <dsp:cNvPr id="0" name=""/>
        <dsp:cNvSpPr/>
      </dsp:nvSpPr>
      <dsp:spPr>
        <a:xfrm>
          <a:off x="0" y="1544538"/>
          <a:ext cx="6793706"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(1) The welfare principle: the child’s welfare is the court’s paramount consideration.</a:t>
          </a:r>
          <a:endParaRPr lang="en-US" sz="1500" kern="1200"/>
        </a:p>
      </dsp:txBody>
      <dsp:txXfrm>
        <a:off x="29088" y="1573626"/>
        <a:ext cx="6735530" cy="537701"/>
      </dsp:txXfrm>
    </dsp:sp>
    <dsp:sp modelId="{D85C4D91-DE5A-4877-B356-5F2B9F3465BD}">
      <dsp:nvSpPr>
        <dsp:cNvPr id="0" name=""/>
        <dsp:cNvSpPr/>
      </dsp:nvSpPr>
      <dsp:spPr>
        <a:xfrm>
          <a:off x="0" y="2183615"/>
          <a:ext cx="6793706"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(2) The no order principle: the court should not make an order unless this would be better for the child than making no order.</a:t>
          </a:r>
          <a:endParaRPr lang="en-US" sz="1500" kern="1200"/>
        </a:p>
      </dsp:txBody>
      <dsp:txXfrm>
        <a:off x="29088" y="2212703"/>
        <a:ext cx="6735530" cy="537701"/>
      </dsp:txXfrm>
    </dsp:sp>
    <dsp:sp modelId="{DAC0F323-C2A1-40E8-906C-4990A080632A}">
      <dsp:nvSpPr>
        <dsp:cNvPr id="0" name=""/>
        <dsp:cNvSpPr/>
      </dsp:nvSpPr>
      <dsp:spPr>
        <a:xfrm>
          <a:off x="0" y="2822693"/>
          <a:ext cx="6793706"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(3) The no delay principle: any delay in dealing with the matter is likely to prejudice the child’s welfare.</a:t>
          </a:r>
          <a:endParaRPr lang="en-US" sz="1500" kern="1200"/>
        </a:p>
      </dsp:txBody>
      <dsp:txXfrm>
        <a:off x="29088" y="2851781"/>
        <a:ext cx="6735530" cy="537701"/>
      </dsp:txXfrm>
    </dsp:sp>
    <dsp:sp modelId="{FAC2EDF5-8DE4-4D07-919C-BA8B8AA47B11}">
      <dsp:nvSpPr>
        <dsp:cNvPr id="0" name=""/>
        <dsp:cNvSpPr/>
      </dsp:nvSpPr>
      <dsp:spPr>
        <a:xfrm>
          <a:off x="0" y="3461770"/>
          <a:ext cx="6793706" cy="595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(4) The parental involvement presumption: that involvement of both parents in the child’s life will further the child’s welfare.</a:t>
          </a:r>
          <a:endParaRPr lang="en-US" sz="1500" kern="1200"/>
        </a:p>
      </dsp:txBody>
      <dsp:txXfrm>
        <a:off x="29088" y="3490858"/>
        <a:ext cx="6735530" cy="537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C731A-B683-48FB-9A1E-DB5D0F54BB72}">
      <dsp:nvSpPr>
        <dsp:cNvPr id="0" name=""/>
        <dsp:cNvSpPr/>
      </dsp:nvSpPr>
      <dsp:spPr>
        <a:xfrm>
          <a:off x="0" y="251222"/>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The case concerned a child, H, the parents objected to the child receiving routine vaccinations. The local authority therefore made an application. Medical evidence had established that vaccinations was generally in the best interests of otherwise healthy children. In relation to immunisations, the following conclusion was reached by Lady Justice King:</a:t>
          </a:r>
          <a:endParaRPr lang="en-US" sz="900" kern="1200" dirty="0"/>
        </a:p>
      </dsp:txBody>
      <dsp:txXfrm>
        <a:off x="0" y="251222"/>
        <a:ext cx="2411015" cy="1446609"/>
      </dsp:txXfrm>
    </dsp:sp>
    <dsp:sp modelId="{9E4D5ECE-8402-4677-9AD4-DFAE83500026}">
      <dsp:nvSpPr>
        <dsp:cNvPr id="0" name=""/>
        <dsp:cNvSpPr/>
      </dsp:nvSpPr>
      <dsp:spPr>
        <a:xfrm>
          <a:off x="2652116" y="251222"/>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dirty="0"/>
            <a:t>“I cannot agree that the giving of a vaccination is a grave issue (regardless of whether it is described as medical treatment or not). In my judgment it cannot be said that the vaccination of children under the UK public health programme is in itself a ’grave’ issue in circumstances where there is no contra-indication in relation to the child in question and when the alleged link between MMR and autism has been definitively disproved."</a:t>
          </a:r>
          <a:endParaRPr lang="en-US" sz="900" kern="1200" dirty="0"/>
        </a:p>
      </dsp:txBody>
      <dsp:txXfrm>
        <a:off x="2652116" y="251222"/>
        <a:ext cx="2411015" cy="1446609"/>
      </dsp:txXfrm>
    </dsp:sp>
    <dsp:sp modelId="{B83B65B0-0EC7-46F2-ABD0-3AF3CBE8DEC7}">
      <dsp:nvSpPr>
        <dsp:cNvPr id="0" name=""/>
        <dsp:cNvSpPr/>
      </dsp:nvSpPr>
      <dsp:spPr>
        <a:xfrm>
          <a:off x="5304233" y="251222"/>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The court held that the local authority could appropriately use s33(3)(b) to make decisions about vaccinations.</a:t>
          </a:r>
          <a:endParaRPr lang="en-US" sz="900" kern="1200" dirty="0"/>
        </a:p>
      </dsp:txBody>
      <dsp:txXfrm>
        <a:off x="5304233" y="251222"/>
        <a:ext cx="2411015" cy="1446609"/>
      </dsp:txXfrm>
    </dsp:sp>
    <dsp:sp modelId="{01657595-009E-4833-A05D-2CB1CBC0B1E9}">
      <dsp:nvSpPr>
        <dsp:cNvPr id="0" name=""/>
        <dsp:cNvSpPr/>
      </dsp:nvSpPr>
      <dsp:spPr>
        <a:xfrm>
          <a:off x="0" y="1938933"/>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There are some ways in which specific issue and prohibited steps orders cannot be used.</a:t>
          </a:r>
          <a:endParaRPr lang="en-US" sz="900" kern="1200"/>
        </a:p>
      </dsp:txBody>
      <dsp:txXfrm>
        <a:off x="0" y="1938933"/>
        <a:ext cx="2411015" cy="1446609"/>
      </dsp:txXfrm>
    </dsp:sp>
    <dsp:sp modelId="{1D67AD7B-DAF7-42BF-8957-D49E76990B2D}">
      <dsp:nvSpPr>
        <dsp:cNvPr id="0" name=""/>
        <dsp:cNvSpPr/>
      </dsp:nvSpPr>
      <dsp:spPr>
        <a:xfrm>
          <a:off x="2652116" y="1938933"/>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 They cannot be used as an indirect means of obtaining a CAO (s9(5)(a)). For example, the court cannot be asked to make a specific issue order requiring a child to live with a particular person.</a:t>
          </a:r>
          <a:endParaRPr lang="en-US" sz="900" kern="1200"/>
        </a:p>
      </dsp:txBody>
      <dsp:txXfrm>
        <a:off x="2652116" y="1938933"/>
        <a:ext cx="2411015" cy="1446609"/>
      </dsp:txXfrm>
    </dsp:sp>
    <dsp:sp modelId="{997051E1-C065-4894-A5A9-02C64C160245}">
      <dsp:nvSpPr>
        <dsp:cNvPr id="0" name=""/>
        <dsp:cNvSpPr/>
      </dsp:nvSpPr>
      <dsp:spPr>
        <a:xfrm>
          <a:off x="5304233" y="1938933"/>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(b) A specific issue order cannot regulate the occupation of the former family home. This should be done by an occupation order under FLA 1996. </a:t>
          </a:r>
          <a:endParaRPr lang="en-US" sz="900" kern="1200"/>
        </a:p>
      </dsp:txBody>
      <dsp:txXfrm>
        <a:off x="5304233" y="1938933"/>
        <a:ext cx="2411015" cy="1446609"/>
      </dsp:txXfrm>
    </dsp:sp>
    <dsp:sp modelId="{10A0E632-9BC5-471B-A27E-AFF05083F2B1}">
      <dsp:nvSpPr>
        <dsp:cNvPr id="0" name=""/>
        <dsp:cNvSpPr/>
      </dsp:nvSpPr>
      <dsp:spPr>
        <a:xfrm>
          <a:off x="2652116" y="3626644"/>
          <a:ext cx="2411015" cy="144660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 A prohibited steps order cannot regulate conduct between parents that is unconnected with the exercise of PR (Croydon London Borough Council v A [1992]).</a:t>
          </a:r>
          <a:endParaRPr lang="en-US" sz="900" kern="1200"/>
        </a:p>
      </dsp:txBody>
      <dsp:txXfrm>
        <a:off x="2652116" y="3626644"/>
        <a:ext cx="2411015" cy="14466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ADB31D-3EDB-3A4C-9810-0A51CF8F492B}" type="datetimeFigureOut">
              <a:rPr lang="en-US" smtClean="0"/>
              <a:t>3/3/2023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D1BA25-45AC-0C48-96BD-5DDCEEC5AF57}" type="slidenum">
              <a:rPr lang="en-US" smtClean="0"/>
              <a:t>‹#›</a:t>
            </a:fld>
            <a:endParaRPr lang="en-US" dirty="0"/>
          </a:p>
        </p:txBody>
      </p:sp>
    </p:spTree>
    <p:extLst>
      <p:ext uri="{BB962C8B-B14F-4D97-AF65-F5344CB8AC3E}">
        <p14:creationId xmlns:p14="http://schemas.microsoft.com/office/powerpoint/2010/main" val="3766701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70B994C-A700-4648-A4D6-B500A702200B}"/>
              </a:ext>
            </a:extLst>
          </p:cNvPr>
          <p:cNvSpPr/>
          <p:nvPr userDrawn="1"/>
        </p:nvSpPr>
        <p:spPr>
          <a:xfrm>
            <a:off x="4467069" y="1754155"/>
            <a:ext cx="7724931" cy="510384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9">
            <a:extLst>
              <a:ext uri="{FF2B5EF4-FFF2-40B4-BE49-F238E27FC236}">
                <a16:creationId xmlns:a16="http://schemas.microsoft.com/office/drawing/2014/main" id="{6169D4C1-82D6-4206-B0E8-AF62D6F09BE5}"/>
              </a:ext>
            </a:extLst>
          </p:cNvPr>
          <p:cNvSpPr>
            <a:spLocks noGrp="1"/>
          </p:cNvSpPr>
          <p:nvPr>
            <p:ph type="pic" sz="quarter" idx="10"/>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754155 h 6858000"/>
              <a:gd name="connsiteX3" fmla="*/ 4467070 w 12192000"/>
              <a:gd name="connsiteY3" fmla="*/ 1754155 h 6858000"/>
              <a:gd name="connsiteX4" fmla="*/ 446707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754155"/>
                </a:lnTo>
                <a:lnTo>
                  <a:pt x="4467070" y="1754155"/>
                </a:lnTo>
                <a:lnTo>
                  <a:pt x="4467070"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4967404" y="2335342"/>
            <a:ext cx="6580584" cy="1951037"/>
          </a:xfrm>
        </p:spPr>
        <p:txBody>
          <a:bodyPr anchor="t" anchorCtr="0"/>
          <a:lstStyle>
            <a:lvl1pPr algn="l">
              <a:defRPr sz="6000">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5942894" y="4286379"/>
            <a:ext cx="4093029" cy="1642473"/>
          </a:xfrm>
        </p:spPr>
        <p:txBody>
          <a:bodyPr>
            <a:normAutofit/>
          </a:bodyPr>
          <a:lstStyle>
            <a:lvl1pPr marL="0" indent="0" algn="l">
              <a:lnSpc>
                <a:spcPct val="100000"/>
              </a:lnSpc>
              <a:buNone/>
              <a:defRPr sz="18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Content, and pictur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2031C9-0B4C-44DA-907A-9CB143407732}"/>
              </a:ext>
            </a:extLst>
          </p:cNvPr>
          <p:cNvSpPr>
            <a:spLocks noGrp="1"/>
          </p:cNvSpPr>
          <p:nvPr>
            <p:ph type="pic" sz="quarter" idx="10"/>
          </p:nvPr>
        </p:nvSpPr>
        <p:spPr>
          <a:xfrm>
            <a:off x="6095999" y="0"/>
            <a:ext cx="6096001"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11" y="876926"/>
            <a:ext cx="5079113" cy="1356607"/>
          </a:xfrm>
        </p:spPr>
        <p:txBody>
          <a:bodyPr anchor="t" anchorCtr="0">
            <a:normAutofit/>
          </a:bodyPr>
          <a:lstStyle>
            <a:lvl1pPr>
              <a:defRPr sz="6000">
                <a:solidFill>
                  <a:schemeClr val="tx1"/>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10" y="2233534"/>
            <a:ext cx="4205990" cy="2833142"/>
          </a:xfrm>
        </p:spPr>
        <p:txBody>
          <a:bodyPr>
            <a:normAutofit/>
          </a:bodyPr>
          <a:lstStyle>
            <a:lvl1pPr marL="0" indent="0">
              <a:buNone/>
              <a:defRPr sz="2400">
                <a:solidFill>
                  <a:schemeClr val="tx2"/>
                </a:solidFill>
                <a:latin typeface="+mj-lt"/>
              </a:defRPr>
            </a:lvl1pPr>
            <a:lvl2pPr marL="457200" indent="0">
              <a:buNone/>
              <a:defRPr sz="2000">
                <a:solidFill>
                  <a:schemeClr val="tx2"/>
                </a:solidFill>
                <a:latin typeface="+mj-lt"/>
              </a:defRPr>
            </a:lvl2pPr>
            <a:lvl3pPr marL="914400" indent="0">
              <a:buNone/>
              <a:defRPr sz="1800">
                <a:solidFill>
                  <a:schemeClr val="tx2"/>
                </a:solidFill>
                <a:latin typeface="+mj-lt"/>
              </a:defRPr>
            </a:lvl3pPr>
            <a:lvl4pPr marL="1371600" indent="0">
              <a:buNone/>
              <a:defRPr sz="1600">
                <a:solidFill>
                  <a:schemeClr val="tx2"/>
                </a:solidFill>
                <a:latin typeface="+mj-lt"/>
              </a:defRPr>
            </a:lvl4pPr>
            <a:lvl5pPr marL="1828800" indent="0">
              <a:buNone/>
              <a:defRPr sz="16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3" name="Straight Connector 12">
            <a:extLst>
              <a:ext uri="{FF2B5EF4-FFF2-40B4-BE49-F238E27FC236}">
                <a16:creationId xmlns:a16="http://schemas.microsoft.com/office/drawing/2014/main" id="{DE23592C-4E26-184A-AAED-41EC35AFF551}"/>
              </a:ext>
            </a:extLst>
          </p:cNvPr>
          <p:cNvCxnSpPr/>
          <p:nvPr userDrawn="1"/>
        </p:nvCxnSpPr>
        <p:spPr>
          <a:xfrm>
            <a:off x="0" y="5711252"/>
            <a:ext cx="3687580"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4">
            <a:extLst>
              <a:ext uri="{FF2B5EF4-FFF2-40B4-BE49-F238E27FC236}">
                <a16:creationId xmlns:a16="http://schemas.microsoft.com/office/drawing/2014/main" id="{B68C5F28-837A-4354-8BA4-A994BD1D699D}"/>
              </a:ext>
            </a:extLst>
          </p:cNvPr>
          <p:cNvSpPr>
            <a:spLocks noGrp="1"/>
          </p:cNvSpPr>
          <p:nvPr>
            <p:ph type="ftr" sz="quarter" idx="11"/>
          </p:nvPr>
        </p:nvSpPr>
        <p:spPr>
          <a:xfrm>
            <a:off x="2808890" y="6356350"/>
            <a:ext cx="3108434" cy="365125"/>
          </a:xfrm>
        </p:spPr>
        <p:txBody>
          <a:bodyPr/>
          <a:lstStyle>
            <a:lvl1pPr algn="r">
              <a:defRPr>
                <a:latin typeface="+mn-lt"/>
              </a:defRPr>
            </a:lvl1pPr>
          </a:lstStyle>
          <a:p>
            <a:r>
              <a:rPr lang="en-US"/>
              <a:t>Presentation title</a:t>
            </a:r>
            <a:endParaRPr lang="en-US" dirty="0"/>
          </a:p>
        </p:txBody>
      </p:sp>
      <p:sp>
        <p:nvSpPr>
          <p:cNvPr id="9" name="Slide Number Placeholder 5">
            <a:extLst>
              <a:ext uri="{FF2B5EF4-FFF2-40B4-BE49-F238E27FC236}">
                <a16:creationId xmlns:a16="http://schemas.microsoft.com/office/drawing/2014/main" id="{A6EDF98A-063D-47C8-8D91-A223F9955260}"/>
              </a:ext>
            </a:extLst>
          </p:cNvPr>
          <p:cNvSpPr>
            <a:spLocks noGrp="1"/>
          </p:cNvSpPr>
          <p:nvPr>
            <p:ph type="sldNum" sz="quarter" idx="4"/>
          </p:nvPr>
        </p:nvSpPr>
        <p:spPr>
          <a:xfrm>
            <a:off x="10713308" y="6356350"/>
            <a:ext cx="1097692" cy="365125"/>
          </a:xfrm>
          <a:prstGeom prst="rect">
            <a:avLst/>
          </a:prstGeom>
        </p:spPr>
        <p:txBody>
          <a:bodyPr vert="horz" lIns="91440" tIns="45720" rIns="91440" bIns="45720" rtlCol="0" anchor="ctr"/>
          <a:lstStyle>
            <a:lvl1pPr algn="r">
              <a:defRPr sz="1200">
                <a:solidFill>
                  <a:schemeClr val="bg1"/>
                </a:solidFill>
                <a:latin typeface="+mn-lt"/>
              </a:defRPr>
            </a:lvl1pPr>
          </a:lstStyle>
          <a:p>
            <a:fld id="{294A09A9-5501-47C1-A89A-A340965A2BE2}" type="slidenum">
              <a:rPr lang="en-US" smtClean="0"/>
              <a:pPr/>
              <a:t>‹#›</a:t>
            </a:fld>
            <a:endParaRPr lang="en-US" dirty="0"/>
          </a:p>
        </p:txBody>
      </p:sp>
      <p:sp>
        <p:nvSpPr>
          <p:cNvPr id="11" name="Date Placeholder 3">
            <a:extLst>
              <a:ext uri="{FF2B5EF4-FFF2-40B4-BE49-F238E27FC236}">
                <a16:creationId xmlns:a16="http://schemas.microsoft.com/office/drawing/2014/main" id="{042684A6-77E9-406F-A431-4C57DCAE62A7}"/>
              </a:ext>
            </a:extLst>
          </p:cNvPr>
          <p:cNvSpPr>
            <a:spLocks noGrp="1"/>
          </p:cNvSpPr>
          <p:nvPr>
            <p:ph type="dt" sz="half" idx="2"/>
          </p:nvPr>
        </p:nvSpPr>
        <p:spPr>
          <a:xfrm>
            <a:off x="381000" y="6356350"/>
            <a:ext cx="1954427" cy="365125"/>
          </a:xfrm>
          <a:prstGeom prst="rect">
            <a:avLst/>
          </a:prstGeom>
        </p:spPr>
        <p:txBody>
          <a:bodyPr vert="horz" lIns="91440" tIns="45720" rIns="91440" bIns="45720" rtlCol="0" anchor="ctr"/>
          <a:lstStyle>
            <a:lvl1pPr algn="l">
              <a:defRPr sz="1200">
                <a:solidFill>
                  <a:schemeClr val="tx1">
                    <a:tint val="75000"/>
                  </a:schemeClr>
                </a:solidFill>
                <a:latin typeface="+mn-lt"/>
              </a:defRPr>
            </a:lvl1pPr>
          </a:lstStyle>
          <a:p>
            <a:r>
              <a:rPr lang="en-US"/>
              <a:t>20XX</a:t>
            </a:r>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376629" y="611455"/>
            <a:ext cx="10646275" cy="1356607"/>
          </a:xfrm>
        </p:spPr>
        <p:txBody>
          <a:bodyPr anchor="t" anchorCtr="0">
            <a:normAutofit/>
          </a:bodyPr>
          <a:lstStyle>
            <a:lvl1pPr algn="l">
              <a:defRPr sz="6000">
                <a:solidFill>
                  <a:schemeClr val="tx1"/>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370390" y="1883664"/>
            <a:ext cx="11386181" cy="4352544"/>
          </a:xfrm>
        </p:spPr>
        <p:txBody>
          <a:bodyPr>
            <a:normAutofit/>
          </a:bodyPr>
          <a:lstStyle>
            <a:lvl1pPr marL="0" indent="0" algn="l">
              <a:buNone/>
              <a:defRPr sz="2400">
                <a:solidFill>
                  <a:schemeClr val="tx2"/>
                </a:solidFill>
                <a:latin typeface="+mj-lt"/>
              </a:defRPr>
            </a:lvl1pPr>
            <a:lvl2pPr marL="457200" indent="0" algn="l">
              <a:buNone/>
              <a:defRPr sz="2000">
                <a:solidFill>
                  <a:schemeClr val="tx2"/>
                </a:solidFill>
                <a:latin typeface="+mj-lt"/>
              </a:defRPr>
            </a:lvl2pPr>
            <a:lvl3pPr marL="914400" indent="0" algn="l">
              <a:buNone/>
              <a:defRPr sz="1800">
                <a:solidFill>
                  <a:schemeClr val="tx2"/>
                </a:solidFill>
                <a:latin typeface="+mj-lt"/>
              </a:defRPr>
            </a:lvl3pPr>
            <a:lvl4pPr marL="1371600" indent="0" algn="l">
              <a:buNone/>
              <a:defRPr sz="1600">
                <a:solidFill>
                  <a:schemeClr val="tx2"/>
                </a:solidFill>
                <a:latin typeface="+mj-lt"/>
              </a:defRPr>
            </a:lvl4pPr>
            <a:lvl5pPr marL="1828800" indent="0" algn="l">
              <a:buNone/>
              <a:defRPr sz="16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D8458DC-876E-488A-944B-22A18113BE07}"/>
              </a:ext>
            </a:extLst>
          </p:cNvPr>
          <p:cNvSpPr>
            <a:spLocks noGrp="1"/>
          </p:cNvSpPr>
          <p:nvPr>
            <p:ph type="dt" sz="half" idx="10"/>
          </p:nvPr>
        </p:nvSpPr>
        <p:spPr>
          <a:xfrm>
            <a:off x="381000" y="6356350"/>
            <a:ext cx="2743200" cy="365125"/>
          </a:xfrm>
        </p:spPr>
        <p:txBody>
          <a:bodyPr/>
          <a:lstStyle>
            <a:lvl1pPr>
              <a:defRPr>
                <a:latin typeface="+mn-lt"/>
              </a:defRPr>
            </a:lvl1pPr>
          </a:lstStyle>
          <a:p>
            <a:r>
              <a:rPr lang="en-US"/>
              <a:t>20XX</a:t>
            </a:r>
            <a:endParaRPr lang="en-US" dirty="0"/>
          </a:p>
        </p:txBody>
      </p:sp>
      <p:sp>
        <p:nvSpPr>
          <p:cNvPr id="5" name="Footer Placeholder 4">
            <a:extLst>
              <a:ext uri="{FF2B5EF4-FFF2-40B4-BE49-F238E27FC236}">
                <a16:creationId xmlns:a16="http://schemas.microsoft.com/office/drawing/2014/main" id="{5D8DA1A0-979E-4983-A719-E249D39F2257}"/>
              </a:ext>
            </a:extLst>
          </p:cNvPr>
          <p:cNvSpPr>
            <a:spLocks noGrp="1"/>
          </p:cNvSpPr>
          <p:nvPr>
            <p:ph type="ftr" sz="quarter" idx="11"/>
          </p:nvPr>
        </p:nvSpPr>
        <p:spPr>
          <a:xfrm>
            <a:off x="4038600" y="6356350"/>
            <a:ext cx="4114800" cy="365125"/>
          </a:xfrm>
        </p:spPr>
        <p:txBody>
          <a:bodyPr/>
          <a:lstStyle>
            <a:lvl1pPr>
              <a:defRPr>
                <a:latin typeface="+mn-lt"/>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E1C9D0CB-E1A8-47F0-B2C6-6F370F7EC383}"/>
              </a:ext>
            </a:extLst>
          </p:cNvPr>
          <p:cNvSpPr>
            <a:spLocks noGrp="1"/>
          </p:cNvSpPr>
          <p:nvPr>
            <p:ph type="sldNum" sz="quarter" idx="12"/>
          </p:nvPr>
        </p:nvSpPr>
        <p:spPr>
          <a:xfrm>
            <a:off x="10713308" y="6356350"/>
            <a:ext cx="1097692" cy="365125"/>
          </a:xfrm>
        </p:spPr>
        <p:txBody>
          <a:bodyPr/>
          <a:lstStyle>
            <a:lvl1pPr>
              <a:defRPr>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94078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F0C0123-3B3C-46FD-A0A1-ADA5035076E7}"/>
              </a:ext>
            </a:extLst>
          </p:cNvPr>
          <p:cNvSpPr>
            <a:spLocks noGrp="1"/>
          </p:cNvSpPr>
          <p:nvPr>
            <p:ph type="pic" sz="quarter" idx="10"/>
          </p:nvPr>
        </p:nvSpPr>
        <p:spPr>
          <a:xfrm>
            <a:off x="0" y="0"/>
            <a:ext cx="12192000" cy="2945761"/>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 y="2631132"/>
            <a:ext cx="11118272" cy="1662546"/>
          </a:xfrm>
          <a:solidFill>
            <a:schemeClr val="tx1">
              <a:alpha val="89000"/>
            </a:schemeClr>
          </a:solidFill>
        </p:spPr>
        <p:txBody>
          <a:bodyPr lIns="914400" anchor="ctr" anchorCtr="0"/>
          <a:lstStyle>
            <a:lvl1pPr>
              <a:defRPr sz="6000">
                <a:solidFill>
                  <a:schemeClr val="bg1"/>
                </a:solidFill>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38200" y="4593635"/>
            <a:ext cx="9926782" cy="1662546"/>
          </a:xfrm>
        </p:spPr>
        <p:txBody>
          <a:bodyPr/>
          <a:lstStyle>
            <a:lvl1pPr marL="0" indent="0">
              <a:buNone/>
              <a:defRPr sz="2400">
                <a:solidFill>
                  <a:schemeClr val="tx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0" name="Straight Connector 9">
            <a:extLst>
              <a:ext uri="{FF2B5EF4-FFF2-40B4-BE49-F238E27FC236}">
                <a16:creationId xmlns:a16="http://schemas.microsoft.com/office/drawing/2014/main" id="{6E747029-9859-DC45-9A77-7E1D4D104189}"/>
              </a:ext>
            </a:extLst>
          </p:cNvPr>
          <p:cNvCxnSpPr>
            <a:cxnSpLocks/>
          </p:cNvCxnSpPr>
          <p:nvPr userDrawn="1"/>
        </p:nvCxnSpPr>
        <p:spPr>
          <a:xfrm>
            <a:off x="7605486" y="6256186"/>
            <a:ext cx="4586514"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3">
            <a:extLst>
              <a:ext uri="{FF2B5EF4-FFF2-40B4-BE49-F238E27FC236}">
                <a16:creationId xmlns:a16="http://schemas.microsoft.com/office/drawing/2014/main" id="{96DEBBF3-C67B-47A9-B715-36E7E467ECA6}"/>
              </a:ext>
            </a:extLst>
          </p:cNvPr>
          <p:cNvSpPr>
            <a:spLocks noGrp="1"/>
          </p:cNvSpPr>
          <p:nvPr>
            <p:ph type="dt" sz="half" idx="11"/>
          </p:nvPr>
        </p:nvSpPr>
        <p:spPr>
          <a:xfrm>
            <a:off x="381000" y="6356350"/>
            <a:ext cx="2743200" cy="365125"/>
          </a:xfrm>
        </p:spPr>
        <p:txBody>
          <a:bodyPr/>
          <a:lstStyle/>
          <a:p>
            <a:r>
              <a:rPr lang="en-US" dirty="0"/>
              <a:t>20XX</a:t>
            </a:r>
          </a:p>
        </p:txBody>
      </p:sp>
      <p:sp>
        <p:nvSpPr>
          <p:cNvPr id="7" name="Footer Placeholder 4">
            <a:extLst>
              <a:ext uri="{FF2B5EF4-FFF2-40B4-BE49-F238E27FC236}">
                <a16:creationId xmlns:a16="http://schemas.microsoft.com/office/drawing/2014/main" id="{E476355C-0230-4853-AF11-0A1B0AD8EB8D}"/>
              </a:ext>
            </a:extLst>
          </p:cNvPr>
          <p:cNvSpPr>
            <a:spLocks noGrp="1"/>
          </p:cNvSpPr>
          <p:nvPr>
            <p:ph type="ftr" sz="quarter" idx="12"/>
          </p:nvPr>
        </p:nvSpPr>
        <p:spPr>
          <a:xfrm>
            <a:off x="4038600" y="6356350"/>
            <a:ext cx="4114800" cy="365125"/>
          </a:xfrm>
        </p:spPr>
        <p:txBody>
          <a:bodyPr/>
          <a:lstStyle/>
          <a:p>
            <a:r>
              <a:rPr lang="en-US" dirty="0"/>
              <a:t>Presentation title</a:t>
            </a:r>
          </a:p>
        </p:txBody>
      </p:sp>
      <p:sp>
        <p:nvSpPr>
          <p:cNvPr id="8" name="Slide Number Placeholder 5">
            <a:extLst>
              <a:ext uri="{FF2B5EF4-FFF2-40B4-BE49-F238E27FC236}">
                <a16:creationId xmlns:a16="http://schemas.microsoft.com/office/drawing/2014/main" id="{D0A15523-9DC0-4DB6-AAB5-709BE171FB04}"/>
              </a:ext>
            </a:extLst>
          </p:cNvPr>
          <p:cNvSpPr>
            <a:spLocks noGrp="1"/>
          </p:cNvSpPr>
          <p:nvPr>
            <p:ph type="sldNum" sz="quarter" idx="13"/>
          </p:nvPr>
        </p:nvSpPr>
        <p:spPr>
          <a:xfrm>
            <a:off x="10713308" y="6356350"/>
            <a:ext cx="1097692" cy="365125"/>
          </a:xfrm>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A182AD2A-0ECB-4BEA-B4FC-8A8041F4FF18}"/>
              </a:ext>
            </a:extLst>
          </p:cNvPr>
          <p:cNvSpPr>
            <a:spLocks noGrp="1"/>
          </p:cNvSpPr>
          <p:nvPr>
            <p:ph type="pic" sz="quarter" idx="10"/>
          </p:nvPr>
        </p:nvSpPr>
        <p:spPr>
          <a:xfrm>
            <a:off x="0" y="3912238"/>
            <a:ext cx="12199673" cy="2945761"/>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831850" y="676650"/>
            <a:ext cx="10515600" cy="1252163"/>
          </a:xfrm>
        </p:spPr>
        <p:txBody>
          <a:bodyPr anchor="ctr" anchorCtr="0"/>
          <a:lstStyle>
            <a:lvl1pPr>
              <a:defRPr sz="6000">
                <a:solidFill>
                  <a:schemeClr val="tx1"/>
                </a:solidFill>
                <a:latin typeface="+mj-lt"/>
              </a:defRPr>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31850" y="1928813"/>
            <a:ext cx="10515600" cy="1645660"/>
          </a:xfrm>
        </p:spPr>
        <p:txBody>
          <a:bodyPr/>
          <a:lstStyle>
            <a:lvl1pPr marL="0" indent="0">
              <a:lnSpc>
                <a:spcPct val="100000"/>
              </a:lnSpc>
              <a:buNone/>
              <a:defRPr sz="2400">
                <a:solidFill>
                  <a:schemeClr val="tx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6" name="Straight Connector 5">
            <a:extLst>
              <a:ext uri="{FF2B5EF4-FFF2-40B4-BE49-F238E27FC236}">
                <a16:creationId xmlns:a16="http://schemas.microsoft.com/office/drawing/2014/main" id="{96333DBA-ED5F-B346-8E4B-C25112DBA651}"/>
              </a:ext>
            </a:extLst>
          </p:cNvPr>
          <p:cNvCxnSpPr>
            <a:cxnSpLocks/>
          </p:cNvCxnSpPr>
          <p:nvPr userDrawn="1"/>
        </p:nvCxnSpPr>
        <p:spPr>
          <a:xfrm rot="16200000">
            <a:off x="10505786" y="-1017238"/>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3">
            <a:extLst>
              <a:ext uri="{FF2B5EF4-FFF2-40B4-BE49-F238E27FC236}">
                <a16:creationId xmlns:a16="http://schemas.microsoft.com/office/drawing/2014/main" id="{8D41C68D-A186-4D75-82A5-8C2768B18462}"/>
              </a:ext>
            </a:extLst>
          </p:cNvPr>
          <p:cNvSpPr>
            <a:spLocks noGrp="1"/>
          </p:cNvSpPr>
          <p:nvPr>
            <p:ph type="dt" sz="half" idx="11"/>
          </p:nvPr>
        </p:nvSpPr>
        <p:spPr>
          <a:xfrm>
            <a:off x="381000" y="6356350"/>
            <a:ext cx="2743200" cy="365125"/>
          </a:xfrm>
        </p:spPr>
        <p:txBody>
          <a:bodyPr/>
          <a:lstStyle>
            <a:lvl1pPr>
              <a:defRPr>
                <a:solidFill>
                  <a:schemeClr val="bg1"/>
                </a:solidFill>
              </a:defRPr>
            </a:lvl1pPr>
          </a:lstStyle>
          <a:p>
            <a:r>
              <a:rPr lang="en-US" dirty="0"/>
              <a:t>20XX</a:t>
            </a:r>
          </a:p>
        </p:txBody>
      </p:sp>
      <p:sp>
        <p:nvSpPr>
          <p:cNvPr id="9" name="Footer Placeholder 6">
            <a:extLst>
              <a:ext uri="{FF2B5EF4-FFF2-40B4-BE49-F238E27FC236}">
                <a16:creationId xmlns:a16="http://schemas.microsoft.com/office/drawing/2014/main" id="{88CEBD28-6BC1-4BA2-9AB9-287381DFB668}"/>
              </a:ext>
            </a:extLst>
          </p:cNvPr>
          <p:cNvSpPr>
            <a:spLocks noGrp="1"/>
          </p:cNvSpPr>
          <p:nvPr>
            <p:ph type="ftr" sz="quarter" idx="12"/>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10" name="Slide Number Placeholder 7">
            <a:extLst>
              <a:ext uri="{FF2B5EF4-FFF2-40B4-BE49-F238E27FC236}">
                <a16:creationId xmlns:a16="http://schemas.microsoft.com/office/drawing/2014/main" id="{F89D9479-2604-412D-9703-94A042E59FB4}"/>
              </a:ext>
            </a:extLst>
          </p:cNvPr>
          <p:cNvSpPr>
            <a:spLocks noGrp="1"/>
          </p:cNvSpPr>
          <p:nvPr>
            <p:ph type="sldNum" sz="quarter" idx="13"/>
          </p:nvPr>
        </p:nvSpPr>
        <p:spPr>
          <a:xfrm>
            <a:off x="10713308" y="6356350"/>
            <a:ext cx="1097692"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36792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a:xfrm>
            <a:off x="7435119" y="3846786"/>
            <a:ext cx="4137288" cy="2253977"/>
          </a:xfrm>
        </p:spPr>
        <p:txBody>
          <a:bodyPr anchor="t" anchorCtr="0">
            <a:noAutofit/>
          </a:bodyPr>
          <a:lstStyle>
            <a:lvl1pPr>
              <a:defRPr sz="6000">
                <a:latin typeface="+mj-lt"/>
              </a:defRPr>
            </a:lvl1pPr>
          </a:lstStyle>
          <a:p>
            <a:r>
              <a:rPr lang="en-US"/>
              <a:t>Click to edit Master title style</a:t>
            </a:r>
          </a:p>
        </p:txBody>
      </p:sp>
      <p:cxnSp>
        <p:nvCxnSpPr>
          <p:cNvPr id="10" name="Straight Connector 9">
            <a:extLst>
              <a:ext uri="{FF2B5EF4-FFF2-40B4-BE49-F238E27FC236}">
                <a16:creationId xmlns:a16="http://schemas.microsoft.com/office/drawing/2014/main" id="{AE083BCB-EF8C-3B45-B3E0-6094D68C1246}"/>
              </a:ext>
            </a:extLst>
          </p:cNvPr>
          <p:cNvCxnSpPr>
            <a:cxnSpLocks/>
          </p:cNvCxnSpPr>
          <p:nvPr userDrawn="1"/>
        </p:nvCxnSpPr>
        <p:spPr>
          <a:xfrm>
            <a:off x="7615000" y="0"/>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hart Placeholder 15">
            <a:extLst>
              <a:ext uri="{FF2B5EF4-FFF2-40B4-BE49-F238E27FC236}">
                <a16:creationId xmlns:a16="http://schemas.microsoft.com/office/drawing/2014/main" id="{575A85FE-F25A-AA48-9533-535C917EBFBE}"/>
              </a:ext>
            </a:extLst>
          </p:cNvPr>
          <p:cNvSpPr>
            <a:spLocks noGrp="1"/>
          </p:cNvSpPr>
          <p:nvPr>
            <p:ph type="chart" sz="quarter" idx="14"/>
          </p:nvPr>
        </p:nvSpPr>
        <p:spPr>
          <a:xfrm>
            <a:off x="374650" y="173736"/>
            <a:ext cx="6761163" cy="5740400"/>
          </a:xfrm>
        </p:spPr>
        <p:txBody>
          <a:bodyPr/>
          <a:lstStyle>
            <a:lvl1pPr>
              <a:defRPr>
                <a:latin typeface="+mn-lt"/>
              </a:defRPr>
            </a:lvl1pPr>
          </a:lstStyle>
          <a:p>
            <a:r>
              <a:rPr lang="en-US"/>
              <a:t>Click icon to add chart</a:t>
            </a:r>
            <a:endParaRPr lang="en-US" dirty="0"/>
          </a:p>
        </p:txBody>
      </p:sp>
      <p:sp>
        <p:nvSpPr>
          <p:cNvPr id="5" name="Date Placeholder 2">
            <a:extLst>
              <a:ext uri="{FF2B5EF4-FFF2-40B4-BE49-F238E27FC236}">
                <a16:creationId xmlns:a16="http://schemas.microsoft.com/office/drawing/2014/main" id="{22378FC3-0625-417F-9504-AB7309504767}"/>
              </a:ext>
            </a:extLst>
          </p:cNvPr>
          <p:cNvSpPr>
            <a:spLocks noGrp="1"/>
          </p:cNvSpPr>
          <p:nvPr>
            <p:ph type="dt" sz="half" idx="15"/>
          </p:nvPr>
        </p:nvSpPr>
        <p:spPr>
          <a:xfrm>
            <a:off x="381000" y="6356350"/>
            <a:ext cx="2743200" cy="365125"/>
          </a:xfrm>
        </p:spPr>
        <p:txBody>
          <a:bodyPr/>
          <a:lstStyle/>
          <a:p>
            <a:r>
              <a:rPr lang="en-US" dirty="0"/>
              <a:t>20XX</a:t>
            </a:r>
          </a:p>
        </p:txBody>
      </p:sp>
      <p:sp>
        <p:nvSpPr>
          <p:cNvPr id="6" name="Footer Placeholder 3">
            <a:extLst>
              <a:ext uri="{FF2B5EF4-FFF2-40B4-BE49-F238E27FC236}">
                <a16:creationId xmlns:a16="http://schemas.microsoft.com/office/drawing/2014/main" id="{BF811660-F20D-49FF-9445-C36E49BD31DE}"/>
              </a:ext>
            </a:extLst>
          </p:cNvPr>
          <p:cNvSpPr>
            <a:spLocks noGrp="1"/>
          </p:cNvSpPr>
          <p:nvPr>
            <p:ph type="ftr" sz="quarter" idx="16"/>
          </p:nvPr>
        </p:nvSpPr>
        <p:spPr>
          <a:xfrm>
            <a:off x="4038600" y="6356350"/>
            <a:ext cx="4114800" cy="365125"/>
          </a:xfrm>
        </p:spPr>
        <p:txBody>
          <a:bodyPr/>
          <a:lstStyle/>
          <a:p>
            <a:r>
              <a:rPr lang="en-US" dirty="0"/>
              <a:t>Presentation title</a:t>
            </a:r>
          </a:p>
        </p:txBody>
      </p:sp>
      <p:sp>
        <p:nvSpPr>
          <p:cNvPr id="7" name="Slide Number Placeholder 4">
            <a:extLst>
              <a:ext uri="{FF2B5EF4-FFF2-40B4-BE49-F238E27FC236}">
                <a16:creationId xmlns:a16="http://schemas.microsoft.com/office/drawing/2014/main" id="{9252CDD4-236D-4E0B-B7E5-1299FC84FC97}"/>
              </a:ext>
            </a:extLst>
          </p:cNvPr>
          <p:cNvSpPr>
            <a:spLocks noGrp="1"/>
          </p:cNvSpPr>
          <p:nvPr>
            <p:ph type="sldNum" sz="quarter" idx="17"/>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a:xfrm>
            <a:off x="502303" y="3663846"/>
            <a:ext cx="4385565" cy="2235016"/>
          </a:xfrm>
        </p:spPr>
        <p:txBody>
          <a:bodyPr anchor="t" anchorCtr="0">
            <a:normAutofit/>
          </a:bodyPr>
          <a:lstStyle>
            <a:lvl1pPr algn="l">
              <a:defRPr sz="5400">
                <a:latin typeface="+mj-lt"/>
              </a:defRPr>
            </a:lvl1pPr>
          </a:lstStyle>
          <a:p>
            <a:r>
              <a:rPr lang="en-US"/>
              <a:t>Click to edit Master title style</a:t>
            </a:r>
          </a:p>
        </p:txBody>
      </p:sp>
      <p:cxnSp>
        <p:nvCxnSpPr>
          <p:cNvPr id="10" name="Straight Connector 9">
            <a:extLst>
              <a:ext uri="{FF2B5EF4-FFF2-40B4-BE49-F238E27FC236}">
                <a16:creationId xmlns:a16="http://schemas.microsoft.com/office/drawing/2014/main" id="{AE083BCB-EF8C-3B45-B3E0-6094D68C1246}"/>
              </a:ext>
            </a:extLst>
          </p:cNvPr>
          <p:cNvCxnSpPr>
            <a:cxnSpLocks/>
          </p:cNvCxnSpPr>
          <p:nvPr userDrawn="1"/>
        </p:nvCxnSpPr>
        <p:spPr>
          <a:xfrm>
            <a:off x="4523214" y="0"/>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 Placeholder 12">
            <a:extLst>
              <a:ext uri="{FF2B5EF4-FFF2-40B4-BE49-F238E27FC236}">
                <a16:creationId xmlns:a16="http://schemas.microsoft.com/office/drawing/2014/main" id="{B039E4E5-7FFE-CC4B-8842-71AE4FA8604C}"/>
              </a:ext>
            </a:extLst>
          </p:cNvPr>
          <p:cNvSpPr>
            <a:spLocks noGrp="1"/>
          </p:cNvSpPr>
          <p:nvPr>
            <p:ph type="body" sz="quarter" idx="13"/>
          </p:nvPr>
        </p:nvSpPr>
        <p:spPr>
          <a:xfrm>
            <a:off x="5789850" y="3667020"/>
            <a:ext cx="5564845" cy="2235016"/>
          </a:xfrm>
        </p:spPr>
        <p:txBody>
          <a:bodyPr>
            <a:noAutofit/>
          </a:bodyPr>
          <a:lstStyle>
            <a:lvl1pPr marL="0" indent="0">
              <a:buNone/>
              <a:defRPr sz="2400">
                <a:solidFill>
                  <a:schemeClr val="tx2"/>
                </a:solidFill>
                <a:latin typeface="+mj-lt"/>
              </a:defRPr>
            </a:lvl1pPr>
            <a:lvl2pPr marL="457200" indent="0">
              <a:buNone/>
              <a:defRPr sz="2000">
                <a:solidFill>
                  <a:schemeClr val="tx2"/>
                </a:solidFill>
                <a:latin typeface="+mj-lt"/>
              </a:defRPr>
            </a:lvl2pPr>
            <a:lvl3pPr marL="914400" indent="0">
              <a:buNone/>
              <a:defRPr sz="1800">
                <a:solidFill>
                  <a:schemeClr val="tx2"/>
                </a:solidFill>
                <a:latin typeface="+mj-lt"/>
              </a:defRPr>
            </a:lvl3pPr>
            <a:lvl4pPr marL="1371600" indent="0">
              <a:buNone/>
              <a:defRPr sz="1600">
                <a:solidFill>
                  <a:schemeClr val="tx2"/>
                </a:solidFill>
                <a:latin typeface="+mj-lt"/>
              </a:defRPr>
            </a:lvl4pPr>
            <a:lvl5pPr marL="1828800" indent="0">
              <a:buNone/>
              <a:defRPr sz="16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30245D5-FEED-9942-BB36-B4B0944B9E5A}"/>
              </a:ext>
            </a:extLst>
          </p:cNvPr>
          <p:cNvSpPr>
            <a:spLocks noGrp="1"/>
          </p:cNvSpPr>
          <p:nvPr>
            <p:ph type="pic" sz="quarter" idx="14"/>
          </p:nvPr>
        </p:nvSpPr>
        <p:spPr>
          <a:xfrm>
            <a:off x="5789613" y="549275"/>
            <a:ext cx="2555875" cy="2838450"/>
          </a:xfrm>
        </p:spPr>
        <p:txBody>
          <a:bodyPr/>
          <a:lstStyle/>
          <a:p>
            <a:r>
              <a:rPr lang="en-US"/>
              <a:t>Click icon to add picture</a:t>
            </a:r>
            <a:endParaRPr lang="en-US" dirty="0"/>
          </a:p>
        </p:txBody>
      </p:sp>
      <p:sp>
        <p:nvSpPr>
          <p:cNvPr id="11" name="Picture Placeholder 3">
            <a:extLst>
              <a:ext uri="{FF2B5EF4-FFF2-40B4-BE49-F238E27FC236}">
                <a16:creationId xmlns:a16="http://schemas.microsoft.com/office/drawing/2014/main" id="{5EE6AB47-FCD9-0E4A-8E1D-B4C8D134BB3C}"/>
              </a:ext>
            </a:extLst>
          </p:cNvPr>
          <p:cNvSpPr>
            <a:spLocks noGrp="1"/>
          </p:cNvSpPr>
          <p:nvPr>
            <p:ph type="pic" sz="quarter" idx="15"/>
          </p:nvPr>
        </p:nvSpPr>
        <p:spPr>
          <a:xfrm>
            <a:off x="8798820" y="549275"/>
            <a:ext cx="2555875" cy="2838450"/>
          </a:xfrm>
        </p:spPr>
        <p:txBody>
          <a:bodyPr/>
          <a:lstStyle/>
          <a:p>
            <a:r>
              <a:rPr lang="en-US"/>
              <a:t>Click icon to add picture</a:t>
            </a:r>
            <a:endParaRPr lang="en-US" dirty="0"/>
          </a:p>
        </p:txBody>
      </p:sp>
      <p:sp>
        <p:nvSpPr>
          <p:cNvPr id="12" name="Rectangle 11">
            <a:extLst>
              <a:ext uri="{FF2B5EF4-FFF2-40B4-BE49-F238E27FC236}">
                <a16:creationId xmlns:a16="http://schemas.microsoft.com/office/drawing/2014/main" id="{0D878389-B981-B246-9A16-3137079B452D}"/>
              </a:ext>
            </a:extLst>
          </p:cNvPr>
          <p:cNvSpPr/>
          <p:nvPr userDrawn="1"/>
        </p:nvSpPr>
        <p:spPr>
          <a:xfrm>
            <a:off x="0" y="6174931"/>
            <a:ext cx="12192000" cy="683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Date Placeholder 2">
            <a:extLst>
              <a:ext uri="{FF2B5EF4-FFF2-40B4-BE49-F238E27FC236}">
                <a16:creationId xmlns:a16="http://schemas.microsoft.com/office/drawing/2014/main" id="{2B04B165-7AD0-4017-991A-53D3876388E7}"/>
              </a:ext>
            </a:extLst>
          </p:cNvPr>
          <p:cNvSpPr>
            <a:spLocks noGrp="1"/>
          </p:cNvSpPr>
          <p:nvPr>
            <p:ph type="dt" sz="half" idx="16"/>
          </p:nvPr>
        </p:nvSpPr>
        <p:spPr>
          <a:xfrm>
            <a:off x="381000" y="6356350"/>
            <a:ext cx="2743200" cy="365125"/>
          </a:xfrm>
        </p:spPr>
        <p:txBody>
          <a:bodyPr/>
          <a:lstStyle>
            <a:lvl1pPr>
              <a:defRPr>
                <a:solidFill>
                  <a:schemeClr val="bg1"/>
                </a:solidFill>
              </a:defRPr>
            </a:lvl1pPr>
          </a:lstStyle>
          <a:p>
            <a:r>
              <a:rPr lang="en-US" dirty="0"/>
              <a:t>20XX</a:t>
            </a:r>
          </a:p>
        </p:txBody>
      </p:sp>
      <p:sp>
        <p:nvSpPr>
          <p:cNvPr id="9" name="Footer Placeholder 4">
            <a:extLst>
              <a:ext uri="{FF2B5EF4-FFF2-40B4-BE49-F238E27FC236}">
                <a16:creationId xmlns:a16="http://schemas.microsoft.com/office/drawing/2014/main" id="{6DF0ACE5-9E0A-47E1-A9C1-193F90792C7E}"/>
              </a:ext>
            </a:extLst>
          </p:cNvPr>
          <p:cNvSpPr>
            <a:spLocks noGrp="1"/>
          </p:cNvSpPr>
          <p:nvPr>
            <p:ph type="ftr" sz="quarter" idx="17"/>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14" name="Slide Number Placeholder 5">
            <a:extLst>
              <a:ext uri="{FF2B5EF4-FFF2-40B4-BE49-F238E27FC236}">
                <a16:creationId xmlns:a16="http://schemas.microsoft.com/office/drawing/2014/main" id="{B5A32872-1E9F-499E-A0E5-E25A255707F1}"/>
              </a:ext>
            </a:extLst>
          </p:cNvPr>
          <p:cNvSpPr>
            <a:spLocks noGrp="1"/>
          </p:cNvSpPr>
          <p:nvPr>
            <p:ph type="sldNum" sz="quarter" idx="18"/>
          </p:nvPr>
        </p:nvSpPr>
        <p:spPr>
          <a:xfrm>
            <a:off x="10713308" y="6356350"/>
            <a:ext cx="1097692"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332282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8" y="2449822"/>
            <a:ext cx="4812867" cy="63626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3152954"/>
            <a:ext cx="4812867"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6216563" y="2449822"/>
            <a:ext cx="5294154" cy="63626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216563" y="3152954"/>
            <a:ext cx="5294154"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F2090A0-772A-C549-8840-0CF48830E68A}"/>
              </a:ext>
            </a:extLst>
          </p:cNvPr>
          <p:cNvCxnSpPr>
            <a:cxnSpLocks/>
          </p:cNvCxnSpPr>
          <p:nvPr userDrawn="1"/>
        </p:nvCxnSpPr>
        <p:spPr>
          <a:xfrm>
            <a:off x="6763657" y="6256186"/>
            <a:ext cx="542834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7">
            <a:extLst>
              <a:ext uri="{FF2B5EF4-FFF2-40B4-BE49-F238E27FC236}">
                <a16:creationId xmlns:a16="http://schemas.microsoft.com/office/drawing/2014/main" id="{2F5025B1-54F6-4735-8BE4-31E33BB3C17D}"/>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12" name="Title 1">
            <a:extLst>
              <a:ext uri="{FF2B5EF4-FFF2-40B4-BE49-F238E27FC236}">
                <a16:creationId xmlns:a16="http://schemas.microsoft.com/office/drawing/2014/main" id="{08742881-DAF4-4DFE-8C09-2BCC306EF644}"/>
              </a:ext>
            </a:extLst>
          </p:cNvPr>
          <p:cNvSpPr>
            <a:spLocks noGrp="1"/>
          </p:cNvSpPr>
          <p:nvPr>
            <p:ph type="title"/>
          </p:nvPr>
        </p:nvSpPr>
        <p:spPr>
          <a:xfrm>
            <a:off x="1097279" y="493776"/>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9" name="Date Placeholder 6">
            <a:extLst>
              <a:ext uri="{FF2B5EF4-FFF2-40B4-BE49-F238E27FC236}">
                <a16:creationId xmlns:a16="http://schemas.microsoft.com/office/drawing/2014/main" id="{DFC82FBA-0F09-4E2A-B286-CC1BAF61F3C0}"/>
              </a:ext>
            </a:extLst>
          </p:cNvPr>
          <p:cNvSpPr>
            <a:spLocks noGrp="1"/>
          </p:cNvSpPr>
          <p:nvPr>
            <p:ph type="dt" sz="half" idx="10"/>
          </p:nvPr>
        </p:nvSpPr>
        <p:spPr>
          <a:xfrm>
            <a:off x="381000" y="6356350"/>
            <a:ext cx="2743200" cy="365125"/>
          </a:xfrm>
        </p:spPr>
        <p:txBody>
          <a:bodyPr/>
          <a:lstStyle/>
          <a:p>
            <a:r>
              <a:rPr lang="en-US" dirty="0"/>
              <a:t>20XX</a:t>
            </a:r>
          </a:p>
        </p:txBody>
      </p:sp>
      <p:sp>
        <p:nvSpPr>
          <p:cNvPr id="10" name="Footer Placeholder 10">
            <a:extLst>
              <a:ext uri="{FF2B5EF4-FFF2-40B4-BE49-F238E27FC236}">
                <a16:creationId xmlns:a16="http://schemas.microsoft.com/office/drawing/2014/main" id="{35C8B9BF-3225-42AC-AC54-8108B8778A75}"/>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13" name="Slide Number Placeholder 11">
            <a:extLst>
              <a:ext uri="{FF2B5EF4-FFF2-40B4-BE49-F238E27FC236}">
                <a16:creationId xmlns:a16="http://schemas.microsoft.com/office/drawing/2014/main" id="{B2CA33E4-9BFE-4DCE-972D-17F3F70642E2}"/>
              </a:ext>
            </a:extLst>
          </p:cNvPr>
          <p:cNvSpPr>
            <a:spLocks noGrp="1"/>
          </p:cNvSpPr>
          <p:nvPr>
            <p:ph type="sldNum" sz="quarter" idx="12"/>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9" y="2484326"/>
            <a:ext cx="3205396" cy="61901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9" y="3187458"/>
            <a:ext cx="3205396"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4550008" y="2484326"/>
            <a:ext cx="3221182" cy="61901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550008" y="3187458"/>
            <a:ext cx="3221182"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0ECCB6-C8A8-BB43-AC04-B3621CFEC5C9}"/>
              </a:ext>
            </a:extLst>
          </p:cNvPr>
          <p:cNvSpPr>
            <a:spLocks noGrp="1"/>
          </p:cNvSpPr>
          <p:nvPr>
            <p:ph type="body" sz="quarter" idx="10" hasCustomPrompt="1"/>
          </p:nvPr>
        </p:nvSpPr>
        <p:spPr>
          <a:xfrm>
            <a:off x="8276013" y="2484326"/>
            <a:ext cx="3221182" cy="619011"/>
          </a:xfrm>
        </p:spPr>
        <p:txBody>
          <a:bodyPr anchor="b">
            <a:normAutofit/>
          </a:bodyPr>
          <a:lstStyle>
            <a:lvl1pPr marL="0" indent="0">
              <a:buNone/>
              <a:defRPr sz="2400" b="0" cap="all" baseline="0">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5">
            <a:extLst>
              <a:ext uri="{FF2B5EF4-FFF2-40B4-BE49-F238E27FC236}">
                <a16:creationId xmlns:a16="http://schemas.microsoft.com/office/drawing/2014/main" id="{A42E179B-3AD1-7F42-AE86-86F1F9A377EE}"/>
              </a:ext>
            </a:extLst>
          </p:cNvPr>
          <p:cNvSpPr>
            <a:spLocks noGrp="1"/>
          </p:cNvSpPr>
          <p:nvPr>
            <p:ph sz="quarter" idx="11"/>
          </p:nvPr>
        </p:nvSpPr>
        <p:spPr>
          <a:xfrm>
            <a:off x="8276013" y="3187458"/>
            <a:ext cx="3221182" cy="2827182"/>
          </a:xfrm>
        </p:spPr>
        <p:txBody>
          <a:bodyPr>
            <a:normAutofit/>
          </a:bodyPr>
          <a:lstStyle>
            <a:lvl1pPr marL="342900" indent="-342900">
              <a:lnSpc>
                <a:spcPct val="100000"/>
              </a:lnSpc>
              <a:buFont typeface="Arial" panose="020B0604020202020204" pitchFamily="34" charset="0"/>
              <a:buChar char="•"/>
              <a:defRPr sz="2000">
                <a:solidFill>
                  <a:schemeClr val="tx2"/>
                </a:solidFill>
                <a:latin typeface="+mj-lt"/>
              </a:defRPr>
            </a:lvl1pPr>
            <a:lvl2pPr marL="742950" indent="-285750">
              <a:lnSpc>
                <a:spcPct val="100000"/>
              </a:lnSpc>
              <a:buFont typeface="Arial" panose="020B0604020202020204" pitchFamily="34" charset="0"/>
              <a:buChar char="•"/>
              <a:defRPr sz="1800">
                <a:solidFill>
                  <a:schemeClr val="tx2"/>
                </a:solidFill>
                <a:latin typeface="+mj-lt"/>
              </a:defRPr>
            </a:lvl2pPr>
            <a:lvl3pPr marL="1200150" indent="-285750">
              <a:lnSpc>
                <a:spcPct val="100000"/>
              </a:lnSpc>
              <a:buFont typeface="Arial" panose="020B0604020202020204" pitchFamily="34" charset="0"/>
              <a:buChar char="•"/>
              <a:defRPr sz="1600">
                <a:solidFill>
                  <a:schemeClr val="tx2"/>
                </a:solidFill>
                <a:latin typeface="+mj-lt"/>
              </a:defRPr>
            </a:lvl3pPr>
            <a:lvl4pPr marL="1657350" indent="-285750">
              <a:lnSpc>
                <a:spcPct val="100000"/>
              </a:lnSpc>
              <a:buFont typeface="Arial" panose="020B0604020202020204" pitchFamily="34" charset="0"/>
              <a:buChar char="•"/>
              <a:defRPr sz="1400">
                <a:solidFill>
                  <a:schemeClr val="tx2"/>
                </a:solidFill>
                <a:latin typeface="+mj-lt"/>
              </a:defRPr>
            </a:lvl4pPr>
            <a:lvl5pPr marL="2114550" indent="-285750">
              <a:lnSpc>
                <a:spcPct val="100000"/>
              </a:lnSpc>
              <a:buFont typeface="Arial" panose="020B0604020202020204" pitchFamily="34" charset="0"/>
              <a:buChar char="•"/>
              <a:defRPr sz="1400">
                <a:solidFill>
                  <a:schemeClr val="tx2"/>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1" name="Straight Connector 10">
            <a:extLst>
              <a:ext uri="{FF2B5EF4-FFF2-40B4-BE49-F238E27FC236}">
                <a16:creationId xmlns:a16="http://schemas.microsoft.com/office/drawing/2014/main" id="{081FA6F8-E47A-AF48-81E8-B32BDDD67498}"/>
              </a:ext>
            </a:extLst>
          </p:cNvPr>
          <p:cNvCxnSpPr>
            <a:cxnSpLocks/>
          </p:cNvCxnSpPr>
          <p:nvPr userDrawn="1"/>
        </p:nvCxnSpPr>
        <p:spPr>
          <a:xfrm>
            <a:off x="6763657" y="6256186"/>
            <a:ext cx="5428343"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Picture Placeholder 17">
            <a:extLst>
              <a:ext uri="{FF2B5EF4-FFF2-40B4-BE49-F238E27FC236}">
                <a16:creationId xmlns:a16="http://schemas.microsoft.com/office/drawing/2014/main" id="{D90CF65F-2A4B-483A-A668-8CA45F6BA3C6}"/>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16" name="Title 1">
            <a:extLst>
              <a:ext uri="{FF2B5EF4-FFF2-40B4-BE49-F238E27FC236}">
                <a16:creationId xmlns:a16="http://schemas.microsoft.com/office/drawing/2014/main" id="{FB9C7FF7-CB56-49D5-BC60-5B51F73088FC}"/>
              </a:ext>
            </a:extLst>
          </p:cNvPr>
          <p:cNvSpPr>
            <a:spLocks noGrp="1"/>
          </p:cNvSpPr>
          <p:nvPr>
            <p:ph type="title"/>
          </p:nvPr>
        </p:nvSpPr>
        <p:spPr>
          <a:xfrm>
            <a:off x="1097279" y="493776"/>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12" name="Date Placeholder 6">
            <a:extLst>
              <a:ext uri="{FF2B5EF4-FFF2-40B4-BE49-F238E27FC236}">
                <a16:creationId xmlns:a16="http://schemas.microsoft.com/office/drawing/2014/main" id="{3DEAC756-8E1D-4F9B-A6AC-2CB1A39280CF}"/>
              </a:ext>
            </a:extLst>
          </p:cNvPr>
          <p:cNvSpPr>
            <a:spLocks noGrp="1"/>
          </p:cNvSpPr>
          <p:nvPr>
            <p:ph type="dt" sz="half" idx="23"/>
          </p:nvPr>
        </p:nvSpPr>
        <p:spPr>
          <a:xfrm>
            <a:off x="381000" y="6356350"/>
            <a:ext cx="2743200" cy="365125"/>
          </a:xfrm>
        </p:spPr>
        <p:txBody>
          <a:bodyPr/>
          <a:lstStyle/>
          <a:p>
            <a:r>
              <a:rPr lang="en-US" dirty="0"/>
              <a:t>20XX</a:t>
            </a:r>
          </a:p>
        </p:txBody>
      </p:sp>
      <p:sp>
        <p:nvSpPr>
          <p:cNvPr id="13" name="Footer Placeholder 10">
            <a:extLst>
              <a:ext uri="{FF2B5EF4-FFF2-40B4-BE49-F238E27FC236}">
                <a16:creationId xmlns:a16="http://schemas.microsoft.com/office/drawing/2014/main" id="{4DC7375B-BA19-477E-BC1F-E66C9A32D346}"/>
              </a:ext>
            </a:extLst>
          </p:cNvPr>
          <p:cNvSpPr>
            <a:spLocks noGrp="1"/>
          </p:cNvSpPr>
          <p:nvPr>
            <p:ph type="ftr" sz="quarter" idx="24"/>
          </p:nvPr>
        </p:nvSpPr>
        <p:spPr>
          <a:xfrm>
            <a:off x="4038600" y="6356350"/>
            <a:ext cx="4114800" cy="365125"/>
          </a:xfrm>
        </p:spPr>
        <p:txBody>
          <a:bodyPr/>
          <a:lstStyle/>
          <a:p>
            <a:r>
              <a:rPr lang="en-US" dirty="0"/>
              <a:t>Presentation title</a:t>
            </a:r>
          </a:p>
        </p:txBody>
      </p:sp>
      <p:sp>
        <p:nvSpPr>
          <p:cNvPr id="14" name="Slide Number Placeholder 11">
            <a:extLst>
              <a:ext uri="{FF2B5EF4-FFF2-40B4-BE49-F238E27FC236}">
                <a16:creationId xmlns:a16="http://schemas.microsoft.com/office/drawing/2014/main" id="{2EF863B1-B71D-40A5-B100-BEDDF13242E8}"/>
              </a:ext>
            </a:extLst>
          </p:cNvPr>
          <p:cNvSpPr>
            <a:spLocks noGrp="1"/>
          </p:cNvSpPr>
          <p:nvPr>
            <p:ph type="sldNum" sz="quarter" idx="12"/>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96078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layout small">
    <p:spTree>
      <p:nvGrpSpPr>
        <p:cNvPr id="1" name=""/>
        <p:cNvGrpSpPr/>
        <p:nvPr/>
      </p:nvGrpSpPr>
      <p:grpSpPr>
        <a:xfrm>
          <a:off x="0" y="0"/>
          <a:ext cx="0" cy="0"/>
          <a:chOff x="0" y="0"/>
          <a:chExt cx="0" cy="0"/>
        </a:xfrm>
      </p:grpSpPr>
      <p:sp>
        <p:nvSpPr>
          <p:cNvPr id="5" name="Picture Placeholder 24">
            <a:extLst>
              <a:ext uri="{FF2B5EF4-FFF2-40B4-BE49-F238E27FC236}">
                <a16:creationId xmlns:a16="http://schemas.microsoft.com/office/drawing/2014/main" id="{98CBB35A-0A08-5041-BD40-BF45BC1AEAFF}"/>
              </a:ext>
            </a:extLst>
          </p:cNvPr>
          <p:cNvSpPr>
            <a:spLocks noGrp="1"/>
          </p:cNvSpPr>
          <p:nvPr>
            <p:ph type="pic" sz="quarter" idx="10"/>
          </p:nvPr>
        </p:nvSpPr>
        <p:spPr>
          <a:xfrm>
            <a:off x="985261"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6" name="Text Placeholder 26">
            <a:extLst>
              <a:ext uri="{FF2B5EF4-FFF2-40B4-BE49-F238E27FC236}">
                <a16:creationId xmlns:a16="http://schemas.microsoft.com/office/drawing/2014/main" id="{13A7526F-5EB1-B149-A17B-140D879C2253}"/>
              </a:ext>
            </a:extLst>
          </p:cNvPr>
          <p:cNvSpPr>
            <a:spLocks noGrp="1"/>
          </p:cNvSpPr>
          <p:nvPr>
            <p:ph type="body" sz="quarter" idx="11" hasCustomPrompt="1"/>
          </p:nvPr>
        </p:nvSpPr>
        <p:spPr>
          <a:xfrm>
            <a:off x="641783"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7" name="Text Placeholder 26">
            <a:extLst>
              <a:ext uri="{FF2B5EF4-FFF2-40B4-BE49-F238E27FC236}">
                <a16:creationId xmlns:a16="http://schemas.microsoft.com/office/drawing/2014/main" id="{F324894D-54DA-A14A-A64C-19BB8656F0DD}"/>
              </a:ext>
            </a:extLst>
          </p:cNvPr>
          <p:cNvSpPr>
            <a:spLocks noGrp="1"/>
          </p:cNvSpPr>
          <p:nvPr>
            <p:ph type="body" sz="quarter" idx="12"/>
          </p:nvPr>
        </p:nvSpPr>
        <p:spPr>
          <a:xfrm>
            <a:off x="641783"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8" name="Picture Placeholder 24">
            <a:extLst>
              <a:ext uri="{FF2B5EF4-FFF2-40B4-BE49-F238E27FC236}">
                <a16:creationId xmlns:a16="http://schemas.microsoft.com/office/drawing/2014/main" id="{668630C3-2B55-3E42-B37C-761FC5B8D996}"/>
              </a:ext>
            </a:extLst>
          </p:cNvPr>
          <p:cNvSpPr>
            <a:spLocks noGrp="1"/>
          </p:cNvSpPr>
          <p:nvPr>
            <p:ph type="pic" sz="quarter" idx="13"/>
          </p:nvPr>
        </p:nvSpPr>
        <p:spPr>
          <a:xfrm>
            <a:off x="3749243"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9" name="Text Placeholder 26">
            <a:extLst>
              <a:ext uri="{FF2B5EF4-FFF2-40B4-BE49-F238E27FC236}">
                <a16:creationId xmlns:a16="http://schemas.microsoft.com/office/drawing/2014/main" id="{13A77570-6922-804B-9561-A4FD1EECA40B}"/>
              </a:ext>
            </a:extLst>
          </p:cNvPr>
          <p:cNvSpPr>
            <a:spLocks noGrp="1"/>
          </p:cNvSpPr>
          <p:nvPr>
            <p:ph type="body" sz="quarter" idx="14" hasCustomPrompt="1"/>
          </p:nvPr>
        </p:nvSpPr>
        <p:spPr>
          <a:xfrm>
            <a:off x="3405765"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10" name="Text Placeholder 26">
            <a:extLst>
              <a:ext uri="{FF2B5EF4-FFF2-40B4-BE49-F238E27FC236}">
                <a16:creationId xmlns:a16="http://schemas.microsoft.com/office/drawing/2014/main" id="{E1C349B5-EA89-A045-923D-E8C06B61BFF5}"/>
              </a:ext>
            </a:extLst>
          </p:cNvPr>
          <p:cNvSpPr>
            <a:spLocks noGrp="1"/>
          </p:cNvSpPr>
          <p:nvPr>
            <p:ph type="body" sz="quarter" idx="15"/>
          </p:nvPr>
        </p:nvSpPr>
        <p:spPr>
          <a:xfrm>
            <a:off x="3405765"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11" name="Picture Placeholder 24">
            <a:extLst>
              <a:ext uri="{FF2B5EF4-FFF2-40B4-BE49-F238E27FC236}">
                <a16:creationId xmlns:a16="http://schemas.microsoft.com/office/drawing/2014/main" id="{4355BC29-468B-9443-AAF0-D4F9A17CBB3F}"/>
              </a:ext>
            </a:extLst>
          </p:cNvPr>
          <p:cNvSpPr>
            <a:spLocks noGrp="1"/>
          </p:cNvSpPr>
          <p:nvPr>
            <p:ph type="pic" sz="quarter" idx="16"/>
          </p:nvPr>
        </p:nvSpPr>
        <p:spPr>
          <a:xfrm>
            <a:off x="6513225"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12" name="Text Placeholder 26">
            <a:extLst>
              <a:ext uri="{FF2B5EF4-FFF2-40B4-BE49-F238E27FC236}">
                <a16:creationId xmlns:a16="http://schemas.microsoft.com/office/drawing/2014/main" id="{0ACA1FDC-8C3E-1548-BBD5-7F8C1F2BE639}"/>
              </a:ext>
            </a:extLst>
          </p:cNvPr>
          <p:cNvSpPr>
            <a:spLocks noGrp="1"/>
          </p:cNvSpPr>
          <p:nvPr>
            <p:ph type="body" sz="quarter" idx="17" hasCustomPrompt="1"/>
          </p:nvPr>
        </p:nvSpPr>
        <p:spPr>
          <a:xfrm>
            <a:off x="6169747"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13" name="Text Placeholder 26">
            <a:extLst>
              <a:ext uri="{FF2B5EF4-FFF2-40B4-BE49-F238E27FC236}">
                <a16:creationId xmlns:a16="http://schemas.microsoft.com/office/drawing/2014/main" id="{01851322-3359-0A4C-A37F-267BC65A63D3}"/>
              </a:ext>
            </a:extLst>
          </p:cNvPr>
          <p:cNvSpPr>
            <a:spLocks noGrp="1"/>
          </p:cNvSpPr>
          <p:nvPr>
            <p:ph type="body" sz="quarter" idx="18"/>
          </p:nvPr>
        </p:nvSpPr>
        <p:spPr>
          <a:xfrm>
            <a:off x="6169747"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14" name="Picture Placeholder 24">
            <a:extLst>
              <a:ext uri="{FF2B5EF4-FFF2-40B4-BE49-F238E27FC236}">
                <a16:creationId xmlns:a16="http://schemas.microsoft.com/office/drawing/2014/main" id="{59988A13-ECF1-ED4E-B389-5F37421ED46A}"/>
              </a:ext>
            </a:extLst>
          </p:cNvPr>
          <p:cNvSpPr>
            <a:spLocks noGrp="1"/>
          </p:cNvSpPr>
          <p:nvPr>
            <p:ph type="pic" sz="quarter" idx="19"/>
          </p:nvPr>
        </p:nvSpPr>
        <p:spPr>
          <a:xfrm>
            <a:off x="9277207" y="2706624"/>
            <a:ext cx="1944976" cy="1944974"/>
          </a:xfrm>
          <a:prstGeom prst="ellipse">
            <a:avLst/>
          </a:prstGeom>
        </p:spPr>
        <p:txBody>
          <a:bodyPr anchor="ctr">
            <a:normAutofit/>
          </a:bodyPr>
          <a:lstStyle>
            <a:lvl1pPr marL="0" indent="0" algn="ctr">
              <a:buNone/>
              <a:defRPr sz="1600">
                <a:latin typeface="+mn-lt"/>
              </a:defRPr>
            </a:lvl1pPr>
          </a:lstStyle>
          <a:p>
            <a:r>
              <a:rPr lang="en-US"/>
              <a:t>Click icon to add picture</a:t>
            </a:r>
            <a:endParaRPr lang="en-US" dirty="0"/>
          </a:p>
        </p:txBody>
      </p:sp>
      <p:sp>
        <p:nvSpPr>
          <p:cNvPr id="15" name="Text Placeholder 26">
            <a:extLst>
              <a:ext uri="{FF2B5EF4-FFF2-40B4-BE49-F238E27FC236}">
                <a16:creationId xmlns:a16="http://schemas.microsoft.com/office/drawing/2014/main" id="{1638E04D-DAC7-604F-A069-95B2DFCC77A3}"/>
              </a:ext>
            </a:extLst>
          </p:cNvPr>
          <p:cNvSpPr>
            <a:spLocks noGrp="1"/>
          </p:cNvSpPr>
          <p:nvPr>
            <p:ph type="body" sz="quarter" idx="20" hasCustomPrompt="1"/>
          </p:nvPr>
        </p:nvSpPr>
        <p:spPr>
          <a:xfrm>
            <a:off x="8933729" y="4919472"/>
            <a:ext cx="2641744"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16" name="Text Placeholder 26">
            <a:extLst>
              <a:ext uri="{FF2B5EF4-FFF2-40B4-BE49-F238E27FC236}">
                <a16:creationId xmlns:a16="http://schemas.microsoft.com/office/drawing/2014/main" id="{90B59C4A-4CEA-9A4D-B122-9413587B2145}"/>
              </a:ext>
            </a:extLst>
          </p:cNvPr>
          <p:cNvSpPr>
            <a:spLocks noGrp="1"/>
          </p:cNvSpPr>
          <p:nvPr>
            <p:ph type="body" sz="quarter" idx="21"/>
          </p:nvPr>
        </p:nvSpPr>
        <p:spPr>
          <a:xfrm>
            <a:off x="8933729" y="5276088"/>
            <a:ext cx="2641744" cy="613928"/>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17" name="Picture Placeholder 17">
            <a:extLst>
              <a:ext uri="{FF2B5EF4-FFF2-40B4-BE49-F238E27FC236}">
                <a16:creationId xmlns:a16="http://schemas.microsoft.com/office/drawing/2014/main" id="{7DDB2A7E-5AF6-4711-8A74-79B2DF28E67A}"/>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4DE4F48-3DE9-4C77-86D8-E2729DB71B38}"/>
              </a:ext>
            </a:extLst>
          </p:cNvPr>
          <p:cNvSpPr>
            <a:spLocks noGrp="1"/>
          </p:cNvSpPr>
          <p:nvPr>
            <p:ph type="title"/>
          </p:nvPr>
        </p:nvSpPr>
        <p:spPr>
          <a:xfrm>
            <a:off x="1097279" y="493776"/>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19" name="Date Placeholder 6">
            <a:extLst>
              <a:ext uri="{FF2B5EF4-FFF2-40B4-BE49-F238E27FC236}">
                <a16:creationId xmlns:a16="http://schemas.microsoft.com/office/drawing/2014/main" id="{A220F2AA-9E42-4AB5-8185-09F43E8B4176}"/>
              </a:ext>
            </a:extLst>
          </p:cNvPr>
          <p:cNvSpPr>
            <a:spLocks noGrp="1"/>
          </p:cNvSpPr>
          <p:nvPr>
            <p:ph type="dt" sz="half" idx="23"/>
          </p:nvPr>
        </p:nvSpPr>
        <p:spPr>
          <a:xfrm>
            <a:off x="381000" y="6356350"/>
            <a:ext cx="2743200" cy="365125"/>
          </a:xfrm>
        </p:spPr>
        <p:txBody>
          <a:bodyPr/>
          <a:lstStyle/>
          <a:p>
            <a:r>
              <a:rPr lang="en-US" dirty="0"/>
              <a:t>20XX</a:t>
            </a:r>
          </a:p>
        </p:txBody>
      </p:sp>
      <p:sp>
        <p:nvSpPr>
          <p:cNvPr id="20" name="Footer Placeholder 10">
            <a:extLst>
              <a:ext uri="{FF2B5EF4-FFF2-40B4-BE49-F238E27FC236}">
                <a16:creationId xmlns:a16="http://schemas.microsoft.com/office/drawing/2014/main" id="{CE3D587E-37A7-4617-98F5-BBAEA534F795}"/>
              </a:ext>
            </a:extLst>
          </p:cNvPr>
          <p:cNvSpPr>
            <a:spLocks noGrp="1"/>
          </p:cNvSpPr>
          <p:nvPr>
            <p:ph type="ftr" sz="quarter" idx="24"/>
          </p:nvPr>
        </p:nvSpPr>
        <p:spPr>
          <a:xfrm>
            <a:off x="4038600" y="6356350"/>
            <a:ext cx="4114800" cy="365125"/>
          </a:xfrm>
        </p:spPr>
        <p:txBody>
          <a:bodyPr/>
          <a:lstStyle/>
          <a:p>
            <a:r>
              <a:rPr lang="en-US" dirty="0"/>
              <a:t>Presentation title</a:t>
            </a:r>
          </a:p>
        </p:txBody>
      </p:sp>
      <p:sp>
        <p:nvSpPr>
          <p:cNvPr id="21" name="Slide Number Placeholder 11">
            <a:extLst>
              <a:ext uri="{FF2B5EF4-FFF2-40B4-BE49-F238E27FC236}">
                <a16:creationId xmlns:a16="http://schemas.microsoft.com/office/drawing/2014/main" id="{9254D0DC-D4BC-4F16-9841-5BD3BB3DFA37}"/>
              </a:ext>
            </a:extLst>
          </p:cNvPr>
          <p:cNvSpPr>
            <a:spLocks noGrp="1"/>
          </p:cNvSpPr>
          <p:nvPr>
            <p:ph type="sldNum" sz="quarter" idx="25"/>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581945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layout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normAutofit/>
          </a:bodyPr>
          <a:lstStyle>
            <a:lvl1pPr algn="ctr">
              <a:defRPr sz="6000">
                <a:latin typeface="+mj-lt"/>
              </a:defRPr>
            </a:lvl1pPr>
          </a:lstStyle>
          <a:p>
            <a:r>
              <a:rPr lang="en-US"/>
              <a:t>Click to edit Master title style</a:t>
            </a:r>
          </a:p>
        </p:txBody>
      </p:sp>
      <p:sp>
        <p:nvSpPr>
          <p:cNvPr id="25" name="Picture Placeholder 24">
            <a:extLst>
              <a:ext uri="{FF2B5EF4-FFF2-40B4-BE49-F238E27FC236}">
                <a16:creationId xmlns:a16="http://schemas.microsoft.com/office/drawing/2014/main" id="{1BA2D214-E442-1E4E-97CD-BEF2BAC1A057}"/>
              </a:ext>
            </a:extLst>
          </p:cNvPr>
          <p:cNvSpPr>
            <a:spLocks noGrp="1"/>
          </p:cNvSpPr>
          <p:nvPr>
            <p:ph type="pic" sz="quarter" idx="10"/>
          </p:nvPr>
        </p:nvSpPr>
        <p:spPr>
          <a:xfrm>
            <a:off x="1631950"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27" name="Text Placeholder 26">
            <a:extLst>
              <a:ext uri="{FF2B5EF4-FFF2-40B4-BE49-F238E27FC236}">
                <a16:creationId xmlns:a16="http://schemas.microsoft.com/office/drawing/2014/main" id="{8CDBFFA1-19CC-A745-A4B0-C4C7E165E8E4}"/>
              </a:ext>
            </a:extLst>
          </p:cNvPr>
          <p:cNvSpPr>
            <a:spLocks noGrp="1"/>
          </p:cNvSpPr>
          <p:nvPr>
            <p:ph type="body" sz="quarter" idx="11" hasCustomPrompt="1"/>
          </p:nvPr>
        </p:nvSpPr>
        <p:spPr>
          <a:xfrm>
            <a:off x="1076325"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28" name="Text Placeholder 26">
            <a:extLst>
              <a:ext uri="{FF2B5EF4-FFF2-40B4-BE49-F238E27FC236}">
                <a16:creationId xmlns:a16="http://schemas.microsoft.com/office/drawing/2014/main" id="{6865090D-070B-514D-8644-27AA44684F8D}"/>
              </a:ext>
            </a:extLst>
          </p:cNvPr>
          <p:cNvSpPr>
            <a:spLocks noGrp="1"/>
          </p:cNvSpPr>
          <p:nvPr>
            <p:ph type="body" sz="quarter" idx="12"/>
          </p:nvPr>
        </p:nvSpPr>
        <p:spPr>
          <a:xfrm>
            <a:off x="1076325"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29" name="Picture Placeholder 24">
            <a:extLst>
              <a:ext uri="{FF2B5EF4-FFF2-40B4-BE49-F238E27FC236}">
                <a16:creationId xmlns:a16="http://schemas.microsoft.com/office/drawing/2014/main" id="{BDCAC79F-D619-4A4D-AA16-33462F91CF7E}"/>
              </a:ext>
            </a:extLst>
          </p:cNvPr>
          <p:cNvSpPr>
            <a:spLocks noGrp="1"/>
          </p:cNvSpPr>
          <p:nvPr>
            <p:ph type="pic" sz="quarter" idx="13"/>
          </p:nvPr>
        </p:nvSpPr>
        <p:spPr>
          <a:xfrm>
            <a:off x="4213785"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0" name="Text Placeholder 26">
            <a:extLst>
              <a:ext uri="{FF2B5EF4-FFF2-40B4-BE49-F238E27FC236}">
                <a16:creationId xmlns:a16="http://schemas.microsoft.com/office/drawing/2014/main" id="{60BA181C-FF2A-FC45-8F96-700584BD2347}"/>
              </a:ext>
            </a:extLst>
          </p:cNvPr>
          <p:cNvSpPr>
            <a:spLocks noGrp="1"/>
          </p:cNvSpPr>
          <p:nvPr>
            <p:ph type="body" sz="quarter" idx="14" hasCustomPrompt="1"/>
          </p:nvPr>
        </p:nvSpPr>
        <p:spPr>
          <a:xfrm>
            <a:off x="3658160"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31" name="Text Placeholder 26">
            <a:extLst>
              <a:ext uri="{FF2B5EF4-FFF2-40B4-BE49-F238E27FC236}">
                <a16:creationId xmlns:a16="http://schemas.microsoft.com/office/drawing/2014/main" id="{AC5838B0-DD1C-E84B-9489-3993D788FFF4}"/>
              </a:ext>
            </a:extLst>
          </p:cNvPr>
          <p:cNvSpPr>
            <a:spLocks noGrp="1"/>
          </p:cNvSpPr>
          <p:nvPr>
            <p:ph type="body" sz="quarter" idx="15"/>
          </p:nvPr>
        </p:nvSpPr>
        <p:spPr>
          <a:xfrm>
            <a:off x="3658160"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32" name="Picture Placeholder 24">
            <a:extLst>
              <a:ext uri="{FF2B5EF4-FFF2-40B4-BE49-F238E27FC236}">
                <a16:creationId xmlns:a16="http://schemas.microsoft.com/office/drawing/2014/main" id="{7175A9C4-CAA9-A64F-A5D8-1C0A7C1B53FF}"/>
              </a:ext>
            </a:extLst>
          </p:cNvPr>
          <p:cNvSpPr>
            <a:spLocks noGrp="1"/>
          </p:cNvSpPr>
          <p:nvPr>
            <p:ph type="pic" sz="quarter" idx="16"/>
          </p:nvPr>
        </p:nvSpPr>
        <p:spPr>
          <a:xfrm>
            <a:off x="6795620"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3" name="Text Placeholder 26">
            <a:extLst>
              <a:ext uri="{FF2B5EF4-FFF2-40B4-BE49-F238E27FC236}">
                <a16:creationId xmlns:a16="http://schemas.microsoft.com/office/drawing/2014/main" id="{9C830668-9722-B940-B234-BB9FE0EFE6FE}"/>
              </a:ext>
            </a:extLst>
          </p:cNvPr>
          <p:cNvSpPr>
            <a:spLocks noGrp="1"/>
          </p:cNvSpPr>
          <p:nvPr>
            <p:ph type="body" sz="quarter" idx="17" hasCustomPrompt="1"/>
          </p:nvPr>
        </p:nvSpPr>
        <p:spPr>
          <a:xfrm>
            <a:off x="6239995"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34" name="Text Placeholder 26">
            <a:extLst>
              <a:ext uri="{FF2B5EF4-FFF2-40B4-BE49-F238E27FC236}">
                <a16:creationId xmlns:a16="http://schemas.microsoft.com/office/drawing/2014/main" id="{5BCB1F98-2365-A845-807C-BE51A3C6DA89}"/>
              </a:ext>
            </a:extLst>
          </p:cNvPr>
          <p:cNvSpPr>
            <a:spLocks noGrp="1"/>
          </p:cNvSpPr>
          <p:nvPr>
            <p:ph type="body" sz="quarter" idx="18"/>
          </p:nvPr>
        </p:nvSpPr>
        <p:spPr>
          <a:xfrm>
            <a:off x="6239995"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35" name="Picture Placeholder 24">
            <a:extLst>
              <a:ext uri="{FF2B5EF4-FFF2-40B4-BE49-F238E27FC236}">
                <a16:creationId xmlns:a16="http://schemas.microsoft.com/office/drawing/2014/main" id="{B18B6DCA-AAB8-5F4F-9DD5-B86EE8CBD3D9}"/>
              </a:ext>
            </a:extLst>
          </p:cNvPr>
          <p:cNvSpPr>
            <a:spLocks noGrp="1"/>
          </p:cNvSpPr>
          <p:nvPr>
            <p:ph type="pic" sz="quarter" idx="19"/>
          </p:nvPr>
        </p:nvSpPr>
        <p:spPr>
          <a:xfrm>
            <a:off x="9359526" y="190023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6" name="Text Placeholder 26">
            <a:extLst>
              <a:ext uri="{FF2B5EF4-FFF2-40B4-BE49-F238E27FC236}">
                <a16:creationId xmlns:a16="http://schemas.microsoft.com/office/drawing/2014/main" id="{CE3D1F83-7947-624B-AC3C-7D21821AE3DD}"/>
              </a:ext>
            </a:extLst>
          </p:cNvPr>
          <p:cNvSpPr>
            <a:spLocks noGrp="1"/>
          </p:cNvSpPr>
          <p:nvPr>
            <p:ph type="body" sz="quarter" idx="20" hasCustomPrompt="1"/>
          </p:nvPr>
        </p:nvSpPr>
        <p:spPr>
          <a:xfrm>
            <a:off x="8803901" y="323907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37" name="Text Placeholder 26">
            <a:extLst>
              <a:ext uri="{FF2B5EF4-FFF2-40B4-BE49-F238E27FC236}">
                <a16:creationId xmlns:a16="http://schemas.microsoft.com/office/drawing/2014/main" id="{3608F6B5-173E-7945-A6B4-E26276D08064}"/>
              </a:ext>
            </a:extLst>
          </p:cNvPr>
          <p:cNvSpPr>
            <a:spLocks noGrp="1"/>
          </p:cNvSpPr>
          <p:nvPr>
            <p:ph type="body" sz="quarter" idx="21"/>
          </p:nvPr>
        </p:nvSpPr>
        <p:spPr>
          <a:xfrm>
            <a:off x="8803901" y="356616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38" name="Picture Placeholder 24">
            <a:extLst>
              <a:ext uri="{FF2B5EF4-FFF2-40B4-BE49-F238E27FC236}">
                <a16:creationId xmlns:a16="http://schemas.microsoft.com/office/drawing/2014/main" id="{1ACD0622-4EE2-F64A-A285-02AFE95C5DDB}"/>
              </a:ext>
            </a:extLst>
          </p:cNvPr>
          <p:cNvSpPr>
            <a:spLocks noGrp="1"/>
          </p:cNvSpPr>
          <p:nvPr>
            <p:ph type="pic" sz="quarter" idx="22"/>
          </p:nvPr>
        </p:nvSpPr>
        <p:spPr>
          <a:xfrm>
            <a:off x="1631950"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39" name="Text Placeholder 26">
            <a:extLst>
              <a:ext uri="{FF2B5EF4-FFF2-40B4-BE49-F238E27FC236}">
                <a16:creationId xmlns:a16="http://schemas.microsoft.com/office/drawing/2014/main" id="{D99EB1E8-DE2D-6E40-91BE-B3B1C6ABB7F0}"/>
              </a:ext>
            </a:extLst>
          </p:cNvPr>
          <p:cNvSpPr>
            <a:spLocks noGrp="1"/>
          </p:cNvSpPr>
          <p:nvPr>
            <p:ph type="body" sz="quarter" idx="23" hasCustomPrompt="1"/>
          </p:nvPr>
        </p:nvSpPr>
        <p:spPr>
          <a:xfrm>
            <a:off x="1076325"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0" name="Text Placeholder 26">
            <a:extLst>
              <a:ext uri="{FF2B5EF4-FFF2-40B4-BE49-F238E27FC236}">
                <a16:creationId xmlns:a16="http://schemas.microsoft.com/office/drawing/2014/main" id="{CE209033-590B-EA41-9FA9-8D3E20BB5B7D}"/>
              </a:ext>
            </a:extLst>
          </p:cNvPr>
          <p:cNvSpPr>
            <a:spLocks noGrp="1"/>
          </p:cNvSpPr>
          <p:nvPr>
            <p:ph type="body" sz="quarter" idx="24"/>
          </p:nvPr>
        </p:nvSpPr>
        <p:spPr>
          <a:xfrm>
            <a:off x="1076325"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41" name="Picture Placeholder 24">
            <a:extLst>
              <a:ext uri="{FF2B5EF4-FFF2-40B4-BE49-F238E27FC236}">
                <a16:creationId xmlns:a16="http://schemas.microsoft.com/office/drawing/2014/main" id="{F0EF7FD9-70EA-7D43-AC3A-5648C324AB89}"/>
              </a:ext>
            </a:extLst>
          </p:cNvPr>
          <p:cNvSpPr>
            <a:spLocks noGrp="1"/>
          </p:cNvSpPr>
          <p:nvPr>
            <p:ph type="pic" sz="quarter" idx="25"/>
          </p:nvPr>
        </p:nvSpPr>
        <p:spPr>
          <a:xfrm>
            <a:off x="4213785"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42" name="Text Placeholder 26">
            <a:extLst>
              <a:ext uri="{FF2B5EF4-FFF2-40B4-BE49-F238E27FC236}">
                <a16:creationId xmlns:a16="http://schemas.microsoft.com/office/drawing/2014/main" id="{20F05298-65A6-7149-AC3E-A91938A0C890}"/>
              </a:ext>
            </a:extLst>
          </p:cNvPr>
          <p:cNvSpPr>
            <a:spLocks noGrp="1"/>
          </p:cNvSpPr>
          <p:nvPr>
            <p:ph type="body" sz="quarter" idx="26" hasCustomPrompt="1"/>
          </p:nvPr>
        </p:nvSpPr>
        <p:spPr>
          <a:xfrm>
            <a:off x="3658160"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3" name="Text Placeholder 26">
            <a:extLst>
              <a:ext uri="{FF2B5EF4-FFF2-40B4-BE49-F238E27FC236}">
                <a16:creationId xmlns:a16="http://schemas.microsoft.com/office/drawing/2014/main" id="{E829FF2B-369F-084A-92BE-A42EAD9582E0}"/>
              </a:ext>
            </a:extLst>
          </p:cNvPr>
          <p:cNvSpPr>
            <a:spLocks noGrp="1"/>
          </p:cNvSpPr>
          <p:nvPr>
            <p:ph type="body" sz="quarter" idx="27"/>
          </p:nvPr>
        </p:nvSpPr>
        <p:spPr>
          <a:xfrm>
            <a:off x="3658160"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44" name="Picture Placeholder 24">
            <a:extLst>
              <a:ext uri="{FF2B5EF4-FFF2-40B4-BE49-F238E27FC236}">
                <a16:creationId xmlns:a16="http://schemas.microsoft.com/office/drawing/2014/main" id="{4E50BB28-D79E-534D-8075-5285673B6C23}"/>
              </a:ext>
            </a:extLst>
          </p:cNvPr>
          <p:cNvSpPr>
            <a:spLocks noGrp="1"/>
          </p:cNvSpPr>
          <p:nvPr>
            <p:ph type="pic" sz="quarter" idx="28"/>
          </p:nvPr>
        </p:nvSpPr>
        <p:spPr>
          <a:xfrm>
            <a:off x="6795620"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45" name="Text Placeholder 26">
            <a:extLst>
              <a:ext uri="{FF2B5EF4-FFF2-40B4-BE49-F238E27FC236}">
                <a16:creationId xmlns:a16="http://schemas.microsoft.com/office/drawing/2014/main" id="{F5EB1EB1-0DFF-1C42-9692-85E5A411C811}"/>
              </a:ext>
            </a:extLst>
          </p:cNvPr>
          <p:cNvSpPr>
            <a:spLocks noGrp="1"/>
          </p:cNvSpPr>
          <p:nvPr>
            <p:ph type="body" sz="quarter" idx="29" hasCustomPrompt="1"/>
          </p:nvPr>
        </p:nvSpPr>
        <p:spPr>
          <a:xfrm>
            <a:off x="6239995"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6" name="Text Placeholder 26">
            <a:extLst>
              <a:ext uri="{FF2B5EF4-FFF2-40B4-BE49-F238E27FC236}">
                <a16:creationId xmlns:a16="http://schemas.microsoft.com/office/drawing/2014/main" id="{5FEA11E4-7068-E649-9E09-67A1EA10B03A}"/>
              </a:ext>
            </a:extLst>
          </p:cNvPr>
          <p:cNvSpPr>
            <a:spLocks noGrp="1"/>
          </p:cNvSpPr>
          <p:nvPr>
            <p:ph type="body" sz="quarter" idx="30"/>
          </p:nvPr>
        </p:nvSpPr>
        <p:spPr>
          <a:xfrm>
            <a:off x="6239995"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47" name="Picture Placeholder 24">
            <a:extLst>
              <a:ext uri="{FF2B5EF4-FFF2-40B4-BE49-F238E27FC236}">
                <a16:creationId xmlns:a16="http://schemas.microsoft.com/office/drawing/2014/main" id="{44F9519B-1C20-B848-A15F-EE4D09E5B936}"/>
              </a:ext>
            </a:extLst>
          </p:cNvPr>
          <p:cNvSpPr>
            <a:spLocks noGrp="1"/>
          </p:cNvSpPr>
          <p:nvPr>
            <p:ph type="pic" sz="quarter" idx="31"/>
          </p:nvPr>
        </p:nvSpPr>
        <p:spPr>
          <a:xfrm>
            <a:off x="9359526" y="4320708"/>
            <a:ext cx="1273175" cy="1273175"/>
          </a:xfrm>
          <a:prstGeom prst="ellipse">
            <a:avLst/>
          </a:prstGeom>
        </p:spPr>
        <p:txBody>
          <a:bodyPr anchor="ctr">
            <a:normAutofit/>
          </a:bodyPr>
          <a:lstStyle>
            <a:lvl1pPr marL="0" indent="0" algn="ctr">
              <a:buNone/>
              <a:defRPr sz="1400">
                <a:latin typeface="+mn-lt"/>
              </a:defRPr>
            </a:lvl1pPr>
          </a:lstStyle>
          <a:p>
            <a:r>
              <a:rPr lang="en-US"/>
              <a:t>Click icon to add picture</a:t>
            </a:r>
            <a:endParaRPr lang="en-US" dirty="0"/>
          </a:p>
        </p:txBody>
      </p:sp>
      <p:sp>
        <p:nvSpPr>
          <p:cNvPr id="48" name="Text Placeholder 26">
            <a:extLst>
              <a:ext uri="{FF2B5EF4-FFF2-40B4-BE49-F238E27FC236}">
                <a16:creationId xmlns:a16="http://schemas.microsoft.com/office/drawing/2014/main" id="{22673807-D8F9-5940-AA4D-A70F00007498}"/>
              </a:ext>
            </a:extLst>
          </p:cNvPr>
          <p:cNvSpPr>
            <a:spLocks noGrp="1"/>
          </p:cNvSpPr>
          <p:nvPr>
            <p:ph type="body" sz="quarter" idx="32" hasCustomPrompt="1"/>
          </p:nvPr>
        </p:nvSpPr>
        <p:spPr>
          <a:xfrm>
            <a:off x="8803901" y="5659549"/>
            <a:ext cx="2312988" cy="412376"/>
          </a:xfrm>
        </p:spPr>
        <p:txBody>
          <a:bodyPr anchor="ctr" anchorCtr="0">
            <a:noAutofit/>
          </a:bodyPr>
          <a:lstStyle>
            <a:lvl1pPr marL="0" indent="0" algn="ctr">
              <a:buNone/>
              <a:defRPr sz="1400" cap="all" baseline="0">
                <a:solidFill>
                  <a:schemeClr val="tx1"/>
                </a:solidFill>
                <a:latin typeface="+mn-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dirty="0"/>
              <a:t>Click to edit master text styles</a:t>
            </a:r>
          </a:p>
        </p:txBody>
      </p:sp>
      <p:sp>
        <p:nvSpPr>
          <p:cNvPr id="49" name="Text Placeholder 26">
            <a:extLst>
              <a:ext uri="{FF2B5EF4-FFF2-40B4-BE49-F238E27FC236}">
                <a16:creationId xmlns:a16="http://schemas.microsoft.com/office/drawing/2014/main" id="{7E03C2A1-41CE-E946-B243-A1235A7E06F8}"/>
              </a:ext>
            </a:extLst>
          </p:cNvPr>
          <p:cNvSpPr>
            <a:spLocks noGrp="1"/>
          </p:cNvSpPr>
          <p:nvPr>
            <p:ph type="body" sz="quarter" idx="33"/>
          </p:nvPr>
        </p:nvSpPr>
        <p:spPr>
          <a:xfrm>
            <a:off x="8803901" y="5989320"/>
            <a:ext cx="2312988" cy="447675"/>
          </a:xfrm>
        </p:spPr>
        <p:txBody>
          <a:bodyPr>
            <a:noAutofit/>
          </a:bodyPr>
          <a:lstStyle>
            <a:lvl1pPr marL="0" indent="0" algn="ctr">
              <a:lnSpc>
                <a:spcPct val="100000"/>
              </a:lnSpc>
              <a:buNone/>
              <a:defRPr sz="1600">
                <a:solidFill>
                  <a:schemeClr val="tx2"/>
                </a:solidFill>
                <a:latin typeface="+mj-lt"/>
              </a:defRPr>
            </a:lvl1pPr>
            <a:lvl2pPr marL="457200" indent="0" algn="ctr">
              <a:buNone/>
              <a:defRPr sz="1800">
                <a:solidFill>
                  <a:schemeClr val="tx1"/>
                </a:solidFill>
                <a:latin typeface="Bodoni MT" panose="02070603080606020203" pitchFamily="18" charset="77"/>
              </a:defRPr>
            </a:lvl2pPr>
            <a:lvl3pPr marL="914400" indent="0" algn="ctr">
              <a:buNone/>
              <a:defRPr sz="1600">
                <a:solidFill>
                  <a:schemeClr val="tx1"/>
                </a:solidFill>
                <a:latin typeface="Bodoni MT" panose="02070603080606020203" pitchFamily="18" charset="77"/>
              </a:defRPr>
            </a:lvl3pPr>
            <a:lvl4pPr marL="1371600" indent="0" algn="ctr">
              <a:buNone/>
              <a:defRPr sz="1400">
                <a:solidFill>
                  <a:schemeClr val="tx1"/>
                </a:solidFill>
                <a:latin typeface="Bodoni MT" panose="02070603080606020203" pitchFamily="18" charset="77"/>
              </a:defRPr>
            </a:lvl4pPr>
            <a:lvl5pPr marL="1828800" indent="0" algn="ctr">
              <a:buNone/>
              <a:defRPr sz="1400">
                <a:solidFill>
                  <a:schemeClr val="tx1"/>
                </a:solidFill>
                <a:latin typeface="Bodoni MT" panose="02070603080606020203" pitchFamily="18" charset="77"/>
              </a:defRPr>
            </a:lvl5pPr>
          </a:lstStyle>
          <a:p>
            <a:pPr lvl="0"/>
            <a:r>
              <a:rPr lang="en-US"/>
              <a:t>Click to edit Master text styles</a:t>
            </a:r>
          </a:p>
        </p:txBody>
      </p:sp>
      <p:sp>
        <p:nvSpPr>
          <p:cNvPr id="50" name="Date Placeholder 6">
            <a:extLst>
              <a:ext uri="{FF2B5EF4-FFF2-40B4-BE49-F238E27FC236}">
                <a16:creationId xmlns:a16="http://schemas.microsoft.com/office/drawing/2014/main" id="{698236FE-C9B0-4E5C-A23B-C02CA6C84173}"/>
              </a:ext>
            </a:extLst>
          </p:cNvPr>
          <p:cNvSpPr>
            <a:spLocks noGrp="1"/>
          </p:cNvSpPr>
          <p:nvPr>
            <p:ph type="dt" sz="half" idx="34"/>
          </p:nvPr>
        </p:nvSpPr>
        <p:spPr>
          <a:xfrm>
            <a:off x="381000" y="6356350"/>
            <a:ext cx="2743200" cy="365125"/>
          </a:xfrm>
        </p:spPr>
        <p:txBody>
          <a:bodyPr/>
          <a:lstStyle/>
          <a:p>
            <a:r>
              <a:rPr lang="en-US" dirty="0"/>
              <a:t>20XX</a:t>
            </a:r>
          </a:p>
        </p:txBody>
      </p:sp>
      <p:sp>
        <p:nvSpPr>
          <p:cNvPr id="51" name="Footer Placeholder 10">
            <a:extLst>
              <a:ext uri="{FF2B5EF4-FFF2-40B4-BE49-F238E27FC236}">
                <a16:creationId xmlns:a16="http://schemas.microsoft.com/office/drawing/2014/main" id="{A93C8C74-29A3-4BCC-8EB9-53CE59B4C8F9}"/>
              </a:ext>
            </a:extLst>
          </p:cNvPr>
          <p:cNvSpPr>
            <a:spLocks noGrp="1"/>
          </p:cNvSpPr>
          <p:nvPr>
            <p:ph type="ftr" sz="quarter" idx="35"/>
          </p:nvPr>
        </p:nvSpPr>
        <p:spPr>
          <a:xfrm>
            <a:off x="4038600" y="6356350"/>
            <a:ext cx="4114800" cy="365125"/>
          </a:xfrm>
        </p:spPr>
        <p:txBody>
          <a:bodyPr/>
          <a:lstStyle/>
          <a:p>
            <a:r>
              <a:rPr lang="en-US" dirty="0"/>
              <a:t>Presentation title</a:t>
            </a:r>
          </a:p>
        </p:txBody>
      </p:sp>
      <p:sp>
        <p:nvSpPr>
          <p:cNvPr id="52" name="Slide Number Placeholder 11">
            <a:extLst>
              <a:ext uri="{FF2B5EF4-FFF2-40B4-BE49-F238E27FC236}">
                <a16:creationId xmlns:a16="http://schemas.microsoft.com/office/drawing/2014/main" id="{0DF7F3BB-66CF-46E2-823F-D94C887BC3F5}"/>
              </a:ext>
            </a:extLst>
          </p:cNvPr>
          <p:cNvSpPr>
            <a:spLocks noGrp="1"/>
          </p:cNvSpPr>
          <p:nvPr>
            <p:ph type="sldNum" sz="quarter" idx="36"/>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27437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381000" y="381000"/>
            <a:ext cx="7480465" cy="1325563"/>
          </a:xfrm>
        </p:spPr>
        <p:txBody>
          <a:bodyPr>
            <a:normAutofit/>
          </a:bodyPr>
          <a:lstStyle>
            <a:lvl1pPr algn="l">
              <a:defRPr sz="6000">
                <a:solidFill>
                  <a:schemeClr val="tx1"/>
                </a:solidFill>
                <a:latin typeface="+mj-lt"/>
              </a:defRPr>
            </a:lvl1pPr>
          </a:lstStyle>
          <a:p>
            <a:r>
              <a:rPr lang="en-US"/>
              <a:t>Click to edit Master title style</a:t>
            </a:r>
          </a:p>
        </p:txBody>
      </p:sp>
      <p:cxnSp>
        <p:nvCxnSpPr>
          <p:cNvPr id="3" name="Straight Connector 2">
            <a:extLst>
              <a:ext uri="{FF2B5EF4-FFF2-40B4-BE49-F238E27FC236}">
                <a16:creationId xmlns:a16="http://schemas.microsoft.com/office/drawing/2014/main" id="{F819E775-79C1-C048-A1C9-A453CB9DF3F9}"/>
              </a:ext>
            </a:extLst>
          </p:cNvPr>
          <p:cNvCxnSpPr/>
          <p:nvPr userDrawn="1"/>
        </p:nvCxnSpPr>
        <p:spPr>
          <a:xfrm>
            <a:off x="8504420" y="692983"/>
            <a:ext cx="3687580"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martArt Placeholder 4">
            <a:extLst>
              <a:ext uri="{FF2B5EF4-FFF2-40B4-BE49-F238E27FC236}">
                <a16:creationId xmlns:a16="http://schemas.microsoft.com/office/drawing/2014/main" id="{2DAB336B-F2EE-7540-B6B9-179BD611A5AC}"/>
              </a:ext>
            </a:extLst>
          </p:cNvPr>
          <p:cNvSpPr>
            <a:spLocks noGrp="1"/>
          </p:cNvSpPr>
          <p:nvPr>
            <p:ph type="dgm" sz="quarter" idx="10"/>
          </p:nvPr>
        </p:nvSpPr>
        <p:spPr>
          <a:xfrm>
            <a:off x="381000" y="1839913"/>
            <a:ext cx="11363325" cy="4572000"/>
          </a:xfrm>
        </p:spPr>
        <p:txBody>
          <a:bodyPr/>
          <a:lstStyle>
            <a:lvl1pPr>
              <a:defRPr>
                <a:latin typeface="+mn-lt"/>
              </a:defRPr>
            </a:lvl1pPr>
          </a:lstStyle>
          <a:p>
            <a:r>
              <a:rPr lang="en-US"/>
              <a:t>Click icon to add SmartArt graphic</a:t>
            </a:r>
            <a:endParaRPr lang="en-US" dirty="0"/>
          </a:p>
        </p:txBody>
      </p:sp>
      <p:sp>
        <p:nvSpPr>
          <p:cNvPr id="6" name="Date Placeholder 6">
            <a:extLst>
              <a:ext uri="{FF2B5EF4-FFF2-40B4-BE49-F238E27FC236}">
                <a16:creationId xmlns:a16="http://schemas.microsoft.com/office/drawing/2014/main" id="{449E2D85-4B9C-467E-B70E-FFFA196D74DA}"/>
              </a:ext>
            </a:extLst>
          </p:cNvPr>
          <p:cNvSpPr>
            <a:spLocks noGrp="1"/>
          </p:cNvSpPr>
          <p:nvPr>
            <p:ph type="dt" sz="half" idx="11"/>
          </p:nvPr>
        </p:nvSpPr>
        <p:spPr>
          <a:xfrm>
            <a:off x="381000" y="6356350"/>
            <a:ext cx="2743200" cy="365125"/>
          </a:xfrm>
        </p:spPr>
        <p:txBody>
          <a:bodyPr/>
          <a:lstStyle/>
          <a:p>
            <a:r>
              <a:rPr lang="en-US" dirty="0"/>
              <a:t>20XX</a:t>
            </a:r>
          </a:p>
        </p:txBody>
      </p:sp>
      <p:sp>
        <p:nvSpPr>
          <p:cNvPr id="7" name="Footer Placeholder 10">
            <a:extLst>
              <a:ext uri="{FF2B5EF4-FFF2-40B4-BE49-F238E27FC236}">
                <a16:creationId xmlns:a16="http://schemas.microsoft.com/office/drawing/2014/main" id="{CDB1B6C7-69CF-4FD7-B86B-D3BD6D56A4F0}"/>
              </a:ext>
            </a:extLst>
          </p:cNvPr>
          <p:cNvSpPr>
            <a:spLocks noGrp="1"/>
          </p:cNvSpPr>
          <p:nvPr>
            <p:ph type="ftr" sz="quarter" idx="12"/>
          </p:nvPr>
        </p:nvSpPr>
        <p:spPr>
          <a:xfrm>
            <a:off x="4038600" y="6356350"/>
            <a:ext cx="4114800" cy="365125"/>
          </a:xfrm>
        </p:spPr>
        <p:txBody>
          <a:bodyPr/>
          <a:lstStyle/>
          <a:p>
            <a:r>
              <a:rPr lang="en-US" dirty="0"/>
              <a:t>Presentation title</a:t>
            </a:r>
          </a:p>
        </p:txBody>
      </p:sp>
      <p:sp>
        <p:nvSpPr>
          <p:cNvPr id="8" name="Slide Number Placeholder 11">
            <a:extLst>
              <a:ext uri="{FF2B5EF4-FFF2-40B4-BE49-F238E27FC236}">
                <a16:creationId xmlns:a16="http://schemas.microsoft.com/office/drawing/2014/main" id="{ABDCE1B3-CAC8-44F2-9A63-C903CBFBAFE0}"/>
              </a:ext>
            </a:extLst>
          </p:cNvPr>
          <p:cNvSpPr>
            <a:spLocks noGrp="1"/>
          </p:cNvSpPr>
          <p:nvPr>
            <p:ph type="sldNum" sz="quarter" idx="13"/>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646709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18" name="Picture Placeholder 17">
            <a:extLst>
              <a:ext uri="{FF2B5EF4-FFF2-40B4-BE49-F238E27FC236}">
                <a16:creationId xmlns:a16="http://schemas.microsoft.com/office/drawing/2014/main" id="{BF7DDA28-4051-4C9A-8640-99B7D9008EDD}"/>
              </a:ext>
            </a:extLst>
          </p:cNvPr>
          <p:cNvSpPr>
            <a:spLocks noGrp="1"/>
          </p:cNvSpPr>
          <p:nvPr>
            <p:ph type="pic" sz="quarter" idx="22"/>
          </p:nvPr>
        </p:nvSpPr>
        <p:spPr>
          <a:xfrm>
            <a:off x="0" y="0"/>
            <a:ext cx="12192000" cy="1662113"/>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097279" y="496957"/>
            <a:ext cx="9997440" cy="1662113"/>
          </a:xfrm>
          <a:solidFill>
            <a:schemeClr val="tx1">
              <a:alpha val="89000"/>
            </a:schemeClr>
          </a:solidFill>
        </p:spPr>
        <p:txBody>
          <a:bodyPr tIns="365760">
            <a:normAutofit/>
          </a:bodyPr>
          <a:lstStyle>
            <a:lvl1pPr algn="ctr">
              <a:defRPr sz="6000">
                <a:solidFill>
                  <a:schemeClr val="bg1"/>
                </a:solidFill>
                <a:latin typeface="+mj-lt"/>
              </a:defRPr>
            </a:lvl1pPr>
          </a:lstStyle>
          <a:p>
            <a:r>
              <a:rPr lang="en-US"/>
              <a:t>Click to edit Master title style</a:t>
            </a:r>
            <a:endParaRPr lang="en-US" dirty="0"/>
          </a:p>
        </p:txBody>
      </p:sp>
      <p:sp>
        <p:nvSpPr>
          <p:cNvPr id="20" name="Table Placeholder 19">
            <a:extLst>
              <a:ext uri="{FF2B5EF4-FFF2-40B4-BE49-F238E27FC236}">
                <a16:creationId xmlns:a16="http://schemas.microsoft.com/office/drawing/2014/main" id="{822FF587-E1EB-4FC1-BE5F-847FC830EBC7}"/>
              </a:ext>
            </a:extLst>
          </p:cNvPr>
          <p:cNvSpPr>
            <a:spLocks noGrp="1"/>
          </p:cNvSpPr>
          <p:nvPr>
            <p:ph type="tbl" sz="quarter" idx="23"/>
          </p:nvPr>
        </p:nvSpPr>
        <p:spPr>
          <a:xfrm>
            <a:off x="1097279" y="2761488"/>
            <a:ext cx="9997440" cy="2825496"/>
          </a:xfrm>
        </p:spPr>
        <p:txBody>
          <a:bodyPr/>
          <a:lstStyle/>
          <a:p>
            <a:r>
              <a:rPr lang="en-US"/>
              <a:t>Click icon to add table</a:t>
            </a:r>
            <a:endParaRPr lang="en-US" dirty="0"/>
          </a:p>
        </p:txBody>
      </p:sp>
      <p:sp>
        <p:nvSpPr>
          <p:cNvPr id="5" name="Date Placeholder 6">
            <a:extLst>
              <a:ext uri="{FF2B5EF4-FFF2-40B4-BE49-F238E27FC236}">
                <a16:creationId xmlns:a16="http://schemas.microsoft.com/office/drawing/2014/main" id="{404CA344-7BF6-40E6-846B-4DFC68BBDC3E}"/>
              </a:ext>
            </a:extLst>
          </p:cNvPr>
          <p:cNvSpPr>
            <a:spLocks noGrp="1"/>
          </p:cNvSpPr>
          <p:nvPr>
            <p:ph type="dt" sz="half" idx="10"/>
          </p:nvPr>
        </p:nvSpPr>
        <p:spPr>
          <a:xfrm>
            <a:off x="381000" y="6356350"/>
            <a:ext cx="2743200" cy="365125"/>
          </a:xfrm>
        </p:spPr>
        <p:txBody>
          <a:bodyPr/>
          <a:lstStyle/>
          <a:p>
            <a:r>
              <a:rPr lang="en-US" dirty="0"/>
              <a:t>20XX</a:t>
            </a:r>
          </a:p>
        </p:txBody>
      </p:sp>
      <p:sp>
        <p:nvSpPr>
          <p:cNvPr id="6" name="Footer Placeholder 10">
            <a:extLst>
              <a:ext uri="{FF2B5EF4-FFF2-40B4-BE49-F238E27FC236}">
                <a16:creationId xmlns:a16="http://schemas.microsoft.com/office/drawing/2014/main" id="{4DF15184-BCA8-45CA-8E5F-B680ADBFE760}"/>
              </a:ext>
            </a:extLst>
          </p:cNvPr>
          <p:cNvSpPr>
            <a:spLocks noGrp="1"/>
          </p:cNvSpPr>
          <p:nvPr>
            <p:ph type="ftr" sz="quarter" idx="11"/>
          </p:nvPr>
        </p:nvSpPr>
        <p:spPr>
          <a:xfrm>
            <a:off x="4038600" y="6356350"/>
            <a:ext cx="4114800" cy="365125"/>
          </a:xfrm>
        </p:spPr>
        <p:txBody>
          <a:bodyPr/>
          <a:lstStyle/>
          <a:p>
            <a:r>
              <a:rPr lang="en-US" dirty="0"/>
              <a:t>Presentation title</a:t>
            </a:r>
          </a:p>
        </p:txBody>
      </p:sp>
      <p:sp>
        <p:nvSpPr>
          <p:cNvPr id="7" name="Slide Number Placeholder 11">
            <a:extLst>
              <a:ext uri="{FF2B5EF4-FFF2-40B4-BE49-F238E27FC236}">
                <a16:creationId xmlns:a16="http://schemas.microsoft.com/office/drawing/2014/main" id="{829741B7-179B-4CE8-A5A5-D3EF55278AD7}"/>
              </a:ext>
            </a:extLst>
          </p:cNvPr>
          <p:cNvSpPr>
            <a:spLocks noGrp="1"/>
          </p:cNvSpPr>
          <p:nvPr>
            <p:ph type="sldNum" sz="quarter" idx="12"/>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57906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59B023D1-B432-4327-9B3B-545A055D0CD3}"/>
              </a:ext>
            </a:extLst>
          </p:cNvPr>
          <p:cNvSpPr>
            <a:spLocks noGrp="1"/>
          </p:cNvSpPr>
          <p:nvPr>
            <p:ph type="pic" sz="quarter" idx="11"/>
          </p:nvPr>
        </p:nvSpPr>
        <p:spPr>
          <a:xfrm>
            <a:off x="0" y="-38905"/>
            <a:ext cx="12261163" cy="6896905"/>
          </a:xfrm>
        </p:spPr>
        <p:txBody>
          <a:bodyPr/>
          <a:lstStyle/>
          <a:p>
            <a:r>
              <a:rPr lang="en-US"/>
              <a:t>Click icon to add picture</a:t>
            </a:r>
            <a:endParaRPr lang="en-US" dirty="0"/>
          </a:p>
        </p:txBody>
      </p:sp>
      <p:sp>
        <p:nvSpPr>
          <p:cNvPr id="9" name="Text Placeholder 8">
            <a:extLst>
              <a:ext uri="{FF2B5EF4-FFF2-40B4-BE49-F238E27FC236}">
                <a16:creationId xmlns:a16="http://schemas.microsoft.com/office/drawing/2014/main" id="{D44B8F7E-01E4-AA4B-B60F-A2BF94E3A19C}"/>
              </a:ext>
            </a:extLst>
          </p:cNvPr>
          <p:cNvSpPr>
            <a:spLocks noGrp="1"/>
          </p:cNvSpPr>
          <p:nvPr>
            <p:ph type="body" sz="quarter" idx="10"/>
          </p:nvPr>
        </p:nvSpPr>
        <p:spPr>
          <a:xfrm>
            <a:off x="1530439" y="1886755"/>
            <a:ext cx="9131121" cy="3084489"/>
          </a:xfrm>
          <a:solidFill>
            <a:schemeClr val="accent1">
              <a:alpha val="89000"/>
            </a:schemeClr>
          </a:solidFill>
        </p:spPr>
        <p:txBody>
          <a:bodyPr lIns="1005840" tIns="640080" anchor="t" anchorCtr="0">
            <a:noAutofit/>
          </a:bodyPr>
          <a:lstStyle>
            <a:lvl1pPr marL="0" indent="0" algn="l">
              <a:buNone/>
              <a:defRPr sz="3600">
                <a:solidFill>
                  <a:schemeClr val="bg1"/>
                </a:solidFill>
                <a:latin typeface="+mj-lt"/>
              </a:defRPr>
            </a:lvl1pPr>
            <a:lvl2pPr marL="457200" indent="0" algn="l">
              <a:buNone/>
              <a:defRPr sz="2800">
                <a:solidFill>
                  <a:schemeClr val="bg1"/>
                </a:solidFill>
                <a:latin typeface="+mj-lt"/>
              </a:defRPr>
            </a:lvl2pPr>
            <a:lvl3pPr marL="914400" indent="0" algn="l">
              <a:buNone/>
              <a:defRPr sz="2400">
                <a:solidFill>
                  <a:schemeClr val="bg1"/>
                </a:solidFill>
                <a:latin typeface="+mj-lt"/>
              </a:defRPr>
            </a:lvl3pPr>
            <a:lvl4pPr marL="1371600" indent="0" algn="l">
              <a:buNone/>
              <a:defRPr sz="2000">
                <a:solidFill>
                  <a:schemeClr val="bg1"/>
                </a:solidFill>
                <a:latin typeface="+mj-lt"/>
              </a:defRPr>
            </a:lvl4pPr>
            <a:lvl5pPr marL="1828800" indent="0" algn="l">
              <a:buNone/>
              <a:defRPr sz="2000">
                <a:solidFill>
                  <a:schemeClr val="bg1"/>
                </a:solidFill>
                <a:latin typeface="+mj-lt"/>
              </a:defRPr>
            </a:lvl5pPr>
          </a:lstStyle>
          <a:p>
            <a:pPr lvl="0"/>
            <a:r>
              <a:rPr lang="en-US"/>
              <a:t>Click to edit Master text styles</a:t>
            </a:r>
          </a:p>
        </p:txBody>
      </p:sp>
      <p:sp>
        <p:nvSpPr>
          <p:cNvPr id="2" name="Title 1">
            <a:extLst>
              <a:ext uri="{FF2B5EF4-FFF2-40B4-BE49-F238E27FC236}">
                <a16:creationId xmlns:a16="http://schemas.microsoft.com/office/drawing/2014/main" id="{1F8581E8-B832-44F5-8573-1D49AF804EAA}"/>
              </a:ext>
            </a:extLst>
          </p:cNvPr>
          <p:cNvSpPr>
            <a:spLocks noGrp="1"/>
          </p:cNvSpPr>
          <p:nvPr>
            <p:ph type="title"/>
          </p:nvPr>
        </p:nvSpPr>
        <p:spPr>
          <a:xfrm>
            <a:off x="2448642" y="4040803"/>
            <a:ext cx="7766978" cy="484050"/>
          </a:xfrm>
        </p:spPr>
        <p:txBody>
          <a:bodyPr>
            <a:noAutofit/>
          </a:bodyPr>
          <a:lstStyle>
            <a:lvl1pPr>
              <a:defRPr sz="1800" cap="all" baseline="0">
                <a:solidFill>
                  <a:schemeClr val="bg1"/>
                </a:solidFill>
                <a:latin typeface="+mn-lt"/>
              </a:defRPr>
            </a:lvl1pPr>
          </a:lstStyle>
          <a:p>
            <a:r>
              <a:rPr lang="en-US"/>
              <a:t>Click to edit Master title style</a:t>
            </a:r>
          </a:p>
        </p:txBody>
      </p:sp>
      <p:sp>
        <p:nvSpPr>
          <p:cNvPr id="6" name="Date Placeholder 1">
            <a:extLst>
              <a:ext uri="{FF2B5EF4-FFF2-40B4-BE49-F238E27FC236}">
                <a16:creationId xmlns:a16="http://schemas.microsoft.com/office/drawing/2014/main" id="{38C5CB97-CD0D-4684-A674-58C891FBC20B}"/>
              </a:ext>
            </a:extLst>
          </p:cNvPr>
          <p:cNvSpPr>
            <a:spLocks noGrp="1"/>
          </p:cNvSpPr>
          <p:nvPr>
            <p:ph type="dt" sz="half" idx="12"/>
          </p:nvPr>
        </p:nvSpPr>
        <p:spPr>
          <a:xfrm>
            <a:off x="381000" y="6356350"/>
            <a:ext cx="2743200" cy="365125"/>
          </a:xfrm>
        </p:spPr>
        <p:txBody>
          <a:bodyPr/>
          <a:lstStyle>
            <a:lvl1pPr>
              <a:defRPr>
                <a:solidFill>
                  <a:schemeClr val="bg1"/>
                </a:solidFill>
              </a:defRPr>
            </a:lvl1pPr>
          </a:lstStyle>
          <a:p>
            <a:r>
              <a:rPr lang="en-US" dirty="0"/>
              <a:t>20XX</a:t>
            </a:r>
          </a:p>
        </p:txBody>
      </p:sp>
      <p:sp>
        <p:nvSpPr>
          <p:cNvPr id="7" name="Footer Placeholder 2">
            <a:extLst>
              <a:ext uri="{FF2B5EF4-FFF2-40B4-BE49-F238E27FC236}">
                <a16:creationId xmlns:a16="http://schemas.microsoft.com/office/drawing/2014/main" id="{9DB43653-49BD-4FF8-AC52-100F2628D038}"/>
              </a:ext>
            </a:extLst>
          </p:cNvPr>
          <p:cNvSpPr>
            <a:spLocks noGrp="1"/>
          </p:cNvSpPr>
          <p:nvPr>
            <p:ph type="ftr" sz="quarter" idx="13"/>
          </p:nvPr>
        </p:nvSpPr>
        <p:spPr>
          <a:xfrm>
            <a:off x="4038600" y="6356350"/>
            <a:ext cx="4114800" cy="365125"/>
          </a:xfrm>
        </p:spPr>
        <p:txBody>
          <a:bodyPr/>
          <a:lstStyle>
            <a:lvl1pPr>
              <a:defRPr>
                <a:solidFill>
                  <a:schemeClr val="bg1"/>
                </a:solidFill>
              </a:defRPr>
            </a:lvl1pPr>
          </a:lstStyle>
          <a:p>
            <a:r>
              <a:rPr lang="en-US" dirty="0"/>
              <a:t>Presentation title</a:t>
            </a:r>
          </a:p>
        </p:txBody>
      </p:sp>
      <p:sp>
        <p:nvSpPr>
          <p:cNvPr id="8" name="Slide Number Placeholder 3">
            <a:extLst>
              <a:ext uri="{FF2B5EF4-FFF2-40B4-BE49-F238E27FC236}">
                <a16:creationId xmlns:a16="http://schemas.microsoft.com/office/drawing/2014/main" id="{C175707F-64A0-469B-AE09-445DCC67D318}"/>
              </a:ext>
            </a:extLst>
          </p:cNvPr>
          <p:cNvSpPr>
            <a:spLocks noGrp="1"/>
          </p:cNvSpPr>
          <p:nvPr>
            <p:ph type="sldNum" sz="quarter" idx="14"/>
          </p:nvPr>
        </p:nvSpPr>
        <p:spPr>
          <a:xfrm>
            <a:off x="10713308" y="6356350"/>
            <a:ext cx="1097692" cy="365125"/>
          </a:xfrm>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BFED5AE-62FF-41D3-952B-067FA66380DF}"/>
              </a:ext>
            </a:extLst>
          </p:cNvPr>
          <p:cNvSpPr>
            <a:spLocks noGrp="1"/>
          </p:cNvSpPr>
          <p:nvPr>
            <p:ph type="pic" sz="quarter" idx="10"/>
          </p:nvPr>
        </p:nvSpPr>
        <p:spPr>
          <a:xfrm>
            <a:off x="-85" y="-4763"/>
            <a:ext cx="5021348" cy="6858001"/>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677778" y="457201"/>
            <a:ext cx="4776538" cy="2285999"/>
          </a:xfrm>
          <a:solidFill>
            <a:schemeClr val="tx1">
              <a:alpha val="92000"/>
            </a:schemeClr>
          </a:solidFill>
        </p:spPr>
        <p:txBody>
          <a:bodyPr lIns="457200" anchor="ctr">
            <a:noAutofit/>
          </a:bodyPr>
          <a:lstStyle>
            <a:lvl1pPr>
              <a:defRPr sz="6000">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6096000" y="1484357"/>
            <a:ext cx="5259388" cy="4442153"/>
          </a:xfrm>
        </p:spPr>
        <p:txBody>
          <a:bodyPr>
            <a:normAutofit/>
          </a:bodyPr>
          <a:lstStyle>
            <a:lvl1pPr marL="0" indent="0">
              <a:lnSpc>
                <a:spcPct val="100000"/>
              </a:lnSpc>
              <a:buNone/>
              <a:defRPr sz="2400">
                <a:solidFill>
                  <a:schemeClr val="bg2"/>
                </a:solidFill>
                <a:latin typeface="+mj-lt"/>
              </a:defRPr>
            </a:lvl1pPr>
            <a:lvl2pPr marL="457200" indent="0">
              <a:lnSpc>
                <a:spcPct val="100000"/>
              </a:lnSpc>
              <a:buNone/>
              <a:defRPr sz="2000">
                <a:solidFill>
                  <a:schemeClr val="bg2"/>
                </a:solidFill>
                <a:latin typeface="+mj-lt"/>
              </a:defRPr>
            </a:lvl2pPr>
            <a:lvl3pPr marL="914400" indent="0">
              <a:lnSpc>
                <a:spcPct val="100000"/>
              </a:lnSpc>
              <a:buNone/>
              <a:defRPr sz="1800">
                <a:solidFill>
                  <a:schemeClr val="bg2"/>
                </a:solidFill>
                <a:latin typeface="+mj-lt"/>
              </a:defRPr>
            </a:lvl3pPr>
            <a:lvl4pPr marL="1371600" indent="0">
              <a:lnSpc>
                <a:spcPct val="100000"/>
              </a:lnSpc>
              <a:buNone/>
              <a:defRPr sz="1600">
                <a:solidFill>
                  <a:schemeClr val="bg2"/>
                </a:solidFill>
                <a:latin typeface="+mj-lt"/>
              </a:defRPr>
            </a:lvl4pPr>
            <a:lvl5pPr marL="1828800" indent="0">
              <a:lnSpc>
                <a:spcPct val="100000"/>
              </a:lnSpc>
              <a:buNone/>
              <a:defRPr sz="1600">
                <a:solidFill>
                  <a:schemeClr val="bg2"/>
                </a:solidFill>
                <a:latin typeface="+mj-lt"/>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3">
            <a:extLst>
              <a:ext uri="{FF2B5EF4-FFF2-40B4-BE49-F238E27FC236}">
                <a16:creationId xmlns:a16="http://schemas.microsoft.com/office/drawing/2014/main" id="{D6C26EFF-CEA6-4978-A83B-400BFB2B863D}"/>
              </a:ext>
            </a:extLst>
          </p:cNvPr>
          <p:cNvSpPr>
            <a:spLocks noGrp="1"/>
          </p:cNvSpPr>
          <p:nvPr>
            <p:ph type="dt" sz="half" idx="11"/>
          </p:nvPr>
        </p:nvSpPr>
        <p:spPr>
          <a:xfrm>
            <a:off x="381000" y="6356350"/>
            <a:ext cx="2743200" cy="365125"/>
          </a:xfrm>
        </p:spPr>
        <p:txBody>
          <a:bodyPr/>
          <a:lstStyle>
            <a:lvl1pPr>
              <a:defRPr>
                <a:solidFill>
                  <a:schemeClr val="bg1"/>
                </a:solidFill>
              </a:defRPr>
            </a:lvl1pPr>
          </a:lstStyle>
          <a:p>
            <a:r>
              <a:rPr lang="en-US" dirty="0"/>
              <a:t>20XX</a:t>
            </a:r>
          </a:p>
        </p:txBody>
      </p:sp>
      <p:sp>
        <p:nvSpPr>
          <p:cNvPr id="7" name="Footer Placeholder 4">
            <a:extLst>
              <a:ext uri="{FF2B5EF4-FFF2-40B4-BE49-F238E27FC236}">
                <a16:creationId xmlns:a16="http://schemas.microsoft.com/office/drawing/2014/main" id="{0FC19E3C-A9EA-4809-9D98-B4C1EB8B35B8}"/>
              </a:ext>
            </a:extLst>
          </p:cNvPr>
          <p:cNvSpPr>
            <a:spLocks noGrp="1"/>
          </p:cNvSpPr>
          <p:nvPr>
            <p:ph type="ftr" sz="quarter" idx="12"/>
          </p:nvPr>
        </p:nvSpPr>
        <p:spPr>
          <a:xfrm>
            <a:off x="6096000" y="6356350"/>
            <a:ext cx="2057400" cy="365125"/>
          </a:xfrm>
        </p:spPr>
        <p:txBody>
          <a:bodyPr/>
          <a:lstStyle>
            <a:lvl1pPr algn="l">
              <a:defRPr/>
            </a:lvl1pPr>
          </a:lstStyle>
          <a:p>
            <a:r>
              <a:rPr lang="en-US" dirty="0"/>
              <a:t>Presentation title</a:t>
            </a:r>
          </a:p>
        </p:txBody>
      </p:sp>
      <p:sp>
        <p:nvSpPr>
          <p:cNvPr id="8" name="Slide Number Placeholder 5">
            <a:extLst>
              <a:ext uri="{FF2B5EF4-FFF2-40B4-BE49-F238E27FC236}">
                <a16:creationId xmlns:a16="http://schemas.microsoft.com/office/drawing/2014/main" id="{973FE4BB-3117-49A2-8624-3E68B8119241}"/>
              </a:ext>
            </a:extLst>
          </p:cNvPr>
          <p:cNvSpPr>
            <a:spLocks noGrp="1"/>
          </p:cNvSpPr>
          <p:nvPr>
            <p:ph type="sldNum" sz="quarter" idx="13"/>
          </p:nvPr>
        </p:nvSpPr>
        <p:spPr>
          <a:xfrm>
            <a:off x="10713308" y="6356350"/>
            <a:ext cx="1097692" cy="365125"/>
          </a:xfrm>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noAutofit/>
          </a:bodyPr>
          <a:lstStyle>
            <a:lvl1pPr>
              <a:defRPr sz="4000">
                <a:solidFill>
                  <a:schemeClr val="tx1"/>
                </a:solidFill>
                <a:latin typeface="+mj-lt"/>
              </a:defRPr>
            </a:lvl1pPr>
          </a:lstStyle>
          <a:p>
            <a:r>
              <a:rPr lang="en-US"/>
              <a:t>Click to edit Master title style</a:t>
            </a:r>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310938"/>
            <a:ext cx="3932237" cy="3558050"/>
          </a:xfrm>
        </p:spPr>
        <p:txBody>
          <a:bodyPr>
            <a:normAutofit/>
          </a:bodyPr>
          <a:lstStyle>
            <a:lvl1pPr marL="0" indent="0">
              <a:buNone/>
              <a:defRPr sz="1800">
                <a:solidFill>
                  <a:schemeClr val="bg2"/>
                </a:solidFill>
                <a:latin typeface="+mj-lt"/>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Right Triangle 8">
            <a:extLst>
              <a:ext uri="{FF2B5EF4-FFF2-40B4-BE49-F238E27FC236}">
                <a16:creationId xmlns:a16="http://schemas.microsoft.com/office/drawing/2014/main" id="{AF17559D-BCE9-2744-9623-22E1EE6DF537}"/>
              </a:ext>
            </a:extLst>
          </p:cNvPr>
          <p:cNvSpPr/>
          <p:nvPr userDrawn="1"/>
        </p:nvSpPr>
        <p:spPr>
          <a:xfrm flipH="1">
            <a:off x="6633556" y="1429789"/>
            <a:ext cx="5558444" cy="5428211"/>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atin typeface="+mj-lt"/>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6F2EDADE-B47B-8242-8D03-079A12F1C7A2}"/>
              </a:ext>
            </a:extLst>
          </p:cNvPr>
          <p:cNvCxnSpPr>
            <a:cxnSpLocks/>
          </p:cNvCxnSpPr>
          <p:nvPr userDrawn="1"/>
        </p:nvCxnSpPr>
        <p:spPr>
          <a:xfrm>
            <a:off x="483229" y="0"/>
            <a:ext cx="0" cy="3387777"/>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all"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9" r:id="rId3"/>
    <p:sldLayoutId id="2147483651" r:id="rId4"/>
    <p:sldLayoutId id="2147483662" r:id="rId5"/>
    <p:sldLayoutId id="2147483652" r:id="rId6"/>
    <p:sldLayoutId id="2147483661" r:id="rId7"/>
    <p:sldLayoutId id="2147483653" r:id="rId8"/>
    <p:sldLayoutId id="2147483660" r:id="rId9"/>
    <p:sldLayoutId id="2147483658" r:id="rId10"/>
    <p:sldLayoutId id="2147483664" r:id="rId11"/>
    <p:sldLayoutId id="2147483663" r:id="rId12"/>
    <p:sldLayoutId id="2147483665" r:id="rId13"/>
    <p:sldLayoutId id="2147483655" r:id="rId14"/>
    <p:sldLayoutId id="2147483656" r:id="rId15"/>
    <p:sldLayoutId id="214748365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wales/cafcass-cymru" TargetMode="External"/><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4.jpeg"/><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hyperlink" Target="mailto:J.drew@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close up of wood">
            <a:extLst>
              <a:ext uri="{FF2B5EF4-FFF2-40B4-BE49-F238E27FC236}">
                <a16:creationId xmlns:a16="http://schemas.microsoft.com/office/drawing/2014/main" id="{F7FE24EB-69BE-41CF-9F0B-0970FA69E300}"/>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colorTemperature colorTemp="9128"/>
                    </a14:imgEffect>
                    <a14:imgEffect>
                      <a14:saturation sat="72000"/>
                    </a14:imgEffect>
                    <a14:imgEffect>
                      <a14:brightnessContrast contrast="8000"/>
                    </a14:imgEffect>
                  </a14:imgLayer>
                </a14:imgProps>
              </a:ext>
              <a:ext uri="{28A0092B-C50C-407E-A947-70E740481C1C}">
                <a14:useLocalDpi xmlns:a14="http://schemas.microsoft.com/office/drawing/2010/main"/>
              </a:ext>
            </a:extLst>
          </a:blip>
          <a:srcRect/>
          <a:stretch/>
        </p:blipFill>
        <p:spPr>
          <a:xfrm>
            <a:off x="0" y="0"/>
            <a:ext cx="12192000" cy="6858000"/>
          </a:xfrm>
        </p:spPr>
      </p:pic>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4967404" y="2335342"/>
            <a:ext cx="6580584" cy="1951037"/>
          </a:xfrm>
        </p:spPr>
        <p:txBody>
          <a:bodyPr>
            <a:normAutofit/>
          </a:bodyPr>
          <a:lstStyle/>
          <a:p>
            <a:r>
              <a:rPr lang="en-US" dirty="0"/>
              <a:t>Private Children Law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5942894" y="5068389"/>
            <a:ext cx="4093029" cy="860463"/>
          </a:xfrm>
        </p:spPr>
        <p:txBody>
          <a:bodyPr vert="horz" lIns="91440" tIns="45720" rIns="91440" bIns="45720" rtlCol="0" anchor="t">
            <a:normAutofit/>
          </a:bodyPr>
          <a:lstStyle/>
          <a:p>
            <a:r>
              <a:rPr lang="en-US" dirty="0"/>
              <a:t>James Drew</a:t>
            </a:r>
          </a:p>
          <a:p>
            <a:endParaRPr lang="en-US" dirty="0"/>
          </a:p>
          <a:p>
            <a:endParaRPr lang="en-US" dirty="0"/>
          </a:p>
        </p:txBody>
      </p:sp>
      <p:sp>
        <p:nvSpPr>
          <p:cNvPr id="17" name="Freeform 8">
            <a:extLst>
              <a:ext uri="{FF2B5EF4-FFF2-40B4-BE49-F238E27FC236}">
                <a16:creationId xmlns:a16="http://schemas.microsoft.com/office/drawing/2014/main" id="{32CAE77E-CF7A-47FE-869E-1176F6CADC14}"/>
              </a:ext>
              <a:ext uri="{C183D7F6-B498-43B3-948B-1728B52AA6E4}">
                <adec:decorative xmlns:adec="http://schemas.microsoft.com/office/drawing/2017/decorative" val="1"/>
              </a:ext>
            </a:extLst>
          </p:cNvPr>
          <p:cNvSpPr/>
          <p:nvPr/>
        </p:nvSpPr>
        <p:spPr>
          <a:xfrm>
            <a:off x="1873770" y="-30613"/>
            <a:ext cx="3672591" cy="5431084"/>
          </a:xfrm>
          <a:custGeom>
            <a:avLst/>
            <a:gdLst>
              <a:gd name="connsiteX0" fmla="*/ 0 w 3912433"/>
              <a:gd name="connsiteY0" fmla="*/ 0 h 5021705"/>
              <a:gd name="connsiteX1" fmla="*/ 0 w 3912433"/>
              <a:gd name="connsiteY1" fmla="*/ 5021705 h 5021705"/>
              <a:gd name="connsiteX2" fmla="*/ 3912433 w 3912433"/>
              <a:gd name="connsiteY2" fmla="*/ 5021705 h 5021705"/>
              <a:gd name="connsiteX3" fmla="*/ 3912433 w 3912433"/>
              <a:gd name="connsiteY3" fmla="*/ 4287187 h 5021705"/>
              <a:gd name="connsiteX0" fmla="*/ 0 w 3912433"/>
              <a:gd name="connsiteY0" fmla="*/ 0 h 5021705"/>
              <a:gd name="connsiteX1" fmla="*/ 0 w 3912433"/>
              <a:gd name="connsiteY1" fmla="*/ 5021705 h 5021705"/>
              <a:gd name="connsiteX2" fmla="*/ 3912433 w 3912433"/>
              <a:gd name="connsiteY2" fmla="*/ 5021705 h 5021705"/>
              <a:gd name="connsiteX3" fmla="*/ 3912433 w 3912433"/>
              <a:gd name="connsiteY3" fmla="*/ 4020996 h 5021705"/>
              <a:gd name="connsiteX0" fmla="*/ 0 w 3912433"/>
              <a:gd name="connsiteY0" fmla="*/ 0 h 5168788"/>
              <a:gd name="connsiteX1" fmla="*/ 0 w 3912433"/>
              <a:gd name="connsiteY1" fmla="*/ 5168788 h 5168788"/>
              <a:gd name="connsiteX2" fmla="*/ 3912433 w 3912433"/>
              <a:gd name="connsiteY2" fmla="*/ 5168788 h 5168788"/>
              <a:gd name="connsiteX3" fmla="*/ 3912433 w 3912433"/>
              <a:gd name="connsiteY3" fmla="*/ 4168079 h 5168788"/>
            </a:gdLst>
            <a:ahLst/>
            <a:cxnLst>
              <a:cxn ang="0">
                <a:pos x="connsiteX0" y="connsiteY0"/>
              </a:cxn>
              <a:cxn ang="0">
                <a:pos x="connsiteX1" y="connsiteY1"/>
              </a:cxn>
              <a:cxn ang="0">
                <a:pos x="connsiteX2" y="connsiteY2"/>
              </a:cxn>
              <a:cxn ang="0">
                <a:pos x="connsiteX3" y="connsiteY3"/>
              </a:cxn>
            </a:cxnLst>
            <a:rect l="l" t="t" r="r" b="b"/>
            <a:pathLst>
              <a:path w="3912433" h="5168788">
                <a:moveTo>
                  <a:pt x="0" y="0"/>
                </a:moveTo>
                <a:lnTo>
                  <a:pt x="0" y="5168788"/>
                </a:lnTo>
                <a:lnTo>
                  <a:pt x="3912433" y="5168788"/>
                </a:lnTo>
                <a:lnTo>
                  <a:pt x="3912433" y="4168079"/>
                </a:lnTo>
              </a:path>
            </a:pathLst>
          </a:cu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2B7F3532-0764-4856-AF98-4671C7227F48}"/>
              </a:ext>
              <a:ext uri="{C183D7F6-B498-43B3-948B-1728B52AA6E4}">
                <adec:decorative xmlns:adec="http://schemas.microsoft.com/office/drawing/2017/decorative" val="1"/>
              </a:ext>
            </a:extLst>
          </p:cNvPr>
          <p:cNvCxnSpPr/>
          <p:nvPr/>
        </p:nvCxnSpPr>
        <p:spPr>
          <a:xfrm>
            <a:off x="5546361" y="-29980"/>
            <a:ext cx="0" cy="2218544"/>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14" descr="close up of saw blade on wood">
            <a:extLst>
              <a:ext uri="{FF2B5EF4-FFF2-40B4-BE49-F238E27FC236}">
                <a16:creationId xmlns:a16="http://schemas.microsoft.com/office/drawing/2014/main" id="{5F6978D0-415F-4580-9A46-F5D8C3BF8B6B}"/>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saturation sat="138000"/>
                    </a14:imgEffect>
                    <a14:imgEffect>
                      <a14:brightnessContrast bright="25000"/>
                    </a14:imgEffect>
                  </a14:imgLayer>
                </a14:imgProps>
              </a:ext>
              <a:ext uri="{28A0092B-C50C-407E-A947-70E740481C1C}">
                <a14:useLocalDpi xmlns:a14="http://schemas.microsoft.com/office/drawing/2010/main"/>
              </a:ext>
            </a:extLst>
          </a:blip>
          <a:srcRect/>
          <a:stretch/>
        </p:blipFill>
        <p:spPr>
          <a:xfrm>
            <a:off x="6095999" y="0"/>
            <a:ext cx="6096001" cy="6858000"/>
          </a:xfrm>
        </p:spPr>
      </p:pic>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838211" y="876926"/>
            <a:ext cx="5079113" cy="1356607"/>
          </a:xfrm>
        </p:spPr>
        <p:txBody>
          <a:bodyPr>
            <a:normAutofit/>
          </a:bodyPr>
          <a:lstStyle/>
          <a:p>
            <a:r>
              <a:rPr lang="en-US" dirty="0"/>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838210" y="2233533"/>
            <a:ext cx="4956730" cy="3331403"/>
          </a:xfrm>
        </p:spPr>
        <p:txBody>
          <a:bodyPr vert="horz" lIns="91440" tIns="45720" rIns="91440" bIns="45720" rtlCol="0" anchor="t">
            <a:normAutofit lnSpcReduction="10000"/>
          </a:bodyPr>
          <a:lstStyle/>
          <a:p>
            <a:pPr marL="457200" indent="-457200">
              <a:buFont typeface="+mj-lt"/>
              <a:buAutoNum type="arabicPeriod"/>
            </a:pPr>
            <a:r>
              <a:rPr lang="en-US" dirty="0">
                <a:solidFill>
                  <a:srgbClr val="FF0000"/>
                </a:solidFill>
              </a:rPr>
              <a:t>Introduction</a:t>
            </a:r>
          </a:p>
          <a:p>
            <a:pPr marL="457200" indent="-457200">
              <a:buFont typeface="+mj-lt"/>
              <a:buAutoNum type="arabicPeriod"/>
            </a:pPr>
            <a:r>
              <a:rPr lang="en-US" dirty="0">
                <a:solidFill>
                  <a:srgbClr val="FF0000"/>
                </a:solidFill>
              </a:rPr>
              <a:t>Paramount Principle</a:t>
            </a:r>
          </a:p>
          <a:p>
            <a:pPr marL="457200" indent="-457200">
              <a:buFont typeface="+mj-lt"/>
              <a:buAutoNum type="arabicPeriod"/>
            </a:pPr>
            <a:r>
              <a:rPr lang="en-US" dirty="0">
                <a:solidFill>
                  <a:srgbClr val="FF0000"/>
                </a:solidFill>
              </a:rPr>
              <a:t>Welfare Principle</a:t>
            </a:r>
          </a:p>
          <a:p>
            <a:pPr marL="457200" indent="-457200">
              <a:buFont typeface="+mj-lt"/>
              <a:buAutoNum type="arabicPeriod"/>
            </a:pPr>
            <a:r>
              <a:rPr lang="en-US" dirty="0">
                <a:solidFill>
                  <a:srgbClr val="FF0000"/>
                </a:solidFill>
              </a:rPr>
              <a:t>Parental Responsibility </a:t>
            </a:r>
          </a:p>
          <a:p>
            <a:pPr marL="457200" indent="-457200">
              <a:buFont typeface="+mj-lt"/>
              <a:buAutoNum type="arabicPeriod"/>
            </a:pPr>
            <a:r>
              <a:rPr lang="en-US" dirty="0">
                <a:solidFill>
                  <a:srgbClr val="FF0000"/>
                </a:solidFill>
              </a:rPr>
              <a:t>CAFCASS Cymru </a:t>
            </a:r>
          </a:p>
          <a:p>
            <a:pPr marL="457200" indent="-457200">
              <a:buFont typeface="+mj-lt"/>
              <a:buAutoNum type="arabicPeriod"/>
            </a:pPr>
            <a:r>
              <a:rPr lang="en-US" dirty="0">
                <a:solidFill>
                  <a:srgbClr val="FF0000"/>
                </a:solidFill>
              </a:rPr>
              <a:t>Contact</a:t>
            </a:r>
          </a:p>
          <a:p>
            <a:pPr marL="457200" indent="-457200">
              <a:buFont typeface="+mj-lt"/>
              <a:buAutoNum type="arabicPeriod"/>
            </a:pPr>
            <a:r>
              <a:rPr lang="en-US" dirty="0">
                <a:solidFill>
                  <a:srgbClr val="FF0000"/>
                </a:solidFill>
              </a:rPr>
              <a:t>Re-cap of S.8 CA 1989 </a:t>
            </a:r>
          </a:p>
          <a:p>
            <a:pPr lvl="1"/>
            <a:r>
              <a:rPr lang="en-US" dirty="0">
                <a:solidFill>
                  <a:srgbClr val="FF0000"/>
                </a:solidFill>
              </a:rPr>
              <a:t>(CAO, SIO, PSO)</a:t>
            </a:r>
          </a:p>
          <a:p>
            <a:endParaRPr lang="en-US" dirty="0"/>
          </a:p>
          <a:p>
            <a:endParaRPr lang="en-US" dirty="0"/>
          </a:p>
        </p:txBody>
      </p:sp>
      <p:sp>
        <p:nvSpPr>
          <p:cNvPr id="5" name="Footer Placeholder 4">
            <a:extLst>
              <a:ext uri="{FF2B5EF4-FFF2-40B4-BE49-F238E27FC236}">
                <a16:creationId xmlns:a16="http://schemas.microsoft.com/office/drawing/2014/main" id="{1EC8DB68-2E92-404F-92DB-686F0759B355}"/>
              </a:ext>
            </a:extLst>
          </p:cNvPr>
          <p:cNvSpPr>
            <a:spLocks noGrp="1"/>
          </p:cNvSpPr>
          <p:nvPr>
            <p:ph type="ftr" sz="quarter" idx="11"/>
          </p:nvPr>
        </p:nvSpPr>
        <p:spPr>
          <a:xfrm>
            <a:off x="2808890" y="6356350"/>
            <a:ext cx="3108434"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B6F16CF0-2D6F-4308-84F3-0D90106EF453}"/>
              </a:ext>
            </a:extLst>
          </p:cNvPr>
          <p:cNvSpPr>
            <a:spLocks noGrp="1"/>
          </p:cNvSpPr>
          <p:nvPr>
            <p:ph type="sldNum" sz="quarter" idx="4"/>
          </p:nvPr>
        </p:nvSpPr>
        <p:spPr>
          <a:xfrm>
            <a:off x="10713308" y="6356350"/>
            <a:ext cx="1097692" cy="365125"/>
          </a:xfrm>
        </p:spPr>
        <p:txBody>
          <a:bodyPr/>
          <a:lstStyle/>
          <a:p>
            <a:fld id="{294A09A9-5501-47C1-A89A-A340965A2BE2}" type="slidenum">
              <a:rPr lang="en-US" smtClean="0"/>
              <a:pPr/>
              <a:t>2</a:t>
            </a:fld>
            <a:endParaRPr lang="en-US" dirty="0"/>
          </a:p>
        </p:txBody>
      </p:sp>
      <p:sp>
        <p:nvSpPr>
          <p:cNvPr id="4" name="Date Placeholder 3">
            <a:extLst>
              <a:ext uri="{FF2B5EF4-FFF2-40B4-BE49-F238E27FC236}">
                <a16:creationId xmlns:a16="http://schemas.microsoft.com/office/drawing/2014/main" id="{4EE218F9-AB58-4282-BBEE-677032C754E0}"/>
              </a:ext>
            </a:extLst>
          </p:cNvPr>
          <p:cNvSpPr>
            <a:spLocks noGrp="1"/>
          </p:cNvSpPr>
          <p:nvPr>
            <p:ph type="dt" sz="half" idx="2"/>
          </p:nvPr>
        </p:nvSpPr>
        <p:spPr>
          <a:xfrm>
            <a:off x="381000" y="6356350"/>
            <a:ext cx="1954427" cy="365125"/>
          </a:xfrm>
        </p:spPr>
        <p:txBody>
          <a:bodyPr/>
          <a:lstStyle/>
          <a:p>
            <a:r>
              <a:rPr lang="en-US" dirty="0"/>
              <a:t>20XX</a:t>
            </a:r>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831850" y="676650"/>
            <a:ext cx="10515600" cy="1252163"/>
          </a:xfrm>
        </p:spPr>
        <p:txBody>
          <a:bodyPr/>
          <a:lstStyle/>
          <a:p>
            <a:r>
              <a:rPr lang="en-US"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831850" y="1928813"/>
            <a:ext cx="10515600" cy="1645660"/>
          </a:xfrm>
        </p:spPr>
        <p:txBody>
          <a:bodyPr vert="horz" lIns="91440" tIns="45720" rIns="91440" bIns="45720" rtlCol="0" anchor="t">
            <a:normAutofit/>
          </a:bodyPr>
          <a:lstStyle/>
          <a:p>
            <a:r>
              <a:rPr lang="en-US" dirty="0">
                <a:solidFill>
                  <a:srgbClr val="FF0000"/>
                </a:solidFill>
              </a:rPr>
              <a:t>We had a look at S.8 Orders under the Children Act 1989 last week. </a:t>
            </a:r>
          </a:p>
          <a:p>
            <a:r>
              <a:rPr lang="en-US" dirty="0">
                <a:solidFill>
                  <a:srgbClr val="FF0000"/>
                </a:solidFill>
              </a:rPr>
              <a:t>What are: CAO, SIO, PSO?</a:t>
            </a:r>
          </a:p>
          <a:p>
            <a:endParaRPr lang="en-US" dirty="0"/>
          </a:p>
          <a:p>
            <a:endParaRPr lang="en-US" dirty="0"/>
          </a:p>
        </p:txBody>
      </p:sp>
      <p:pic>
        <p:nvPicPr>
          <p:cNvPr id="10" name="Picture Placeholder 9" descr="close up of a pile of rusted nails">
            <a:extLst>
              <a:ext uri="{FF2B5EF4-FFF2-40B4-BE49-F238E27FC236}">
                <a16:creationId xmlns:a16="http://schemas.microsoft.com/office/drawing/2014/main" id="{19E24BD9-7C4F-4CBC-A1A3-365B17564D9C}"/>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a:ext>
            </a:extLst>
          </a:blip>
          <a:srcRect/>
          <a:stretch/>
        </p:blipFill>
        <p:spPr>
          <a:xfrm>
            <a:off x="0" y="3911600"/>
            <a:ext cx="12199938" cy="2946400"/>
          </a:xfrm>
          <a:prstGeom prst="rect">
            <a:avLst/>
          </a:prstGeom>
        </p:spPr>
      </p:pic>
      <p:sp>
        <p:nvSpPr>
          <p:cNvPr id="4" name="Date Placeholder 3">
            <a:extLst>
              <a:ext uri="{FF2B5EF4-FFF2-40B4-BE49-F238E27FC236}">
                <a16:creationId xmlns:a16="http://schemas.microsoft.com/office/drawing/2014/main" id="{08793EAC-1C63-48A8-A1F6-B99D0D21E292}"/>
              </a:ext>
            </a:extLst>
          </p:cNvPr>
          <p:cNvSpPr>
            <a:spLocks noGrp="1"/>
          </p:cNvSpPr>
          <p:nvPr>
            <p:ph type="dt" sz="half" idx="11"/>
          </p:nvPr>
        </p:nvSpPr>
        <p:spPr/>
        <p:txBody>
          <a:bodyPr/>
          <a:lstStyle/>
          <a:p>
            <a:r>
              <a:rPr lang="en-US" dirty="0"/>
              <a:t>20XX</a:t>
            </a:r>
          </a:p>
        </p:txBody>
      </p:sp>
      <p:sp>
        <p:nvSpPr>
          <p:cNvPr id="5" name="Footer Placeholder 4">
            <a:extLst>
              <a:ext uri="{FF2B5EF4-FFF2-40B4-BE49-F238E27FC236}">
                <a16:creationId xmlns:a16="http://schemas.microsoft.com/office/drawing/2014/main" id="{0E9DB856-36DA-450C-BBE3-B505DB80DCCD}"/>
              </a:ext>
            </a:extLst>
          </p:cNvPr>
          <p:cNvSpPr>
            <a:spLocks noGrp="1"/>
          </p:cNvSpPr>
          <p:nvPr>
            <p:ph type="ftr" sz="quarter" idx="12"/>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34A761C-7039-4C48-BCE5-1581B37826B8}"/>
              </a:ext>
            </a:extLst>
          </p:cNvPr>
          <p:cNvSpPr>
            <a:spLocks noGrp="1"/>
          </p:cNvSpPr>
          <p:nvPr>
            <p:ph type="sldNum" sz="quarter" idx="13"/>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Picture Placeholder 1">
            <a:extLst>
              <a:ext uri="{FF2B5EF4-FFF2-40B4-BE49-F238E27FC236}">
                <a16:creationId xmlns:a16="http://schemas.microsoft.com/office/drawing/2014/main" id="{358FBE74-95FB-B120-301B-9686470F6E75}"/>
              </a:ext>
            </a:extLst>
          </p:cNvPr>
          <p:cNvSpPr>
            <a:spLocks noGrp="1"/>
          </p:cNvSpPr>
          <p:nvPr>
            <p:ph type="pic" sz="quarter" idx="10"/>
          </p:nvPr>
        </p:nvSpPr>
        <p:spPr>
          <a:xfrm>
            <a:off x="-85" y="-4763"/>
            <a:ext cx="5021348" cy="6858001"/>
          </a:xfrm>
        </p:spPr>
      </p:sp>
      <p:sp>
        <p:nvSpPr>
          <p:cNvPr id="2" name="Title 1">
            <a:extLst>
              <a:ext uri="{FF2B5EF4-FFF2-40B4-BE49-F238E27FC236}">
                <a16:creationId xmlns:a16="http://schemas.microsoft.com/office/drawing/2014/main" id="{2ABFE93D-BB40-DFCA-B471-03D564F8FD5F}"/>
              </a:ext>
            </a:extLst>
          </p:cNvPr>
          <p:cNvSpPr>
            <a:spLocks noGrp="1"/>
          </p:cNvSpPr>
          <p:nvPr>
            <p:ph type="title"/>
          </p:nvPr>
        </p:nvSpPr>
        <p:spPr>
          <a:xfrm>
            <a:off x="122320" y="2700338"/>
            <a:ext cx="4776538" cy="2285999"/>
          </a:xfrm>
        </p:spPr>
        <p:txBody>
          <a:bodyPr anchor="ctr">
            <a:normAutofit/>
          </a:bodyPr>
          <a:lstStyle/>
          <a:p>
            <a:r>
              <a:rPr lang="en-GB" sz="4200" dirty="0"/>
              <a:t>General principles of Children Act 1989</a:t>
            </a:r>
          </a:p>
        </p:txBody>
      </p:sp>
      <p:sp>
        <p:nvSpPr>
          <p:cNvPr id="4" name="Date Placeholder 3">
            <a:extLst>
              <a:ext uri="{FF2B5EF4-FFF2-40B4-BE49-F238E27FC236}">
                <a16:creationId xmlns:a16="http://schemas.microsoft.com/office/drawing/2014/main" id="{D521110F-986A-93BD-D2DD-E782CA93A99C}"/>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20AE16D3-A883-6CFE-9B49-9B4596B346D8}"/>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9B1538D9-5B81-F37F-8FA8-FE657EBF04D0}"/>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4</a:t>
            </a:fld>
            <a:endParaRPr lang="en-US"/>
          </a:p>
        </p:txBody>
      </p:sp>
      <p:graphicFrame>
        <p:nvGraphicFramePr>
          <p:cNvPr id="8" name="Content Placeholder 2">
            <a:extLst>
              <a:ext uri="{FF2B5EF4-FFF2-40B4-BE49-F238E27FC236}">
                <a16:creationId xmlns:a16="http://schemas.microsoft.com/office/drawing/2014/main" id="{1389996B-E071-3F62-6C05-ACA405AA34E0}"/>
              </a:ext>
            </a:extLst>
          </p:cNvPr>
          <p:cNvGraphicFramePr>
            <a:graphicFrameLocks noGrp="1"/>
          </p:cNvGraphicFramePr>
          <p:nvPr>
            <p:ph idx="1"/>
            <p:extLst>
              <p:ext uri="{D42A27DB-BD31-4B8C-83A1-F6EECF244321}">
                <p14:modId xmlns:p14="http://schemas.microsoft.com/office/powerpoint/2010/main" val="4208257505"/>
              </p:ext>
            </p:extLst>
          </p:nvPr>
        </p:nvGraphicFramePr>
        <p:xfrm>
          <a:off x="5200650" y="2421731"/>
          <a:ext cx="6793706"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C56F8336-F9DB-BD3E-1DCB-674165F10DF3}"/>
              </a:ext>
            </a:extLst>
          </p:cNvPr>
          <p:cNvPicPr>
            <a:picLocks noChangeAspect="1"/>
          </p:cNvPicPr>
          <p:nvPr/>
        </p:nvPicPr>
        <p:blipFill>
          <a:blip r:embed="rId7"/>
          <a:stretch>
            <a:fillRect/>
          </a:stretch>
        </p:blipFill>
        <p:spPr>
          <a:xfrm>
            <a:off x="0" y="0"/>
            <a:ext cx="12192000" cy="1907381"/>
          </a:xfrm>
          <a:prstGeom prst="rect">
            <a:avLst/>
          </a:prstGeom>
        </p:spPr>
      </p:pic>
    </p:spTree>
    <p:extLst>
      <p:ext uri="{BB962C8B-B14F-4D97-AF65-F5344CB8AC3E}">
        <p14:creationId xmlns:p14="http://schemas.microsoft.com/office/powerpoint/2010/main" val="3279923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close up of wood rings">
            <a:extLst>
              <a:ext uri="{FF2B5EF4-FFF2-40B4-BE49-F238E27FC236}">
                <a16:creationId xmlns:a16="http://schemas.microsoft.com/office/drawing/2014/main" id="{04477D4F-E41D-430D-B0BF-44E497381338}"/>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colorTemperature colorTemp="11200"/>
                    </a14:imgEffect>
                    <a14:imgEffect>
                      <a14:saturation sat="300000"/>
                    </a14:imgEffect>
                    <a14:imgEffect>
                      <a14:brightnessContrast contrast="-28000"/>
                    </a14:imgEffect>
                  </a14:imgLayer>
                </a14:imgProps>
              </a:ext>
              <a:ext uri="{28A0092B-C50C-407E-A947-70E740481C1C}">
                <a14:useLocalDpi xmlns:a14="http://schemas.microsoft.com/office/drawing/2010/main"/>
              </a:ext>
            </a:extLst>
          </a:blip>
          <a:srcRect/>
          <a:stretch/>
        </p:blipFill>
        <p:spPr>
          <a:xfrm>
            <a:off x="0" y="0"/>
            <a:ext cx="12192000" cy="2945761"/>
          </a:xfrm>
        </p:spPr>
      </p:pic>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 y="2631132"/>
            <a:ext cx="11118272" cy="1662546"/>
          </a:xfrm>
        </p:spPr>
        <p:txBody>
          <a:bodyPr/>
          <a:lstStyle/>
          <a:p>
            <a:r>
              <a:rPr lang="en-US" dirty="0"/>
              <a:t>The Paramountcy Principle </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838200" y="4593635"/>
            <a:ext cx="9926782" cy="1662546"/>
          </a:xfrm>
        </p:spPr>
        <p:txBody>
          <a:bodyPr vert="horz" lIns="91440" tIns="45720" rIns="91440" bIns="45720" rtlCol="0" anchor="t">
            <a:normAutofit/>
          </a:bodyPr>
          <a:lstStyle/>
          <a:p>
            <a:r>
              <a:rPr lang="en-GB" dirty="0">
                <a:solidFill>
                  <a:srgbClr val="FF0000"/>
                </a:solidFill>
              </a:rPr>
              <a:t>According to Section 1(1) of the Children Act 1989, when a court determines any question with respect to the upbringing of a child, or the administration of a child's property or the application of any income arising from it, the child's welfare shall be the court's “paramount consideration”</a:t>
            </a:r>
            <a:endParaRPr lang="en-US" dirty="0">
              <a:solidFill>
                <a:srgbClr val="FF0000"/>
              </a:solidFill>
            </a:endParaRPr>
          </a:p>
        </p:txBody>
      </p:sp>
      <p:sp>
        <p:nvSpPr>
          <p:cNvPr id="3" name="Date Placeholder 2">
            <a:extLst>
              <a:ext uri="{FF2B5EF4-FFF2-40B4-BE49-F238E27FC236}">
                <a16:creationId xmlns:a16="http://schemas.microsoft.com/office/drawing/2014/main" id="{DA5A38AF-5F12-4DEB-89DB-4B80B9A251CE}"/>
              </a:ext>
            </a:extLst>
          </p:cNvPr>
          <p:cNvSpPr>
            <a:spLocks noGrp="1"/>
          </p:cNvSpPr>
          <p:nvPr>
            <p:ph type="dt" sz="half" idx="11"/>
          </p:nvPr>
        </p:nvSpPr>
        <p:spPr/>
        <p:txBody>
          <a:bodyPr/>
          <a:lstStyle/>
          <a:p>
            <a:r>
              <a:rPr lang="en-US" dirty="0"/>
              <a:t>20XX</a:t>
            </a:r>
          </a:p>
        </p:txBody>
      </p:sp>
      <p:sp>
        <p:nvSpPr>
          <p:cNvPr id="5" name="Footer Placeholder 4">
            <a:extLst>
              <a:ext uri="{FF2B5EF4-FFF2-40B4-BE49-F238E27FC236}">
                <a16:creationId xmlns:a16="http://schemas.microsoft.com/office/drawing/2014/main" id="{84C8C656-CFD5-4338-8297-78599A48AD5B}"/>
              </a:ext>
            </a:extLst>
          </p:cNvPr>
          <p:cNvSpPr>
            <a:spLocks noGrp="1"/>
          </p:cNvSpPr>
          <p:nvPr>
            <p:ph type="ftr" sz="quarter" idx="12"/>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C12D1DB-98A9-477C-8F80-806B56E5CF72}"/>
              </a:ext>
            </a:extLst>
          </p:cNvPr>
          <p:cNvSpPr>
            <a:spLocks noGrp="1"/>
          </p:cNvSpPr>
          <p:nvPr>
            <p:ph type="sldNum" sz="quarter" idx="13"/>
          </p:nvPr>
        </p:nvSpPr>
        <p:spPr/>
        <p:txBody>
          <a:bodyPr/>
          <a:lstStyle/>
          <a:p>
            <a:fld id="{294A09A9-5501-47C1-A89A-A340965A2BE2}" type="slidenum">
              <a:rPr lang="en-US" smtClean="0"/>
              <a:t>5</a:t>
            </a:fld>
            <a:endParaRPr lang="en-US" dirty="0"/>
          </a:p>
        </p:txBody>
      </p:sp>
    </p:spTree>
    <p:extLst>
      <p:ext uri="{BB962C8B-B14F-4D97-AF65-F5344CB8AC3E}">
        <p14:creationId xmlns:p14="http://schemas.microsoft.com/office/powerpoint/2010/main" val="3446797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CFAE9-11DB-ACDE-2D12-71C48DCBADDE}"/>
              </a:ext>
            </a:extLst>
          </p:cNvPr>
          <p:cNvSpPr>
            <a:spLocks noGrp="1"/>
          </p:cNvSpPr>
          <p:nvPr>
            <p:ph type="title"/>
          </p:nvPr>
        </p:nvSpPr>
        <p:spPr>
          <a:xfrm>
            <a:off x="2929095" y="230265"/>
            <a:ext cx="7232619" cy="783053"/>
          </a:xfrm>
        </p:spPr>
        <p:txBody>
          <a:bodyPr>
            <a:normAutofit fontScale="90000"/>
          </a:bodyPr>
          <a:lstStyle/>
          <a:p>
            <a:r>
              <a:rPr lang="en-GB" dirty="0"/>
              <a:t>Welfare of the Child</a:t>
            </a:r>
          </a:p>
        </p:txBody>
      </p:sp>
      <p:sp>
        <p:nvSpPr>
          <p:cNvPr id="3" name="Content Placeholder 2">
            <a:extLst>
              <a:ext uri="{FF2B5EF4-FFF2-40B4-BE49-F238E27FC236}">
                <a16:creationId xmlns:a16="http://schemas.microsoft.com/office/drawing/2014/main" id="{FFD21365-8E4E-689F-6278-B30A2211EE39}"/>
              </a:ext>
            </a:extLst>
          </p:cNvPr>
          <p:cNvSpPr>
            <a:spLocks noGrp="1"/>
          </p:cNvSpPr>
          <p:nvPr>
            <p:ph idx="1"/>
          </p:nvPr>
        </p:nvSpPr>
        <p:spPr>
          <a:xfrm>
            <a:off x="370390" y="942449"/>
            <a:ext cx="11707544" cy="5293759"/>
          </a:xfrm>
        </p:spPr>
        <p:txBody>
          <a:bodyPr>
            <a:normAutofit fontScale="92500" lnSpcReduction="20000"/>
          </a:bodyPr>
          <a:lstStyle/>
          <a:p>
            <a:pPr algn="l" fontAlgn="base"/>
            <a:r>
              <a:rPr lang="en-GB" b="0" dirty="0">
                <a:solidFill>
                  <a:srgbClr val="222222"/>
                </a:solidFill>
                <a:effectLst/>
                <a:highlight>
                  <a:srgbClr val="FFFF00"/>
                </a:highlight>
                <a:latin typeface="+mn-lt"/>
              </a:rPr>
              <a:t>S.1(3) = the Welfare Checklist, as follows:</a:t>
            </a:r>
          </a:p>
          <a:p>
            <a:pPr algn="l" fontAlgn="base"/>
            <a:endParaRPr lang="en-GB" b="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the ascertainable wishes and feelings of the child concerned (considered in the light of age and understanding);</a:t>
            </a:r>
          </a:p>
          <a:p>
            <a:pPr algn="l" fontAlgn="base"/>
            <a:endParaRPr lang="en-GB" sz="1900" b="0" i="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the child’s physical, emotional and educational needs;</a:t>
            </a:r>
          </a:p>
          <a:p>
            <a:pPr algn="l" fontAlgn="base"/>
            <a:endParaRPr lang="en-GB" sz="1900" b="0" i="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the likely effect on the child of any change in his or her circumstances;</a:t>
            </a:r>
          </a:p>
          <a:p>
            <a:pPr algn="l" fontAlgn="base">
              <a:buFont typeface="Arial" panose="020B0604020202020204" pitchFamily="34" charset="0"/>
              <a:buChar char="•"/>
            </a:pPr>
            <a:endParaRPr lang="en-GB" sz="1900" b="0" i="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the child’s age, sex, background and any characteristics of his which the court considers relevant;</a:t>
            </a:r>
          </a:p>
          <a:p>
            <a:pPr algn="l" fontAlgn="base">
              <a:buFont typeface="Arial" panose="020B0604020202020204" pitchFamily="34" charset="0"/>
              <a:buChar char="•"/>
            </a:pPr>
            <a:endParaRPr lang="en-GB" sz="1900" b="0" i="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any harm which he has suffered or is at risk of suffering;</a:t>
            </a:r>
          </a:p>
          <a:p>
            <a:pPr algn="l" fontAlgn="base">
              <a:buFont typeface="Arial" panose="020B0604020202020204" pitchFamily="34" charset="0"/>
              <a:buChar char="•"/>
            </a:pPr>
            <a:endParaRPr lang="en-GB" sz="1900" b="0" i="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how capable each of the child’s parents, and any other person in relation to whom the court considers the question to be relevant, is of meeting his needs.</a:t>
            </a:r>
          </a:p>
          <a:p>
            <a:pPr algn="l" fontAlgn="base"/>
            <a:endParaRPr lang="en-GB" sz="1900" b="0" i="0" dirty="0">
              <a:solidFill>
                <a:srgbClr val="222222"/>
              </a:solidFill>
              <a:effectLst/>
              <a:latin typeface="+mn-lt"/>
            </a:endParaRPr>
          </a:p>
          <a:p>
            <a:pPr algn="l" fontAlgn="base">
              <a:buFont typeface="Arial" panose="020B0604020202020204" pitchFamily="34" charset="0"/>
              <a:buChar char="•"/>
            </a:pPr>
            <a:r>
              <a:rPr lang="en-GB" sz="1900" b="0" i="0" dirty="0">
                <a:solidFill>
                  <a:srgbClr val="222222"/>
                </a:solidFill>
                <a:effectLst/>
                <a:latin typeface="+mn-lt"/>
              </a:rPr>
              <a:t>the range of powers available to the court under this Act in the proceedings in question</a:t>
            </a:r>
          </a:p>
          <a:p>
            <a:endParaRPr lang="en-GB" dirty="0"/>
          </a:p>
        </p:txBody>
      </p:sp>
      <p:sp>
        <p:nvSpPr>
          <p:cNvPr id="4" name="Date Placeholder 3">
            <a:extLst>
              <a:ext uri="{FF2B5EF4-FFF2-40B4-BE49-F238E27FC236}">
                <a16:creationId xmlns:a16="http://schemas.microsoft.com/office/drawing/2014/main" id="{E26B90C4-D478-B076-22CF-57310FA5687F}"/>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ED612D49-B682-411C-D36F-856D4CC520E1}"/>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CE1994E1-96F7-6F52-6307-0AC86887EAB5}"/>
              </a:ext>
            </a:extLst>
          </p:cNvPr>
          <p:cNvSpPr>
            <a:spLocks noGrp="1"/>
          </p:cNvSpPr>
          <p:nvPr>
            <p:ph type="sldNum" sz="quarter" idx="12"/>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50410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04EA9EC-55B8-F29A-3278-2E74DF01D380}"/>
              </a:ext>
            </a:extLst>
          </p:cNvPr>
          <p:cNvPicPr>
            <a:picLocks noChangeAspect="1"/>
          </p:cNvPicPr>
          <p:nvPr/>
        </p:nvPicPr>
        <p:blipFill rotWithShape="1">
          <a:blip r:embed="rId2"/>
          <a:srcRect l="22751" r="28925" b="-1"/>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04586E35-933D-2359-FBFA-418E95D0E075}"/>
              </a:ext>
            </a:extLst>
          </p:cNvPr>
          <p:cNvSpPr>
            <a:spLocks noGrp="1"/>
          </p:cNvSpPr>
          <p:nvPr>
            <p:ph type="title"/>
          </p:nvPr>
        </p:nvSpPr>
        <p:spPr>
          <a:xfrm>
            <a:off x="677778" y="457201"/>
            <a:ext cx="4776538" cy="2285999"/>
          </a:xfrm>
        </p:spPr>
        <p:txBody>
          <a:bodyPr anchor="ctr">
            <a:normAutofit/>
          </a:bodyPr>
          <a:lstStyle/>
          <a:p>
            <a:r>
              <a:rPr lang="en-GB" sz="5100"/>
              <a:t>Parental Responsibility (P.R)</a:t>
            </a:r>
          </a:p>
        </p:txBody>
      </p:sp>
      <p:sp>
        <p:nvSpPr>
          <p:cNvPr id="3" name="Content Placeholder 2">
            <a:extLst>
              <a:ext uri="{FF2B5EF4-FFF2-40B4-BE49-F238E27FC236}">
                <a16:creationId xmlns:a16="http://schemas.microsoft.com/office/drawing/2014/main" id="{91FF7871-2A3D-DE1D-7A36-73C1653CA03A}"/>
              </a:ext>
            </a:extLst>
          </p:cNvPr>
          <p:cNvSpPr>
            <a:spLocks noGrp="1"/>
          </p:cNvSpPr>
          <p:nvPr>
            <p:ph idx="1"/>
          </p:nvPr>
        </p:nvSpPr>
        <p:spPr>
          <a:xfrm>
            <a:off x="5684108" y="457201"/>
            <a:ext cx="6203092" cy="5899149"/>
          </a:xfrm>
        </p:spPr>
        <p:txBody>
          <a:bodyPr>
            <a:normAutofit/>
          </a:bodyPr>
          <a:lstStyle/>
          <a:p>
            <a:pPr>
              <a:lnSpc>
                <a:spcPct val="90000"/>
              </a:lnSpc>
            </a:pPr>
            <a:r>
              <a:rPr lang="en-GB" sz="1800" dirty="0"/>
              <a:t>Parental responsibility (PR) is the name for the bundle of rights – namely the right to make various decisions about a child’s upbringing. CA 1989 defines PR as all the rights, duties, powers, responsibilities and authority which by law a parent of a child has in relation to the child and his property. It is important to understand:</a:t>
            </a:r>
          </a:p>
          <a:p>
            <a:pPr>
              <a:lnSpc>
                <a:spcPct val="90000"/>
              </a:lnSpc>
            </a:pPr>
            <a:endParaRPr lang="en-GB" sz="1800" dirty="0"/>
          </a:p>
          <a:p>
            <a:pPr>
              <a:lnSpc>
                <a:spcPct val="90000"/>
              </a:lnSpc>
            </a:pPr>
            <a:r>
              <a:rPr lang="en-GB" sz="1800" dirty="0"/>
              <a:t>Mothers automatically have PR.</a:t>
            </a:r>
          </a:p>
          <a:p>
            <a:pPr>
              <a:lnSpc>
                <a:spcPct val="90000"/>
              </a:lnSpc>
            </a:pPr>
            <a:r>
              <a:rPr lang="en-GB" sz="1800" dirty="0">
                <a:highlight>
                  <a:srgbClr val="FFFF00"/>
                </a:highlight>
              </a:rPr>
              <a:t>Father’s have automatic PR where:</a:t>
            </a:r>
          </a:p>
          <a:p>
            <a:pPr>
              <a:lnSpc>
                <a:spcPct val="90000"/>
              </a:lnSpc>
            </a:pPr>
            <a:r>
              <a:rPr lang="en-GB" sz="1800" dirty="0"/>
              <a:t>(a) they are married to the mother at the date of the child’s birth; or</a:t>
            </a:r>
          </a:p>
          <a:p>
            <a:pPr>
              <a:lnSpc>
                <a:spcPct val="90000"/>
              </a:lnSpc>
            </a:pPr>
            <a:r>
              <a:rPr lang="en-GB" sz="1800" dirty="0"/>
              <a:t>(b) they marry the mother subsequent to the child’s birth; or</a:t>
            </a:r>
          </a:p>
          <a:p>
            <a:pPr>
              <a:lnSpc>
                <a:spcPct val="90000"/>
              </a:lnSpc>
            </a:pPr>
            <a:r>
              <a:rPr lang="en-GB" sz="1800" dirty="0"/>
              <a:t>(c) they are registered on the child’s birth certificate (after 1 December 2003).</a:t>
            </a:r>
          </a:p>
          <a:p>
            <a:pPr>
              <a:lnSpc>
                <a:spcPct val="90000"/>
              </a:lnSpc>
            </a:pPr>
            <a:endParaRPr lang="en-GB" sz="1800" dirty="0"/>
          </a:p>
          <a:p>
            <a:pPr>
              <a:lnSpc>
                <a:spcPct val="90000"/>
              </a:lnSpc>
            </a:pPr>
            <a:endParaRPr lang="en-GB" sz="1800" dirty="0"/>
          </a:p>
          <a:p>
            <a:pPr>
              <a:lnSpc>
                <a:spcPct val="90000"/>
              </a:lnSpc>
            </a:pPr>
            <a:r>
              <a:rPr lang="en-GB" sz="1800" dirty="0"/>
              <a:t>In all other respects PR is acquired.</a:t>
            </a:r>
          </a:p>
        </p:txBody>
      </p:sp>
      <p:sp>
        <p:nvSpPr>
          <p:cNvPr id="4" name="Date Placeholder 3">
            <a:extLst>
              <a:ext uri="{FF2B5EF4-FFF2-40B4-BE49-F238E27FC236}">
                <a16:creationId xmlns:a16="http://schemas.microsoft.com/office/drawing/2014/main" id="{ABA14020-A96B-0E21-7704-5CF7AB7129C2}"/>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7EB1B215-0398-08B8-051D-6F4BC88485DA}"/>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7ABBFFF3-6059-063D-026F-B798141EBAF1}"/>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spTree>
    <p:extLst>
      <p:ext uri="{BB962C8B-B14F-4D97-AF65-F5344CB8AC3E}">
        <p14:creationId xmlns:p14="http://schemas.microsoft.com/office/powerpoint/2010/main" val="49521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1F0C3-4114-72E0-B080-1D0811961B3D}"/>
              </a:ext>
            </a:extLst>
          </p:cNvPr>
          <p:cNvSpPr>
            <a:spLocks noGrp="1"/>
          </p:cNvSpPr>
          <p:nvPr>
            <p:ph type="title"/>
          </p:nvPr>
        </p:nvSpPr>
        <p:spPr>
          <a:xfrm>
            <a:off x="2421762" y="621792"/>
            <a:ext cx="7348475" cy="998562"/>
          </a:xfrm>
        </p:spPr>
        <p:txBody>
          <a:bodyPr/>
          <a:lstStyle/>
          <a:p>
            <a:r>
              <a:rPr lang="en-GB" dirty="0"/>
              <a:t>P.R continued...</a:t>
            </a:r>
          </a:p>
        </p:txBody>
      </p:sp>
      <p:sp>
        <p:nvSpPr>
          <p:cNvPr id="3" name="Content Placeholder 2">
            <a:extLst>
              <a:ext uri="{FF2B5EF4-FFF2-40B4-BE49-F238E27FC236}">
                <a16:creationId xmlns:a16="http://schemas.microsoft.com/office/drawing/2014/main" id="{8090FF10-16A3-ABDA-E7EB-2E8189109CA4}"/>
              </a:ext>
            </a:extLst>
          </p:cNvPr>
          <p:cNvSpPr>
            <a:spLocks noGrp="1"/>
          </p:cNvSpPr>
          <p:nvPr>
            <p:ph idx="1"/>
          </p:nvPr>
        </p:nvSpPr>
        <p:spPr/>
        <p:txBody>
          <a:bodyPr>
            <a:normAutofit fontScale="92500" lnSpcReduction="10000"/>
          </a:bodyPr>
          <a:lstStyle/>
          <a:p>
            <a:r>
              <a:rPr lang="en-GB" dirty="0">
                <a:solidFill>
                  <a:schemeClr val="tx1"/>
                </a:solidFill>
                <a:latin typeface="+mn-lt"/>
              </a:rPr>
              <a:t>Only those who have PR have a right to make, or be consulted on critical decisions, regarding a child’s upbringing. </a:t>
            </a:r>
          </a:p>
          <a:p>
            <a:r>
              <a:rPr lang="en-GB" dirty="0">
                <a:solidFill>
                  <a:schemeClr val="tx1"/>
                </a:solidFill>
                <a:latin typeface="+mn-lt"/>
              </a:rPr>
              <a:t>Note a child can only have two legal parents but more than two people can share PR for a child. PR can be exercised independently by one person with PR (i.e. without the consent of all persons with PR) in certain circumstances, for example, blood transfusions; but cannot be exercised without the consent of all with PR in other circumstances such as taking the child abroad or circumcision. </a:t>
            </a:r>
          </a:p>
          <a:p>
            <a:r>
              <a:rPr lang="en-GB" dirty="0">
                <a:solidFill>
                  <a:schemeClr val="tx1"/>
                </a:solidFill>
                <a:latin typeface="+mn-lt"/>
              </a:rPr>
              <a:t>It should be noted that the court will always have jurisdiction under its powers known as </a:t>
            </a:r>
            <a:r>
              <a:rPr lang="en-GB" dirty="0">
                <a:solidFill>
                  <a:schemeClr val="tx1"/>
                </a:solidFill>
                <a:highlight>
                  <a:srgbClr val="FFFF00"/>
                </a:highlight>
                <a:latin typeface="+mn-lt"/>
              </a:rPr>
              <a:t>“inherent jurisdiction”. </a:t>
            </a:r>
          </a:p>
          <a:p>
            <a:r>
              <a:rPr lang="en-GB" dirty="0">
                <a:solidFill>
                  <a:schemeClr val="tx1"/>
                </a:solidFill>
                <a:latin typeface="+mn-lt"/>
              </a:rPr>
              <a:t>This is not PR, it is the court using its immense powers to protect children. It is the duty of the court under its inherent jurisdiction to ensure that a child who is the subject of proceedings is protected and properly taken care of. The court may in exercising its inherent jurisdiction make any order or determine any issue in respect of a child.</a:t>
            </a:r>
          </a:p>
        </p:txBody>
      </p:sp>
      <p:sp>
        <p:nvSpPr>
          <p:cNvPr id="4" name="Date Placeholder 3">
            <a:extLst>
              <a:ext uri="{FF2B5EF4-FFF2-40B4-BE49-F238E27FC236}">
                <a16:creationId xmlns:a16="http://schemas.microsoft.com/office/drawing/2014/main" id="{26BF08AC-B3EF-E267-C194-1E9D506A54FE}"/>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A2AEF294-2E5E-7F70-A3A8-7D7D690CCB39}"/>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972D9A7-4735-B32C-372F-4ED053BFA19B}"/>
              </a:ext>
            </a:extLst>
          </p:cNvPr>
          <p:cNvSpPr>
            <a:spLocks noGrp="1"/>
          </p:cNvSpPr>
          <p:nvPr>
            <p:ph type="sldNum" sz="quarter" idx="12"/>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3542837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7C7D55D-0020-CE7D-6B8E-88B83C27A6CA}"/>
              </a:ext>
            </a:extLst>
          </p:cNvPr>
          <p:cNvPicPr>
            <a:picLocks noGrp="1" noChangeAspect="1"/>
          </p:cNvPicPr>
          <p:nvPr>
            <p:ph idx="1"/>
          </p:nvPr>
        </p:nvPicPr>
        <p:blipFill>
          <a:blip r:embed="rId2"/>
          <a:stretch>
            <a:fillRect/>
          </a:stretch>
        </p:blipFill>
        <p:spPr>
          <a:xfrm>
            <a:off x="1466264" y="295420"/>
            <a:ext cx="9310191" cy="1359504"/>
          </a:xfrm>
          <a:prstGeom prst="rect">
            <a:avLst/>
          </a:prstGeom>
        </p:spPr>
      </p:pic>
      <p:sp>
        <p:nvSpPr>
          <p:cNvPr id="4" name="Date Placeholder 3">
            <a:extLst>
              <a:ext uri="{FF2B5EF4-FFF2-40B4-BE49-F238E27FC236}">
                <a16:creationId xmlns:a16="http://schemas.microsoft.com/office/drawing/2014/main" id="{CA07DAB0-FF51-B64C-0FF3-88B61968E210}"/>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C0832CFA-FA75-A2F5-2BAB-94927801B9D7}"/>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210AB32-DC9E-3D35-C440-0FE0B8B28CAD}"/>
              </a:ext>
            </a:extLst>
          </p:cNvPr>
          <p:cNvSpPr>
            <a:spLocks noGrp="1"/>
          </p:cNvSpPr>
          <p:nvPr>
            <p:ph type="sldNum" sz="quarter" idx="12"/>
          </p:nvPr>
        </p:nvSpPr>
        <p:spPr/>
        <p:txBody>
          <a:bodyPr/>
          <a:lstStyle/>
          <a:p>
            <a:fld id="{294A09A9-5501-47C1-A89A-A340965A2BE2}" type="slidenum">
              <a:rPr lang="en-US" smtClean="0"/>
              <a:pPr/>
              <a:t>9</a:t>
            </a:fld>
            <a:endParaRPr lang="en-US" dirty="0"/>
          </a:p>
        </p:txBody>
      </p:sp>
      <p:sp>
        <p:nvSpPr>
          <p:cNvPr id="11" name="TextBox 10">
            <a:extLst>
              <a:ext uri="{FF2B5EF4-FFF2-40B4-BE49-F238E27FC236}">
                <a16:creationId xmlns:a16="http://schemas.microsoft.com/office/drawing/2014/main" id="{369FEA22-9ECC-D936-91C6-41EB616FCD7E}"/>
              </a:ext>
            </a:extLst>
          </p:cNvPr>
          <p:cNvSpPr txBox="1"/>
          <p:nvPr/>
        </p:nvSpPr>
        <p:spPr>
          <a:xfrm>
            <a:off x="830252" y="2204686"/>
            <a:ext cx="10815726" cy="3693319"/>
          </a:xfrm>
          <a:prstGeom prst="rect">
            <a:avLst/>
          </a:prstGeom>
          <a:noFill/>
        </p:spPr>
        <p:txBody>
          <a:bodyPr wrap="square">
            <a:spAutoFit/>
          </a:bodyPr>
          <a:lstStyle/>
          <a:p>
            <a:r>
              <a:rPr lang="en-GB" dirty="0"/>
              <a:t>The Children and Family Court Advisory and Support Service (CAFCASS) was established by the Ministry of Justice in 2000. Note that it is CAFCASS in England and CAFCASS Cymru in Wales. </a:t>
            </a:r>
          </a:p>
          <a:p>
            <a:endParaRPr lang="en-GB" dirty="0"/>
          </a:p>
          <a:p>
            <a:r>
              <a:rPr lang="en-GB" dirty="0"/>
              <a:t>Its primary duty is to protect the welfare of children and to report to the court on the deficits and benefits which arise in each case. CAFCASS makes recommendations as to how matters need to be improved within the family dynamic to promote the best interests of the child or children concerned. </a:t>
            </a:r>
          </a:p>
          <a:p>
            <a:endParaRPr lang="en-GB" dirty="0"/>
          </a:p>
          <a:p>
            <a:r>
              <a:rPr lang="en-GB" dirty="0"/>
              <a:t>CAFCASS is the voice of children in such proceedings. CAFCASS Officers are also known as Family Court Advisers in private law proceedings. </a:t>
            </a:r>
          </a:p>
          <a:p>
            <a:endParaRPr lang="en-GB" dirty="0"/>
          </a:p>
          <a:p>
            <a:r>
              <a:rPr lang="en-GB" dirty="0"/>
              <a:t>CAFCASS plays a vital role in CA 1989 cases</a:t>
            </a:r>
          </a:p>
          <a:p>
            <a:endParaRPr lang="en-GB" dirty="0"/>
          </a:p>
          <a:p>
            <a:r>
              <a:rPr lang="en-GB" dirty="0">
                <a:hlinkClick r:id="rId3">
                  <a:extLst>
                    <a:ext uri="{A12FA001-AC4F-418D-AE19-62706E023703}">
                      <ahyp:hlinkClr xmlns:ahyp="http://schemas.microsoft.com/office/drawing/2018/hyperlinkcolor" val="tx"/>
                    </a:ext>
                  </a:extLst>
                </a:hlinkClick>
              </a:rPr>
              <a:t>https://www.gov.wales/cafcass-cymru</a:t>
            </a:r>
            <a:r>
              <a:rPr lang="en-GB" dirty="0"/>
              <a:t> </a:t>
            </a:r>
          </a:p>
        </p:txBody>
      </p:sp>
    </p:spTree>
    <p:extLst>
      <p:ext uri="{BB962C8B-B14F-4D97-AF65-F5344CB8AC3E}">
        <p14:creationId xmlns:p14="http://schemas.microsoft.com/office/powerpoint/2010/main" val="1309724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3EB9A33-36B3-128F-3F5F-725DD9AAC679}"/>
              </a:ext>
            </a:extLst>
          </p:cNvPr>
          <p:cNvPicPr>
            <a:picLocks noChangeAspect="1"/>
          </p:cNvPicPr>
          <p:nvPr/>
        </p:nvPicPr>
        <p:blipFill rotWithShape="1">
          <a:blip r:embed="rId2"/>
          <a:srcRect l="25248" r="28990"/>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CB03F26A-0ED5-66C7-9A99-92C61AAA33B7}"/>
              </a:ext>
            </a:extLst>
          </p:cNvPr>
          <p:cNvSpPr>
            <a:spLocks noGrp="1"/>
          </p:cNvSpPr>
          <p:nvPr>
            <p:ph type="title"/>
          </p:nvPr>
        </p:nvSpPr>
        <p:spPr>
          <a:xfrm>
            <a:off x="122320" y="278607"/>
            <a:ext cx="4776538" cy="2285999"/>
          </a:xfrm>
        </p:spPr>
        <p:txBody>
          <a:bodyPr anchor="ctr">
            <a:normAutofit/>
          </a:bodyPr>
          <a:lstStyle/>
          <a:p>
            <a:r>
              <a:rPr lang="en-GB" dirty="0"/>
              <a:t>Contact </a:t>
            </a:r>
          </a:p>
        </p:txBody>
      </p:sp>
      <p:sp>
        <p:nvSpPr>
          <p:cNvPr id="3" name="Content Placeholder 2">
            <a:extLst>
              <a:ext uri="{FF2B5EF4-FFF2-40B4-BE49-F238E27FC236}">
                <a16:creationId xmlns:a16="http://schemas.microsoft.com/office/drawing/2014/main" id="{28805C04-F25C-6598-D546-958FFD50D634}"/>
              </a:ext>
            </a:extLst>
          </p:cNvPr>
          <p:cNvSpPr>
            <a:spLocks noGrp="1"/>
          </p:cNvSpPr>
          <p:nvPr>
            <p:ph idx="1"/>
          </p:nvPr>
        </p:nvSpPr>
        <p:spPr>
          <a:xfrm>
            <a:off x="5143668" y="278607"/>
            <a:ext cx="6800682" cy="5950743"/>
          </a:xfrm>
        </p:spPr>
        <p:txBody>
          <a:bodyPr>
            <a:normAutofit/>
          </a:bodyPr>
          <a:lstStyle/>
          <a:p>
            <a:pPr>
              <a:lnSpc>
                <a:spcPct val="90000"/>
              </a:lnSpc>
            </a:pPr>
            <a:r>
              <a:rPr lang="en-GB" sz="1600" dirty="0"/>
              <a:t>A CAO can also set out who the child will have contact with and when. The case law relates to the previous contact orders but the principles from the case law apply to contact arrangements set out in a CAO.</a:t>
            </a:r>
          </a:p>
          <a:p>
            <a:pPr>
              <a:lnSpc>
                <a:spcPct val="90000"/>
              </a:lnSpc>
            </a:pPr>
            <a:endParaRPr lang="en-GB" sz="1600" dirty="0"/>
          </a:p>
          <a:p>
            <a:pPr>
              <a:lnSpc>
                <a:spcPct val="90000"/>
              </a:lnSpc>
            </a:pPr>
            <a:r>
              <a:rPr lang="en-GB" sz="1600" dirty="0"/>
              <a:t>This type of order could allow contact with a parent or relatives or other people. Contact can involve staying over or just daytime contact. It can be supervised if there are concerns about the child’s well-being. Contact could be indirect, for example, on the phone, a video call or sending letters or cards.</a:t>
            </a:r>
          </a:p>
          <a:p>
            <a:pPr>
              <a:lnSpc>
                <a:spcPct val="90000"/>
              </a:lnSpc>
            </a:pPr>
            <a:endParaRPr lang="en-GB" sz="1600" dirty="0"/>
          </a:p>
          <a:p>
            <a:pPr>
              <a:lnSpc>
                <a:spcPct val="90000"/>
              </a:lnSpc>
            </a:pPr>
            <a:r>
              <a:rPr lang="en-GB" sz="1600" dirty="0"/>
              <a:t>The contact can be defined, setting out specific arrangements for contact that can be very detailed if necessary. Alternatively, the child arrangements order could provide for “reasonable contact” if the parents can communicate well enough to keep the arrangements flexible. CAOs in relation to contact are defined in the amended s8(1) as an order regulating when and with whom a child is to spend time or otherwise have contact with any person.</a:t>
            </a:r>
          </a:p>
          <a:p>
            <a:pPr>
              <a:lnSpc>
                <a:spcPct val="90000"/>
              </a:lnSpc>
            </a:pPr>
            <a:endParaRPr lang="en-GB" sz="1600" dirty="0"/>
          </a:p>
          <a:p>
            <a:pPr>
              <a:lnSpc>
                <a:spcPct val="90000"/>
              </a:lnSpc>
            </a:pPr>
            <a:r>
              <a:rPr lang="en-GB" sz="1600" dirty="0"/>
              <a:t>Under CA 1989, contact is the right of the child, not the parent. s1(2A) states, the court is to regard the involvement of each parent in the child’s life as being in the child’s best interests.</a:t>
            </a:r>
          </a:p>
        </p:txBody>
      </p:sp>
      <p:sp>
        <p:nvSpPr>
          <p:cNvPr id="4" name="Date Placeholder 3">
            <a:extLst>
              <a:ext uri="{FF2B5EF4-FFF2-40B4-BE49-F238E27FC236}">
                <a16:creationId xmlns:a16="http://schemas.microsoft.com/office/drawing/2014/main" id="{4E673A08-DACA-A56D-8433-7BB4BD065B3E}"/>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11F37421-CF40-1CCE-D4BB-65ED35F4731E}"/>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16182F08-9E0B-EB21-D664-AA8BFDAB1682}"/>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spTree>
    <p:extLst>
      <p:ext uri="{BB962C8B-B14F-4D97-AF65-F5344CB8AC3E}">
        <p14:creationId xmlns:p14="http://schemas.microsoft.com/office/powerpoint/2010/main" val="2407522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0579A14-FD80-B4C6-3BAA-4274E68DFF93}"/>
              </a:ext>
            </a:extLst>
          </p:cNvPr>
          <p:cNvPicPr>
            <a:picLocks noChangeAspect="1"/>
          </p:cNvPicPr>
          <p:nvPr/>
        </p:nvPicPr>
        <p:blipFill rotWithShape="1">
          <a:blip r:embed="rId2"/>
          <a:srcRect l="25893" r="34203" b="1"/>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3A70919E-CA59-6525-D769-8A0B1DB7C086}"/>
              </a:ext>
            </a:extLst>
          </p:cNvPr>
          <p:cNvSpPr>
            <a:spLocks noGrp="1"/>
          </p:cNvSpPr>
          <p:nvPr>
            <p:ph type="title"/>
          </p:nvPr>
        </p:nvSpPr>
        <p:spPr>
          <a:xfrm>
            <a:off x="381000" y="1181497"/>
            <a:ext cx="3879935" cy="2178843"/>
          </a:xfrm>
        </p:spPr>
        <p:txBody>
          <a:bodyPr anchor="ctr">
            <a:normAutofit/>
          </a:bodyPr>
          <a:lstStyle/>
          <a:p>
            <a:r>
              <a:rPr lang="en-GB" dirty="0"/>
              <a:t>Forms of Contact </a:t>
            </a:r>
          </a:p>
        </p:txBody>
      </p:sp>
      <p:sp>
        <p:nvSpPr>
          <p:cNvPr id="3" name="Content Placeholder 2">
            <a:extLst>
              <a:ext uri="{FF2B5EF4-FFF2-40B4-BE49-F238E27FC236}">
                <a16:creationId xmlns:a16="http://schemas.microsoft.com/office/drawing/2014/main" id="{FD4B1541-F0A6-942B-A0FE-45FD47B7229B}"/>
              </a:ext>
            </a:extLst>
          </p:cNvPr>
          <p:cNvSpPr>
            <a:spLocks noGrp="1"/>
          </p:cNvSpPr>
          <p:nvPr>
            <p:ph idx="1"/>
          </p:nvPr>
        </p:nvSpPr>
        <p:spPr>
          <a:xfrm>
            <a:off x="5293519" y="450056"/>
            <a:ext cx="6517481" cy="5793581"/>
          </a:xfrm>
        </p:spPr>
        <p:txBody>
          <a:bodyPr>
            <a:noAutofit/>
          </a:bodyPr>
          <a:lstStyle/>
          <a:p>
            <a:pPr marL="457200" indent="-457200">
              <a:lnSpc>
                <a:spcPct val="90000"/>
              </a:lnSpc>
              <a:buAutoNum type="alphaLcParenBoth"/>
            </a:pPr>
            <a:r>
              <a:rPr lang="en-GB" sz="1800" dirty="0"/>
              <a:t>Supervised contact: This can either be supervised at a contact centre or by a third party. Because of the constraints of supervised contact this will usually be for a few hours only. The non-resident parent starts contact in this way, usually in the hope that contact will progress to unsupervised direct contact.</a:t>
            </a:r>
          </a:p>
          <a:p>
            <a:pPr>
              <a:lnSpc>
                <a:spcPct val="90000"/>
              </a:lnSpc>
            </a:pPr>
            <a:endParaRPr lang="en-GB" sz="1800" dirty="0"/>
          </a:p>
          <a:p>
            <a:pPr>
              <a:lnSpc>
                <a:spcPct val="90000"/>
              </a:lnSpc>
            </a:pPr>
            <a:r>
              <a:rPr lang="en-GB" sz="1800" dirty="0"/>
              <a:t>(b) Direct contact: Visiting the child for the day, or a number of hours.</a:t>
            </a:r>
          </a:p>
          <a:p>
            <a:pPr>
              <a:lnSpc>
                <a:spcPct val="90000"/>
              </a:lnSpc>
            </a:pPr>
            <a:endParaRPr lang="en-GB" sz="1800" dirty="0"/>
          </a:p>
          <a:p>
            <a:pPr>
              <a:lnSpc>
                <a:spcPct val="90000"/>
              </a:lnSpc>
            </a:pPr>
            <a:r>
              <a:rPr lang="en-GB" sz="1800" dirty="0"/>
              <a:t>(c) Staying contact: This involves at least one overnight stay.</a:t>
            </a:r>
          </a:p>
          <a:p>
            <a:pPr>
              <a:lnSpc>
                <a:spcPct val="90000"/>
              </a:lnSpc>
            </a:pPr>
            <a:endParaRPr lang="en-GB" sz="1800" dirty="0"/>
          </a:p>
          <a:p>
            <a:pPr>
              <a:lnSpc>
                <a:spcPct val="90000"/>
              </a:lnSpc>
            </a:pPr>
            <a:r>
              <a:rPr lang="en-GB" sz="1800" dirty="0"/>
              <a:t>(d) Holiday contact: The non-resident parent will have time to take the child on holiday. This can either be in England and Wales or abroad.</a:t>
            </a:r>
          </a:p>
          <a:p>
            <a:pPr>
              <a:lnSpc>
                <a:spcPct val="90000"/>
              </a:lnSpc>
            </a:pPr>
            <a:endParaRPr lang="en-GB" sz="1800" dirty="0"/>
          </a:p>
          <a:p>
            <a:pPr>
              <a:lnSpc>
                <a:spcPct val="90000"/>
              </a:lnSpc>
            </a:pPr>
            <a:r>
              <a:rPr lang="en-GB" sz="1800" dirty="0"/>
              <a:t>(e) Indirect contact: Sometimes it is not beneficial for the child to have direct contact and so contact by telephone, cards, FaceTime, Zoom or email will be the only contact ordered. </a:t>
            </a:r>
          </a:p>
        </p:txBody>
      </p:sp>
      <p:sp>
        <p:nvSpPr>
          <p:cNvPr id="4" name="Date Placeholder 3">
            <a:extLst>
              <a:ext uri="{FF2B5EF4-FFF2-40B4-BE49-F238E27FC236}">
                <a16:creationId xmlns:a16="http://schemas.microsoft.com/office/drawing/2014/main" id="{0B7B24B6-491D-314A-0B7E-8CEC45816267}"/>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7DE78D09-1614-AAAA-73C5-EC46875DF6B2}"/>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3123227D-72AA-1217-0FA1-02BAEAA78260}"/>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Tree>
    <p:extLst>
      <p:ext uri="{BB962C8B-B14F-4D97-AF65-F5344CB8AC3E}">
        <p14:creationId xmlns:p14="http://schemas.microsoft.com/office/powerpoint/2010/main" val="3557388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E1764-59C1-4164-3F44-20FADCFFAE69}"/>
              </a:ext>
            </a:extLst>
          </p:cNvPr>
          <p:cNvSpPr>
            <a:spLocks noGrp="1"/>
          </p:cNvSpPr>
          <p:nvPr>
            <p:ph type="title"/>
          </p:nvPr>
        </p:nvSpPr>
        <p:spPr>
          <a:xfrm>
            <a:off x="376629" y="611456"/>
            <a:ext cx="3449265" cy="684412"/>
          </a:xfrm>
        </p:spPr>
        <p:txBody>
          <a:bodyPr>
            <a:normAutofit/>
          </a:bodyPr>
          <a:lstStyle/>
          <a:p>
            <a:r>
              <a:rPr lang="en-GB" sz="3600" dirty="0">
                <a:solidFill>
                  <a:srgbClr val="FF0000"/>
                </a:solidFill>
              </a:rPr>
              <a:t>Case Law </a:t>
            </a:r>
          </a:p>
        </p:txBody>
      </p:sp>
      <p:sp>
        <p:nvSpPr>
          <p:cNvPr id="3" name="Content Placeholder 2">
            <a:extLst>
              <a:ext uri="{FF2B5EF4-FFF2-40B4-BE49-F238E27FC236}">
                <a16:creationId xmlns:a16="http://schemas.microsoft.com/office/drawing/2014/main" id="{5E74327F-9D4F-CD38-1308-7ABD557635CD}"/>
              </a:ext>
            </a:extLst>
          </p:cNvPr>
          <p:cNvSpPr>
            <a:spLocks noGrp="1"/>
          </p:cNvSpPr>
          <p:nvPr>
            <p:ph idx="1"/>
          </p:nvPr>
        </p:nvSpPr>
        <p:spPr>
          <a:xfrm>
            <a:off x="370390" y="1340746"/>
            <a:ext cx="11386181" cy="4895462"/>
          </a:xfrm>
        </p:spPr>
        <p:txBody>
          <a:bodyPr>
            <a:normAutofit fontScale="85000" lnSpcReduction="20000"/>
          </a:bodyPr>
          <a:lstStyle/>
          <a:p>
            <a:r>
              <a:rPr lang="en-GB" dirty="0">
                <a:solidFill>
                  <a:schemeClr val="tx1"/>
                </a:solidFill>
              </a:rPr>
              <a:t>An example of a defined contact order is </a:t>
            </a:r>
            <a:r>
              <a:rPr lang="en-GB" dirty="0">
                <a:solidFill>
                  <a:schemeClr val="tx1"/>
                </a:solidFill>
                <a:highlight>
                  <a:srgbClr val="FFFF00"/>
                </a:highlight>
              </a:rPr>
              <a:t>Re M (Contact: Parental Responsibility) [2001] </a:t>
            </a:r>
            <a:r>
              <a:rPr lang="en-GB" dirty="0">
                <a:solidFill>
                  <a:schemeClr val="tx1"/>
                </a:solidFill>
              </a:rPr>
              <a:t>which concerned a 17-year-old, severely disabled child. </a:t>
            </a:r>
          </a:p>
          <a:p>
            <a:r>
              <a:rPr lang="en-GB" dirty="0">
                <a:solidFill>
                  <a:schemeClr val="tx1"/>
                </a:solidFill>
              </a:rPr>
              <a:t>The court ordered that direct contact between the child and the father be reduced from five hours per week to three five-hour sessions per year. While it was beneficial for the child to have contact with her father and his family, the arguments which had been a feature of contact would continue if more frequent contact was permitted and this would not be in the interests of the child.</a:t>
            </a:r>
          </a:p>
          <a:p>
            <a:endParaRPr lang="en-GB" dirty="0">
              <a:solidFill>
                <a:schemeClr val="tx1"/>
              </a:solidFill>
            </a:endParaRPr>
          </a:p>
          <a:p>
            <a:r>
              <a:rPr lang="en-GB" dirty="0">
                <a:solidFill>
                  <a:schemeClr val="tx1"/>
                </a:solidFill>
              </a:rPr>
              <a:t>In some wholly exceptional circumstances, it may be necessary for the court to refuse direct contact even if this overrides the wishes of the child. An example of such a situation is </a:t>
            </a:r>
            <a:r>
              <a:rPr lang="en-GB" dirty="0">
                <a:solidFill>
                  <a:schemeClr val="tx1"/>
                </a:solidFill>
                <a:highlight>
                  <a:srgbClr val="FFFF00"/>
                </a:highlight>
              </a:rPr>
              <a:t>Re H (Children) (Contact Order) (No. 2) [2002]</a:t>
            </a:r>
            <a:r>
              <a:rPr lang="en-GB" dirty="0">
                <a:solidFill>
                  <a:schemeClr val="tx1"/>
                </a:solidFill>
              </a:rPr>
              <a:t> where the court refused to make a contact order where the applicant father had threatened to commit suicide and to kill the children of the family. The mother reacted by indicating that, even if contact were to be supervised, the anxiety it would cause her might trigger a nervous breakdown.</a:t>
            </a:r>
          </a:p>
          <a:p>
            <a:endParaRPr lang="en-GB" dirty="0">
              <a:solidFill>
                <a:schemeClr val="tx1"/>
              </a:solidFill>
            </a:endParaRPr>
          </a:p>
          <a:p>
            <a:r>
              <a:rPr lang="en-GB" dirty="0">
                <a:solidFill>
                  <a:schemeClr val="tx1"/>
                </a:solidFill>
              </a:rPr>
              <a:t>Protection for the mother, to enable her to promote the welfare of the children, was regarded as of prime importance here. It should be noted that, in making the order, the court was satisfied that the mother would promote indirect contact on terms she considered appropriate. No order for indirect contact was made therefore because of the “no order” principle as described at para 20.</a:t>
            </a:r>
          </a:p>
        </p:txBody>
      </p:sp>
      <p:sp>
        <p:nvSpPr>
          <p:cNvPr id="4" name="Date Placeholder 3">
            <a:extLst>
              <a:ext uri="{FF2B5EF4-FFF2-40B4-BE49-F238E27FC236}">
                <a16:creationId xmlns:a16="http://schemas.microsoft.com/office/drawing/2014/main" id="{7576A82B-F22A-1E8F-F41B-525068D9DF22}"/>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E5FE9ED1-C70D-487A-6B6F-3C8807D681A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1C3FD328-F339-7D3B-B471-20DE23DAB23E}"/>
              </a:ext>
            </a:extLst>
          </p:cNvPr>
          <p:cNvSpPr>
            <a:spLocks noGrp="1"/>
          </p:cNvSpPr>
          <p:nvPr>
            <p:ph type="sldNum" sz="quarter" idx="12"/>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3088299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A15CFB9-F52A-7A1D-D34B-A46667F65B08}"/>
              </a:ext>
            </a:extLst>
          </p:cNvPr>
          <p:cNvSpPr>
            <a:spLocks noGrp="1"/>
          </p:cNvSpPr>
          <p:nvPr>
            <p:ph type="body" sz="quarter" idx="10"/>
          </p:nvPr>
        </p:nvSpPr>
        <p:spPr>
          <a:xfrm>
            <a:off x="555372" y="1396844"/>
            <a:ext cx="11146703" cy="3893211"/>
          </a:xfrm>
        </p:spPr>
        <p:txBody>
          <a:bodyPr/>
          <a:lstStyle/>
          <a:p>
            <a:r>
              <a:rPr lang="en-GB" sz="2400" dirty="0"/>
              <a:t>The case law on contact is very clear that it will almost always be in the child’s best interests to have a relationship with both parents. For example, the Court of Appeal said in </a:t>
            </a:r>
            <a:r>
              <a:rPr lang="en-GB" sz="2400" dirty="0">
                <a:highlight>
                  <a:srgbClr val="FF00FF"/>
                </a:highlight>
              </a:rPr>
              <a:t>Re P (Children) [2008] </a:t>
            </a:r>
            <a:r>
              <a:rPr lang="en-GB" sz="2400" dirty="0"/>
              <a:t>that contact should not be stopped unless it is the last resort for the judge</a:t>
            </a:r>
          </a:p>
        </p:txBody>
      </p:sp>
      <p:sp>
        <p:nvSpPr>
          <p:cNvPr id="5" name="Date Placeholder 4">
            <a:extLst>
              <a:ext uri="{FF2B5EF4-FFF2-40B4-BE49-F238E27FC236}">
                <a16:creationId xmlns:a16="http://schemas.microsoft.com/office/drawing/2014/main" id="{79A2697C-DBEE-5844-EA10-EF1ECC561782}"/>
              </a:ext>
            </a:extLst>
          </p:cNvPr>
          <p:cNvSpPr>
            <a:spLocks noGrp="1"/>
          </p:cNvSpPr>
          <p:nvPr>
            <p:ph type="dt" sz="half" idx="12"/>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3440C31D-0CC3-B866-3706-A593C42CCB82}"/>
              </a:ext>
            </a:extLst>
          </p:cNvPr>
          <p:cNvSpPr>
            <a:spLocks noGrp="1"/>
          </p:cNvSpPr>
          <p:nvPr>
            <p:ph type="ftr" sz="quarter" idx="13"/>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C0477D9E-38AC-2236-2573-507AD03140D7}"/>
              </a:ext>
            </a:extLst>
          </p:cNvPr>
          <p:cNvSpPr>
            <a:spLocks noGrp="1"/>
          </p:cNvSpPr>
          <p:nvPr>
            <p:ph type="sldNum" sz="quarter" idx="14"/>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1998038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52D1-033D-B72E-23B4-7B2A4196468F}"/>
              </a:ext>
            </a:extLst>
          </p:cNvPr>
          <p:cNvSpPr>
            <a:spLocks noGrp="1"/>
          </p:cNvSpPr>
          <p:nvPr>
            <p:ph type="title"/>
          </p:nvPr>
        </p:nvSpPr>
        <p:spPr>
          <a:xfrm>
            <a:off x="3523735" y="314135"/>
            <a:ext cx="5350993" cy="577826"/>
          </a:xfrm>
        </p:spPr>
        <p:txBody>
          <a:bodyPr>
            <a:normAutofit/>
          </a:bodyPr>
          <a:lstStyle/>
          <a:p>
            <a:r>
              <a:rPr lang="en-GB" sz="3200" dirty="0">
                <a:solidFill>
                  <a:srgbClr val="FF0000"/>
                </a:solidFill>
              </a:rPr>
              <a:t>Same Sex Contact issues?</a:t>
            </a:r>
          </a:p>
        </p:txBody>
      </p:sp>
      <p:sp>
        <p:nvSpPr>
          <p:cNvPr id="3" name="Content Placeholder 2">
            <a:extLst>
              <a:ext uri="{FF2B5EF4-FFF2-40B4-BE49-F238E27FC236}">
                <a16:creationId xmlns:a16="http://schemas.microsoft.com/office/drawing/2014/main" id="{FCDFE020-2B88-BDE3-1C83-295F8608E843}"/>
              </a:ext>
            </a:extLst>
          </p:cNvPr>
          <p:cNvSpPr>
            <a:spLocks noGrp="1"/>
          </p:cNvSpPr>
          <p:nvPr>
            <p:ph idx="1"/>
          </p:nvPr>
        </p:nvSpPr>
        <p:spPr>
          <a:xfrm>
            <a:off x="140246" y="847083"/>
            <a:ext cx="11864760" cy="5649084"/>
          </a:xfrm>
        </p:spPr>
        <p:txBody>
          <a:bodyPr>
            <a:noAutofit/>
          </a:bodyPr>
          <a:lstStyle/>
          <a:p>
            <a:r>
              <a:rPr lang="en-GB" sz="1600" dirty="0">
                <a:solidFill>
                  <a:schemeClr val="tx1"/>
                </a:solidFill>
              </a:rPr>
              <a:t>Same-sex parenting is becoming more common and issues arising from this are coming before the courts more frequently. </a:t>
            </a:r>
          </a:p>
          <a:p>
            <a:r>
              <a:rPr lang="en-GB" sz="1600" dirty="0">
                <a:solidFill>
                  <a:schemeClr val="tx1"/>
                </a:solidFill>
              </a:rPr>
              <a:t>For example, in </a:t>
            </a:r>
            <a:r>
              <a:rPr lang="en-GB" sz="1600" dirty="0">
                <a:solidFill>
                  <a:schemeClr val="tx1"/>
                </a:solidFill>
                <a:highlight>
                  <a:srgbClr val="FFFF00"/>
                </a:highlight>
              </a:rPr>
              <a:t>A v B and C [2012], </a:t>
            </a:r>
            <a:r>
              <a:rPr lang="en-GB" sz="1600" dirty="0">
                <a:solidFill>
                  <a:schemeClr val="tx1"/>
                </a:solidFill>
              </a:rPr>
              <a:t>the mother and her female partner had a child with sperm donated by a homosexual man. The mother was religious and decided to marry the father for appearance’s sake. The intention was always that the child would live with the mother and her female partner and that they would be the primary carers, with the father taking on a secondary parenting role. The father asked for staying and holiday contact and the mother refused, resulting in the breakdown of the relationship with the father. He applied for contact. The judge at first instance increased his contact slightly, but also found that as the father had only a secondary role in the child’s upbringing, he should not have staying contact for at least the next three to four years.</a:t>
            </a:r>
          </a:p>
          <a:p>
            <a:endParaRPr lang="en-GB" sz="1600" dirty="0">
              <a:solidFill>
                <a:schemeClr val="tx1"/>
              </a:solidFill>
            </a:endParaRPr>
          </a:p>
          <a:p>
            <a:r>
              <a:rPr lang="en-GB" sz="1600" dirty="0">
                <a:solidFill>
                  <a:schemeClr val="tx1"/>
                </a:solidFill>
              </a:rPr>
              <a:t>The Court of Appeal allowed the father’s appeal. All cases should be decided on their own facts and the only general principle is that the child’s welfare is paramount. The decision was wrong and consideration should be given to the role that each adult can play in the child’s life and whether orders are available that may assist in addressing particular difficulties. Note: a child can only have two legal parents but more than two people may share PR for a child.</a:t>
            </a:r>
          </a:p>
          <a:p>
            <a:endParaRPr lang="en-GB" sz="1600" dirty="0">
              <a:solidFill>
                <a:schemeClr val="tx1"/>
              </a:solidFill>
            </a:endParaRPr>
          </a:p>
          <a:p>
            <a:r>
              <a:rPr lang="en-GB" sz="1600" dirty="0">
                <a:solidFill>
                  <a:schemeClr val="tx1"/>
                </a:solidFill>
              </a:rPr>
              <a:t>The court offered the following observations.</a:t>
            </a:r>
          </a:p>
          <a:p>
            <a:r>
              <a:rPr lang="en-GB" sz="1600" dirty="0">
                <a:solidFill>
                  <a:schemeClr val="tx1"/>
                </a:solidFill>
              </a:rPr>
              <a:t>(a) The father’s role will depend on what is in the child’s best interests at each stage of development</a:t>
            </a:r>
          </a:p>
          <a:p>
            <a:r>
              <a:rPr lang="en-GB" sz="1600" dirty="0">
                <a:solidFill>
                  <a:schemeClr val="tx1"/>
                </a:solidFill>
              </a:rPr>
              <a:t>(b) The father/child relationship, as with any other case, may be close and fulfilling, merely nominal or something in between.</a:t>
            </a:r>
          </a:p>
          <a:p>
            <a:r>
              <a:rPr lang="en-GB" sz="1600" dirty="0">
                <a:solidFill>
                  <a:schemeClr val="tx1"/>
                </a:solidFill>
              </a:rPr>
              <a:t>(c) It does not follow from the proposition that a child is generally better off with two parents that the addition of a third will necessarily disadvantage the child.</a:t>
            </a:r>
          </a:p>
          <a:p>
            <a:r>
              <a:rPr lang="en-GB" sz="1600" dirty="0">
                <a:solidFill>
                  <a:schemeClr val="tx1"/>
                </a:solidFill>
              </a:rPr>
              <a:t>(d) The court should be careful about attaching too much weight to plans and agreements reached before the child was born. The primary purpose of contact is to promote the child’s welfare</a:t>
            </a:r>
          </a:p>
        </p:txBody>
      </p:sp>
      <p:sp>
        <p:nvSpPr>
          <p:cNvPr id="4" name="Date Placeholder 3">
            <a:extLst>
              <a:ext uri="{FF2B5EF4-FFF2-40B4-BE49-F238E27FC236}">
                <a16:creationId xmlns:a16="http://schemas.microsoft.com/office/drawing/2014/main" id="{D40965A4-D65C-CAD2-171E-2140138282A5}"/>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BE34A63-430D-0E7A-827D-096AA8B39E04}"/>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1CB5465B-A988-3D62-CB15-E796286A661A}"/>
              </a:ext>
            </a:extLst>
          </p:cNvPr>
          <p:cNvSpPr>
            <a:spLocks noGrp="1"/>
          </p:cNvSpPr>
          <p:nvPr>
            <p:ph type="sldNum" sz="quarter" idx="12"/>
          </p:nvPr>
        </p:nvSpPr>
        <p:spPr/>
        <p:txBody>
          <a:bodyPr/>
          <a:lstStyle/>
          <a:p>
            <a:fld id="{294A09A9-5501-47C1-A89A-A340965A2BE2}" type="slidenum">
              <a:rPr lang="en-US" smtClean="0"/>
              <a:pPr/>
              <a:t>14</a:t>
            </a:fld>
            <a:endParaRPr lang="en-US" dirty="0"/>
          </a:p>
        </p:txBody>
      </p:sp>
    </p:spTree>
    <p:extLst>
      <p:ext uri="{BB962C8B-B14F-4D97-AF65-F5344CB8AC3E}">
        <p14:creationId xmlns:p14="http://schemas.microsoft.com/office/powerpoint/2010/main" val="438356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AA569-2A61-974C-5F60-4B4357D7354B}"/>
              </a:ext>
            </a:extLst>
          </p:cNvPr>
          <p:cNvSpPr>
            <a:spLocks noGrp="1"/>
          </p:cNvSpPr>
          <p:nvPr>
            <p:ph type="title"/>
          </p:nvPr>
        </p:nvSpPr>
        <p:spPr>
          <a:xfrm>
            <a:off x="1425666" y="217878"/>
            <a:ext cx="8722492" cy="807828"/>
          </a:xfrm>
        </p:spPr>
        <p:txBody>
          <a:bodyPr>
            <a:normAutofit/>
          </a:bodyPr>
          <a:lstStyle/>
          <a:p>
            <a:r>
              <a:rPr lang="en-GB" sz="4000" dirty="0"/>
              <a:t>Un-cooperative parents and alienation</a:t>
            </a:r>
          </a:p>
        </p:txBody>
      </p:sp>
      <p:sp>
        <p:nvSpPr>
          <p:cNvPr id="3" name="Content Placeholder 2">
            <a:extLst>
              <a:ext uri="{FF2B5EF4-FFF2-40B4-BE49-F238E27FC236}">
                <a16:creationId xmlns:a16="http://schemas.microsoft.com/office/drawing/2014/main" id="{EB6C9E3A-D3B1-D1A0-71F8-CC2129CE654E}"/>
              </a:ext>
            </a:extLst>
          </p:cNvPr>
          <p:cNvSpPr>
            <a:spLocks noGrp="1"/>
          </p:cNvSpPr>
          <p:nvPr>
            <p:ph idx="1"/>
          </p:nvPr>
        </p:nvSpPr>
        <p:spPr>
          <a:xfrm>
            <a:off x="370390" y="1065865"/>
            <a:ext cx="11528030" cy="5290485"/>
          </a:xfrm>
        </p:spPr>
        <p:txBody>
          <a:bodyPr>
            <a:noAutofit/>
          </a:bodyPr>
          <a:lstStyle/>
          <a:p>
            <a:r>
              <a:rPr lang="en-GB" sz="1800" dirty="0">
                <a:solidFill>
                  <a:schemeClr val="tx1"/>
                </a:solidFill>
              </a:rPr>
              <a:t>There can be serious problems with contact arrangements. It may be that the parent who has residence of the child is “obstructive” and simply refuses to allow the other parent to see the child no matter what orders the court makes. These parents are often referred to as being “implacably hostile” or “intractably hostile”.</a:t>
            </a:r>
          </a:p>
          <a:p>
            <a:endParaRPr lang="en-GB" sz="1800" dirty="0">
              <a:solidFill>
                <a:schemeClr val="tx1"/>
              </a:solidFill>
            </a:endParaRPr>
          </a:p>
          <a:p>
            <a:r>
              <a:rPr lang="en-GB" sz="1800" dirty="0">
                <a:solidFill>
                  <a:schemeClr val="tx1"/>
                </a:solidFill>
              </a:rPr>
              <a:t>The approach of the courts in such cases can be summed up by </a:t>
            </a:r>
            <a:r>
              <a:rPr lang="en-GB" sz="1800" dirty="0">
                <a:solidFill>
                  <a:schemeClr val="tx1"/>
                </a:solidFill>
                <a:highlight>
                  <a:srgbClr val="FFFF00"/>
                </a:highlight>
              </a:rPr>
              <a:t>Re S (Contact: Promoting Relationship with Absent Parent) [2004]</a:t>
            </a:r>
            <a:r>
              <a:rPr lang="en-GB" sz="1800" dirty="0">
                <a:solidFill>
                  <a:schemeClr val="tx1"/>
                </a:solidFill>
              </a:rPr>
              <a:t>. The court reiterated the principle that “good enough” parents should have a relationship with their child. The court stressed that attempts at contact with the absent parent should continue unless the court is sure that this would not be to the child’s benefit. Hope of contact should not be abandoned prematurely. Continuing the theme in </a:t>
            </a:r>
            <a:r>
              <a:rPr lang="en-GB" sz="1800" dirty="0">
                <a:solidFill>
                  <a:schemeClr val="tx1"/>
                </a:solidFill>
                <a:highlight>
                  <a:srgbClr val="FFFF00"/>
                </a:highlight>
              </a:rPr>
              <a:t>Re S (Uncooperative Mother) [2004] </a:t>
            </a:r>
            <a:r>
              <a:rPr lang="en-GB" sz="1800" dirty="0">
                <a:solidFill>
                  <a:schemeClr val="tx1"/>
                </a:solidFill>
              </a:rPr>
              <a:t>the court held that the passage of time should not be allowed to become conclusive without a serious judicial effort to resurrect contact with the father.</a:t>
            </a:r>
          </a:p>
          <a:p>
            <a:endParaRPr lang="en-GB" sz="1800" dirty="0">
              <a:solidFill>
                <a:schemeClr val="tx1"/>
              </a:solidFill>
            </a:endParaRPr>
          </a:p>
          <a:p>
            <a:r>
              <a:rPr lang="en-GB" sz="1800" dirty="0">
                <a:solidFill>
                  <a:schemeClr val="tx1"/>
                </a:solidFill>
              </a:rPr>
              <a:t>In a few cases the court has resorted to reversing a child’s living arrangements as a response to withholding contact. In </a:t>
            </a:r>
            <a:r>
              <a:rPr lang="en-GB" sz="1800" dirty="0">
                <a:solidFill>
                  <a:schemeClr val="tx1"/>
                </a:solidFill>
                <a:highlight>
                  <a:srgbClr val="FFFF00"/>
                </a:highlight>
              </a:rPr>
              <a:t>Re C (a Child) [2007] </a:t>
            </a:r>
            <a:r>
              <a:rPr lang="en-GB" sz="1800" dirty="0">
                <a:solidFill>
                  <a:schemeClr val="tx1"/>
                </a:solidFill>
              </a:rPr>
              <a:t>a 5 year old child had always lived with the mother. The mother had refused to allow contact with the father for almost four years so that he was a “virtual stranger”. The judge found that the mother was implacably hostile to contact. He decided that imprisoning the mother was not the way forward. Instead, residence was transferred to the father. The court dismissed the mother’s appeal and stressed the need for the courts to act “robustly” in cases where contact was being denied. The judge had balanced the harm that would be caused by the change of residence against the harm that would be caused if the child remained with the mother and contact continued to be denied. </a:t>
            </a:r>
          </a:p>
        </p:txBody>
      </p:sp>
      <p:sp>
        <p:nvSpPr>
          <p:cNvPr id="4" name="Date Placeholder 3">
            <a:extLst>
              <a:ext uri="{FF2B5EF4-FFF2-40B4-BE49-F238E27FC236}">
                <a16:creationId xmlns:a16="http://schemas.microsoft.com/office/drawing/2014/main" id="{9FDE147D-7F5E-EC90-052B-8866ECE7BA04}"/>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4AD4F0D7-03B0-8A53-82A0-16655DC7C1DE}"/>
              </a:ext>
            </a:extLst>
          </p:cNvPr>
          <p:cNvSpPr>
            <a:spLocks noGrp="1"/>
          </p:cNvSpPr>
          <p:nvPr>
            <p:ph type="sldNum" sz="quarter" idx="12"/>
          </p:nvPr>
        </p:nvSpPr>
        <p:spPr/>
        <p:txBody>
          <a:bodyPr/>
          <a:lstStyle/>
          <a:p>
            <a:fld id="{294A09A9-5501-47C1-A89A-A340965A2BE2}" type="slidenum">
              <a:rPr lang="en-US" smtClean="0"/>
              <a:pPr/>
              <a:t>15</a:t>
            </a:fld>
            <a:endParaRPr lang="en-US" dirty="0"/>
          </a:p>
        </p:txBody>
      </p:sp>
    </p:spTree>
    <p:extLst>
      <p:ext uri="{BB962C8B-B14F-4D97-AF65-F5344CB8AC3E}">
        <p14:creationId xmlns:p14="http://schemas.microsoft.com/office/powerpoint/2010/main" val="1553130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073751-252B-B48A-EDAB-EF203619DECF}"/>
              </a:ext>
            </a:extLst>
          </p:cNvPr>
          <p:cNvSpPr>
            <a:spLocks noGrp="1"/>
          </p:cNvSpPr>
          <p:nvPr>
            <p:ph idx="1"/>
          </p:nvPr>
        </p:nvSpPr>
        <p:spPr>
          <a:xfrm>
            <a:off x="370390" y="1654896"/>
            <a:ext cx="11386181" cy="4581312"/>
          </a:xfrm>
        </p:spPr>
        <p:txBody>
          <a:bodyPr>
            <a:normAutofit fontScale="92500"/>
          </a:bodyPr>
          <a:lstStyle/>
          <a:p>
            <a:r>
              <a:rPr lang="en-GB" dirty="0">
                <a:solidFill>
                  <a:schemeClr val="tx1"/>
                </a:solidFill>
              </a:rPr>
              <a:t>The father had applied for sole residence in light of the mother’s generally negative attitude to contact, including a sudden move to another county. </a:t>
            </a:r>
          </a:p>
          <a:p>
            <a:r>
              <a:rPr lang="en-GB" dirty="0">
                <a:solidFill>
                  <a:schemeClr val="tx1"/>
                </a:solidFill>
              </a:rPr>
              <a:t>He argued that residence should be transferred unless the court was confident that the mother was committed to promoting contact and expanding the child’s relationship with him. </a:t>
            </a:r>
          </a:p>
          <a:p>
            <a:r>
              <a:rPr lang="en-GB" dirty="0">
                <a:solidFill>
                  <a:schemeClr val="tx1"/>
                </a:solidFill>
              </a:rPr>
              <a:t>The mother had originally disputed the child psychologist’s findings about the long-term consequences of a breakdown in the child’s relationship with the father but did eventually acknowledge that she needed to be more positive about him. </a:t>
            </a:r>
          </a:p>
          <a:p>
            <a:r>
              <a:rPr lang="en-GB" dirty="0">
                <a:solidFill>
                  <a:schemeClr val="tx1"/>
                </a:solidFill>
              </a:rPr>
              <a:t>The judge found that the court should be slow to change residence in these circumstances without giving the resident parent a chance to understand what had gone wrong and to put it right, provided, of course, that this was compatible with the child’s best interests. </a:t>
            </a:r>
          </a:p>
          <a:p>
            <a:r>
              <a:rPr lang="en-GB" dirty="0">
                <a:solidFill>
                  <a:schemeClr val="tx1"/>
                </a:solidFill>
              </a:rPr>
              <a:t>As the mother had changed her attitude, residence would not be transferred but the court would continue to supervise the matter.</a:t>
            </a:r>
          </a:p>
        </p:txBody>
      </p:sp>
      <p:sp>
        <p:nvSpPr>
          <p:cNvPr id="4" name="Date Placeholder 3">
            <a:extLst>
              <a:ext uri="{FF2B5EF4-FFF2-40B4-BE49-F238E27FC236}">
                <a16:creationId xmlns:a16="http://schemas.microsoft.com/office/drawing/2014/main" id="{1D6E329D-BD44-6538-E037-93F30201B893}"/>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7A51713-9197-939B-C1A5-114ED1B9B776}"/>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B89C1426-6EFD-4FAC-7F68-B6CA450ED3F7}"/>
              </a:ext>
            </a:extLst>
          </p:cNvPr>
          <p:cNvSpPr>
            <a:spLocks noGrp="1"/>
          </p:cNvSpPr>
          <p:nvPr>
            <p:ph type="sldNum" sz="quarter" idx="12"/>
          </p:nvPr>
        </p:nvSpPr>
        <p:spPr/>
        <p:txBody>
          <a:bodyPr/>
          <a:lstStyle/>
          <a:p>
            <a:fld id="{294A09A9-5501-47C1-A89A-A340965A2BE2}" type="slidenum">
              <a:rPr lang="en-US" smtClean="0"/>
              <a:pPr/>
              <a:t>16</a:t>
            </a:fld>
            <a:endParaRPr lang="en-US" dirty="0"/>
          </a:p>
        </p:txBody>
      </p:sp>
      <p:sp>
        <p:nvSpPr>
          <p:cNvPr id="7" name="TextBox 6">
            <a:extLst>
              <a:ext uri="{FF2B5EF4-FFF2-40B4-BE49-F238E27FC236}">
                <a16:creationId xmlns:a16="http://schemas.microsoft.com/office/drawing/2014/main" id="{181793EE-A855-BD14-F80C-B06A9EE9E3AC}"/>
              </a:ext>
            </a:extLst>
          </p:cNvPr>
          <p:cNvSpPr txBox="1"/>
          <p:nvPr/>
        </p:nvSpPr>
        <p:spPr>
          <a:xfrm>
            <a:off x="1282848" y="762935"/>
            <a:ext cx="9561263" cy="584775"/>
          </a:xfrm>
          <a:prstGeom prst="rect">
            <a:avLst/>
          </a:prstGeom>
          <a:noFill/>
        </p:spPr>
        <p:txBody>
          <a:bodyPr wrap="square" rtlCol="0">
            <a:spAutoFit/>
          </a:bodyPr>
          <a:lstStyle/>
          <a:p>
            <a:r>
              <a:rPr lang="en-GB" sz="3200" dirty="0"/>
              <a:t>Contrast the previous with the case of </a:t>
            </a:r>
            <a:r>
              <a:rPr lang="en-GB" sz="3200" dirty="0">
                <a:highlight>
                  <a:srgbClr val="FFFF00"/>
                </a:highlight>
              </a:rPr>
              <a:t>V </a:t>
            </a:r>
            <a:r>
              <a:rPr lang="en-GB" sz="3200" dirty="0" err="1">
                <a:highlight>
                  <a:srgbClr val="FFFF00"/>
                </a:highlight>
              </a:rPr>
              <a:t>v</a:t>
            </a:r>
            <a:r>
              <a:rPr lang="en-GB" sz="3200" dirty="0">
                <a:highlight>
                  <a:srgbClr val="FFFF00"/>
                </a:highlight>
              </a:rPr>
              <a:t> T [2007]</a:t>
            </a:r>
          </a:p>
        </p:txBody>
      </p:sp>
    </p:spTree>
    <p:extLst>
      <p:ext uri="{BB962C8B-B14F-4D97-AF65-F5344CB8AC3E}">
        <p14:creationId xmlns:p14="http://schemas.microsoft.com/office/powerpoint/2010/main" val="789868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0D552-ED1D-D0EF-3A73-46CAED590CD7}"/>
              </a:ext>
            </a:extLst>
          </p:cNvPr>
          <p:cNvSpPr>
            <a:spLocks noGrp="1"/>
          </p:cNvSpPr>
          <p:nvPr>
            <p:ph type="title"/>
          </p:nvPr>
        </p:nvSpPr>
        <p:spPr>
          <a:xfrm>
            <a:off x="376629" y="611456"/>
            <a:ext cx="11319837" cy="813437"/>
          </a:xfrm>
        </p:spPr>
        <p:txBody>
          <a:bodyPr>
            <a:normAutofit/>
          </a:bodyPr>
          <a:lstStyle/>
          <a:p>
            <a:r>
              <a:rPr lang="en-GB" sz="4000" dirty="0"/>
              <a:t>Appointment of a </a:t>
            </a:r>
            <a:r>
              <a:rPr lang="en-GB" sz="4000" dirty="0">
                <a:highlight>
                  <a:srgbClr val="FFFF00"/>
                </a:highlight>
              </a:rPr>
              <a:t>guardian</a:t>
            </a:r>
            <a:r>
              <a:rPr lang="en-GB" sz="4000" dirty="0"/>
              <a:t> under r16.4 FPR 2010</a:t>
            </a:r>
          </a:p>
        </p:txBody>
      </p:sp>
      <p:sp>
        <p:nvSpPr>
          <p:cNvPr id="3" name="Content Placeholder 2">
            <a:extLst>
              <a:ext uri="{FF2B5EF4-FFF2-40B4-BE49-F238E27FC236}">
                <a16:creationId xmlns:a16="http://schemas.microsoft.com/office/drawing/2014/main" id="{389E9FA2-F19D-170E-A854-92AD129D3AAB}"/>
              </a:ext>
            </a:extLst>
          </p:cNvPr>
          <p:cNvSpPr>
            <a:spLocks noGrp="1"/>
          </p:cNvSpPr>
          <p:nvPr>
            <p:ph idx="1"/>
          </p:nvPr>
        </p:nvSpPr>
        <p:spPr>
          <a:xfrm>
            <a:off x="370390" y="1610017"/>
            <a:ext cx="11386181" cy="4626191"/>
          </a:xfrm>
        </p:spPr>
        <p:txBody>
          <a:bodyPr>
            <a:normAutofit fontScale="85000" lnSpcReduction="20000"/>
          </a:bodyPr>
          <a:lstStyle/>
          <a:p>
            <a:r>
              <a:rPr lang="en-GB" dirty="0">
                <a:solidFill>
                  <a:schemeClr val="tx1"/>
                </a:solidFill>
              </a:rPr>
              <a:t>When cases become complex, the judge can make the children party to the proceedings. When this happens, a guardian is appointed for the children to give the court an independent view of what has been happening. Guardians are professionally qualified social workers with considerable experience of working with children and families.</a:t>
            </a:r>
          </a:p>
          <a:p>
            <a:endParaRPr lang="en-GB" dirty="0">
              <a:solidFill>
                <a:schemeClr val="tx1"/>
              </a:solidFill>
            </a:endParaRPr>
          </a:p>
          <a:p>
            <a:r>
              <a:rPr lang="en-GB" dirty="0">
                <a:solidFill>
                  <a:schemeClr val="tx1"/>
                </a:solidFill>
              </a:rPr>
              <a:t>The guardian will also instruct a lawyer to represent the children. The lawyer is responsible for presenting the child’s case in court, including calling witnesses for the child. The guardian is responsible for telling the lawyer what the guardian thinks should happen with the child and what information should be put before the court.</a:t>
            </a:r>
          </a:p>
          <a:p>
            <a:endParaRPr lang="en-GB" dirty="0">
              <a:solidFill>
                <a:schemeClr val="tx1"/>
              </a:solidFill>
            </a:endParaRPr>
          </a:p>
          <a:p>
            <a:r>
              <a:rPr lang="en-GB" dirty="0">
                <a:solidFill>
                  <a:schemeClr val="tx1"/>
                </a:solidFill>
              </a:rPr>
              <a:t>The guardian and lawyer will then usually meet with the people involved, study the case files and write a report with their views and recommendations. This may include a section from the children themselves if that is appropriate. This is to help inform the court what further steps may need to be taken to move the case forward and liaise with the parents or their representatives.</a:t>
            </a:r>
          </a:p>
          <a:p>
            <a:endParaRPr lang="en-GB" dirty="0">
              <a:solidFill>
                <a:schemeClr val="tx1"/>
              </a:solidFill>
            </a:endParaRPr>
          </a:p>
          <a:p>
            <a:r>
              <a:rPr lang="en-GB" dirty="0">
                <a:solidFill>
                  <a:schemeClr val="tx1"/>
                </a:solidFill>
              </a:rPr>
              <a:t>Legal aid would be granted to children in these types of case in almost all circumstances, and this would fund the children’s representation.</a:t>
            </a:r>
          </a:p>
        </p:txBody>
      </p:sp>
      <p:sp>
        <p:nvSpPr>
          <p:cNvPr id="4" name="Date Placeholder 3">
            <a:extLst>
              <a:ext uri="{FF2B5EF4-FFF2-40B4-BE49-F238E27FC236}">
                <a16:creationId xmlns:a16="http://schemas.microsoft.com/office/drawing/2014/main" id="{31CC2F81-0800-36D9-14A0-F493545EB23B}"/>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800BADE2-6547-D654-E86D-86A2013732F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E90702B5-911B-35D8-7560-59023861DC69}"/>
              </a:ext>
            </a:extLst>
          </p:cNvPr>
          <p:cNvSpPr>
            <a:spLocks noGrp="1"/>
          </p:cNvSpPr>
          <p:nvPr>
            <p:ph type="sldNum" sz="quarter" idx="12"/>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3749223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CF5CC6-0F18-6C4A-C34F-99ACBBA5C252}"/>
              </a:ext>
            </a:extLst>
          </p:cNvPr>
          <p:cNvSpPr>
            <a:spLocks noGrp="1"/>
          </p:cNvSpPr>
          <p:nvPr>
            <p:ph idx="1"/>
          </p:nvPr>
        </p:nvSpPr>
        <p:spPr>
          <a:xfrm>
            <a:off x="370390" y="504883"/>
            <a:ext cx="11386181" cy="5731325"/>
          </a:xfrm>
        </p:spPr>
        <p:txBody>
          <a:bodyPr>
            <a:normAutofit/>
          </a:bodyPr>
          <a:lstStyle/>
          <a:p>
            <a:r>
              <a:rPr lang="en-GB" dirty="0">
                <a:solidFill>
                  <a:schemeClr val="tx1"/>
                </a:solidFill>
              </a:rPr>
              <a:t>Cases where the court might consider the appointment of a guardian are where the issues are complicated and additional direction is needed to assist the court in arriving at a conclusion.</a:t>
            </a:r>
          </a:p>
          <a:p>
            <a:r>
              <a:rPr lang="en-GB" dirty="0">
                <a:solidFill>
                  <a:schemeClr val="tx1"/>
                </a:solidFill>
              </a:rPr>
              <a:t>Difficult cases might include:</a:t>
            </a:r>
          </a:p>
          <a:p>
            <a:endParaRPr lang="en-GB" dirty="0">
              <a:solidFill>
                <a:schemeClr val="tx1"/>
              </a:solidFill>
            </a:endParaRPr>
          </a:p>
          <a:p>
            <a:r>
              <a:rPr lang="en-GB" dirty="0">
                <a:solidFill>
                  <a:schemeClr val="tx1"/>
                </a:solidFill>
              </a:rPr>
              <a:t>(a) allegations of harm suffered by the children; or</a:t>
            </a:r>
          </a:p>
          <a:p>
            <a:r>
              <a:rPr lang="en-GB" dirty="0">
                <a:solidFill>
                  <a:schemeClr val="tx1"/>
                </a:solidFill>
              </a:rPr>
              <a:t>(b) involvement of agencies such as the local authority and police information; or</a:t>
            </a:r>
          </a:p>
          <a:p>
            <a:r>
              <a:rPr lang="en-GB" dirty="0">
                <a:solidFill>
                  <a:schemeClr val="tx1"/>
                </a:solidFill>
              </a:rPr>
              <a:t>(c) safeguarding concerns; or</a:t>
            </a:r>
          </a:p>
          <a:p>
            <a:r>
              <a:rPr lang="en-GB" dirty="0">
                <a:solidFill>
                  <a:schemeClr val="tx1"/>
                </a:solidFill>
              </a:rPr>
              <a:t>(d) experts are involved for psychological opinions, (such as cases of parental alienation).</a:t>
            </a:r>
          </a:p>
          <a:p>
            <a:endParaRPr lang="en-GB" dirty="0">
              <a:solidFill>
                <a:schemeClr val="tx1"/>
              </a:solidFill>
            </a:endParaRPr>
          </a:p>
          <a:p>
            <a:r>
              <a:rPr lang="en-GB" sz="2000" dirty="0">
                <a:solidFill>
                  <a:schemeClr val="tx1"/>
                </a:solidFill>
              </a:rPr>
              <a:t>In </a:t>
            </a:r>
            <a:r>
              <a:rPr lang="en-GB" sz="2000" dirty="0">
                <a:solidFill>
                  <a:schemeClr val="tx1"/>
                </a:solidFill>
                <a:highlight>
                  <a:srgbClr val="FFFF00"/>
                </a:highlight>
              </a:rPr>
              <a:t>Re M (Intractable Dispute: Interim Care Order) [2003] </a:t>
            </a:r>
            <a:r>
              <a:rPr lang="en-GB" sz="2000" dirty="0">
                <a:solidFill>
                  <a:schemeClr val="tx1"/>
                </a:solidFill>
              </a:rPr>
              <a:t>it was found that a mother falsely persuaded her children that their father had severely assaulted them. A guardian was appointed in the private law proceedings which lead to an interim care order being made.</a:t>
            </a:r>
          </a:p>
        </p:txBody>
      </p:sp>
      <p:sp>
        <p:nvSpPr>
          <p:cNvPr id="4" name="Date Placeholder 3">
            <a:extLst>
              <a:ext uri="{FF2B5EF4-FFF2-40B4-BE49-F238E27FC236}">
                <a16:creationId xmlns:a16="http://schemas.microsoft.com/office/drawing/2014/main" id="{CEE5CE22-4412-7A66-CB66-F8316024237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65EC962-2A70-D790-D29D-EBB121F28005}"/>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D43783D3-C171-24A2-4025-0B5642FE1396}"/>
              </a:ext>
            </a:extLst>
          </p:cNvPr>
          <p:cNvSpPr>
            <a:spLocks noGrp="1"/>
          </p:cNvSpPr>
          <p:nvPr>
            <p:ph type="sldNum" sz="quarter" idx="12"/>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1150449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7D9F49-34C9-F58B-8C09-75866D220B2D}"/>
              </a:ext>
            </a:extLst>
          </p:cNvPr>
          <p:cNvSpPr>
            <a:spLocks noGrp="1"/>
          </p:cNvSpPr>
          <p:nvPr>
            <p:ph idx="1"/>
          </p:nvPr>
        </p:nvSpPr>
        <p:spPr>
          <a:xfrm>
            <a:off x="370390" y="437566"/>
            <a:ext cx="11386181" cy="5798642"/>
          </a:xfrm>
        </p:spPr>
        <p:txBody>
          <a:bodyPr>
            <a:noAutofit/>
          </a:bodyPr>
          <a:lstStyle/>
          <a:p>
            <a:r>
              <a:rPr lang="en-GB" sz="1000" dirty="0">
                <a:solidFill>
                  <a:schemeClr val="tx1"/>
                </a:solidFill>
              </a:rPr>
              <a:t>Warning</a:t>
            </a:r>
          </a:p>
          <a:p>
            <a:endParaRPr lang="en-GB" sz="1000" dirty="0">
              <a:solidFill>
                <a:schemeClr val="tx1"/>
              </a:solidFill>
            </a:endParaRPr>
          </a:p>
          <a:p>
            <a:r>
              <a:rPr lang="en-GB" sz="1000" dirty="0">
                <a:solidFill>
                  <a:schemeClr val="tx1"/>
                </a:solidFill>
              </a:rPr>
              <a:t>Where a Child Arrangements Order is in force and the arrangements regulated by it consist of or include arrangements which relate to either or both</a:t>
            </a:r>
          </a:p>
          <a:p>
            <a:endParaRPr lang="en-GB" sz="1000" dirty="0">
              <a:solidFill>
                <a:schemeClr val="tx1"/>
              </a:solidFill>
            </a:endParaRPr>
          </a:p>
          <a:p>
            <a:r>
              <a:rPr lang="en-GB" sz="1000" dirty="0">
                <a:solidFill>
                  <a:schemeClr val="tx1"/>
                </a:solidFill>
              </a:rPr>
              <a:t>(a) with whom the child concerned shall live and</a:t>
            </a:r>
          </a:p>
          <a:p>
            <a:r>
              <a:rPr lang="en-GB" sz="1000" dirty="0">
                <a:solidFill>
                  <a:schemeClr val="tx1"/>
                </a:solidFill>
              </a:rPr>
              <a:t>(b) when the child shall live with any person,</a:t>
            </a:r>
          </a:p>
          <a:p>
            <a:r>
              <a:rPr lang="en-GB" sz="1000" dirty="0">
                <a:solidFill>
                  <a:schemeClr val="tx1"/>
                </a:solidFill>
              </a:rPr>
              <a:t>no person may cause the child to be known by a new surname or</a:t>
            </a:r>
          </a:p>
          <a:p>
            <a:r>
              <a:rPr lang="en-GB" sz="1000" dirty="0">
                <a:solidFill>
                  <a:schemeClr val="tx1"/>
                </a:solidFill>
              </a:rPr>
              <a:t>remove the child from the United Kingdom without the written consent of every person with parental responsibility for the child or the leave of the court.</a:t>
            </a:r>
          </a:p>
          <a:p>
            <a:endParaRPr lang="en-GB" sz="1000" dirty="0">
              <a:solidFill>
                <a:schemeClr val="tx1"/>
              </a:solidFill>
            </a:endParaRPr>
          </a:p>
          <a:p>
            <a:r>
              <a:rPr lang="en-GB" sz="1000" dirty="0">
                <a:solidFill>
                  <a:schemeClr val="tx1"/>
                </a:solidFill>
              </a:rPr>
              <a:t>However, this does not prevent the removal of the child, for a period of less than 1 month, by a person named in the Child Arrangements Order as a person with whom the child shall live (Sections 13(1), (2) and (4) Children Act 1989).</a:t>
            </a:r>
          </a:p>
          <a:p>
            <a:r>
              <a:rPr lang="en-GB" sz="1000" dirty="0">
                <a:solidFill>
                  <a:schemeClr val="tx1"/>
                </a:solidFill>
              </a:rPr>
              <a:t>It may be a criminal offence under the Child Abduction Act 1984 to remove the child from the United Kingdom without the leave of the court.</a:t>
            </a:r>
          </a:p>
          <a:p>
            <a:endParaRPr lang="en-GB" sz="1000" dirty="0">
              <a:solidFill>
                <a:schemeClr val="tx1"/>
              </a:solidFill>
            </a:endParaRPr>
          </a:p>
          <a:p>
            <a:r>
              <a:rPr lang="en-GB" sz="1000" dirty="0">
                <a:solidFill>
                  <a:schemeClr val="tx1"/>
                </a:solidFill>
              </a:rPr>
              <a:t>Where a Child Arrangements Order is in force: if you do not comply with a provision of this Child Arrangements Order-</a:t>
            </a:r>
          </a:p>
          <a:p>
            <a:r>
              <a:rPr lang="en-GB" sz="1000" dirty="0">
                <a:solidFill>
                  <a:schemeClr val="tx1"/>
                </a:solidFill>
              </a:rPr>
              <a:t>(a) you may be held in contempt of court and be committed to prison or fined; and/or</a:t>
            </a:r>
          </a:p>
          <a:p>
            <a:r>
              <a:rPr lang="en-GB" sz="1000" dirty="0">
                <a:solidFill>
                  <a:schemeClr val="tx1"/>
                </a:solidFill>
              </a:rPr>
              <a:t>(b) the Court may make an order requiring you to undertake unpaid work (“an enforcement order”) and/or an</a:t>
            </a:r>
          </a:p>
          <a:p>
            <a:r>
              <a:rPr lang="en-GB" sz="1000" dirty="0">
                <a:solidFill>
                  <a:schemeClr val="tx1"/>
                </a:solidFill>
              </a:rPr>
              <a:t>order that you pay financial compensation.</a:t>
            </a:r>
          </a:p>
          <a:p>
            <a:endParaRPr lang="en-GB" sz="1000" dirty="0">
              <a:solidFill>
                <a:schemeClr val="tx1"/>
              </a:solidFill>
            </a:endParaRPr>
          </a:p>
          <a:p>
            <a:r>
              <a:rPr lang="en-GB" sz="1000" dirty="0">
                <a:solidFill>
                  <a:schemeClr val="tx1"/>
                </a:solidFill>
              </a:rPr>
              <a:t>Notice</a:t>
            </a:r>
          </a:p>
          <a:p>
            <a:r>
              <a:rPr lang="en-GB" sz="1000" dirty="0">
                <a:solidFill>
                  <a:schemeClr val="tx1"/>
                </a:solidFill>
              </a:rPr>
              <a:t>Any person with parental responsibility for the child may obtain advice on what can be done to prevent the issue of a passport to the child. They should write to London Passport Office, Globe House, 89 Eccleston Square, LONDON SW1V 1PN.</a:t>
            </a:r>
          </a:p>
          <a:p>
            <a:endParaRPr lang="en-GB" sz="1000" dirty="0">
              <a:solidFill>
                <a:schemeClr val="tx1"/>
              </a:solidFill>
            </a:endParaRPr>
          </a:p>
          <a:p>
            <a:r>
              <a:rPr lang="en-GB" sz="1000" dirty="0">
                <a:solidFill>
                  <a:schemeClr val="tx1"/>
                </a:solidFill>
              </a:rPr>
              <a:t>Ordered by [ Judges Name ]</a:t>
            </a:r>
          </a:p>
        </p:txBody>
      </p:sp>
      <p:sp>
        <p:nvSpPr>
          <p:cNvPr id="4" name="Date Placeholder 3">
            <a:extLst>
              <a:ext uri="{FF2B5EF4-FFF2-40B4-BE49-F238E27FC236}">
                <a16:creationId xmlns:a16="http://schemas.microsoft.com/office/drawing/2014/main" id="{62C06859-7E15-BBB1-A7D0-4ED0B492EEB3}"/>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C2362472-E8D1-5FA2-83F5-B397ED1578B2}"/>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13088094-9299-753D-8240-5D607E5EE68C}"/>
              </a:ext>
            </a:extLst>
          </p:cNvPr>
          <p:cNvSpPr>
            <a:spLocks noGrp="1"/>
          </p:cNvSpPr>
          <p:nvPr>
            <p:ph type="sldNum" sz="quarter" idx="12"/>
          </p:nvPr>
        </p:nvSpPr>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4001783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9F091C3-848A-72F4-7C34-06550745DF93}"/>
              </a:ext>
            </a:extLst>
          </p:cNvPr>
          <p:cNvPicPr>
            <a:picLocks noChangeAspect="1"/>
          </p:cNvPicPr>
          <p:nvPr/>
        </p:nvPicPr>
        <p:blipFill rotWithShape="1">
          <a:blip r:embed="rId2"/>
          <a:srcRect l="2007" r="24774"/>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0DA70C95-AF67-984E-0C8D-50C6DAB781F7}"/>
              </a:ext>
            </a:extLst>
          </p:cNvPr>
          <p:cNvSpPr>
            <a:spLocks noGrp="1"/>
          </p:cNvSpPr>
          <p:nvPr>
            <p:ph type="title"/>
          </p:nvPr>
        </p:nvSpPr>
        <p:spPr>
          <a:xfrm>
            <a:off x="122320" y="341357"/>
            <a:ext cx="4776538" cy="2285999"/>
          </a:xfrm>
        </p:spPr>
        <p:txBody>
          <a:bodyPr anchor="ctr">
            <a:normAutofit/>
          </a:bodyPr>
          <a:lstStyle/>
          <a:p>
            <a:r>
              <a:rPr lang="en-GB" sz="5100"/>
              <a:t>Contact and Human Rights</a:t>
            </a:r>
          </a:p>
        </p:txBody>
      </p:sp>
      <p:sp>
        <p:nvSpPr>
          <p:cNvPr id="12" name="Content Placeholder 3">
            <a:extLst>
              <a:ext uri="{FF2B5EF4-FFF2-40B4-BE49-F238E27FC236}">
                <a16:creationId xmlns:a16="http://schemas.microsoft.com/office/drawing/2014/main" id="{486A25DD-2338-E472-0EE7-383316A8E261}"/>
              </a:ext>
            </a:extLst>
          </p:cNvPr>
          <p:cNvSpPr>
            <a:spLocks noGrp="1"/>
          </p:cNvSpPr>
          <p:nvPr>
            <p:ph idx="1"/>
          </p:nvPr>
        </p:nvSpPr>
        <p:spPr>
          <a:xfrm>
            <a:off x="5143668" y="285750"/>
            <a:ext cx="6822113" cy="6143099"/>
          </a:xfrm>
        </p:spPr>
        <p:txBody>
          <a:bodyPr>
            <a:normAutofit fontScale="85000" lnSpcReduction="20000"/>
          </a:bodyPr>
          <a:lstStyle/>
          <a:p>
            <a:r>
              <a:rPr lang="en-GB" dirty="0">
                <a:highlight>
                  <a:srgbClr val="FFFF00"/>
                </a:highlight>
              </a:rPr>
              <a:t>Glaser v United Kingdom [2001</a:t>
            </a:r>
            <a:r>
              <a:rPr lang="en-GB" dirty="0"/>
              <a:t>] shows that long-standing difficulties faced by a father in obtaining contact with his children are not an infringement of his rights under Arts 6 and 8 ECHR by the government or the courts.</a:t>
            </a:r>
          </a:p>
          <a:p>
            <a:r>
              <a:rPr lang="en-GB" dirty="0"/>
              <a:t>The father had faced significant difficulties with contact that flowed from the unilateral actions of the mother and her determination to flout the terms of the contact order. </a:t>
            </a:r>
          </a:p>
          <a:p>
            <a:r>
              <a:rPr lang="en-GB" dirty="0"/>
              <a:t>The European Court of Human Rights held that both the English and Scottish courts involved in the case had acted reasonably promptly in locating the family and dealing with the father’s requests for enforcement. </a:t>
            </a:r>
          </a:p>
          <a:p>
            <a:r>
              <a:rPr lang="en-GB" dirty="0"/>
              <a:t>The court held that it had not been appropriate for the UK courts to take more coercive steps such as committing the mother to prison, since this would have affected the security and stability of the children.</a:t>
            </a:r>
          </a:p>
          <a:p>
            <a:r>
              <a:rPr lang="en-GB" dirty="0"/>
              <a:t>Generally, the rights of the child need to be balanced against the rights of the parent under Art 8 ECHR. </a:t>
            </a:r>
          </a:p>
          <a:p>
            <a:r>
              <a:rPr lang="en-GB" dirty="0"/>
              <a:t>The European Court of Human Rights has consistently resolved such issues in favour of the child </a:t>
            </a:r>
            <a:r>
              <a:rPr lang="en-GB" dirty="0">
                <a:highlight>
                  <a:srgbClr val="FFFF00"/>
                </a:highlight>
              </a:rPr>
              <a:t>(Hendricks v The Netherlands [1993]).</a:t>
            </a:r>
            <a:endParaRPr lang="en-US" dirty="0">
              <a:highlight>
                <a:srgbClr val="FFFF00"/>
              </a:highlight>
            </a:endParaRPr>
          </a:p>
        </p:txBody>
      </p:sp>
      <p:sp>
        <p:nvSpPr>
          <p:cNvPr id="4" name="Date Placeholder 3">
            <a:extLst>
              <a:ext uri="{FF2B5EF4-FFF2-40B4-BE49-F238E27FC236}">
                <a16:creationId xmlns:a16="http://schemas.microsoft.com/office/drawing/2014/main" id="{84A1A764-392E-9EA1-80B9-10F2328BFF75}"/>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9A619696-38ED-A9CC-525D-7F09B982F73D}"/>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D6373F09-8AD6-F96C-A68C-F81E90FBF598}"/>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20</a:t>
            </a:fld>
            <a:endParaRPr lang="en-US"/>
          </a:p>
        </p:txBody>
      </p:sp>
    </p:spTree>
    <p:extLst>
      <p:ext uri="{BB962C8B-B14F-4D97-AF65-F5344CB8AC3E}">
        <p14:creationId xmlns:p14="http://schemas.microsoft.com/office/powerpoint/2010/main" val="2054461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7AEDC75-81DF-12B5-A2C5-C3B17FAEBB06}"/>
              </a:ext>
            </a:extLst>
          </p:cNvPr>
          <p:cNvPicPr>
            <a:picLocks noChangeAspect="1"/>
          </p:cNvPicPr>
          <p:nvPr/>
        </p:nvPicPr>
        <p:blipFill rotWithShape="1">
          <a:blip r:embed="rId2"/>
          <a:srcRect l="21365" r="5417"/>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F7606DB9-D15E-DBAB-D4C1-50AEE301364C}"/>
              </a:ext>
            </a:extLst>
          </p:cNvPr>
          <p:cNvSpPr>
            <a:spLocks noGrp="1"/>
          </p:cNvSpPr>
          <p:nvPr>
            <p:ph type="title"/>
          </p:nvPr>
        </p:nvSpPr>
        <p:spPr>
          <a:xfrm>
            <a:off x="122320" y="757238"/>
            <a:ext cx="4776538" cy="2285999"/>
          </a:xfrm>
        </p:spPr>
        <p:txBody>
          <a:bodyPr anchor="ctr">
            <a:normAutofit/>
          </a:bodyPr>
          <a:lstStyle/>
          <a:p>
            <a:r>
              <a:rPr lang="en-GB" dirty="0"/>
              <a:t>Specific issue orders</a:t>
            </a:r>
          </a:p>
        </p:txBody>
      </p:sp>
      <p:sp>
        <p:nvSpPr>
          <p:cNvPr id="3" name="Content Placeholder 2">
            <a:extLst>
              <a:ext uri="{FF2B5EF4-FFF2-40B4-BE49-F238E27FC236}">
                <a16:creationId xmlns:a16="http://schemas.microsoft.com/office/drawing/2014/main" id="{8BE53D51-B80C-132F-94D2-5A2F246C9EF1}"/>
              </a:ext>
            </a:extLst>
          </p:cNvPr>
          <p:cNvSpPr>
            <a:spLocks noGrp="1"/>
          </p:cNvSpPr>
          <p:nvPr>
            <p:ph idx="1"/>
          </p:nvPr>
        </p:nvSpPr>
        <p:spPr>
          <a:xfrm>
            <a:off x="5279231" y="307181"/>
            <a:ext cx="6693694" cy="5879307"/>
          </a:xfrm>
        </p:spPr>
        <p:txBody>
          <a:bodyPr>
            <a:normAutofit/>
          </a:bodyPr>
          <a:lstStyle/>
          <a:p>
            <a:pPr>
              <a:lnSpc>
                <a:spcPct val="90000"/>
              </a:lnSpc>
            </a:pPr>
            <a:r>
              <a:rPr lang="en-GB" sz="2000" dirty="0"/>
              <a:t>A specific issue order allows a parent to seek permission for something they propose to do in the exercise of their PR – for example, seeking permission to change the child’s religion or remove the child from the UK in the face of the other parent’s objections. </a:t>
            </a:r>
          </a:p>
          <a:p>
            <a:pPr>
              <a:lnSpc>
                <a:spcPct val="90000"/>
              </a:lnSpc>
            </a:pPr>
            <a:r>
              <a:rPr lang="en-GB" sz="2000" dirty="0"/>
              <a:t>Examples of specific issues are:</a:t>
            </a:r>
          </a:p>
          <a:p>
            <a:pPr>
              <a:lnSpc>
                <a:spcPct val="90000"/>
              </a:lnSpc>
            </a:pPr>
            <a:endParaRPr lang="en-GB" sz="2000" dirty="0"/>
          </a:p>
          <a:p>
            <a:pPr>
              <a:lnSpc>
                <a:spcPct val="90000"/>
              </a:lnSpc>
            </a:pPr>
            <a:r>
              <a:rPr lang="en-GB" sz="2000" dirty="0"/>
              <a:t>(</a:t>
            </a:r>
            <a:r>
              <a:rPr lang="en-GB" sz="2000" dirty="0" err="1"/>
              <a:t>i</a:t>
            </a:r>
            <a:r>
              <a:rPr lang="en-GB" sz="2000" dirty="0"/>
              <a:t>) where the child should go to school;</a:t>
            </a:r>
          </a:p>
          <a:p>
            <a:pPr>
              <a:lnSpc>
                <a:spcPct val="90000"/>
              </a:lnSpc>
            </a:pPr>
            <a:r>
              <a:rPr lang="en-GB" sz="2000" dirty="0"/>
              <a:t>(ii) in what religion the child should be brought up;</a:t>
            </a:r>
          </a:p>
          <a:p>
            <a:pPr>
              <a:lnSpc>
                <a:spcPct val="90000"/>
              </a:lnSpc>
            </a:pPr>
            <a:r>
              <a:rPr lang="en-GB" sz="2000" dirty="0"/>
              <a:t>(iii) whether the child should receive a particular form of medical treatment;</a:t>
            </a:r>
          </a:p>
          <a:p>
            <a:pPr>
              <a:lnSpc>
                <a:spcPct val="90000"/>
              </a:lnSpc>
            </a:pPr>
            <a:r>
              <a:rPr lang="en-GB" sz="2000" dirty="0"/>
              <a:t>(iv) what surname should be given to the child;</a:t>
            </a:r>
          </a:p>
          <a:p>
            <a:pPr>
              <a:lnSpc>
                <a:spcPct val="90000"/>
              </a:lnSpc>
            </a:pPr>
            <a:r>
              <a:rPr lang="en-GB" sz="2000" dirty="0"/>
              <a:t>(v) whether the child should be informed about the identity of their father;</a:t>
            </a:r>
          </a:p>
          <a:p>
            <a:pPr>
              <a:lnSpc>
                <a:spcPct val="90000"/>
              </a:lnSpc>
            </a:pPr>
            <a:r>
              <a:rPr lang="en-GB" sz="2000" dirty="0"/>
              <a:t>(vi) whether a child should be immunised;</a:t>
            </a:r>
          </a:p>
          <a:p>
            <a:pPr>
              <a:lnSpc>
                <a:spcPct val="90000"/>
              </a:lnSpc>
            </a:pPr>
            <a:r>
              <a:rPr lang="en-GB" sz="2000" dirty="0"/>
              <a:t>(vii) whether a child should be circumcised.</a:t>
            </a:r>
          </a:p>
        </p:txBody>
      </p:sp>
      <p:sp>
        <p:nvSpPr>
          <p:cNvPr id="4" name="Date Placeholder 3">
            <a:extLst>
              <a:ext uri="{FF2B5EF4-FFF2-40B4-BE49-F238E27FC236}">
                <a16:creationId xmlns:a16="http://schemas.microsoft.com/office/drawing/2014/main" id="{9ACB3E49-EB7B-2375-4D50-0F55F481BA07}"/>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4581FE10-9E0E-DADD-5BD0-58C1A0D9B653}"/>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AF045D9A-33F0-C587-7AB0-B71B7EA5CCE0}"/>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21</a:t>
            </a:fld>
            <a:endParaRPr lang="en-US"/>
          </a:p>
        </p:txBody>
      </p:sp>
    </p:spTree>
    <p:extLst>
      <p:ext uri="{BB962C8B-B14F-4D97-AF65-F5344CB8AC3E}">
        <p14:creationId xmlns:p14="http://schemas.microsoft.com/office/powerpoint/2010/main" val="2566055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7882CDD-743B-3599-9778-962DB6B374A4}"/>
              </a:ext>
            </a:extLst>
          </p:cNvPr>
          <p:cNvPicPr>
            <a:picLocks noChangeAspect="1"/>
          </p:cNvPicPr>
          <p:nvPr/>
        </p:nvPicPr>
        <p:blipFill rotWithShape="1">
          <a:blip r:embed="rId2"/>
          <a:srcRect l="24520" r="26605" b="-2"/>
          <a:stretch/>
        </p:blipFill>
        <p:spPr>
          <a:xfrm>
            <a:off x="36094" y="-1"/>
            <a:ext cx="4953878" cy="6858001"/>
          </a:xfrm>
          <a:prstGeom prst="rect">
            <a:avLst/>
          </a:prstGeom>
          <a:noFill/>
        </p:spPr>
      </p:pic>
      <p:sp>
        <p:nvSpPr>
          <p:cNvPr id="2" name="Title 1">
            <a:extLst>
              <a:ext uri="{FF2B5EF4-FFF2-40B4-BE49-F238E27FC236}">
                <a16:creationId xmlns:a16="http://schemas.microsoft.com/office/drawing/2014/main" id="{7DCAD751-4780-E190-ADBC-76C62E706205}"/>
              </a:ext>
            </a:extLst>
          </p:cNvPr>
          <p:cNvSpPr>
            <a:spLocks noGrp="1"/>
          </p:cNvSpPr>
          <p:nvPr>
            <p:ph type="title"/>
          </p:nvPr>
        </p:nvSpPr>
        <p:spPr>
          <a:xfrm>
            <a:off x="213434" y="400051"/>
            <a:ext cx="4776538" cy="2285999"/>
          </a:xfrm>
        </p:spPr>
        <p:txBody>
          <a:bodyPr anchor="ctr">
            <a:normAutofit/>
          </a:bodyPr>
          <a:lstStyle/>
          <a:p>
            <a:r>
              <a:rPr lang="en-GB" dirty="0"/>
              <a:t>S.I.O Case Law </a:t>
            </a:r>
          </a:p>
        </p:txBody>
      </p:sp>
      <p:sp>
        <p:nvSpPr>
          <p:cNvPr id="3" name="Content Placeholder 2">
            <a:extLst>
              <a:ext uri="{FF2B5EF4-FFF2-40B4-BE49-F238E27FC236}">
                <a16:creationId xmlns:a16="http://schemas.microsoft.com/office/drawing/2014/main" id="{AD9F5B8C-4A06-580B-90F4-121A392D7024}"/>
              </a:ext>
            </a:extLst>
          </p:cNvPr>
          <p:cNvSpPr>
            <a:spLocks noGrp="1"/>
          </p:cNvSpPr>
          <p:nvPr>
            <p:ph idx="1"/>
          </p:nvPr>
        </p:nvSpPr>
        <p:spPr>
          <a:xfrm>
            <a:off x="4989972" y="136525"/>
            <a:ext cx="7082966" cy="6635750"/>
          </a:xfrm>
        </p:spPr>
        <p:txBody>
          <a:bodyPr>
            <a:noAutofit/>
          </a:bodyPr>
          <a:lstStyle/>
          <a:p>
            <a:pPr>
              <a:lnSpc>
                <a:spcPct val="90000"/>
              </a:lnSpc>
            </a:pPr>
            <a:r>
              <a:rPr lang="en-GB" sz="1800" dirty="0"/>
              <a:t>In </a:t>
            </a:r>
            <a:r>
              <a:rPr lang="en-GB" sz="1800" dirty="0">
                <a:highlight>
                  <a:srgbClr val="FFFF00"/>
                </a:highlight>
              </a:rPr>
              <a:t>Dawson v </a:t>
            </a:r>
            <a:r>
              <a:rPr lang="en-GB" sz="1800" dirty="0" err="1">
                <a:highlight>
                  <a:srgbClr val="FFFF00"/>
                </a:highlight>
              </a:rPr>
              <a:t>Wearmouth</a:t>
            </a:r>
            <a:r>
              <a:rPr lang="en-GB" sz="1800" dirty="0">
                <a:highlight>
                  <a:srgbClr val="FFFF00"/>
                </a:highlight>
              </a:rPr>
              <a:t> [1999] </a:t>
            </a:r>
            <a:r>
              <a:rPr lang="en-GB" sz="1800" dirty="0"/>
              <a:t>the Court of Appeal granted a specific issue order to an unmarried father who already had PR for his twin daughters. Under the terms of the order, the mother was required to change the surname of the twins back to the surname of the unmarried father in whose surname the children were registered at birth. Neither the convenience of using one name for medical and school records nor the long period of unlawful use of a different surname (in this case, seven months) justified the change of name.</a:t>
            </a:r>
          </a:p>
          <a:p>
            <a:pPr>
              <a:lnSpc>
                <a:spcPct val="90000"/>
              </a:lnSpc>
            </a:pPr>
            <a:r>
              <a:rPr lang="en-GB" sz="1800" dirty="0"/>
              <a:t>In </a:t>
            </a:r>
            <a:r>
              <a:rPr lang="en-GB" sz="1800" dirty="0">
                <a:highlight>
                  <a:srgbClr val="FFFF00"/>
                </a:highlight>
              </a:rPr>
              <a:t>Re K (Specific Issue Order) [1999] </a:t>
            </a:r>
            <a:r>
              <a:rPr lang="en-GB" sz="1800" dirty="0"/>
              <a:t>the court considered a father’s application for a specific issue order requiring a child to be informed of his paternity and his father’s existence. The father had previously failed to obtain any form of contact with the child. The order was refused despite the court’s recognition that the child had a right to know the identity of his father. The child’s welfare was the court’s paramount consideration. The mother had an obsessive hatred of the father and to compel her to discuss the child’s paternity would cause an emotional disruption in the child’s life. The court concluded that the child’s welfare would be seriously affected if the mother was required to disclose to the child.</a:t>
            </a:r>
          </a:p>
          <a:p>
            <a:pPr>
              <a:lnSpc>
                <a:spcPct val="90000"/>
              </a:lnSpc>
            </a:pPr>
            <a:r>
              <a:rPr lang="en-GB" sz="1800" dirty="0"/>
              <a:t>The court recognised the impact of the mother’s implacable hostility towards the father on the outcome of this case. On these facts, it seems that the child’s welfare was best served by the father’s application failing. It was the welfare of the child that prevailed, not the views of the mother, but inevitably the two are linked</a:t>
            </a:r>
          </a:p>
        </p:txBody>
      </p:sp>
      <p:sp>
        <p:nvSpPr>
          <p:cNvPr id="4" name="Date Placeholder 3">
            <a:extLst>
              <a:ext uri="{FF2B5EF4-FFF2-40B4-BE49-F238E27FC236}">
                <a16:creationId xmlns:a16="http://schemas.microsoft.com/office/drawing/2014/main" id="{B583CCEB-8749-B1B8-BD1F-65BF90C373F6}"/>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6" name="Slide Number Placeholder 5">
            <a:extLst>
              <a:ext uri="{FF2B5EF4-FFF2-40B4-BE49-F238E27FC236}">
                <a16:creationId xmlns:a16="http://schemas.microsoft.com/office/drawing/2014/main" id="{02330EA2-6140-4D51-6549-34A9B8969650}"/>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22</a:t>
            </a:fld>
            <a:endParaRPr lang="en-US"/>
          </a:p>
        </p:txBody>
      </p:sp>
    </p:spTree>
    <p:extLst>
      <p:ext uri="{BB962C8B-B14F-4D97-AF65-F5344CB8AC3E}">
        <p14:creationId xmlns:p14="http://schemas.microsoft.com/office/powerpoint/2010/main" val="3546892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93F34-F19C-F570-A086-AB05118F630D}"/>
              </a:ext>
            </a:extLst>
          </p:cNvPr>
          <p:cNvSpPr>
            <a:spLocks noGrp="1"/>
          </p:cNvSpPr>
          <p:nvPr>
            <p:ph type="title"/>
          </p:nvPr>
        </p:nvSpPr>
        <p:spPr>
          <a:xfrm>
            <a:off x="376629" y="611455"/>
            <a:ext cx="4021467" cy="673193"/>
          </a:xfrm>
        </p:spPr>
        <p:txBody>
          <a:bodyPr>
            <a:normAutofit/>
          </a:bodyPr>
          <a:lstStyle/>
          <a:p>
            <a:r>
              <a:rPr lang="en-GB" sz="3600" dirty="0">
                <a:solidFill>
                  <a:srgbClr val="FF0000"/>
                </a:solidFill>
              </a:rPr>
              <a:t>S.I.O Case Law</a:t>
            </a:r>
          </a:p>
        </p:txBody>
      </p:sp>
      <p:sp>
        <p:nvSpPr>
          <p:cNvPr id="3" name="Content Placeholder 2">
            <a:extLst>
              <a:ext uri="{FF2B5EF4-FFF2-40B4-BE49-F238E27FC236}">
                <a16:creationId xmlns:a16="http://schemas.microsoft.com/office/drawing/2014/main" id="{E0D71FE3-F185-B400-FA57-B80E85846A81}"/>
              </a:ext>
            </a:extLst>
          </p:cNvPr>
          <p:cNvSpPr>
            <a:spLocks noGrp="1"/>
          </p:cNvSpPr>
          <p:nvPr>
            <p:ph idx="1"/>
          </p:nvPr>
        </p:nvSpPr>
        <p:spPr>
          <a:xfrm>
            <a:off x="370390" y="1391234"/>
            <a:ext cx="11386181" cy="4844974"/>
          </a:xfrm>
        </p:spPr>
        <p:txBody>
          <a:bodyPr>
            <a:normAutofit fontScale="77500" lnSpcReduction="20000"/>
          </a:bodyPr>
          <a:lstStyle/>
          <a:p>
            <a:r>
              <a:rPr lang="en-GB" dirty="0">
                <a:solidFill>
                  <a:schemeClr val="tx1"/>
                </a:solidFill>
              </a:rPr>
              <a:t>In </a:t>
            </a:r>
            <a:r>
              <a:rPr lang="en-GB" dirty="0">
                <a:solidFill>
                  <a:schemeClr val="tx1"/>
                </a:solidFill>
                <a:highlight>
                  <a:srgbClr val="FFFF00"/>
                </a:highlight>
              </a:rPr>
              <a:t>Re J (Child’s Religious Upbringing and Circumcision) [2000]</a:t>
            </a:r>
            <a:r>
              <a:rPr lang="en-GB" dirty="0">
                <a:solidFill>
                  <a:schemeClr val="tx1"/>
                </a:solidFill>
              </a:rPr>
              <a:t> the court considered the father’s application for a specific issue order authorising the circumcision of his son, aged 5. The court considered the child’s religious and cultural background and refused the application. The court held that where the parents both have PR and they disagree on the issue of circumcision, the parties should ask the court to decide.</a:t>
            </a:r>
          </a:p>
          <a:p>
            <a:endParaRPr lang="en-GB" dirty="0">
              <a:solidFill>
                <a:schemeClr val="tx1"/>
              </a:solidFill>
            </a:endParaRPr>
          </a:p>
          <a:p>
            <a:r>
              <a:rPr lang="en-GB" dirty="0">
                <a:solidFill>
                  <a:schemeClr val="tx1"/>
                </a:solidFill>
              </a:rPr>
              <a:t>The court went on to say that circumcision is one of a small group of decisions that should be made with the agreement of everybody with PR despite the fact that PR can be exercised independently.</a:t>
            </a:r>
          </a:p>
          <a:p>
            <a:endParaRPr lang="en-GB" dirty="0">
              <a:solidFill>
                <a:schemeClr val="tx1"/>
              </a:solidFill>
            </a:endParaRPr>
          </a:p>
          <a:p>
            <a:r>
              <a:rPr lang="en-GB" dirty="0">
                <a:solidFill>
                  <a:schemeClr val="tx1"/>
                </a:solidFill>
                <a:highlight>
                  <a:srgbClr val="FFFF00"/>
                </a:highlight>
              </a:rPr>
              <a:t>Re S (Specific Issue Order: Religion: Circumcision) [2005] </a:t>
            </a:r>
            <a:r>
              <a:rPr lang="en-GB" dirty="0">
                <a:solidFill>
                  <a:schemeClr val="tx1"/>
                </a:solidFill>
              </a:rPr>
              <a:t>concerned two children who lived with their Muslim mother while having extensive contact with their father, a Hindu </a:t>
            </a:r>
            <a:r>
              <a:rPr lang="en-GB" dirty="0" err="1">
                <a:solidFill>
                  <a:schemeClr val="tx1"/>
                </a:solidFill>
              </a:rPr>
              <a:t>Jainist</a:t>
            </a:r>
            <a:r>
              <a:rPr lang="en-GB" dirty="0">
                <a:solidFill>
                  <a:schemeClr val="tx1"/>
                </a:solidFill>
              </a:rPr>
              <a:t>. The mother applied for an order to allow both children to become practising Muslims and for the boy to be circumcised. The father objected as he thought the children should continue to be exposed to both faiths and because his religion was opposed to circumcision. The court held that the decision should be deferred until the child was old enough to decide for himself. The boy should not be circumcised until he was old enough to understand all the consequences and make his own decision. The court also stated that on an application for a specific issue order, the court is not bound to choose one of the options put forward by the parties. It can instead give directions that the issue be decided by someone else, or that another course be followed altogether. It must, however, make a decision and not instead vest responsibility for determining the matter in one parent alone.</a:t>
            </a:r>
          </a:p>
        </p:txBody>
      </p:sp>
      <p:sp>
        <p:nvSpPr>
          <p:cNvPr id="4" name="Date Placeholder 3">
            <a:extLst>
              <a:ext uri="{FF2B5EF4-FFF2-40B4-BE49-F238E27FC236}">
                <a16:creationId xmlns:a16="http://schemas.microsoft.com/office/drawing/2014/main" id="{1F017C0F-3F43-38A5-A785-885A4F3ED93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81F8F7B-BCC4-C778-8378-0772C7CB6973}"/>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3A98A4BC-3051-A4CE-4208-F4C761DFFF99}"/>
              </a:ext>
            </a:extLst>
          </p:cNvPr>
          <p:cNvSpPr>
            <a:spLocks noGrp="1"/>
          </p:cNvSpPr>
          <p:nvPr>
            <p:ph type="sldNum" sz="quarter" idx="12"/>
          </p:nvPr>
        </p:nvSpPr>
        <p:spPr/>
        <p:txBody>
          <a:bodyPr/>
          <a:lstStyle/>
          <a:p>
            <a:fld id="{294A09A9-5501-47C1-A89A-A340965A2BE2}" type="slidenum">
              <a:rPr lang="en-US" smtClean="0"/>
              <a:pPr/>
              <a:t>23</a:t>
            </a:fld>
            <a:endParaRPr lang="en-US" dirty="0"/>
          </a:p>
        </p:txBody>
      </p:sp>
    </p:spTree>
    <p:extLst>
      <p:ext uri="{BB962C8B-B14F-4D97-AF65-F5344CB8AC3E}">
        <p14:creationId xmlns:p14="http://schemas.microsoft.com/office/powerpoint/2010/main" val="2316471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1D9789-91DD-4E49-3052-486DA962E820}"/>
              </a:ext>
            </a:extLst>
          </p:cNvPr>
          <p:cNvSpPr>
            <a:spLocks noGrp="1"/>
          </p:cNvSpPr>
          <p:nvPr>
            <p:ph idx="1"/>
          </p:nvPr>
        </p:nvSpPr>
        <p:spPr>
          <a:xfrm>
            <a:off x="370390" y="549762"/>
            <a:ext cx="11386181" cy="5686446"/>
          </a:xfrm>
        </p:spPr>
        <p:txBody>
          <a:bodyPr>
            <a:normAutofit fontScale="85000" lnSpcReduction="20000"/>
          </a:bodyPr>
          <a:lstStyle/>
          <a:p>
            <a:r>
              <a:rPr lang="en-GB" dirty="0">
                <a:solidFill>
                  <a:schemeClr val="tx1"/>
                </a:solidFill>
              </a:rPr>
              <a:t>In</a:t>
            </a:r>
            <a:r>
              <a:rPr lang="en-GB" dirty="0">
                <a:solidFill>
                  <a:schemeClr val="tx1"/>
                </a:solidFill>
                <a:highlight>
                  <a:srgbClr val="FFFF00"/>
                </a:highlight>
              </a:rPr>
              <a:t> Re N (a Child) (Religion: Jehovah’s Witness) [2011] </a:t>
            </a:r>
            <a:r>
              <a:rPr lang="en-GB" dirty="0">
                <a:solidFill>
                  <a:schemeClr val="tx1"/>
                </a:solidFill>
              </a:rPr>
              <a:t>the mother was a Jehovah’s Witness and the father was Anglican. The father sought to limit the child’s involvement with the mother’s religion. The judge set out the principles to apply in cases relating to religious upbringing.</a:t>
            </a:r>
          </a:p>
          <a:p>
            <a:endParaRPr lang="en-GB" dirty="0">
              <a:solidFill>
                <a:schemeClr val="tx1"/>
              </a:solidFill>
            </a:endParaRPr>
          </a:p>
          <a:p>
            <a:r>
              <a:rPr lang="en-GB" dirty="0">
                <a:solidFill>
                  <a:schemeClr val="tx1"/>
                </a:solidFill>
              </a:rPr>
              <a:t>(a) PR is joint and equal and neither parent has a predominant right to choose the child’s religion.</a:t>
            </a:r>
          </a:p>
          <a:p>
            <a:r>
              <a:rPr lang="en-GB" dirty="0">
                <a:solidFill>
                  <a:schemeClr val="tx1"/>
                </a:solidFill>
              </a:rPr>
              <a:t>(b) If the parents practise different religions and both religions are socially acceptable, the child should have the opportunity to learn about and experience both.</a:t>
            </a:r>
          </a:p>
          <a:p>
            <a:r>
              <a:rPr lang="en-GB" dirty="0">
                <a:solidFill>
                  <a:schemeClr val="tx1"/>
                </a:solidFill>
              </a:rPr>
              <a:t>(c) If the practice of a religion involves a lifestyle that conflicts with the other parent’s lifestyle and this has had or may have an impact on the child’s welfare, the court may restrict the child’s involvement in those practices.</a:t>
            </a:r>
          </a:p>
          <a:p>
            <a:r>
              <a:rPr lang="en-GB" dirty="0">
                <a:solidFill>
                  <a:schemeClr val="tx1"/>
                </a:solidFill>
              </a:rPr>
              <a:t>(d) Any restriction imposed for welfare reasons will not breach the parent’s right to practise their religion, provided that the restriction is justified and proportionate.</a:t>
            </a:r>
          </a:p>
          <a:p>
            <a:r>
              <a:rPr lang="en-GB" dirty="0">
                <a:solidFill>
                  <a:schemeClr val="tx1"/>
                </a:solidFill>
              </a:rPr>
              <a:t>(e) The judge also reiterated that the child’s welfare is the court’s paramount consideration in making these decisions.</a:t>
            </a:r>
          </a:p>
          <a:p>
            <a:endParaRPr lang="en-GB" dirty="0">
              <a:solidFill>
                <a:schemeClr val="tx1"/>
              </a:solidFill>
            </a:endParaRPr>
          </a:p>
          <a:p>
            <a:r>
              <a:rPr lang="en-GB" dirty="0">
                <a:solidFill>
                  <a:schemeClr val="tx1"/>
                </a:solidFill>
              </a:rPr>
              <a:t>A particular issue associated with Jehovah’s Witnesses is their refusal to consent to blood transfusions. The judge recognised that only one parent is required to consent to medical treatment so, in this case, the father could consent to any blood transfusion. A child who is sufficiently mature may also be able to consent for themselves. In any event, it is always open to a medical professional to seek consent of the court under a specific issue order. </a:t>
            </a:r>
          </a:p>
        </p:txBody>
      </p:sp>
      <p:sp>
        <p:nvSpPr>
          <p:cNvPr id="4" name="Date Placeholder 3">
            <a:extLst>
              <a:ext uri="{FF2B5EF4-FFF2-40B4-BE49-F238E27FC236}">
                <a16:creationId xmlns:a16="http://schemas.microsoft.com/office/drawing/2014/main" id="{B02F316B-8B5A-8E43-8984-92895437B764}"/>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E331841-409D-A56D-A6F3-1DC7468ACD46}"/>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7DCE11C-48EA-E2A3-5B1D-5D7D4C6A3939}"/>
              </a:ext>
            </a:extLst>
          </p:cNvPr>
          <p:cNvSpPr>
            <a:spLocks noGrp="1"/>
          </p:cNvSpPr>
          <p:nvPr>
            <p:ph type="sldNum" sz="quarter" idx="12"/>
          </p:nvPr>
        </p:nvSpPr>
        <p:spPr/>
        <p:txBody>
          <a:bodyPr/>
          <a:lstStyle/>
          <a:p>
            <a:fld id="{294A09A9-5501-47C1-A89A-A340965A2BE2}" type="slidenum">
              <a:rPr lang="en-US" smtClean="0"/>
              <a:pPr/>
              <a:t>24</a:t>
            </a:fld>
            <a:endParaRPr lang="en-US" dirty="0"/>
          </a:p>
        </p:txBody>
      </p:sp>
    </p:spTree>
    <p:extLst>
      <p:ext uri="{BB962C8B-B14F-4D97-AF65-F5344CB8AC3E}">
        <p14:creationId xmlns:p14="http://schemas.microsoft.com/office/powerpoint/2010/main" val="21311038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ED60AB6-7781-1DFE-6BB2-997F70CB92C6}"/>
              </a:ext>
            </a:extLst>
          </p:cNvPr>
          <p:cNvPicPr>
            <a:picLocks noChangeAspect="1"/>
          </p:cNvPicPr>
          <p:nvPr/>
        </p:nvPicPr>
        <p:blipFill rotWithShape="1">
          <a:blip r:embed="rId2"/>
          <a:srcRect l="23659" r="36437" b="1"/>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B3EE0941-6E00-7F97-738D-1D92BD14FAB9}"/>
              </a:ext>
            </a:extLst>
          </p:cNvPr>
          <p:cNvSpPr>
            <a:spLocks noGrp="1"/>
          </p:cNvSpPr>
          <p:nvPr>
            <p:ph type="title"/>
          </p:nvPr>
        </p:nvSpPr>
        <p:spPr>
          <a:xfrm>
            <a:off x="122320" y="514351"/>
            <a:ext cx="4776538" cy="2285999"/>
          </a:xfrm>
        </p:spPr>
        <p:txBody>
          <a:bodyPr anchor="ctr">
            <a:normAutofit/>
          </a:bodyPr>
          <a:lstStyle/>
          <a:p>
            <a:r>
              <a:rPr lang="en-GB" sz="5100" dirty="0"/>
              <a:t>Immunisations </a:t>
            </a:r>
          </a:p>
        </p:txBody>
      </p:sp>
      <p:sp>
        <p:nvSpPr>
          <p:cNvPr id="3" name="Content Placeholder 2">
            <a:extLst>
              <a:ext uri="{FF2B5EF4-FFF2-40B4-BE49-F238E27FC236}">
                <a16:creationId xmlns:a16="http://schemas.microsoft.com/office/drawing/2014/main" id="{EB5DF299-D9AD-3BC5-DA9A-A55BA49101B3}"/>
              </a:ext>
            </a:extLst>
          </p:cNvPr>
          <p:cNvSpPr>
            <a:spLocks noGrp="1"/>
          </p:cNvSpPr>
          <p:nvPr>
            <p:ph idx="1"/>
          </p:nvPr>
        </p:nvSpPr>
        <p:spPr>
          <a:xfrm>
            <a:off x="5229225" y="242889"/>
            <a:ext cx="6840455" cy="6022180"/>
          </a:xfrm>
        </p:spPr>
        <p:txBody>
          <a:bodyPr>
            <a:normAutofit/>
          </a:bodyPr>
          <a:lstStyle/>
          <a:p>
            <a:pPr>
              <a:lnSpc>
                <a:spcPct val="90000"/>
              </a:lnSpc>
            </a:pPr>
            <a:r>
              <a:rPr lang="en-GB" sz="2000" dirty="0"/>
              <a:t>In </a:t>
            </a:r>
            <a:r>
              <a:rPr lang="en-GB" sz="2000" dirty="0">
                <a:highlight>
                  <a:srgbClr val="FFFF00"/>
                </a:highlight>
              </a:rPr>
              <a:t>Re C (Welfare of Child: Immunisation) [2003] </a:t>
            </a:r>
            <a:r>
              <a:rPr lang="en-GB" sz="2000" dirty="0"/>
              <a:t>the father, who had PR for and contact with his child, sought a specific issue order for the immunisation of the child because the mother was opposed to immunisation. The mother appealed against a court order to have the child immunised in accordance with a printed schedule of appointments. </a:t>
            </a:r>
          </a:p>
          <a:p>
            <a:pPr>
              <a:lnSpc>
                <a:spcPct val="90000"/>
              </a:lnSpc>
            </a:pPr>
            <a:r>
              <a:rPr lang="en-GB" sz="2000" dirty="0"/>
              <a:t>The Court of Appeal dismissed the appeal, holding that:</a:t>
            </a:r>
          </a:p>
          <a:p>
            <a:pPr>
              <a:lnSpc>
                <a:spcPct val="90000"/>
              </a:lnSpc>
            </a:pPr>
            <a:r>
              <a:rPr lang="en-GB" sz="2000" dirty="0"/>
              <a:t>(a) the judge had been correct in considering the expert medical evidence before other relevant factors;</a:t>
            </a:r>
          </a:p>
          <a:p>
            <a:pPr>
              <a:lnSpc>
                <a:spcPct val="90000"/>
              </a:lnSpc>
            </a:pPr>
            <a:r>
              <a:rPr lang="en-GB" sz="2000" dirty="0"/>
              <a:t>(b) the application had been decided according to a consideration of the welfare of the child;</a:t>
            </a:r>
          </a:p>
          <a:p>
            <a:pPr>
              <a:lnSpc>
                <a:spcPct val="90000"/>
              </a:lnSpc>
            </a:pPr>
            <a:r>
              <a:rPr lang="en-GB" sz="2000" dirty="0"/>
              <a:t>(c) despite the fact that PR can be exercised independently, where parents were in dispute about the immunisation of a child, neither parent had the right to make the decision alone.</a:t>
            </a:r>
          </a:p>
          <a:p>
            <a:pPr>
              <a:lnSpc>
                <a:spcPct val="90000"/>
              </a:lnSpc>
            </a:pPr>
            <a:r>
              <a:rPr lang="en-GB" sz="2000" dirty="0"/>
              <a:t> Immunisation should be carried out only where the court decided that it was in the best interests of the child. There was no general rule that a court would not order non-essential invasive treatment in the face of strong opposition from the child’s primary carer.</a:t>
            </a:r>
          </a:p>
        </p:txBody>
      </p:sp>
      <p:sp>
        <p:nvSpPr>
          <p:cNvPr id="4" name="Date Placeholder 3">
            <a:extLst>
              <a:ext uri="{FF2B5EF4-FFF2-40B4-BE49-F238E27FC236}">
                <a16:creationId xmlns:a16="http://schemas.microsoft.com/office/drawing/2014/main" id="{13F82B90-653F-3CA4-85F1-35765EC81FA2}"/>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70289BF0-4882-09C7-2225-0417126ABD58}"/>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6DBD3E63-3027-31BE-2B01-E5717F20E2D2}"/>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25</a:t>
            </a:fld>
            <a:endParaRPr lang="en-US"/>
          </a:p>
        </p:txBody>
      </p:sp>
    </p:spTree>
    <p:extLst>
      <p:ext uri="{BB962C8B-B14F-4D97-AF65-F5344CB8AC3E}">
        <p14:creationId xmlns:p14="http://schemas.microsoft.com/office/powerpoint/2010/main" val="3018650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icture Placeholder 1">
            <a:extLst>
              <a:ext uri="{FF2B5EF4-FFF2-40B4-BE49-F238E27FC236}">
                <a16:creationId xmlns:a16="http://schemas.microsoft.com/office/drawing/2014/main" id="{15D492D5-36CC-2E86-E28A-889F88F107B0}"/>
              </a:ext>
            </a:extLst>
          </p:cNvPr>
          <p:cNvSpPr>
            <a:spLocks noGrp="1"/>
          </p:cNvSpPr>
          <p:nvPr>
            <p:ph type="pic" sz="quarter" idx="10"/>
          </p:nvPr>
        </p:nvSpPr>
        <p:spPr>
          <a:xfrm>
            <a:off x="-85" y="-4762"/>
            <a:ext cx="4353008" cy="6627020"/>
          </a:xfrm>
        </p:spPr>
      </p:sp>
      <p:sp>
        <p:nvSpPr>
          <p:cNvPr id="7" name="Title 6">
            <a:extLst>
              <a:ext uri="{FF2B5EF4-FFF2-40B4-BE49-F238E27FC236}">
                <a16:creationId xmlns:a16="http://schemas.microsoft.com/office/drawing/2014/main" id="{3447C3E9-6376-CDDE-12E6-C629C4EF1EB9}"/>
              </a:ext>
            </a:extLst>
          </p:cNvPr>
          <p:cNvSpPr>
            <a:spLocks noGrp="1"/>
          </p:cNvSpPr>
          <p:nvPr>
            <p:ph type="title"/>
          </p:nvPr>
        </p:nvSpPr>
        <p:spPr>
          <a:xfrm>
            <a:off x="0" y="2192735"/>
            <a:ext cx="3993356" cy="3733775"/>
          </a:xfrm>
        </p:spPr>
        <p:txBody>
          <a:bodyPr anchor="ctr">
            <a:normAutofit/>
          </a:bodyPr>
          <a:lstStyle/>
          <a:p>
            <a:r>
              <a:rPr lang="en-GB" sz="3800" dirty="0"/>
              <a:t>Re H (A Child)(Parental Responsibility: Vaccinations) [2020] </a:t>
            </a:r>
          </a:p>
        </p:txBody>
      </p:sp>
      <p:sp>
        <p:nvSpPr>
          <p:cNvPr id="4" name="Date Placeholder 3">
            <a:extLst>
              <a:ext uri="{FF2B5EF4-FFF2-40B4-BE49-F238E27FC236}">
                <a16:creationId xmlns:a16="http://schemas.microsoft.com/office/drawing/2014/main" id="{E2A90018-A10B-9EF8-0672-690DECDC934F}"/>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FCC09B81-472C-D1A3-D083-2EA637A70913}"/>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64C55744-B166-FF2C-E715-B1D4441F096A}"/>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26</a:t>
            </a:fld>
            <a:endParaRPr lang="en-US"/>
          </a:p>
        </p:txBody>
      </p:sp>
      <p:graphicFrame>
        <p:nvGraphicFramePr>
          <p:cNvPr id="9" name="Content Placeholder 2">
            <a:extLst>
              <a:ext uri="{FF2B5EF4-FFF2-40B4-BE49-F238E27FC236}">
                <a16:creationId xmlns:a16="http://schemas.microsoft.com/office/drawing/2014/main" id="{38BB4DA1-DBFB-0B98-37B2-782E5AF2ACED}"/>
              </a:ext>
            </a:extLst>
          </p:cNvPr>
          <p:cNvGraphicFramePr>
            <a:graphicFrameLocks noGrp="1"/>
          </p:cNvGraphicFramePr>
          <p:nvPr>
            <p:ph idx="1"/>
            <p:extLst>
              <p:ext uri="{D42A27DB-BD31-4B8C-83A1-F6EECF244321}">
                <p14:modId xmlns:p14="http://schemas.microsoft.com/office/powerpoint/2010/main" val="641053752"/>
              </p:ext>
            </p:extLst>
          </p:nvPr>
        </p:nvGraphicFramePr>
        <p:xfrm>
          <a:off x="4264819" y="1321595"/>
          <a:ext cx="7715249" cy="5324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a:extLst>
              <a:ext uri="{FF2B5EF4-FFF2-40B4-BE49-F238E27FC236}">
                <a16:creationId xmlns:a16="http://schemas.microsoft.com/office/drawing/2014/main" id="{2E7FD5C4-3779-AD1C-0017-D2B7AFE90BE4}"/>
              </a:ext>
            </a:extLst>
          </p:cNvPr>
          <p:cNvPicPr>
            <a:picLocks noChangeAspect="1"/>
          </p:cNvPicPr>
          <p:nvPr/>
        </p:nvPicPr>
        <p:blipFill>
          <a:blip r:embed="rId7"/>
          <a:stretch>
            <a:fillRect/>
          </a:stretch>
        </p:blipFill>
        <p:spPr>
          <a:xfrm>
            <a:off x="0" y="0"/>
            <a:ext cx="12192000" cy="1581149"/>
          </a:xfrm>
          <a:prstGeom prst="rect">
            <a:avLst/>
          </a:prstGeom>
        </p:spPr>
      </p:pic>
    </p:spTree>
    <p:extLst>
      <p:ext uri="{BB962C8B-B14F-4D97-AF65-F5344CB8AC3E}">
        <p14:creationId xmlns:p14="http://schemas.microsoft.com/office/powerpoint/2010/main" val="739022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738E9D9-41CE-EBFC-F876-0B5042240F8B}"/>
              </a:ext>
            </a:extLst>
          </p:cNvPr>
          <p:cNvPicPr>
            <a:picLocks noChangeAspect="1"/>
          </p:cNvPicPr>
          <p:nvPr/>
        </p:nvPicPr>
        <p:blipFill rotWithShape="1">
          <a:blip r:embed="rId2"/>
          <a:srcRect l="32843" r="15354" b="-1"/>
          <a:stretch/>
        </p:blipFill>
        <p:spPr>
          <a:xfrm>
            <a:off x="-85" y="-4763"/>
            <a:ext cx="5021348" cy="6858001"/>
          </a:xfrm>
          <a:prstGeom prst="rect">
            <a:avLst/>
          </a:prstGeom>
          <a:noFill/>
        </p:spPr>
      </p:pic>
      <p:sp>
        <p:nvSpPr>
          <p:cNvPr id="2" name="Title 1">
            <a:extLst>
              <a:ext uri="{FF2B5EF4-FFF2-40B4-BE49-F238E27FC236}">
                <a16:creationId xmlns:a16="http://schemas.microsoft.com/office/drawing/2014/main" id="{E73BA9BC-F8BF-E71D-2EBD-422D885D51CA}"/>
              </a:ext>
            </a:extLst>
          </p:cNvPr>
          <p:cNvSpPr>
            <a:spLocks noGrp="1"/>
          </p:cNvSpPr>
          <p:nvPr>
            <p:ph type="title"/>
          </p:nvPr>
        </p:nvSpPr>
        <p:spPr>
          <a:xfrm>
            <a:off x="122320" y="421482"/>
            <a:ext cx="4776538" cy="2285999"/>
          </a:xfrm>
        </p:spPr>
        <p:txBody>
          <a:bodyPr anchor="ctr">
            <a:normAutofit/>
          </a:bodyPr>
          <a:lstStyle/>
          <a:p>
            <a:r>
              <a:rPr lang="en-GB" sz="5600" dirty="0"/>
              <a:t>Changing the child's name</a:t>
            </a:r>
          </a:p>
        </p:txBody>
      </p:sp>
      <p:sp>
        <p:nvSpPr>
          <p:cNvPr id="3" name="Content Placeholder 2">
            <a:extLst>
              <a:ext uri="{FF2B5EF4-FFF2-40B4-BE49-F238E27FC236}">
                <a16:creationId xmlns:a16="http://schemas.microsoft.com/office/drawing/2014/main" id="{EF8087ED-1F3A-EE49-9E63-65ECC4567B94}"/>
              </a:ext>
            </a:extLst>
          </p:cNvPr>
          <p:cNvSpPr>
            <a:spLocks noGrp="1"/>
          </p:cNvSpPr>
          <p:nvPr>
            <p:ph idx="1"/>
          </p:nvPr>
        </p:nvSpPr>
        <p:spPr>
          <a:xfrm>
            <a:off x="5143668" y="264319"/>
            <a:ext cx="6926012" cy="6092031"/>
          </a:xfrm>
        </p:spPr>
        <p:txBody>
          <a:bodyPr>
            <a:normAutofit/>
          </a:bodyPr>
          <a:lstStyle/>
          <a:p>
            <a:pPr>
              <a:lnSpc>
                <a:spcPct val="90000"/>
              </a:lnSpc>
            </a:pPr>
            <a:r>
              <a:rPr lang="en-GB" sz="1600" dirty="0"/>
              <a:t>Under s13(1) CA 1989, no one may change the child’s surname when a CAO is in force that determines where the child lives without the consent of every person who has PR, or the permission of the court. It is clear from </a:t>
            </a:r>
            <a:r>
              <a:rPr lang="en-GB" sz="1600" dirty="0">
                <a:highlight>
                  <a:srgbClr val="FFFF00"/>
                </a:highlight>
              </a:rPr>
              <a:t>Dawson v </a:t>
            </a:r>
            <a:r>
              <a:rPr lang="en-GB" sz="1600" dirty="0" err="1">
                <a:highlight>
                  <a:srgbClr val="FFFF00"/>
                </a:highlight>
              </a:rPr>
              <a:t>Wearmouth</a:t>
            </a:r>
            <a:r>
              <a:rPr lang="en-GB" sz="1600" dirty="0">
                <a:highlight>
                  <a:srgbClr val="FFFF00"/>
                </a:highlight>
              </a:rPr>
              <a:t> [1999]</a:t>
            </a:r>
            <a:r>
              <a:rPr lang="en-GB" sz="1600" dirty="0"/>
              <a:t> that the same restriction applies even if no CAO is in force.</a:t>
            </a:r>
          </a:p>
          <a:p>
            <a:pPr>
              <a:lnSpc>
                <a:spcPct val="90000"/>
              </a:lnSpc>
            </a:pPr>
            <a:r>
              <a:rPr lang="en-GB" sz="1600" dirty="0"/>
              <a:t>This means, for example, that a divorced mother (whether or not she has a CAO) cannot register the child at school under her maiden name (or the surname of her new husband) without the consent of her ex-husband.</a:t>
            </a:r>
          </a:p>
          <a:p>
            <a:pPr>
              <a:lnSpc>
                <a:spcPct val="90000"/>
              </a:lnSpc>
            </a:pPr>
            <a:r>
              <a:rPr lang="en-GB" sz="1600" dirty="0"/>
              <a:t>In </a:t>
            </a:r>
            <a:r>
              <a:rPr lang="en-GB" sz="1600" dirty="0">
                <a:highlight>
                  <a:srgbClr val="FFFF00"/>
                </a:highlight>
              </a:rPr>
              <a:t>Re C (Change of Surname) </a:t>
            </a:r>
            <a:r>
              <a:rPr lang="en-GB" sz="1600" dirty="0"/>
              <a:t>the Court of Appeal said that there was a “heavy responsibility” on the applicant to show “good reasons” why a change of surname should be permitted.</a:t>
            </a:r>
          </a:p>
          <a:p>
            <a:pPr>
              <a:lnSpc>
                <a:spcPct val="90000"/>
              </a:lnSpc>
            </a:pPr>
            <a:endParaRPr lang="en-GB" sz="1600" dirty="0"/>
          </a:p>
          <a:p>
            <a:pPr>
              <a:lnSpc>
                <a:spcPct val="90000"/>
              </a:lnSpc>
            </a:pPr>
            <a:r>
              <a:rPr lang="en-GB" sz="1600" dirty="0"/>
              <a:t>In </a:t>
            </a:r>
            <a:r>
              <a:rPr lang="en-GB" sz="1600" dirty="0">
                <a:highlight>
                  <a:srgbClr val="FFFF00"/>
                </a:highlight>
              </a:rPr>
              <a:t>Dawson v </a:t>
            </a:r>
            <a:r>
              <a:rPr lang="en-GB" sz="1600" dirty="0" err="1">
                <a:highlight>
                  <a:srgbClr val="FFFF00"/>
                </a:highlight>
              </a:rPr>
              <a:t>Wearmouth</a:t>
            </a:r>
            <a:r>
              <a:rPr lang="en-GB" sz="1600" dirty="0">
                <a:highlight>
                  <a:srgbClr val="FFFF00"/>
                </a:highlight>
              </a:rPr>
              <a:t> the </a:t>
            </a:r>
            <a:r>
              <a:rPr lang="en-GB" sz="1600" dirty="0"/>
              <a:t>court held that the change of a child’s surname was not an infringement of the father’s rights under Art 8 ECHR. The issue of name change is concerned with the welfare of the child, not the rights of the father.</a:t>
            </a:r>
          </a:p>
          <a:p>
            <a:pPr>
              <a:lnSpc>
                <a:spcPct val="90000"/>
              </a:lnSpc>
            </a:pPr>
            <a:endParaRPr lang="en-GB" sz="1600" dirty="0"/>
          </a:p>
          <a:p>
            <a:pPr>
              <a:lnSpc>
                <a:spcPct val="90000"/>
              </a:lnSpc>
            </a:pPr>
            <a:r>
              <a:rPr lang="en-GB" sz="1600" dirty="0"/>
              <a:t>In </a:t>
            </a:r>
            <a:r>
              <a:rPr lang="en-GB" sz="1600" dirty="0">
                <a:highlight>
                  <a:srgbClr val="FFFF00"/>
                </a:highlight>
              </a:rPr>
              <a:t>Re T (Change of Surname) [1998</a:t>
            </a:r>
            <a:r>
              <a:rPr lang="en-GB" sz="1600" dirty="0"/>
              <a:t>], for example, the court granted a specific issue order to an unmarried father who had PR for his twin daughters. The mother was required to change the surname of the twins back to the surname of the unmarried father. Neither the convenience of using one name for medical and school records nor the long period of unlawful use of a different surname (in this case, seven months) justified the change of name.</a:t>
            </a:r>
          </a:p>
        </p:txBody>
      </p:sp>
      <p:sp>
        <p:nvSpPr>
          <p:cNvPr id="4" name="Date Placeholder 3">
            <a:extLst>
              <a:ext uri="{FF2B5EF4-FFF2-40B4-BE49-F238E27FC236}">
                <a16:creationId xmlns:a16="http://schemas.microsoft.com/office/drawing/2014/main" id="{A9B36B78-232A-46D5-7700-A77D931E741F}"/>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2A37CB86-7E55-7707-7F47-03DE0FC7D6C7}"/>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DA8FFAD3-3B61-99C1-996B-85E5BE744D76}"/>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27</a:t>
            </a:fld>
            <a:endParaRPr lang="en-US"/>
          </a:p>
        </p:txBody>
      </p:sp>
    </p:spTree>
    <p:extLst>
      <p:ext uri="{BB962C8B-B14F-4D97-AF65-F5344CB8AC3E}">
        <p14:creationId xmlns:p14="http://schemas.microsoft.com/office/powerpoint/2010/main" val="543289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59192EE-698A-092F-B256-D9794043E8A4}"/>
              </a:ext>
            </a:extLst>
          </p:cNvPr>
          <p:cNvPicPr>
            <a:picLocks noChangeAspect="1"/>
          </p:cNvPicPr>
          <p:nvPr/>
        </p:nvPicPr>
        <p:blipFill rotWithShape="1">
          <a:blip r:embed="rId2"/>
          <a:srcRect l="26755" r="36635"/>
          <a:stretch/>
        </p:blipFill>
        <p:spPr>
          <a:xfrm>
            <a:off x="36094" y="-50007"/>
            <a:ext cx="5021348" cy="6858001"/>
          </a:xfrm>
          <a:prstGeom prst="rect">
            <a:avLst/>
          </a:prstGeom>
          <a:noFill/>
        </p:spPr>
      </p:pic>
      <p:sp>
        <p:nvSpPr>
          <p:cNvPr id="2" name="Title 1">
            <a:extLst>
              <a:ext uri="{FF2B5EF4-FFF2-40B4-BE49-F238E27FC236}">
                <a16:creationId xmlns:a16="http://schemas.microsoft.com/office/drawing/2014/main" id="{6070F6DC-D31F-BD18-F78D-C9A2F6377134}"/>
              </a:ext>
            </a:extLst>
          </p:cNvPr>
          <p:cNvSpPr>
            <a:spLocks noGrp="1"/>
          </p:cNvSpPr>
          <p:nvPr>
            <p:ph type="title"/>
          </p:nvPr>
        </p:nvSpPr>
        <p:spPr>
          <a:xfrm>
            <a:off x="227722" y="485776"/>
            <a:ext cx="4776538" cy="2285999"/>
          </a:xfrm>
        </p:spPr>
        <p:txBody>
          <a:bodyPr anchor="ctr">
            <a:normAutofit/>
          </a:bodyPr>
          <a:lstStyle/>
          <a:p>
            <a:r>
              <a:rPr lang="en-GB" sz="3800" dirty="0"/>
              <a:t>Re B and C (Change of Name: Parental Responsibility: Evidence) [2017]</a:t>
            </a:r>
          </a:p>
        </p:txBody>
      </p:sp>
      <p:sp>
        <p:nvSpPr>
          <p:cNvPr id="3" name="Content Placeholder 2">
            <a:extLst>
              <a:ext uri="{FF2B5EF4-FFF2-40B4-BE49-F238E27FC236}">
                <a16:creationId xmlns:a16="http://schemas.microsoft.com/office/drawing/2014/main" id="{1004ED68-CC71-7C2B-2D9A-90C292DDD4C3}"/>
              </a:ext>
            </a:extLst>
          </p:cNvPr>
          <p:cNvSpPr>
            <a:spLocks noGrp="1"/>
          </p:cNvSpPr>
          <p:nvPr>
            <p:ph idx="1"/>
          </p:nvPr>
        </p:nvSpPr>
        <p:spPr>
          <a:xfrm>
            <a:off x="5195887" y="342901"/>
            <a:ext cx="6562725" cy="5583610"/>
          </a:xfrm>
        </p:spPr>
        <p:txBody>
          <a:bodyPr>
            <a:normAutofit/>
          </a:bodyPr>
          <a:lstStyle/>
          <a:p>
            <a:pPr>
              <a:lnSpc>
                <a:spcPct val="90000"/>
              </a:lnSpc>
            </a:pPr>
            <a:r>
              <a:rPr lang="en-GB" sz="2000" dirty="0"/>
              <a:t>The law relating to change of name was set out in detail in which makes this a helpful case to consider, though the decision is based on extreme facts and so is not going to be of widespread direct application. </a:t>
            </a:r>
          </a:p>
          <a:p>
            <a:pPr>
              <a:lnSpc>
                <a:spcPct val="90000"/>
              </a:lnSpc>
            </a:pPr>
            <a:endParaRPr lang="en-GB" sz="2000" dirty="0"/>
          </a:p>
          <a:p>
            <a:pPr>
              <a:lnSpc>
                <a:spcPct val="90000"/>
              </a:lnSpc>
            </a:pPr>
            <a:r>
              <a:rPr lang="en-GB" sz="2000" dirty="0"/>
              <a:t>The children had been secretly returned to England by the mother from Iran where the father had abducted them. There was a history of threats and physical abuse and the family had moved to avoid being rediscovered by the father. </a:t>
            </a:r>
          </a:p>
          <a:p>
            <a:pPr>
              <a:lnSpc>
                <a:spcPct val="90000"/>
              </a:lnSpc>
            </a:pPr>
            <a:r>
              <a:rPr lang="en-GB" sz="2000" dirty="0"/>
              <a:t>They were supported in the application to change the children’s first names and surnames as part of the effort to avoid detection. </a:t>
            </a:r>
          </a:p>
          <a:p>
            <a:pPr>
              <a:lnSpc>
                <a:spcPct val="90000"/>
              </a:lnSpc>
            </a:pPr>
            <a:endParaRPr lang="en-GB" sz="2000" dirty="0"/>
          </a:p>
          <a:p>
            <a:pPr>
              <a:lnSpc>
                <a:spcPct val="90000"/>
              </a:lnSpc>
            </a:pPr>
            <a:r>
              <a:rPr lang="en-GB" sz="2000" dirty="0"/>
              <a:t>Such orders were “draconian and rare” but proportionate and necessary to prevent likely re-abduction if the father were to locate the children.</a:t>
            </a:r>
          </a:p>
        </p:txBody>
      </p:sp>
      <p:sp>
        <p:nvSpPr>
          <p:cNvPr id="4" name="Date Placeholder 3">
            <a:extLst>
              <a:ext uri="{FF2B5EF4-FFF2-40B4-BE49-F238E27FC236}">
                <a16:creationId xmlns:a16="http://schemas.microsoft.com/office/drawing/2014/main" id="{B6E8F1C4-10E2-A9F8-6C1E-0EC8A806404C}"/>
              </a:ext>
            </a:extLst>
          </p:cNvPr>
          <p:cNvSpPr>
            <a:spLocks noGrp="1"/>
          </p:cNvSpPr>
          <p:nvPr>
            <p:ph type="dt" sz="half" idx="11"/>
          </p:nvPr>
        </p:nvSpPr>
        <p:spPr>
          <a:xfrm>
            <a:off x="381000" y="6356350"/>
            <a:ext cx="2743200" cy="365125"/>
          </a:xfrm>
        </p:spPr>
        <p:txBody>
          <a:bodyPr anchor="ctr">
            <a:normAutofit/>
          </a:bodyPr>
          <a:lstStyle/>
          <a:p>
            <a:pPr>
              <a:spcAft>
                <a:spcPts val="600"/>
              </a:spcAft>
            </a:pPr>
            <a:r>
              <a:rPr lang="en-US"/>
              <a:t>20XX</a:t>
            </a:r>
          </a:p>
        </p:txBody>
      </p:sp>
      <p:sp>
        <p:nvSpPr>
          <p:cNvPr id="5" name="Footer Placeholder 4">
            <a:extLst>
              <a:ext uri="{FF2B5EF4-FFF2-40B4-BE49-F238E27FC236}">
                <a16:creationId xmlns:a16="http://schemas.microsoft.com/office/drawing/2014/main" id="{A96F2753-06D9-EBF4-6B6D-A1FDB0984021}"/>
              </a:ext>
            </a:extLst>
          </p:cNvPr>
          <p:cNvSpPr>
            <a:spLocks noGrp="1"/>
          </p:cNvSpPr>
          <p:nvPr>
            <p:ph type="ftr" sz="quarter" idx="12"/>
          </p:nvPr>
        </p:nvSpPr>
        <p:spPr>
          <a:xfrm>
            <a:off x="6096000" y="6356350"/>
            <a:ext cx="2057400" cy="365125"/>
          </a:xfrm>
        </p:spPr>
        <p:txBody>
          <a:bodyPr anchor="ct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221A1FE1-42EF-241A-6F25-D84D6D67AEAA}"/>
              </a:ext>
            </a:extLst>
          </p:cNvPr>
          <p:cNvSpPr>
            <a:spLocks noGrp="1"/>
          </p:cNvSpPr>
          <p:nvPr>
            <p:ph type="sldNum" sz="quarter" idx="13"/>
          </p:nvPr>
        </p:nvSpPr>
        <p:spPr>
          <a:xfrm>
            <a:off x="10713308" y="6356350"/>
            <a:ext cx="1097692" cy="365125"/>
          </a:xfrm>
        </p:spPr>
        <p:txBody>
          <a:bodyPr anchor="ctr">
            <a:normAutofit/>
          </a:bodyPr>
          <a:lstStyle/>
          <a:p>
            <a:pPr>
              <a:spcAft>
                <a:spcPts val="600"/>
              </a:spcAft>
            </a:pPr>
            <a:fld id="{294A09A9-5501-47C1-A89A-A340965A2BE2}" type="slidenum">
              <a:rPr lang="en-US" smtClean="0"/>
              <a:pPr>
                <a:spcAft>
                  <a:spcPts val="600"/>
                </a:spcAft>
              </a:pPr>
              <a:t>28</a:t>
            </a:fld>
            <a:endParaRPr lang="en-US"/>
          </a:p>
        </p:txBody>
      </p:sp>
    </p:spTree>
    <p:extLst>
      <p:ext uri="{BB962C8B-B14F-4D97-AF65-F5344CB8AC3E}">
        <p14:creationId xmlns:p14="http://schemas.microsoft.com/office/powerpoint/2010/main" val="3352457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0F41A-4825-2140-94BC-621F3118DAF3}"/>
              </a:ext>
            </a:extLst>
          </p:cNvPr>
          <p:cNvSpPr>
            <a:spLocks noGrp="1"/>
          </p:cNvSpPr>
          <p:nvPr>
            <p:ph type="title"/>
          </p:nvPr>
        </p:nvSpPr>
        <p:spPr/>
        <p:txBody>
          <a:bodyPr>
            <a:normAutofit/>
          </a:bodyPr>
          <a:lstStyle/>
          <a:p>
            <a:r>
              <a:rPr lang="en-GB" sz="3600" dirty="0"/>
              <a:t>Removing the child from the UK</a:t>
            </a:r>
          </a:p>
        </p:txBody>
      </p:sp>
      <p:sp>
        <p:nvSpPr>
          <p:cNvPr id="3" name="Content Placeholder 2">
            <a:extLst>
              <a:ext uri="{FF2B5EF4-FFF2-40B4-BE49-F238E27FC236}">
                <a16:creationId xmlns:a16="http://schemas.microsoft.com/office/drawing/2014/main" id="{8AEBFFDB-52F1-DD19-627B-686029D5B607}"/>
              </a:ext>
            </a:extLst>
          </p:cNvPr>
          <p:cNvSpPr>
            <a:spLocks noGrp="1"/>
          </p:cNvSpPr>
          <p:nvPr>
            <p:ph idx="1"/>
          </p:nvPr>
        </p:nvSpPr>
        <p:spPr>
          <a:xfrm>
            <a:off x="370390" y="1301477"/>
            <a:ext cx="11386181" cy="4934731"/>
          </a:xfrm>
        </p:spPr>
        <p:txBody>
          <a:bodyPr>
            <a:normAutofit fontScale="92500" lnSpcReduction="20000"/>
          </a:bodyPr>
          <a:lstStyle/>
          <a:p>
            <a:r>
              <a:rPr lang="en-GB" dirty="0">
                <a:solidFill>
                  <a:schemeClr val="tx1"/>
                </a:solidFill>
              </a:rPr>
              <a:t>s13(1) CA 1989 provides that when a child arrangements order is in force determining where the child will live, no one may remove the child from the UK without the consent of every person who has PR or the permission of the court.</a:t>
            </a:r>
          </a:p>
          <a:p>
            <a:endParaRPr lang="en-GB" dirty="0">
              <a:solidFill>
                <a:schemeClr val="tx1"/>
              </a:solidFill>
            </a:endParaRPr>
          </a:p>
          <a:p>
            <a:r>
              <a:rPr lang="en-GB" dirty="0">
                <a:solidFill>
                  <a:schemeClr val="tx1"/>
                </a:solidFill>
              </a:rPr>
              <a:t>The child can be taken out of the UK by the person who has the CAO for less than one month (s13(2)). This allows the parent with care to take the child on holidays without the need to obtain the consent of everybody with PR.</a:t>
            </a:r>
          </a:p>
          <a:p>
            <a:endParaRPr lang="en-GB" dirty="0">
              <a:solidFill>
                <a:schemeClr val="tx1"/>
              </a:solidFill>
            </a:endParaRPr>
          </a:p>
          <a:p>
            <a:r>
              <a:rPr lang="en-GB" dirty="0">
                <a:solidFill>
                  <a:schemeClr val="tx1"/>
                </a:solidFill>
              </a:rPr>
              <a:t>If there is no CAO in force, the permission of everybody with PR will be needed to take the child out of the UK, even for less than one month. This is because s1 Child Abduction Act 1984 makes it a criminal offence to remove the child from the UK without the consent of every person with PR or permission of the court.</a:t>
            </a:r>
          </a:p>
          <a:p>
            <a:endParaRPr lang="en-GB" dirty="0">
              <a:solidFill>
                <a:schemeClr val="tx1"/>
              </a:solidFill>
            </a:endParaRPr>
          </a:p>
          <a:p>
            <a:r>
              <a:rPr lang="en-GB" dirty="0">
                <a:solidFill>
                  <a:schemeClr val="tx1"/>
                </a:solidFill>
              </a:rPr>
              <a:t>In </a:t>
            </a:r>
            <a:r>
              <a:rPr lang="en-GB" dirty="0">
                <a:solidFill>
                  <a:schemeClr val="tx1"/>
                </a:solidFill>
                <a:highlight>
                  <a:srgbClr val="FFFF00"/>
                </a:highlight>
              </a:rPr>
              <a:t>Re L (Removal from Jurisdiction: Holiday) [2001</a:t>
            </a:r>
            <a:r>
              <a:rPr lang="en-GB" dirty="0">
                <a:solidFill>
                  <a:schemeClr val="tx1"/>
                </a:solidFill>
              </a:rPr>
              <a:t>] the court held that a holiday would promote the best interests of the child and meant that the court should grant the mother temporary leave to remove the child from the jurisdiction.</a:t>
            </a:r>
          </a:p>
        </p:txBody>
      </p:sp>
      <p:sp>
        <p:nvSpPr>
          <p:cNvPr id="4" name="Date Placeholder 3">
            <a:extLst>
              <a:ext uri="{FF2B5EF4-FFF2-40B4-BE49-F238E27FC236}">
                <a16:creationId xmlns:a16="http://schemas.microsoft.com/office/drawing/2014/main" id="{E09ED981-8D4F-9F7B-8720-7F9CA78E342D}"/>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646F8D4-B3CA-8035-6103-521A0082BC4B}"/>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776183DE-F896-C0D2-328D-027FCB7F4F94}"/>
              </a:ext>
            </a:extLst>
          </p:cNvPr>
          <p:cNvSpPr>
            <a:spLocks noGrp="1"/>
          </p:cNvSpPr>
          <p:nvPr>
            <p:ph type="sldNum" sz="quarter" idx="12"/>
          </p:nvPr>
        </p:nvSpPr>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247698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close up of wood rings">
            <a:extLst>
              <a:ext uri="{FF2B5EF4-FFF2-40B4-BE49-F238E27FC236}">
                <a16:creationId xmlns:a16="http://schemas.microsoft.com/office/drawing/2014/main" id="{D0173078-5567-4EA7-8EFA-35D245A89A32}"/>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colorTemperature colorTemp="11200"/>
                    </a14:imgEffect>
                    <a14:imgEffect>
                      <a14:saturation sat="300000"/>
                    </a14:imgEffect>
                    <a14:imgEffect>
                      <a14:brightnessContrast contrast="-28000"/>
                    </a14:imgEffect>
                  </a14:imgLayer>
                </a14:imgProps>
              </a:ext>
              <a:ext uri="{28A0092B-C50C-407E-A947-70E740481C1C}">
                <a14:useLocalDpi xmlns:a14="http://schemas.microsoft.com/office/drawing/2010/main"/>
              </a:ext>
            </a:extLst>
          </a:blip>
          <a:srcRect/>
          <a:stretch/>
        </p:blipFill>
        <p:spPr>
          <a:xfrm>
            <a:off x="0" y="0"/>
            <a:ext cx="12192000" cy="2945761"/>
          </a:xfrm>
        </p:spPr>
      </p:pic>
      <p:sp>
        <p:nvSpPr>
          <p:cNvPr id="2" name="Title 1">
            <a:extLst>
              <a:ext uri="{FF2B5EF4-FFF2-40B4-BE49-F238E27FC236}">
                <a16:creationId xmlns:a16="http://schemas.microsoft.com/office/drawing/2014/main" id="{69FAE308-3076-43DB-B834-DA0B0AE19AF9}"/>
              </a:ext>
            </a:extLst>
          </p:cNvPr>
          <p:cNvSpPr>
            <a:spLocks noGrp="1"/>
          </p:cNvSpPr>
          <p:nvPr>
            <p:ph type="title"/>
          </p:nvPr>
        </p:nvSpPr>
        <p:spPr>
          <a:xfrm>
            <a:off x="1" y="2631132"/>
            <a:ext cx="11118272" cy="1662546"/>
          </a:xfrm>
        </p:spPr>
        <p:txBody>
          <a:bodyP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body" idx="1"/>
          </p:nvPr>
        </p:nvSpPr>
        <p:spPr>
          <a:xfrm>
            <a:off x="838200" y="4593635"/>
            <a:ext cx="3481358" cy="1521064"/>
          </a:xfrm>
        </p:spPr>
        <p:txBody>
          <a:bodyPr>
            <a:normAutofit/>
          </a:bodyPr>
          <a:lstStyle/>
          <a:p>
            <a:r>
              <a:rPr lang="en-US" dirty="0">
                <a:solidFill>
                  <a:schemeClr val="tx1"/>
                </a:solidFill>
              </a:rPr>
              <a:t>James Drew</a:t>
            </a:r>
          </a:p>
          <a:p>
            <a:endParaRPr lang="en-US" dirty="0"/>
          </a:p>
          <a:p>
            <a:r>
              <a:rPr lang="en-US" dirty="0">
                <a:solidFill>
                  <a:schemeClr val="tx1"/>
                </a:solidFill>
                <a:hlinkClick r:id="rId4">
                  <a:extLst>
                    <a:ext uri="{A12FA001-AC4F-418D-AE19-62706E023703}">
                      <ahyp:hlinkClr xmlns:ahyp="http://schemas.microsoft.com/office/drawing/2018/hyperlinkcolor" val="tx"/>
                    </a:ext>
                  </a:extLst>
                </a:hlinkClick>
              </a:rPr>
              <a:t>J.drew@uwtsd.ac.uk</a:t>
            </a:r>
            <a:r>
              <a:rPr lang="en-US" dirty="0">
                <a:solidFill>
                  <a:schemeClr val="tx1"/>
                </a:solidFill>
              </a:rPr>
              <a:t> </a:t>
            </a:r>
          </a:p>
        </p:txBody>
      </p:sp>
      <p:sp>
        <p:nvSpPr>
          <p:cNvPr id="4" name="Date Placeholder 3">
            <a:extLst>
              <a:ext uri="{FF2B5EF4-FFF2-40B4-BE49-F238E27FC236}">
                <a16:creationId xmlns:a16="http://schemas.microsoft.com/office/drawing/2014/main" id="{6AF71291-B666-4D05-AAAE-17252D331CD9}"/>
              </a:ext>
            </a:extLst>
          </p:cNvPr>
          <p:cNvSpPr>
            <a:spLocks noGrp="1"/>
          </p:cNvSpPr>
          <p:nvPr>
            <p:ph type="dt" sz="half" idx="11"/>
          </p:nvPr>
        </p:nvSpPr>
        <p:spPr/>
        <p:txBody>
          <a:bodyPr/>
          <a:lstStyle/>
          <a:p>
            <a:r>
              <a:rPr lang="en-US" dirty="0"/>
              <a:t>20XX</a:t>
            </a:r>
          </a:p>
        </p:txBody>
      </p:sp>
      <p:sp>
        <p:nvSpPr>
          <p:cNvPr id="5" name="Footer Placeholder 4">
            <a:extLst>
              <a:ext uri="{FF2B5EF4-FFF2-40B4-BE49-F238E27FC236}">
                <a16:creationId xmlns:a16="http://schemas.microsoft.com/office/drawing/2014/main" id="{F759E614-40E7-486F-BBB5-80C863AC6C86}"/>
              </a:ext>
            </a:extLst>
          </p:cNvPr>
          <p:cNvSpPr>
            <a:spLocks noGrp="1"/>
          </p:cNvSpPr>
          <p:nvPr>
            <p:ph type="ftr" sz="quarter" idx="12"/>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EDCA79AC-C897-45AD-8CB4-023E28E30EA1}"/>
              </a:ext>
            </a:extLst>
          </p:cNvPr>
          <p:cNvSpPr>
            <a:spLocks noGrp="1"/>
          </p:cNvSpPr>
          <p:nvPr>
            <p:ph type="sldNum" sz="quarter" idx="13"/>
          </p:nvPr>
        </p:nvSpPr>
        <p:spPr/>
        <p:txBody>
          <a:bodyPr/>
          <a:lstStyle/>
          <a:p>
            <a:fld id="{294A09A9-5501-47C1-A89A-A340965A2BE2}" type="slidenum">
              <a:rPr lang="en-US" smtClean="0"/>
              <a:t>30</a:t>
            </a:fld>
            <a:endParaRPr lang="en-US" dirty="0"/>
          </a:p>
        </p:txBody>
      </p:sp>
    </p:spTree>
    <p:extLst>
      <p:ext uri="{BB962C8B-B14F-4D97-AF65-F5344CB8AC3E}">
        <p14:creationId xmlns:p14="http://schemas.microsoft.com/office/powerpoint/2010/main" val="3103683689"/>
      </p:ext>
    </p:extLst>
  </p:cSld>
  <p:clrMapOvr>
    <a:masterClrMapping/>
  </p:clrMapOvr>
</p:sld>
</file>

<file path=ppt/theme/theme1.xml><?xml version="1.0" encoding="utf-8"?>
<a:theme xmlns:a="http://schemas.openxmlformats.org/drawingml/2006/main" name="Office Theme">
  <a:themeElements>
    <a:clrScheme name="Dark Wood">
      <a:dk1>
        <a:srgbClr val="192A2E"/>
      </a:dk1>
      <a:lt1>
        <a:srgbClr val="FFFFFF"/>
      </a:lt1>
      <a:dk2>
        <a:srgbClr val="936959"/>
      </a:dk2>
      <a:lt2>
        <a:srgbClr val="576466"/>
      </a:lt2>
      <a:accent1>
        <a:srgbClr val="192A2E"/>
      </a:accent1>
      <a:accent2>
        <a:srgbClr val="41536D"/>
      </a:accent2>
      <a:accent3>
        <a:srgbClr val="7F3A33"/>
      </a:accent3>
      <a:accent4>
        <a:srgbClr val="B2714B"/>
      </a:accent4>
      <a:accent5>
        <a:srgbClr val="D5C9BD"/>
      </a:accent5>
      <a:accent6>
        <a:srgbClr val="8D9C95"/>
      </a:accent6>
      <a:hlink>
        <a:srgbClr val="EAEAEA"/>
      </a:hlink>
      <a:folHlink>
        <a:srgbClr val="954F72"/>
      </a:folHlink>
    </a:clrScheme>
    <a:fontScheme name="Dark Wood">
      <a:majorFont>
        <a:latin typeface="Bodoni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Wood Template_Win32_AP_v2.potx" id="{B9172EDA-FE51-408A-92F2-9CD3D813CA97}" vid="{185EE45A-9B88-4674-B175-0BCC18C71E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3594F112-2C18-4A4B-8670-27820EBCA1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71BCEA-BFD4-4A19-A553-5C9F87CB8F22}">
  <ds:schemaRefs>
    <ds:schemaRef ds:uri="http://schemas.microsoft.com/sharepoint/v3/contenttype/forms"/>
  </ds:schemaRefs>
</ds:datastoreItem>
</file>

<file path=customXml/itemProps3.xml><?xml version="1.0" encoding="utf-8"?>
<ds:datastoreItem xmlns:ds="http://schemas.openxmlformats.org/officeDocument/2006/customXml" ds:itemID="{71EA95FB-CA08-49B7-ACB3-F9D3CF51D93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Dark wood presentation</Template>
  <TotalTime>0</TotalTime>
  <Words>5630</Words>
  <Application>Microsoft Office PowerPoint</Application>
  <PresentationFormat>Widescreen</PresentationFormat>
  <Paragraphs>314</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Avenir Next LT Pro</vt:lpstr>
      <vt:lpstr>Bodoni MT</vt:lpstr>
      <vt:lpstr>Calibri</vt:lpstr>
      <vt:lpstr>Office Theme</vt:lpstr>
      <vt:lpstr>Private Children Law </vt:lpstr>
      <vt:lpstr>Agenda</vt:lpstr>
      <vt:lpstr>Introduction</vt:lpstr>
      <vt:lpstr>General principles of Children Act 1989</vt:lpstr>
      <vt:lpstr>The Paramountcy Principle </vt:lpstr>
      <vt:lpstr>Welfare of the Child</vt:lpstr>
      <vt:lpstr>Parental Responsibility (P.R)</vt:lpstr>
      <vt:lpstr>P.R continued...</vt:lpstr>
      <vt:lpstr>PowerPoint Presentation</vt:lpstr>
      <vt:lpstr>Contact </vt:lpstr>
      <vt:lpstr>Forms of Contact </vt:lpstr>
      <vt:lpstr>Case Law </vt:lpstr>
      <vt:lpstr>PowerPoint Presentation</vt:lpstr>
      <vt:lpstr>Same Sex Contact issues?</vt:lpstr>
      <vt:lpstr>Un-cooperative parents and alienation</vt:lpstr>
      <vt:lpstr>PowerPoint Presentation</vt:lpstr>
      <vt:lpstr>Appointment of a guardian under r16.4 FPR 2010</vt:lpstr>
      <vt:lpstr>PowerPoint Presentation</vt:lpstr>
      <vt:lpstr>PowerPoint Presentation</vt:lpstr>
      <vt:lpstr>Contact and Human Rights</vt:lpstr>
      <vt:lpstr>Specific issue orders</vt:lpstr>
      <vt:lpstr>S.I.O Case Law </vt:lpstr>
      <vt:lpstr>S.I.O Case Law</vt:lpstr>
      <vt:lpstr>PowerPoint Presentation</vt:lpstr>
      <vt:lpstr>Immunisations </vt:lpstr>
      <vt:lpstr>Re H (A Child)(Parental Responsibility: Vaccinations) [2020] </vt:lpstr>
      <vt:lpstr>Changing the child's name</vt:lpstr>
      <vt:lpstr>Re B and C (Change of Name: Parental Responsibility: Evidence) [2017]</vt:lpstr>
      <vt:lpstr>Removing the child from the UK</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Private Children Law </dc:title>
  <dc:creator>James Drew</dc:creator>
  <cp:lastModifiedBy>James Drew</cp:lastModifiedBy>
  <cp:revision>1</cp:revision>
  <dcterms:created xsi:type="dcterms:W3CDTF">2023-03-03T10:13:32Z</dcterms:created>
  <dcterms:modified xsi:type="dcterms:W3CDTF">2023-03-03T12:01:27Z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