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xml" ContentType="application/vnd.openxmlformats-officedocument.presentationml.tags+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5.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notesMasterIdLst>
    <p:notesMasterId r:id="rId58"/>
  </p:notesMasterIdLst>
  <p:sldIdLst>
    <p:sldId id="256" r:id="rId5"/>
    <p:sldId id="257" r:id="rId6"/>
    <p:sldId id="260" r:id="rId7"/>
    <p:sldId id="432" r:id="rId8"/>
    <p:sldId id="433" r:id="rId9"/>
    <p:sldId id="434" r:id="rId10"/>
    <p:sldId id="397" r:id="rId11"/>
    <p:sldId id="262" r:id="rId12"/>
    <p:sldId id="394" r:id="rId13"/>
    <p:sldId id="395" r:id="rId14"/>
    <p:sldId id="396" r:id="rId15"/>
    <p:sldId id="261" r:id="rId16"/>
    <p:sldId id="420" r:id="rId17"/>
    <p:sldId id="366" r:id="rId18"/>
    <p:sldId id="367" r:id="rId19"/>
    <p:sldId id="363" r:id="rId20"/>
    <p:sldId id="365" r:id="rId21"/>
    <p:sldId id="368" r:id="rId22"/>
    <p:sldId id="425" r:id="rId23"/>
    <p:sldId id="424" r:id="rId24"/>
    <p:sldId id="426" r:id="rId25"/>
    <p:sldId id="427" r:id="rId26"/>
    <p:sldId id="387" r:id="rId27"/>
    <p:sldId id="388" r:id="rId28"/>
    <p:sldId id="430" r:id="rId29"/>
    <p:sldId id="431" r:id="rId30"/>
    <p:sldId id="421" r:id="rId31"/>
    <p:sldId id="422" r:id="rId32"/>
    <p:sldId id="423" r:id="rId33"/>
    <p:sldId id="389" r:id="rId34"/>
    <p:sldId id="390" r:id="rId35"/>
    <p:sldId id="428" r:id="rId36"/>
    <p:sldId id="398" r:id="rId37"/>
    <p:sldId id="399" r:id="rId38"/>
    <p:sldId id="414" r:id="rId39"/>
    <p:sldId id="409" r:id="rId40"/>
    <p:sldId id="411" r:id="rId41"/>
    <p:sldId id="412" r:id="rId42"/>
    <p:sldId id="413" r:id="rId43"/>
    <p:sldId id="415" r:id="rId44"/>
    <p:sldId id="400" r:id="rId45"/>
    <p:sldId id="401" r:id="rId46"/>
    <p:sldId id="402" r:id="rId47"/>
    <p:sldId id="403" r:id="rId48"/>
    <p:sldId id="404" r:id="rId49"/>
    <p:sldId id="405" r:id="rId50"/>
    <p:sldId id="406" r:id="rId51"/>
    <p:sldId id="407" r:id="rId52"/>
    <p:sldId id="408" r:id="rId53"/>
    <p:sldId id="416" r:id="rId54"/>
    <p:sldId id="410" r:id="rId55"/>
    <p:sldId id="418" r:id="rId56"/>
    <p:sldId id="42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C818A"/>
    <a:srgbClr val="6BC8D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AF1CD7-E667-482F-9833-622B72FD2A6F}" v="102" dt="2024-12-02T09:19:04.034"/>
  </p1510:revLst>
</p1510:revInfo>
</file>

<file path=ppt/tableStyles.xml><?xml version="1.0" encoding="utf-8"?>
<a:tblStyleLst xmlns:a="http://schemas.openxmlformats.org/drawingml/2006/main" def="{5C22544A-7EE6-4342-B048-85BDC9FD1C3A}">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53AF1CD7-E667-482F-9833-622B72FD2A6F}"/>
    <pc:docChg chg="undo custSel addSld delSld modSld sldOrd">
      <pc:chgData name="Stacey Coleman" userId="39388c8c-684c-4133-bd3c-08329177af5b" providerId="ADAL" clId="{53AF1CD7-E667-482F-9833-622B72FD2A6F}" dt="2024-12-02T09:19:04.034" v="5706" actId="47"/>
      <pc:docMkLst>
        <pc:docMk/>
      </pc:docMkLst>
      <pc:sldChg chg="modSp mod">
        <pc:chgData name="Stacey Coleman" userId="39388c8c-684c-4133-bd3c-08329177af5b" providerId="ADAL" clId="{53AF1CD7-E667-482F-9833-622B72FD2A6F}" dt="2024-11-19T22:42:07.627" v="1654" actId="20577"/>
        <pc:sldMkLst>
          <pc:docMk/>
          <pc:sldMk cId="1245299155" sldId="257"/>
        </pc:sldMkLst>
        <pc:spChg chg="mod">
          <ac:chgData name="Stacey Coleman" userId="39388c8c-684c-4133-bd3c-08329177af5b" providerId="ADAL" clId="{53AF1CD7-E667-482F-9833-622B72FD2A6F}" dt="2024-11-19T22:42:07.627" v="1654" actId="20577"/>
          <ac:spMkLst>
            <pc:docMk/>
            <pc:sldMk cId="1245299155" sldId="257"/>
            <ac:spMk id="3" creationId="{A5DF5E3C-E8B0-F1D4-6367-584E1BC58F29}"/>
          </ac:spMkLst>
        </pc:spChg>
      </pc:sldChg>
      <pc:sldChg chg="modSp mod">
        <pc:chgData name="Stacey Coleman" userId="39388c8c-684c-4133-bd3c-08329177af5b" providerId="ADAL" clId="{53AF1CD7-E667-482F-9833-622B72FD2A6F}" dt="2024-11-19T23:02:45.941" v="2079" actId="207"/>
        <pc:sldMkLst>
          <pc:docMk/>
          <pc:sldMk cId="547625973" sldId="260"/>
        </pc:sldMkLst>
        <pc:spChg chg="mod">
          <ac:chgData name="Stacey Coleman" userId="39388c8c-684c-4133-bd3c-08329177af5b" providerId="ADAL" clId="{53AF1CD7-E667-482F-9833-622B72FD2A6F}" dt="2024-11-19T23:02:31.313" v="2076" actId="403"/>
          <ac:spMkLst>
            <pc:docMk/>
            <pc:sldMk cId="547625973" sldId="260"/>
            <ac:spMk id="2" creationId="{B4FA40C5-8057-88A7-B5C9-854502FB4034}"/>
          </ac:spMkLst>
        </pc:spChg>
        <pc:spChg chg="mod">
          <ac:chgData name="Stacey Coleman" userId="39388c8c-684c-4133-bd3c-08329177af5b" providerId="ADAL" clId="{53AF1CD7-E667-482F-9833-622B72FD2A6F}" dt="2024-11-19T23:02:45.941" v="2079" actId="207"/>
          <ac:spMkLst>
            <pc:docMk/>
            <pc:sldMk cId="547625973" sldId="260"/>
            <ac:spMk id="3" creationId="{71BB39BE-44FC-A532-1E61-814976BF4566}"/>
          </ac:spMkLst>
        </pc:spChg>
      </pc:sldChg>
      <pc:sldChg chg="addSp delSp modSp mod setBg">
        <pc:chgData name="Stacey Coleman" userId="39388c8c-684c-4133-bd3c-08329177af5b" providerId="ADAL" clId="{53AF1CD7-E667-482F-9833-622B72FD2A6F}" dt="2024-11-19T23:03:51.909" v="2085" actId="12100"/>
        <pc:sldMkLst>
          <pc:docMk/>
          <pc:sldMk cId="921144397" sldId="261"/>
        </pc:sldMkLst>
        <pc:spChg chg="del mod">
          <ac:chgData name="Stacey Coleman" userId="39388c8c-684c-4133-bd3c-08329177af5b" providerId="ADAL" clId="{53AF1CD7-E667-482F-9833-622B72FD2A6F}" dt="2024-11-19T22:59:46.690" v="2021" actId="478"/>
          <ac:spMkLst>
            <pc:docMk/>
            <pc:sldMk cId="921144397" sldId="261"/>
            <ac:spMk id="2" creationId="{B4FA40C5-8057-88A7-B5C9-854502FB4034}"/>
          </ac:spMkLst>
        </pc:spChg>
        <pc:spChg chg="del">
          <ac:chgData name="Stacey Coleman" userId="39388c8c-684c-4133-bd3c-08329177af5b" providerId="ADAL" clId="{53AF1CD7-E667-482F-9833-622B72FD2A6F}" dt="2024-11-19T22:58:59.056" v="2014" actId="26606"/>
          <ac:spMkLst>
            <pc:docMk/>
            <pc:sldMk cId="921144397" sldId="261"/>
            <ac:spMk id="3" creationId="{71BB39BE-44FC-A532-1E61-814976BF4566}"/>
          </ac:spMkLst>
        </pc:spChg>
        <pc:spChg chg="add del mod">
          <ac:chgData name="Stacey Coleman" userId="39388c8c-684c-4133-bd3c-08329177af5b" providerId="ADAL" clId="{53AF1CD7-E667-482F-9833-622B72FD2A6F}" dt="2024-11-19T22:59:49.447" v="2022" actId="478"/>
          <ac:spMkLst>
            <pc:docMk/>
            <pc:sldMk cId="921144397" sldId="261"/>
            <ac:spMk id="6" creationId="{02AC80EA-8B14-26A9-38A5-50AA8E5AB6D8}"/>
          </ac:spMkLst>
        </pc:spChg>
        <pc:spChg chg="add mod">
          <ac:chgData name="Stacey Coleman" userId="39388c8c-684c-4133-bd3c-08329177af5b" providerId="ADAL" clId="{53AF1CD7-E667-482F-9833-622B72FD2A6F}" dt="2024-11-19T23:00:00.047" v="2040" actId="403"/>
          <ac:spMkLst>
            <pc:docMk/>
            <pc:sldMk cId="921144397" sldId="261"/>
            <ac:spMk id="7" creationId="{9E7CFA41-EDEA-B56E-75B9-A83F612B01C9}"/>
          </ac:spMkLst>
        </pc:spChg>
        <pc:spChg chg="add mod">
          <ac:chgData name="Stacey Coleman" userId="39388c8c-684c-4133-bd3c-08329177af5b" providerId="ADAL" clId="{53AF1CD7-E667-482F-9833-622B72FD2A6F}" dt="2024-11-19T22:59:13.443" v="2016" actId="2711"/>
          <ac:spMkLst>
            <pc:docMk/>
            <pc:sldMk cId="921144397" sldId="261"/>
            <ac:spMk id="9" creationId="{35DB3719-6FDC-4E5D-891D-FF40B7300F64}"/>
          </ac:spMkLst>
        </pc:spChg>
        <pc:graphicFrameChg chg="add mod">
          <ac:chgData name="Stacey Coleman" userId="39388c8c-684c-4133-bd3c-08329177af5b" providerId="ADAL" clId="{53AF1CD7-E667-482F-9833-622B72FD2A6F}" dt="2024-11-19T23:03:51.909" v="2085" actId="12100"/>
          <ac:graphicFrameMkLst>
            <pc:docMk/>
            <pc:sldMk cId="921144397" sldId="261"/>
            <ac:graphicFrameMk id="5" creationId="{3BB251BF-248A-FCFD-9CF5-0D94C754076F}"/>
          </ac:graphicFrameMkLst>
        </pc:graphicFrameChg>
      </pc:sldChg>
      <pc:sldChg chg="modSp mod">
        <pc:chgData name="Stacey Coleman" userId="39388c8c-684c-4133-bd3c-08329177af5b" providerId="ADAL" clId="{53AF1CD7-E667-482F-9833-622B72FD2A6F}" dt="2024-11-19T23:03:14.364" v="2082" actId="403"/>
        <pc:sldMkLst>
          <pc:docMk/>
          <pc:sldMk cId="2526946804" sldId="262"/>
        </pc:sldMkLst>
        <pc:spChg chg="mod">
          <ac:chgData name="Stacey Coleman" userId="39388c8c-684c-4133-bd3c-08329177af5b" providerId="ADAL" clId="{53AF1CD7-E667-482F-9833-622B72FD2A6F}" dt="2024-11-19T23:03:14.364" v="2082" actId="403"/>
          <ac:spMkLst>
            <pc:docMk/>
            <pc:sldMk cId="2526946804" sldId="262"/>
            <ac:spMk id="2" creationId="{B4FA40C5-8057-88A7-B5C9-854502FB4034}"/>
          </ac:spMkLst>
        </pc:spChg>
        <pc:spChg chg="mod">
          <ac:chgData name="Stacey Coleman" userId="39388c8c-684c-4133-bd3c-08329177af5b" providerId="ADAL" clId="{53AF1CD7-E667-482F-9833-622B72FD2A6F}" dt="2024-11-19T23:03:08.718" v="2081" actId="21"/>
          <ac:spMkLst>
            <pc:docMk/>
            <pc:sldMk cId="2526946804" sldId="262"/>
            <ac:spMk id="3" creationId="{71BB39BE-44FC-A532-1E61-814976BF4566}"/>
          </ac:spMkLst>
        </pc:spChg>
      </pc:sldChg>
      <pc:sldChg chg="add del">
        <pc:chgData name="Stacey Coleman" userId="39388c8c-684c-4133-bd3c-08329177af5b" providerId="ADAL" clId="{53AF1CD7-E667-482F-9833-622B72FD2A6F}" dt="2024-11-27T15:05:48.119" v="5658" actId="47"/>
        <pc:sldMkLst>
          <pc:docMk/>
          <pc:sldMk cId="2548572003" sldId="356"/>
        </pc:sldMkLst>
      </pc:sldChg>
      <pc:sldChg chg="modSp mod">
        <pc:chgData name="Stacey Coleman" userId="39388c8c-684c-4133-bd3c-08329177af5b" providerId="ADAL" clId="{53AF1CD7-E667-482F-9833-622B72FD2A6F}" dt="2024-11-19T23:07:31.914" v="2175" actId="403"/>
        <pc:sldMkLst>
          <pc:docMk/>
          <pc:sldMk cId="2342987647" sldId="363"/>
        </pc:sldMkLst>
        <pc:spChg chg="mod">
          <ac:chgData name="Stacey Coleman" userId="39388c8c-684c-4133-bd3c-08329177af5b" providerId="ADAL" clId="{53AF1CD7-E667-482F-9833-622B72FD2A6F}" dt="2024-11-19T23:07:31.914" v="2175" actId="403"/>
          <ac:spMkLst>
            <pc:docMk/>
            <pc:sldMk cId="2342987647" sldId="363"/>
            <ac:spMk id="2" creationId="{930F37FE-99F9-4884-AA98-191EE9096B02}"/>
          </ac:spMkLst>
        </pc:spChg>
      </pc:sldChg>
      <pc:sldChg chg="modSp mod">
        <pc:chgData name="Stacey Coleman" userId="39388c8c-684c-4133-bd3c-08329177af5b" providerId="ADAL" clId="{53AF1CD7-E667-482F-9833-622B72FD2A6F}" dt="2024-11-19T23:07:28.255" v="2174" actId="403"/>
        <pc:sldMkLst>
          <pc:docMk/>
          <pc:sldMk cId="1406994530" sldId="365"/>
        </pc:sldMkLst>
        <pc:spChg chg="mod">
          <ac:chgData name="Stacey Coleman" userId="39388c8c-684c-4133-bd3c-08329177af5b" providerId="ADAL" clId="{53AF1CD7-E667-482F-9833-622B72FD2A6F}" dt="2024-11-19T23:07:28.255" v="2174" actId="403"/>
          <ac:spMkLst>
            <pc:docMk/>
            <pc:sldMk cId="1406994530" sldId="365"/>
            <ac:spMk id="2" creationId="{5A10DE48-4D86-4636-A0FD-3AD92F123B66}"/>
          </ac:spMkLst>
        </pc:spChg>
      </pc:sldChg>
      <pc:sldChg chg="addSp modSp mod">
        <pc:chgData name="Stacey Coleman" userId="39388c8c-684c-4133-bd3c-08329177af5b" providerId="ADAL" clId="{53AF1CD7-E667-482F-9833-622B72FD2A6F}" dt="2024-11-19T23:07:03.908" v="2172" actId="14100"/>
        <pc:sldMkLst>
          <pc:docMk/>
          <pc:sldMk cId="2018285557" sldId="366"/>
        </pc:sldMkLst>
        <pc:spChg chg="mod">
          <ac:chgData name="Stacey Coleman" userId="39388c8c-684c-4133-bd3c-08329177af5b" providerId="ADAL" clId="{53AF1CD7-E667-482F-9833-622B72FD2A6F}" dt="2024-11-19T23:06:12.259" v="2155" actId="20577"/>
          <ac:spMkLst>
            <pc:docMk/>
            <pc:sldMk cId="2018285557" sldId="366"/>
            <ac:spMk id="2" creationId="{B87C0C19-F782-4E53-B8AA-B3B0074E063E}"/>
          </ac:spMkLst>
        </pc:spChg>
        <pc:spChg chg="mod">
          <ac:chgData name="Stacey Coleman" userId="39388c8c-684c-4133-bd3c-08329177af5b" providerId="ADAL" clId="{53AF1CD7-E667-482F-9833-622B72FD2A6F}" dt="2024-11-19T23:07:03.908" v="2172" actId="14100"/>
          <ac:spMkLst>
            <pc:docMk/>
            <pc:sldMk cId="2018285557" sldId="366"/>
            <ac:spMk id="3" creationId="{BB818AAC-30FE-476B-B2BE-147F6F5453A1}"/>
          </ac:spMkLst>
        </pc:spChg>
        <pc:spChg chg="mod">
          <ac:chgData name="Stacey Coleman" userId="39388c8c-684c-4133-bd3c-08329177af5b" providerId="ADAL" clId="{53AF1CD7-E667-482F-9833-622B72FD2A6F}" dt="2024-11-19T23:06:46.539" v="2165" actId="403"/>
          <ac:spMkLst>
            <pc:docMk/>
            <pc:sldMk cId="2018285557" sldId="366"/>
            <ac:spMk id="4" creationId="{26DF9C32-A19A-49B9-90A8-DEF0910F74D7}"/>
          </ac:spMkLst>
        </pc:spChg>
        <pc:spChg chg="mod">
          <ac:chgData name="Stacey Coleman" userId="39388c8c-684c-4133-bd3c-08329177af5b" providerId="ADAL" clId="{53AF1CD7-E667-482F-9833-622B72FD2A6F}" dt="2024-11-19T23:06:50.569" v="2167" actId="403"/>
          <ac:spMkLst>
            <pc:docMk/>
            <pc:sldMk cId="2018285557" sldId="366"/>
            <ac:spMk id="5" creationId="{F1E3848D-9275-4636-856D-FE349C6D37AE}"/>
          </ac:spMkLst>
        </pc:spChg>
        <pc:spChg chg="add mod">
          <ac:chgData name="Stacey Coleman" userId="39388c8c-684c-4133-bd3c-08329177af5b" providerId="ADAL" clId="{53AF1CD7-E667-482F-9833-622B72FD2A6F}" dt="2024-11-19T23:06:40.636" v="2163" actId="1076"/>
          <ac:spMkLst>
            <pc:docMk/>
            <pc:sldMk cId="2018285557" sldId="366"/>
            <ac:spMk id="7" creationId="{7D177554-5B3F-3759-28D6-E70D30FEEC18}"/>
          </ac:spMkLst>
        </pc:spChg>
      </pc:sldChg>
      <pc:sldChg chg="modSp mod">
        <pc:chgData name="Stacey Coleman" userId="39388c8c-684c-4133-bd3c-08329177af5b" providerId="ADAL" clId="{53AF1CD7-E667-482F-9833-622B72FD2A6F}" dt="2024-11-19T23:07:40.551" v="2183" actId="20577"/>
        <pc:sldMkLst>
          <pc:docMk/>
          <pc:sldMk cId="2166199256" sldId="367"/>
        </pc:sldMkLst>
        <pc:spChg chg="mod">
          <ac:chgData name="Stacey Coleman" userId="39388c8c-684c-4133-bd3c-08329177af5b" providerId="ADAL" clId="{53AF1CD7-E667-482F-9833-622B72FD2A6F}" dt="2024-11-19T23:07:40.551" v="2183" actId="20577"/>
          <ac:spMkLst>
            <pc:docMk/>
            <pc:sldMk cId="2166199256" sldId="367"/>
            <ac:spMk id="2" creationId="{A905A1A3-75F9-BD88-5B4F-6A7D793FDA4E}"/>
          </ac:spMkLst>
        </pc:spChg>
        <pc:graphicFrameChg chg="modGraphic">
          <ac:chgData name="Stacey Coleman" userId="39388c8c-684c-4133-bd3c-08329177af5b" providerId="ADAL" clId="{53AF1CD7-E667-482F-9833-622B72FD2A6F}" dt="2024-11-19T23:04:07.551" v="2087" actId="12385"/>
          <ac:graphicFrameMkLst>
            <pc:docMk/>
            <pc:sldMk cId="2166199256" sldId="367"/>
            <ac:graphicFrameMk id="4" creationId="{3C562D9E-833C-4653-A99C-BE3C92E5A194}"/>
          </ac:graphicFrameMkLst>
        </pc:graphicFrameChg>
      </pc:sldChg>
      <pc:sldChg chg="addSp delSp modSp mod setBg">
        <pc:chgData name="Stacey Coleman" userId="39388c8c-684c-4133-bd3c-08329177af5b" providerId="ADAL" clId="{53AF1CD7-E667-482F-9833-622B72FD2A6F}" dt="2024-11-19T23:07:17.266" v="2173" actId="2711"/>
        <pc:sldMkLst>
          <pc:docMk/>
          <pc:sldMk cId="3447450771" sldId="368"/>
        </pc:sldMkLst>
        <pc:spChg chg="del mod">
          <ac:chgData name="Stacey Coleman" userId="39388c8c-684c-4133-bd3c-08329177af5b" providerId="ADAL" clId="{53AF1CD7-E667-482F-9833-622B72FD2A6F}" dt="2024-11-19T22:57:24.125" v="1993" actId="478"/>
          <ac:spMkLst>
            <pc:docMk/>
            <pc:sldMk cId="3447450771" sldId="368"/>
            <ac:spMk id="2" creationId="{6ACD232E-E4D6-436B-8CD5-D814A48D964E}"/>
          </ac:spMkLst>
        </pc:spChg>
        <pc:spChg chg="del">
          <ac:chgData name="Stacey Coleman" userId="39388c8c-684c-4133-bd3c-08329177af5b" providerId="ADAL" clId="{53AF1CD7-E667-482F-9833-622B72FD2A6F}" dt="2024-11-19T22:56:30.121" v="1983" actId="26606"/>
          <ac:spMkLst>
            <pc:docMk/>
            <pc:sldMk cId="3447450771" sldId="368"/>
            <ac:spMk id="3" creationId="{35220806-07EE-41C3-97AB-B8037C0280AD}"/>
          </ac:spMkLst>
        </pc:spChg>
        <pc:spChg chg="add del mod">
          <ac:chgData name="Stacey Coleman" userId="39388c8c-684c-4133-bd3c-08329177af5b" providerId="ADAL" clId="{53AF1CD7-E667-482F-9833-622B72FD2A6F}" dt="2024-11-19T22:57:26.871" v="1994" actId="478"/>
          <ac:spMkLst>
            <pc:docMk/>
            <pc:sldMk cId="3447450771" sldId="368"/>
            <ac:spMk id="6" creationId="{219A4F03-49CE-3BDA-E6F9-C0B8C88FAC8A}"/>
          </ac:spMkLst>
        </pc:spChg>
        <pc:spChg chg="add mod">
          <ac:chgData name="Stacey Coleman" userId="39388c8c-684c-4133-bd3c-08329177af5b" providerId="ADAL" clId="{53AF1CD7-E667-482F-9833-622B72FD2A6F}" dt="2024-11-19T22:58:01.419" v="2013" actId="20577"/>
          <ac:spMkLst>
            <pc:docMk/>
            <pc:sldMk cId="3447450771" sldId="368"/>
            <ac:spMk id="7" creationId="{3FA4BD52-F92D-2674-8B5A-A79F6F84CA01}"/>
          </ac:spMkLst>
        </pc:spChg>
        <pc:spChg chg="add mod">
          <ac:chgData name="Stacey Coleman" userId="39388c8c-684c-4133-bd3c-08329177af5b" providerId="ADAL" clId="{53AF1CD7-E667-482F-9833-622B72FD2A6F}" dt="2024-11-19T22:56:52.051" v="1988"/>
          <ac:spMkLst>
            <pc:docMk/>
            <pc:sldMk cId="3447450771" sldId="368"/>
            <ac:spMk id="9" creationId="{35DB3719-6FDC-4E5D-891D-FF40B7300F64}"/>
          </ac:spMkLst>
        </pc:spChg>
        <pc:graphicFrameChg chg="add mod modGraphic">
          <ac:chgData name="Stacey Coleman" userId="39388c8c-684c-4133-bd3c-08329177af5b" providerId="ADAL" clId="{53AF1CD7-E667-482F-9833-622B72FD2A6F}" dt="2024-11-19T23:07:17.266" v="2173" actId="2711"/>
          <ac:graphicFrameMkLst>
            <pc:docMk/>
            <pc:sldMk cId="3447450771" sldId="368"/>
            <ac:graphicFrameMk id="5" creationId="{32A97C3B-A010-37E5-966B-9441820F9687}"/>
          </ac:graphicFrameMkLst>
        </pc:graphicFrameChg>
      </pc:sldChg>
      <pc:sldChg chg="modSp del mod">
        <pc:chgData name="Stacey Coleman" userId="39388c8c-684c-4133-bd3c-08329177af5b" providerId="ADAL" clId="{53AF1CD7-E667-482F-9833-622B72FD2A6F}" dt="2024-11-26T21:52:15.781" v="4016" actId="47"/>
        <pc:sldMkLst>
          <pc:docMk/>
          <pc:sldMk cId="2273045038" sldId="381"/>
        </pc:sldMkLst>
        <pc:spChg chg="mod">
          <ac:chgData name="Stacey Coleman" userId="39388c8c-684c-4133-bd3c-08329177af5b" providerId="ADAL" clId="{53AF1CD7-E667-482F-9833-622B72FD2A6F}" dt="2024-11-26T21:45:02.510" v="3233" actId="20577"/>
          <ac:spMkLst>
            <pc:docMk/>
            <pc:sldMk cId="2273045038" sldId="381"/>
            <ac:spMk id="3" creationId="{00000000-0000-0000-0000-000000000000}"/>
          </ac:spMkLst>
        </pc:spChg>
        <pc:spChg chg="mod">
          <ac:chgData name="Stacey Coleman" userId="39388c8c-684c-4133-bd3c-08329177af5b" providerId="ADAL" clId="{53AF1CD7-E667-482F-9833-622B72FD2A6F}" dt="2024-11-19T23:07:52.609" v="2184" actId="403"/>
          <ac:spMkLst>
            <pc:docMk/>
            <pc:sldMk cId="2273045038" sldId="381"/>
            <ac:spMk id="5" creationId="{29B08EFF-33B9-4D3A-9751-7387A2ABAB22}"/>
          </ac:spMkLst>
        </pc:spChg>
      </pc:sldChg>
      <pc:sldChg chg="modSp del mod modTransition">
        <pc:chgData name="Stacey Coleman" userId="39388c8c-684c-4133-bd3c-08329177af5b" providerId="ADAL" clId="{53AF1CD7-E667-482F-9833-622B72FD2A6F}" dt="2024-11-26T21:48:03.516" v="3388" actId="47"/>
        <pc:sldMkLst>
          <pc:docMk/>
          <pc:sldMk cId="943762972" sldId="383"/>
        </pc:sldMkLst>
        <pc:spChg chg="mod">
          <ac:chgData name="Stacey Coleman" userId="39388c8c-684c-4133-bd3c-08329177af5b" providerId="ADAL" clId="{53AF1CD7-E667-482F-9833-622B72FD2A6F}" dt="2024-11-19T23:07:59.966" v="2185" actId="403"/>
          <ac:spMkLst>
            <pc:docMk/>
            <pc:sldMk cId="943762972" sldId="383"/>
            <ac:spMk id="2" creationId="{00000000-0000-0000-0000-000000000000}"/>
          </ac:spMkLst>
        </pc:spChg>
      </pc:sldChg>
      <pc:sldChg chg="modSp mod">
        <pc:chgData name="Stacey Coleman" userId="39388c8c-684c-4133-bd3c-08329177af5b" providerId="ADAL" clId="{53AF1CD7-E667-482F-9833-622B72FD2A6F}" dt="2024-11-19T23:08:15.392" v="2189" actId="403"/>
        <pc:sldMkLst>
          <pc:docMk/>
          <pc:sldMk cId="3797603049" sldId="387"/>
        </pc:sldMkLst>
        <pc:spChg chg="mod">
          <ac:chgData name="Stacey Coleman" userId="39388c8c-684c-4133-bd3c-08329177af5b" providerId="ADAL" clId="{53AF1CD7-E667-482F-9833-622B72FD2A6F}" dt="2024-11-19T23:08:15.392" v="2189" actId="403"/>
          <ac:spMkLst>
            <pc:docMk/>
            <pc:sldMk cId="3797603049" sldId="387"/>
            <ac:spMk id="9" creationId="{65E1A7D2-197A-4BF6-0B3B-0A35A26E30AB}"/>
          </ac:spMkLst>
        </pc:spChg>
      </pc:sldChg>
      <pc:sldChg chg="modSp mod">
        <pc:chgData name="Stacey Coleman" userId="39388c8c-684c-4133-bd3c-08329177af5b" providerId="ADAL" clId="{53AF1CD7-E667-482F-9833-622B72FD2A6F}" dt="2024-11-19T23:08:20.074" v="2190" actId="403"/>
        <pc:sldMkLst>
          <pc:docMk/>
          <pc:sldMk cId="2913147374" sldId="388"/>
        </pc:sldMkLst>
        <pc:spChg chg="mod">
          <ac:chgData name="Stacey Coleman" userId="39388c8c-684c-4133-bd3c-08329177af5b" providerId="ADAL" clId="{53AF1CD7-E667-482F-9833-622B72FD2A6F}" dt="2024-11-19T23:08:20.074" v="2190" actId="403"/>
          <ac:spMkLst>
            <pc:docMk/>
            <pc:sldMk cId="2913147374" sldId="388"/>
            <ac:spMk id="2" creationId="{58AF0940-4906-306F-9B7E-2AACD5CA3581}"/>
          </ac:spMkLst>
        </pc:spChg>
      </pc:sldChg>
      <pc:sldChg chg="modSp del mod modTransition">
        <pc:chgData name="Stacey Coleman" userId="39388c8c-684c-4133-bd3c-08329177af5b" providerId="ADAL" clId="{53AF1CD7-E667-482F-9833-622B72FD2A6F}" dt="2024-11-26T21:49:34.269" v="3566" actId="47"/>
        <pc:sldMkLst>
          <pc:docMk/>
          <pc:sldMk cId="1168545891" sldId="391"/>
        </pc:sldMkLst>
        <pc:spChg chg="mod">
          <ac:chgData name="Stacey Coleman" userId="39388c8c-684c-4133-bd3c-08329177af5b" providerId="ADAL" clId="{53AF1CD7-E667-482F-9833-622B72FD2A6F}" dt="2024-11-19T23:08:03.773" v="2186" actId="403"/>
          <ac:spMkLst>
            <pc:docMk/>
            <pc:sldMk cId="1168545891" sldId="391"/>
            <ac:spMk id="2" creationId="{00000000-0000-0000-0000-000000000000}"/>
          </ac:spMkLst>
        </pc:spChg>
      </pc:sldChg>
      <pc:sldChg chg="modSp del mod modTransition">
        <pc:chgData name="Stacey Coleman" userId="39388c8c-684c-4133-bd3c-08329177af5b" providerId="ADAL" clId="{53AF1CD7-E667-482F-9833-622B72FD2A6F}" dt="2024-11-26T21:51:15.992" v="3786" actId="47"/>
        <pc:sldMkLst>
          <pc:docMk/>
          <pc:sldMk cId="3005958855" sldId="392"/>
        </pc:sldMkLst>
        <pc:spChg chg="mod">
          <ac:chgData name="Stacey Coleman" userId="39388c8c-684c-4133-bd3c-08329177af5b" providerId="ADAL" clId="{53AF1CD7-E667-482F-9833-622B72FD2A6F}" dt="2024-11-19T23:08:07.365" v="2187" actId="403"/>
          <ac:spMkLst>
            <pc:docMk/>
            <pc:sldMk cId="3005958855" sldId="392"/>
            <ac:spMk id="2" creationId="{00000000-0000-0000-0000-000000000000}"/>
          </ac:spMkLst>
        </pc:spChg>
      </pc:sldChg>
      <pc:sldChg chg="modSp del mod modTransition">
        <pc:chgData name="Stacey Coleman" userId="39388c8c-684c-4133-bd3c-08329177af5b" providerId="ADAL" clId="{53AF1CD7-E667-482F-9833-622B72FD2A6F}" dt="2024-11-26T21:52:13.975" v="4015" actId="47"/>
        <pc:sldMkLst>
          <pc:docMk/>
          <pc:sldMk cId="1421901249" sldId="393"/>
        </pc:sldMkLst>
        <pc:spChg chg="mod">
          <ac:chgData name="Stacey Coleman" userId="39388c8c-684c-4133-bd3c-08329177af5b" providerId="ADAL" clId="{53AF1CD7-E667-482F-9833-622B72FD2A6F}" dt="2024-11-19T23:08:11.225" v="2188" actId="403"/>
          <ac:spMkLst>
            <pc:docMk/>
            <pc:sldMk cId="1421901249" sldId="393"/>
            <ac:spMk id="2" creationId="{00000000-0000-0000-0000-000000000000}"/>
          </ac:spMkLst>
        </pc:spChg>
      </pc:sldChg>
      <pc:sldChg chg="addSp delSp modSp mod setBg">
        <pc:chgData name="Stacey Coleman" userId="39388c8c-684c-4133-bd3c-08329177af5b" providerId="ADAL" clId="{53AF1CD7-E667-482F-9833-622B72FD2A6F}" dt="2024-11-19T23:02:00.872" v="2069" actId="12100"/>
        <pc:sldMkLst>
          <pc:docMk/>
          <pc:sldMk cId="98918768" sldId="394"/>
        </pc:sldMkLst>
        <pc:spChg chg="del mod">
          <ac:chgData name="Stacey Coleman" userId="39388c8c-684c-4133-bd3c-08329177af5b" providerId="ADAL" clId="{53AF1CD7-E667-482F-9833-622B72FD2A6F}" dt="2024-11-19T23:01:12.592" v="2058" actId="478"/>
          <ac:spMkLst>
            <pc:docMk/>
            <pc:sldMk cId="98918768" sldId="394"/>
            <ac:spMk id="2" creationId="{B4FA40C5-8057-88A7-B5C9-854502FB4034}"/>
          </ac:spMkLst>
        </pc:spChg>
        <pc:spChg chg="del">
          <ac:chgData name="Stacey Coleman" userId="39388c8c-684c-4133-bd3c-08329177af5b" providerId="ADAL" clId="{53AF1CD7-E667-482F-9833-622B72FD2A6F}" dt="2024-11-19T23:01:07.628" v="2057" actId="26606"/>
          <ac:spMkLst>
            <pc:docMk/>
            <pc:sldMk cId="98918768" sldId="394"/>
            <ac:spMk id="3" creationId="{71BB39BE-44FC-A532-1E61-814976BF4566}"/>
          </ac:spMkLst>
        </pc:spChg>
        <pc:spChg chg="add del mod">
          <ac:chgData name="Stacey Coleman" userId="39388c8c-684c-4133-bd3c-08329177af5b" providerId="ADAL" clId="{53AF1CD7-E667-482F-9833-622B72FD2A6F}" dt="2024-11-19T23:01:14.651" v="2059" actId="478"/>
          <ac:spMkLst>
            <pc:docMk/>
            <pc:sldMk cId="98918768" sldId="394"/>
            <ac:spMk id="6" creationId="{8F358B25-7452-5689-E3CC-FC0B08649406}"/>
          </ac:spMkLst>
        </pc:spChg>
        <pc:spChg chg="add mod">
          <ac:chgData name="Stacey Coleman" userId="39388c8c-684c-4133-bd3c-08329177af5b" providerId="ADAL" clId="{53AF1CD7-E667-482F-9833-622B72FD2A6F}" dt="2024-11-19T23:01:16.876" v="2061" actId="122"/>
          <ac:spMkLst>
            <pc:docMk/>
            <pc:sldMk cId="98918768" sldId="394"/>
            <ac:spMk id="7" creationId="{9BFDE693-4EF3-0FA8-AA08-7876A5769A6A}"/>
          </ac:spMkLst>
        </pc:spChg>
        <pc:spChg chg="add">
          <ac:chgData name="Stacey Coleman" userId="39388c8c-684c-4133-bd3c-08329177af5b" providerId="ADAL" clId="{53AF1CD7-E667-482F-9833-622B72FD2A6F}" dt="2024-11-19T23:01:07.628" v="2057" actId="26606"/>
          <ac:spMkLst>
            <pc:docMk/>
            <pc:sldMk cId="98918768" sldId="394"/>
            <ac:spMk id="9" creationId="{247B6BBF-09F2-4A29-AE4E-3771E2924817}"/>
          </ac:spMkLst>
        </pc:spChg>
        <pc:spChg chg="add">
          <ac:chgData name="Stacey Coleman" userId="39388c8c-684c-4133-bd3c-08329177af5b" providerId="ADAL" clId="{53AF1CD7-E667-482F-9833-622B72FD2A6F}" dt="2024-11-19T23:01:07.628" v="2057" actId="26606"/>
          <ac:spMkLst>
            <pc:docMk/>
            <pc:sldMk cId="98918768" sldId="394"/>
            <ac:spMk id="11" creationId="{535742DD-1B16-4E9D-B715-0D74B4574A68}"/>
          </ac:spMkLst>
        </pc:spChg>
        <pc:graphicFrameChg chg="add mod">
          <ac:chgData name="Stacey Coleman" userId="39388c8c-684c-4133-bd3c-08329177af5b" providerId="ADAL" clId="{53AF1CD7-E667-482F-9833-622B72FD2A6F}" dt="2024-11-19T23:02:00.872" v="2069" actId="12100"/>
          <ac:graphicFrameMkLst>
            <pc:docMk/>
            <pc:sldMk cId="98918768" sldId="394"/>
            <ac:graphicFrameMk id="5" creationId="{35A808EC-A8C9-2B83-33E0-1482A3281FB1}"/>
          </ac:graphicFrameMkLst>
        </pc:graphicFrameChg>
      </pc:sldChg>
      <pc:sldChg chg="addSp delSp modSp mod setBg">
        <pc:chgData name="Stacey Coleman" userId="39388c8c-684c-4133-bd3c-08329177af5b" providerId="ADAL" clId="{53AF1CD7-E667-482F-9833-622B72FD2A6F}" dt="2024-11-19T23:03:31.068" v="2083" actId="12100"/>
        <pc:sldMkLst>
          <pc:docMk/>
          <pc:sldMk cId="3610265046" sldId="395"/>
        </pc:sldMkLst>
        <pc:spChg chg="del mod">
          <ac:chgData name="Stacey Coleman" userId="39388c8c-684c-4133-bd3c-08329177af5b" providerId="ADAL" clId="{53AF1CD7-E667-482F-9833-622B72FD2A6F}" dt="2024-11-19T23:00:50.490" v="2051" actId="478"/>
          <ac:spMkLst>
            <pc:docMk/>
            <pc:sldMk cId="3610265046" sldId="395"/>
            <ac:spMk id="2" creationId="{B4FA40C5-8057-88A7-B5C9-854502FB4034}"/>
          </ac:spMkLst>
        </pc:spChg>
        <pc:spChg chg="del">
          <ac:chgData name="Stacey Coleman" userId="39388c8c-684c-4133-bd3c-08329177af5b" providerId="ADAL" clId="{53AF1CD7-E667-482F-9833-622B72FD2A6F}" dt="2024-11-19T23:00:20.233" v="2047" actId="26606"/>
          <ac:spMkLst>
            <pc:docMk/>
            <pc:sldMk cId="3610265046" sldId="395"/>
            <ac:spMk id="3" creationId="{71BB39BE-44FC-A532-1E61-814976BF4566}"/>
          </ac:spMkLst>
        </pc:spChg>
        <pc:spChg chg="add del mod">
          <ac:chgData name="Stacey Coleman" userId="39388c8c-684c-4133-bd3c-08329177af5b" providerId="ADAL" clId="{53AF1CD7-E667-482F-9833-622B72FD2A6F}" dt="2024-11-19T23:00:52.013" v="2052" actId="478"/>
          <ac:spMkLst>
            <pc:docMk/>
            <pc:sldMk cId="3610265046" sldId="395"/>
            <ac:spMk id="6" creationId="{513E924E-C07B-E7D3-26E9-2EA0193C3783}"/>
          </ac:spMkLst>
        </pc:spChg>
        <pc:spChg chg="add mod">
          <ac:chgData name="Stacey Coleman" userId="39388c8c-684c-4133-bd3c-08329177af5b" providerId="ADAL" clId="{53AF1CD7-E667-482F-9833-622B72FD2A6F}" dt="2024-11-19T23:00:54.420" v="2054" actId="122"/>
          <ac:spMkLst>
            <pc:docMk/>
            <pc:sldMk cId="3610265046" sldId="395"/>
            <ac:spMk id="7" creationId="{8E4C35DF-3D40-D2AF-587F-41EB92741407}"/>
          </ac:spMkLst>
        </pc:spChg>
        <pc:spChg chg="add">
          <ac:chgData name="Stacey Coleman" userId="39388c8c-684c-4133-bd3c-08329177af5b" providerId="ADAL" clId="{53AF1CD7-E667-482F-9833-622B72FD2A6F}" dt="2024-11-19T23:00:20.233" v="2047" actId="26606"/>
          <ac:spMkLst>
            <pc:docMk/>
            <pc:sldMk cId="3610265046" sldId="395"/>
            <ac:spMk id="9" creationId="{35DB3719-6FDC-4E5D-891D-FF40B7300F64}"/>
          </ac:spMkLst>
        </pc:spChg>
        <pc:graphicFrameChg chg="add mod">
          <ac:chgData name="Stacey Coleman" userId="39388c8c-684c-4133-bd3c-08329177af5b" providerId="ADAL" clId="{53AF1CD7-E667-482F-9833-622B72FD2A6F}" dt="2024-11-19T23:03:31.068" v="2083" actId="12100"/>
          <ac:graphicFrameMkLst>
            <pc:docMk/>
            <pc:sldMk cId="3610265046" sldId="395"/>
            <ac:graphicFrameMk id="5" creationId="{169C49C9-14D0-FE56-DC48-9D4F62C23A6F}"/>
          </ac:graphicFrameMkLst>
        </pc:graphicFrameChg>
      </pc:sldChg>
      <pc:sldChg chg="modSp mod">
        <pc:chgData name="Stacey Coleman" userId="39388c8c-684c-4133-bd3c-08329177af5b" providerId="ADAL" clId="{53AF1CD7-E667-482F-9833-622B72FD2A6F}" dt="2024-11-19T23:00:06.209" v="2043" actId="403"/>
        <pc:sldMkLst>
          <pc:docMk/>
          <pc:sldMk cId="2849619958" sldId="396"/>
        </pc:sldMkLst>
        <pc:spChg chg="mod">
          <ac:chgData name="Stacey Coleman" userId="39388c8c-684c-4133-bd3c-08329177af5b" providerId="ADAL" clId="{53AF1CD7-E667-482F-9833-622B72FD2A6F}" dt="2024-11-19T23:00:06.209" v="2043" actId="403"/>
          <ac:spMkLst>
            <pc:docMk/>
            <pc:sldMk cId="2849619958" sldId="396"/>
            <ac:spMk id="2" creationId="{B4FA40C5-8057-88A7-B5C9-854502FB4034}"/>
          </ac:spMkLst>
        </pc:spChg>
      </pc:sldChg>
      <pc:sldChg chg="modSp mod">
        <pc:chgData name="Stacey Coleman" userId="39388c8c-684c-4133-bd3c-08329177af5b" providerId="ADAL" clId="{53AF1CD7-E667-482F-9833-622B72FD2A6F}" dt="2024-11-19T23:02:26.766" v="2075" actId="403"/>
        <pc:sldMkLst>
          <pc:docMk/>
          <pc:sldMk cId="2654003007" sldId="397"/>
        </pc:sldMkLst>
        <pc:spChg chg="mod">
          <ac:chgData name="Stacey Coleman" userId="39388c8c-684c-4133-bd3c-08329177af5b" providerId="ADAL" clId="{53AF1CD7-E667-482F-9833-622B72FD2A6F}" dt="2024-11-19T23:02:26.766" v="2075" actId="403"/>
          <ac:spMkLst>
            <pc:docMk/>
            <pc:sldMk cId="2654003007" sldId="397"/>
            <ac:spMk id="2" creationId="{B4FA40C5-8057-88A7-B5C9-854502FB4034}"/>
          </ac:spMkLst>
        </pc:spChg>
        <pc:spChg chg="mod">
          <ac:chgData name="Stacey Coleman" userId="39388c8c-684c-4133-bd3c-08329177af5b" providerId="ADAL" clId="{53AF1CD7-E667-482F-9833-622B72FD2A6F}" dt="2024-11-19T23:02:14.347" v="2072" actId="113"/>
          <ac:spMkLst>
            <pc:docMk/>
            <pc:sldMk cId="2654003007" sldId="397"/>
            <ac:spMk id="3" creationId="{71BB39BE-44FC-A532-1E61-814976BF4566}"/>
          </ac:spMkLst>
        </pc:spChg>
      </pc:sldChg>
      <pc:sldChg chg="modSp mod modTransition">
        <pc:chgData name="Stacey Coleman" userId="39388c8c-684c-4133-bd3c-08329177af5b" providerId="ADAL" clId="{53AF1CD7-E667-482F-9833-622B72FD2A6F}" dt="2024-11-18T20:01:00.391" v="1087" actId="5793"/>
        <pc:sldMkLst>
          <pc:docMk/>
          <pc:sldMk cId="3656275558" sldId="400"/>
        </pc:sldMkLst>
        <pc:spChg chg="mod">
          <ac:chgData name="Stacey Coleman" userId="39388c8c-684c-4133-bd3c-08329177af5b" providerId="ADAL" clId="{53AF1CD7-E667-482F-9833-622B72FD2A6F}" dt="2024-11-18T20:01:00.391" v="1087" actId="5793"/>
          <ac:spMkLst>
            <pc:docMk/>
            <pc:sldMk cId="3656275558" sldId="400"/>
            <ac:spMk id="3" creationId="{71BB39BE-44FC-A532-1E61-814976BF4566}"/>
          </ac:spMkLst>
        </pc:spChg>
        <pc:spChg chg="mod">
          <ac:chgData name="Stacey Coleman" userId="39388c8c-684c-4133-bd3c-08329177af5b" providerId="ADAL" clId="{53AF1CD7-E667-482F-9833-622B72FD2A6F}" dt="2024-11-18T19:58:18.244" v="1055" actId="20577"/>
          <ac:spMkLst>
            <pc:docMk/>
            <pc:sldMk cId="3656275558" sldId="400"/>
            <ac:spMk id="10" creationId="{91D2403B-E734-3DBD-5EAE-B0003BD5A511}"/>
          </ac:spMkLst>
        </pc:spChg>
      </pc:sldChg>
      <pc:sldChg chg="modSp mod modTransition">
        <pc:chgData name="Stacey Coleman" userId="39388c8c-684c-4133-bd3c-08329177af5b" providerId="ADAL" clId="{53AF1CD7-E667-482F-9833-622B72FD2A6F}" dt="2024-11-18T20:01:03.814" v="1088" actId="5793"/>
        <pc:sldMkLst>
          <pc:docMk/>
          <pc:sldMk cId="1045261559" sldId="401"/>
        </pc:sldMkLst>
        <pc:spChg chg="mod">
          <ac:chgData name="Stacey Coleman" userId="39388c8c-684c-4133-bd3c-08329177af5b" providerId="ADAL" clId="{53AF1CD7-E667-482F-9833-622B72FD2A6F}" dt="2024-11-18T20:01:03.814" v="1088" actId="5793"/>
          <ac:spMkLst>
            <pc:docMk/>
            <pc:sldMk cId="1045261559" sldId="401"/>
            <ac:spMk id="3" creationId="{71BB39BE-44FC-A532-1E61-814976BF4566}"/>
          </ac:spMkLst>
        </pc:spChg>
      </pc:sldChg>
      <pc:sldChg chg="modSp mod modTransition">
        <pc:chgData name="Stacey Coleman" userId="39388c8c-684c-4133-bd3c-08329177af5b" providerId="ADAL" clId="{53AF1CD7-E667-482F-9833-622B72FD2A6F}" dt="2024-11-18T20:01:06.831" v="1089" actId="5793"/>
        <pc:sldMkLst>
          <pc:docMk/>
          <pc:sldMk cId="2750202641" sldId="402"/>
        </pc:sldMkLst>
        <pc:spChg chg="mod">
          <ac:chgData name="Stacey Coleman" userId="39388c8c-684c-4133-bd3c-08329177af5b" providerId="ADAL" clId="{53AF1CD7-E667-482F-9833-622B72FD2A6F}" dt="2024-11-18T20:01:06.831" v="1089" actId="5793"/>
          <ac:spMkLst>
            <pc:docMk/>
            <pc:sldMk cId="2750202641" sldId="402"/>
            <ac:spMk id="3" creationId="{71BB39BE-44FC-A532-1E61-814976BF4566}"/>
          </ac:spMkLst>
        </pc:spChg>
      </pc:sldChg>
      <pc:sldChg chg="modSp mod modTransition">
        <pc:chgData name="Stacey Coleman" userId="39388c8c-684c-4133-bd3c-08329177af5b" providerId="ADAL" clId="{53AF1CD7-E667-482F-9833-622B72FD2A6F}" dt="2024-11-18T20:01:11.401" v="1090" actId="5793"/>
        <pc:sldMkLst>
          <pc:docMk/>
          <pc:sldMk cId="1465544522" sldId="403"/>
        </pc:sldMkLst>
        <pc:spChg chg="mod">
          <ac:chgData name="Stacey Coleman" userId="39388c8c-684c-4133-bd3c-08329177af5b" providerId="ADAL" clId="{53AF1CD7-E667-482F-9833-622B72FD2A6F}" dt="2024-11-18T20:01:11.401" v="1090" actId="5793"/>
          <ac:spMkLst>
            <pc:docMk/>
            <pc:sldMk cId="1465544522" sldId="403"/>
            <ac:spMk id="3" creationId="{71BB39BE-44FC-A532-1E61-814976BF4566}"/>
          </ac:spMkLst>
        </pc:spChg>
      </pc:sldChg>
      <pc:sldChg chg="modSp mod modTransition">
        <pc:chgData name="Stacey Coleman" userId="39388c8c-684c-4133-bd3c-08329177af5b" providerId="ADAL" clId="{53AF1CD7-E667-482F-9833-622B72FD2A6F}" dt="2024-11-18T20:01:15.130" v="1091" actId="5793"/>
        <pc:sldMkLst>
          <pc:docMk/>
          <pc:sldMk cId="2917399220" sldId="404"/>
        </pc:sldMkLst>
        <pc:spChg chg="mod">
          <ac:chgData name="Stacey Coleman" userId="39388c8c-684c-4133-bd3c-08329177af5b" providerId="ADAL" clId="{53AF1CD7-E667-482F-9833-622B72FD2A6F}" dt="2024-11-18T20:01:15.130" v="1091" actId="5793"/>
          <ac:spMkLst>
            <pc:docMk/>
            <pc:sldMk cId="2917399220" sldId="404"/>
            <ac:spMk id="3" creationId="{71BB39BE-44FC-A532-1E61-814976BF4566}"/>
          </ac:spMkLst>
        </pc:spChg>
      </pc:sldChg>
      <pc:sldChg chg="modSp mod modTransition">
        <pc:chgData name="Stacey Coleman" userId="39388c8c-684c-4133-bd3c-08329177af5b" providerId="ADAL" clId="{53AF1CD7-E667-482F-9833-622B72FD2A6F}" dt="2024-11-19T22:43:48.784" v="1655" actId="5793"/>
        <pc:sldMkLst>
          <pc:docMk/>
          <pc:sldMk cId="1105811694" sldId="405"/>
        </pc:sldMkLst>
        <pc:spChg chg="mod">
          <ac:chgData name="Stacey Coleman" userId="39388c8c-684c-4133-bd3c-08329177af5b" providerId="ADAL" clId="{53AF1CD7-E667-482F-9833-622B72FD2A6F}" dt="2024-11-19T22:43:48.784" v="1655" actId="5793"/>
          <ac:spMkLst>
            <pc:docMk/>
            <pc:sldMk cId="1105811694" sldId="405"/>
            <ac:spMk id="3" creationId="{71BB39BE-44FC-A532-1E61-814976BF4566}"/>
          </ac:spMkLst>
        </pc:spChg>
      </pc:sldChg>
      <pc:sldChg chg="modSp mod modTransition">
        <pc:chgData name="Stacey Coleman" userId="39388c8c-684c-4133-bd3c-08329177af5b" providerId="ADAL" clId="{53AF1CD7-E667-482F-9833-622B72FD2A6F}" dt="2024-11-18T20:01:19.649" v="1092" actId="5793"/>
        <pc:sldMkLst>
          <pc:docMk/>
          <pc:sldMk cId="1480516650" sldId="406"/>
        </pc:sldMkLst>
        <pc:spChg chg="mod">
          <ac:chgData name="Stacey Coleman" userId="39388c8c-684c-4133-bd3c-08329177af5b" providerId="ADAL" clId="{53AF1CD7-E667-482F-9833-622B72FD2A6F}" dt="2024-11-18T20:01:19.649" v="1092" actId="5793"/>
          <ac:spMkLst>
            <pc:docMk/>
            <pc:sldMk cId="1480516650" sldId="406"/>
            <ac:spMk id="3" creationId="{71BB39BE-44FC-A532-1E61-814976BF4566}"/>
          </ac:spMkLst>
        </pc:spChg>
      </pc:sldChg>
      <pc:sldChg chg="modSp mod modTransition">
        <pc:chgData name="Stacey Coleman" userId="39388c8c-684c-4133-bd3c-08329177af5b" providerId="ADAL" clId="{53AF1CD7-E667-482F-9833-622B72FD2A6F}" dt="2024-11-18T20:01:22.283" v="1093" actId="5793"/>
        <pc:sldMkLst>
          <pc:docMk/>
          <pc:sldMk cId="306464573" sldId="407"/>
        </pc:sldMkLst>
        <pc:spChg chg="mod">
          <ac:chgData name="Stacey Coleman" userId="39388c8c-684c-4133-bd3c-08329177af5b" providerId="ADAL" clId="{53AF1CD7-E667-482F-9833-622B72FD2A6F}" dt="2024-11-18T20:01:22.283" v="1093" actId="5793"/>
          <ac:spMkLst>
            <pc:docMk/>
            <pc:sldMk cId="306464573" sldId="407"/>
            <ac:spMk id="3" creationId="{71BB39BE-44FC-A532-1E61-814976BF4566}"/>
          </ac:spMkLst>
        </pc:spChg>
      </pc:sldChg>
      <pc:sldChg chg="modSp mod modTransition">
        <pc:chgData name="Stacey Coleman" userId="39388c8c-684c-4133-bd3c-08329177af5b" providerId="ADAL" clId="{53AF1CD7-E667-482F-9833-622B72FD2A6F}" dt="2024-11-18T20:01:28.250" v="1094" actId="5793"/>
        <pc:sldMkLst>
          <pc:docMk/>
          <pc:sldMk cId="3737302905" sldId="408"/>
        </pc:sldMkLst>
        <pc:spChg chg="mod">
          <ac:chgData name="Stacey Coleman" userId="39388c8c-684c-4133-bd3c-08329177af5b" providerId="ADAL" clId="{53AF1CD7-E667-482F-9833-622B72FD2A6F}" dt="2024-11-18T20:01:28.250" v="1094" actId="5793"/>
          <ac:spMkLst>
            <pc:docMk/>
            <pc:sldMk cId="3737302905" sldId="408"/>
            <ac:spMk id="3" creationId="{71BB39BE-44FC-A532-1E61-814976BF4566}"/>
          </ac:spMkLst>
        </pc:spChg>
      </pc:sldChg>
      <pc:sldChg chg="modSp mod modTransition modNotesTx">
        <pc:chgData name="Stacey Coleman" userId="39388c8c-684c-4133-bd3c-08329177af5b" providerId="ADAL" clId="{53AF1CD7-E667-482F-9833-622B72FD2A6F}" dt="2024-11-18T12:17:28.575" v="932"/>
        <pc:sldMkLst>
          <pc:docMk/>
          <pc:sldMk cId="3455677039" sldId="409"/>
        </pc:sldMkLst>
        <pc:spChg chg="mod">
          <ac:chgData name="Stacey Coleman" userId="39388c8c-684c-4133-bd3c-08329177af5b" providerId="ADAL" clId="{53AF1CD7-E667-482F-9833-622B72FD2A6F}" dt="2024-11-18T12:08:38.875" v="258" actId="27636"/>
          <ac:spMkLst>
            <pc:docMk/>
            <pc:sldMk cId="3455677039" sldId="409"/>
            <ac:spMk id="3" creationId="{71BB39BE-44FC-A532-1E61-814976BF4566}"/>
          </ac:spMkLst>
        </pc:spChg>
        <pc:graphicFrameChg chg="mod">
          <ac:chgData name="Stacey Coleman" userId="39388c8c-684c-4133-bd3c-08329177af5b" providerId="ADAL" clId="{53AF1CD7-E667-482F-9833-622B72FD2A6F}" dt="2024-11-18T12:08:20.485" v="253" actId="12100"/>
          <ac:graphicFrameMkLst>
            <pc:docMk/>
            <pc:sldMk cId="3455677039" sldId="409"/>
            <ac:graphicFrameMk id="4" creationId="{15500BE1-49C5-5696-1341-CFD35EB99953}"/>
          </ac:graphicFrameMkLst>
        </pc:graphicFrameChg>
      </pc:sldChg>
      <pc:sldChg chg="addSp modSp add mod modNotesTx">
        <pc:chgData name="Stacey Coleman" userId="39388c8c-684c-4133-bd3c-08329177af5b" providerId="ADAL" clId="{53AF1CD7-E667-482F-9833-622B72FD2A6F}" dt="2024-11-27T14:19:24.124" v="5582" actId="1035"/>
        <pc:sldMkLst>
          <pc:docMk/>
          <pc:sldMk cId="2165498759" sldId="410"/>
        </pc:sldMkLst>
        <pc:spChg chg="mod">
          <ac:chgData name="Stacey Coleman" userId="39388c8c-684c-4133-bd3c-08329177af5b" providerId="ADAL" clId="{53AF1CD7-E667-482F-9833-622B72FD2A6F}" dt="2024-11-27T14:19:16.714" v="5580" actId="5793"/>
          <ac:spMkLst>
            <pc:docMk/>
            <pc:sldMk cId="2165498759" sldId="410"/>
            <ac:spMk id="3" creationId="{71BB39BE-44FC-A532-1E61-814976BF4566}"/>
          </ac:spMkLst>
        </pc:spChg>
        <pc:spChg chg="add mod">
          <ac:chgData name="Stacey Coleman" userId="39388c8c-684c-4133-bd3c-08329177af5b" providerId="ADAL" clId="{53AF1CD7-E667-482F-9833-622B72FD2A6F}" dt="2024-11-27T14:19:24.124" v="5582" actId="1035"/>
          <ac:spMkLst>
            <pc:docMk/>
            <pc:sldMk cId="2165498759" sldId="410"/>
            <ac:spMk id="4" creationId="{3460EEC3-5959-1B26-A614-296AF55BBA36}"/>
          </ac:spMkLst>
        </pc:spChg>
      </pc:sldChg>
      <pc:sldChg chg="new del">
        <pc:chgData name="Stacey Coleman" userId="39388c8c-684c-4133-bd3c-08329177af5b" providerId="ADAL" clId="{53AF1CD7-E667-482F-9833-622B72FD2A6F}" dt="2024-11-18T12:04:38.049" v="1" actId="47"/>
        <pc:sldMkLst>
          <pc:docMk/>
          <pc:sldMk cId="3957824200" sldId="410"/>
        </pc:sldMkLst>
      </pc:sldChg>
      <pc:sldChg chg="add del">
        <pc:chgData name="Stacey Coleman" userId="39388c8c-684c-4133-bd3c-08329177af5b" providerId="ADAL" clId="{53AF1CD7-E667-482F-9833-622B72FD2A6F}" dt="2024-11-18T12:08:30.289" v="254" actId="47"/>
        <pc:sldMkLst>
          <pc:docMk/>
          <pc:sldMk cId="3464065888" sldId="411"/>
        </pc:sldMkLst>
      </pc:sldChg>
      <pc:sldChg chg="addSp delSp modSp add mod modTransition modNotesTx">
        <pc:chgData name="Stacey Coleman" userId="39388c8c-684c-4133-bd3c-08329177af5b" providerId="ADAL" clId="{53AF1CD7-E667-482F-9833-622B72FD2A6F}" dt="2024-11-18T12:17:28.575" v="932"/>
        <pc:sldMkLst>
          <pc:docMk/>
          <pc:sldMk cId="3963528424" sldId="411"/>
        </pc:sldMkLst>
        <pc:spChg chg="mod">
          <ac:chgData name="Stacey Coleman" userId="39388c8c-684c-4133-bd3c-08329177af5b" providerId="ADAL" clId="{53AF1CD7-E667-482F-9833-622B72FD2A6F}" dt="2024-11-18T12:11:12.059" v="458" actId="207"/>
          <ac:spMkLst>
            <pc:docMk/>
            <pc:sldMk cId="3963528424" sldId="411"/>
            <ac:spMk id="3" creationId="{71BB39BE-44FC-A532-1E61-814976BF4566}"/>
          </ac:spMkLst>
        </pc:spChg>
        <pc:graphicFrameChg chg="mod modGraphic">
          <ac:chgData name="Stacey Coleman" userId="39388c8c-684c-4133-bd3c-08329177af5b" providerId="ADAL" clId="{53AF1CD7-E667-482F-9833-622B72FD2A6F}" dt="2024-11-18T12:10:55.829" v="455" actId="255"/>
          <ac:graphicFrameMkLst>
            <pc:docMk/>
            <pc:sldMk cId="3963528424" sldId="411"/>
            <ac:graphicFrameMk id="4" creationId="{15500BE1-49C5-5696-1341-CFD35EB99953}"/>
          </ac:graphicFrameMkLst>
        </pc:graphicFrameChg>
        <pc:graphicFrameChg chg="add del modGraphic">
          <ac:chgData name="Stacey Coleman" userId="39388c8c-684c-4133-bd3c-08329177af5b" providerId="ADAL" clId="{53AF1CD7-E667-482F-9833-622B72FD2A6F}" dt="2024-11-18T12:12:47.207" v="471" actId="478"/>
          <ac:graphicFrameMkLst>
            <pc:docMk/>
            <pc:sldMk cId="3963528424" sldId="411"/>
            <ac:graphicFrameMk id="6" creationId="{6EE005C4-E65E-24A8-0929-5B2CA0B38EBC}"/>
          </ac:graphicFrameMkLst>
        </pc:graphicFrameChg>
      </pc:sldChg>
      <pc:sldChg chg="modSp add mod ord modTransition modNotesTx">
        <pc:chgData name="Stacey Coleman" userId="39388c8c-684c-4133-bd3c-08329177af5b" providerId="ADAL" clId="{53AF1CD7-E667-482F-9833-622B72FD2A6F}" dt="2024-11-18T12:17:28.575" v="932"/>
        <pc:sldMkLst>
          <pc:docMk/>
          <pc:sldMk cId="384807898" sldId="412"/>
        </pc:sldMkLst>
        <pc:spChg chg="mod">
          <ac:chgData name="Stacey Coleman" userId="39388c8c-684c-4133-bd3c-08329177af5b" providerId="ADAL" clId="{53AF1CD7-E667-482F-9833-622B72FD2A6F}" dt="2024-11-18T12:15:58.579" v="671" actId="404"/>
          <ac:spMkLst>
            <pc:docMk/>
            <pc:sldMk cId="384807898" sldId="412"/>
            <ac:spMk id="3" creationId="{71BB39BE-44FC-A532-1E61-814976BF4566}"/>
          </ac:spMkLst>
        </pc:spChg>
        <pc:graphicFrameChg chg="mod modGraphic">
          <ac:chgData name="Stacey Coleman" userId="39388c8c-684c-4133-bd3c-08329177af5b" providerId="ADAL" clId="{53AF1CD7-E667-482F-9833-622B72FD2A6F}" dt="2024-11-18T12:12:40.051" v="469" actId="404"/>
          <ac:graphicFrameMkLst>
            <pc:docMk/>
            <pc:sldMk cId="384807898" sldId="412"/>
            <ac:graphicFrameMk id="4" creationId="{15500BE1-49C5-5696-1341-CFD35EB99953}"/>
          </ac:graphicFrameMkLst>
        </pc:graphicFrameChg>
      </pc:sldChg>
      <pc:sldChg chg="add del">
        <pc:chgData name="Stacey Coleman" userId="39388c8c-684c-4133-bd3c-08329177af5b" providerId="ADAL" clId="{53AF1CD7-E667-482F-9833-622B72FD2A6F}" dt="2024-11-18T12:11:38.143" v="460" actId="47"/>
        <pc:sldMkLst>
          <pc:docMk/>
          <pc:sldMk cId="2272336461" sldId="412"/>
        </pc:sldMkLst>
      </pc:sldChg>
      <pc:sldChg chg="add del">
        <pc:chgData name="Stacey Coleman" userId="39388c8c-684c-4133-bd3c-08329177af5b" providerId="ADAL" clId="{53AF1CD7-E667-482F-9833-622B72FD2A6F}" dt="2024-11-18T12:08:32.190" v="255" actId="47"/>
        <pc:sldMkLst>
          <pc:docMk/>
          <pc:sldMk cId="3305349089" sldId="412"/>
        </pc:sldMkLst>
      </pc:sldChg>
      <pc:sldChg chg="modSp add mod ord modTransition modNotesTx">
        <pc:chgData name="Stacey Coleman" userId="39388c8c-684c-4133-bd3c-08329177af5b" providerId="ADAL" clId="{53AF1CD7-E667-482F-9833-622B72FD2A6F}" dt="2024-11-18T19:57:31.656" v="995" actId="20578"/>
        <pc:sldMkLst>
          <pc:docMk/>
          <pc:sldMk cId="543015187" sldId="413"/>
        </pc:sldMkLst>
        <pc:spChg chg="mod">
          <ac:chgData name="Stacey Coleman" userId="39388c8c-684c-4133-bd3c-08329177af5b" providerId="ADAL" clId="{53AF1CD7-E667-482F-9833-622B72FD2A6F}" dt="2024-11-18T12:17:19.806" v="931" actId="404"/>
          <ac:spMkLst>
            <pc:docMk/>
            <pc:sldMk cId="543015187" sldId="413"/>
            <ac:spMk id="3" creationId="{71BB39BE-44FC-A532-1E61-814976BF4566}"/>
          </ac:spMkLst>
        </pc:spChg>
        <pc:graphicFrameChg chg="mod modGraphic">
          <ac:chgData name="Stacey Coleman" userId="39388c8c-684c-4133-bd3c-08329177af5b" providerId="ADAL" clId="{53AF1CD7-E667-482F-9833-622B72FD2A6F}" dt="2024-11-18T12:14:49.368" v="490" actId="404"/>
          <ac:graphicFrameMkLst>
            <pc:docMk/>
            <pc:sldMk cId="543015187" sldId="413"/>
            <ac:graphicFrameMk id="4" creationId="{15500BE1-49C5-5696-1341-CFD35EB99953}"/>
          </ac:graphicFrameMkLst>
        </pc:graphicFrameChg>
      </pc:sldChg>
      <pc:sldChg chg="add del">
        <pc:chgData name="Stacey Coleman" userId="39388c8c-684c-4133-bd3c-08329177af5b" providerId="ADAL" clId="{53AF1CD7-E667-482F-9833-622B72FD2A6F}" dt="2024-11-18T12:14:21.102" v="483" actId="47"/>
        <pc:sldMkLst>
          <pc:docMk/>
          <pc:sldMk cId="1912227834" sldId="413"/>
        </pc:sldMkLst>
      </pc:sldChg>
      <pc:sldChg chg="add del">
        <pc:chgData name="Stacey Coleman" userId="39388c8c-684c-4133-bd3c-08329177af5b" providerId="ADAL" clId="{53AF1CD7-E667-482F-9833-622B72FD2A6F}" dt="2024-11-18T12:08:33.671" v="256" actId="47"/>
        <pc:sldMkLst>
          <pc:docMk/>
          <pc:sldMk cId="3938099933" sldId="413"/>
        </pc:sldMkLst>
      </pc:sldChg>
      <pc:sldChg chg="new del">
        <pc:chgData name="Stacey Coleman" userId="39388c8c-684c-4133-bd3c-08329177af5b" providerId="ADAL" clId="{53AF1CD7-E667-482F-9833-622B72FD2A6F}" dt="2024-11-18T19:56:10.203" v="934" actId="47"/>
        <pc:sldMkLst>
          <pc:docMk/>
          <pc:sldMk cId="2917701534" sldId="414"/>
        </pc:sldMkLst>
      </pc:sldChg>
      <pc:sldChg chg="delSp modSp add mod setBg delDesignElem">
        <pc:chgData name="Stacey Coleman" userId="39388c8c-684c-4133-bd3c-08329177af5b" providerId="ADAL" clId="{53AF1CD7-E667-482F-9833-622B72FD2A6F}" dt="2024-11-18T19:57:18.485" v="992" actId="14100"/>
        <pc:sldMkLst>
          <pc:docMk/>
          <pc:sldMk cId="3818736465" sldId="414"/>
        </pc:sldMkLst>
        <pc:spChg chg="mod">
          <ac:chgData name="Stacey Coleman" userId="39388c8c-684c-4133-bd3c-08329177af5b" providerId="ADAL" clId="{53AF1CD7-E667-482F-9833-622B72FD2A6F}" dt="2024-11-18T19:57:18.485" v="992" actId="14100"/>
          <ac:spMkLst>
            <pc:docMk/>
            <pc:sldMk cId="3818736465" sldId="414"/>
            <ac:spMk id="2" creationId="{9E4B789B-A936-1BB6-5B72-CD6D7CDED54D}"/>
          </ac:spMkLst>
        </pc:spChg>
        <pc:spChg chg="del">
          <ac:chgData name="Stacey Coleman" userId="39388c8c-684c-4133-bd3c-08329177af5b" providerId="ADAL" clId="{53AF1CD7-E667-482F-9833-622B72FD2A6F}" dt="2024-11-18T19:56:14.370" v="936"/>
          <ac:spMkLst>
            <pc:docMk/>
            <pc:sldMk cId="3818736465" sldId="414"/>
            <ac:spMk id="18" creationId="{DA381740-063A-41A4-836D-85D14980EEF0}"/>
          </ac:spMkLst>
        </pc:spChg>
        <pc:spChg chg="del">
          <ac:chgData name="Stacey Coleman" userId="39388c8c-684c-4133-bd3c-08329177af5b" providerId="ADAL" clId="{53AF1CD7-E667-482F-9833-622B72FD2A6F}" dt="2024-11-18T19:56:14.370" v="936"/>
          <ac:spMkLst>
            <pc:docMk/>
            <pc:sldMk cId="3818736465" sldId="414"/>
            <ac:spMk id="20" creationId="{657F69E0-C4B0-4BEC-A689-4F8D877F05D4}"/>
          </ac:spMkLst>
        </pc:spChg>
        <pc:spChg chg="del">
          <ac:chgData name="Stacey Coleman" userId="39388c8c-684c-4133-bd3c-08329177af5b" providerId="ADAL" clId="{53AF1CD7-E667-482F-9833-622B72FD2A6F}" dt="2024-11-18T19:56:14.370" v="936"/>
          <ac:spMkLst>
            <pc:docMk/>
            <pc:sldMk cId="3818736465" sldId="414"/>
            <ac:spMk id="22" creationId="{9F6380B4-6A1C-481E-8408-B4E6C75B9B81}"/>
          </ac:spMkLst>
        </pc:spChg>
      </pc:sldChg>
      <pc:sldChg chg="modSp add mod">
        <pc:chgData name="Stacey Coleman" userId="39388c8c-684c-4133-bd3c-08329177af5b" providerId="ADAL" clId="{53AF1CD7-E667-482F-9833-622B72FD2A6F}" dt="2024-11-18T19:58:29.879" v="1086" actId="14100"/>
        <pc:sldMkLst>
          <pc:docMk/>
          <pc:sldMk cId="1508209160" sldId="415"/>
        </pc:sldMkLst>
        <pc:spChg chg="mod">
          <ac:chgData name="Stacey Coleman" userId="39388c8c-684c-4133-bd3c-08329177af5b" providerId="ADAL" clId="{53AF1CD7-E667-482F-9833-622B72FD2A6F}" dt="2024-11-18T19:58:29.879" v="1086" actId="14100"/>
          <ac:spMkLst>
            <pc:docMk/>
            <pc:sldMk cId="1508209160" sldId="415"/>
            <ac:spMk id="2" creationId="{9E4B789B-A936-1BB6-5B72-CD6D7CDED54D}"/>
          </ac:spMkLst>
        </pc:spChg>
      </pc:sldChg>
      <pc:sldChg chg="modSp add mod ord modNotesTx">
        <pc:chgData name="Stacey Coleman" userId="39388c8c-684c-4133-bd3c-08329177af5b" providerId="ADAL" clId="{53AF1CD7-E667-482F-9833-622B72FD2A6F}" dt="2024-11-27T14:17:35.889" v="5288" actId="20577"/>
        <pc:sldMkLst>
          <pc:docMk/>
          <pc:sldMk cId="1724152783" sldId="416"/>
        </pc:sldMkLst>
        <pc:spChg chg="mod">
          <ac:chgData name="Stacey Coleman" userId="39388c8c-684c-4133-bd3c-08329177af5b" providerId="ADAL" clId="{53AF1CD7-E667-482F-9833-622B72FD2A6F}" dt="2024-11-27T14:17:03.546" v="5266" actId="20577"/>
          <ac:spMkLst>
            <pc:docMk/>
            <pc:sldMk cId="1724152783" sldId="416"/>
            <ac:spMk id="2" creationId="{B4FA40C5-8057-88A7-B5C9-854502FB4034}"/>
          </ac:spMkLst>
        </pc:spChg>
        <pc:spChg chg="mod">
          <ac:chgData name="Stacey Coleman" userId="39388c8c-684c-4133-bd3c-08329177af5b" providerId="ADAL" clId="{53AF1CD7-E667-482F-9833-622B72FD2A6F}" dt="2024-11-27T14:17:35.889" v="5288" actId="20577"/>
          <ac:spMkLst>
            <pc:docMk/>
            <pc:sldMk cId="1724152783" sldId="416"/>
            <ac:spMk id="3" creationId="{71BB39BE-44FC-A532-1E61-814976BF4566}"/>
          </ac:spMkLst>
        </pc:spChg>
      </pc:sldChg>
      <pc:sldChg chg="modSp add del mod">
        <pc:chgData name="Stacey Coleman" userId="39388c8c-684c-4133-bd3c-08329177af5b" providerId="ADAL" clId="{53AF1CD7-E667-482F-9833-622B72FD2A6F}" dt="2024-11-27T14:37:44.780" v="5583" actId="47"/>
        <pc:sldMkLst>
          <pc:docMk/>
          <pc:sldMk cId="543293555" sldId="417"/>
        </pc:sldMkLst>
        <pc:spChg chg="mod">
          <ac:chgData name="Stacey Coleman" userId="39388c8c-684c-4133-bd3c-08329177af5b" providerId="ADAL" clId="{53AF1CD7-E667-482F-9833-622B72FD2A6F}" dt="2024-11-27T14:18:23.363" v="5513" actId="20577"/>
          <ac:spMkLst>
            <pc:docMk/>
            <pc:sldMk cId="543293555" sldId="417"/>
            <ac:spMk id="3" creationId="{71BB39BE-44FC-A532-1E61-814976BF4566}"/>
          </ac:spMkLst>
        </pc:spChg>
      </pc:sldChg>
      <pc:sldChg chg="modSp add mod">
        <pc:chgData name="Stacey Coleman" userId="39388c8c-684c-4133-bd3c-08329177af5b" providerId="ADAL" clId="{53AF1CD7-E667-482F-9833-622B72FD2A6F}" dt="2024-11-27T14:38:12.466" v="5595" actId="114"/>
        <pc:sldMkLst>
          <pc:docMk/>
          <pc:sldMk cId="1443630606" sldId="418"/>
        </pc:sldMkLst>
        <pc:spChg chg="mod">
          <ac:chgData name="Stacey Coleman" userId="39388c8c-684c-4133-bd3c-08329177af5b" providerId="ADAL" clId="{53AF1CD7-E667-482F-9833-622B72FD2A6F}" dt="2024-11-27T14:38:12.466" v="5595" actId="114"/>
          <ac:spMkLst>
            <pc:docMk/>
            <pc:sldMk cId="1443630606" sldId="418"/>
            <ac:spMk id="3" creationId="{71BB39BE-44FC-A532-1E61-814976BF4566}"/>
          </ac:spMkLst>
        </pc:spChg>
      </pc:sldChg>
      <pc:sldChg chg="addSp delSp modSp add del mod setBg">
        <pc:chgData name="Stacey Coleman" userId="39388c8c-684c-4133-bd3c-08329177af5b" providerId="ADAL" clId="{53AF1CD7-E667-482F-9833-622B72FD2A6F}" dt="2024-11-27T14:16:30.352" v="5213" actId="47"/>
        <pc:sldMkLst>
          <pc:docMk/>
          <pc:sldMk cId="2096247572" sldId="419"/>
        </pc:sldMkLst>
        <pc:spChg chg="del mod">
          <ac:chgData name="Stacey Coleman" userId="39388c8c-684c-4133-bd3c-08329177af5b" providerId="ADAL" clId="{53AF1CD7-E667-482F-9833-622B72FD2A6F}" dt="2024-11-27T14:11:48.979" v="5072" actId="478"/>
          <ac:spMkLst>
            <pc:docMk/>
            <pc:sldMk cId="2096247572" sldId="419"/>
            <ac:spMk id="2" creationId="{B4FA40C5-8057-88A7-B5C9-854502FB4034}"/>
          </ac:spMkLst>
        </pc:spChg>
        <pc:spChg chg="add del mod">
          <ac:chgData name="Stacey Coleman" userId="39388c8c-684c-4133-bd3c-08329177af5b" providerId="ADAL" clId="{53AF1CD7-E667-482F-9833-622B72FD2A6F}" dt="2024-11-27T14:11:45.485" v="5071" actId="26606"/>
          <ac:spMkLst>
            <pc:docMk/>
            <pc:sldMk cId="2096247572" sldId="419"/>
            <ac:spMk id="3" creationId="{71BB39BE-44FC-A532-1E61-814976BF4566}"/>
          </ac:spMkLst>
        </pc:spChg>
        <pc:spChg chg="add del mod">
          <ac:chgData name="Stacey Coleman" userId="39388c8c-684c-4133-bd3c-08329177af5b" providerId="ADAL" clId="{53AF1CD7-E667-482F-9833-622B72FD2A6F}" dt="2024-11-27T14:11:57.919" v="5076" actId="478"/>
          <ac:spMkLst>
            <pc:docMk/>
            <pc:sldMk cId="2096247572" sldId="419"/>
            <ac:spMk id="6" creationId="{4F8C89C6-2E90-DC1A-FC3B-D10192B00AF4}"/>
          </ac:spMkLst>
        </pc:spChg>
        <pc:spChg chg="add del mod">
          <ac:chgData name="Stacey Coleman" userId="39388c8c-684c-4133-bd3c-08329177af5b" providerId="ADAL" clId="{53AF1CD7-E667-482F-9833-622B72FD2A6F}" dt="2024-11-27T14:11:56.053" v="5075" actId="478"/>
          <ac:spMkLst>
            <pc:docMk/>
            <pc:sldMk cId="2096247572" sldId="419"/>
            <ac:spMk id="8" creationId="{1D033444-4B0F-D0B9-B3F9-AAC699B39F4E}"/>
          </ac:spMkLst>
        </pc:spChg>
        <pc:spChg chg="add del">
          <ac:chgData name="Stacey Coleman" userId="39388c8c-684c-4133-bd3c-08329177af5b" providerId="ADAL" clId="{53AF1CD7-E667-482F-9833-622B72FD2A6F}" dt="2024-11-27T14:11:33.433" v="5066" actId="26606"/>
          <ac:spMkLst>
            <pc:docMk/>
            <pc:sldMk cId="2096247572" sldId="419"/>
            <ac:spMk id="9" creationId="{43DAA0EF-336D-4CDC-A9A2-8460363E27FE}"/>
          </ac:spMkLst>
        </pc:spChg>
        <pc:spChg chg="add del">
          <ac:chgData name="Stacey Coleman" userId="39388c8c-684c-4133-bd3c-08329177af5b" providerId="ADAL" clId="{53AF1CD7-E667-482F-9833-622B72FD2A6F}" dt="2024-11-27T14:11:33.433" v="5066" actId="26606"/>
          <ac:spMkLst>
            <pc:docMk/>
            <pc:sldMk cId="2096247572" sldId="419"/>
            <ac:spMk id="11" creationId="{FD079A19-B31E-4129-A464-7547FF05AE33}"/>
          </ac:spMkLst>
        </pc:spChg>
        <pc:spChg chg="add del">
          <ac:chgData name="Stacey Coleman" userId="39388c8c-684c-4133-bd3c-08329177af5b" providerId="ADAL" clId="{53AF1CD7-E667-482F-9833-622B72FD2A6F}" dt="2024-11-27T14:11:39.497" v="5068" actId="26606"/>
          <ac:spMkLst>
            <pc:docMk/>
            <pc:sldMk cId="2096247572" sldId="419"/>
            <ac:spMk id="13" creationId="{2C61293E-6EBE-43EF-A52C-9BEBFD7679D4}"/>
          </ac:spMkLst>
        </pc:spChg>
        <pc:spChg chg="add del">
          <ac:chgData name="Stacey Coleman" userId="39388c8c-684c-4133-bd3c-08329177af5b" providerId="ADAL" clId="{53AF1CD7-E667-482F-9833-622B72FD2A6F}" dt="2024-11-27T14:11:39.497" v="5068" actId="26606"/>
          <ac:spMkLst>
            <pc:docMk/>
            <pc:sldMk cId="2096247572" sldId="419"/>
            <ac:spMk id="14" creationId="{3FCFB1DE-0B7E-48CC-BA90-B2AB0889F9D6}"/>
          </ac:spMkLst>
        </pc:spChg>
        <pc:spChg chg="add del">
          <ac:chgData name="Stacey Coleman" userId="39388c8c-684c-4133-bd3c-08329177af5b" providerId="ADAL" clId="{53AF1CD7-E667-482F-9833-622B72FD2A6F}" dt="2024-11-27T14:11:39.497" v="5068" actId="26606"/>
          <ac:spMkLst>
            <pc:docMk/>
            <pc:sldMk cId="2096247572" sldId="419"/>
            <ac:spMk id="15" creationId="{71BB39BE-44FC-A532-1E61-814976BF4566}"/>
          </ac:spMkLst>
        </pc:spChg>
        <pc:spChg chg="add del mod">
          <ac:chgData name="Stacey Coleman" userId="39388c8c-684c-4133-bd3c-08329177af5b" providerId="ADAL" clId="{53AF1CD7-E667-482F-9833-622B72FD2A6F}" dt="2024-11-27T14:12:12.449" v="5086" actId="21"/>
          <ac:spMkLst>
            <pc:docMk/>
            <pc:sldMk cId="2096247572" sldId="419"/>
            <ac:spMk id="17" creationId="{E4EE63D6-BDB0-F801-6531-65BD102DDEF7}"/>
          </ac:spMkLst>
        </pc:spChg>
        <pc:spChg chg="add del">
          <ac:chgData name="Stacey Coleman" userId="39388c8c-684c-4133-bd3c-08329177af5b" providerId="ADAL" clId="{53AF1CD7-E667-482F-9833-622B72FD2A6F}" dt="2024-11-27T14:11:45.453" v="5070" actId="26606"/>
          <ac:spMkLst>
            <pc:docMk/>
            <pc:sldMk cId="2096247572" sldId="419"/>
            <ac:spMk id="18" creationId="{43DAA0EF-336D-4CDC-A9A2-8460363E27FE}"/>
          </ac:spMkLst>
        </pc:spChg>
        <pc:spChg chg="add del">
          <ac:chgData name="Stacey Coleman" userId="39388c8c-684c-4133-bd3c-08329177af5b" providerId="ADAL" clId="{53AF1CD7-E667-482F-9833-622B72FD2A6F}" dt="2024-11-27T14:11:45.453" v="5070" actId="26606"/>
          <ac:spMkLst>
            <pc:docMk/>
            <pc:sldMk cId="2096247572" sldId="419"/>
            <ac:spMk id="19" creationId="{FD079A19-B31E-4129-A464-7547FF05AE33}"/>
          </ac:spMkLst>
        </pc:spChg>
        <pc:spChg chg="add del">
          <ac:chgData name="Stacey Coleman" userId="39388c8c-684c-4133-bd3c-08329177af5b" providerId="ADAL" clId="{53AF1CD7-E667-482F-9833-622B72FD2A6F}" dt="2024-11-27T14:11:52.819" v="5074" actId="478"/>
          <ac:spMkLst>
            <pc:docMk/>
            <pc:sldMk cId="2096247572" sldId="419"/>
            <ac:spMk id="22" creationId="{2C61293E-6EBE-43EF-A52C-9BEBFD7679D4}"/>
          </ac:spMkLst>
        </pc:spChg>
        <pc:spChg chg="add del">
          <ac:chgData name="Stacey Coleman" userId="39388c8c-684c-4133-bd3c-08329177af5b" providerId="ADAL" clId="{53AF1CD7-E667-482F-9833-622B72FD2A6F}" dt="2024-11-27T14:11:52.819" v="5074" actId="478"/>
          <ac:spMkLst>
            <pc:docMk/>
            <pc:sldMk cId="2096247572" sldId="419"/>
            <ac:spMk id="23" creationId="{3FCFB1DE-0B7E-48CC-BA90-B2AB0889F9D6}"/>
          </ac:spMkLst>
        </pc:spChg>
        <pc:spChg chg="add del">
          <ac:chgData name="Stacey Coleman" userId="39388c8c-684c-4133-bd3c-08329177af5b" providerId="ADAL" clId="{53AF1CD7-E667-482F-9833-622B72FD2A6F}" dt="2024-11-27T14:11:48.979" v="5072" actId="478"/>
          <ac:spMkLst>
            <pc:docMk/>
            <pc:sldMk cId="2096247572" sldId="419"/>
            <ac:spMk id="24" creationId="{71BB39BE-44FC-A532-1E61-814976BF4566}"/>
          </ac:spMkLst>
        </pc:spChg>
        <pc:graphicFrameChg chg="add del">
          <ac:chgData name="Stacey Coleman" userId="39388c8c-684c-4133-bd3c-08329177af5b" providerId="ADAL" clId="{53AF1CD7-E667-482F-9833-622B72FD2A6F}" dt="2024-11-27T14:11:33.433" v="5066" actId="26606"/>
          <ac:graphicFrameMkLst>
            <pc:docMk/>
            <pc:sldMk cId="2096247572" sldId="419"/>
            <ac:graphicFrameMk id="5" creationId="{BA272A25-9308-6D6F-E6FC-FF26B7BD8568}"/>
          </ac:graphicFrameMkLst>
        </pc:graphicFrameChg>
        <pc:graphicFrameChg chg="add del mod modGraphic">
          <ac:chgData name="Stacey Coleman" userId="39388c8c-684c-4133-bd3c-08329177af5b" providerId="ADAL" clId="{53AF1CD7-E667-482F-9833-622B72FD2A6F}" dt="2024-11-27T14:12:12.449" v="5086" actId="21"/>
          <ac:graphicFrameMkLst>
            <pc:docMk/>
            <pc:sldMk cId="2096247572" sldId="419"/>
            <ac:graphicFrameMk id="10" creationId="{CF1BEC96-9CDE-D59B-62B0-18257A8BE004}"/>
          </ac:graphicFrameMkLst>
        </pc:graphicFrameChg>
        <pc:graphicFrameChg chg="add del">
          <ac:chgData name="Stacey Coleman" userId="39388c8c-684c-4133-bd3c-08329177af5b" providerId="ADAL" clId="{53AF1CD7-E667-482F-9833-622B72FD2A6F}" dt="2024-11-27T14:11:45.453" v="5070" actId="26606"/>
          <ac:graphicFrameMkLst>
            <pc:docMk/>
            <pc:sldMk cId="2096247572" sldId="419"/>
            <ac:graphicFrameMk id="20" creationId="{BA272A25-9308-6D6F-E6FC-FF26B7BD8568}"/>
          </ac:graphicFrameMkLst>
        </pc:graphicFrameChg>
        <pc:picChg chg="add del">
          <ac:chgData name="Stacey Coleman" userId="39388c8c-684c-4133-bd3c-08329177af5b" providerId="ADAL" clId="{53AF1CD7-E667-482F-9833-622B72FD2A6F}" dt="2024-11-27T14:11:39.497" v="5068" actId="26606"/>
          <ac:picMkLst>
            <pc:docMk/>
            <pc:sldMk cId="2096247572" sldId="419"/>
            <ac:picMk id="16" creationId="{13C84A6C-426B-0CBF-8784-89BD17882A68}"/>
          </ac:picMkLst>
        </pc:picChg>
        <pc:picChg chg="add del">
          <ac:chgData name="Stacey Coleman" userId="39388c8c-684c-4133-bd3c-08329177af5b" providerId="ADAL" clId="{53AF1CD7-E667-482F-9833-622B72FD2A6F}" dt="2024-11-27T14:11:52.819" v="5074" actId="478"/>
          <ac:picMkLst>
            <pc:docMk/>
            <pc:sldMk cId="2096247572" sldId="419"/>
            <ac:picMk id="25" creationId="{13C84A6C-426B-0CBF-8784-89BD17882A68}"/>
          </ac:picMkLst>
        </pc:picChg>
      </pc:sldChg>
      <pc:sldChg chg="modSp new del mod">
        <pc:chgData name="Stacey Coleman" userId="39388c8c-684c-4133-bd3c-08329177af5b" providerId="ADAL" clId="{53AF1CD7-E667-482F-9833-622B72FD2A6F}" dt="2024-11-19T22:44:30.075" v="1667" actId="47"/>
        <pc:sldMkLst>
          <pc:docMk/>
          <pc:sldMk cId="3192401191" sldId="419"/>
        </pc:sldMkLst>
        <pc:spChg chg="mod">
          <ac:chgData name="Stacey Coleman" userId="39388c8c-684c-4133-bd3c-08329177af5b" providerId="ADAL" clId="{53AF1CD7-E667-482F-9833-622B72FD2A6F}" dt="2024-11-19T22:44:28.376" v="1666" actId="20577"/>
          <ac:spMkLst>
            <pc:docMk/>
            <pc:sldMk cId="3192401191" sldId="419"/>
            <ac:spMk id="3" creationId="{A8C8B355-687D-13B6-1854-E238B713142C}"/>
          </ac:spMkLst>
        </pc:spChg>
      </pc:sldChg>
      <pc:sldChg chg="addSp delSp modSp add mod setBg delDesignElem">
        <pc:chgData name="Stacey Coleman" userId="39388c8c-684c-4133-bd3c-08329177af5b" providerId="ADAL" clId="{53AF1CD7-E667-482F-9833-622B72FD2A6F}" dt="2024-11-19T23:05:57.701" v="2146" actId="2711"/>
        <pc:sldMkLst>
          <pc:docMk/>
          <pc:sldMk cId="2223097186" sldId="420"/>
        </pc:sldMkLst>
        <pc:spChg chg="mod">
          <ac:chgData name="Stacey Coleman" userId="39388c8c-684c-4133-bd3c-08329177af5b" providerId="ADAL" clId="{53AF1CD7-E667-482F-9833-622B72FD2A6F}" dt="2024-11-19T23:05:57.701" v="2146" actId="2711"/>
          <ac:spMkLst>
            <pc:docMk/>
            <pc:sldMk cId="2223097186" sldId="420"/>
            <ac:spMk id="2" creationId="{6B06DE52-80F1-3F88-0B52-37E3CE365E55}"/>
          </ac:spMkLst>
        </pc:spChg>
        <pc:spChg chg="del">
          <ac:chgData name="Stacey Coleman" userId="39388c8c-684c-4133-bd3c-08329177af5b" providerId="ADAL" clId="{53AF1CD7-E667-482F-9833-622B72FD2A6F}" dt="2024-11-19T23:05:14.378" v="2137" actId="478"/>
          <ac:spMkLst>
            <pc:docMk/>
            <pc:sldMk cId="2223097186" sldId="420"/>
            <ac:spMk id="3" creationId="{C8D92B98-59CC-33D2-1093-DB7EC78D3821}"/>
          </ac:spMkLst>
        </pc:spChg>
        <pc:spChg chg="add del mod">
          <ac:chgData name="Stacey Coleman" userId="39388c8c-684c-4133-bd3c-08329177af5b" providerId="ADAL" clId="{53AF1CD7-E667-482F-9833-622B72FD2A6F}" dt="2024-11-19T23:05:37.606" v="2145" actId="478"/>
          <ac:spMkLst>
            <pc:docMk/>
            <pc:sldMk cId="2223097186" sldId="420"/>
            <ac:spMk id="6" creationId="{EA1B2257-CC94-004C-32BF-D5C749A02A69}"/>
          </ac:spMkLst>
        </pc:spChg>
        <pc:spChg chg="del">
          <ac:chgData name="Stacey Coleman" userId="39388c8c-684c-4133-bd3c-08329177af5b" providerId="ADAL" clId="{53AF1CD7-E667-482F-9833-622B72FD2A6F}" dt="2024-11-19T23:05:01.047" v="2089"/>
          <ac:spMkLst>
            <pc:docMk/>
            <pc:sldMk cId="2223097186" sldId="420"/>
            <ac:spMk id="9" creationId="{657F69E0-C4B0-4BEC-A689-4F8D877F05D4}"/>
          </ac:spMkLst>
        </pc:spChg>
        <pc:spChg chg="del">
          <ac:chgData name="Stacey Coleman" userId="39388c8c-684c-4133-bd3c-08329177af5b" providerId="ADAL" clId="{53AF1CD7-E667-482F-9833-622B72FD2A6F}" dt="2024-11-19T23:05:01.047" v="2089"/>
          <ac:spMkLst>
            <pc:docMk/>
            <pc:sldMk cId="2223097186" sldId="420"/>
            <ac:spMk id="11" creationId="{9F6380B4-6A1C-481E-8408-B4E6C75B9B81}"/>
          </ac:spMkLst>
        </pc:spChg>
        <pc:picChg chg="add del mod">
          <ac:chgData name="Stacey Coleman" userId="39388c8c-684c-4133-bd3c-08329177af5b" providerId="ADAL" clId="{53AF1CD7-E667-482F-9833-622B72FD2A6F}" dt="2024-11-19T23:05:23.439" v="2141" actId="1076"/>
          <ac:picMkLst>
            <pc:docMk/>
            <pc:sldMk cId="2223097186" sldId="420"/>
            <ac:picMk id="4" creationId="{A8AA18C3-26B4-AF66-1723-D31409FFB518}"/>
          </ac:picMkLst>
        </pc:picChg>
      </pc:sldChg>
      <pc:sldChg chg="modSp add mod">
        <pc:chgData name="Stacey Coleman" userId="39388c8c-684c-4133-bd3c-08329177af5b" providerId="ADAL" clId="{53AF1CD7-E667-482F-9833-622B72FD2A6F}" dt="2024-11-19T23:08:36.127" v="2217" actId="20577"/>
        <pc:sldMkLst>
          <pc:docMk/>
          <pc:sldMk cId="4277576250" sldId="421"/>
        </pc:sldMkLst>
        <pc:spChg chg="mod">
          <ac:chgData name="Stacey Coleman" userId="39388c8c-684c-4133-bd3c-08329177af5b" providerId="ADAL" clId="{53AF1CD7-E667-482F-9833-622B72FD2A6F}" dt="2024-11-19T23:08:36.127" v="2217" actId="20577"/>
          <ac:spMkLst>
            <pc:docMk/>
            <pc:sldMk cId="4277576250" sldId="421"/>
            <ac:spMk id="2" creationId="{6B06DE52-80F1-3F88-0B52-37E3CE365E55}"/>
          </ac:spMkLst>
        </pc:spChg>
      </pc:sldChg>
      <pc:sldChg chg="addSp modSp add mod modNotesTx">
        <pc:chgData name="Stacey Coleman" userId="39388c8c-684c-4133-bd3c-08329177af5b" providerId="ADAL" clId="{53AF1CD7-E667-482F-9833-622B72FD2A6F}" dt="2024-11-26T21:53:00.150" v="4018" actId="20577"/>
        <pc:sldMkLst>
          <pc:docMk/>
          <pc:sldMk cId="2737393416" sldId="422"/>
        </pc:sldMkLst>
        <pc:spChg chg="mod">
          <ac:chgData name="Stacey Coleman" userId="39388c8c-684c-4133-bd3c-08329177af5b" providerId="ADAL" clId="{53AF1CD7-E667-482F-9833-622B72FD2A6F}" dt="2024-11-19T23:09:03.172" v="2251" actId="20577"/>
          <ac:spMkLst>
            <pc:docMk/>
            <pc:sldMk cId="2737393416" sldId="422"/>
            <ac:spMk id="2" creationId="{B87C0C19-F782-4E53-B8AA-B3B0074E063E}"/>
          </ac:spMkLst>
        </pc:spChg>
        <pc:spChg chg="mod">
          <ac:chgData name="Stacey Coleman" userId="39388c8c-684c-4133-bd3c-08329177af5b" providerId="ADAL" clId="{53AF1CD7-E667-482F-9833-622B72FD2A6F}" dt="2024-11-19T23:14:18.807" v="2938" actId="27636"/>
          <ac:spMkLst>
            <pc:docMk/>
            <pc:sldMk cId="2737393416" sldId="422"/>
            <ac:spMk id="3" creationId="{BB818AAC-30FE-476B-B2BE-147F6F5453A1}"/>
          </ac:spMkLst>
        </pc:spChg>
        <pc:spChg chg="mod">
          <ac:chgData name="Stacey Coleman" userId="39388c8c-684c-4133-bd3c-08329177af5b" providerId="ADAL" clId="{53AF1CD7-E667-482F-9833-622B72FD2A6F}" dt="2024-11-19T23:16:33.303" v="3201" actId="122"/>
          <ac:spMkLst>
            <pc:docMk/>
            <pc:sldMk cId="2737393416" sldId="422"/>
            <ac:spMk id="4" creationId="{26DF9C32-A19A-49B9-90A8-DEF0910F74D7}"/>
          </ac:spMkLst>
        </pc:spChg>
        <pc:spChg chg="mod">
          <ac:chgData name="Stacey Coleman" userId="39388c8c-684c-4133-bd3c-08329177af5b" providerId="ADAL" clId="{53AF1CD7-E667-482F-9833-622B72FD2A6F}" dt="2024-11-19T23:16:34.728" v="3202" actId="122"/>
          <ac:spMkLst>
            <pc:docMk/>
            <pc:sldMk cId="2737393416" sldId="422"/>
            <ac:spMk id="5" creationId="{F1E3848D-9275-4636-856D-FE349C6D37AE}"/>
          </ac:spMkLst>
        </pc:spChg>
        <pc:spChg chg="add mod">
          <ac:chgData name="Stacey Coleman" userId="39388c8c-684c-4133-bd3c-08329177af5b" providerId="ADAL" clId="{53AF1CD7-E667-482F-9833-622B72FD2A6F}" dt="2024-11-26T21:52:40.461" v="4017" actId="6549"/>
          <ac:spMkLst>
            <pc:docMk/>
            <pc:sldMk cId="2737393416" sldId="422"/>
            <ac:spMk id="6" creationId="{F259C0E3-1C04-ED9E-6515-E91F4FDEE840}"/>
          </ac:spMkLst>
        </pc:spChg>
        <pc:spChg chg="mod">
          <ac:chgData name="Stacey Coleman" userId="39388c8c-684c-4133-bd3c-08329177af5b" providerId="ADAL" clId="{53AF1CD7-E667-482F-9833-622B72FD2A6F}" dt="2024-11-19T23:11:10.081" v="2272" actId="20577"/>
          <ac:spMkLst>
            <pc:docMk/>
            <pc:sldMk cId="2737393416" sldId="422"/>
            <ac:spMk id="7" creationId="{7D177554-5B3F-3759-28D6-E70D30FEEC18}"/>
          </ac:spMkLst>
        </pc:spChg>
        <pc:spChg chg="add mod">
          <ac:chgData name="Stacey Coleman" userId="39388c8c-684c-4133-bd3c-08329177af5b" providerId="ADAL" clId="{53AF1CD7-E667-482F-9833-622B72FD2A6F}" dt="2024-11-19T23:16:36.105" v="3203" actId="122"/>
          <ac:spMkLst>
            <pc:docMk/>
            <pc:sldMk cId="2737393416" sldId="422"/>
            <ac:spMk id="8" creationId="{E694390D-71CA-C34F-23E4-71E1E74527FD}"/>
          </ac:spMkLst>
        </pc:spChg>
      </pc:sldChg>
      <pc:sldChg chg="modSp add mod modNotesTx">
        <pc:chgData name="Stacey Coleman" userId="39388c8c-684c-4133-bd3c-08329177af5b" providerId="ADAL" clId="{53AF1CD7-E667-482F-9833-622B72FD2A6F}" dt="2024-11-26T22:00:56.235" v="5040" actId="20577"/>
        <pc:sldMkLst>
          <pc:docMk/>
          <pc:sldMk cId="4190526822" sldId="423"/>
        </pc:sldMkLst>
        <pc:spChg chg="mod">
          <ac:chgData name="Stacey Coleman" userId="39388c8c-684c-4133-bd3c-08329177af5b" providerId="ADAL" clId="{53AF1CD7-E667-482F-9833-622B72FD2A6F}" dt="2024-11-19T23:17:11.526" v="3205"/>
          <ac:spMkLst>
            <pc:docMk/>
            <pc:sldMk cId="4190526822" sldId="423"/>
            <ac:spMk id="2" creationId="{A905A1A3-75F9-BD88-5B4F-6A7D793FDA4E}"/>
          </ac:spMkLst>
        </pc:spChg>
        <pc:graphicFrameChg chg="mod modGraphic">
          <ac:chgData name="Stacey Coleman" userId="39388c8c-684c-4133-bd3c-08329177af5b" providerId="ADAL" clId="{53AF1CD7-E667-482F-9833-622B72FD2A6F}" dt="2024-11-26T21:59:42.643" v="4712" actId="1076"/>
          <ac:graphicFrameMkLst>
            <pc:docMk/>
            <pc:sldMk cId="4190526822" sldId="423"/>
            <ac:graphicFrameMk id="4" creationId="{3C562D9E-833C-4653-A99C-BE3C92E5A194}"/>
          </ac:graphicFrameMkLst>
        </pc:graphicFrameChg>
      </pc:sldChg>
      <pc:sldChg chg="modSp add mod ord modNotesTx">
        <pc:chgData name="Stacey Coleman" userId="39388c8c-684c-4133-bd3c-08329177af5b" providerId="ADAL" clId="{53AF1CD7-E667-482F-9833-622B72FD2A6F}" dt="2024-11-26T21:49:02.516" v="3560" actId="114"/>
        <pc:sldMkLst>
          <pc:docMk/>
          <pc:sldMk cId="989693290" sldId="424"/>
        </pc:sldMkLst>
        <pc:spChg chg="mod">
          <ac:chgData name="Stacey Coleman" userId="39388c8c-684c-4133-bd3c-08329177af5b" providerId="ADAL" clId="{53AF1CD7-E667-482F-9833-622B72FD2A6F}" dt="2024-11-26T21:49:02.516" v="3560" actId="114"/>
          <ac:spMkLst>
            <pc:docMk/>
            <pc:sldMk cId="989693290" sldId="424"/>
            <ac:spMk id="3" creationId="{00000000-0000-0000-0000-000000000000}"/>
          </ac:spMkLst>
        </pc:spChg>
      </pc:sldChg>
      <pc:sldChg chg="modSp add mod ord modNotesTx">
        <pc:chgData name="Stacey Coleman" userId="39388c8c-684c-4133-bd3c-08329177af5b" providerId="ADAL" clId="{53AF1CD7-E667-482F-9833-622B72FD2A6F}" dt="2024-11-26T21:47:57.715" v="3387" actId="20577"/>
        <pc:sldMkLst>
          <pc:docMk/>
          <pc:sldMk cId="1345168634" sldId="425"/>
        </pc:sldMkLst>
        <pc:spChg chg="mod">
          <ac:chgData name="Stacey Coleman" userId="39388c8c-684c-4133-bd3c-08329177af5b" providerId="ADAL" clId="{53AF1CD7-E667-482F-9833-622B72FD2A6F}" dt="2024-11-26T21:47:57.715" v="3387" actId="20577"/>
          <ac:spMkLst>
            <pc:docMk/>
            <pc:sldMk cId="1345168634" sldId="425"/>
            <ac:spMk id="3" creationId="{00000000-0000-0000-0000-000000000000}"/>
          </ac:spMkLst>
        </pc:spChg>
      </pc:sldChg>
      <pc:sldChg chg="modSp add mod modNotesTx">
        <pc:chgData name="Stacey Coleman" userId="39388c8c-684c-4133-bd3c-08329177af5b" providerId="ADAL" clId="{53AF1CD7-E667-482F-9833-622B72FD2A6F}" dt="2024-11-26T21:50:34.122" v="3763" actId="20577"/>
        <pc:sldMkLst>
          <pc:docMk/>
          <pc:sldMk cId="91719360" sldId="426"/>
        </pc:sldMkLst>
        <pc:spChg chg="mod">
          <ac:chgData name="Stacey Coleman" userId="39388c8c-684c-4133-bd3c-08329177af5b" providerId="ADAL" clId="{53AF1CD7-E667-482F-9833-622B72FD2A6F}" dt="2024-11-26T21:50:34.122" v="3763" actId="20577"/>
          <ac:spMkLst>
            <pc:docMk/>
            <pc:sldMk cId="91719360" sldId="426"/>
            <ac:spMk id="3" creationId="{00000000-0000-0000-0000-000000000000}"/>
          </ac:spMkLst>
        </pc:spChg>
      </pc:sldChg>
      <pc:sldChg chg="modSp add mod">
        <pc:chgData name="Stacey Coleman" userId="39388c8c-684c-4133-bd3c-08329177af5b" providerId="ADAL" clId="{53AF1CD7-E667-482F-9833-622B72FD2A6F}" dt="2024-11-26T21:52:10.678" v="4014" actId="27636"/>
        <pc:sldMkLst>
          <pc:docMk/>
          <pc:sldMk cId="333307955" sldId="427"/>
        </pc:sldMkLst>
        <pc:spChg chg="mod">
          <ac:chgData name="Stacey Coleman" userId="39388c8c-684c-4133-bd3c-08329177af5b" providerId="ADAL" clId="{53AF1CD7-E667-482F-9833-622B72FD2A6F}" dt="2024-11-26T21:52:10.678" v="4014" actId="27636"/>
          <ac:spMkLst>
            <pc:docMk/>
            <pc:sldMk cId="333307955" sldId="427"/>
            <ac:spMk id="3" creationId="{00000000-0000-0000-0000-000000000000}"/>
          </ac:spMkLst>
        </pc:spChg>
      </pc:sldChg>
      <pc:sldChg chg="modSp add mod">
        <pc:chgData name="Stacey Coleman" userId="39388c8c-684c-4133-bd3c-08329177af5b" providerId="ADAL" clId="{53AF1CD7-E667-482F-9833-622B72FD2A6F}" dt="2024-11-26T22:03:01.584" v="5064" actId="20577"/>
        <pc:sldMkLst>
          <pc:docMk/>
          <pc:sldMk cId="723929582" sldId="428"/>
        </pc:sldMkLst>
        <pc:spChg chg="mod">
          <ac:chgData name="Stacey Coleman" userId="39388c8c-684c-4133-bd3c-08329177af5b" providerId="ADAL" clId="{53AF1CD7-E667-482F-9833-622B72FD2A6F}" dt="2024-11-26T22:03:01.584" v="5064" actId="20577"/>
          <ac:spMkLst>
            <pc:docMk/>
            <pc:sldMk cId="723929582" sldId="428"/>
            <ac:spMk id="2" creationId="{6B06DE52-80F1-3F88-0B52-37E3CE365E55}"/>
          </ac:spMkLst>
        </pc:spChg>
      </pc:sldChg>
      <pc:sldChg chg="addSp delSp modSp add mod setBg delDesignElem">
        <pc:chgData name="Stacey Coleman" userId="39388c8c-684c-4133-bd3c-08329177af5b" providerId="ADAL" clId="{53AF1CD7-E667-482F-9833-622B72FD2A6F}" dt="2024-11-27T14:16:34.971" v="5222" actId="1035"/>
        <pc:sldMkLst>
          <pc:docMk/>
          <pc:sldMk cId="3863867348" sldId="429"/>
        </pc:sldMkLst>
        <pc:spChg chg="add del mod">
          <ac:chgData name="Stacey Coleman" userId="39388c8c-684c-4133-bd3c-08329177af5b" providerId="ADAL" clId="{53AF1CD7-E667-482F-9833-622B72FD2A6F}" dt="2024-11-27T14:12:24.148" v="5090" actId="478"/>
          <ac:spMkLst>
            <pc:docMk/>
            <pc:sldMk cId="3863867348" sldId="429"/>
            <ac:spMk id="3" creationId="{74EBABE1-B8EB-3566-1F0E-B1CB7FF366A0}"/>
          </ac:spMkLst>
        </pc:spChg>
        <pc:spChg chg="add mod ord">
          <ac:chgData name="Stacey Coleman" userId="39388c8c-684c-4133-bd3c-08329177af5b" providerId="ADAL" clId="{53AF1CD7-E667-482F-9833-622B72FD2A6F}" dt="2024-11-27T14:14:58.068" v="5186" actId="34135"/>
          <ac:spMkLst>
            <pc:docMk/>
            <pc:sldMk cId="3863867348" sldId="429"/>
            <ac:spMk id="4" creationId="{F187E723-E884-024F-31E4-F266FC560A9E}"/>
          </ac:spMkLst>
        </pc:spChg>
        <pc:spChg chg="add mod">
          <ac:chgData name="Stacey Coleman" userId="39388c8c-684c-4133-bd3c-08329177af5b" providerId="ADAL" clId="{53AF1CD7-E667-482F-9833-622B72FD2A6F}" dt="2024-11-27T14:15:56.766" v="5206" actId="1076"/>
          <ac:spMkLst>
            <pc:docMk/>
            <pc:sldMk cId="3863867348" sldId="429"/>
            <ac:spMk id="5" creationId="{FD613E1E-A991-8951-7894-3D48097590B6}"/>
          </ac:spMkLst>
        </pc:spChg>
        <pc:spChg chg="add mod">
          <ac:chgData name="Stacey Coleman" userId="39388c8c-684c-4133-bd3c-08329177af5b" providerId="ADAL" clId="{53AF1CD7-E667-482F-9833-622B72FD2A6F}" dt="2024-11-27T14:15:56.766" v="5206" actId="1076"/>
          <ac:spMkLst>
            <pc:docMk/>
            <pc:sldMk cId="3863867348" sldId="429"/>
            <ac:spMk id="6" creationId="{FF10451C-2CF1-D1E6-E26A-1EA8E7507A44}"/>
          </ac:spMkLst>
        </pc:spChg>
        <pc:spChg chg="add mod">
          <ac:chgData name="Stacey Coleman" userId="39388c8c-684c-4133-bd3c-08329177af5b" providerId="ADAL" clId="{53AF1CD7-E667-482F-9833-622B72FD2A6F}" dt="2024-11-27T14:16:34.971" v="5222" actId="1035"/>
          <ac:spMkLst>
            <pc:docMk/>
            <pc:sldMk cId="3863867348" sldId="429"/>
            <ac:spMk id="7" creationId="{2D341CCC-4262-DC2E-911B-B6C8A822B572}"/>
          </ac:spMkLst>
        </pc:spChg>
        <pc:spChg chg="add mod">
          <ac:chgData name="Stacey Coleman" userId="39388c8c-684c-4133-bd3c-08329177af5b" providerId="ADAL" clId="{53AF1CD7-E667-482F-9833-622B72FD2A6F}" dt="2024-11-27T14:13:57.030" v="5120"/>
          <ac:spMkLst>
            <pc:docMk/>
            <pc:sldMk cId="3863867348" sldId="429"/>
            <ac:spMk id="9" creationId="{954E6386-996A-929F-2429-9D9CB79E41CF}"/>
          </ac:spMkLst>
        </pc:spChg>
        <pc:spChg chg="add mod">
          <ac:chgData name="Stacey Coleman" userId="39388c8c-684c-4133-bd3c-08329177af5b" providerId="ADAL" clId="{53AF1CD7-E667-482F-9833-622B72FD2A6F}" dt="2024-11-27T14:16:23.276" v="5210" actId="114"/>
          <ac:spMkLst>
            <pc:docMk/>
            <pc:sldMk cId="3863867348" sldId="429"/>
            <ac:spMk id="11" creationId="{8EF30EA8-9349-4B8D-7A86-313F8657C915}"/>
          </ac:spMkLst>
        </pc:spChg>
        <pc:spChg chg="mod">
          <ac:chgData name="Stacey Coleman" userId="39388c8c-684c-4133-bd3c-08329177af5b" providerId="ADAL" clId="{53AF1CD7-E667-482F-9833-622B72FD2A6F}" dt="2024-11-27T14:14:41.837" v="5183"/>
          <ac:spMkLst>
            <pc:docMk/>
            <pc:sldMk cId="3863867348" sldId="429"/>
            <ac:spMk id="13" creationId="{2647E2F5-1E50-5958-7271-84B8061C9FD2}"/>
          </ac:spMkLst>
        </pc:spChg>
        <pc:spChg chg="mod">
          <ac:chgData name="Stacey Coleman" userId="39388c8c-684c-4133-bd3c-08329177af5b" providerId="ADAL" clId="{53AF1CD7-E667-482F-9833-622B72FD2A6F}" dt="2024-11-27T14:16:26.013" v="5212" actId="114"/>
          <ac:spMkLst>
            <pc:docMk/>
            <pc:sldMk cId="3863867348" sldId="429"/>
            <ac:spMk id="14" creationId="{5776116C-BFF0-E766-1790-5536A86B158E}"/>
          </ac:spMkLst>
        </pc:spChg>
        <pc:spChg chg="mod">
          <ac:chgData name="Stacey Coleman" userId="39388c8c-684c-4133-bd3c-08329177af5b" providerId="ADAL" clId="{53AF1CD7-E667-482F-9833-622B72FD2A6F}" dt="2024-11-27T14:15:13.946" v="5189"/>
          <ac:spMkLst>
            <pc:docMk/>
            <pc:sldMk cId="3863867348" sldId="429"/>
            <ac:spMk id="16" creationId="{5C5449AA-65C4-326A-564C-DA85365FD75F}"/>
          </ac:spMkLst>
        </pc:spChg>
        <pc:spChg chg="mod">
          <ac:chgData name="Stacey Coleman" userId="39388c8c-684c-4133-bd3c-08329177af5b" providerId="ADAL" clId="{53AF1CD7-E667-482F-9833-622B72FD2A6F}" dt="2024-11-27T14:15:33.149" v="5193"/>
          <ac:spMkLst>
            <pc:docMk/>
            <pc:sldMk cId="3863867348" sldId="429"/>
            <ac:spMk id="17" creationId="{D2AF30AA-3475-2B5C-7D1A-37423F381E10}"/>
          </ac:spMkLst>
        </pc:spChg>
        <pc:spChg chg="del">
          <ac:chgData name="Stacey Coleman" userId="39388c8c-684c-4133-bd3c-08329177af5b" providerId="ADAL" clId="{53AF1CD7-E667-482F-9833-622B72FD2A6F}" dt="2024-11-27T14:12:16.619" v="5088"/>
          <ac:spMkLst>
            <pc:docMk/>
            <pc:sldMk cId="3863867348" sldId="429"/>
            <ac:spMk id="22" creationId="{2C61293E-6EBE-43EF-A52C-9BEBFD7679D4}"/>
          </ac:spMkLst>
        </pc:spChg>
        <pc:spChg chg="del">
          <ac:chgData name="Stacey Coleman" userId="39388c8c-684c-4133-bd3c-08329177af5b" providerId="ADAL" clId="{53AF1CD7-E667-482F-9833-622B72FD2A6F}" dt="2024-11-27T14:12:16.619" v="5088"/>
          <ac:spMkLst>
            <pc:docMk/>
            <pc:sldMk cId="3863867348" sldId="429"/>
            <ac:spMk id="23" creationId="{3FCFB1DE-0B7E-48CC-BA90-B2AB0889F9D6}"/>
          </ac:spMkLst>
        </pc:spChg>
        <pc:grpChg chg="add mod">
          <ac:chgData name="Stacey Coleman" userId="39388c8c-684c-4133-bd3c-08329177af5b" providerId="ADAL" clId="{53AF1CD7-E667-482F-9833-622B72FD2A6F}" dt="2024-11-27T14:15:56.766" v="5206" actId="1076"/>
          <ac:grpSpMkLst>
            <pc:docMk/>
            <pc:sldMk cId="3863867348" sldId="429"/>
            <ac:grpSpMk id="8" creationId="{73A9EF0C-AD93-AB3F-159D-CD076C4DC8AE}"/>
          </ac:grpSpMkLst>
        </pc:grpChg>
        <pc:grpChg chg="add mod">
          <ac:chgData name="Stacey Coleman" userId="39388c8c-684c-4133-bd3c-08329177af5b" providerId="ADAL" clId="{53AF1CD7-E667-482F-9833-622B72FD2A6F}" dt="2024-11-27T14:15:56.766" v="5206" actId="1076"/>
          <ac:grpSpMkLst>
            <pc:docMk/>
            <pc:sldMk cId="3863867348" sldId="429"/>
            <ac:grpSpMk id="12" creationId="{B2CD0E9E-0164-92C7-8199-FFC730E65450}"/>
          </ac:grpSpMkLst>
        </pc:grpChg>
        <pc:grpChg chg="add mod">
          <ac:chgData name="Stacey Coleman" userId="39388c8c-684c-4133-bd3c-08329177af5b" providerId="ADAL" clId="{53AF1CD7-E667-482F-9833-622B72FD2A6F}" dt="2024-11-27T14:16:01.383" v="5207" actId="1076"/>
          <ac:grpSpMkLst>
            <pc:docMk/>
            <pc:sldMk cId="3863867348" sldId="429"/>
            <ac:grpSpMk id="15" creationId="{0C7CCAD0-4D45-9F50-9424-D9B13402861F}"/>
          </ac:grpSpMkLst>
        </pc:grpChg>
        <pc:graphicFrameChg chg="del">
          <ac:chgData name="Stacey Coleman" userId="39388c8c-684c-4133-bd3c-08329177af5b" providerId="ADAL" clId="{53AF1CD7-E667-482F-9833-622B72FD2A6F}" dt="2024-11-27T14:12:22.230" v="5089" actId="478"/>
          <ac:graphicFrameMkLst>
            <pc:docMk/>
            <pc:sldMk cId="3863867348" sldId="429"/>
            <ac:graphicFrameMk id="10" creationId="{CF1BEC96-9CDE-D59B-62B0-18257A8BE004}"/>
          </ac:graphicFrameMkLst>
        </pc:graphicFrameChg>
      </pc:sldChg>
      <pc:sldChg chg="addSp delSp modSp add del mod">
        <pc:chgData name="Stacey Coleman" userId="39388c8c-684c-4133-bd3c-08329177af5b" providerId="ADAL" clId="{53AF1CD7-E667-482F-9833-622B72FD2A6F}" dt="2024-11-27T15:03:42.774" v="5636" actId="478"/>
        <pc:sldMkLst>
          <pc:docMk/>
          <pc:sldMk cId="4238999214" sldId="430"/>
        </pc:sldMkLst>
        <pc:spChg chg="del mod">
          <ac:chgData name="Stacey Coleman" userId="39388c8c-684c-4133-bd3c-08329177af5b" providerId="ADAL" clId="{53AF1CD7-E667-482F-9833-622B72FD2A6F}" dt="2024-11-27T15:03:40.732" v="5635" actId="478"/>
          <ac:spMkLst>
            <pc:docMk/>
            <pc:sldMk cId="4238999214" sldId="430"/>
            <ac:spMk id="3" creationId="{F29DB3A6-2FFE-4BC6-91A9-509A286D62E4}"/>
          </ac:spMkLst>
        </pc:spChg>
        <pc:spChg chg="mod">
          <ac:chgData name="Stacey Coleman" userId="39388c8c-684c-4133-bd3c-08329177af5b" providerId="ADAL" clId="{53AF1CD7-E667-482F-9833-622B72FD2A6F}" dt="2024-11-27T15:03:01.310" v="5607" actId="2711"/>
          <ac:spMkLst>
            <pc:docMk/>
            <pc:sldMk cId="4238999214" sldId="430"/>
            <ac:spMk id="5" creationId="{77B7C3C5-7025-4FC6-B4C6-B8D9D8F91B4F}"/>
          </ac:spMkLst>
        </pc:spChg>
        <pc:spChg chg="mod">
          <ac:chgData name="Stacey Coleman" userId="39388c8c-684c-4133-bd3c-08329177af5b" providerId="ADAL" clId="{53AF1CD7-E667-482F-9833-622B72FD2A6F}" dt="2024-11-27T15:03:01.310" v="5607" actId="2711"/>
          <ac:spMkLst>
            <pc:docMk/>
            <pc:sldMk cId="4238999214" sldId="430"/>
            <ac:spMk id="6" creationId="{C35C4A1A-8549-4C18-9E67-E5D1854ECECA}"/>
          </ac:spMkLst>
        </pc:spChg>
        <pc:spChg chg="mod">
          <ac:chgData name="Stacey Coleman" userId="39388c8c-684c-4133-bd3c-08329177af5b" providerId="ADAL" clId="{53AF1CD7-E667-482F-9833-622B72FD2A6F}" dt="2024-11-27T15:03:01.310" v="5607" actId="2711"/>
          <ac:spMkLst>
            <pc:docMk/>
            <pc:sldMk cId="4238999214" sldId="430"/>
            <ac:spMk id="7" creationId="{6F5A8916-8451-4AD3-94B2-94FF776A6877}"/>
          </ac:spMkLst>
        </pc:spChg>
        <pc:spChg chg="mod">
          <ac:chgData name="Stacey Coleman" userId="39388c8c-684c-4133-bd3c-08329177af5b" providerId="ADAL" clId="{53AF1CD7-E667-482F-9833-622B72FD2A6F}" dt="2024-11-27T15:03:01.310" v="5607" actId="2711"/>
          <ac:spMkLst>
            <pc:docMk/>
            <pc:sldMk cId="4238999214" sldId="430"/>
            <ac:spMk id="8" creationId="{FE6DB637-9BE0-4685-BF8B-92CA127E82DF}"/>
          </ac:spMkLst>
        </pc:spChg>
        <pc:spChg chg="mod">
          <ac:chgData name="Stacey Coleman" userId="39388c8c-684c-4133-bd3c-08329177af5b" providerId="ADAL" clId="{53AF1CD7-E667-482F-9833-622B72FD2A6F}" dt="2024-11-27T15:03:01.310" v="5607" actId="2711"/>
          <ac:spMkLst>
            <pc:docMk/>
            <pc:sldMk cId="4238999214" sldId="430"/>
            <ac:spMk id="9" creationId="{63DC21A5-0E4A-467E-8E1A-A63F35715048}"/>
          </ac:spMkLst>
        </pc:spChg>
        <pc:spChg chg="add del mod">
          <ac:chgData name="Stacey Coleman" userId="39388c8c-684c-4133-bd3c-08329177af5b" providerId="ADAL" clId="{53AF1CD7-E667-482F-9833-622B72FD2A6F}" dt="2024-11-27T15:03:42.774" v="5636" actId="478"/>
          <ac:spMkLst>
            <pc:docMk/>
            <pc:sldMk cId="4238999214" sldId="430"/>
            <ac:spMk id="10" creationId="{E02EA8C3-308F-DCA1-ECD9-9EC64F9E082F}"/>
          </ac:spMkLst>
        </pc:spChg>
        <pc:spChg chg="mod">
          <ac:chgData name="Stacey Coleman" userId="39388c8c-684c-4133-bd3c-08329177af5b" providerId="ADAL" clId="{53AF1CD7-E667-482F-9833-622B72FD2A6F}" dt="2024-11-27T15:03:01.310" v="5607" actId="2711"/>
          <ac:spMkLst>
            <pc:docMk/>
            <pc:sldMk cId="4238999214" sldId="430"/>
            <ac:spMk id="11" creationId="{CF8D022F-44A2-47B2-8A68-B47088FAF427}"/>
          </ac:spMkLst>
        </pc:spChg>
        <pc:spChg chg="mod">
          <ac:chgData name="Stacey Coleman" userId="39388c8c-684c-4133-bd3c-08329177af5b" providerId="ADAL" clId="{53AF1CD7-E667-482F-9833-622B72FD2A6F}" dt="2024-11-27T15:03:01.310" v="5607" actId="2711"/>
          <ac:spMkLst>
            <pc:docMk/>
            <pc:sldMk cId="4238999214" sldId="430"/>
            <ac:spMk id="12" creationId="{7A227AC9-817A-4D51-84AF-21BC9FDCD899}"/>
          </ac:spMkLst>
        </pc:spChg>
        <pc:spChg chg="mod">
          <ac:chgData name="Stacey Coleman" userId="39388c8c-684c-4133-bd3c-08329177af5b" providerId="ADAL" clId="{53AF1CD7-E667-482F-9833-622B72FD2A6F}" dt="2024-11-27T15:03:01.310" v="5607" actId="2711"/>
          <ac:spMkLst>
            <pc:docMk/>
            <pc:sldMk cId="4238999214" sldId="430"/>
            <ac:spMk id="13" creationId="{C7DCB0FC-64A5-40B9-9F65-1CC90C5EA6F7}"/>
          </ac:spMkLst>
        </pc:spChg>
        <pc:spChg chg="mod">
          <ac:chgData name="Stacey Coleman" userId="39388c8c-684c-4133-bd3c-08329177af5b" providerId="ADAL" clId="{53AF1CD7-E667-482F-9833-622B72FD2A6F}" dt="2024-11-27T15:03:01.310" v="5607" actId="2711"/>
          <ac:spMkLst>
            <pc:docMk/>
            <pc:sldMk cId="4238999214" sldId="430"/>
            <ac:spMk id="14" creationId="{DA55C316-9E26-49E6-9C49-B1FC9FD43A28}"/>
          </ac:spMkLst>
        </pc:spChg>
        <pc:spChg chg="mod">
          <ac:chgData name="Stacey Coleman" userId="39388c8c-684c-4133-bd3c-08329177af5b" providerId="ADAL" clId="{53AF1CD7-E667-482F-9833-622B72FD2A6F}" dt="2024-11-27T15:03:01.310" v="5607" actId="2711"/>
          <ac:spMkLst>
            <pc:docMk/>
            <pc:sldMk cId="4238999214" sldId="430"/>
            <ac:spMk id="15" creationId="{FC0DAAE0-29DE-4D72-8D18-00BEF0266E99}"/>
          </ac:spMkLst>
        </pc:spChg>
        <pc:spChg chg="mod">
          <ac:chgData name="Stacey Coleman" userId="39388c8c-684c-4133-bd3c-08329177af5b" providerId="ADAL" clId="{53AF1CD7-E667-482F-9833-622B72FD2A6F}" dt="2024-11-27T15:03:01.310" v="5607" actId="2711"/>
          <ac:spMkLst>
            <pc:docMk/>
            <pc:sldMk cId="4238999214" sldId="430"/>
            <ac:spMk id="16" creationId="{E8B7C817-7EED-4EDF-9A90-701117A9ED6E}"/>
          </ac:spMkLst>
        </pc:spChg>
        <pc:spChg chg="mod">
          <ac:chgData name="Stacey Coleman" userId="39388c8c-684c-4133-bd3c-08329177af5b" providerId="ADAL" clId="{53AF1CD7-E667-482F-9833-622B72FD2A6F}" dt="2024-11-27T15:03:01.310" v="5607" actId="2711"/>
          <ac:spMkLst>
            <pc:docMk/>
            <pc:sldMk cId="4238999214" sldId="430"/>
            <ac:spMk id="17" creationId="{E7335CAA-1B88-4D1F-BA99-A0EDFB51CA74}"/>
          </ac:spMkLst>
        </pc:spChg>
        <pc:spChg chg="mod">
          <ac:chgData name="Stacey Coleman" userId="39388c8c-684c-4133-bd3c-08329177af5b" providerId="ADAL" clId="{53AF1CD7-E667-482F-9833-622B72FD2A6F}" dt="2024-11-27T15:03:01.310" v="5607" actId="2711"/>
          <ac:spMkLst>
            <pc:docMk/>
            <pc:sldMk cId="4238999214" sldId="430"/>
            <ac:spMk id="18" creationId="{4DE15056-511A-4A19-B5F8-43627A568368}"/>
          </ac:spMkLst>
        </pc:spChg>
        <pc:spChg chg="mod">
          <ac:chgData name="Stacey Coleman" userId="39388c8c-684c-4133-bd3c-08329177af5b" providerId="ADAL" clId="{53AF1CD7-E667-482F-9833-622B72FD2A6F}" dt="2024-11-27T15:03:01.310" v="5607" actId="2711"/>
          <ac:spMkLst>
            <pc:docMk/>
            <pc:sldMk cId="4238999214" sldId="430"/>
            <ac:spMk id="19" creationId="{D4765D57-1B52-441D-AD10-1B646A9A1784}"/>
          </ac:spMkLst>
        </pc:spChg>
        <pc:spChg chg="mod">
          <ac:chgData name="Stacey Coleman" userId="39388c8c-684c-4133-bd3c-08329177af5b" providerId="ADAL" clId="{53AF1CD7-E667-482F-9833-622B72FD2A6F}" dt="2024-11-27T15:03:01.310" v="5607" actId="2711"/>
          <ac:spMkLst>
            <pc:docMk/>
            <pc:sldMk cId="4238999214" sldId="430"/>
            <ac:spMk id="20" creationId="{CE990447-EF82-495D-BC46-48D3374605E3}"/>
          </ac:spMkLst>
        </pc:spChg>
      </pc:sldChg>
      <pc:sldChg chg="addSp delSp modSp new mod modNotesTx">
        <pc:chgData name="Stacey Coleman" userId="39388c8c-684c-4133-bd3c-08329177af5b" providerId="ADAL" clId="{53AF1CD7-E667-482F-9833-622B72FD2A6F}" dt="2024-11-27T15:04:39.973" v="5653"/>
        <pc:sldMkLst>
          <pc:docMk/>
          <pc:sldMk cId="3715961424" sldId="431"/>
        </pc:sldMkLst>
        <pc:spChg chg="add del mod">
          <ac:chgData name="Stacey Coleman" userId="39388c8c-684c-4133-bd3c-08329177af5b" providerId="ADAL" clId="{53AF1CD7-E667-482F-9833-622B72FD2A6F}" dt="2024-11-27T15:03:57.544" v="5640" actId="21"/>
          <ac:spMkLst>
            <pc:docMk/>
            <pc:sldMk cId="3715961424" sldId="431"/>
            <ac:spMk id="2" creationId="{33B6C8DD-7ECB-0BD2-6379-796629CAD9B8}"/>
          </ac:spMkLst>
        </pc:spChg>
        <pc:spChg chg="add mod">
          <ac:chgData name="Stacey Coleman" userId="39388c8c-684c-4133-bd3c-08329177af5b" providerId="ADAL" clId="{53AF1CD7-E667-482F-9833-622B72FD2A6F}" dt="2024-11-27T15:04:01.452" v="5641" actId="1076"/>
          <ac:spMkLst>
            <pc:docMk/>
            <pc:sldMk cId="3715961424" sldId="431"/>
            <ac:spMk id="4" creationId="{45057A8B-ED0F-BB01-02B6-00D5AC16ECEF}"/>
          </ac:spMkLst>
        </pc:spChg>
        <pc:spChg chg="add mod">
          <ac:chgData name="Stacey Coleman" userId="39388c8c-684c-4133-bd3c-08329177af5b" providerId="ADAL" clId="{53AF1CD7-E667-482F-9833-622B72FD2A6F}" dt="2024-11-27T15:04:01.452" v="5641" actId="1076"/>
          <ac:spMkLst>
            <pc:docMk/>
            <pc:sldMk cId="3715961424" sldId="431"/>
            <ac:spMk id="5" creationId="{750ADE39-4AD3-EA66-CCD5-C07EF44D989D}"/>
          </ac:spMkLst>
        </pc:spChg>
        <pc:spChg chg="add mod">
          <ac:chgData name="Stacey Coleman" userId="39388c8c-684c-4133-bd3c-08329177af5b" providerId="ADAL" clId="{53AF1CD7-E667-482F-9833-622B72FD2A6F}" dt="2024-11-27T15:04:01.452" v="5641" actId="1076"/>
          <ac:spMkLst>
            <pc:docMk/>
            <pc:sldMk cId="3715961424" sldId="431"/>
            <ac:spMk id="6" creationId="{4B8621BA-127A-5B78-64A8-4273E38FB9FB}"/>
          </ac:spMkLst>
        </pc:spChg>
        <pc:spChg chg="add mod">
          <ac:chgData name="Stacey Coleman" userId="39388c8c-684c-4133-bd3c-08329177af5b" providerId="ADAL" clId="{53AF1CD7-E667-482F-9833-622B72FD2A6F}" dt="2024-11-27T15:04:01.452" v="5641" actId="1076"/>
          <ac:spMkLst>
            <pc:docMk/>
            <pc:sldMk cId="3715961424" sldId="431"/>
            <ac:spMk id="7" creationId="{E893934B-D6C4-762C-B668-E8A319F88746}"/>
          </ac:spMkLst>
        </pc:spChg>
        <pc:spChg chg="add mod">
          <ac:chgData name="Stacey Coleman" userId="39388c8c-684c-4133-bd3c-08329177af5b" providerId="ADAL" clId="{53AF1CD7-E667-482F-9833-622B72FD2A6F}" dt="2024-11-27T15:04:01.452" v="5641" actId="1076"/>
          <ac:spMkLst>
            <pc:docMk/>
            <pc:sldMk cId="3715961424" sldId="431"/>
            <ac:spMk id="8" creationId="{614FA206-0B3E-B3BD-F269-77377F08DEBB}"/>
          </ac:spMkLst>
        </pc:spChg>
        <pc:spChg chg="add mod">
          <ac:chgData name="Stacey Coleman" userId="39388c8c-684c-4133-bd3c-08329177af5b" providerId="ADAL" clId="{53AF1CD7-E667-482F-9833-622B72FD2A6F}" dt="2024-11-27T15:04:01.452" v="5641" actId="1076"/>
          <ac:spMkLst>
            <pc:docMk/>
            <pc:sldMk cId="3715961424" sldId="431"/>
            <ac:spMk id="9" creationId="{7866070C-03D0-9638-8EAE-88830472570B}"/>
          </ac:spMkLst>
        </pc:spChg>
        <pc:spChg chg="add mod">
          <ac:chgData name="Stacey Coleman" userId="39388c8c-684c-4133-bd3c-08329177af5b" providerId="ADAL" clId="{53AF1CD7-E667-482F-9833-622B72FD2A6F}" dt="2024-11-27T15:04:01.452" v="5641" actId="1076"/>
          <ac:spMkLst>
            <pc:docMk/>
            <pc:sldMk cId="3715961424" sldId="431"/>
            <ac:spMk id="10" creationId="{613794A4-F623-93D7-4E43-31BA4A9E0E71}"/>
          </ac:spMkLst>
        </pc:spChg>
        <pc:spChg chg="add mod">
          <ac:chgData name="Stacey Coleman" userId="39388c8c-684c-4133-bd3c-08329177af5b" providerId="ADAL" clId="{53AF1CD7-E667-482F-9833-622B72FD2A6F}" dt="2024-11-27T15:04:01.452" v="5641" actId="1076"/>
          <ac:spMkLst>
            <pc:docMk/>
            <pc:sldMk cId="3715961424" sldId="431"/>
            <ac:spMk id="11" creationId="{37036BD4-4796-530B-CF8D-4C2DBD0048ED}"/>
          </ac:spMkLst>
        </pc:spChg>
        <pc:spChg chg="add mod">
          <ac:chgData name="Stacey Coleman" userId="39388c8c-684c-4133-bd3c-08329177af5b" providerId="ADAL" clId="{53AF1CD7-E667-482F-9833-622B72FD2A6F}" dt="2024-11-27T15:04:01.452" v="5641" actId="1076"/>
          <ac:spMkLst>
            <pc:docMk/>
            <pc:sldMk cId="3715961424" sldId="431"/>
            <ac:spMk id="12" creationId="{81128E09-CFC9-3110-FFE9-FF69DC301F69}"/>
          </ac:spMkLst>
        </pc:spChg>
        <pc:spChg chg="add mod">
          <ac:chgData name="Stacey Coleman" userId="39388c8c-684c-4133-bd3c-08329177af5b" providerId="ADAL" clId="{53AF1CD7-E667-482F-9833-622B72FD2A6F}" dt="2024-11-27T15:04:01.452" v="5641" actId="1076"/>
          <ac:spMkLst>
            <pc:docMk/>
            <pc:sldMk cId="3715961424" sldId="431"/>
            <ac:spMk id="13" creationId="{9A6F178D-2A80-4D23-94CA-65B578093B60}"/>
          </ac:spMkLst>
        </pc:spChg>
        <pc:spChg chg="add mod">
          <ac:chgData name="Stacey Coleman" userId="39388c8c-684c-4133-bd3c-08329177af5b" providerId="ADAL" clId="{53AF1CD7-E667-482F-9833-622B72FD2A6F}" dt="2024-11-27T15:04:01.452" v="5641" actId="1076"/>
          <ac:spMkLst>
            <pc:docMk/>
            <pc:sldMk cId="3715961424" sldId="431"/>
            <ac:spMk id="14" creationId="{5ABDF299-3FCC-50F2-0E88-17441734090C}"/>
          </ac:spMkLst>
        </pc:spChg>
        <pc:spChg chg="add mod">
          <ac:chgData name="Stacey Coleman" userId="39388c8c-684c-4133-bd3c-08329177af5b" providerId="ADAL" clId="{53AF1CD7-E667-482F-9833-622B72FD2A6F}" dt="2024-11-27T15:04:01.452" v="5641" actId="1076"/>
          <ac:spMkLst>
            <pc:docMk/>
            <pc:sldMk cId="3715961424" sldId="431"/>
            <ac:spMk id="15" creationId="{8E038EAC-6FA1-117E-B301-5EC58B772505}"/>
          </ac:spMkLst>
        </pc:spChg>
        <pc:spChg chg="add mod">
          <ac:chgData name="Stacey Coleman" userId="39388c8c-684c-4133-bd3c-08329177af5b" providerId="ADAL" clId="{53AF1CD7-E667-482F-9833-622B72FD2A6F}" dt="2024-11-27T15:04:01.452" v="5641" actId="1076"/>
          <ac:spMkLst>
            <pc:docMk/>
            <pc:sldMk cId="3715961424" sldId="431"/>
            <ac:spMk id="16" creationId="{9342CAB8-8A91-DA73-91E3-D60120AB14E6}"/>
          </ac:spMkLst>
        </pc:spChg>
        <pc:spChg chg="add mod">
          <ac:chgData name="Stacey Coleman" userId="39388c8c-684c-4133-bd3c-08329177af5b" providerId="ADAL" clId="{53AF1CD7-E667-482F-9833-622B72FD2A6F}" dt="2024-11-27T15:04:01.452" v="5641" actId="1076"/>
          <ac:spMkLst>
            <pc:docMk/>
            <pc:sldMk cId="3715961424" sldId="431"/>
            <ac:spMk id="17" creationId="{F9076433-84E5-4D11-A424-FFB82F50B444}"/>
          </ac:spMkLst>
        </pc:spChg>
        <pc:spChg chg="add mod">
          <ac:chgData name="Stacey Coleman" userId="39388c8c-684c-4133-bd3c-08329177af5b" providerId="ADAL" clId="{53AF1CD7-E667-482F-9833-622B72FD2A6F}" dt="2024-11-27T15:04:01.452" v="5641" actId="1076"/>
          <ac:spMkLst>
            <pc:docMk/>
            <pc:sldMk cId="3715961424" sldId="431"/>
            <ac:spMk id="18" creationId="{81DC4BA5-0BDD-B8E9-6440-D18A2A5284A5}"/>
          </ac:spMkLst>
        </pc:spChg>
        <pc:spChg chg="add mod">
          <ac:chgData name="Stacey Coleman" userId="39388c8c-684c-4133-bd3c-08329177af5b" providerId="ADAL" clId="{53AF1CD7-E667-482F-9833-622B72FD2A6F}" dt="2024-11-27T15:04:28.145" v="5652" actId="1038"/>
          <ac:spMkLst>
            <pc:docMk/>
            <pc:sldMk cId="3715961424" sldId="431"/>
            <ac:spMk id="19" creationId="{33B6C8DD-7ECB-0BD2-6379-796629CAD9B8}"/>
          </ac:spMkLst>
        </pc:spChg>
        <pc:graphicFrameChg chg="add mod">
          <ac:chgData name="Stacey Coleman" userId="39388c8c-684c-4133-bd3c-08329177af5b" providerId="ADAL" clId="{53AF1CD7-E667-482F-9833-622B72FD2A6F}" dt="2024-11-27T15:04:01.452" v="5641" actId="1076"/>
          <ac:graphicFrameMkLst>
            <pc:docMk/>
            <pc:sldMk cId="3715961424" sldId="431"/>
            <ac:graphicFrameMk id="3" creationId="{220A69C0-2AED-F847-531C-165087F3AFF9}"/>
          </ac:graphicFrameMkLst>
        </pc:graphicFrameChg>
      </pc:sldChg>
      <pc:sldChg chg="addSp modSp new modAnim">
        <pc:chgData name="Stacey Coleman" userId="39388c8c-684c-4133-bd3c-08329177af5b" providerId="ADAL" clId="{53AF1CD7-E667-482F-9833-622B72FD2A6F}" dt="2024-11-27T15:05:42.402" v="5657" actId="2711"/>
        <pc:sldMkLst>
          <pc:docMk/>
          <pc:sldMk cId="3920207524" sldId="432"/>
        </pc:sldMkLst>
        <pc:spChg chg="add mod">
          <ac:chgData name="Stacey Coleman" userId="39388c8c-684c-4133-bd3c-08329177af5b" providerId="ADAL" clId="{53AF1CD7-E667-482F-9833-622B72FD2A6F}" dt="2024-11-27T15:05:42.402" v="5657" actId="2711"/>
          <ac:spMkLst>
            <pc:docMk/>
            <pc:sldMk cId="3920207524" sldId="432"/>
            <ac:spMk id="2" creationId="{F1C1FE76-878A-80D7-862D-8927284AE109}"/>
          </ac:spMkLst>
        </pc:spChg>
        <pc:spChg chg="add mod">
          <ac:chgData name="Stacey Coleman" userId="39388c8c-684c-4133-bd3c-08329177af5b" providerId="ADAL" clId="{53AF1CD7-E667-482F-9833-622B72FD2A6F}" dt="2024-11-27T15:05:42.402" v="5657" actId="2711"/>
          <ac:spMkLst>
            <pc:docMk/>
            <pc:sldMk cId="3920207524" sldId="432"/>
            <ac:spMk id="4" creationId="{D0925B35-04D9-5250-BF74-8030B638F25D}"/>
          </ac:spMkLst>
        </pc:spChg>
        <pc:spChg chg="add mod">
          <ac:chgData name="Stacey Coleman" userId="39388c8c-684c-4133-bd3c-08329177af5b" providerId="ADAL" clId="{53AF1CD7-E667-482F-9833-622B72FD2A6F}" dt="2024-11-27T15:05:42.402" v="5657" actId="2711"/>
          <ac:spMkLst>
            <pc:docMk/>
            <pc:sldMk cId="3920207524" sldId="432"/>
            <ac:spMk id="5" creationId="{AF88986A-7419-6AF9-870C-1C0CB6A98022}"/>
          </ac:spMkLst>
        </pc:spChg>
        <pc:spChg chg="add mod">
          <ac:chgData name="Stacey Coleman" userId="39388c8c-684c-4133-bd3c-08329177af5b" providerId="ADAL" clId="{53AF1CD7-E667-482F-9833-622B72FD2A6F}" dt="2024-11-27T15:05:42.402" v="5657" actId="2711"/>
          <ac:spMkLst>
            <pc:docMk/>
            <pc:sldMk cId="3920207524" sldId="432"/>
            <ac:spMk id="6" creationId="{C9B70B5A-FE2D-B53D-EB59-641984A27654}"/>
          </ac:spMkLst>
        </pc:spChg>
        <pc:spChg chg="add mod">
          <ac:chgData name="Stacey Coleman" userId="39388c8c-684c-4133-bd3c-08329177af5b" providerId="ADAL" clId="{53AF1CD7-E667-482F-9833-622B72FD2A6F}" dt="2024-11-27T15:05:42.402" v="5657" actId="2711"/>
          <ac:spMkLst>
            <pc:docMk/>
            <pc:sldMk cId="3920207524" sldId="432"/>
            <ac:spMk id="7" creationId="{D706B2B5-F12D-FA1F-FB6A-7DEDE16519ED}"/>
          </ac:spMkLst>
        </pc:spChg>
        <pc:picChg chg="add mod">
          <ac:chgData name="Stacey Coleman" userId="39388c8c-684c-4133-bd3c-08329177af5b" providerId="ADAL" clId="{53AF1CD7-E667-482F-9833-622B72FD2A6F}" dt="2024-11-27T15:05:42.402" v="5657" actId="2711"/>
          <ac:picMkLst>
            <pc:docMk/>
            <pc:sldMk cId="3920207524" sldId="432"/>
            <ac:picMk id="3" creationId="{E5297810-78F5-BFA4-1817-3BEC8E5ADD79}"/>
          </ac:picMkLst>
        </pc:picChg>
      </pc:sldChg>
      <pc:sldChg chg="addSp modSp new mod setBg modAnim">
        <pc:chgData name="Stacey Coleman" userId="39388c8c-684c-4133-bd3c-08329177af5b" providerId="ADAL" clId="{53AF1CD7-E667-482F-9833-622B72FD2A6F}" dt="2024-11-27T15:08:26.547" v="5671" actId="27614"/>
        <pc:sldMkLst>
          <pc:docMk/>
          <pc:sldMk cId="2514373252" sldId="433"/>
        </pc:sldMkLst>
        <pc:spChg chg="add">
          <ac:chgData name="Stacey Coleman" userId="39388c8c-684c-4133-bd3c-08329177af5b" providerId="ADAL" clId="{53AF1CD7-E667-482F-9833-622B72FD2A6F}" dt="2024-11-27T15:08:22.480" v="5668" actId="26606"/>
          <ac:spMkLst>
            <pc:docMk/>
            <pc:sldMk cId="2514373252" sldId="433"/>
            <ac:spMk id="9" creationId="{9527FCEA-6143-4C5E-8C45-8AC9237ADE89}"/>
          </ac:spMkLst>
        </pc:spChg>
        <pc:spChg chg="add">
          <ac:chgData name="Stacey Coleman" userId="39388c8c-684c-4133-bd3c-08329177af5b" providerId="ADAL" clId="{53AF1CD7-E667-482F-9833-622B72FD2A6F}" dt="2024-11-27T15:08:22.480" v="5668" actId="26606"/>
          <ac:spMkLst>
            <pc:docMk/>
            <pc:sldMk cId="2514373252" sldId="433"/>
            <ac:spMk id="11" creationId="{1A9F23AD-7A55-49F3-A3EC-743F47F36B0E}"/>
          </ac:spMkLst>
        </pc:spChg>
        <pc:spChg chg="add">
          <ac:chgData name="Stacey Coleman" userId="39388c8c-684c-4133-bd3c-08329177af5b" providerId="ADAL" clId="{53AF1CD7-E667-482F-9833-622B72FD2A6F}" dt="2024-11-27T15:08:22.480" v="5668" actId="26606"/>
          <ac:spMkLst>
            <pc:docMk/>
            <pc:sldMk cId="2514373252" sldId="433"/>
            <ac:spMk id="13" creationId="{D7D9F91F-72C9-4DB9-ABD0-A8180D8262D5}"/>
          </ac:spMkLst>
        </pc:spChg>
        <pc:spChg chg="add">
          <ac:chgData name="Stacey Coleman" userId="39388c8c-684c-4133-bd3c-08329177af5b" providerId="ADAL" clId="{53AF1CD7-E667-482F-9833-622B72FD2A6F}" dt="2024-11-27T15:08:22.480" v="5668" actId="26606"/>
          <ac:spMkLst>
            <pc:docMk/>
            <pc:sldMk cId="2514373252" sldId="433"/>
            <ac:spMk id="15" creationId="{BE016956-CE9F-4946-8834-A8BC3529D0F6}"/>
          </ac:spMkLst>
        </pc:spChg>
        <pc:picChg chg="add mod">
          <ac:chgData name="Stacey Coleman" userId="39388c8c-684c-4133-bd3c-08329177af5b" providerId="ADAL" clId="{53AF1CD7-E667-482F-9833-622B72FD2A6F}" dt="2024-11-27T15:08:26.447" v="5670" actId="27614"/>
          <ac:picMkLst>
            <pc:docMk/>
            <pc:sldMk cId="2514373252" sldId="433"/>
            <ac:picMk id="2" creationId="{AAB73B10-9CA4-6C8E-1AD8-CDB535BEAED0}"/>
          </ac:picMkLst>
        </pc:picChg>
        <pc:picChg chg="add mod ord">
          <ac:chgData name="Stacey Coleman" userId="39388c8c-684c-4133-bd3c-08329177af5b" providerId="ADAL" clId="{53AF1CD7-E667-482F-9833-622B72FD2A6F}" dt="2024-11-27T15:08:26.547" v="5671" actId="27614"/>
          <ac:picMkLst>
            <pc:docMk/>
            <pc:sldMk cId="2514373252" sldId="433"/>
            <ac:picMk id="3" creationId="{71996840-AB95-0C66-1A6A-DD4D0DF9F228}"/>
          </ac:picMkLst>
        </pc:picChg>
        <pc:picChg chg="add mod">
          <ac:chgData name="Stacey Coleman" userId="39388c8c-684c-4133-bd3c-08329177af5b" providerId="ADAL" clId="{53AF1CD7-E667-482F-9833-622B72FD2A6F}" dt="2024-11-27T15:08:26.263" v="5669" actId="27614"/>
          <ac:picMkLst>
            <pc:docMk/>
            <pc:sldMk cId="2514373252" sldId="433"/>
            <ac:picMk id="4" creationId="{27B36DE7-4222-6B97-7AA9-07C6BC7A81EE}"/>
          </ac:picMkLst>
        </pc:picChg>
      </pc:sldChg>
      <pc:sldChg chg="addSp modSp new mod setBg modNotesTx">
        <pc:chgData name="Stacey Coleman" userId="39388c8c-684c-4133-bd3c-08329177af5b" providerId="ADAL" clId="{53AF1CD7-E667-482F-9833-622B72FD2A6F}" dt="2024-11-27T15:11:00.526" v="5704" actId="20577"/>
        <pc:sldMkLst>
          <pc:docMk/>
          <pc:sldMk cId="2702215678" sldId="434"/>
        </pc:sldMkLst>
        <pc:spChg chg="add">
          <ac:chgData name="Stacey Coleman" userId="39388c8c-684c-4133-bd3c-08329177af5b" providerId="ADAL" clId="{53AF1CD7-E667-482F-9833-622B72FD2A6F}" dt="2024-11-27T15:09:19.182" v="5677" actId="26606"/>
          <ac:spMkLst>
            <pc:docMk/>
            <pc:sldMk cId="2702215678" sldId="434"/>
            <ac:spMk id="9" creationId="{4F7B9026-36AD-42E4-B172-8D68F3A339B4}"/>
          </ac:spMkLst>
        </pc:spChg>
        <pc:picChg chg="add mod">
          <ac:chgData name="Stacey Coleman" userId="39388c8c-684c-4133-bd3c-08329177af5b" providerId="ADAL" clId="{53AF1CD7-E667-482F-9833-622B72FD2A6F}" dt="2024-11-27T15:09:22.636" v="5679" actId="27614"/>
          <ac:picMkLst>
            <pc:docMk/>
            <pc:sldMk cId="2702215678" sldId="434"/>
            <ac:picMk id="2" creationId="{F92F2368-8EAE-79A6-9CB0-DC80AB6531FC}"/>
          </ac:picMkLst>
        </pc:picChg>
        <pc:picChg chg="add mod">
          <ac:chgData name="Stacey Coleman" userId="39388c8c-684c-4133-bd3c-08329177af5b" providerId="ADAL" clId="{53AF1CD7-E667-482F-9833-622B72FD2A6F}" dt="2024-11-27T15:09:22.632" v="5678" actId="27614"/>
          <ac:picMkLst>
            <pc:docMk/>
            <pc:sldMk cId="2702215678" sldId="434"/>
            <ac:picMk id="3" creationId="{B6AE81D1-F329-F28F-D5CF-4862DB41FC00}"/>
          </ac:picMkLst>
        </pc:picChg>
        <pc:picChg chg="add mod ord">
          <ac:chgData name="Stacey Coleman" userId="39388c8c-684c-4133-bd3c-08329177af5b" providerId="ADAL" clId="{53AF1CD7-E667-482F-9833-622B72FD2A6F}" dt="2024-11-27T15:09:22.833" v="5680" actId="27614"/>
          <ac:picMkLst>
            <pc:docMk/>
            <pc:sldMk cId="2702215678" sldId="434"/>
            <ac:picMk id="4" creationId="{63036E60-FB83-AC16-2D85-F1029BA4E9D2}"/>
          </ac:picMkLst>
        </pc:picChg>
      </pc:sldChg>
      <pc:sldChg chg="new del">
        <pc:chgData name="Stacey Coleman" userId="39388c8c-684c-4133-bd3c-08329177af5b" providerId="ADAL" clId="{53AF1CD7-E667-482F-9833-622B72FD2A6F}" dt="2024-12-02T09:19:04.034" v="5706" actId="47"/>
        <pc:sldMkLst>
          <pc:docMk/>
          <pc:sldMk cId="2750692730" sldId="435"/>
        </pc:sldMkLst>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D62202-E775-4AED-8751-4E00E8F95EC3}" type="doc">
      <dgm:prSet loTypeId="urn:microsoft.com/office/officeart/2016/7/layout/BasicLinearProcessNumbered" loCatId="process" qsTypeId="urn:microsoft.com/office/officeart/2005/8/quickstyle/simple1" qsCatId="simple" csTypeId="urn:microsoft.com/office/officeart/2005/8/colors/colorful4" csCatId="colorful"/>
      <dgm:spPr/>
      <dgm:t>
        <a:bodyPr/>
        <a:lstStyle/>
        <a:p>
          <a:endParaRPr lang="en-US"/>
        </a:p>
      </dgm:t>
    </dgm:pt>
    <dgm:pt modelId="{76FB7FEF-7ACF-46EE-89B0-C41B075D3663}">
      <dgm:prSet/>
      <dgm:spPr/>
      <dgm:t>
        <a:bodyPr/>
        <a:lstStyle/>
        <a:p>
          <a:r>
            <a:rPr lang="en-GB" b="1">
              <a:latin typeface="Avenir Next LT Pro" panose="020B0504020202020204" pitchFamily="34" charset="0"/>
            </a:rPr>
            <a:t>Extraversion</a:t>
          </a:r>
          <a:r>
            <a:rPr lang="en-GB">
              <a:latin typeface="Avenir Next LT Pro" panose="020B0504020202020204" pitchFamily="34" charset="0"/>
            </a:rPr>
            <a:t> emerges as a consistent predictor for </a:t>
          </a:r>
          <a:r>
            <a:rPr lang="en-GB" b="1" i="1">
              <a:latin typeface="Avenir Next LT Pro" panose="020B0504020202020204" pitchFamily="34" charset="0"/>
            </a:rPr>
            <a:t>leader effectiveness and leader emergence </a:t>
          </a:r>
          <a:r>
            <a:rPr lang="en-GB">
              <a:latin typeface="Avenir Next LT Pro" panose="020B0504020202020204" pitchFamily="34" charset="0"/>
            </a:rPr>
            <a:t>(Judge et al., 2002)</a:t>
          </a:r>
          <a:endParaRPr lang="en-US">
            <a:latin typeface="Avenir Next LT Pro" panose="020B0504020202020204" pitchFamily="34" charset="0"/>
          </a:endParaRPr>
        </a:p>
      </dgm:t>
    </dgm:pt>
    <dgm:pt modelId="{975180E2-7E83-4881-9125-2F435F34BCDD}" type="parTrans" cxnId="{C05842EC-13E2-46FD-B30E-77B151674A4A}">
      <dgm:prSet/>
      <dgm:spPr/>
      <dgm:t>
        <a:bodyPr/>
        <a:lstStyle/>
        <a:p>
          <a:endParaRPr lang="en-US">
            <a:latin typeface="Avenir Next LT Pro" panose="020B0504020202020204" pitchFamily="34" charset="0"/>
          </a:endParaRPr>
        </a:p>
      </dgm:t>
    </dgm:pt>
    <dgm:pt modelId="{3F2D89AA-EE41-49D3-8584-6AC4DF64DDED}" type="sibTrans" cxnId="{C05842EC-13E2-46FD-B30E-77B151674A4A}">
      <dgm:prSet phldrT="1" phldr="0"/>
      <dgm:spPr/>
      <dgm:t>
        <a:bodyPr/>
        <a:lstStyle/>
        <a:p>
          <a:r>
            <a:rPr lang="en-US">
              <a:latin typeface="Avenir Next LT Pro" panose="020B0504020202020204" pitchFamily="34" charset="0"/>
            </a:rPr>
            <a:t>1</a:t>
          </a:r>
        </a:p>
      </dgm:t>
    </dgm:pt>
    <dgm:pt modelId="{7473CD15-A5A6-4E67-9F80-B436F735AC41}">
      <dgm:prSet/>
      <dgm:spPr/>
      <dgm:t>
        <a:bodyPr/>
        <a:lstStyle/>
        <a:p>
          <a:r>
            <a:rPr lang="en-GB">
              <a:latin typeface="Avenir Next LT Pro" panose="020B0504020202020204" pitchFamily="34" charset="0"/>
            </a:rPr>
            <a:t>Those who are more likely to emerge as leaders, and be more effective, tend to be:</a:t>
          </a:r>
          <a:endParaRPr lang="en-US">
            <a:latin typeface="Avenir Next LT Pro" panose="020B0504020202020204" pitchFamily="34" charset="0"/>
          </a:endParaRPr>
        </a:p>
      </dgm:t>
    </dgm:pt>
    <dgm:pt modelId="{925E6860-F5F8-4C2A-B842-7288E9ECC2C2}" type="parTrans" cxnId="{6A642DBA-7185-4BB1-9F22-C29649EEFA51}">
      <dgm:prSet/>
      <dgm:spPr/>
      <dgm:t>
        <a:bodyPr/>
        <a:lstStyle/>
        <a:p>
          <a:endParaRPr lang="en-US">
            <a:latin typeface="Avenir Next LT Pro" panose="020B0504020202020204" pitchFamily="34" charset="0"/>
          </a:endParaRPr>
        </a:p>
      </dgm:t>
    </dgm:pt>
    <dgm:pt modelId="{81EA580F-1A14-4F09-BA1E-01CCA1F3A797}" type="sibTrans" cxnId="{6A642DBA-7185-4BB1-9F22-C29649EEFA51}">
      <dgm:prSet phldrT="2" phldr="0"/>
      <dgm:spPr/>
      <dgm:t>
        <a:bodyPr/>
        <a:lstStyle/>
        <a:p>
          <a:r>
            <a:rPr lang="en-US">
              <a:latin typeface="Avenir Next LT Pro" panose="020B0504020202020204" pitchFamily="34" charset="0"/>
            </a:rPr>
            <a:t>2</a:t>
          </a:r>
        </a:p>
      </dgm:t>
    </dgm:pt>
    <dgm:pt modelId="{EC6A9C8C-CDB8-40F4-9AB2-D7CC729482E3}">
      <dgm:prSet/>
      <dgm:spPr/>
      <dgm:t>
        <a:bodyPr/>
        <a:lstStyle/>
        <a:p>
          <a:r>
            <a:rPr lang="en-GB">
              <a:latin typeface="Avenir Next LT Pro" panose="020B0504020202020204" pitchFamily="34" charset="0"/>
            </a:rPr>
            <a:t>High in E, O and C</a:t>
          </a:r>
          <a:endParaRPr lang="en-US">
            <a:latin typeface="Avenir Next LT Pro" panose="020B0504020202020204" pitchFamily="34" charset="0"/>
          </a:endParaRPr>
        </a:p>
      </dgm:t>
    </dgm:pt>
    <dgm:pt modelId="{241BC72F-0F71-4BFF-B0E1-15E22CDA42F9}" type="parTrans" cxnId="{9F29948B-D917-41F7-96C7-CB7526FC362E}">
      <dgm:prSet/>
      <dgm:spPr/>
      <dgm:t>
        <a:bodyPr/>
        <a:lstStyle/>
        <a:p>
          <a:endParaRPr lang="en-US">
            <a:latin typeface="Avenir Next LT Pro" panose="020B0504020202020204" pitchFamily="34" charset="0"/>
          </a:endParaRPr>
        </a:p>
      </dgm:t>
    </dgm:pt>
    <dgm:pt modelId="{C45DCBCA-D702-4244-B7AE-1C8C233B769A}" type="sibTrans" cxnId="{9F29948B-D917-41F7-96C7-CB7526FC362E}">
      <dgm:prSet/>
      <dgm:spPr/>
      <dgm:t>
        <a:bodyPr/>
        <a:lstStyle/>
        <a:p>
          <a:endParaRPr lang="en-US">
            <a:latin typeface="Avenir Next LT Pro" panose="020B0504020202020204" pitchFamily="34" charset="0"/>
          </a:endParaRPr>
        </a:p>
      </dgm:t>
    </dgm:pt>
    <dgm:pt modelId="{B66DC3B4-3EAD-41A8-B0F4-B0287EB2751E}">
      <dgm:prSet/>
      <dgm:spPr/>
      <dgm:t>
        <a:bodyPr/>
        <a:lstStyle/>
        <a:p>
          <a:r>
            <a:rPr lang="en-GB">
              <a:latin typeface="Avenir Next LT Pro" panose="020B0504020202020204" pitchFamily="34" charset="0"/>
            </a:rPr>
            <a:t>Low in C</a:t>
          </a:r>
          <a:endParaRPr lang="en-US">
            <a:latin typeface="Avenir Next LT Pro" panose="020B0504020202020204" pitchFamily="34" charset="0"/>
          </a:endParaRPr>
        </a:p>
      </dgm:t>
    </dgm:pt>
    <dgm:pt modelId="{64B93884-209B-4281-B866-20E74D8497AE}" type="parTrans" cxnId="{8FE21A89-A788-4593-884A-B44188FBB575}">
      <dgm:prSet/>
      <dgm:spPr/>
      <dgm:t>
        <a:bodyPr/>
        <a:lstStyle/>
        <a:p>
          <a:endParaRPr lang="en-US">
            <a:latin typeface="Avenir Next LT Pro" panose="020B0504020202020204" pitchFamily="34" charset="0"/>
          </a:endParaRPr>
        </a:p>
      </dgm:t>
    </dgm:pt>
    <dgm:pt modelId="{B7D16582-835C-47A7-9A83-0360C68E8CE6}" type="sibTrans" cxnId="{8FE21A89-A788-4593-884A-B44188FBB575}">
      <dgm:prSet/>
      <dgm:spPr/>
      <dgm:t>
        <a:bodyPr/>
        <a:lstStyle/>
        <a:p>
          <a:endParaRPr lang="en-US">
            <a:latin typeface="Avenir Next LT Pro" panose="020B0504020202020204" pitchFamily="34" charset="0"/>
          </a:endParaRPr>
        </a:p>
      </dgm:t>
    </dgm:pt>
    <dgm:pt modelId="{4779F7E0-4FF2-4C48-8D53-DC80A702A976}">
      <dgm:prSet/>
      <dgm:spPr/>
      <dgm:t>
        <a:bodyPr/>
        <a:lstStyle/>
        <a:p>
          <a:r>
            <a:rPr lang="en-GB">
              <a:latin typeface="Avenir Next LT Pro" panose="020B0504020202020204" pitchFamily="34" charset="0"/>
            </a:rPr>
            <a:t>E and N implicated in TF leadership in particular</a:t>
          </a:r>
          <a:endParaRPr lang="en-US">
            <a:latin typeface="Avenir Next LT Pro" panose="020B0504020202020204" pitchFamily="34" charset="0"/>
          </a:endParaRPr>
        </a:p>
      </dgm:t>
    </dgm:pt>
    <dgm:pt modelId="{3A908382-77E3-4119-B507-20CDBFA138C1}" type="parTrans" cxnId="{2607AB78-39C0-4ED4-B7A6-9B77BD328C78}">
      <dgm:prSet/>
      <dgm:spPr/>
      <dgm:t>
        <a:bodyPr/>
        <a:lstStyle/>
        <a:p>
          <a:endParaRPr lang="en-US">
            <a:latin typeface="Avenir Next LT Pro" panose="020B0504020202020204" pitchFamily="34" charset="0"/>
          </a:endParaRPr>
        </a:p>
      </dgm:t>
    </dgm:pt>
    <dgm:pt modelId="{991A84F8-5D78-46B4-81E6-6FB640DF8BD4}" type="sibTrans" cxnId="{2607AB78-39C0-4ED4-B7A6-9B77BD328C78}">
      <dgm:prSet phldrT="3" phldr="0"/>
      <dgm:spPr/>
      <dgm:t>
        <a:bodyPr/>
        <a:lstStyle/>
        <a:p>
          <a:r>
            <a:rPr lang="en-US">
              <a:latin typeface="Avenir Next LT Pro" panose="020B0504020202020204" pitchFamily="34" charset="0"/>
            </a:rPr>
            <a:t>3</a:t>
          </a:r>
        </a:p>
      </dgm:t>
    </dgm:pt>
    <dgm:pt modelId="{98B58333-D253-483D-B700-319ABD46F335}" type="pres">
      <dgm:prSet presAssocID="{7CD62202-E775-4AED-8751-4E00E8F95EC3}" presName="Name0" presStyleCnt="0">
        <dgm:presLayoutVars>
          <dgm:animLvl val="lvl"/>
          <dgm:resizeHandles val="exact"/>
        </dgm:presLayoutVars>
      </dgm:prSet>
      <dgm:spPr/>
    </dgm:pt>
    <dgm:pt modelId="{EE22F7B8-DA92-4CE3-B44F-CF96E1CBA39D}" type="pres">
      <dgm:prSet presAssocID="{76FB7FEF-7ACF-46EE-89B0-C41B075D3663}" presName="compositeNode" presStyleCnt="0">
        <dgm:presLayoutVars>
          <dgm:bulletEnabled val="1"/>
        </dgm:presLayoutVars>
      </dgm:prSet>
      <dgm:spPr/>
    </dgm:pt>
    <dgm:pt modelId="{CE149208-B0F3-4761-B596-1FC5A1D0FB7D}" type="pres">
      <dgm:prSet presAssocID="{76FB7FEF-7ACF-46EE-89B0-C41B075D3663}" presName="bgRect" presStyleLbl="bgAccFollowNode1" presStyleIdx="0" presStyleCnt="3"/>
      <dgm:spPr/>
    </dgm:pt>
    <dgm:pt modelId="{F5603F5D-B06E-4344-A8EA-28A3D43392ED}" type="pres">
      <dgm:prSet presAssocID="{3F2D89AA-EE41-49D3-8584-6AC4DF64DDED}" presName="sibTransNodeCircle" presStyleLbl="alignNode1" presStyleIdx="0" presStyleCnt="6">
        <dgm:presLayoutVars>
          <dgm:chMax val="0"/>
          <dgm:bulletEnabled/>
        </dgm:presLayoutVars>
      </dgm:prSet>
      <dgm:spPr/>
    </dgm:pt>
    <dgm:pt modelId="{CC0A8837-BE2E-41B0-BBCE-63A4B15397C4}" type="pres">
      <dgm:prSet presAssocID="{76FB7FEF-7ACF-46EE-89B0-C41B075D3663}" presName="bottomLine" presStyleLbl="alignNode1" presStyleIdx="1" presStyleCnt="6">
        <dgm:presLayoutVars/>
      </dgm:prSet>
      <dgm:spPr/>
    </dgm:pt>
    <dgm:pt modelId="{37477AFB-B888-44AA-8352-20E80CA815A7}" type="pres">
      <dgm:prSet presAssocID="{76FB7FEF-7ACF-46EE-89B0-C41B075D3663}" presName="nodeText" presStyleLbl="bgAccFollowNode1" presStyleIdx="0" presStyleCnt="3">
        <dgm:presLayoutVars>
          <dgm:bulletEnabled val="1"/>
        </dgm:presLayoutVars>
      </dgm:prSet>
      <dgm:spPr/>
    </dgm:pt>
    <dgm:pt modelId="{2CC76157-1208-4D4A-8A1D-896300FB72C4}" type="pres">
      <dgm:prSet presAssocID="{3F2D89AA-EE41-49D3-8584-6AC4DF64DDED}" presName="sibTrans" presStyleCnt="0"/>
      <dgm:spPr/>
    </dgm:pt>
    <dgm:pt modelId="{EBB19657-AD17-4645-BEFC-2C22F285B029}" type="pres">
      <dgm:prSet presAssocID="{7473CD15-A5A6-4E67-9F80-B436F735AC41}" presName="compositeNode" presStyleCnt="0">
        <dgm:presLayoutVars>
          <dgm:bulletEnabled val="1"/>
        </dgm:presLayoutVars>
      </dgm:prSet>
      <dgm:spPr/>
    </dgm:pt>
    <dgm:pt modelId="{2A3F67B4-A626-42A0-9354-76732D12C4B8}" type="pres">
      <dgm:prSet presAssocID="{7473CD15-A5A6-4E67-9F80-B436F735AC41}" presName="bgRect" presStyleLbl="bgAccFollowNode1" presStyleIdx="1" presStyleCnt="3"/>
      <dgm:spPr/>
    </dgm:pt>
    <dgm:pt modelId="{5DB0E19D-016F-4B15-8576-30DBF130783D}" type="pres">
      <dgm:prSet presAssocID="{81EA580F-1A14-4F09-BA1E-01CCA1F3A797}" presName="sibTransNodeCircle" presStyleLbl="alignNode1" presStyleIdx="2" presStyleCnt="6">
        <dgm:presLayoutVars>
          <dgm:chMax val="0"/>
          <dgm:bulletEnabled/>
        </dgm:presLayoutVars>
      </dgm:prSet>
      <dgm:spPr/>
    </dgm:pt>
    <dgm:pt modelId="{EC3B026A-B7A6-4B11-ACF0-A6BCA6ECE2CE}" type="pres">
      <dgm:prSet presAssocID="{7473CD15-A5A6-4E67-9F80-B436F735AC41}" presName="bottomLine" presStyleLbl="alignNode1" presStyleIdx="3" presStyleCnt="6">
        <dgm:presLayoutVars/>
      </dgm:prSet>
      <dgm:spPr/>
    </dgm:pt>
    <dgm:pt modelId="{93D5305B-C344-4976-9AF9-965F50A8F0FC}" type="pres">
      <dgm:prSet presAssocID="{7473CD15-A5A6-4E67-9F80-B436F735AC41}" presName="nodeText" presStyleLbl="bgAccFollowNode1" presStyleIdx="1" presStyleCnt="3">
        <dgm:presLayoutVars>
          <dgm:bulletEnabled val="1"/>
        </dgm:presLayoutVars>
      </dgm:prSet>
      <dgm:spPr/>
    </dgm:pt>
    <dgm:pt modelId="{5580B529-9EFA-4C51-80EF-10B34536FEA0}" type="pres">
      <dgm:prSet presAssocID="{81EA580F-1A14-4F09-BA1E-01CCA1F3A797}" presName="sibTrans" presStyleCnt="0"/>
      <dgm:spPr/>
    </dgm:pt>
    <dgm:pt modelId="{28F53B2C-F375-4E5E-A031-1331170D6C2A}" type="pres">
      <dgm:prSet presAssocID="{4779F7E0-4FF2-4C48-8D53-DC80A702A976}" presName="compositeNode" presStyleCnt="0">
        <dgm:presLayoutVars>
          <dgm:bulletEnabled val="1"/>
        </dgm:presLayoutVars>
      </dgm:prSet>
      <dgm:spPr/>
    </dgm:pt>
    <dgm:pt modelId="{6E3B44F6-73D2-4A84-9FFC-678BACA7B83E}" type="pres">
      <dgm:prSet presAssocID="{4779F7E0-4FF2-4C48-8D53-DC80A702A976}" presName="bgRect" presStyleLbl="bgAccFollowNode1" presStyleIdx="2" presStyleCnt="3"/>
      <dgm:spPr/>
    </dgm:pt>
    <dgm:pt modelId="{EFA9EEE5-0CD7-4890-9235-011CD5AB2880}" type="pres">
      <dgm:prSet presAssocID="{991A84F8-5D78-46B4-81E6-6FB640DF8BD4}" presName="sibTransNodeCircle" presStyleLbl="alignNode1" presStyleIdx="4" presStyleCnt="6">
        <dgm:presLayoutVars>
          <dgm:chMax val="0"/>
          <dgm:bulletEnabled/>
        </dgm:presLayoutVars>
      </dgm:prSet>
      <dgm:spPr/>
    </dgm:pt>
    <dgm:pt modelId="{9AAD0801-AA6D-455E-98EB-F384D61569D6}" type="pres">
      <dgm:prSet presAssocID="{4779F7E0-4FF2-4C48-8D53-DC80A702A976}" presName="bottomLine" presStyleLbl="alignNode1" presStyleIdx="5" presStyleCnt="6">
        <dgm:presLayoutVars/>
      </dgm:prSet>
      <dgm:spPr/>
    </dgm:pt>
    <dgm:pt modelId="{1AE14C5F-E53E-47CF-91C8-F2C5FDF38171}" type="pres">
      <dgm:prSet presAssocID="{4779F7E0-4FF2-4C48-8D53-DC80A702A976}" presName="nodeText" presStyleLbl="bgAccFollowNode1" presStyleIdx="2" presStyleCnt="3">
        <dgm:presLayoutVars>
          <dgm:bulletEnabled val="1"/>
        </dgm:presLayoutVars>
      </dgm:prSet>
      <dgm:spPr/>
    </dgm:pt>
  </dgm:ptLst>
  <dgm:cxnLst>
    <dgm:cxn modelId="{6D09EA07-A9F9-47D4-AB76-61B7F8F3E7A8}" type="presOf" srcId="{76FB7FEF-7ACF-46EE-89B0-C41B075D3663}" destId="{37477AFB-B888-44AA-8352-20E80CA815A7}" srcOrd="1" destOrd="0" presId="urn:microsoft.com/office/officeart/2016/7/layout/BasicLinearProcessNumbered"/>
    <dgm:cxn modelId="{AEC33A13-4E72-4C5B-86C3-75E0AA9D0A43}" type="presOf" srcId="{7473CD15-A5A6-4E67-9F80-B436F735AC41}" destId="{2A3F67B4-A626-42A0-9354-76732D12C4B8}" srcOrd="0" destOrd="0" presId="urn:microsoft.com/office/officeart/2016/7/layout/BasicLinearProcessNumbered"/>
    <dgm:cxn modelId="{0F807B1C-E2E2-4869-B225-97EA61CEA4D4}" type="presOf" srcId="{4779F7E0-4FF2-4C48-8D53-DC80A702A976}" destId="{6E3B44F6-73D2-4A84-9FFC-678BACA7B83E}" srcOrd="0" destOrd="0" presId="urn:microsoft.com/office/officeart/2016/7/layout/BasicLinearProcessNumbered"/>
    <dgm:cxn modelId="{69E7AF1D-6A20-448E-A112-43E21B46D171}" type="presOf" srcId="{7CD62202-E775-4AED-8751-4E00E8F95EC3}" destId="{98B58333-D253-483D-B700-319ABD46F335}" srcOrd="0" destOrd="0" presId="urn:microsoft.com/office/officeart/2016/7/layout/BasicLinearProcessNumbered"/>
    <dgm:cxn modelId="{47018736-5FD6-4307-B488-9ADBE5224CCA}" type="presOf" srcId="{3F2D89AA-EE41-49D3-8584-6AC4DF64DDED}" destId="{F5603F5D-B06E-4344-A8EA-28A3D43392ED}" srcOrd="0" destOrd="0" presId="urn:microsoft.com/office/officeart/2016/7/layout/BasicLinearProcessNumbered"/>
    <dgm:cxn modelId="{8D6BEB37-3BAA-429D-BEBA-B95A19C9C1BE}" type="presOf" srcId="{4779F7E0-4FF2-4C48-8D53-DC80A702A976}" destId="{1AE14C5F-E53E-47CF-91C8-F2C5FDF38171}" srcOrd="1" destOrd="0" presId="urn:microsoft.com/office/officeart/2016/7/layout/BasicLinearProcessNumbered"/>
    <dgm:cxn modelId="{2188716D-55B9-4037-8BFD-AA208A505851}" type="presOf" srcId="{7473CD15-A5A6-4E67-9F80-B436F735AC41}" destId="{93D5305B-C344-4976-9AF9-965F50A8F0FC}" srcOrd="1" destOrd="0" presId="urn:microsoft.com/office/officeart/2016/7/layout/BasicLinearProcessNumbered"/>
    <dgm:cxn modelId="{2607AB78-39C0-4ED4-B7A6-9B77BD328C78}" srcId="{7CD62202-E775-4AED-8751-4E00E8F95EC3}" destId="{4779F7E0-4FF2-4C48-8D53-DC80A702A976}" srcOrd="2" destOrd="0" parTransId="{3A908382-77E3-4119-B507-20CDBFA138C1}" sibTransId="{991A84F8-5D78-46B4-81E6-6FB640DF8BD4}"/>
    <dgm:cxn modelId="{8FE21A89-A788-4593-884A-B44188FBB575}" srcId="{7473CD15-A5A6-4E67-9F80-B436F735AC41}" destId="{B66DC3B4-3EAD-41A8-B0F4-B0287EB2751E}" srcOrd="1" destOrd="0" parTransId="{64B93884-209B-4281-B866-20E74D8497AE}" sibTransId="{B7D16582-835C-47A7-9A83-0360C68E8CE6}"/>
    <dgm:cxn modelId="{9F29948B-D917-41F7-96C7-CB7526FC362E}" srcId="{7473CD15-A5A6-4E67-9F80-B436F735AC41}" destId="{EC6A9C8C-CDB8-40F4-9AB2-D7CC729482E3}" srcOrd="0" destOrd="0" parTransId="{241BC72F-0F71-4BFF-B0E1-15E22CDA42F9}" sibTransId="{C45DCBCA-D702-4244-B7AE-1C8C233B769A}"/>
    <dgm:cxn modelId="{BB7FB291-395C-4A88-A4A8-E06AC4163B7F}" type="presOf" srcId="{76FB7FEF-7ACF-46EE-89B0-C41B075D3663}" destId="{CE149208-B0F3-4761-B596-1FC5A1D0FB7D}" srcOrd="0" destOrd="0" presId="urn:microsoft.com/office/officeart/2016/7/layout/BasicLinearProcessNumbered"/>
    <dgm:cxn modelId="{A518CB99-B59D-4BE6-BD23-137CD6E493C2}" type="presOf" srcId="{EC6A9C8C-CDB8-40F4-9AB2-D7CC729482E3}" destId="{93D5305B-C344-4976-9AF9-965F50A8F0FC}" srcOrd="0" destOrd="1" presId="urn:microsoft.com/office/officeart/2016/7/layout/BasicLinearProcessNumbered"/>
    <dgm:cxn modelId="{6A642DBA-7185-4BB1-9F22-C29649EEFA51}" srcId="{7CD62202-E775-4AED-8751-4E00E8F95EC3}" destId="{7473CD15-A5A6-4E67-9F80-B436F735AC41}" srcOrd="1" destOrd="0" parTransId="{925E6860-F5F8-4C2A-B842-7288E9ECC2C2}" sibTransId="{81EA580F-1A14-4F09-BA1E-01CCA1F3A797}"/>
    <dgm:cxn modelId="{6B6990C2-1E12-427D-9D91-6731AE22A109}" type="presOf" srcId="{B66DC3B4-3EAD-41A8-B0F4-B0287EB2751E}" destId="{93D5305B-C344-4976-9AF9-965F50A8F0FC}" srcOrd="0" destOrd="2" presId="urn:microsoft.com/office/officeart/2016/7/layout/BasicLinearProcessNumbered"/>
    <dgm:cxn modelId="{F1EA2ACA-6B28-43D3-98AE-42DF731D7AB3}" type="presOf" srcId="{991A84F8-5D78-46B4-81E6-6FB640DF8BD4}" destId="{EFA9EEE5-0CD7-4890-9235-011CD5AB2880}" srcOrd="0" destOrd="0" presId="urn:microsoft.com/office/officeart/2016/7/layout/BasicLinearProcessNumbered"/>
    <dgm:cxn modelId="{149A6DCE-D2CF-423A-A022-FA599405E5A4}" type="presOf" srcId="{81EA580F-1A14-4F09-BA1E-01CCA1F3A797}" destId="{5DB0E19D-016F-4B15-8576-30DBF130783D}" srcOrd="0" destOrd="0" presId="urn:microsoft.com/office/officeart/2016/7/layout/BasicLinearProcessNumbered"/>
    <dgm:cxn modelId="{C05842EC-13E2-46FD-B30E-77B151674A4A}" srcId="{7CD62202-E775-4AED-8751-4E00E8F95EC3}" destId="{76FB7FEF-7ACF-46EE-89B0-C41B075D3663}" srcOrd="0" destOrd="0" parTransId="{975180E2-7E83-4881-9125-2F435F34BCDD}" sibTransId="{3F2D89AA-EE41-49D3-8584-6AC4DF64DDED}"/>
    <dgm:cxn modelId="{32591EF5-3A29-446B-BA75-D9A98E3C1E71}" type="presParOf" srcId="{98B58333-D253-483D-B700-319ABD46F335}" destId="{EE22F7B8-DA92-4CE3-B44F-CF96E1CBA39D}" srcOrd="0" destOrd="0" presId="urn:microsoft.com/office/officeart/2016/7/layout/BasicLinearProcessNumbered"/>
    <dgm:cxn modelId="{BC2CD835-755E-4534-B874-1C41FA0C54D0}" type="presParOf" srcId="{EE22F7B8-DA92-4CE3-B44F-CF96E1CBA39D}" destId="{CE149208-B0F3-4761-B596-1FC5A1D0FB7D}" srcOrd="0" destOrd="0" presId="urn:microsoft.com/office/officeart/2016/7/layout/BasicLinearProcessNumbered"/>
    <dgm:cxn modelId="{27D1F9C9-8FA7-4902-8BEA-CABFCCC8E0B6}" type="presParOf" srcId="{EE22F7B8-DA92-4CE3-B44F-CF96E1CBA39D}" destId="{F5603F5D-B06E-4344-A8EA-28A3D43392ED}" srcOrd="1" destOrd="0" presId="urn:microsoft.com/office/officeart/2016/7/layout/BasicLinearProcessNumbered"/>
    <dgm:cxn modelId="{A90D88C1-274F-40B9-86AD-41D8B207C917}" type="presParOf" srcId="{EE22F7B8-DA92-4CE3-B44F-CF96E1CBA39D}" destId="{CC0A8837-BE2E-41B0-BBCE-63A4B15397C4}" srcOrd="2" destOrd="0" presId="urn:microsoft.com/office/officeart/2016/7/layout/BasicLinearProcessNumbered"/>
    <dgm:cxn modelId="{A6667B05-93F9-45A3-BE18-17C1D891A6C6}" type="presParOf" srcId="{EE22F7B8-DA92-4CE3-B44F-CF96E1CBA39D}" destId="{37477AFB-B888-44AA-8352-20E80CA815A7}" srcOrd="3" destOrd="0" presId="urn:microsoft.com/office/officeart/2016/7/layout/BasicLinearProcessNumbered"/>
    <dgm:cxn modelId="{49C7BB9A-B90B-4081-B993-0A6222FAEDD9}" type="presParOf" srcId="{98B58333-D253-483D-B700-319ABD46F335}" destId="{2CC76157-1208-4D4A-8A1D-896300FB72C4}" srcOrd="1" destOrd="0" presId="urn:microsoft.com/office/officeart/2016/7/layout/BasicLinearProcessNumbered"/>
    <dgm:cxn modelId="{7C1C3766-8DA8-494B-83C1-22D6AC211B62}" type="presParOf" srcId="{98B58333-D253-483D-B700-319ABD46F335}" destId="{EBB19657-AD17-4645-BEFC-2C22F285B029}" srcOrd="2" destOrd="0" presId="urn:microsoft.com/office/officeart/2016/7/layout/BasicLinearProcessNumbered"/>
    <dgm:cxn modelId="{A2A7F879-9772-4B9C-944E-3AFEA604CCFB}" type="presParOf" srcId="{EBB19657-AD17-4645-BEFC-2C22F285B029}" destId="{2A3F67B4-A626-42A0-9354-76732D12C4B8}" srcOrd="0" destOrd="0" presId="urn:microsoft.com/office/officeart/2016/7/layout/BasicLinearProcessNumbered"/>
    <dgm:cxn modelId="{97AD76D4-EBBB-4DC1-A6C7-A22AE317969D}" type="presParOf" srcId="{EBB19657-AD17-4645-BEFC-2C22F285B029}" destId="{5DB0E19D-016F-4B15-8576-30DBF130783D}" srcOrd="1" destOrd="0" presId="urn:microsoft.com/office/officeart/2016/7/layout/BasicLinearProcessNumbered"/>
    <dgm:cxn modelId="{B2989352-CE65-4DA2-A6BB-AECF8CB0C2F4}" type="presParOf" srcId="{EBB19657-AD17-4645-BEFC-2C22F285B029}" destId="{EC3B026A-B7A6-4B11-ACF0-A6BCA6ECE2CE}" srcOrd="2" destOrd="0" presId="urn:microsoft.com/office/officeart/2016/7/layout/BasicLinearProcessNumbered"/>
    <dgm:cxn modelId="{6BA68F23-CFD6-4E95-B5FF-68E84475B52C}" type="presParOf" srcId="{EBB19657-AD17-4645-BEFC-2C22F285B029}" destId="{93D5305B-C344-4976-9AF9-965F50A8F0FC}" srcOrd="3" destOrd="0" presId="urn:microsoft.com/office/officeart/2016/7/layout/BasicLinearProcessNumbered"/>
    <dgm:cxn modelId="{679253D3-A590-4142-A10A-9DE27F392198}" type="presParOf" srcId="{98B58333-D253-483D-B700-319ABD46F335}" destId="{5580B529-9EFA-4C51-80EF-10B34536FEA0}" srcOrd="3" destOrd="0" presId="urn:microsoft.com/office/officeart/2016/7/layout/BasicLinearProcessNumbered"/>
    <dgm:cxn modelId="{83F93472-2C35-46A9-B45B-262D12DD962C}" type="presParOf" srcId="{98B58333-D253-483D-B700-319ABD46F335}" destId="{28F53B2C-F375-4E5E-A031-1331170D6C2A}" srcOrd="4" destOrd="0" presId="urn:microsoft.com/office/officeart/2016/7/layout/BasicLinearProcessNumbered"/>
    <dgm:cxn modelId="{C8BD1335-2DD0-4A5A-9506-6DD802FBA9BC}" type="presParOf" srcId="{28F53B2C-F375-4E5E-A031-1331170D6C2A}" destId="{6E3B44F6-73D2-4A84-9FFC-678BACA7B83E}" srcOrd="0" destOrd="0" presId="urn:microsoft.com/office/officeart/2016/7/layout/BasicLinearProcessNumbered"/>
    <dgm:cxn modelId="{18CC5B68-B603-4909-9804-96E784BFA007}" type="presParOf" srcId="{28F53B2C-F375-4E5E-A031-1331170D6C2A}" destId="{EFA9EEE5-0CD7-4890-9235-011CD5AB2880}" srcOrd="1" destOrd="0" presId="urn:microsoft.com/office/officeart/2016/7/layout/BasicLinearProcessNumbered"/>
    <dgm:cxn modelId="{3CAC7F2A-3A72-484C-8F10-B3384574658D}" type="presParOf" srcId="{28F53B2C-F375-4E5E-A031-1331170D6C2A}" destId="{9AAD0801-AA6D-455E-98EB-F384D61569D6}" srcOrd="2" destOrd="0" presId="urn:microsoft.com/office/officeart/2016/7/layout/BasicLinearProcessNumbered"/>
    <dgm:cxn modelId="{DA5C7A68-A966-4DFC-A4A5-E03B5FB11478}" type="presParOf" srcId="{28F53B2C-F375-4E5E-A031-1331170D6C2A}" destId="{1AE14C5F-E53E-47CF-91C8-F2C5FDF3817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CC24B9-06DD-4B56-89C0-EC8224EBFF12}" type="doc">
      <dgm:prSet loTypeId="urn:microsoft.com/office/officeart/2005/8/layout/list1" loCatId="list" qsTypeId="urn:microsoft.com/office/officeart/2005/8/quickstyle/simple1" qsCatId="simple" csTypeId="urn:microsoft.com/office/officeart/2005/8/colors/colorful4" csCatId="colorful"/>
      <dgm:spPr/>
      <dgm:t>
        <a:bodyPr/>
        <a:lstStyle/>
        <a:p>
          <a:endParaRPr lang="en-US"/>
        </a:p>
      </dgm:t>
    </dgm:pt>
    <dgm:pt modelId="{BC119EBC-6045-4FB0-BAF8-790B035B63B3}">
      <dgm:prSet/>
      <dgm:spPr/>
      <dgm:t>
        <a:bodyPr/>
        <a:lstStyle/>
        <a:p>
          <a:r>
            <a:rPr lang="en-GB" b="1">
              <a:latin typeface="Avenir Next LT Pro" panose="020B0504020202020204" pitchFamily="34" charset="0"/>
              <a:cs typeface="Arial" panose="020B0604020202020204" pitchFamily="34" charset="0"/>
            </a:rPr>
            <a:t>Intelligence:</a:t>
          </a:r>
          <a:endParaRPr lang="en-US" b="1">
            <a:latin typeface="Avenir Next LT Pro" panose="020B0504020202020204" pitchFamily="34" charset="0"/>
            <a:cs typeface="Arial" panose="020B0604020202020204" pitchFamily="34" charset="0"/>
          </a:endParaRPr>
        </a:p>
      </dgm:t>
    </dgm:pt>
    <dgm:pt modelId="{A21C7BA9-B67E-4F3E-B55C-3F9BA65C94A5}" type="parTrans" cxnId="{74025DF9-CBFA-4E49-B4A9-87D31DD330E5}">
      <dgm:prSet/>
      <dgm:spPr/>
      <dgm:t>
        <a:bodyPr/>
        <a:lstStyle/>
        <a:p>
          <a:endParaRPr lang="en-US">
            <a:latin typeface="Avenir Next LT Pro" panose="020B0504020202020204" pitchFamily="34" charset="0"/>
            <a:cs typeface="Arial" panose="020B0604020202020204" pitchFamily="34" charset="0"/>
          </a:endParaRPr>
        </a:p>
      </dgm:t>
    </dgm:pt>
    <dgm:pt modelId="{B2878549-2AA0-4939-987D-5AE872EFFC88}" type="sibTrans" cxnId="{74025DF9-CBFA-4E49-B4A9-87D31DD330E5}">
      <dgm:prSet/>
      <dgm:spPr/>
      <dgm:t>
        <a:bodyPr/>
        <a:lstStyle/>
        <a:p>
          <a:endParaRPr lang="en-US">
            <a:latin typeface="Avenir Next LT Pro" panose="020B0504020202020204" pitchFamily="34" charset="0"/>
            <a:cs typeface="Arial" panose="020B0604020202020204" pitchFamily="34" charset="0"/>
          </a:endParaRPr>
        </a:p>
      </dgm:t>
    </dgm:pt>
    <dgm:pt modelId="{300AE611-CC2D-4DD4-BE5B-5171E31A8BD3}">
      <dgm:prSet/>
      <dgm:spPr/>
      <dgm:t>
        <a:bodyPr/>
        <a:lstStyle/>
        <a:p>
          <a:r>
            <a:rPr lang="en-GB">
              <a:latin typeface="Avenir Next LT Pro" panose="020B0504020202020204" pitchFamily="34" charset="0"/>
              <a:cs typeface="Arial" panose="020B0604020202020204" pitchFamily="34" charset="0"/>
            </a:rPr>
            <a:t>Conflicting evidence – some support, some suggestions that there is low predictive validity for intelligence and leadership</a:t>
          </a:r>
          <a:endParaRPr lang="en-US">
            <a:latin typeface="Avenir Next LT Pro" panose="020B0504020202020204" pitchFamily="34" charset="0"/>
            <a:cs typeface="Arial" panose="020B0604020202020204" pitchFamily="34" charset="0"/>
          </a:endParaRPr>
        </a:p>
      </dgm:t>
    </dgm:pt>
    <dgm:pt modelId="{601492AE-502B-49B4-B3A3-ECAAD4F9A16F}" type="parTrans" cxnId="{BC8389E1-D1FA-4275-AE57-AEDDE4872EC1}">
      <dgm:prSet/>
      <dgm:spPr/>
      <dgm:t>
        <a:bodyPr/>
        <a:lstStyle/>
        <a:p>
          <a:endParaRPr lang="en-US">
            <a:latin typeface="Avenir Next LT Pro" panose="020B0504020202020204" pitchFamily="34" charset="0"/>
            <a:cs typeface="Arial" panose="020B0604020202020204" pitchFamily="34" charset="0"/>
          </a:endParaRPr>
        </a:p>
      </dgm:t>
    </dgm:pt>
    <dgm:pt modelId="{D16CE6E5-E033-43F0-A14C-2367906E2ADD}" type="sibTrans" cxnId="{BC8389E1-D1FA-4275-AE57-AEDDE4872EC1}">
      <dgm:prSet/>
      <dgm:spPr/>
      <dgm:t>
        <a:bodyPr/>
        <a:lstStyle/>
        <a:p>
          <a:endParaRPr lang="en-US">
            <a:latin typeface="Avenir Next LT Pro" panose="020B0504020202020204" pitchFamily="34" charset="0"/>
            <a:cs typeface="Arial" panose="020B0604020202020204" pitchFamily="34" charset="0"/>
          </a:endParaRPr>
        </a:p>
      </dgm:t>
    </dgm:pt>
    <dgm:pt modelId="{241739AE-CF88-4087-82D8-AD80EAF55FBE}">
      <dgm:prSet/>
      <dgm:spPr/>
      <dgm:t>
        <a:bodyPr/>
        <a:lstStyle/>
        <a:p>
          <a:r>
            <a:rPr lang="en-GB" b="1">
              <a:latin typeface="Avenir Next LT Pro" panose="020B0504020202020204" pitchFamily="34" charset="0"/>
              <a:cs typeface="Arial" panose="020B0604020202020204" pitchFamily="34" charset="0"/>
            </a:rPr>
            <a:t>Emotional Intelligence:</a:t>
          </a:r>
          <a:endParaRPr lang="en-US" b="1">
            <a:latin typeface="Avenir Next LT Pro" panose="020B0504020202020204" pitchFamily="34" charset="0"/>
            <a:cs typeface="Arial" panose="020B0604020202020204" pitchFamily="34" charset="0"/>
          </a:endParaRPr>
        </a:p>
      </dgm:t>
    </dgm:pt>
    <dgm:pt modelId="{79284ED9-486B-4178-BD40-38802017100A}" type="parTrans" cxnId="{47A56150-58E6-47A9-87C9-DD719791D120}">
      <dgm:prSet/>
      <dgm:spPr/>
      <dgm:t>
        <a:bodyPr/>
        <a:lstStyle/>
        <a:p>
          <a:endParaRPr lang="en-US">
            <a:latin typeface="Avenir Next LT Pro" panose="020B0504020202020204" pitchFamily="34" charset="0"/>
            <a:cs typeface="Arial" panose="020B0604020202020204" pitchFamily="34" charset="0"/>
          </a:endParaRPr>
        </a:p>
      </dgm:t>
    </dgm:pt>
    <dgm:pt modelId="{821FA553-38D4-4E6C-8AE4-EA18BBC3615F}" type="sibTrans" cxnId="{47A56150-58E6-47A9-87C9-DD719791D120}">
      <dgm:prSet/>
      <dgm:spPr/>
      <dgm:t>
        <a:bodyPr/>
        <a:lstStyle/>
        <a:p>
          <a:endParaRPr lang="en-US">
            <a:latin typeface="Avenir Next LT Pro" panose="020B0504020202020204" pitchFamily="34" charset="0"/>
            <a:cs typeface="Arial" panose="020B0604020202020204" pitchFamily="34" charset="0"/>
          </a:endParaRPr>
        </a:p>
      </dgm:t>
    </dgm:pt>
    <dgm:pt modelId="{0F0BD64A-DEA9-4F4B-86D5-51F0B70D7A31}">
      <dgm:prSet/>
      <dgm:spPr/>
      <dgm:t>
        <a:bodyPr/>
        <a:lstStyle/>
        <a:p>
          <a:r>
            <a:rPr lang="en-GB">
              <a:latin typeface="Avenir Next LT Pro" panose="020B0504020202020204" pitchFamily="34" charset="0"/>
              <a:cs typeface="Arial" panose="020B0604020202020204" pitchFamily="34" charset="0"/>
            </a:rPr>
            <a:t>Relatively strong correlations between EI scores and leadership competencies (Higgs &amp; Aitken, 2003)</a:t>
          </a:r>
          <a:endParaRPr lang="en-US">
            <a:latin typeface="Avenir Next LT Pro" panose="020B0504020202020204" pitchFamily="34" charset="0"/>
            <a:cs typeface="Arial" panose="020B0604020202020204" pitchFamily="34" charset="0"/>
          </a:endParaRPr>
        </a:p>
      </dgm:t>
    </dgm:pt>
    <dgm:pt modelId="{781A8924-7EDC-44AB-8336-6707C881D0FE}" type="parTrans" cxnId="{8515A510-CEED-401F-9C7A-61F4B6F1B280}">
      <dgm:prSet/>
      <dgm:spPr/>
      <dgm:t>
        <a:bodyPr/>
        <a:lstStyle/>
        <a:p>
          <a:endParaRPr lang="en-US">
            <a:latin typeface="Avenir Next LT Pro" panose="020B0504020202020204" pitchFamily="34" charset="0"/>
            <a:cs typeface="Arial" panose="020B0604020202020204" pitchFamily="34" charset="0"/>
          </a:endParaRPr>
        </a:p>
      </dgm:t>
    </dgm:pt>
    <dgm:pt modelId="{4C1ED5F8-2E03-4185-BC65-33E53AA5E70E}" type="sibTrans" cxnId="{8515A510-CEED-401F-9C7A-61F4B6F1B280}">
      <dgm:prSet/>
      <dgm:spPr/>
      <dgm:t>
        <a:bodyPr/>
        <a:lstStyle/>
        <a:p>
          <a:endParaRPr lang="en-US">
            <a:latin typeface="Avenir Next LT Pro" panose="020B0504020202020204" pitchFamily="34" charset="0"/>
            <a:cs typeface="Arial" panose="020B0604020202020204" pitchFamily="34" charset="0"/>
          </a:endParaRPr>
        </a:p>
      </dgm:t>
    </dgm:pt>
    <dgm:pt modelId="{1682AFB8-A54F-41A6-9B7F-D21817374365}">
      <dgm:prSet/>
      <dgm:spPr/>
      <dgm:t>
        <a:bodyPr/>
        <a:lstStyle/>
        <a:p>
          <a:r>
            <a:rPr lang="en-GB">
              <a:latin typeface="Avenir Next LT Pro" panose="020B0504020202020204" pitchFamily="34" charset="0"/>
              <a:cs typeface="Arial" panose="020B0604020202020204" pitchFamily="34" charset="0"/>
            </a:rPr>
            <a:t>EI can explain variance in leadership effectiveness that is not explained by either personality or IQ (Rosete &amp; Ciarrochi, 2005)</a:t>
          </a:r>
          <a:endParaRPr lang="en-US">
            <a:latin typeface="Avenir Next LT Pro" panose="020B0504020202020204" pitchFamily="34" charset="0"/>
            <a:cs typeface="Arial" panose="020B0604020202020204" pitchFamily="34" charset="0"/>
          </a:endParaRPr>
        </a:p>
      </dgm:t>
    </dgm:pt>
    <dgm:pt modelId="{914CF53F-CBA2-4590-B21F-6EB7D144C036}" type="parTrans" cxnId="{1CB5828C-6A5F-43BE-A281-DB6030D86E7A}">
      <dgm:prSet/>
      <dgm:spPr/>
      <dgm:t>
        <a:bodyPr/>
        <a:lstStyle/>
        <a:p>
          <a:endParaRPr lang="en-US">
            <a:latin typeface="Avenir Next LT Pro" panose="020B0504020202020204" pitchFamily="34" charset="0"/>
            <a:cs typeface="Arial" panose="020B0604020202020204" pitchFamily="34" charset="0"/>
          </a:endParaRPr>
        </a:p>
      </dgm:t>
    </dgm:pt>
    <dgm:pt modelId="{E6E8B24A-DE02-47BD-8172-31487B4D3446}" type="sibTrans" cxnId="{1CB5828C-6A5F-43BE-A281-DB6030D86E7A}">
      <dgm:prSet/>
      <dgm:spPr/>
      <dgm:t>
        <a:bodyPr/>
        <a:lstStyle/>
        <a:p>
          <a:endParaRPr lang="en-US">
            <a:latin typeface="Avenir Next LT Pro" panose="020B0504020202020204" pitchFamily="34" charset="0"/>
            <a:cs typeface="Arial" panose="020B0604020202020204" pitchFamily="34" charset="0"/>
          </a:endParaRPr>
        </a:p>
      </dgm:t>
    </dgm:pt>
    <dgm:pt modelId="{8EAEE962-5AF6-47CC-9CAF-94DCB2E4CA42}" type="pres">
      <dgm:prSet presAssocID="{01CC24B9-06DD-4B56-89C0-EC8224EBFF12}" presName="linear" presStyleCnt="0">
        <dgm:presLayoutVars>
          <dgm:dir/>
          <dgm:animLvl val="lvl"/>
          <dgm:resizeHandles val="exact"/>
        </dgm:presLayoutVars>
      </dgm:prSet>
      <dgm:spPr/>
    </dgm:pt>
    <dgm:pt modelId="{7E65E739-9190-4B7D-BCC4-8A1F743AA507}" type="pres">
      <dgm:prSet presAssocID="{BC119EBC-6045-4FB0-BAF8-790B035B63B3}" presName="parentLin" presStyleCnt="0"/>
      <dgm:spPr/>
    </dgm:pt>
    <dgm:pt modelId="{822D2657-E7AD-4442-804A-8236633AEC21}" type="pres">
      <dgm:prSet presAssocID="{BC119EBC-6045-4FB0-BAF8-790B035B63B3}" presName="parentLeftMargin" presStyleLbl="node1" presStyleIdx="0" presStyleCnt="2"/>
      <dgm:spPr/>
    </dgm:pt>
    <dgm:pt modelId="{B5809E01-A6F7-47DF-B73E-BB5CA22F3779}" type="pres">
      <dgm:prSet presAssocID="{BC119EBC-6045-4FB0-BAF8-790B035B63B3}" presName="parentText" presStyleLbl="node1" presStyleIdx="0" presStyleCnt="2">
        <dgm:presLayoutVars>
          <dgm:chMax val="0"/>
          <dgm:bulletEnabled val="1"/>
        </dgm:presLayoutVars>
      </dgm:prSet>
      <dgm:spPr/>
    </dgm:pt>
    <dgm:pt modelId="{8D02F7DC-1705-4732-B3D9-0B5B06AF8D0D}" type="pres">
      <dgm:prSet presAssocID="{BC119EBC-6045-4FB0-BAF8-790B035B63B3}" presName="negativeSpace" presStyleCnt="0"/>
      <dgm:spPr/>
    </dgm:pt>
    <dgm:pt modelId="{D0FEF1D4-A670-404B-AD0B-A7F1D54F93DC}" type="pres">
      <dgm:prSet presAssocID="{BC119EBC-6045-4FB0-BAF8-790B035B63B3}" presName="childText" presStyleLbl="conFgAcc1" presStyleIdx="0" presStyleCnt="2">
        <dgm:presLayoutVars>
          <dgm:bulletEnabled val="1"/>
        </dgm:presLayoutVars>
      </dgm:prSet>
      <dgm:spPr/>
    </dgm:pt>
    <dgm:pt modelId="{9073495B-5087-4C04-9675-A06785F34A04}" type="pres">
      <dgm:prSet presAssocID="{B2878549-2AA0-4939-987D-5AE872EFFC88}" presName="spaceBetweenRectangles" presStyleCnt="0"/>
      <dgm:spPr/>
    </dgm:pt>
    <dgm:pt modelId="{A45224B8-E9BE-4D20-A411-61805ADEC278}" type="pres">
      <dgm:prSet presAssocID="{241739AE-CF88-4087-82D8-AD80EAF55FBE}" presName="parentLin" presStyleCnt="0"/>
      <dgm:spPr/>
    </dgm:pt>
    <dgm:pt modelId="{1E9A1E6A-31D4-45DF-9F31-FF162052EB32}" type="pres">
      <dgm:prSet presAssocID="{241739AE-CF88-4087-82D8-AD80EAF55FBE}" presName="parentLeftMargin" presStyleLbl="node1" presStyleIdx="0" presStyleCnt="2"/>
      <dgm:spPr/>
    </dgm:pt>
    <dgm:pt modelId="{B08447DC-6AC5-47C0-8B70-6624347F578C}" type="pres">
      <dgm:prSet presAssocID="{241739AE-CF88-4087-82D8-AD80EAF55FBE}" presName="parentText" presStyleLbl="node1" presStyleIdx="1" presStyleCnt="2">
        <dgm:presLayoutVars>
          <dgm:chMax val="0"/>
          <dgm:bulletEnabled val="1"/>
        </dgm:presLayoutVars>
      </dgm:prSet>
      <dgm:spPr/>
    </dgm:pt>
    <dgm:pt modelId="{E5251327-99AB-48AF-BCEE-0D83ACF361A0}" type="pres">
      <dgm:prSet presAssocID="{241739AE-CF88-4087-82D8-AD80EAF55FBE}" presName="negativeSpace" presStyleCnt="0"/>
      <dgm:spPr/>
    </dgm:pt>
    <dgm:pt modelId="{837E86FB-FBA6-47D0-BDED-334EEAA7564D}" type="pres">
      <dgm:prSet presAssocID="{241739AE-CF88-4087-82D8-AD80EAF55FBE}" presName="childText" presStyleLbl="conFgAcc1" presStyleIdx="1" presStyleCnt="2">
        <dgm:presLayoutVars>
          <dgm:bulletEnabled val="1"/>
        </dgm:presLayoutVars>
      </dgm:prSet>
      <dgm:spPr/>
    </dgm:pt>
  </dgm:ptLst>
  <dgm:cxnLst>
    <dgm:cxn modelId="{71C2EA09-39F9-494E-A955-DCC83E49C812}" type="presOf" srcId="{241739AE-CF88-4087-82D8-AD80EAF55FBE}" destId="{B08447DC-6AC5-47C0-8B70-6624347F578C}" srcOrd="1" destOrd="0" presId="urn:microsoft.com/office/officeart/2005/8/layout/list1"/>
    <dgm:cxn modelId="{8515A510-CEED-401F-9C7A-61F4B6F1B280}" srcId="{241739AE-CF88-4087-82D8-AD80EAF55FBE}" destId="{0F0BD64A-DEA9-4F4B-86D5-51F0B70D7A31}" srcOrd="0" destOrd="0" parTransId="{781A8924-7EDC-44AB-8336-6707C881D0FE}" sibTransId="{4C1ED5F8-2E03-4185-BC65-33E53AA5E70E}"/>
    <dgm:cxn modelId="{20929315-F21B-426B-B93A-4E7953282922}" type="presOf" srcId="{01CC24B9-06DD-4B56-89C0-EC8224EBFF12}" destId="{8EAEE962-5AF6-47CC-9CAF-94DCB2E4CA42}" srcOrd="0" destOrd="0" presId="urn:microsoft.com/office/officeart/2005/8/layout/list1"/>
    <dgm:cxn modelId="{930DC66A-5F22-4CF4-981E-FED47E9BE3A3}" type="presOf" srcId="{241739AE-CF88-4087-82D8-AD80EAF55FBE}" destId="{1E9A1E6A-31D4-45DF-9F31-FF162052EB32}" srcOrd="0" destOrd="0" presId="urn:microsoft.com/office/officeart/2005/8/layout/list1"/>
    <dgm:cxn modelId="{9F02234C-D950-45D7-9834-F1819C29E773}" type="presOf" srcId="{BC119EBC-6045-4FB0-BAF8-790B035B63B3}" destId="{822D2657-E7AD-4442-804A-8236633AEC21}" srcOrd="0" destOrd="0" presId="urn:microsoft.com/office/officeart/2005/8/layout/list1"/>
    <dgm:cxn modelId="{47A56150-58E6-47A9-87C9-DD719791D120}" srcId="{01CC24B9-06DD-4B56-89C0-EC8224EBFF12}" destId="{241739AE-CF88-4087-82D8-AD80EAF55FBE}" srcOrd="1" destOrd="0" parTransId="{79284ED9-486B-4178-BD40-38802017100A}" sibTransId="{821FA553-38D4-4E6C-8AE4-EA18BBC3615F}"/>
    <dgm:cxn modelId="{1CB5828C-6A5F-43BE-A281-DB6030D86E7A}" srcId="{241739AE-CF88-4087-82D8-AD80EAF55FBE}" destId="{1682AFB8-A54F-41A6-9B7F-D21817374365}" srcOrd="1" destOrd="0" parTransId="{914CF53F-CBA2-4590-B21F-6EB7D144C036}" sibTransId="{E6E8B24A-DE02-47BD-8172-31487B4D3446}"/>
    <dgm:cxn modelId="{9E3AA9C3-9118-4CAB-8321-8886D272652A}" type="presOf" srcId="{300AE611-CC2D-4DD4-BE5B-5171E31A8BD3}" destId="{D0FEF1D4-A670-404B-AD0B-A7F1D54F93DC}" srcOrd="0" destOrd="0" presId="urn:microsoft.com/office/officeart/2005/8/layout/list1"/>
    <dgm:cxn modelId="{BC8389E1-D1FA-4275-AE57-AEDDE4872EC1}" srcId="{BC119EBC-6045-4FB0-BAF8-790B035B63B3}" destId="{300AE611-CC2D-4DD4-BE5B-5171E31A8BD3}" srcOrd="0" destOrd="0" parTransId="{601492AE-502B-49B4-B3A3-ECAAD4F9A16F}" sibTransId="{D16CE6E5-E033-43F0-A14C-2367906E2ADD}"/>
    <dgm:cxn modelId="{89E64DEC-E10D-45B3-B287-057F5AE17E32}" type="presOf" srcId="{BC119EBC-6045-4FB0-BAF8-790B035B63B3}" destId="{B5809E01-A6F7-47DF-B73E-BB5CA22F3779}" srcOrd="1" destOrd="0" presId="urn:microsoft.com/office/officeart/2005/8/layout/list1"/>
    <dgm:cxn modelId="{95E6EDF6-4C2A-4786-A3EC-70BC9D4749F0}" type="presOf" srcId="{0F0BD64A-DEA9-4F4B-86D5-51F0B70D7A31}" destId="{837E86FB-FBA6-47D0-BDED-334EEAA7564D}" srcOrd="0" destOrd="0" presId="urn:microsoft.com/office/officeart/2005/8/layout/list1"/>
    <dgm:cxn modelId="{74025DF9-CBFA-4E49-B4A9-87D31DD330E5}" srcId="{01CC24B9-06DD-4B56-89C0-EC8224EBFF12}" destId="{BC119EBC-6045-4FB0-BAF8-790B035B63B3}" srcOrd="0" destOrd="0" parTransId="{A21C7BA9-B67E-4F3E-B55C-3F9BA65C94A5}" sibTransId="{B2878549-2AA0-4939-987D-5AE872EFFC88}"/>
    <dgm:cxn modelId="{442001FC-A966-472D-960E-C60FD4FE35F9}" type="presOf" srcId="{1682AFB8-A54F-41A6-9B7F-D21817374365}" destId="{837E86FB-FBA6-47D0-BDED-334EEAA7564D}" srcOrd="0" destOrd="1" presId="urn:microsoft.com/office/officeart/2005/8/layout/list1"/>
    <dgm:cxn modelId="{D6D30A38-C071-4B6C-ABF0-F1927B5A7AE4}" type="presParOf" srcId="{8EAEE962-5AF6-47CC-9CAF-94DCB2E4CA42}" destId="{7E65E739-9190-4B7D-BCC4-8A1F743AA507}" srcOrd="0" destOrd="0" presId="urn:microsoft.com/office/officeart/2005/8/layout/list1"/>
    <dgm:cxn modelId="{F5352BB8-7BDF-4222-80C2-030EA3EC5152}" type="presParOf" srcId="{7E65E739-9190-4B7D-BCC4-8A1F743AA507}" destId="{822D2657-E7AD-4442-804A-8236633AEC21}" srcOrd="0" destOrd="0" presId="urn:microsoft.com/office/officeart/2005/8/layout/list1"/>
    <dgm:cxn modelId="{AE29493E-094F-49B5-88F6-1CE20BDCA420}" type="presParOf" srcId="{7E65E739-9190-4B7D-BCC4-8A1F743AA507}" destId="{B5809E01-A6F7-47DF-B73E-BB5CA22F3779}" srcOrd="1" destOrd="0" presId="urn:microsoft.com/office/officeart/2005/8/layout/list1"/>
    <dgm:cxn modelId="{11374BF2-2B82-40A9-9EA6-C56F22983BE0}" type="presParOf" srcId="{8EAEE962-5AF6-47CC-9CAF-94DCB2E4CA42}" destId="{8D02F7DC-1705-4732-B3D9-0B5B06AF8D0D}" srcOrd="1" destOrd="0" presId="urn:microsoft.com/office/officeart/2005/8/layout/list1"/>
    <dgm:cxn modelId="{C98E0845-0F83-4C26-B4C2-F9A714CB5841}" type="presParOf" srcId="{8EAEE962-5AF6-47CC-9CAF-94DCB2E4CA42}" destId="{D0FEF1D4-A670-404B-AD0B-A7F1D54F93DC}" srcOrd="2" destOrd="0" presId="urn:microsoft.com/office/officeart/2005/8/layout/list1"/>
    <dgm:cxn modelId="{0243A0E6-51C3-4627-B0F4-692C52B4765D}" type="presParOf" srcId="{8EAEE962-5AF6-47CC-9CAF-94DCB2E4CA42}" destId="{9073495B-5087-4C04-9675-A06785F34A04}" srcOrd="3" destOrd="0" presId="urn:microsoft.com/office/officeart/2005/8/layout/list1"/>
    <dgm:cxn modelId="{ED40CFA3-D1F5-4DAD-9C47-7E8E8AA1E332}" type="presParOf" srcId="{8EAEE962-5AF6-47CC-9CAF-94DCB2E4CA42}" destId="{A45224B8-E9BE-4D20-A411-61805ADEC278}" srcOrd="4" destOrd="0" presId="urn:microsoft.com/office/officeart/2005/8/layout/list1"/>
    <dgm:cxn modelId="{17E07393-D73F-4F5F-8676-98DDF704D58A}" type="presParOf" srcId="{A45224B8-E9BE-4D20-A411-61805ADEC278}" destId="{1E9A1E6A-31D4-45DF-9F31-FF162052EB32}" srcOrd="0" destOrd="0" presId="urn:microsoft.com/office/officeart/2005/8/layout/list1"/>
    <dgm:cxn modelId="{F582FB6E-8349-4D96-A36C-AEFEC9883A5C}" type="presParOf" srcId="{A45224B8-E9BE-4D20-A411-61805ADEC278}" destId="{B08447DC-6AC5-47C0-8B70-6624347F578C}" srcOrd="1" destOrd="0" presId="urn:microsoft.com/office/officeart/2005/8/layout/list1"/>
    <dgm:cxn modelId="{116A9FC7-0004-4535-BABC-6C0D27D7099D}" type="presParOf" srcId="{8EAEE962-5AF6-47CC-9CAF-94DCB2E4CA42}" destId="{E5251327-99AB-48AF-BCEE-0D83ACF361A0}" srcOrd="5" destOrd="0" presId="urn:microsoft.com/office/officeart/2005/8/layout/list1"/>
    <dgm:cxn modelId="{60539BC3-766F-4E9B-A4BB-0BA191D64A4A}" type="presParOf" srcId="{8EAEE962-5AF6-47CC-9CAF-94DCB2E4CA42}" destId="{837E86FB-FBA6-47D0-BDED-334EEAA7564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C83D9C-799E-47FB-96BE-BFF4519F04F4}" type="doc">
      <dgm:prSet loTypeId="urn:microsoft.com/office/officeart/2016/7/layout/BasicLinearProcessNumbered" loCatId="process" qsTypeId="urn:microsoft.com/office/officeart/2005/8/quickstyle/simple1" qsCatId="simple" csTypeId="urn:microsoft.com/office/officeart/2005/8/colors/colorful3" csCatId="colorful"/>
      <dgm:spPr/>
      <dgm:t>
        <a:bodyPr/>
        <a:lstStyle/>
        <a:p>
          <a:endParaRPr lang="en-US"/>
        </a:p>
      </dgm:t>
    </dgm:pt>
    <dgm:pt modelId="{EBF78A8D-3254-4C32-8C40-FE36A28A56B0}">
      <dgm:prSet/>
      <dgm:spPr/>
      <dgm:t>
        <a:bodyPr/>
        <a:lstStyle/>
        <a:p>
          <a:r>
            <a:rPr lang="en-GB">
              <a:latin typeface="Avenir Next LT Pro" panose="020B0504020202020204" pitchFamily="34" charset="0"/>
              <a:cs typeface="Arial" panose="020B0604020202020204" pitchFamily="34" charset="0"/>
            </a:rPr>
            <a:t>Leadership styles are considered a description of the main ways in which leaders behave</a:t>
          </a:r>
          <a:endParaRPr lang="en-US">
            <a:latin typeface="Avenir Next LT Pro" panose="020B0504020202020204" pitchFamily="34" charset="0"/>
            <a:cs typeface="Arial" panose="020B0604020202020204" pitchFamily="34" charset="0"/>
          </a:endParaRPr>
        </a:p>
      </dgm:t>
    </dgm:pt>
    <dgm:pt modelId="{31CC7810-FA04-4190-89DE-A928F5B6957A}" type="parTrans" cxnId="{6C7927FA-36CA-47F6-9F5A-2E7D01C2E2BF}">
      <dgm:prSet/>
      <dgm:spPr/>
      <dgm:t>
        <a:bodyPr/>
        <a:lstStyle/>
        <a:p>
          <a:endParaRPr lang="en-US">
            <a:latin typeface="Avenir Next LT Pro" panose="020B0504020202020204" pitchFamily="34" charset="0"/>
          </a:endParaRPr>
        </a:p>
      </dgm:t>
    </dgm:pt>
    <dgm:pt modelId="{8B8EFF73-1710-472F-A6F3-448BDAC65032}" type="sibTrans" cxnId="{6C7927FA-36CA-47F6-9F5A-2E7D01C2E2BF}">
      <dgm:prSet phldrT="1" phldr="0"/>
      <dgm:spPr/>
      <dgm:t>
        <a:bodyPr/>
        <a:lstStyle/>
        <a:p>
          <a:r>
            <a:rPr lang="en-US">
              <a:latin typeface="Avenir Next LT Pro" panose="020B0504020202020204" pitchFamily="34" charset="0"/>
            </a:rPr>
            <a:t>1</a:t>
          </a:r>
        </a:p>
      </dgm:t>
    </dgm:pt>
    <dgm:pt modelId="{AD5E6EDA-0B4E-418B-8F7F-9D9116CD2570}">
      <dgm:prSet/>
      <dgm:spPr/>
      <dgm:t>
        <a:bodyPr/>
        <a:lstStyle/>
        <a:p>
          <a:r>
            <a:rPr lang="en-GB">
              <a:latin typeface="Avenir Next LT Pro" panose="020B0504020202020204" pitchFamily="34" charset="0"/>
              <a:cs typeface="Arial" panose="020B0604020202020204" pitchFamily="34" charset="0"/>
            </a:rPr>
            <a:t>Leaderships styles are often encapsulated in leadership models (components of a model)</a:t>
          </a:r>
          <a:endParaRPr lang="en-US">
            <a:latin typeface="Avenir Next LT Pro" panose="020B0504020202020204" pitchFamily="34" charset="0"/>
            <a:cs typeface="Arial" panose="020B0604020202020204" pitchFamily="34" charset="0"/>
          </a:endParaRPr>
        </a:p>
      </dgm:t>
    </dgm:pt>
    <dgm:pt modelId="{36ED167C-89BD-44F9-9710-2AECE45B531F}" type="parTrans" cxnId="{4BBE54D4-1A01-45EA-A1A2-9B252C583708}">
      <dgm:prSet/>
      <dgm:spPr/>
      <dgm:t>
        <a:bodyPr/>
        <a:lstStyle/>
        <a:p>
          <a:endParaRPr lang="en-US">
            <a:latin typeface="Avenir Next LT Pro" panose="020B0504020202020204" pitchFamily="34" charset="0"/>
          </a:endParaRPr>
        </a:p>
      </dgm:t>
    </dgm:pt>
    <dgm:pt modelId="{5302FABA-3776-4530-8855-98A21017E866}" type="sibTrans" cxnId="{4BBE54D4-1A01-45EA-A1A2-9B252C583708}">
      <dgm:prSet phldrT="2" phldr="0"/>
      <dgm:spPr/>
      <dgm:t>
        <a:bodyPr/>
        <a:lstStyle/>
        <a:p>
          <a:r>
            <a:rPr lang="en-US">
              <a:latin typeface="Avenir Next LT Pro" panose="020B0504020202020204" pitchFamily="34" charset="0"/>
            </a:rPr>
            <a:t>2</a:t>
          </a:r>
        </a:p>
      </dgm:t>
    </dgm:pt>
    <dgm:pt modelId="{A4D28CF9-4406-435F-B107-CA30E4EDD026}">
      <dgm:prSet/>
      <dgm:spPr/>
      <dgm:t>
        <a:bodyPr/>
        <a:lstStyle/>
        <a:p>
          <a:r>
            <a:rPr lang="en-GB">
              <a:latin typeface="Avenir Next LT Pro" panose="020B0504020202020204" pitchFamily="34" charset="0"/>
              <a:cs typeface="Arial" panose="020B0604020202020204" pitchFamily="34" charset="0"/>
            </a:rPr>
            <a:t>Leadership styles simply describe the main forms of leadership</a:t>
          </a:r>
          <a:endParaRPr lang="en-US">
            <a:latin typeface="Avenir Next LT Pro" panose="020B0504020202020204" pitchFamily="34" charset="0"/>
            <a:cs typeface="Arial" panose="020B0604020202020204" pitchFamily="34" charset="0"/>
          </a:endParaRPr>
        </a:p>
      </dgm:t>
    </dgm:pt>
    <dgm:pt modelId="{F1F33F4A-CC4E-4584-AF84-DA08F5E67D23}" type="parTrans" cxnId="{6404CEE3-128B-477F-8590-4643022F7494}">
      <dgm:prSet/>
      <dgm:spPr/>
      <dgm:t>
        <a:bodyPr/>
        <a:lstStyle/>
        <a:p>
          <a:endParaRPr lang="en-US">
            <a:latin typeface="Avenir Next LT Pro" panose="020B0504020202020204" pitchFamily="34" charset="0"/>
          </a:endParaRPr>
        </a:p>
      </dgm:t>
    </dgm:pt>
    <dgm:pt modelId="{9F332154-78D0-4AD7-94F9-FD8C857AAA07}" type="sibTrans" cxnId="{6404CEE3-128B-477F-8590-4643022F7494}">
      <dgm:prSet phldrT="3" phldr="0"/>
      <dgm:spPr/>
      <dgm:t>
        <a:bodyPr/>
        <a:lstStyle/>
        <a:p>
          <a:r>
            <a:rPr lang="en-US">
              <a:latin typeface="Avenir Next LT Pro" panose="020B0504020202020204" pitchFamily="34" charset="0"/>
            </a:rPr>
            <a:t>3</a:t>
          </a:r>
        </a:p>
      </dgm:t>
    </dgm:pt>
    <dgm:pt modelId="{214E453D-7A84-4E60-9FE9-7DEE1B21E9A3}">
      <dgm:prSet/>
      <dgm:spPr/>
      <dgm:t>
        <a:bodyPr/>
        <a:lstStyle/>
        <a:p>
          <a:r>
            <a:rPr lang="en-GB">
              <a:latin typeface="Avenir Next LT Pro" panose="020B0504020202020204" pitchFamily="34" charset="0"/>
              <a:cs typeface="Arial" panose="020B0604020202020204" pitchFamily="34" charset="0"/>
            </a:rPr>
            <a:t>Models can be used to help individuals become better leaders</a:t>
          </a:r>
          <a:endParaRPr lang="en-US">
            <a:latin typeface="Avenir Next LT Pro" panose="020B0504020202020204" pitchFamily="34" charset="0"/>
            <a:cs typeface="Arial" panose="020B0604020202020204" pitchFamily="34" charset="0"/>
          </a:endParaRPr>
        </a:p>
      </dgm:t>
    </dgm:pt>
    <dgm:pt modelId="{DF053D04-5BE0-4746-8942-1E957FF47E65}" type="parTrans" cxnId="{7014D54E-5C53-41B3-9389-694FB6564288}">
      <dgm:prSet/>
      <dgm:spPr/>
      <dgm:t>
        <a:bodyPr/>
        <a:lstStyle/>
        <a:p>
          <a:endParaRPr lang="en-US">
            <a:latin typeface="Avenir Next LT Pro" panose="020B0504020202020204" pitchFamily="34" charset="0"/>
          </a:endParaRPr>
        </a:p>
      </dgm:t>
    </dgm:pt>
    <dgm:pt modelId="{FE8F5D5D-1947-4A73-B2B0-E7017CB6882D}" type="sibTrans" cxnId="{7014D54E-5C53-41B3-9389-694FB6564288}">
      <dgm:prSet/>
      <dgm:spPr/>
      <dgm:t>
        <a:bodyPr/>
        <a:lstStyle/>
        <a:p>
          <a:endParaRPr lang="en-US">
            <a:latin typeface="Avenir Next LT Pro" panose="020B0504020202020204" pitchFamily="34" charset="0"/>
          </a:endParaRPr>
        </a:p>
      </dgm:t>
    </dgm:pt>
    <dgm:pt modelId="{B8A2444E-2D49-4DCC-9115-7D449E103691}" type="pres">
      <dgm:prSet presAssocID="{05C83D9C-799E-47FB-96BE-BFF4519F04F4}" presName="Name0" presStyleCnt="0">
        <dgm:presLayoutVars>
          <dgm:animLvl val="lvl"/>
          <dgm:resizeHandles val="exact"/>
        </dgm:presLayoutVars>
      </dgm:prSet>
      <dgm:spPr/>
    </dgm:pt>
    <dgm:pt modelId="{37F39F3C-06B4-430F-A82D-0EB982FC10F8}" type="pres">
      <dgm:prSet presAssocID="{EBF78A8D-3254-4C32-8C40-FE36A28A56B0}" presName="compositeNode" presStyleCnt="0">
        <dgm:presLayoutVars>
          <dgm:bulletEnabled val="1"/>
        </dgm:presLayoutVars>
      </dgm:prSet>
      <dgm:spPr/>
    </dgm:pt>
    <dgm:pt modelId="{540B1D29-ED9E-481D-BE0A-2A495898E815}" type="pres">
      <dgm:prSet presAssocID="{EBF78A8D-3254-4C32-8C40-FE36A28A56B0}" presName="bgRect" presStyleLbl="bgAccFollowNode1" presStyleIdx="0" presStyleCnt="3"/>
      <dgm:spPr/>
    </dgm:pt>
    <dgm:pt modelId="{0CDFB446-FADF-4754-A4F7-506AE9665AE7}" type="pres">
      <dgm:prSet presAssocID="{8B8EFF73-1710-472F-A6F3-448BDAC65032}" presName="sibTransNodeCircle" presStyleLbl="alignNode1" presStyleIdx="0" presStyleCnt="6">
        <dgm:presLayoutVars>
          <dgm:chMax val="0"/>
          <dgm:bulletEnabled/>
        </dgm:presLayoutVars>
      </dgm:prSet>
      <dgm:spPr/>
    </dgm:pt>
    <dgm:pt modelId="{DAAE61A1-D90B-4096-959C-2D1797C4F6E7}" type="pres">
      <dgm:prSet presAssocID="{EBF78A8D-3254-4C32-8C40-FE36A28A56B0}" presName="bottomLine" presStyleLbl="alignNode1" presStyleIdx="1" presStyleCnt="6">
        <dgm:presLayoutVars/>
      </dgm:prSet>
      <dgm:spPr/>
    </dgm:pt>
    <dgm:pt modelId="{3033C509-7F0B-49E2-953E-BD59FFA1A612}" type="pres">
      <dgm:prSet presAssocID="{EBF78A8D-3254-4C32-8C40-FE36A28A56B0}" presName="nodeText" presStyleLbl="bgAccFollowNode1" presStyleIdx="0" presStyleCnt="3">
        <dgm:presLayoutVars>
          <dgm:bulletEnabled val="1"/>
        </dgm:presLayoutVars>
      </dgm:prSet>
      <dgm:spPr/>
    </dgm:pt>
    <dgm:pt modelId="{1F87202A-2BA5-4685-BDBD-A4D4FB1FE8C3}" type="pres">
      <dgm:prSet presAssocID="{8B8EFF73-1710-472F-A6F3-448BDAC65032}" presName="sibTrans" presStyleCnt="0"/>
      <dgm:spPr/>
    </dgm:pt>
    <dgm:pt modelId="{661AD779-D6C1-4FAF-B1F3-B2A0FDD01128}" type="pres">
      <dgm:prSet presAssocID="{AD5E6EDA-0B4E-418B-8F7F-9D9116CD2570}" presName="compositeNode" presStyleCnt="0">
        <dgm:presLayoutVars>
          <dgm:bulletEnabled val="1"/>
        </dgm:presLayoutVars>
      </dgm:prSet>
      <dgm:spPr/>
    </dgm:pt>
    <dgm:pt modelId="{8998705B-175C-4A87-86DA-7BC092A31BE1}" type="pres">
      <dgm:prSet presAssocID="{AD5E6EDA-0B4E-418B-8F7F-9D9116CD2570}" presName="bgRect" presStyleLbl="bgAccFollowNode1" presStyleIdx="1" presStyleCnt="3"/>
      <dgm:spPr/>
    </dgm:pt>
    <dgm:pt modelId="{7C11A61B-4A25-4B02-8CDA-62C9049E4516}" type="pres">
      <dgm:prSet presAssocID="{5302FABA-3776-4530-8855-98A21017E866}" presName="sibTransNodeCircle" presStyleLbl="alignNode1" presStyleIdx="2" presStyleCnt="6">
        <dgm:presLayoutVars>
          <dgm:chMax val="0"/>
          <dgm:bulletEnabled/>
        </dgm:presLayoutVars>
      </dgm:prSet>
      <dgm:spPr/>
    </dgm:pt>
    <dgm:pt modelId="{C01CB323-671F-4972-A60D-9E7D519B5341}" type="pres">
      <dgm:prSet presAssocID="{AD5E6EDA-0B4E-418B-8F7F-9D9116CD2570}" presName="bottomLine" presStyleLbl="alignNode1" presStyleIdx="3" presStyleCnt="6">
        <dgm:presLayoutVars/>
      </dgm:prSet>
      <dgm:spPr/>
    </dgm:pt>
    <dgm:pt modelId="{9A1F3193-F2BE-46CA-8A67-D28DD5B3327C}" type="pres">
      <dgm:prSet presAssocID="{AD5E6EDA-0B4E-418B-8F7F-9D9116CD2570}" presName="nodeText" presStyleLbl="bgAccFollowNode1" presStyleIdx="1" presStyleCnt="3">
        <dgm:presLayoutVars>
          <dgm:bulletEnabled val="1"/>
        </dgm:presLayoutVars>
      </dgm:prSet>
      <dgm:spPr/>
    </dgm:pt>
    <dgm:pt modelId="{281A83CE-0D5E-4B09-8864-EAA783DB29F4}" type="pres">
      <dgm:prSet presAssocID="{5302FABA-3776-4530-8855-98A21017E866}" presName="sibTrans" presStyleCnt="0"/>
      <dgm:spPr/>
    </dgm:pt>
    <dgm:pt modelId="{EAAD204C-D5A6-4208-AF0F-DE592731709D}" type="pres">
      <dgm:prSet presAssocID="{A4D28CF9-4406-435F-B107-CA30E4EDD026}" presName="compositeNode" presStyleCnt="0">
        <dgm:presLayoutVars>
          <dgm:bulletEnabled val="1"/>
        </dgm:presLayoutVars>
      </dgm:prSet>
      <dgm:spPr/>
    </dgm:pt>
    <dgm:pt modelId="{3AC748F8-E702-46A6-A99B-1F11BE91FD8D}" type="pres">
      <dgm:prSet presAssocID="{A4D28CF9-4406-435F-B107-CA30E4EDD026}" presName="bgRect" presStyleLbl="bgAccFollowNode1" presStyleIdx="2" presStyleCnt="3"/>
      <dgm:spPr/>
    </dgm:pt>
    <dgm:pt modelId="{C2D1D73D-1D9D-4629-BEBF-74B85A57B402}" type="pres">
      <dgm:prSet presAssocID="{9F332154-78D0-4AD7-94F9-FD8C857AAA07}" presName="sibTransNodeCircle" presStyleLbl="alignNode1" presStyleIdx="4" presStyleCnt="6">
        <dgm:presLayoutVars>
          <dgm:chMax val="0"/>
          <dgm:bulletEnabled/>
        </dgm:presLayoutVars>
      </dgm:prSet>
      <dgm:spPr/>
    </dgm:pt>
    <dgm:pt modelId="{EB43A633-8687-40B2-A816-7D8820102C01}" type="pres">
      <dgm:prSet presAssocID="{A4D28CF9-4406-435F-B107-CA30E4EDD026}" presName="bottomLine" presStyleLbl="alignNode1" presStyleIdx="5" presStyleCnt="6">
        <dgm:presLayoutVars/>
      </dgm:prSet>
      <dgm:spPr/>
    </dgm:pt>
    <dgm:pt modelId="{268D052B-368C-4CF9-805E-2560DC17B704}" type="pres">
      <dgm:prSet presAssocID="{A4D28CF9-4406-435F-B107-CA30E4EDD026}" presName="nodeText" presStyleLbl="bgAccFollowNode1" presStyleIdx="2" presStyleCnt="3">
        <dgm:presLayoutVars>
          <dgm:bulletEnabled val="1"/>
        </dgm:presLayoutVars>
      </dgm:prSet>
      <dgm:spPr/>
    </dgm:pt>
  </dgm:ptLst>
  <dgm:cxnLst>
    <dgm:cxn modelId="{287CCB16-E2B9-41B9-BDA8-FB860CA7D38E}" type="presOf" srcId="{8B8EFF73-1710-472F-A6F3-448BDAC65032}" destId="{0CDFB446-FADF-4754-A4F7-506AE9665AE7}" srcOrd="0" destOrd="0" presId="urn:microsoft.com/office/officeart/2016/7/layout/BasicLinearProcessNumbered"/>
    <dgm:cxn modelId="{CB1AA51A-015B-44D1-A4DC-37623D0BA000}" type="presOf" srcId="{5302FABA-3776-4530-8855-98A21017E866}" destId="{7C11A61B-4A25-4B02-8CDA-62C9049E4516}" srcOrd="0" destOrd="0" presId="urn:microsoft.com/office/officeart/2016/7/layout/BasicLinearProcessNumbered"/>
    <dgm:cxn modelId="{59EB8E36-46A3-4AF2-A3D9-4E8FCF84629F}" type="presOf" srcId="{AD5E6EDA-0B4E-418B-8F7F-9D9116CD2570}" destId="{8998705B-175C-4A87-86DA-7BC092A31BE1}" srcOrd="0" destOrd="0" presId="urn:microsoft.com/office/officeart/2016/7/layout/BasicLinearProcessNumbered"/>
    <dgm:cxn modelId="{C9C82637-D382-4E1D-8068-05B04E003F8C}" type="presOf" srcId="{EBF78A8D-3254-4C32-8C40-FE36A28A56B0}" destId="{3033C509-7F0B-49E2-953E-BD59FFA1A612}" srcOrd="1" destOrd="0" presId="urn:microsoft.com/office/officeart/2016/7/layout/BasicLinearProcessNumbered"/>
    <dgm:cxn modelId="{7014D54E-5C53-41B3-9389-694FB6564288}" srcId="{A4D28CF9-4406-435F-B107-CA30E4EDD026}" destId="{214E453D-7A84-4E60-9FE9-7DEE1B21E9A3}" srcOrd="0" destOrd="0" parTransId="{DF053D04-5BE0-4746-8942-1E957FF47E65}" sibTransId="{FE8F5D5D-1947-4A73-B2B0-E7017CB6882D}"/>
    <dgm:cxn modelId="{47B42A73-34C4-4297-A5F0-202692397082}" type="presOf" srcId="{214E453D-7A84-4E60-9FE9-7DEE1B21E9A3}" destId="{268D052B-368C-4CF9-805E-2560DC17B704}" srcOrd="0" destOrd="1" presId="urn:microsoft.com/office/officeart/2016/7/layout/BasicLinearProcessNumbered"/>
    <dgm:cxn modelId="{DAB06390-AD7B-405D-8867-3E53B2E37525}" type="presOf" srcId="{9F332154-78D0-4AD7-94F9-FD8C857AAA07}" destId="{C2D1D73D-1D9D-4629-BEBF-74B85A57B402}" srcOrd="0" destOrd="0" presId="urn:microsoft.com/office/officeart/2016/7/layout/BasicLinearProcessNumbered"/>
    <dgm:cxn modelId="{65014FBB-7CFD-4E3F-82BD-ACABE09E8F3D}" type="presOf" srcId="{AD5E6EDA-0B4E-418B-8F7F-9D9116CD2570}" destId="{9A1F3193-F2BE-46CA-8A67-D28DD5B3327C}" srcOrd="1" destOrd="0" presId="urn:microsoft.com/office/officeart/2016/7/layout/BasicLinearProcessNumbered"/>
    <dgm:cxn modelId="{625009C2-0D84-4CD1-A393-3240495EE525}" type="presOf" srcId="{EBF78A8D-3254-4C32-8C40-FE36A28A56B0}" destId="{540B1D29-ED9E-481D-BE0A-2A495898E815}" srcOrd="0" destOrd="0" presId="urn:microsoft.com/office/officeart/2016/7/layout/BasicLinearProcessNumbered"/>
    <dgm:cxn modelId="{4BBE54D4-1A01-45EA-A1A2-9B252C583708}" srcId="{05C83D9C-799E-47FB-96BE-BFF4519F04F4}" destId="{AD5E6EDA-0B4E-418B-8F7F-9D9116CD2570}" srcOrd="1" destOrd="0" parTransId="{36ED167C-89BD-44F9-9710-2AECE45B531F}" sibTransId="{5302FABA-3776-4530-8855-98A21017E866}"/>
    <dgm:cxn modelId="{47994ED7-1E73-4D28-810F-4AB1A02460AA}" type="presOf" srcId="{A4D28CF9-4406-435F-B107-CA30E4EDD026}" destId="{3AC748F8-E702-46A6-A99B-1F11BE91FD8D}" srcOrd="0" destOrd="0" presId="urn:microsoft.com/office/officeart/2016/7/layout/BasicLinearProcessNumbered"/>
    <dgm:cxn modelId="{6404CEE3-128B-477F-8590-4643022F7494}" srcId="{05C83D9C-799E-47FB-96BE-BFF4519F04F4}" destId="{A4D28CF9-4406-435F-B107-CA30E4EDD026}" srcOrd="2" destOrd="0" parTransId="{F1F33F4A-CC4E-4584-AF84-DA08F5E67D23}" sibTransId="{9F332154-78D0-4AD7-94F9-FD8C857AAA07}"/>
    <dgm:cxn modelId="{D84BFCF4-F1B3-4A92-8E8E-B9ACB362FE16}" type="presOf" srcId="{A4D28CF9-4406-435F-B107-CA30E4EDD026}" destId="{268D052B-368C-4CF9-805E-2560DC17B704}" srcOrd="1" destOrd="0" presId="urn:microsoft.com/office/officeart/2016/7/layout/BasicLinearProcessNumbered"/>
    <dgm:cxn modelId="{A8EC09F7-BBF0-4980-B78E-739F81381467}" type="presOf" srcId="{05C83D9C-799E-47FB-96BE-BFF4519F04F4}" destId="{B8A2444E-2D49-4DCC-9115-7D449E103691}" srcOrd="0" destOrd="0" presId="urn:microsoft.com/office/officeart/2016/7/layout/BasicLinearProcessNumbered"/>
    <dgm:cxn modelId="{6C7927FA-36CA-47F6-9F5A-2E7D01C2E2BF}" srcId="{05C83D9C-799E-47FB-96BE-BFF4519F04F4}" destId="{EBF78A8D-3254-4C32-8C40-FE36A28A56B0}" srcOrd="0" destOrd="0" parTransId="{31CC7810-FA04-4190-89DE-A928F5B6957A}" sibTransId="{8B8EFF73-1710-472F-A6F3-448BDAC65032}"/>
    <dgm:cxn modelId="{D5F494D4-0406-4863-A0A8-CEF33B9012AA}" type="presParOf" srcId="{B8A2444E-2D49-4DCC-9115-7D449E103691}" destId="{37F39F3C-06B4-430F-A82D-0EB982FC10F8}" srcOrd="0" destOrd="0" presId="urn:microsoft.com/office/officeart/2016/7/layout/BasicLinearProcessNumbered"/>
    <dgm:cxn modelId="{8155BD41-4E5E-4D9F-83D9-D7452EFFBCA4}" type="presParOf" srcId="{37F39F3C-06B4-430F-A82D-0EB982FC10F8}" destId="{540B1D29-ED9E-481D-BE0A-2A495898E815}" srcOrd="0" destOrd="0" presId="urn:microsoft.com/office/officeart/2016/7/layout/BasicLinearProcessNumbered"/>
    <dgm:cxn modelId="{711ADFE0-7508-4A5D-9EEB-206961204BC2}" type="presParOf" srcId="{37F39F3C-06B4-430F-A82D-0EB982FC10F8}" destId="{0CDFB446-FADF-4754-A4F7-506AE9665AE7}" srcOrd="1" destOrd="0" presId="urn:microsoft.com/office/officeart/2016/7/layout/BasicLinearProcessNumbered"/>
    <dgm:cxn modelId="{FD749E0D-06B4-4893-8E9A-F537B932B73C}" type="presParOf" srcId="{37F39F3C-06B4-430F-A82D-0EB982FC10F8}" destId="{DAAE61A1-D90B-4096-959C-2D1797C4F6E7}" srcOrd="2" destOrd="0" presId="urn:microsoft.com/office/officeart/2016/7/layout/BasicLinearProcessNumbered"/>
    <dgm:cxn modelId="{5689C56E-0C46-4C24-A667-2EF7A264F178}" type="presParOf" srcId="{37F39F3C-06B4-430F-A82D-0EB982FC10F8}" destId="{3033C509-7F0B-49E2-953E-BD59FFA1A612}" srcOrd="3" destOrd="0" presId="urn:microsoft.com/office/officeart/2016/7/layout/BasicLinearProcessNumbered"/>
    <dgm:cxn modelId="{7A77DC9D-2D07-47D5-A97C-A0BD22DAF965}" type="presParOf" srcId="{B8A2444E-2D49-4DCC-9115-7D449E103691}" destId="{1F87202A-2BA5-4685-BDBD-A4D4FB1FE8C3}" srcOrd="1" destOrd="0" presId="urn:microsoft.com/office/officeart/2016/7/layout/BasicLinearProcessNumbered"/>
    <dgm:cxn modelId="{528CD3E0-9811-42A1-9F6E-3CB20E9718F8}" type="presParOf" srcId="{B8A2444E-2D49-4DCC-9115-7D449E103691}" destId="{661AD779-D6C1-4FAF-B1F3-B2A0FDD01128}" srcOrd="2" destOrd="0" presId="urn:microsoft.com/office/officeart/2016/7/layout/BasicLinearProcessNumbered"/>
    <dgm:cxn modelId="{4571DBA5-C238-465A-AE5E-3ED93649E43E}" type="presParOf" srcId="{661AD779-D6C1-4FAF-B1F3-B2A0FDD01128}" destId="{8998705B-175C-4A87-86DA-7BC092A31BE1}" srcOrd="0" destOrd="0" presId="urn:microsoft.com/office/officeart/2016/7/layout/BasicLinearProcessNumbered"/>
    <dgm:cxn modelId="{947A8599-4EFC-405D-B2AF-87AC157255F9}" type="presParOf" srcId="{661AD779-D6C1-4FAF-B1F3-B2A0FDD01128}" destId="{7C11A61B-4A25-4B02-8CDA-62C9049E4516}" srcOrd="1" destOrd="0" presId="urn:microsoft.com/office/officeart/2016/7/layout/BasicLinearProcessNumbered"/>
    <dgm:cxn modelId="{C3E7A807-14C0-4DCF-82EC-D8288B23C30F}" type="presParOf" srcId="{661AD779-D6C1-4FAF-B1F3-B2A0FDD01128}" destId="{C01CB323-671F-4972-A60D-9E7D519B5341}" srcOrd="2" destOrd="0" presId="urn:microsoft.com/office/officeart/2016/7/layout/BasicLinearProcessNumbered"/>
    <dgm:cxn modelId="{79788FBF-D21F-4EEB-B17E-65E1B2D5EA4C}" type="presParOf" srcId="{661AD779-D6C1-4FAF-B1F3-B2A0FDD01128}" destId="{9A1F3193-F2BE-46CA-8A67-D28DD5B3327C}" srcOrd="3" destOrd="0" presId="urn:microsoft.com/office/officeart/2016/7/layout/BasicLinearProcessNumbered"/>
    <dgm:cxn modelId="{5F20FF82-1A1B-419E-BAF4-C49F565CF8F8}" type="presParOf" srcId="{B8A2444E-2D49-4DCC-9115-7D449E103691}" destId="{281A83CE-0D5E-4B09-8864-EAA783DB29F4}" srcOrd="3" destOrd="0" presId="urn:microsoft.com/office/officeart/2016/7/layout/BasicLinearProcessNumbered"/>
    <dgm:cxn modelId="{6CF7D91A-1DF4-42AC-A7A5-E4C7CB18811C}" type="presParOf" srcId="{B8A2444E-2D49-4DCC-9115-7D449E103691}" destId="{EAAD204C-D5A6-4208-AF0F-DE592731709D}" srcOrd="4" destOrd="0" presId="urn:microsoft.com/office/officeart/2016/7/layout/BasicLinearProcessNumbered"/>
    <dgm:cxn modelId="{103E3264-5A3B-4D4A-8F2C-E80FA4E3FDA6}" type="presParOf" srcId="{EAAD204C-D5A6-4208-AF0F-DE592731709D}" destId="{3AC748F8-E702-46A6-A99B-1F11BE91FD8D}" srcOrd="0" destOrd="0" presId="urn:microsoft.com/office/officeart/2016/7/layout/BasicLinearProcessNumbered"/>
    <dgm:cxn modelId="{8818DC99-A679-48C7-BEF8-AED09D07C574}" type="presParOf" srcId="{EAAD204C-D5A6-4208-AF0F-DE592731709D}" destId="{C2D1D73D-1D9D-4629-BEBF-74B85A57B402}" srcOrd="1" destOrd="0" presId="urn:microsoft.com/office/officeart/2016/7/layout/BasicLinearProcessNumbered"/>
    <dgm:cxn modelId="{639BF5F3-2217-49C8-8333-BF275798EA3F}" type="presParOf" srcId="{EAAD204C-D5A6-4208-AF0F-DE592731709D}" destId="{EB43A633-8687-40B2-A816-7D8820102C01}" srcOrd="2" destOrd="0" presId="urn:microsoft.com/office/officeart/2016/7/layout/BasicLinearProcessNumbered"/>
    <dgm:cxn modelId="{D5B6029C-593E-457E-AA77-793070BDD11D}" type="presParOf" srcId="{EAAD204C-D5A6-4208-AF0F-DE592731709D}" destId="{268D052B-368C-4CF9-805E-2560DC17B704}"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5DB636-81AD-4348-8B07-9553D654D047}" type="doc">
      <dgm:prSet loTypeId="urn:microsoft.com/office/officeart/2018/5/layout/IconLeafLabelList" loCatId="icon" qsTypeId="urn:microsoft.com/office/officeart/2005/8/quickstyle/simple1" qsCatId="simple" csTypeId="urn:microsoft.com/office/officeart/2005/8/colors/colorful3" csCatId="colorful" phldr="1"/>
      <dgm:spPr/>
      <dgm:t>
        <a:bodyPr/>
        <a:lstStyle/>
        <a:p>
          <a:endParaRPr lang="en-US"/>
        </a:p>
      </dgm:t>
    </dgm:pt>
    <dgm:pt modelId="{40D34971-EE9D-47CE-BD3E-51A92D6E9EE1}">
      <dgm:prSet custT="1"/>
      <dgm:spPr/>
      <dgm:t>
        <a:bodyPr/>
        <a:lstStyle/>
        <a:p>
          <a:pPr>
            <a:lnSpc>
              <a:spcPct val="100000"/>
            </a:lnSpc>
            <a:defRPr cap="all"/>
          </a:pPr>
          <a:r>
            <a:rPr lang="en-GB" sz="1800" cap="none">
              <a:latin typeface="Avenir Next LT Pro" panose="020B0504020202020204" pitchFamily="34" charset="0"/>
              <a:cs typeface="Arial" panose="020B0604020202020204" pitchFamily="34" charset="0"/>
            </a:rPr>
            <a:t>Leaders as mentors</a:t>
          </a:r>
          <a:endParaRPr lang="en-US" sz="1800" cap="none">
            <a:latin typeface="Avenir Next LT Pro" panose="020B0504020202020204" pitchFamily="34" charset="0"/>
            <a:cs typeface="Arial" panose="020B0604020202020204" pitchFamily="34" charset="0"/>
          </a:endParaRPr>
        </a:p>
      </dgm:t>
    </dgm:pt>
    <dgm:pt modelId="{760B270E-A141-4584-B121-6DEE0A1E4DD7}" type="parTrans" cxnId="{0BEFD822-ABD4-471C-921A-4E34BA46DE48}">
      <dgm:prSet/>
      <dgm:spPr/>
      <dgm:t>
        <a:bodyPr/>
        <a:lstStyle/>
        <a:p>
          <a:endParaRPr lang="en-US">
            <a:latin typeface="Avenir Next LT Pro" panose="020B0504020202020204" pitchFamily="34" charset="0"/>
          </a:endParaRPr>
        </a:p>
      </dgm:t>
    </dgm:pt>
    <dgm:pt modelId="{3D096E07-32FA-4E78-8436-E9CA786F1EBF}" type="sibTrans" cxnId="{0BEFD822-ABD4-471C-921A-4E34BA46DE48}">
      <dgm:prSet/>
      <dgm:spPr/>
      <dgm:t>
        <a:bodyPr/>
        <a:lstStyle/>
        <a:p>
          <a:endParaRPr lang="en-US">
            <a:latin typeface="Avenir Next LT Pro" panose="020B0504020202020204" pitchFamily="34" charset="0"/>
          </a:endParaRPr>
        </a:p>
      </dgm:t>
    </dgm:pt>
    <dgm:pt modelId="{9D9B466E-3160-4A17-868A-395862E1591D}">
      <dgm:prSet custT="1"/>
      <dgm:spPr/>
      <dgm:t>
        <a:bodyPr/>
        <a:lstStyle/>
        <a:p>
          <a:pPr>
            <a:lnSpc>
              <a:spcPct val="100000"/>
            </a:lnSpc>
            <a:defRPr cap="all"/>
          </a:pPr>
          <a:r>
            <a:rPr lang="en-GB" sz="1800" cap="none">
              <a:latin typeface="Avenir Next LT Pro" panose="020B0504020202020204" pitchFamily="34" charset="0"/>
              <a:cs typeface="Arial" panose="020B0604020202020204" pitchFamily="34" charset="0"/>
            </a:rPr>
            <a:t>Essentially seen as a charismatic leadership style</a:t>
          </a:r>
          <a:endParaRPr lang="en-US" sz="1800" cap="none">
            <a:latin typeface="Avenir Next LT Pro" panose="020B0504020202020204" pitchFamily="34" charset="0"/>
            <a:cs typeface="Arial" panose="020B0604020202020204" pitchFamily="34" charset="0"/>
          </a:endParaRPr>
        </a:p>
      </dgm:t>
    </dgm:pt>
    <dgm:pt modelId="{741D1A17-DE35-49AC-9D99-C0C6A6386B4E}" type="parTrans" cxnId="{320B9F4C-6BE6-4C57-A5EF-223A2918625A}">
      <dgm:prSet/>
      <dgm:spPr/>
      <dgm:t>
        <a:bodyPr/>
        <a:lstStyle/>
        <a:p>
          <a:endParaRPr lang="en-US">
            <a:latin typeface="Avenir Next LT Pro" panose="020B0504020202020204" pitchFamily="34" charset="0"/>
          </a:endParaRPr>
        </a:p>
      </dgm:t>
    </dgm:pt>
    <dgm:pt modelId="{7681EA3E-038D-4001-8134-2A7C207BB8B8}" type="sibTrans" cxnId="{320B9F4C-6BE6-4C57-A5EF-223A2918625A}">
      <dgm:prSet/>
      <dgm:spPr/>
      <dgm:t>
        <a:bodyPr/>
        <a:lstStyle/>
        <a:p>
          <a:endParaRPr lang="en-US">
            <a:latin typeface="Avenir Next LT Pro" panose="020B0504020202020204" pitchFamily="34" charset="0"/>
          </a:endParaRPr>
        </a:p>
      </dgm:t>
    </dgm:pt>
    <dgm:pt modelId="{F254BBEB-B392-467A-89B7-51FCF629980C}">
      <dgm:prSet custT="1"/>
      <dgm:spPr/>
      <dgm:t>
        <a:bodyPr/>
        <a:lstStyle/>
        <a:p>
          <a:pPr>
            <a:lnSpc>
              <a:spcPct val="100000"/>
            </a:lnSpc>
            <a:defRPr cap="all"/>
          </a:pPr>
          <a:r>
            <a:rPr lang="en-GB" sz="1800" cap="none">
              <a:latin typeface="Avenir Next LT Pro" panose="020B0504020202020204" pitchFamily="34" charset="0"/>
              <a:cs typeface="Arial" panose="020B0604020202020204" pitchFamily="34" charset="0"/>
            </a:rPr>
            <a:t>Effective leaders possess exceptional personal qualities</a:t>
          </a:r>
          <a:endParaRPr lang="en-US" sz="1800" cap="none">
            <a:latin typeface="Avenir Next LT Pro" panose="020B0504020202020204" pitchFamily="34" charset="0"/>
            <a:cs typeface="Arial" panose="020B0604020202020204" pitchFamily="34" charset="0"/>
          </a:endParaRPr>
        </a:p>
      </dgm:t>
    </dgm:pt>
    <dgm:pt modelId="{BEC9E1C9-E261-42F3-A473-C44D6753141A}" type="parTrans" cxnId="{852B5231-DACA-48C4-B091-7CCC60BDF954}">
      <dgm:prSet/>
      <dgm:spPr/>
      <dgm:t>
        <a:bodyPr/>
        <a:lstStyle/>
        <a:p>
          <a:endParaRPr lang="en-US">
            <a:latin typeface="Avenir Next LT Pro" panose="020B0504020202020204" pitchFamily="34" charset="0"/>
          </a:endParaRPr>
        </a:p>
      </dgm:t>
    </dgm:pt>
    <dgm:pt modelId="{2C69EFF6-CFFA-44DB-BF35-74E9D0CB1AC8}" type="sibTrans" cxnId="{852B5231-DACA-48C4-B091-7CCC60BDF954}">
      <dgm:prSet/>
      <dgm:spPr/>
      <dgm:t>
        <a:bodyPr/>
        <a:lstStyle/>
        <a:p>
          <a:endParaRPr lang="en-US">
            <a:latin typeface="Avenir Next LT Pro" panose="020B0504020202020204" pitchFamily="34" charset="0"/>
          </a:endParaRPr>
        </a:p>
      </dgm:t>
    </dgm:pt>
    <dgm:pt modelId="{5C3AE7C7-0121-4295-857D-6F32EBAF2589}">
      <dgm:prSet custT="1"/>
      <dgm:spPr/>
      <dgm:t>
        <a:bodyPr/>
        <a:lstStyle/>
        <a:p>
          <a:pPr>
            <a:lnSpc>
              <a:spcPct val="100000"/>
            </a:lnSpc>
            <a:defRPr cap="all"/>
          </a:pPr>
          <a:r>
            <a:rPr lang="en-GB" sz="1800" cap="none">
              <a:latin typeface="Avenir Next LT Pro" panose="020B0504020202020204" pitchFamily="34" charset="0"/>
              <a:cs typeface="Arial" panose="020B0604020202020204" pitchFamily="34" charset="0"/>
            </a:rPr>
            <a:t>Core theme: leaders need vision and inspire loyalty and emotional attachment.</a:t>
          </a:r>
          <a:endParaRPr lang="en-US" sz="1800" cap="none">
            <a:latin typeface="Avenir Next LT Pro" panose="020B0504020202020204" pitchFamily="34" charset="0"/>
            <a:cs typeface="Arial" panose="020B0604020202020204" pitchFamily="34" charset="0"/>
          </a:endParaRPr>
        </a:p>
      </dgm:t>
    </dgm:pt>
    <dgm:pt modelId="{6C825FEA-1552-4E27-B02B-532F149CCD78}" type="parTrans" cxnId="{9A0E4C07-B2FF-4632-BB75-041C830C8438}">
      <dgm:prSet/>
      <dgm:spPr/>
      <dgm:t>
        <a:bodyPr/>
        <a:lstStyle/>
        <a:p>
          <a:endParaRPr lang="en-US">
            <a:latin typeface="Avenir Next LT Pro" panose="020B0504020202020204" pitchFamily="34" charset="0"/>
          </a:endParaRPr>
        </a:p>
      </dgm:t>
    </dgm:pt>
    <dgm:pt modelId="{48098BAF-A446-4A18-A6E6-1A5C2D84036A}" type="sibTrans" cxnId="{9A0E4C07-B2FF-4632-BB75-041C830C8438}">
      <dgm:prSet/>
      <dgm:spPr/>
      <dgm:t>
        <a:bodyPr/>
        <a:lstStyle/>
        <a:p>
          <a:endParaRPr lang="en-US">
            <a:latin typeface="Avenir Next LT Pro" panose="020B0504020202020204" pitchFamily="34" charset="0"/>
          </a:endParaRPr>
        </a:p>
      </dgm:t>
    </dgm:pt>
    <dgm:pt modelId="{2D01091A-2E07-4AA4-84EF-99ABC127BC88}" type="pres">
      <dgm:prSet presAssocID="{BE5DB636-81AD-4348-8B07-9553D654D047}" presName="root" presStyleCnt="0">
        <dgm:presLayoutVars>
          <dgm:dir/>
          <dgm:resizeHandles val="exact"/>
        </dgm:presLayoutVars>
      </dgm:prSet>
      <dgm:spPr/>
    </dgm:pt>
    <dgm:pt modelId="{4686BBD9-8F1C-41F0-BE44-D8315F360C47}" type="pres">
      <dgm:prSet presAssocID="{40D34971-EE9D-47CE-BD3E-51A92D6E9EE1}" presName="compNode" presStyleCnt="0"/>
      <dgm:spPr/>
    </dgm:pt>
    <dgm:pt modelId="{74CBCF1C-8DE3-48C5-985D-7EDCFAE2BBFF}" type="pres">
      <dgm:prSet presAssocID="{40D34971-EE9D-47CE-BD3E-51A92D6E9EE1}" presName="iconBgRect" presStyleLbl="bgShp" presStyleIdx="0" presStyleCnt="4"/>
      <dgm:spPr>
        <a:prstGeom prst="round2DiagRect">
          <a:avLst>
            <a:gd name="adj1" fmla="val 29727"/>
            <a:gd name="adj2" fmla="val 0"/>
          </a:avLst>
        </a:prstGeom>
      </dgm:spPr>
    </dgm:pt>
    <dgm:pt modelId="{6B2D8758-2839-435A-A3A7-075FAFCC8733}" type="pres">
      <dgm:prSet presAssocID="{40D34971-EE9D-47CE-BD3E-51A92D6E9E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port Hacked"/>
        </a:ext>
      </dgm:extLst>
    </dgm:pt>
    <dgm:pt modelId="{CE4061A6-5C0D-4D20-BFD6-0AA1833DC9C8}" type="pres">
      <dgm:prSet presAssocID="{40D34971-EE9D-47CE-BD3E-51A92D6E9EE1}" presName="spaceRect" presStyleCnt="0"/>
      <dgm:spPr/>
    </dgm:pt>
    <dgm:pt modelId="{BBD8B21A-468F-4417-8C0F-01948DEEFD36}" type="pres">
      <dgm:prSet presAssocID="{40D34971-EE9D-47CE-BD3E-51A92D6E9EE1}" presName="textRect" presStyleLbl="revTx" presStyleIdx="0" presStyleCnt="4">
        <dgm:presLayoutVars>
          <dgm:chMax val="1"/>
          <dgm:chPref val="1"/>
        </dgm:presLayoutVars>
      </dgm:prSet>
      <dgm:spPr/>
    </dgm:pt>
    <dgm:pt modelId="{1DF30F26-4B6F-4C98-A5C7-39B35390B1C9}" type="pres">
      <dgm:prSet presAssocID="{3D096E07-32FA-4E78-8436-E9CA786F1EBF}" presName="sibTrans" presStyleCnt="0"/>
      <dgm:spPr/>
    </dgm:pt>
    <dgm:pt modelId="{18D4686A-3484-4EC5-B6B7-1F6869FEF33C}" type="pres">
      <dgm:prSet presAssocID="{9D9B466E-3160-4A17-868A-395862E1591D}" presName="compNode" presStyleCnt="0"/>
      <dgm:spPr/>
    </dgm:pt>
    <dgm:pt modelId="{20152EEE-3B07-4FFF-9B9E-B4B9ED5CB475}" type="pres">
      <dgm:prSet presAssocID="{9D9B466E-3160-4A17-868A-395862E1591D}" presName="iconBgRect" presStyleLbl="bgShp" presStyleIdx="1" presStyleCnt="4"/>
      <dgm:spPr>
        <a:prstGeom prst="round2DiagRect">
          <a:avLst>
            <a:gd name="adj1" fmla="val 29727"/>
            <a:gd name="adj2" fmla="val 0"/>
          </a:avLst>
        </a:prstGeom>
      </dgm:spPr>
    </dgm:pt>
    <dgm:pt modelId="{2E1C631C-50B5-41AA-A943-265F6562A456}" type="pres">
      <dgm:prSet presAssocID="{9D9B466E-3160-4A17-868A-395862E159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log"/>
        </a:ext>
      </dgm:extLst>
    </dgm:pt>
    <dgm:pt modelId="{D012BDD2-C591-444A-A910-DC6741E8AB67}" type="pres">
      <dgm:prSet presAssocID="{9D9B466E-3160-4A17-868A-395862E1591D}" presName="spaceRect" presStyleCnt="0"/>
      <dgm:spPr/>
    </dgm:pt>
    <dgm:pt modelId="{E70C2547-AF43-418D-ABD1-14F614EA7FCC}" type="pres">
      <dgm:prSet presAssocID="{9D9B466E-3160-4A17-868A-395862E1591D}" presName="textRect" presStyleLbl="revTx" presStyleIdx="1" presStyleCnt="4">
        <dgm:presLayoutVars>
          <dgm:chMax val="1"/>
          <dgm:chPref val="1"/>
        </dgm:presLayoutVars>
      </dgm:prSet>
      <dgm:spPr/>
    </dgm:pt>
    <dgm:pt modelId="{8758A22B-678A-4930-A2F7-D4EA199CD928}" type="pres">
      <dgm:prSet presAssocID="{7681EA3E-038D-4001-8134-2A7C207BB8B8}" presName="sibTrans" presStyleCnt="0"/>
      <dgm:spPr/>
    </dgm:pt>
    <dgm:pt modelId="{7E751F6C-6647-492A-911B-DA327C518910}" type="pres">
      <dgm:prSet presAssocID="{F254BBEB-B392-467A-89B7-51FCF629980C}" presName="compNode" presStyleCnt="0"/>
      <dgm:spPr/>
    </dgm:pt>
    <dgm:pt modelId="{C69151BB-227B-4135-B6CC-BF25136A619B}" type="pres">
      <dgm:prSet presAssocID="{F254BBEB-B392-467A-89B7-51FCF629980C}" presName="iconBgRect" presStyleLbl="bgShp" presStyleIdx="2" presStyleCnt="4"/>
      <dgm:spPr>
        <a:prstGeom prst="round2DiagRect">
          <a:avLst>
            <a:gd name="adj1" fmla="val 29727"/>
            <a:gd name="adj2" fmla="val 0"/>
          </a:avLst>
        </a:prstGeom>
      </dgm:spPr>
    </dgm:pt>
    <dgm:pt modelId="{11A8D1A1-5F51-449D-B22D-3E62468650E7}" type="pres">
      <dgm:prSet presAssocID="{F254BBEB-B392-467A-89B7-51FCF62998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nboarding"/>
        </a:ext>
      </dgm:extLst>
    </dgm:pt>
    <dgm:pt modelId="{15500FAD-9193-4680-8FAC-CCBEA1FB7652}" type="pres">
      <dgm:prSet presAssocID="{F254BBEB-B392-467A-89B7-51FCF629980C}" presName="spaceRect" presStyleCnt="0"/>
      <dgm:spPr/>
    </dgm:pt>
    <dgm:pt modelId="{50F82A5E-EA89-478B-B0A2-2C6B16C23DF0}" type="pres">
      <dgm:prSet presAssocID="{F254BBEB-B392-467A-89B7-51FCF629980C}" presName="textRect" presStyleLbl="revTx" presStyleIdx="2" presStyleCnt="4">
        <dgm:presLayoutVars>
          <dgm:chMax val="1"/>
          <dgm:chPref val="1"/>
        </dgm:presLayoutVars>
      </dgm:prSet>
      <dgm:spPr/>
    </dgm:pt>
    <dgm:pt modelId="{2429CDFB-19C3-43C3-B32F-A7D9FFA32D54}" type="pres">
      <dgm:prSet presAssocID="{2C69EFF6-CFFA-44DB-BF35-74E9D0CB1AC8}" presName="sibTrans" presStyleCnt="0"/>
      <dgm:spPr/>
    </dgm:pt>
    <dgm:pt modelId="{462E0466-A771-42D2-A703-45E7C7659A1D}" type="pres">
      <dgm:prSet presAssocID="{5C3AE7C7-0121-4295-857D-6F32EBAF2589}" presName="compNode" presStyleCnt="0"/>
      <dgm:spPr/>
    </dgm:pt>
    <dgm:pt modelId="{9185F4FE-61D0-4EF3-B50D-23D1BD41FF58}" type="pres">
      <dgm:prSet presAssocID="{5C3AE7C7-0121-4295-857D-6F32EBAF2589}" presName="iconBgRect" presStyleLbl="bgShp" presStyleIdx="3" presStyleCnt="4"/>
      <dgm:spPr>
        <a:prstGeom prst="round2DiagRect">
          <a:avLst>
            <a:gd name="adj1" fmla="val 29727"/>
            <a:gd name="adj2" fmla="val 0"/>
          </a:avLst>
        </a:prstGeom>
      </dgm:spPr>
    </dgm:pt>
    <dgm:pt modelId="{AB4866A6-9307-4510-A6EA-0A6CA2472F98}" type="pres">
      <dgm:prSet presAssocID="{5C3AE7C7-0121-4295-857D-6F32EBAF25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elationship"/>
        </a:ext>
      </dgm:extLst>
    </dgm:pt>
    <dgm:pt modelId="{EB71F4BE-CE9C-40C6-9F31-D23B10450E1D}" type="pres">
      <dgm:prSet presAssocID="{5C3AE7C7-0121-4295-857D-6F32EBAF2589}" presName="spaceRect" presStyleCnt="0"/>
      <dgm:spPr/>
    </dgm:pt>
    <dgm:pt modelId="{AF86E744-0AF3-41FA-9E63-E5CC5EF61871}" type="pres">
      <dgm:prSet presAssocID="{5C3AE7C7-0121-4295-857D-6F32EBAF2589}" presName="textRect" presStyleLbl="revTx" presStyleIdx="3" presStyleCnt="4">
        <dgm:presLayoutVars>
          <dgm:chMax val="1"/>
          <dgm:chPref val="1"/>
        </dgm:presLayoutVars>
      </dgm:prSet>
      <dgm:spPr/>
    </dgm:pt>
  </dgm:ptLst>
  <dgm:cxnLst>
    <dgm:cxn modelId="{9A0E4C07-B2FF-4632-BB75-041C830C8438}" srcId="{BE5DB636-81AD-4348-8B07-9553D654D047}" destId="{5C3AE7C7-0121-4295-857D-6F32EBAF2589}" srcOrd="3" destOrd="0" parTransId="{6C825FEA-1552-4E27-B02B-532F149CCD78}" sibTransId="{48098BAF-A446-4A18-A6E6-1A5C2D84036A}"/>
    <dgm:cxn modelId="{02F1FF1A-E216-4F4B-AF8E-75F7420B1243}" type="presOf" srcId="{F254BBEB-B392-467A-89B7-51FCF629980C}" destId="{50F82A5E-EA89-478B-B0A2-2C6B16C23DF0}" srcOrd="0" destOrd="0" presId="urn:microsoft.com/office/officeart/2018/5/layout/IconLeafLabelList"/>
    <dgm:cxn modelId="{0BEFD822-ABD4-471C-921A-4E34BA46DE48}" srcId="{BE5DB636-81AD-4348-8B07-9553D654D047}" destId="{40D34971-EE9D-47CE-BD3E-51A92D6E9EE1}" srcOrd="0" destOrd="0" parTransId="{760B270E-A141-4584-B121-6DEE0A1E4DD7}" sibTransId="{3D096E07-32FA-4E78-8436-E9CA786F1EBF}"/>
    <dgm:cxn modelId="{852B5231-DACA-48C4-B091-7CCC60BDF954}" srcId="{BE5DB636-81AD-4348-8B07-9553D654D047}" destId="{F254BBEB-B392-467A-89B7-51FCF629980C}" srcOrd="2" destOrd="0" parTransId="{BEC9E1C9-E261-42F3-A473-C44D6753141A}" sibTransId="{2C69EFF6-CFFA-44DB-BF35-74E9D0CB1AC8}"/>
    <dgm:cxn modelId="{320B9F4C-6BE6-4C57-A5EF-223A2918625A}" srcId="{BE5DB636-81AD-4348-8B07-9553D654D047}" destId="{9D9B466E-3160-4A17-868A-395862E1591D}" srcOrd="1" destOrd="0" parTransId="{741D1A17-DE35-49AC-9D99-C0C6A6386B4E}" sibTransId="{7681EA3E-038D-4001-8134-2A7C207BB8B8}"/>
    <dgm:cxn modelId="{D5424C74-8FB8-4625-A9E3-7901556DF2E4}" type="presOf" srcId="{BE5DB636-81AD-4348-8B07-9553D654D047}" destId="{2D01091A-2E07-4AA4-84EF-99ABC127BC88}" srcOrd="0" destOrd="0" presId="urn:microsoft.com/office/officeart/2018/5/layout/IconLeafLabelList"/>
    <dgm:cxn modelId="{8015927D-E895-42DF-AAC3-94A0E26D34A0}" type="presOf" srcId="{9D9B466E-3160-4A17-868A-395862E1591D}" destId="{E70C2547-AF43-418D-ABD1-14F614EA7FCC}" srcOrd="0" destOrd="0" presId="urn:microsoft.com/office/officeart/2018/5/layout/IconLeafLabelList"/>
    <dgm:cxn modelId="{1B3B83D9-BF95-4DAA-BCAE-B65CEDCB973C}" type="presOf" srcId="{40D34971-EE9D-47CE-BD3E-51A92D6E9EE1}" destId="{BBD8B21A-468F-4417-8C0F-01948DEEFD36}" srcOrd="0" destOrd="0" presId="urn:microsoft.com/office/officeart/2018/5/layout/IconLeafLabelList"/>
    <dgm:cxn modelId="{5E3D5FDA-D9BD-45A8-8485-628240D7F94E}" type="presOf" srcId="{5C3AE7C7-0121-4295-857D-6F32EBAF2589}" destId="{AF86E744-0AF3-41FA-9E63-E5CC5EF61871}" srcOrd="0" destOrd="0" presId="urn:microsoft.com/office/officeart/2018/5/layout/IconLeafLabelList"/>
    <dgm:cxn modelId="{A3E16A4E-7845-4DA7-B4A4-CB8791B59D12}" type="presParOf" srcId="{2D01091A-2E07-4AA4-84EF-99ABC127BC88}" destId="{4686BBD9-8F1C-41F0-BE44-D8315F360C47}" srcOrd="0" destOrd="0" presId="urn:microsoft.com/office/officeart/2018/5/layout/IconLeafLabelList"/>
    <dgm:cxn modelId="{1E713831-D8B1-4CEF-9172-B431BAC5F749}" type="presParOf" srcId="{4686BBD9-8F1C-41F0-BE44-D8315F360C47}" destId="{74CBCF1C-8DE3-48C5-985D-7EDCFAE2BBFF}" srcOrd="0" destOrd="0" presId="urn:microsoft.com/office/officeart/2018/5/layout/IconLeafLabelList"/>
    <dgm:cxn modelId="{6EE49891-FA50-4D27-A915-1232A64F2893}" type="presParOf" srcId="{4686BBD9-8F1C-41F0-BE44-D8315F360C47}" destId="{6B2D8758-2839-435A-A3A7-075FAFCC8733}" srcOrd="1" destOrd="0" presId="urn:microsoft.com/office/officeart/2018/5/layout/IconLeafLabelList"/>
    <dgm:cxn modelId="{833C0F49-38A8-4085-8935-C6490D9E4BB4}" type="presParOf" srcId="{4686BBD9-8F1C-41F0-BE44-D8315F360C47}" destId="{CE4061A6-5C0D-4D20-BFD6-0AA1833DC9C8}" srcOrd="2" destOrd="0" presId="urn:microsoft.com/office/officeart/2018/5/layout/IconLeafLabelList"/>
    <dgm:cxn modelId="{4AB4DE28-8748-48AE-8781-7112D4272E47}" type="presParOf" srcId="{4686BBD9-8F1C-41F0-BE44-D8315F360C47}" destId="{BBD8B21A-468F-4417-8C0F-01948DEEFD36}" srcOrd="3" destOrd="0" presId="urn:microsoft.com/office/officeart/2018/5/layout/IconLeafLabelList"/>
    <dgm:cxn modelId="{1BC9D601-0FFA-44BD-B88B-E1E860D02F71}" type="presParOf" srcId="{2D01091A-2E07-4AA4-84EF-99ABC127BC88}" destId="{1DF30F26-4B6F-4C98-A5C7-39B35390B1C9}" srcOrd="1" destOrd="0" presId="urn:microsoft.com/office/officeart/2018/5/layout/IconLeafLabelList"/>
    <dgm:cxn modelId="{FBDB185E-8562-4695-814E-95678B2935A9}" type="presParOf" srcId="{2D01091A-2E07-4AA4-84EF-99ABC127BC88}" destId="{18D4686A-3484-4EC5-B6B7-1F6869FEF33C}" srcOrd="2" destOrd="0" presId="urn:microsoft.com/office/officeart/2018/5/layout/IconLeafLabelList"/>
    <dgm:cxn modelId="{69AB504E-B946-427A-86F6-CA411F7F0FC0}" type="presParOf" srcId="{18D4686A-3484-4EC5-B6B7-1F6869FEF33C}" destId="{20152EEE-3B07-4FFF-9B9E-B4B9ED5CB475}" srcOrd="0" destOrd="0" presId="urn:microsoft.com/office/officeart/2018/5/layout/IconLeafLabelList"/>
    <dgm:cxn modelId="{A9B50EEB-05B3-4772-AB89-96A5EA00286B}" type="presParOf" srcId="{18D4686A-3484-4EC5-B6B7-1F6869FEF33C}" destId="{2E1C631C-50B5-41AA-A943-265F6562A456}" srcOrd="1" destOrd="0" presId="urn:microsoft.com/office/officeart/2018/5/layout/IconLeafLabelList"/>
    <dgm:cxn modelId="{F91B653A-AFC9-469B-B8AA-3AD118FB940F}" type="presParOf" srcId="{18D4686A-3484-4EC5-B6B7-1F6869FEF33C}" destId="{D012BDD2-C591-444A-A910-DC6741E8AB67}" srcOrd="2" destOrd="0" presId="urn:microsoft.com/office/officeart/2018/5/layout/IconLeafLabelList"/>
    <dgm:cxn modelId="{0EE79F6D-5533-4DA5-BCF1-3485EEC60DCB}" type="presParOf" srcId="{18D4686A-3484-4EC5-B6B7-1F6869FEF33C}" destId="{E70C2547-AF43-418D-ABD1-14F614EA7FCC}" srcOrd="3" destOrd="0" presId="urn:microsoft.com/office/officeart/2018/5/layout/IconLeafLabelList"/>
    <dgm:cxn modelId="{E97CA45D-D23B-492B-A446-660A8F757EEB}" type="presParOf" srcId="{2D01091A-2E07-4AA4-84EF-99ABC127BC88}" destId="{8758A22B-678A-4930-A2F7-D4EA199CD928}" srcOrd="3" destOrd="0" presId="urn:microsoft.com/office/officeart/2018/5/layout/IconLeafLabelList"/>
    <dgm:cxn modelId="{174B9104-B383-4807-9A7D-FA7D92D8B8DD}" type="presParOf" srcId="{2D01091A-2E07-4AA4-84EF-99ABC127BC88}" destId="{7E751F6C-6647-492A-911B-DA327C518910}" srcOrd="4" destOrd="0" presId="urn:microsoft.com/office/officeart/2018/5/layout/IconLeafLabelList"/>
    <dgm:cxn modelId="{E850EA93-F415-40E7-99B5-DB411A3EE297}" type="presParOf" srcId="{7E751F6C-6647-492A-911B-DA327C518910}" destId="{C69151BB-227B-4135-B6CC-BF25136A619B}" srcOrd="0" destOrd="0" presId="urn:microsoft.com/office/officeart/2018/5/layout/IconLeafLabelList"/>
    <dgm:cxn modelId="{60939092-CBC4-420A-965E-746B7F7C2176}" type="presParOf" srcId="{7E751F6C-6647-492A-911B-DA327C518910}" destId="{11A8D1A1-5F51-449D-B22D-3E62468650E7}" srcOrd="1" destOrd="0" presId="urn:microsoft.com/office/officeart/2018/5/layout/IconLeafLabelList"/>
    <dgm:cxn modelId="{AE87008E-FBD2-47B0-970D-FBBB2C465385}" type="presParOf" srcId="{7E751F6C-6647-492A-911B-DA327C518910}" destId="{15500FAD-9193-4680-8FAC-CCBEA1FB7652}" srcOrd="2" destOrd="0" presId="urn:microsoft.com/office/officeart/2018/5/layout/IconLeafLabelList"/>
    <dgm:cxn modelId="{F1C81E6E-7717-432D-BC1F-01A87470CD65}" type="presParOf" srcId="{7E751F6C-6647-492A-911B-DA327C518910}" destId="{50F82A5E-EA89-478B-B0A2-2C6B16C23DF0}" srcOrd="3" destOrd="0" presId="urn:microsoft.com/office/officeart/2018/5/layout/IconLeafLabelList"/>
    <dgm:cxn modelId="{B5B90A6D-4789-4DC5-AE3B-285AD93B85D5}" type="presParOf" srcId="{2D01091A-2E07-4AA4-84EF-99ABC127BC88}" destId="{2429CDFB-19C3-43C3-B32F-A7D9FFA32D54}" srcOrd="5" destOrd="0" presId="urn:microsoft.com/office/officeart/2018/5/layout/IconLeafLabelList"/>
    <dgm:cxn modelId="{BEE046D6-78AA-4B7B-A312-FA4616D65CD3}" type="presParOf" srcId="{2D01091A-2E07-4AA4-84EF-99ABC127BC88}" destId="{462E0466-A771-42D2-A703-45E7C7659A1D}" srcOrd="6" destOrd="0" presId="urn:microsoft.com/office/officeart/2018/5/layout/IconLeafLabelList"/>
    <dgm:cxn modelId="{BBA87E10-7A08-43C5-AA78-5F03BA91D03E}" type="presParOf" srcId="{462E0466-A771-42D2-A703-45E7C7659A1D}" destId="{9185F4FE-61D0-4EF3-B50D-23D1BD41FF58}" srcOrd="0" destOrd="0" presId="urn:microsoft.com/office/officeart/2018/5/layout/IconLeafLabelList"/>
    <dgm:cxn modelId="{5DD634B1-ADF0-4898-846C-FE34F59D07F6}" type="presParOf" srcId="{462E0466-A771-42D2-A703-45E7C7659A1D}" destId="{AB4866A6-9307-4510-A6EA-0A6CA2472F98}" srcOrd="1" destOrd="0" presId="urn:microsoft.com/office/officeart/2018/5/layout/IconLeafLabelList"/>
    <dgm:cxn modelId="{92BE0D68-78C1-45AF-A61E-8F02C4D0FCC2}" type="presParOf" srcId="{462E0466-A771-42D2-A703-45E7C7659A1D}" destId="{EB71F4BE-CE9C-40C6-9F31-D23B10450E1D}" srcOrd="2" destOrd="0" presId="urn:microsoft.com/office/officeart/2018/5/layout/IconLeafLabelList"/>
    <dgm:cxn modelId="{4C2C069D-CBE0-4D1E-B62B-03C533357543}" type="presParOf" srcId="{462E0466-A771-42D2-A703-45E7C7659A1D}" destId="{AF86E744-0AF3-41FA-9E63-E5CC5EF6187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7F3243-A564-4154-9610-F2BDA33C8C31}" type="doc">
      <dgm:prSet loTypeId="urn:microsoft.com/office/officeart/2005/8/layout/venn2" loCatId="relationship" qsTypeId="urn:microsoft.com/office/officeart/2005/8/quickstyle/simple1" qsCatId="simple" csTypeId="urn:microsoft.com/office/officeart/2005/8/colors/accent4_4" csCatId="accent4" phldr="1"/>
      <dgm:spPr/>
      <dgm:t>
        <a:bodyPr/>
        <a:lstStyle/>
        <a:p>
          <a:endParaRPr lang="en-GB"/>
        </a:p>
      </dgm:t>
    </dgm:pt>
    <dgm:pt modelId="{B0E060C1-4A9F-41B8-B9FF-FAB40F7A00EE}">
      <dgm:prSet phldrT="[Text]"/>
      <dgm:spPr/>
      <dgm:t>
        <a:bodyPr/>
        <a:lstStyle/>
        <a:p>
          <a:r>
            <a:rPr lang="en-GB" b="1">
              <a:latin typeface="Avenir Next LT Pro" panose="020B0504020202020204" pitchFamily="34" charset="0"/>
            </a:rPr>
            <a:t>Artifacts</a:t>
          </a:r>
        </a:p>
      </dgm:t>
    </dgm:pt>
    <dgm:pt modelId="{0D6D81BF-FAEA-447E-AD82-1B5FA9F0EBE2}" type="parTrans" cxnId="{B642966C-8B49-4CF3-95EB-FAB621EA5FC7}">
      <dgm:prSet/>
      <dgm:spPr/>
      <dgm:t>
        <a:bodyPr/>
        <a:lstStyle/>
        <a:p>
          <a:endParaRPr lang="en-GB" b="1">
            <a:latin typeface="Avenir Next LT Pro" panose="020B0504020202020204" pitchFamily="34" charset="0"/>
          </a:endParaRPr>
        </a:p>
      </dgm:t>
    </dgm:pt>
    <dgm:pt modelId="{42D518A1-D0FA-4EE4-BB02-91F6C5A7E856}" type="sibTrans" cxnId="{B642966C-8B49-4CF3-95EB-FAB621EA5FC7}">
      <dgm:prSet/>
      <dgm:spPr/>
      <dgm:t>
        <a:bodyPr/>
        <a:lstStyle/>
        <a:p>
          <a:endParaRPr lang="en-GB" b="1">
            <a:latin typeface="Avenir Next LT Pro" panose="020B0504020202020204" pitchFamily="34" charset="0"/>
          </a:endParaRPr>
        </a:p>
      </dgm:t>
    </dgm:pt>
    <dgm:pt modelId="{47078E82-F50D-4543-B77B-C5029AE48632}">
      <dgm:prSet phldrT="[Text]"/>
      <dgm:spPr/>
      <dgm:t>
        <a:bodyPr/>
        <a:lstStyle/>
        <a:p>
          <a:r>
            <a:rPr lang="en-GB" b="1">
              <a:latin typeface="Avenir Next LT Pro" panose="020B0504020202020204" pitchFamily="34" charset="0"/>
            </a:rPr>
            <a:t>Values</a:t>
          </a:r>
        </a:p>
      </dgm:t>
    </dgm:pt>
    <dgm:pt modelId="{7633C109-F806-4610-B1ED-BDAAE7B477EA}" type="parTrans" cxnId="{5550CC3A-950D-4AF1-BDAC-FCD5D311A2C6}">
      <dgm:prSet/>
      <dgm:spPr/>
      <dgm:t>
        <a:bodyPr/>
        <a:lstStyle/>
        <a:p>
          <a:endParaRPr lang="en-GB" b="1">
            <a:latin typeface="Avenir Next LT Pro" panose="020B0504020202020204" pitchFamily="34" charset="0"/>
          </a:endParaRPr>
        </a:p>
      </dgm:t>
    </dgm:pt>
    <dgm:pt modelId="{AFECFBFE-9B3C-4A18-9D3C-DA9FC1672840}" type="sibTrans" cxnId="{5550CC3A-950D-4AF1-BDAC-FCD5D311A2C6}">
      <dgm:prSet/>
      <dgm:spPr/>
      <dgm:t>
        <a:bodyPr/>
        <a:lstStyle/>
        <a:p>
          <a:endParaRPr lang="en-GB" b="1">
            <a:latin typeface="Avenir Next LT Pro" panose="020B0504020202020204" pitchFamily="34" charset="0"/>
          </a:endParaRPr>
        </a:p>
      </dgm:t>
    </dgm:pt>
    <dgm:pt modelId="{4610E365-EDF2-435D-938B-309553C4C099}">
      <dgm:prSet phldrT="[Text]"/>
      <dgm:spPr/>
      <dgm:t>
        <a:bodyPr/>
        <a:lstStyle/>
        <a:p>
          <a:r>
            <a:rPr lang="en-GB" b="1">
              <a:latin typeface="Avenir Next LT Pro" panose="020B0504020202020204" pitchFamily="34" charset="0"/>
            </a:rPr>
            <a:t>Assumptions</a:t>
          </a:r>
        </a:p>
      </dgm:t>
    </dgm:pt>
    <dgm:pt modelId="{82E20B05-6327-4230-AEAF-66E1A677EC8F}" type="parTrans" cxnId="{793598C3-E31C-4520-9232-D79515C7BE7D}">
      <dgm:prSet/>
      <dgm:spPr/>
      <dgm:t>
        <a:bodyPr/>
        <a:lstStyle/>
        <a:p>
          <a:endParaRPr lang="en-GB" b="1">
            <a:latin typeface="Avenir Next LT Pro" panose="020B0504020202020204" pitchFamily="34" charset="0"/>
          </a:endParaRPr>
        </a:p>
      </dgm:t>
    </dgm:pt>
    <dgm:pt modelId="{AE5E43E9-58AE-44F8-90E8-CD8EF57F781D}" type="sibTrans" cxnId="{793598C3-E31C-4520-9232-D79515C7BE7D}">
      <dgm:prSet/>
      <dgm:spPr/>
      <dgm:t>
        <a:bodyPr/>
        <a:lstStyle/>
        <a:p>
          <a:endParaRPr lang="en-GB" b="1">
            <a:latin typeface="Avenir Next LT Pro" panose="020B0504020202020204" pitchFamily="34" charset="0"/>
          </a:endParaRPr>
        </a:p>
      </dgm:t>
    </dgm:pt>
    <dgm:pt modelId="{D1FB3296-0A5B-4D29-8A47-D4AA8410CC63}" type="pres">
      <dgm:prSet presAssocID="{DB7F3243-A564-4154-9610-F2BDA33C8C31}" presName="Name0" presStyleCnt="0">
        <dgm:presLayoutVars>
          <dgm:chMax val="7"/>
          <dgm:resizeHandles val="exact"/>
        </dgm:presLayoutVars>
      </dgm:prSet>
      <dgm:spPr/>
    </dgm:pt>
    <dgm:pt modelId="{82C1F418-8E25-438A-933F-A3B76F2B5086}" type="pres">
      <dgm:prSet presAssocID="{DB7F3243-A564-4154-9610-F2BDA33C8C31}" presName="comp1" presStyleCnt="0"/>
      <dgm:spPr/>
    </dgm:pt>
    <dgm:pt modelId="{3800F39F-E2E0-489B-8A97-41A820DD8286}" type="pres">
      <dgm:prSet presAssocID="{DB7F3243-A564-4154-9610-F2BDA33C8C31}" presName="circle1" presStyleLbl="node1" presStyleIdx="0" presStyleCnt="3"/>
      <dgm:spPr/>
    </dgm:pt>
    <dgm:pt modelId="{45E514E5-51BA-4B04-8779-A243B2D26EDB}" type="pres">
      <dgm:prSet presAssocID="{DB7F3243-A564-4154-9610-F2BDA33C8C31}" presName="c1text" presStyleLbl="node1" presStyleIdx="0" presStyleCnt="3">
        <dgm:presLayoutVars>
          <dgm:bulletEnabled val="1"/>
        </dgm:presLayoutVars>
      </dgm:prSet>
      <dgm:spPr/>
    </dgm:pt>
    <dgm:pt modelId="{FA805016-AB59-4274-A594-9B69234724FD}" type="pres">
      <dgm:prSet presAssocID="{DB7F3243-A564-4154-9610-F2BDA33C8C31}" presName="comp2" presStyleCnt="0"/>
      <dgm:spPr/>
    </dgm:pt>
    <dgm:pt modelId="{79B1F84D-A4F3-4B96-B4A3-E0DA454D9E90}" type="pres">
      <dgm:prSet presAssocID="{DB7F3243-A564-4154-9610-F2BDA33C8C31}" presName="circle2" presStyleLbl="node1" presStyleIdx="1" presStyleCnt="3"/>
      <dgm:spPr/>
    </dgm:pt>
    <dgm:pt modelId="{D1A3857E-FCB9-4096-9BA3-D4DEB84F933B}" type="pres">
      <dgm:prSet presAssocID="{DB7F3243-A564-4154-9610-F2BDA33C8C31}" presName="c2text" presStyleLbl="node1" presStyleIdx="1" presStyleCnt="3">
        <dgm:presLayoutVars>
          <dgm:bulletEnabled val="1"/>
        </dgm:presLayoutVars>
      </dgm:prSet>
      <dgm:spPr/>
    </dgm:pt>
    <dgm:pt modelId="{9043B921-C67B-4BB1-B9C6-6F226F0FC217}" type="pres">
      <dgm:prSet presAssocID="{DB7F3243-A564-4154-9610-F2BDA33C8C31}" presName="comp3" presStyleCnt="0"/>
      <dgm:spPr/>
    </dgm:pt>
    <dgm:pt modelId="{2943C94F-941D-42AE-AF44-5D7D66CFF3E3}" type="pres">
      <dgm:prSet presAssocID="{DB7F3243-A564-4154-9610-F2BDA33C8C31}" presName="circle3" presStyleLbl="node1" presStyleIdx="2" presStyleCnt="3"/>
      <dgm:spPr/>
    </dgm:pt>
    <dgm:pt modelId="{FFA45457-2650-4A17-A0E6-31276DC34292}" type="pres">
      <dgm:prSet presAssocID="{DB7F3243-A564-4154-9610-F2BDA33C8C31}" presName="c3text" presStyleLbl="node1" presStyleIdx="2" presStyleCnt="3">
        <dgm:presLayoutVars>
          <dgm:bulletEnabled val="1"/>
        </dgm:presLayoutVars>
      </dgm:prSet>
      <dgm:spPr/>
    </dgm:pt>
  </dgm:ptLst>
  <dgm:cxnLst>
    <dgm:cxn modelId="{F0EF9F09-C8CB-468C-940A-2E250F82F105}" type="presOf" srcId="{DB7F3243-A564-4154-9610-F2BDA33C8C31}" destId="{D1FB3296-0A5B-4D29-8A47-D4AA8410CC63}" srcOrd="0" destOrd="0" presId="urn:microsoft.com/office/officeart/2005/8/layout/venn2"/>
    <dgm:cxn modelId="{AEA92A1F-5A42-4132-ADF7-D57C7BC2E8EA}" type="presOf" srcId="{B0E060C1-4A9F-41B8-B9FF-FAB40F7A00EE}" destId="{45E514E5-51BA-4B04-8779-A243B2D26EDB}" srcOrd="1" destOrd="0" presId="urn:microsoft.com/office/officeart/2005/8/layout/venn2"/>
    <dgm:cxn modelId="{ED897524-A9F6-41D5-B863-EF941B487CA7}" type="presOf" srcId="{4610E365-EDF2-435D-938B-309553C4C099}" destId="{FFA45457-2650-4A17-A0E6-31276DC34292}" srcOrd="1" destOrd="0" presId="urn:microsoft.com/office/officeart/2005/8/layout/venn2"/>
    <dgm:cxn modelId="{5550CC3A-950D-4AF1-BDAC-FCD5D311A2C6}" srcId="{DB7F3243-A564-4154-9610-F2BDA33C8C31}" destId="{47078E82-F50D-4543-B77B-C5029AE48632}" srcOrd="1" destOrd="0" parTransId="{7633C109-F806-4610-B1ED-BDAAE7B477EA}" sibTransId="{AFECFBFE-9B3C-4A18-9D3C-DA9FC1672840}"/>
    <dgm:cxn modelId="{B642966C-8B49-4CF3-95EB-FAB621EA5FC7}" srcId="{DB7F3243-A564-4154-9610-F2BDA33C8C31}" destId="{B0E060C1-4A9F-41B8-B9FF-FAB40F7A00EE}" srcOrd="0" destOrd="0" parTransId="{0D6D81BF-FAEA-447E-AD82-1B5FA9F0EBE2}" sibTransId="{42D518A1-D0FA-4EE4-BB02-91F6C5A7E856}"/>
    <dgm:cxn modelId="{E8AA094E-6DA0-40D1-B0BD-64ADE1404C6B}" type="presOf" srcId="{B0E060C1-4A9F-41B8-B9FF-FAB40F7A00EE}" destId="{3800F39F-E2E0-489B-8A97-41A820DD8286}" srcOrd="0" destOrd="0" presId="urn:microsoft.com/office/officeart/2005/8/layout/venn2"/>
    <dgm:cxn modelId="{CB14D554-7A55-4358-B33B-CB52BE21F402}" type="presOf" srcId="{47078E82-F50D-4543-B77B-C5029AE48632}" destId="{D1A3857E-FCB9-4096-9BA3-D4DEB84F933B}" srcOrd="1" destOrd="0" presId="urn:microsoft.com/office/officeart/2005/8/layout/venn2"/>
    <dgm:cxn modelId="{1ADC7A82-0DA9-4BB7-87DA-186DDBBC8B06}" type="presOf" srcId="{4610E365-EDF2-435D-938B-309553C4C099}" destId="{2943C94F-941D-42AE-AF44-5D7D66CFF3E3}" srcOrd="0" destOrd="0" presId="urn:microsoft.com/office/officeart/2005/8/layout/venn2"/>
    <dgm:cxn modelId="{793598C3-E31C-4520-9232-D79515C7BE7D}" srcId="{DB7F3243-A564-4154-9610-F2BDA33C8C31}" destId="{4610E365-EDF2-435D-938B-309553C4C099}" srcOrd="2" destOrd="0" parTransId="{82E20B05-6327-4230-AEAF-66E1A677EC8F}" sibTransId="{AE5E43E9-58AE-44F8-90E8-CD8EF57F781D}"/>
    <dgm:cxn modelId="{8BFB67CD-5637-4E00-A152-2EDF1E7D8F32}" type="presOf" srcId="{47078E82-F50D-4543-B77B-C5029AE48632}" destId="{79B1F84D-A4F3-4B96-B4A3-E0DA454D9E90}" srcOrd="0" destOrd="0" presId="urn:microsoft.com/office/officeart/2005/8/layout/venn2"/>
    <dgm:cxn modelId="{2D4A0F7C-62AD-4599-AB49-45E85D89044F}" type="presParOf" srcId="{D1FB3296-0A5B-4D29-8A47-D4AA8410CC63}" destId="{82C1F418-8E25-438A-933F-A3B76F2B5086}" srcOrd="0" destOrd="0" presId="urn:microsoft.com/office/officeart/2005/8/layout/venn2"/>
    <dgm:cxn modelId="{AAE218A8-E725-4147-98B6-0EA73ADEE7C8}" type="presParOf" srcId="{82C1F418-8E25-438A-933F-A3B76F2B5086}" destId="{3800F39F-E2E0-489B-8A97-41A820DD8286}" srcOrd="0" destOrd="0" presId="urn:microsoft.com/office/officeart/2005/8/layout/venn2"/>
    <dgm:cxn modelId="{128C4A17-5EB3-4C57-AF04-9B34AB8A2E02}" type="presParOf" srcId="{82C1F418-8E25-438A-933F-A3B76F2B5086}" destId="{45E514E5-51BA-4B04-8779-A243B2D26EDB}" srcOrd="1" destOrd="0" presId="urn:microsoft.com/office/officeart/2005/8/layout/venn2"/>
    <dgm:cxn modelId="{C62262CD-9AC2-4C7A-A0E4-5C5B0EB7C121}" type="presParOf" srcId="{D1FB3296-0A5B-4D29-8A47-D4AA8410CC63}" destId="{FA805016-AB59-4274-A594-9B69234724FD}" srcOrd="1" destOrd="0" presId="urn:microsoft.com/office/officeart/2005/8/layout/venn2"/>
    <dgm:cxn modelId="{74BE8BFE-4A2D-4945-870F-AFEF957D4B93}" type="presParOf" srcId="{FA805016-AB59-4274-A594-9B69234724FD}" destId="{79B1F84D-A4F3-4B96-B4A3-E0DA454D9E90}" srcOrd="0" destOrd="0" presId="urn:microsoft.com/office/officeart/2005/8/layout/venn2"/>
    <dgm:cxn modelId="{DE396118-6348-4F63-9D70-0C9D73EF6595}" type="presParOf" srcId="{FA805016-AB59-4274-A594-9B69234724FD}" destId="{D1A3857E-FCB9-4096-9BA3-D4DEB84F933B}" srcOrd="1" destOrd="0" presId="urn:microsoft.com/office/officeart/2005/8/layout/venn2"/>
    <dgm:cxn modelId="{7D586499-EEA2-4D6D-B201-1E5803D9C9A7}" type="presParOf" srcId="{D1FB3296-0A5B-4D29-8A47-D4AA8410CC63}" destId="{9043B921-C67B-4BB1-B9C6-6F226F0FC217}" srcOrd="2" destOrd="0" presId="urn:microsoft.com/office/officeart/2005/8/layout/venn2"/>
    <dgm:cxn modelId="{960CDA58-9C8C-4F9A-91EA-940A63AF7620}" type="presParOf" srcId="{9043B921-C67B-4BB1-B9C6-6F226F0FC217}" destId="{2943C94F-941D-42AE-AF44-5D7D66CFF3E3}" srcOrd="0" destOrd="0" presId="urn:microsoft.com/office/officeart/2005/8/layout/venn2"/>
    <dgm:cxn modelId="{658AE9D7-6658-4702-9333-4197612CFB14}" type="presParOf" srcId="{9043B921-C67B-4BB1-B9C6-6F226F0FC217}" destId="{FFA45457-2650-4A17-A0E6-31276DC3429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7F3243-A564-4154-9610-F2BDA33C8C31}" type="doc">
      <dgm:prSet loTypeId="urn:microsoft.com/office/officeart/2005/8/layout/venn2" loCatId="relationship" qsTypeId="urn:microsoft.com/office/officeart/2005/8/quickstyle/simple1" qsCatId="simple" csTypeId="urn:microsoft.com/office/officeart/2005/8/colors/accent4_4" csCatId="accent4" phldr="1"/>
      <dgm:spPr/>
      <dgm:t>
        <a:bodyPr/>
        <a:lstStyle/>
        <a:p>
          <a:endParaRPr lang="en-GB"/>
        </a:p>
      </dgm:t>
    </dgm:pt>
    <dgm:pt modelId="{B0E060C1-4A9F-41B8-B9FF-FAB40F7A00EE}">
      <dgm:prSet phldrT="[Text]" custT="1"/>
      <dgm:spPr/>
      <dgm:t>
        <a:bodyPr/>
        <a:lstStyle/>
        <a:p>
          <a:r>
            <a:rPr lang="en-GB" sz="2200" b="1">
              <a:latin typeface="Avenir Next LT Pro" panose="020B0504020202020204" pitchFamily="34" charset="0"/>
            </a:rPr>
            <a:t>Artifacts</a:t>
          </a:r>
        </a:p>
      </dgm:t>
    </dgm:pt>
    <dgm:pt modelId="{0D6D81BF-FAEA-447E-AD82-1B5FA9F0EBE2}" type="parTrans" cxnId="{B642966C-8B49-4CF3-95EB-FAB621EA5FC7}">
      <dgm:prSet/>
      <dgm:spPr/>
      <dgm:t>
        <a:bodyPr/>
        <a:lstStyle/>
        <a:p>
          <a:endParaRPr lang="en-GB" b="1">
            <a:latin typeface="Avenir Next LT Pro" panose="020B0504020202020204" pitchFamily="34" charset="0"/>
          </a:endParaRPr>
        </a:p>
      </dgm:t>
    </dgm:pt>
    <dgm:pt modelId="{42D518A1-D0FA-4EE4-BB02-91F6C5A7E856}" type="sibTrans" cxnId="{B642966C-8B49-4CF3-95EB-FAB621EA5FC7}">
      <dgm:prSet/>
      <dgm:spPr/>
      <dgm:t>
        <a:bodyPr/>
        <a:lstStyle/>
        <a:p>
          <a:endParaRPr lang="en-GB" b="1">
            <a:latin typeface="Avenir Next LT Pro" panose="020B0504020202020204" pitchFamily="34" charset="0"/>
          </a:endParaRPr>
        </a:p>
      </dgm:t>
    </dgm:pt>
    <dgm:pt modelId="{47078E82-F50D-4543-B77B-C5029AE48632}">
      <dgm:prSet phldrT="[Text]">
        <dgm:style>
          <a:lnRef idx="0">
            <a:scrgbClr r="0" g="0" b="0"/>
          </a:lnRef>
          <a:fillRef idx="0">
            <a:scrgbClr r="0" g="0" b="0"/>
          </a:fillRef>
          <a:effectRef idx="0">
            <a:scrgbClr r="0" g="0" b="0"/>
          </a:effectRef>
          <a:fontRef idx="minor">
            <a:schemeClr val="accent3"/>
          </a:fontRef>
        </dgm:style>
      </dgm:prSet>
      <dgm:spPr>
        <a:noFill/>
        <a:ln>
          <a:noFill/>
        </a:ln>
      </dgm:spPr>
      <dgm:t>
        <a:bodyPr/>
        <a:lstStyle/>
        <a:p>
          <a:r>
            <a:rPr lang="en-GB" b="1">
              <a:solidFill>
                <a:srgbClr val="0C818A"/>
              </a:solidFill>
              <a:latin typeface="Avenir Next LT Pro" panose="020B0504020202020204" pitchFamily="34" charset="0"/>
            </a:rPr>
            <a:t>Values</a:t>
          </a:r>
        </a:p>
      </dgm:t>
    </dgm:pt>
    <dgm:pt modelId="{7633C109-F806-4610-B1ED-BDAAE7B477EA}" type="parTrans" cxnId="{5550CC3A-950D-4AF1-BDAC-FCD5D311A2C6}">
      <dgm:prSet/>
      <dgm:spPr/>
      <dgm:t>
        <a:bodyPr/>
        <a:lstStyle/>
        <a:p>
          <a:endParaRPr lang="en-GB" b="1">
            <a:latin typeface="Avenir Next LT Pro" panose="020B0504020202020204" pitchFamily="34" charset="0"/>
          </a:endParaRPr>
        </a:p>
      </dgm:t>
    </dgm:pt>
    <dgm:pt modelId="{AFECFBFE-9B3C-4A18-9D3C-DA9FC1672840}" type="sibTrans" cxnId="{5550CC3A-950D-4AF1-BDAC-FCD5D311A2C6}">
      <dgm:prSet/>
      <dgm:spPr/>
      <dgm:t>
        <a:bodyPr/>
        <a:lstStyle/>
        <a:p>
          <a:endParaRPr lang="en-GB" b="1">
            <a:latin typeface="Avenir Next LT Pro" panose="020B0504020202020204" pitchFamily="34" charset="0"/>
          </a:endParaRPr>
        </a:p>
      </dgm:t>
    </dgm:pt>
    <dgm:pt modelId="{4610E365-EDF2-435D-938B-309553C4C099}">
      <dgm:prSet phldrT="[Text]">
        <dgm:style>
          <a:lnRef idx="0">
            <a:scrgbClr r="0" g="0" b="0"/>
          </a:lnRef>
          <a:fillRef idx="0">
            <a:scrgbClr r="0" g="0" b="0"/>
          </a:fillRef>
          <a:effectRef idx="0">
            <a:scrgbClr r="0" g="0" b="0"/>
          </a:effectRef>
          <a:fontRef idx="minor">
            <a:schemeClr val="accent3"/>
          </a:fontRef>
        </dgm:style>
      </dgm:prSet>
      <dgm:spPr>
        <a:noFill/>
        <a:ln>
          <a:noFill/>
        </a:ln>
      </dgm:spPr>
      <dgm:t>
        <a:bodyPr/>
        <a:lstStyle/>
        <a:p>
          <a:r>
            <a:rPr lang="en-GB" b="1">
              <a:solidFill>
                <a:srgbClr val="0C818A"/>
              </a:solidFill>
              <a:latin typeface="Avenir Next LT Pro" panose="020B0504020202020204" pitchFamily="34" charset="0"/>
            </a:rPr>
            <a:t>Assumptions</a:t>
          </a:r>
        </a:p>
      </dgm:t>
    </dgm:pt>
    <dgm:pt modelId="{82E20B05-6327-4230-AEAF-66E1A677EC8F}" type="parTrans" cxnId="{793598C3-E31C-4520-9232-D79515C7BE7D}">
      <dgm:prSet/>
      <dgm:spPr/>
      <dgm:t>
        <a:bodyPr/>
        <a:lstStyle/>
        <a:p>
          <a:endParaRPr lang="en-GB" b="1">
            <a:latin typeface="Avenir Next LT Pro" panose="020B0504020202020204" pitchFamily="34" charset="0"/>
          </a:endParaRPr>
        </a:p>
      </dgm:t>
    </dgm:pt>
    <dgm:pt modelId="{AE5E43E9-58AE-44F8-90E8-CD8EF57F781D}" type="sibTrans" cxnId="{793598C3-E31C-4520-9232-D79515C7BE7D}">
      <dgm:prSet/>
      <dgm:spPr/>
      <dgm:t>
        <a:bodyPr/>
        <a:lstStyle/>
        <a:p>
          <a:endParaRPr lang="en-GB" b="1">
            <a:latin typeface="Avenir Next LT Pro" panose="020B0504020202020204" pitchFamily="34" charset="0"/>
          </a:endParaRPr>
        </a:p>
      </dgm:t>
    </dgm:pt>
    <dgm:pt modelId="{D1FB3296-0A5B-4D29-8A47-D4AA8410CC63}" type="pres">
      <dgm:prSet presAssocID="{DB7F3243-A564-4154-9610-F2BDA33C8C31}" presName="Name0" presStyleCnt="0">
        <dgm:presLayoutVars>
          <dgm:chMax val="7"/>
          <dgm:resizeHandles val="exact"/>
        </dgm:presLayoutVars>
      </dgm:prSet>
      <dgm:spPr/>
    </dgm:pt>
    <dgm:pt modelId="{82C1F418-8E25-438A-933F-A3B76F2B5086}" type="pres">
      <dgm:prSet presAssocID="{DB7F3243-A564-4154-9610-F2BDA33C8C31}" presName="comp1" presStyleCnt="0"/>
      <dgm:spPr/>
    </dgm:pt>
    <dgm:pt modelId="{3800F39F-E2E0-489B-8A97-41A820DD8286}" type="pres">
      <dgm:prSet presAssocID="{DB7F3243-A564-4154-9610-F2BDA33C8C31}" presName="circle1" presStyleLbl="node1" presStyleIdx="0" presStyleCnt="3"/>
      <dgm:spPr/>
    </dgm:pt>
    <dgm:pt modelId="{45E514E5-51BA-4B04-8779-A243B2D26EDB}" type="pres">
      <dgm:prSet presAssocID="{DB7F3243-A564-4154-9610-F2BDA33C8C31}" presName="c1text" presStyleLbl="node1" presStyleIdx="0" presStyleCnt="3">
        <dgm:presLayoutVars>
          <dgm:bulletEnabled val="1"/>
        </dgm:presLayoutVars>
      </dgm:prSet>
      <dgm:spPr/>
    </dgm:pt>
    <dgm:pt modelId="{FA805016-AB59-4274-A594-9B69234724FD}" type="pres">
      <dgm:prSet presAssocID="{DB7F3243-A564-4154-9610-F2BDA33C8C31}" presName="comp2" presStyleCnt="0"/>
      <dgm:spPr/>
    </dgm:pt>
    <dgm:pt modelId="{79B1F84D-A4F3-4B96-B4A3-E0DA454D9E90}" type="pres">
      <dgm:prSet presAssocID="{DB7F3243-A564-4154-9610-F2BDA33C8C31}" presName="circle2" presStyleLbl="node1" presStyleIdx="1" presStyleCnt="3"/>
      <dgm:spPr/>
    </dgm:pt>
    <dgm:pt modelId="{D1A3857E-FCB9-4096-9BA3-D4DEB84F933B}" type="pres">
      <dgm:prSet presAssocID="{DB7F3243-A564-4154-9610-F2BDA33C8C31}" presName="c2text" presStyleLbl="node1" presStyleIdx="1" presStyleCnt="3">
        <dgm:presLayoutVars>
          <dgm:bulletEnabled val="1"/>
        </dgm:presLayoutVars>
      </dgm:prSet>
      <dgm:spPr/>
    </dgm:pt>
    <dgm:pt modelId="{9043B921-C67B-4BB1-B9C6-6F226F0FC217}" type="pres">
      <dgm:prSet presAssocID="{DB7F3243-A564-4154-9610-F2BDA33C8C31}" presName="comp3" presStyleCnt="0"/>
      <dgm:spPr/>
    </dgm:pt>
    <dgm:pt modelId="{2943C94F-941D-42AE-AF44-5D7D66CFF3E3}" type="pres">
      <dgm:prSet presAssocID="{DB7F3243-A564-4154-9610-F2BDA33C8C31}" presName="circle3" presStyleLbl="node1" presStyleIdx="2" presStyleCnt="3"/>
      <dgm:spPr/>
    </dgm:pt>
    <dgm:pt modelId="{FFA45457-2650-4A17-A0E6-31276DC34292}" type="pres">
      <dgm:prSet presAssocID="{DB7F3243-A564-4154-9610-F2BDA33C8C31}" presName="c3text" presStyleLbl="node1" presStyleIdx="2" presStyleCnt="3">
        <dgm:presLayoutVars>
          <dgm:bulletEnabled val="1"/>
        </dgm:presLayoutVars>
      </dgm:prSet>
      <dgm:spPr/>
    </dgm:pt>
  </dgm:ptLst>
  <dgm:cxnLst>
    <dgm:cxn modelId="{F0EF9F09-C8CB-468C-940A-2E250F82F105}" type="presOf" srcId="{DB7F3243-A564-4154-9610-F2BDA33C8C31}" destId="{D1FB3296-0A5B-4D29-8A47-D4AA8410CC63}" srcOrd="0" destOrd="0" presId="urn:microsoft.com/office/officeart/2005/8/layout/venn2"/>
    <dgm:cxn modelId="{AEA92A1F-5A42-4132-ADF7-D57C7BC2E8EA}" type="presOf" srcId="{B0E060C1-4A9F-41B8-B9FF-FAB40F7A00EE}" destId="{45E514E5-51BA-4B04-8779-A243B2D26EDB}" srcOrd="1" destOrd="0" presId="urn:microsoft.com/office/officeart/2005/8/layout/venn2"/>
    <dgm:cxn modelId="{ED897524-A9F6-41D5-B863-EF941B487CA7}" type="presOf" srcId="{4610E365-EDF2-435D-938B-309553C4C099}" destId="{FFA45457-2650-4A17-A0E6-31276DC34292}" srcOrd="1" destOrd="0" presId="urn:microsoft.com/office/officeart/2005/8/layout/venn2"/>
    <dgm:cxn modelId="{5550CC3A-950D-4AF1-BDAC-FCD5D311A2C6}" srcId="{DB7F3243-A564-4154-9610-F2BDA33C8C31}" destId="{47078E82-F50D-4543-B77B-C5029AE48632}" srcOrd="1" destOrd="0" parTransId="{7633C109-F806-4610-B1ED-BDAAE7B477EA}" sibTransId="{AFECFBFE-9B3C-4A18-9D3C-DA9FC1672840}"/>
    <dgm:cxn modelId="{B642966C-8B49-4CF3-95EB-FAB621EA5FC7}" srcId="{DB7F3243-A564-4154-9610-F2BDA33C8C31}" destId="{B0E060C1-4A9F-41B8-B9FF-FAB40F7A00EE}" srcOrd="0" destOrd="0" parTransId="{0D6D81BF-FAEA-447E-AD82-1B5FA9F0EBE2}" sibTransId="{42D518A1-D0FA-4EE4-BB02-91F6C5A7E856}"/>
    <dgm:cxn modelId="{E8AA094E-6DA0-40D1-B0BD-64ADE1404C6B}" type="presOf" srcId="{B0E060C1-4A9F-41B8-B9FF-FAB40F7A00EE}" destId="{3800F39F-E2E0-489B-8A97-41A820DD8286}" srcOrd="0" destOrd="0" presId="urn:microsoft.com/office/officeart/2005/8/layout/venn2"/>
    <dgm:cxn modelId="{CB14D554-7A55-4358-B33B-CB52BE21F402}" type="presOf" srcId="{47078E82-F50D-4543-B77B-C5029AE48632}" destId="{D1A3857E-FCB9-4096-9BA3-D4DEB84F933B}" srcOrd="1" destOrd="0" presId="urn:microsoft.com/office/officeart/2005/8/layout/venn2"/>
    <dgm:cxn modelId="{1ADC7A82-0DA9-4BB7-87DA-186DDBBC8B06}" type="presOf" srcId="{4610E365-EDF2-435D-938B-309553C4C099}" destId="{2943C94F-941D-42AE-AF44-5D7D66CFF3E3}" srcOrd="0" destOrd="0" presId="urn:microsoft.com/office/officeart/2005/8/layout/venn2"/>
    <dgm:cxn modelId="{793598C3-E31C-4520-9232-D79515C7BE7D}" srcId="{DB7F3243-A564-4154-9610-F2BDA33C8C31}" destId="{4610E365-EDF2-435D-938B-309553C4C099}" srcOrd="2" destOrd="0" parTransId="{82E20B05-6327-4230-AEAF-66E1A677EC8F}" sibTransId="{AE5E43E9-58AE-44F8-90E8-CD8EF57F781D}"/>
    <dgm:cxn modelId="{8BFB67CD-5637-4E00-A152-2EDF1E7D8F32}" type="presOf" srcId="{47078E82-F50D-4543-B77B-C5029AE48632}" destId="{79B1F84D-A4F3-4B96-B4A3-E0DA454D9E90}" srcOrd="0" destOrd="0" presId="urn:microsoft.com/office/officeart/2005/8/layout/venn2"/>
    <dgm:cxn modelId="{2D4A0F7C-62AD-4599-AB49-45E85D89044F}" type="presParOf" srcId="{D1FB3296-0A5B-4D29-8A47-D4AA8410CC63}" destId="{82C1F418-8E25-438A-933F-A3B76F2B5086}" srcOrd="0" destOrd="0" presId="urn:microsoft.com/office/officeart/2005/8/layout/venn2"/>
    <dgm:cxn modelId="{AAE218A8-E725-4147-98B6-0EA73ADEE7C8}" type="presParOf" srcId="{82C1F418-8E25-438A-933F-A3B76F2B5086}" destId="{3800F39F-E2E0-489B-8A97-41A820DD8286}" srcOrd="0" destOrd="0" presId="urn:microsoft.com/office/officeart/2005/8/layout/venn2"/>
    <dgm:cxn modelId="{128C4A17-5EB3-4C57-AF04-9B34AB8A2E02}" type="presParOf" srcId="{82C1F418-8E25-438A-933F-A3B76F2B5086}" destId="{45E514E5-51BA-4B04-8779-A243B2D26EDB}" srcOrd="1" destOrd="0" presId="urn:microsoft.com/office/officeart/2005/8/layout/venn2"/>
    <dgm:cxn modelId="{C62262CD-9AC2-4C7A-A0E4-5C5B0EB7C121}" type="presParOf" srcId="{D1FB3296-0A5B-4D29-8A47-D4AA8410CC63}" destId="{FA805016-AB59-4274-A594-9B69234724FD}" srcOrd="1" destOrd="0" presId="urn:microsoft.com/office/officeart/2005/8/layout/venn2"/>
    <dgm:cxn modelId="{74BE8BFE-4A2D-4945-870F-AFEF957D4B93}" type="presParOf" srcId="{FA805016-AB59-4274-A594-9B69234724FD}" destId="{79B1F84D-A4F3-4B96-B4A3-E0DA454D9E90}" srcOrd="0" destOrd="0" presId="urn:microsoft.com/office/officeart/2005/8/layout/venn2"/>
    <dgm:cxn modelId="{DE396118-6348-4F63-9D70-0C9D73EF6595}" type="presParOf" srcId="{FA805016-AB59-4274-A594-9B69234724FD}" destId="{D1A3857E-FCB9-4096-9BA3-D4DEB84F933B}" srcOrd="1" destOrd="0" presId="urn:microsoft.com/office/officeart/2005/8/layout/venn2"/>
    <dgm:cxn modelId="{7D586499-EEA2-4D6D-B201-1E5803D9C9A7}" type="presParOf" srcId="{D1FB3296-0A5B-4D29-8A47-D4AA8410CC63}" destId="{9043B921-C67B-4BB1-B9C6-6F226F0FC217}" srcOrd="2" destOrd="0" presId="urn:microsoft.com/office/officeart/2005/8/layout/venn2"/>
    <dgm:cxn modelId="{960CDA58-9C8C-4F9A-91EA-940A63AF7620}" type="presParOf" srcId="{9043B921-C67B-4BB1-B9C6-6F226F0FC217}" destId="{2943C94F-941D-42AE-AF44-5D7D66CFF3E3}" srcOrd="0" destOrd="0" presId="urn:microsoft.com/office/officeart/2005/8/layout/venn2"/>
    <dgm:cxn modelId="{658AE9D7-6658-4702-9333-4197612CFB14}" type="presParOf" srcId="{9043B921-C67B-4BB1-B9C6-6F226F0FC217}" destId="{FFA45457-2650-4A17-A0E6-31276DC3429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7F3243-A564-4154-9610-F2BDA33C8C31}" type="doc">
      <dgm:prSet loTypeId="urn:microsoft.com/office/officeart/2005/8/layout/venn2" loCatId="relationship" qsTypeId="urn:microsoft.com/office/officeart/2005/8/quickstyle/simple1" qsCatId="simple" csTypeId="urn:microsoft.com/office/officeart/2005/8/colors/accent4_4" csCatId="accent4" phldr="1"/>
      <dgm:spPr/>
      <dgm:t>
        <a:bodyPr/>
        <a:lstStyle/>
        <a:p>
          <a:endParaRPr lang="en-GB"/>
        </a:p>
      </dgm:t>
    </dgm:pt>
    <dgm:pt modelId="{B0E060C1-4A9F-41B8-B9FF-FAB40F7A00EE}">
      <dgm:prSet phldrT="[Text]" custT="1"/>
      <dgm:spPr/>
      <dgm:t>
        <a:bodyPr/>
        <a:lstStyle/>
        <a:p>
          <a:r>
            <a:rPr lang="en-GB" sz="1800" b="1">
              <a:latin typeface="Avenir Next LT Pro" panose="020B0504020202020204" pitchFamily="34" charset="0"/>
            </a:rPr>
            <a:t>Artifacts</a:t>
          </a:r>
        </a:p>
      </dgm:t>
    </dgm:pt>
    <dgm:pt modelId="{0D6D81BF-FAEA-447E-AD82-1B5FA9F0EBE2}" type="parTrans" cxnId="{B642966C-8B49-4CF3-95EB-FAB621EA5FC7}">
      <dgm:prSet/>
      <dgm:spPr/>
      <dgm:t>
        <a:bodyPr/>
        <a:lstStyle/>
        <a:p>
          <a:endParaRPr lang="en-GB" b="1">
            <a:latin typeface="Avenir Next LT Pro" panose="020B0504020202020204" pitchFamily="34" charset="0"/>
          </a:endParaRPr>
        </a:p>
      </dgm:t>
    </dgm:pt>
    <dgm:pt modelId="{42D518A1-D0FA-4EE4-BB02-91F6C5A7E856}" type="sibTrans" cxnId="{B642966C-8B49-4CF3-95EB-FAB621EA5FC7}">
      <dgm:prSet/>
      <dgm:spPr/>
      <dgm:t>
        <a:bodyPr/>
        <a:lstStyle/>
        <a:p>
          <a:endParaRPr lang="en-GB" b="1">
            <a:latin typeface="Avenir Next LT Pro" panose="020B0504020202020204" pitchFamily="34" charset="0"/>
          </a:endParaRPr>
        </a:p>
      </dgm:t>
    </dgm:pt>
    <dgm:pt modelId="{47078E82-F50D-4543-B77B-C5029AE48632}">
      <dgm:prSet phldrT="[Text]" custT="1"/>
      <dgm:spPr/>
      <dgm:t>
        <a:bodyPr/>
        <a:lstStyle/>
        <a:p>
          <a:r>
            <a:rPr lang="en-GB" sz="2200" b="1">
              <a:latin typeface="Avenir Next LT Pro" panose="020B0504020202020204" pitchFamily="34" charset="0"/>
            </a:rPr>
            <a:t>Values</a:t>
          </a:r>
        </a:p>
      </dgm:t>
    </dgm:pt>
    <dgm:pt modelId="{7633C109-F806-4610-B1ED-BDAAE7B477EA}" type="parTrans" cxnId="{5550CC3A-950D-4AF1-BDAC-FCD5D311A2C6}">
      <dgm:prSet/>
      <dgm:spPr/>
      <dgm:t>
        <a:bodyPr/>
        <a:lstStyle/>
        <a:p>
          <a:endParaRPr lang="en-GB" b="1">
            <a:latin typeface="Avenir Next LT Pro" panose="020B0504020202020204" pitchFamily="34" charset="0"/>
          </a:endParaRPr>
        </a:p>
      </dgm:t>
    </dgm:pt>
    <dgm:pt modelId="{AFECFBFE-9B3C-4A18-9D3C-DA9FC1672840}" type="sibTrans" cxnId="{5550CC3A-950D-4AF1-BDAC-FCD5D311A2C6}">
      <dgm:prSet/>
      <dgm:spPr/>
      <dgm:t>
        <a:bodyPr/>
        <a:lstStyle/>
        <a:p>
          <a:endParaRPr lang="en-GB" b="1">
            <a:latin typeface="Avenir Next LT Pro" panose="020B0504020202020204" pitchFamily="34" charset="0"/>
          </a:endParaRPr>
        </a:p>
      </dgm:t>
    </dgm:pt>
    <dgm:pt modelId="{4610E365-EDF2-435D-938B-309553C4C099}">
      <dgm:prSet phldrT="[Text]">
        <dgm:style>
          <a:lnRef idx="0">
            <a:scrgbClr r="0" g="0" b="0"/>
          </a:lnRef>
          <a:fillRef idx="0">
            <a:scrgbClr r="0" g="0" b="0"/>
          </a:fillRef>
          <a:effectRef idx="0">
            <a:scrgbClr r="0" g="0" b="0"/>
          </a:effectRef>
          <a:fontRef idx="minor">
            <a:schemeClr val="dk1"/>
          </a:fontRef>
        </dgm:style>
      </dgm:prSet>
      <dgm:spPr>
        <a:noFill/>
        <a:ln>
          <a:noFill/>
        </a:ln>
      </dgm:spPr>
      <dgm:t>
        <a:bodyPr/>
        <a:lstStyle/>
        <a:p>
          <a:r>
            <a:rPr lang="en-GB" b="1">
              <a:solidFill>
                <a:srgbClr val="6BC8D3"/>
              </a:solidFill>
              <a:latin typeface="Avenir Next LT Pro" panose="020B0504020202020204" pitchFamily="34" charset="0"/>
            </a:rPr>
            <a:t>Assumptions</a:t>
          </a:r>
        </a:p>
      </dgm:t>
    </dgm:pt>
    <dgm:pt modelId="{82E20B05-6327-4230-AEAF-66E1A677EC8F}" type="parTrans" cxnId="{793598C3-E31C-4520-9232-D79515C7BE7D}">
      <dgm:prSet/>
      <dgm:spPr/>
      <dgm:t>
        <a:bodyPr/>
        <a:lstStyle/>
        <a:p>
          <a:endParaRPr lang="en-GB" b="1">
            <a:latin typeface="Avenir Next LT Pro" panose="020B0504020202020204" pitchFamily="34" charset="0"/>
          </a:endParaRPr>
        </a:p>
      </dgm:t>
    </dgm:pt>
    <dgm:pt modelId="{AE5E43E9-58AE-44F8-90E8-CD8EF57F781D}" type="sibTrans" cxnId="{793598C3-E31C-4520-9232-D79515C7BE7D}">
      <dgm:prSet/>
      <dgm:spPr/>
      <dgm:t>
        <a:bodyPr/>
        <a:lstStyle/>
        <a:p>
          <a:endParaRPr lang="en-GB" b="1">
            <a:latin typeface="Avenir Next LT Pro" panose="020B0504020202020204" pitchFamily="34" charset="0"/>
          </a:endParaRPr>
        </a:p>
      </dgm:t>
    </dgm:pt>
    <dgm:pt modelId="{D1FB3296-0A5B-4D29-8A47-D4AA8410CC63}" type="pres">
      <dgm:prSet presAssocID="{DB7F3243-A564-4154-9610-F2BDA33C8C31}" presName="Name0" presStyleCnt="0">
        <dgm:presLayoutVars>
          <dgm:chMax val="7"/>
          <dgm:resizeHandles val="exact"/>
        </dgm:presLayoutVars>
      </dgm:prSet>
      <dgm:spPr/>
    </dgm:pt>
    <dgm:pt modelId="{82C1F418-8E25-438A-933F-A3B76F2B5086}" type="pres">
      <dgm:prSet presAssocID="{DB7F3243-A564-4154-9610-F2BDA33C8C31}" presName="comp1" presStyleCnt="0"/>
      <dgm:spPr/>
    </dgm:pt>
    <dgm:pt modelId="{3800F39F-E2E0-489B-8A97-41A820DD8286}" type="pres">
      <dgm:prSet presAssocID="{DB7F3243-A564-4154-9610-F2BDA33C8C31}" presName="circle1" presStyleLbl="node1" presStyleIdx="0" presStyleCnt="3"/>
      <dgm:spPr/>
    </dgm:pt>
    <dgm:pt modelId="{45E514E5-51BA-4B04-8779-A243B2D26EDB}" type="pres">
      <dgm:prSet presAssocID="{DB7F3243-A564-4154-9610-F2BDA33C8C31}" presName="c1text" presStyleLbl="node1" presStyleIdx="0" presStyleCnt="3">
        <dgm:presLayoutVars>
          <dgm:bulletEnabled val="1"/>
        </dgm:presLayoutVars>
      </dgm:prSet>
      <dgm:spPr/>
    </dgm:pt>
    <dgm:pt modelId="{FA805016-AB59-4274-A594-9B69234724FD}" type="pres">
      <dgm:prSet presAssocID="{DB7F3243-A564-4154-9610-F2BDA33C8C31}" presName="comp2" presStyleCnt="0"/>
      <dgm:spPr/>
    </dgm:pt>
    <dgm:pt modelId="{79B1F84D-A4F3-4B96-B4A3-E0DA454D9E90}" type="pres">
      <dgm:prSet presAssocID="{DB7F3243-A564-4154-9610-F2BDA33C8C31}" presName="circle2" presStyleLbl="node1" presStyleIdx="1" presStyleCnt="3"/>
      <dgm:spPr/>
    </dgm:pt>
    <dgm:pt modelId="{D1A3857E-FCB9-4096-9BA3-D4DEB84F933B}" type="pres">
      <dgm:prSet presAssocID="{DB7F3243-A564-4154-9610-F2BDA33C8C31}" presName="c2text" presStyleLbl="node1" presStyleIdx="1" presStyleCnt="3">
        <dgm:presLayoutVars>
          <dgm:bulletEnabled val="1"/>
        </dgm:presLayoutVars>
      </dgm:prSet>
      <dgm:spPr/>
    </dgm:pt>
    <dgm:pt modelId="{9043B921-C67B-4BB1-B9C6-6F226F0FC217}" type="pres">
      <dgm:prSet presAssocID="{DB7F3243-A564-4154-9610-F2BDA33C8C31}" presName="comp3" presStyleCnt="0"/>
      <dgm:spPr/>
    </dgm:pt>
    <dgm:pt modelId="{2943C94F-941D-42AE-AF44-5D7D66CFF3E3}" type="pres">
      <dgm:prSet presAssocID="{DB7F3243-A564-4154-9610-F2BDA33C8C31}" presName="circle3" presStyleLbl="node1" presStyleIdx="2" presStyleCnt="3"/>
      <dgm:spPr/>
    </dgm:pt>
    <dgm:pt modelId="{FFA45457-2650-4A17-A0E6-31276DC34292}" type="pres">
      <dgm:prSet presAssocID="{DB7F3243-A564-4154-9610-F2BDA33C8C31}" presName="c3text" presStyleLbl="node1" presStyleIdx="2" presStyleCnt="3">
        <dgm:presLayoutVars>
          <dgm:bulletEnabled val="1"/>
        </dgm:presLayoutVars>
      </dgm:prSet>
      <dgm:spPr/>
    </dgm:pt>
  </dgm:ptLst>
  <dgm:cxnLst>
    <dgm:cxn modelId="{F0EF9F09-C8CB-468C-940A-2E250F82F105}" type="presOf" srcId="{DB7F3243-A564-4154-9610-F2BDA33C8C31}" destId="{D1FB3296-0A5B-4D29-8A47-D4AA8410CC63}" srcOrd="0" destOrd="0" presId="urn:microsoft.com/office/officeart/2005/8/layout/venn2"/>
    <dgm:cxn modelId="{AEA92A1F-5A42-4132-ADF7-D57C7BC2E8EA}" type="presOf" srcId="{B0E060C1-4A9F-41B8-B9FF-FAB40F7A00EE}" destId="{45E514E5-51BA-4B04-8779-A243B2D26EDB}" srcOrd="1" destOrd="0" presId="urn:microsoft.com/office/officeart/2005/8/layout/venn2"/>
    <dgm:cxn modelId="{ED897524-A9F6-41D5-B863-EF941B487CA7}" type="presOf" srcId="{4610E365-EDF2-435D-938B-309553C4C099}" destId="{FFA45457-2650-4A17-A0E6-31276DC34292}" srcOrd="1" destOrd="0" presId="urn:microsoft.com/office/officeart/2005/8/layout/venn2"/>
    <dgm:cxn modelId="{5550CC3A-950D-4AF1-BDAC-FCD5D311A2C6}" srcId="{DB7F3243-A564-4154-9610-F2BDA33C8C31}" destId="{47078E82-F50D-4543-B77B-C5029AE48632}" srcOrd="1" destOrd="0" parTransId="{7633C109-F806-4610-B1ED-BDAAE7B477EA}" sibTransId="{AFECFBFE-9B3C-4A18-9D3C-DA9FC1672840}"/>
    <dgm:cxn modelId="{B642966C-8B49-4CF3-95EB-FAB621EA5FC7}" srcId="{DB7F3243-A564-4154-9610-F2BDA33C8C31}" destId="{B0E060C1-4A9F-41B8-B9FF-FAB40F7A00EE}" srcOrd="0" destOrd="0" parTransId="{0D6D81BF-FAEA-447E-AD82-1B5FA9F0EBE2}" sibTransId="{42D518A1-D0FA-4EE4-BB02-91F6C5A7E856}"/>
    <dgm:cxn modelId="{E8AA094E-6DA0-40D1-B0BD-64ADE1404C6B}" type="presOf" srcId="{B0E060C1-4A9F-41B8-B9FF-FAB40F7A00EE}" destId="{3800F39F-E2E0-489B-8A97-41A820DD8286}" srcOrd="0" destOrd="0" presId="urn:microsoft.com/office/officeart/2005/8/layout/venn2"/>
    <dgm:cxn modelId="{CB14D554-7A55-4358-B33B-CB52BE21F402}" type="presOf" srcId="{47078E82-F50D-4543-B77B-C5029AE48632}" destId="{D1A3857E-FCB9-4096-9BA3-D4DEB84F933B}" srcOrd="1" destOrd="0" presId="urn:microsoft.com/office/officeart/2005/8/layout/venn2"/>
    <dgm:cxn modelId="{1ADC7A82-0DA9-4BB7-87DA-186DDBBC8B06}" type="presOf" srcId="{4610E365-EDF2-435D-938B-309553C4C099}" destId="{2943C94F-941D-42AE-AF44-5D7D66CFF3E3}" srcOrd="0" destOrd="0" presId="urn:microsoft.com/office/officeart/2005/8/layout/venn2"/>
    <dgm:cxn modelId="{793598C3-E31C-4520-9232-D79515C7BE7D}" srcId="{DB7F3243-A564-4154-9610-F2BDA33C8C31}" destId="{4610E365-EDF2-435D-938B-309553C4C099}" srcOrd="2" destOrd="0" parTransId="{82E20B05-6327-4230-AEAF-66E1A677EC8F}" sibTransId="{AE5E43E9-58AE-44F8-90E8-CD8EF57F781D}"/>
    <dgm:cxn modelId="{8BFB67CD-5637-4E00-A152-2EDF1E7D8F32}" type="presOf" srcId="{47078E82-F50D-4543-B77B-C5029AE48632}" destId="{79B1F84D-A4F3-4B96-B4A3-E0DA454D9E90}" srcOrd="0" destOrd="0" presId="urn:microsoft.com/office/officeart/2005/8/layout/venn2"/>
    <dgm:cxn modelId="{2D4A0F7C-62AD-4599-AB49-45E85D89044F}" type="presParOf" srcId="{D1FB3296-0A5B-4D29-8A47-D4AA8410CC63}" destId="{82C1F418-8E25-438A-933F-A3B76F2B5086}" srcOrd="0" destOrd="0" presId="urn:microsoft.com/office/officeart/2005/8/layout/venn2"/>
    <dgm:cxn modelId="{AAE218A8-E725-4147-98B6-0EA73ADEE7C8}" type="presParOf" srcId="{82C1F418-8E25-438A-933F-A3B76F2B5086}" destId="{3800F39F-E2E0-489B-8A97-41A820DD8286}" srcOrd="0" destOrd="0" presId="urn:microsoft.com/office/officeart/2005/8/layout/venn2"/>
    <dgm:cxn modelId="{128C4A17-5EB3-4C57-AF04-9B34AB8A2E02}" type="presParOf" srcId="{82C1F418-8E25-438A-933F-A3B76F2B5086}" destId="{45E514E5-51BA-4B04-8779-A243B2D26EDB}" srcOrd="1" destOrd="0" presId="urn:microsoft.com/office/officeart/2005/8/layout/venn2"/>
    <dgm:cxn modelId="{C62262CD-9AC2-4C7A-A0E4-5C5B0EB7C121}" type="presParOf" srcId="{D1FB3296-0A5B-4D29-8A47-D4AA8410CC63}" destId="{FA805016-AB59-4274-A594-9B69234724FD}" srcOrd="1" destOrd="0" presId="urn:microsoft.com/office/officeart/2005/8/layout/venn2"/>
    <dgm:cxn modelId="{74BE8BFE-4A2D-4945-870F-AFEF957D4B93}" type="presParOf" srcId="{FA805016-AB59-4274-A594-9B69234724FD}" destId="{79B1F84D-A4F3-4B96-B4A3-E0DA454D9E90}" srcOrd="0" destOrd="0" presId="urn:microsoft.com/office/officeart/2005/8/layout/venn2"/>
    <dgm:cxn modelId="{DE396118-6348-4F63-9D70-0C9D73EF6595}" type="presParOf" srcId="{FA805016-AB59-4274-A594-9B69234724FD}" destId="{D1A3857E-FCB9-4096-9BA3-D4DEB84F933B}" srcOrd="1" destOrd="0" presId="urn:microsoft.com/office/officeart/2005/8/layout/venn2"/>
    <dgm:cxn modelId="{7D586499-EEA2-4D6D-B201-1E5803D9C9A7}" type="presParOf" srcId="{D1FB3296-0A5B-4D29-8A47-D4AA8410CC63}" destId="{9043B921-C67B-4BB1-B9C6-6F226F0FC217}" srcOrd="2" destOrd="0" presId="urn:microsoft.com/office/officeart/2005/8/layout/venn2"/>
    <dgm:cxn modelId="{960CDA58-9C8C-4F9A-91EA-940A63AF7620}" type="presParOf" srcId="{9043B921-C67B-4BB1-B9C6-6F226F0FC217}" destId="{2943C94F-941D-42AE-AF44-5D7D66CFF3E3}" srcOrd="0" destOrd="0" presId="urn:microsoft.com/office/officeart/2005/8/layout/venn2"/>
    <dgm:cxn modelId="{658AE9D7-6658-4702-9333-4197612CFB14}" type="presParOf" srcId="{9043B921-C67B-4BB1-B9C6-6F226F0FC217}" destId="{FFA45457-2650-4A17-A0E6-31276DC3429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B7F3243-A564-4154-9610-F2BDA33C8C31}" type="doc">
      <dgm:prSet loTypeId="urn:microsoft.com/office/officeart/2005/8/layout/venn2" loCatId="relationship" qsTypeId="urn:microsoft.com/office/officeart/2005/8/quickstyle/simple1" qsCatId="simple" csTypeId="urn:microsoft.com/office/officeart/2005/8/colors/accent4_4" csCatId="accent4" phldr="1"/>
      <dgm:spPr/>
      <dgm:t>
        <a:bodyPr/>
        <a:lstStyle/>
        <a:p>
          <a:endParaRPr lang="en-GB"/>
        </a:p>
      </dgm:t>
    </dgm:pt>
    <dgm:pt modelId="{B0E060C1-4A9F-41B8-B9FF-FAB40F7A00EE}">
      <dgm:prSet phldrT="[Text]" custT="1"/>
      <dgm:spPr/>
      <dgm:t>
        <a:bodyPr/>
        <a:lstStyle/>
        <a:p>
          <a:r>
            <a:rPr lang="en-GB" sz="1800" b="1">
              <a:latin typeface="Avenir Next LT Pro" panose="020B0504020202020204" pitchFamily="34" charset="0"/>
            </a:rPr>
            <a:t>Artifacts</a:t>
          </a:r>
        </a:p>
      </dgm:t>
    </dgm:pt>
    <dgm:pt modelId="{0D6D81BF-FAEA-447E-AD82-1B5FA9F0EBE2}" type="parTrans" cxnId="{B642966C-8B49-4CF3-95EB-FAB621EA5FC7}">
      <dgm:prSet/>
      <dgm:spPr/>
      <dgm:t>
        <a:bodyPr/>
        <a:lstStyle/>
        <a:p>
          <a:endParaRPr lang="en-GB" b="1">
            <a:latin typeface="Avenir Next LT Pro" panose="020B0504020202020204" pitchFamily="34" charset="0"/>
          </a:endParaRPr>
        </a:p>
      </dgm:t>
    </dgm:pt>
    <dgm:pt modelId="{42D518A1-D0FA-4EE4-BB02-91F6C5A7E856}" type="sibTrans" cxnId="{B642966C-8B49-4CF3-95EB-FAB621EA5FC7}">
      <dgm:prSet/>
      <dgm:spPr/>
      <dgm:t>
        <a:bodyPr/>
        <a:lstStyle/>
        <a:p>
          <a:endParaRPr lang="en-GB" b="1">
            <a:latin typeface="Avenir Next LT Pro" panose="020B0504020202020204" pitchFamily="34" charset="0"/>
          </a:endParaRPr>
        </a:p>
      </dgm:t>
    </dgm:pt>
    <dgm:pt modelId="{47078E82-F50D-4543-B77B-C5029AE48632}">
      <dgm:prSet phldrT="[Text]" custT="1"/>
      <dgm:spPr/>
      <dgm:t>
        <a:bodyPr/>
        <a:lstStyle/>
        <a:p>
          <a:r>
            <a:rPr lang="en-GB" sz="1800" b="1">
              <a:latin typeface="Avenir Next LT Pro" panose="020B0504020202020204" pitchFamily="34" charset="0"/>
            </a:rPr>
            <a:t>Values</a:t>
          </a:r>
        </a:p>
      </dgm:t>
    </dgm:pt>
    <dgm:pt modelId="{7633C109-F806-4610-B1ED-BDAAE7B477EA}" type="parTrans" cxnId="{5550CC3A-950D-4AF1-BDAC-FCD5D311A2C6}">
      <dgm:prSet/>
      <dgm:spPr/>
      <dgm:t>
        <a:bodyPr/>
        <a:lstStyle/>
        <a:p>
          <a:endParaRPr lang="en-GB" b="1">
            <a:latin typeface="Avenir Next LT Pro" panose="020B0504020202020204" pitchFamily="34" charset="0"/>
          </a:endParaRPr>
        </a:p>
      </dgm:t>
    </dgm:pt>
    <dgm:pt modelId="{AFECFBFE-9B3C-4A18-9D3C-DA9FC1672840}" type="sibTrans" cxnId="{5550CC3A-950D-4AF1-BDAC-FCD5D311A2C6}">
      <dgm:prSet/>
      <dgm:spPr/>
      <dgm:t>
        <a:bodyPr/>
        <a:lstStyle/>
        <a:p>
          <a:endParaRPr lang="en-GB" b="1">
            <a:latin typeface="Avenir Next LT Pro" panose="020B0504020202020204" pitchFamily="34" charset="0"/>
          </a:endParaRPr>
        </a:p>
      </dgm:t>
    </dgm:pt>
    <dgm:pt modelId="{4610E365-EDF2-435D-938B-309553C4C099}">
      <dgm:prSet phldrT="[Text]" custT="1"/>
      <dgm:spPr/>
      <dgm:t>
        <a:bodyPr/>
        <a:lstStyle/>
        <a:p>
          <a:r>
            <a:rPr lang="en-GB" sz="1600" b="1">
              <a:latin typeface="Avenir Next LT Pro" panose="020B0504020202020204" pitchFamily="34" charset="0"/>
            </a:rPr>
            <a:t>Assumptions</a:t>
          </a:r>
        </a:p>
      </dgm:t>
    </dgm:pt>
    <dgm:pt modelId="{82E20B05-6327-4230-AEAF-66E1A677EC8F}" type="parTrans" cxnId="{793598C3-E31C-4520-9232-D79515C7BE7D}">
      <dgm:prSet/>
      <dgm:spPr/>
      <dgm:t>
        <a:bodyPr/>
        <a:lstStyle/>
        <a:p>
          <a:endParaRPr lang="en-GB" b="1">
            <a:latin typeface="Avenir Next LT Pro" panose="020B0504020202020204" pitchFamily="34" charset="0"/>
          </a:endParaRPr>
        </a:p>
      </dgm:t>
    </dgm:pt>
    <dgm:pt modelId="{AE5E43E9-58AE-44F8-90E8-CD8EF57F781D}" type="sibTrans" cxnId="{793598C3-E31C-4520-9232-D79515C7BE7D}">
      <dgm:prSet/>
      <dgm:spPr/>
      <dgm:t>
        <a:bodyPr/>
        <a:lstStyle/>
        <a:p>
          <a:endParaRPr lang="en-GB" b="1">
            <a:latin typeface="Avenir Next LT Pro" panose="020B0504020202020204" pitchFamily="34" charset="0"/>
          </a:endParaRPr>
        </a:p>
      </dgm:t>
    </dgm:pt>
    <dgm:pt modelId="{D1FB3296-0A5B-4D29-8A47-D4AA8410CC63}" type="pres">
      <dgm:prSet presAssocID="{DB7F3243-A564-4154-9610-F2BDA33C8C31}" presName="Name0" presStyleCnt="0">
        <dgm:presLayoutVars>
          <dgm:chMax val="7"/>
          <dgm:resizeHandles val="exact"/>
        </dgm:presLayoutVars>
      </dgm:prSet>
      <dgm:spPr/>
    </dgm:pt>
    <dgm:pt modelId="{82C1F418-8E25-438A-933F-A3B76F2B5086}" type="pres">
      <dgm:prSet presAssocID="{DB7F3243-A564-4154-9610-F2BDA33C8C31}" presName="comp1" presStyleCnt="0"/>
      <dgm:spPr/>
    </dgm:pt>
    <dgm:pt modelId="{3800F39F-E2E0-489B-8A97-41A820DD8286}" type="pres">
      <dgm:prSet presAssocID="{DB7F3243-A564-4154-9610-F2BDA33C8C31}" presName="circle1" presStyleLbl="node1" presStyleIdx="0" presStyleCnt="3"/>
      <dgm:spPr/>
    </dgm:pt>
    <dgm:pt modelId="{45E514E5-51BA-4B04-8779-A243B2D26EDB}" type="pres">
      <dgm:prSet presAssocID="{DB7F3243-A564-4154-9610-F2BDA33C8C31}" presName="c1text" presStyleLbl="node1" presStyleIdx="0" presStyleCnt="3">
        <dgm:presLayoutVars>
          <dgm:bulletEnabled val="1"/>
        </dgm:presLayoutVars>
      </dgm:prSet>
      <dgm:spPr/>
    </dgm:pt>
    <dgm:pt modelId="{FA805016-AB59-4274-A594-9B69234724FD}" type="pres">
      <dgm:prSet presAssocID="{DB7F3243-A564-4154-9610-F2BDA33C8C31}" presName="comp2" presStyleCnt="0"/>
      <dgm:spPr/>
    </dgm:pt>
    <dgm:pt modelId="{79B1F84D-A4F3-4B96-B4A3-E0DA454D9E90}" type="pres">
      <dgm:prSet presAssocID="{DB7F3243-A564-4154-9610-F2BDA33C8C31}" presName="circle2" presStyleLbl="node1" presStyleIdx="1" presStyleCnt="3"/>
      <dgm:spPr/>
    </dgm:pt>
    <dgm:pt modelId="{D1A3857E-FCB9-4096-9BA3-D4DEB84F933B}" type="pres">
      <dgm:prSet presAssocID="{DB7F3243-A564-4154-9610-F2BDA33C8C31}" presName="c2text" presStyleLbl="node1" presStyleIdx="1" presStyleCnt="3">
        <dgm:presLayoutVars>
          <dgm:bulletEnabled val="1"/>
        </dgm:presLayoutVars>
      </dgm:prSet>
      <dgm:spPr/>
    </dgm:pt>
    <dgm:pt modelId="{9043B921-C67B-4BB1-B9C6-6F226F0FC217}" type="pres">
      <dgm:prSet presAssocID="{DB7F3243-A564-4154-9610-F2BDA33C8C31}" presName="comp3" presStyleCnt="0"/>
      <dgm:spPr/>
    </dgm:pt>
    <dgm:pt modelId="{2943C94F-941D-42AE-AF44-5D7D66CFF3E3}" type="pres">
      <dgm:prSet presAssocID="{DB7F3243-A564-4154-9610-F2BDA33C8C31}" presName="circle3" presStyleLbl="node1" presStyleIdx="2" presStyleCnt="3"/>
      <dgm:spPr/>
    </dgm:pt>
    <dgm:pt modelId="{FFA45457-2650-4A17-A0E6-31276DC34292}" type="pres">
      <dgm:prSet presAssocID="{DB7F3243-A564-4154-9610-F2BDA33C8C31}" presName="c3text" presStyleLbl="node1" presStyleIdx="2" presStyleCnt="3">
        <dgm:presLayoutVars>
          <dgm:bulletEnabled val="1"/>
        </dgm:presLayoutVars>
      </dgm:prSet>
      <dgm:spPr/>
    </dgm:pt>
  </dgm:ptLst>
  <dgm:cxnLst>
    <dgm:cxn modelId="{F0EF9F09-C8CB-468C-940A-2E250F82F105}" type="presOf" srcId="{DB7F3243-A564-4154-9610-F2BDA33C8C31}" destId="{D1FB3296-0A5B-4D29-8A47-D4AA8410CC63}" srcOrd="0" destOrd="0" presId="urn:microsoft.com/office/officeart/2005/8/layout/venn2"/>
    <dgm:cxn modelId="{AEA92A1F-5A42-4132-ADF7-D57C7BC2E8EA}" type="presOf" srcId="{B0E060C1-4A9F-41B8-B9FF-FAB40F7A00EE}" destId="{45E514E5-51BA-4B04-8779-A243B2D26EDB}" srcOrd="1" destOrd="0" presId="urn:microsoft.com/office/officeart/2005/8/layout/venn2"/>
    <dgm:cxn modelId="{ED897524-A9F6-41D5-B863-EF941B487CA7}" type="presOf" srcId="{4610E365-EDF2-435D-938B-309553C4C099}" destId="{FFA45457-2650-4A17-A0E6-31276DC34292}" srcOrd="1" destOrd="0" presId="urn:microsoft.com/office/officeart/2005/8/layout/venn2"/>
    <dgm:cxn modelId="{5550CC3A-950D-4AF1-BDAC-FCD5D311A2C6}" srcId="{DB7F3243-A564-4154-9610-F2BDA33C8C31}" destId="{47078E82-F50D-4543-B77B-C5029AE48632}" srcOrd="1" destOrd="0" parTransId="{7633C109-F806-4610-B1ED-BDAAE7B477EA}" sibTransId="{AFECFBFE-9B3C-4A18-9D3C-DA9FC1672840}"/>
    <dgm:cxn modelId="{B642966C-8B49-4CF3-95EB-FAB621EA5FC7}" srcId="{DB7F3243-A564-4154-9610-F2BDA33C8C31}" destId="{B0E060C1-4A9F-41B8-B9FF-FAB40F7A00EE}" srcOrd="0" destOrd="0" parTransId="{0D6D81BF-FAEA-447E-AD82-1B5FA9F0EBE2}" sibTransId="{42D518A1-D0FA-4EE4-BB02-91F6C5A7E856}"/>
    <dgm:cxn modelId="{E8AA094E-6DA0-40D1-B0BD-64ADE1404C6B}" type="presOf" srcId="{B0E060C1-4A9F-41B8-B9FF-FAB40F7A00EE}" destId="{3800F39F-E2E0-489B-8A97-41A820DD8286}" srcOrd="0" destOrd="0" presId="urn:microsoft.com/office/officeart/2005/8/layout/venn2"/>
    <dgm:cxn modelId="{CB14D554-7A55-4358-B33B-CB52BE21F402}" type="presOf" srcId="{47078E82-F50D-4543-B77B-C5029AE48632}" destId="{D1A3857E-FCB9-4096-9BA3-D4DEB84F933B}" srcOrd="1" destOrd="0" presId="urn:microsoft.com/office/officeart/2005/8/layout/venn2"/>
    <dgm:cxn modelId="{1ADC7A82-0DA9-4BB7-87DA-186DDBBC8B06}" type="presOf" srcId="{4610E365-EDF2-435D-938B-309553C4C099}" destId="{2943C94F-941D-42AE-AF44-5D7D66CFF3E3}" srcOrd="0" destOrd="0" presId="urn:microsoft.com/office/officeart/2005/8/layout/venn2"/>
    <dgm:cxn modelId="{793598C3-E31C-4520-9232-D79515C7BE7D}" srcId="{DB7F3243-A564-4154-9610-F2BDA33C8C31}" destId="{4610E365-EDF2-435D-938B-309553C4C099}" srcOrd="2" destOrd="0" parTransId="{82E20B05-6327-4230-AEAF-66E1A677EC8F}" sibTransId="{AE5E43E9-58AE-44F8-90E8-CD8EF57F781D}"/>
    <dgm:cxn modelId="{8BFB67CD-5637-4E00-A152-2EDF1E7D8F32}" type="presOf" srcId="{47078E82-F50D-4543-B77B-C5029AE48632}" destId="{79B1F84D-A4F3-4B96-B4A3-E0DA454D9E90}" srcOrd="0" destOrd="0" presId="urn:microsoft.com/office/officeart/2005/8/layout/venn2"/>
    <dgm:cxn modelId="{2D4A0F7C-62AD-4599-AB49-45E85D89044F}" type="presParOf" srcId="{D1FB3296-0A5B-4D29-8A47-D4AA8410CC63}" destId="{82C1F418-8E25-438A-933F-A3B76F2B5086}" srcOrd="0" destOrd="0" presId="urn:microsoft.com/office/officeart/2005/8/layout/venn2"/>
    <dgm:cxn modelId="{AAE218A8-E725-4147-98B6-0EA73ADEE7C8}" type="presParOf" srcId="{82C1F418-8E25-438A-933F-A3B76F2B5086}" destId="{3800F39F-E2E0-489B-8A97-41A820DD8286}" srcOrd="0" destOrd="0" presId="urn:microsoft.com/office/officeart/2005/8/layout/venn2"/>
    <dgm:cxn modelId="{128C4A17-5EB3-4C57-AF04-9B34AB8A2E02}" type="presParOf" srcId="{82C1F418-8E25-438A-933F-A3B76F2B5086}" destId="{45E514E5-51BA-4B04-8779-A243B2D26EDB}" srcOrd="1" destOrd="0" presId="urn:microsoft.com/office/officeart/2005/8/layout/venn2"/>
    <dgm:cxn modelId="{C62262CD-9AC2-4C7A-A0E4-5C5B0EB7C121}" type="presParOf" srcId="{D1FB3296-0A5B-4D29-8A47-D4AA8410CC63}" destId="{FA805016-AB59-4274-A594-9B69234724FD}" srcOrd="1" destOrd="0" presId="urn:microsoft.com/office/officeart/2005/8/layout/venn2"/>
    <dgm:cxn modelId="{74BE8BFE-4A2D-4945-870F-AFEF957D4B93}" type="presParOf" srcId="{FA805016-AB59-4274-A594-9B69234724FD}" destId="{79B1F84D-A4F3-4B96-B4A3-E0DA454D9E90}" srcOrd="0" destOrd="0" presId="urn:microsoft.com/office/officeart/2005/8/layout/venn2"/>
    <dgm:cxn modelId="{DE396118-6348-4F63-9D70-0C9D73EF6595}" type="presParOf" srcId="{FA805016-AB59-4274-A594-9B69234724FD}" destId="{D1A3857E-FCB9-4096-9BA3-D4DEB84F933B}" srcOrd="1" destOrd="0" presId="urn:microsoft.com/office/officeart/2005/8/layout/venn2"/>
    <dgm:cxn modelId="{7D586499-EEA2-4D6D-B201-1E5803D9C9A7}" type="presParOf" srcId="{D1FB3296-0A5B-4D29-8A47-D4AA8410CC63}" destId="{9043B921-C67B-4BB1-B9C6-6F226F0FC217}" srcOrd="2" destOrd="0" presId="urn:microsoft.com/office/officeart/2005/8/layout/venn2"/>
    <dgm:cxn modelId="{960CDA58-9C8C-4F9A-91EA-940A63AF7620}" type="presParOf" srcId="{9043B921-C67B-4BB1-B9C6-6F226F0FC217}" destId="{2943C94F-941D-42AE-AF44-5D7D66CFF3E3}" srcOrd="0" destOrd="0" presId="urn:microsoft.com/office/officeart/2005/8/layout/venn2"/>
    <dgm:cxn modelId="{658AE9D7-6658-4702-9333-4197612CFB14}" type="presParOf" srcId="{9043B921-C67B-4BB1-B9C6-6F226F0FC217}" destId="{FFA45457-2650-4A17-A0E6-31276DC3429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0597639-B27F-4442-808F-BEEA8D8AD5F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6628C85C-580A-4BF2-9B04-605444123869}">
      <dgm:prSet phldrT="[Text]"/>
      <dgm:spPr/>
      <dgm:t>
        <a:bodyPr/>
        <a:lstStyle/>
        <a:p>
          <a:r>
            <a:rPr lang="en-GB" b="1">
              <a:latin typeface="Avenir Next LT Pro" panose="020B0504020202020204" pitchFamily="34" charset="0"/>
            </a:rPr>
            <a:t>Clan</a:t>
          </a:r>
        </a:p>
      </dgm:t>
    </dgm:pt>
    <dgm:pt modelId="{261DB9D0-03FA-4D06-AD00-8AFC248BA701}" type="parTrans" cxnId="{13037695-7F97-464C-B5F6-2862A3E3C745}">
      <dgm:prSet/>
      <dgm:spPr/>
      <dgm:t>
        <a:bodyPr/>
        <a:lstStyle/>
        <a:p>
          <a:endParaRPr lang="en-GB" b="1">
            <a:latin typeface="Avenir Next LT Pro" panose="020B0504020202020204" pitchFamily="34" charset="0"/>
          </a:endParaRPr>
        </a:p>
      </dgm:t>
    </dgm:pt>
    <dgm:pt modelId="{76D7606F-DF2A-431D-9E5B-D8C4AE64F338}" type="sibTrans" cxnId="{13037695-7F97-464C-B5F6-2862A3E3C745}">
      <dgm:prSet/>
      <dgm:spPr/>
      <dgm:t>
        <a:bodyPr/>
        <a:lstStyle/>
        <a:p>
          <a:endParaRPr lang="en-GB" b="1">
            <a:latin typeface="Avenir Next LT Pro" panose="020B0504020202020204" pitchFamily="34" charset="0"/>
          </a:endParaRPr>
        </a:p>
      </dgm:t>
    </dgm:pt>
    <dgm:pt modelId="{524B0228-D504-4681-B922-F7C2D4533FC6}">
      <dgm:prSet phldrT="[Text]"/>
      <dgm:spPr/>
      <dgm:t>
        <a:bodyPr/>
        <a:lstStyle/>
        <a:p>
          <a:r>
            <a:rPr lang="en-GB" b="1">
              <a:latin typeface="Avenir Next LT Pro" panose="020B0504020202020204" pitchFamily="34" charset="0"/>
            </a:rPr>
            <a:t>Adhocracy</a:t>
          </a:r>
        </a:p>
      </dgm:t>
    </dgm:pt>
    <dgm:pt modelId="{A0217369-6E13-4937-AB50-165434892088}" type="parTrans" cxnId="{5FB1E7A8-5894-4C1C-AB2B-BF3540A8C98A}">
      <dgm:prSet/>
      <dgm:spPr/>
      <dgm:t>
        <a:bodyPr/>
        <a:lstStyle/>
        <a:p>
          <a:endParaRPr lang="en-GB" b="1">
            <a:latin typeface="Avenir Next LT Pro" panose="020B0504020202020204" pitchFamily="34" charset="0"/>
          </a:endParaRPr>
        </a:p>
      </dgm:t>
    </dgm:pt>
    <dgm:pt modelId="{24160118-FDE5-4ECC-9625-05DA56E8FA6D}" type="sibTrans" cxnId="{5FB1E7A8-5894-4C1C-AB2B-BF3540A8C98A}">
      <dgm:prSet/>
      <dgm:spPr/>
      <dgm:t>
        <a:bodyPr/>
        <a:lstStyle/>
        <a:p>
          <a:endParaRPr lang="en-GB" b="1">
            <a:latin typeface="Avenir Next LT Pro" panose="020B0504020202020204" pitchFamily="34" charset="0"/>
          </a:endParaRPr>
        </a:p>
      </dgm:t>
    </dgm:pt>
    <dgm:pt modelId="{11844A83-ACF2-4172-9E5F-9A292D4220F2}">
      <dgm:prSet phldrT="[Text]"/>
      <dgm:spPr/>
      <dgm:t>
        <a:bodyPr/>
        <a:lstStyle/>
        <a:p>
          <a:r>
            <a:rPr lang="en-GB" b="1">
              <a:latin typeface="Avenir Next LT Pro" panose="020B0504020202020204" pitchFamily="34" charset="0"/>
            </a:rPr>
            <a:t>Hierarchy</a:t>
          </a:r>
        </a:p>
      </dgm:t>
    </dgm:pt>
    <dgm:pt modelId="{4471E2C9-2B54-4C02-8C9B-692790C825A7}" type="parTrans" cxnId="{03EFEBB5-6CC4-4A8B-B922-4A3F3A407365}">
      <dgm:prSet/>
      <dgm:spPr/>
      <dgm:t>
        <a:bodyPr/>
        <a:lstStyle/>
        <a:p>
          <a:endParaRPr lang="en-GB" b="1">
            <a:latin typeface="Avenir Next LT Pro" panose="020B0504020202020204" pitchFamily="34" charset="0"/>
          </a:endParaRPr>
        </a:p>
      </dgm:t>
    </dgm:pt>
    <dgm:pt modelId="{B2A9F174-457E-4023-91C5-F557EA22BD6F}" type="sibTrans" cxnId="{03EFEBB5-6CC4-4A8B-B922-4A3F3A407365}">
      <dgm:prSet/>
      <dgm:spPr/>
      <dgm:t>
        <a:bodyPr/>
        <a:lstStyle/>
        <a:p>
          <a:endParaRPr lang="en-GB" b="1">
            <a:latin typeface="Avenir Next LT Pro" panose="020B0504020202020204" pitchFamily="34" charset="0"/>
          </a:endParaRPr>
        </a:p>
      </dgm:t>
    </dgm:pt>
    <dgm:pt modelId="{C391EB40-857C-4F0D-A53F-A441EF17DEC6}">
      <dgm:prSet phldrT="[Text]"/>
      <dgm:spPr/>
      <dgm:t>
        <a:bodyPr/>
        <a:lstStyle/>
        <a:p>
          <a:r>
            <a:rPr lang="en-GB" b="1">
              <a:latin typeface="Avenir Next LT Pro" panose="020B0504020202020204" pitchFamily="34" charset="0"/>
            </a:rPr>
            <a:t>Market</a:t>
          </a:r>
        </a:p>
      </dgm:t>
    </dgm:pt>
    <dgm:pt modelId="{1E00FF37-A7BC-40E2-97BD-7C3F6F7F4FB9}" type="parTrans" cxnId="{8E1D5823-9E69-4F61-B434-75A04A39458F}">
      <dgm:prSet/>
      <dgm:spPr/>
      <dgm:t>
        <a:bodyPr/>
        <a:lstStyle/>
        <a:p>
          <a:endParaRPr lang="en-GB" b="1">
            <a:latin typeface="Avenir Next LT Pro" panose="020B0504020202020204" pitchFamily="34" charset="0"/>
          </a:endParaRPr>
        </a:p>
      </dgm:t>
    </dgm:pt>
    <dgm:pt modelId="{AF194BF8-B3FE-4BCC-8D20-965F3AF1B8AD}" type="sibTrans" cxnId="{8E1D5823-9E69-4F61-B434-75A04A39458F}">
      <dgm:prSet/>
      <dgm:spPr/>
      <dgm:t>
        <a:bodyPr/>
        <a:lstStyle/>
        <a:p>
          <a:endParaRPr lang="en-GB" b="1">
            <a:latin typeface="Avenir Next LT Pro" panose="020B0504020202020204" pitchFamily="34" charset="0"/>
          </a:endParaRPr>
        </a:p>
      </dgm:t>
    </dgm:pt>
    <dgm:pt modelId="{30426B01-1C77-4843-A711-57BB1920EC26}" type="pres">
      <dgm:prSet presAssocID="{70597639-B27F-4442-808F-BEEA8D8AD5F2}" presName="matrix" presStyleCnt="0">
        <dgm:presLayoutVars>
          <dgm:chMax val="1"/>
          <dgm:dir/>
          <dgm:resizeHandles val="exact"/>
        </dgm:presLayoutVars>
      </dgm:prSet>
      <dgm:spPr/>
    </dgm:pt>
    <dgm:pt modelId="{575EBB69-6438-443F-A134-CA4595BA123C}" type="pres">
      <dgm:prSet presAssocID="{70597639-B27F-4442-808F-BEEA8D8AD5F2}" presName="diamond" presStyleLbl="bgShp" presStyleIdx="0" presStyleCnt="1"/>
      <dgm:spPr/>
    </dgm:pt>
    <dgm:pt modelId="{DC83057B-D9F9-4656-9595-847DA37A8168}" type="pres">
      <dgm:prSet presAssocID="{70597639-B27F-4442-808F-BEEA8D8AD5F2}" presName="quad1" presStyleLbl="node1" presStyleIdx="0" presStyleCnt="4">
        <dgm:presLayoutVars>
          <dgm:chMax val="0"/>
          <dgm:chPref val="0"/>
          <dgm:bulletEnabled val="1"/>
        </dgm:presLayoutVars>
      </dgm:prSet>
      <dgm:spPr/>
    </dgm:pt>
    <dgm:pt modelId="{3FF48286-6AF9-4AF3-A845-B7EDC49C9843}" type="pres">
      <dgm:prSet presAssocID="{70597639-B27F-4442-808F-BEEA8D8AD5F2}" presName="quad2" presStyleLbl="node1" presStyleIdx="1" presStyleCnt="4">
        <dgm:presLayoutVars>
          <dgm:chMax val="0"/>
          <dgm:chPref val="0"/>
          <dgm:bulletEnabled val="1"/>
        </dgm:presLayoutVars>
      </dgm:prSet>
      <dgm:spPr/>
    </dgm:pt>
    <dgm:pt modelId="{F511BC7D-AF4E-4294-9453-31C3F7137FF5}" type="pres">
      <dgm:prSet presAssocID="{70597639-B27F-4442-808F-BEEA8D8AD5F2}" presName="quad3" presStyleLbl="node1" presStyleIdx="2" presStyleCnt="4">
        <dgm:presLayoutVars>
          <dgm:chMax val="0"/>
          <dgm:chPref val="0"/>
          <dgm:bulletEnabled val="1"/>
        </dgm:presLayoutVars>
      </dgm:prSet>
      <dgm:spPr/>
    </dgm:pt>
    <dgm:pt modelId="{4B589B2F-1229-4D97-8027-EF3A617825FB}" type="pres">
      <dgm:prSet presAssocID="{70597639-B27F-4442-808F-BEEA8D8AD5F2}" presName="quad4" presStyleLbl="node1" presStyleIdx="3" presStyleCnt="4">
        <dgm:presLayoutVars>
          <dgm:chMax val="0"/>
          <dgm:chPref val="0"/>
          <dgm:bulletEnabled val="1"/>
        </dgm:presLayoutVars>
      </dgm:prSet>
      <dgm:spPr/>
    </dgm:pt>
  </dgm:ptLst>
  <dgm:cxnLst>
    <dgm:cxn modelId="{8E1D5823-9E69-4F61-B434-75A04A39458F}" srcId="{70597639-B27F-4442-808F-BEEA8D8AD5F2}" destId="{C391EB40-857C-4F0D-A53F-A441EF17DEC6}" srcOrd="3" destOrd="0" parTransId="{1E00FF37-A7BC-40E2-97BD-7C3F6F7F4FB9}" sibTransId="{AF194BF8-B3FE-4BCC-8D20-965F3AF1B8AD}"/>
    <dgm:cxn modelId="{F6496236-D827-47EA-9CCC-875258172782}" type="presOf" srcId="{11844A83-ACF2-4172-9E5F-9A292D4220F2}" destId="{F511BC7D-AF4E-4294-9453-31C3F7137FF5}" srcOrd="0" destOrd="0" presId="urn:microsoft.com/office/officeart/2005/8/layout/matrix3"/>
    <dgm:cxn modelId="{7C7A1081-D940-4805-A8A7-5CDE13F0E572}" type="presOf" srcId="{C391EB40-857C-4F0D-A53F-A441EF17DEC6}" destId="{4B589B2F-1229-4D97-8027-EF3A617825FB}" srcOrd="0" destOrd="0" presId="urn:microsoft.com/office/officeart/2005/8/layout/matrix3"/>
    <dgm:cxn modelId="{EF9F2F86-8562-4BF8-8CC2-31A64F86C90F}" type="presOf" srcId="{70597639-B27F-4442-808F-BEEA8D8AD5F2}" destId="{30426B01-1C77-4843-A711-57BB1920EC26}" srcOrd="0" destOrd="0" presId="urn:microsoft.com/office/officeart/2005/8/layout/matrix3"/>
    <dgm:cxn modelId="{13037695-7F97-464C-B5F6-2862A3E3C745}" srcId="{70597639-B27F-4442-808F-BEEA8D8AD5F2}" destId="{6628C85C-580A-4BF2-9B04-605444123869}" srcOrd="0" destOrd="0" parTransId="{261DB9D0-03FA-4D06-AD00-8AFC248BA701}" sibTransId="{76D7606F-DF2A-431D-9E5B-D8C4AE64F338}"/>
    <dgm:cxn modelId="{5FB1E7A8-5894-4C1C-AB2B-BF3540A8C98A}" srcId="{70597639-B27F-4442-808F-BEEA8D8AD5F2}" destId="{524B0228-D504-4681-B922-F7C2D4533FC6}" srcOrd="1" destOrd="0" parTransId="{A0217369-6E13-4937-AB50-165434892088}" sibTransId="{24160118-FDE5-4ECC-9625-05DA56E8FA6D}"/>
    <dgm:cxn modelId="{03EFEBB5-6CC4-4A8B-B922-4A3F3A407365}" srcId="{70597639-B27F-4442-808F-BEEA8D8AD5F2}" destId="{11844A83-ACF2-4172-9E5F-9A292D4220F2}" srcOrd="2" destOrd="0" parTransId="{4471E2C9-2B54-4C02-8C9B-692790C825A7}" sibTransId="{B2A9F174-457E-4023-91C5-F557EA22BD6F}"/>
    <dgm:cxn modelId="{094DABEC-FB6D-4029-ADFE-348C6C8727BF}" type="presOf" srcId="{524B0228-D504-4681-B922-F7C2D4533FC6}" destId="{3FF48286-6AF9-4AF3-A845-B7EDC49C9843}" srcOrd="0" destOrd="0" presId="urn:microsoft.com/office/officeart/2005/8/layout/matrix3"/>
    <dgm:cxn modelId="{91B5F5F0-4F91-46D4-8C4A-D656F617BA3B}" type="presOf" srcId="{6628C85C-580A-4BF2-9B04-605444123869}" destId="{DC83057B-D9F9-4656-9595-847DA37A8168}" srcOrd="0" destOrd="0" presId="urn:microsoft.com/office/officeart/2005/8/layout/matrix3"/>
    <dgm:cxn modelId="{8930E85D-BAE2-40C9-BC7F-DECB1BD027B9}" type="presParOf" srcId="{30426B01-1C77-4843-A711-57BB1920EC26}" destId="{575EBB69-6438-443F-A134-CA4595BA123C}" srcOrd="0" destOrd="0" presId="urn:microsoft.com/office/officeart/2005/8/layout/matrix3"/>
    <dgm:cxn modelId="{C98E0FCE-9287-45ED-838A-F897929D6537}" type="presParOf" srcId="{30426B01-1C77-4843-A711-57BB1920EC26}" destId="{DC83057B-D9F9-4656-9595-847DA37A8168}" srcOrd="1" destOrd="0" presId="urn:microsoft.com/office/officeart/2005/8/layout/matrix3"/>
    <dgm:cxn modelId="{C0CFCEE1-FF8A-470D-B425-ADCBA2AD8A00}" type="presParOf" srcId="{30426B01-1C77-4843-A711-57BB1920EC26}" destId="{3FF48286-6AF9-4AF3-A845-B7EDC49C9843}" srcOrd="2" destOrd="0" presId="urn:microsoft.com/office/officeart/2005/8/layout/matrix3"/>
    <dgm:cxn modelId="{730C8C70-7DCB-4B29-8AFB-4360789E946B}" type="presParOf" srcId="{30426B01-1C77-4843-A711-57BB1920EC26}" destId="{F511BC7D-AF4E-4294-9453-31C3F7137FF5}" srcOrd="3" destOrd="0" presId="urn:microsoft.com/office/officeart/2005/8/layout/matrix3"/>
    <dgm:cxn modelId="{F3FEF77B-D0EE-41C5-BD79-CE9B3953F9B4}" type="presParOf" srcId="{30426B01-1C77-4843-A711-57BB1920EC26}" destId="{4B589B2F-1229-4D97-8027-EF3A617825F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0597639-B27F-4442-808F-BEEA8D8AD5F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6628C85C-580A-4BF2-9B04-605444123869}">
      <dgm:prSet phldrT="[Text]"/>
      <dgm:spPr>
        <a:scene3d>
          <a:camera prst="orthographicFront"/>
          <a:lightRig rig="threePt" dir="t"/>
        </a:scene3d>
        <a:sp3d>
          <a:bevelT/>
        </a:sp3d>
      </dgm:spPr>
      <dgm:t>
        <a:bodyPr/>
        <a:lstStyle/>
        <a:p>
          <a:r>
            <a:rPr lang="en-GB" b="1">
              <a:latin typeface="Avenir Next LT Pro" panose="020B0504020202020204" pitchFamily="34" charset="0"/>
            </a:rPr>
            <a:t>Clan</a:t>
          </a:r>
        </a:p>
      </dgm:t>
    </dgm:pt>
    <dgm:pt modelId="{261DB9D0-03FA-4D06-AD00-8AFC248BA701}" type="parTrans" cxnId="{13037695-7F97-464C-B5F6-2862A3E3C745}">
      <dgm:prSet/>
      <dgm:spPr/>
      <dgm:t>
        <a:bodyPr/>
        <a:lstStyle/>
        <a:p>
          <a:endParaRPr lang="en-GB" b="1">
            <a:latin typeface="Avenir Next LT Pro" panose="020B0504020202020204" pitchFamily="34" charset="0"/>
          </a:endParaRPr>
        </a:p>
      </dgm:t>
    </dgm:pt>
    <dgm:pt modelId="{76D7606F-DF2A-431D-9E5B-D8C4AE64F338}" type="sibTrans" cxnId="{13037695-7F97-464C-B5F6-2862A3E3C745}">
      <dgm:prSet/>
      <dgm:spPr/>
      <dgm:t>
        <a:bodyPr/>
        <a:lstStyle/>
        <a:p>
          <a:endParaRPr lang="en-GB" b="1">
            <a:latin typeface="Avenir Next LT Pro" panose="020B0504020202020204" pitchFamily="34" charset="0"/>
          </a:endParaRPr>
        </a:p>
      </dgm:t>
    </dgm:pt>
    <dgm:pt modelId="{524B0228-D504-4681-B922-F7C2D4533FC6}">
      <dgm:prSet phldrT="[Tex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a:latin typeface="Avenir Next LT Pro" panose="020B0504020202020204" pitchFamily="34" charset="0"/>
            </a:rPr>
            <a:t>Adhocracy</a:t>
          </a:r>
        </a:p>
      </dgm:t>
    </dgm:pt>
    <dgm:pt modelId="{A0217369-6E13-4937-AB50-165434892088}" type="parTrans" cxnId="{5FB1E7A8-5894-4C1C-AB2B-BF3540A8C98A}">
      <dgm:prSet/>
      <dgm:spPr/>
      <dgm:t>
        <a:bodyPr/>
        <a:lstStyle/>
        <a:p>
          <a:endParaRPr lang="en-GB" b="1">
            <a:latin typeface="Avenir Next LT Pro" panose="020B0504020202020204" pitchFamily="34" charset="0"/>
          </a:endParaRPr>
        </a:p>
      </dgm:t>
    </dgm:pt>
    <dgm:pt modelId="{24160118-FDE5-4ECC-9625-05DA56E8FA6D}" type="sibTrans" cxnId="{5FB1E7A8-5894-4C1C-AB2B-BF3540A8C98A}">
      <dgm:prSet/>
      <dgm:spPr/>
      <dgm:t>
        <a:bodyPr/>
        <a:lstStyle/>
        <a:p>
          <a:endParaRPr lang="en-GB" b="1">
            <a:latin typeface="Avenir Next LT Pro" panose="020B0504020202020204" pitchFamily="34" charset="0"/>
          </a:endParaRPr>
        </a:p>
      </dgm:t>
    </dgm:pt>
    <dgm:pt modelId="{11844A83-ACF2-4172-9E5F-9A292D4220F2}">
      <dgm:prSet phldrT="[Text]">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GB" b="1">
              <a:latin typeface="Avenir Next LT Pro" panose="020B0504020202020204" pitchFamily="34" charset="0"/>
            </a:rPr>
            <a:t>Hierarchy</a:t>
          </a:r>
        </a:p>
      </dgm:t>
    </dgm:pt>
    <dgm:pt modelId="{4471E2C9-2B54-4C02-8C9B-692790C825A7}" type="parTrans" cxnId="{03EFEBB5-6CC4-4A8B-B922-4A3F3A407365}">
      <dgm:prSet/>
      <dgm:spPr/>
      <dgm:t>
        <a:bodyPr/>
        <a:lstStyle/>
        <a:p>
          <a:endParaRPr lang="en-GB" b="1">
            <a:latin typeface="Avenir Next LT Pro" panose="020B0504020202020204" pitchFamily="34" charset="0"/>
          </a:endParaRPr>
        </a:p>
      </dgm:t>
    </dgm:pt>
    <dgm:pt modelId="{B2A9F174-457E-4023-91C5-F557EA22BD6F}" type="sibTrans" cxnId="{03EFEBB5-6CC4-4A8B-B922-4A3F3A407365}">
      <dgm:prSet/>
      <dgm:spPr/>
      <dgm:t>
        <a:bodyPr/>
        <a:lstStyle/>
        <a:p>
          <a:endParaRPr lang="en-GB" b="1">
            <a:latin typeface="Avenir Next LT Pro" panose="020B0504020202020204" pitchFamily="34" charset="0"/>
          </a:endParaRPr>
        </a:p>
      </dgm:t>
    </dgm:pt>
    <dgm:pt modelId="{C391EB40-857C-4F0D-A53F-A441EF17DEC6}">
      <dgm:prSet phldrT="[Text]">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GB" b="1">
              <a:latin typeface="Avenir Next LT Pro" panose="020B0504020202020204" pitchFamily="34" charset="0"/>
            </a:rPr>
            <a:t>Market</a:t>
          </a:r>
        </a:p>
      </dgm:t>
    </dgm:pt>
    <dgm:pt modelId="{1E00FF37-A7BC-40E2-97BD-7C3F6F7F4FB9}" type="parTrans" cxnId="{8E1D5823-9E69-4F61-B434-75A04A39458F}">
      <dgm:prSet/>
      <dgm:spPr/>
      <dgm:t>
        <a:bodyPr/>
        <a:lstStyle/>
        <a:p>
          <a:endParaRPr lang="en-GB" b="1">
            <a:latin typeface="Avenir Next LT Pro" panose="020B0504020202020204" pitchFamily="34" charset="0"/>
          </a:endParaRPr>
        </a:p>
      </dgm:t>
    </dgm:pt>
    <dgm:pt modelId="{AF194BF8-B3FE-4BCC-8D20-965F3AF1B8AD}" type="sibTrans" cxnId="{8E1D5823-9E69-4F61-B434-75A04A39458F}">
      <dgm:prSet/>
      <dgm:spPr/>
      <dgm:t>
        <a:bodyPr/>
        <a:lstStyle/>
        <a:p>
          <a:endParaRPr lang="en-GB" b="1">
            <a:latin typeface="Avenir Next LT Pro" panose="020B0504020202020204" pitchFamily="34" charset="0"/>
          </a:endParaRPr>
        </a:p>
      </dgm:t>
    </dgm:pt>
    <dgm:pt modelId="{30426B01-1C77-4843-A711-57BB1920EC26}" type="pres">
      <dgm:prSet presAssocID="{70597639-B27F-4442-808F-BEEA8D8AD5F2}" presName="matrix" presStyleCnt="0">
        <dgm:presLayoutVars>
          <dgm:chMax val="1"/>
          <dgm:dir/>
          <dgm:resizeHandles val="exact"/>
        </dgm:presLayoutVars>
      </dgm:prSet>
      <dgm:spPr/>
    </dgm:pt>
    <dgm:pt modelId="{575EBB69-6438-443F-A134-CA4595BA123C}" type="pres">
      <dgm:prSet presAssocID="{70597639-B27F-4442-808F-BEEA8D8AD5F2}" presName="diamond" presStyleLbl="bgShp" presStyleIdx="0" presStyleCnt="1"/>
      <dgm:spPr/>
    </dgm:pt>
    <dgm:pt modelId="{DC83057B-D9F9-4656-9595-847DA37A8168}" type="pres">
      <dgm:prSet presAssocID="{70597639-B27F-4442-808F-BEEA8D8AD5F2}" presName="quad1" presStyleLbl="node1" presStyleIdx="0" presStyleCnt="4">
        <dgm:presLayoutVars>
          <dgm:chMax val="0"/>
          <dgm:chPref val="0"/>
          <dgm:bulletEnabled val="1"/>
        </dgm:presLayoutVars>
      </dgm:prSet>
      <dgm:spPr/>
    </dgm:pt>
    <dgm:pt modelId="{3FF48286-6AF9-4AF3-A845-B7EDC49C9843}" type="pres">
      <dgm:prSet presAssocID="{70597639-B27F-4442-808F-BEEA8D8AD5F2}" presName="quad2" presStyleLbl="node1" presStyleIdx="1" presStyleCnt="4">
        <dgm:presLayoutVars>
          <dgm:chMax val="0"/>
          <dgm:chPref val="0"/>
          <dgm:bulletEnabled val="1"/>
        </dgm:presLayoutVars>
      </dgm:prSet>
      <dgm:spPr/>
    </dgm:pt>
    <dgm:pt modelId="{F511BC7D-AF4E-4294-9453-31C3F7137FF5}" type="pres">
      <dgm:prSet presAssocID="{70597639-B27F-4442-808F-BEEA8D8AD5F2}" presName="quad3" presStyleLbl="node1" presStyleIdx="2" presStyleCnt="4">
        <dgm:presLayoutVars>
          <dgm:chMax val="0"/>
          <dgm:chPref val="0"/>
          <dgm:bulletEnabled val="1"/>
        </dgm:presLayoutVars>
      </dgm:prSet>
      <dgm:spPr/>
    </dgm:pt>
    <dgm:pt modelId="{4B589B2F-1229-4D97-8027-EF3A617825FB}" type="pres">
      <dgm:prSet presAssocID="{70597639-B27F-4442-808F-BEEA8D8AD5F2}" presName="quad4" presStyleLbl="node1" presStyleIdx="3" presStyleCnt="4">
        <dgm:presLayoutVars>
          <dgm:chMax val="0"/>
          <dgm:chPref val="0"/>
          <dgm:bulletEnabled val="1"/>
        </dgm:presLayoutVars>
      </dgm:prSet>
      <dgm:spPr/>
    </dgm:pt>
  </dgm:ptLst>
  <dgm:cxnLst>
    <dgm:cxn modelId="{8E1D5823-9E69-4F61-B434-75A04A39458F}" srcId="{70597639-B27F-4442-808F-BEEA8D8AD5F2}" destId="{C391EB40-857C-4F0D-A53F-A441EF17DEC6}" srcOrd="3" destOrd="0" parTransId="{1E00FF37-A7BC-40E2-97BD-7C3F6F7F4FB9}" sibTransId="{AF194BF8-B3FE-4BCC-8D20-965F3AF1B8AD}"/>
    <dgm:cxn modelId="{F6496236-D827-47EA-9CCC-875258172782}" type="presOf" srcId="{11844A83-ACF2-4172-9E5F-9A292D4220F2}" destId="{F511BC7D-AF4E-4294-9453-31C3F7137FF5}" srcOrd="0" destOrd="0" presId="urn:microsoft.com/office/officeart/2005/8/layout/matrix3"/>
    <dgm:cxn modelId="{7C7A1081-D940-4805-A8A7-5CDE13F0E572}" type="presOf" srcId="{C391EB40-857C-4F0D-A53F-A441EF17DEC6}" destId="{4B589B2F-1229-4D97-8027-EF3A617825FB}" srcOrd="0" destOrd="0" presId="urn:microsoft.com/office/officeart/2005/8/layout/matrix3"/>
    <dgm:cxn modelId="{EF9F2F86-8562-4BF8-8CC2-31A64F86C90F}" type="presOf" srcId="{70597639-B27F-4442-808F-BEEA8D8AD5F2}" destId="{30426B01-1C77-4843-A711-57BB1920EC26}" srcOrd="0" destOrd="0" presId="urn:microsoft.com/office/officeart/2005/8/layout/matrix3"/>
    <dgm:cxn modelId="{13037695-7F97-464C-B5F6-2862A3E3C745}" srcId="{70597639-B27F-4442-808F-BEEA8D8AD5F2}" destId="{6628C85C-580A-4BF2-9B04-605444123869}" srcOrd="0" destOrd="0" parTransId="{261DB9D0-03FA-4D06-AD00-8AFC248BA701}" sibTransId="{76D7606F-DF2A-431D-9E5B-D8C4AE64F338}"/>
    <dgm:cxn modelId="{5FB1E7A8-5894-4C1C-AB2B-BF3540A8C98A}" srcId="{70597639-B27F-4442-808F-BEEA8D8AD5F2}" destId="{524B0228-D504-4681-B922-F7C2D4533FC6}" srcOrd="1" destOrd="0" parTransId="{A0217369-6E13-4937-AB50-165434892088}" sibTransId="{24160118-FDE5-4ECC-9625-05DA56E8FA6D}"/>
    <dgm:cxn modelId="{03EFEBB5-6CC4-4A8B-B922-4A3F3A407365}" srcId="{70597639-B27F-4442-808F-BEEA8D8AD5F2}" destId="{11844A83-ACF2-4172-9E5F-9A292D4220F2}" srcOrd="2" destOrd="0" parTransId="{4471E2C9-2B54-4C02-8C9B-692790C825A7}" sibTransId="{B2A9F174-457E-4023-91C5-F557EA22BD6F}"/>
    <dgm:cxn modelId="{094DABEC-FB6D-4029-ADFE-348C6C8727BF}" type="presOf" srcId="{524B0228-D504-4681-B922-F7C2D4533FC6}" destId="{3FF48286-6AF9-4AF3-A845-B7EDC49C9843}" srcOrd="0" destOrd="0" presId="urn:microsoft.com/office/officeart/2005/8/layout/matrix3"/>
    <dgm:cxn modelId="{91B5F5F0-4F91-46D4-8C4A-D656F617BA3B}" type="presOf" srcId="{6628C85C-580A-4BF2-9B04-605444123869}" destId="{DC83057B-D9F9-4656-9595-847DA37A8168}" srcOrd="0" destOrd="0" presId="urn:microsoft.com/office/officeart/2005/8/layout/matrix3"/>
    <dgm:cxn modelId="{8930E85D-BAE2-40C9-BC7F-DECB1BD027B9}" type="presParOf" srcId="{30426B01-1C77-4843-A711-57BB1920EC26}" destId="{575EBB69-6438-443F-A134-CA4595BA123C}" srcOrd="0" destOrd="0" presId="urn:microsoft.com/office/officeart/2005/8/layout/matrix3"/>
    <dgm:cxn modelId="{C98E0FCE-9287-45ED-838A-F897929D6537}" type="presParOf" srcId="{30426B01-1C77-4843-A711-57BB1920EC26}" destId="{DC83057B-D9F9-4656-9595-847DA37A8168}" srcOrd="1" destOrd="0" presId="urn:microsoft.com/office/officeart/2005/8/layout/matrix3"/>
    <dgm:cxn modelId="{C0CFCEE1-FF8A-470D-B425-ADCBA2AD8A00}" type="presParOf" srcId="{30426B01-1C77-4843-A711-57BB1920EC26}" destId="{3FF48286-6AF9-4AF3-A845-B7EDC49C9843}" srcOrd="2" destOrd="0" presId="urn:microsoft.com/office/officeart/2005/8/layout/matrix3"/>
    <dgm:cxn modelId="{730C8C70-7DCB-4B29-8AFB-4360789E946B}" type="presParOf" srcId="{30426B01-1C77-4843-A711-57BB1920EC26}" destId="{F511BC7D-AF4E-4294-9453-31C3F7137FF5}" srcOrd="3" destOrd="0" presId="urn:microsoft.com/office/officeart/2005/8/layout/matrix3"/>
    <dgm:cxn modelId="{F3FEF77B-D0EE-41C5-BD79-CE9B3953F9B4}" type="presParOf" srcId="{30426B01-1C77-4843-A711-57BB1920EC26}" destId="{4B589B2F-1229-4D97-8027-EF3A617825F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597639-B27F-4442-808F-BEEA8D8AD5F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6628C85C-580A-4BF2-9B04-605444123869}">
      <dgm:prSet phldrT="[Text]">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GB" b="1">
              <a:latin typeface="Avenir Next LT Pro" panose="020B0504020202020204" pitchFamily="34" charset="0"/>
            </a:rPr>
            <a:t>Clan</a:t>
          </a:r>
        </a:p>
      </dgm:t>
    </dgm:pt>
    <dgm:pt modelId="{261DB9D0-03FA-4D06-AD00-8AFC248BA701}" type="parTrans" cxnId="{13037695-7F97-464C-B5F6-2862A3E3C745}">
      <dgm:prSet/>
      <dgm:spPr/>
      <dgm:t>
        <a:bodyPr/>
        <a:lstStyle/>
        <a:p>
          <a:endParaRPr lang="en-GB" b="1">
            <a:latin typeface="Avenir Next LT Pro" panose="020B0504020202020204" pitchFamily="34" charset="0"/>
          </a:endParaRPr>
        </a:p>
      </dgm:t>
    </dgm:pt>
    <dgm:pt modelId="{76D7606F-DF2A-431D-9E5B-D8C4AE64F338}" type="sibTrans" cxnId="{13037695-7F97-464C-B5F6-2862A3E3C745}">
      <dgm:prSet/>
      <dgm:spPr/>
      <dgm:t>
        <a:bodyPr/>
        <a:lstStyle/>
        <a:p>
          <a:endParaRPr lang="en-GB" b="1">
            <a:latin typeface="Avenir Next LT Pro" panose="020B0504020202020204" pitchFamily="34" charset="0"/>
          </a:endParaRPr>
        </a:p>
      </dgm:t>
    </dgm:pt>
    <dgm:pt modelId="{524B0228-D504-4681-B922-F7C2D4533FC6}">
      <dgm:prSet phldrT="[Text]">
        <dgm:style>
          <a:lnRef idx="2">
            <a:schemeClr val="accent3">
              <a:shade val="50000"/>
            </a:schemeClr>
          </a:lnRef>
          <a:fillRef idx="1">
            <a:schemeClr val="accent3"/>
          </a:fillRef>
          <a:effectRef idx="0">
            <a:schemeClr val="accent3"/>
          </a:effectRef>
          <a:fontRef idx="minor">
            <a:schemeClr val="lt1"/>
          </a:fontRef>
        </dgm:style>
      </dgm:prSet>
      <dgm:spPr>
        <a:ln/>
        <a:scene3d>
          <a:camera prst="orthographicFront"/>
          <a:lightRig rig="threePt" dir="t"/>
        </a:scene3d>
        <a:sp3d>
          <a:bevelT/>
        </a:sp3d>
      </dgm:spPr>
      <dgm:t>
        <a:bodyPr/>
        <a:lstStyle/>
        <a:p>
          <a:r>
            <a:rPr lang="en-GB" b="1">
              <a:latin typeface="Avenir Next LT Pro" panose="020B0504020202020204" pitchFamily="34" charset="0"/>
            </a:rPr>
            <a:t>Adhocracy</a:t>
          </a:r>
        </a:p>
      </dgm:t>
    </dgm:pt>
    <dgm:pt modelId="{A0217369-6E13-4937-AB50-165434892088}" type="parTrans" cxnId="{5FB1E7A8-5894-4C1C-AB2B-BF3540A8C98A}">
      <dgm:prSet/>
      <dgm:spPr/>
      <dgm:t>
        <a:bodyPr/>
        <a:lstStyle/>
        <a:p>
          <a:endParaRPr lang="en-GB" b="1">
            <a:latin typeface="Avenir Next LT Pro" panose="020B0504020202020204" pitchFamily="34" charset="0"/>
          </a:endParaRPr>
        </a:p>
      </dgm:t>
    </dgm:pt>
    <dgm:pt modelId="{24160118-FDE5-4ECC-9625-05DA56E8FA6D}" type="sibTrans" cxnId="{5FB1E7A8-5894-4C1C-AB2B-BF3540A8C98A}">
      <dgm:prSet/>
      <dgm:spPr/>
      <dgm:t>
        <a:bodyPr/>
        <a:lstStyle/>
        <a:p>
          <a:endParaRPr lang="en-GB" b="1">
            <a:latin typeface="Avenir Next LT Pro" panose="020B0504020202020204" pitchFamily="34" charset="0"/>
          </a:endParaRPr>
        </a:p>
      </dgm:t>
    </dgm:pt>
    <dgm:pt modelId="{11844A83-ACF2-4172-9E5F-9A292D4220F2}">
      <dgm:prSet phldrT="[Text]">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GB" b="1">
              <a:latin typeface="Avenir Next LT Pro" panose="020B0504020202020204" pitchFamily="34" charset="0"/>
            </a:rPr>
            <a:t>Hierarchy</a:t>
          </a:r>
        </a:p>
      </dgm:t>
    </dgm:pt>
    <dgm:pt modelId="{4471E2C9-2B54-4C02-8C9B-692790C825A7}" type="parTrans" cxnId="{03EFEBB5-6CC4-4A8B-B922-4A3F3A407365}">
      <dgm:prSet/>
      <dgm:spPr/>
      <dgm:t>
        <a:bodyPr/>
        <a:lstStyle/>
        <a:p>
          <a:endParaRPr lang="en-GB" b="1">
            <a:latin typeface="Avenir Next LT Pro" panose="020B0504020202020204" pitchFamily="34" charset="0"/>
          </a:endParaRPr>
        </a:p>
      </dgm:t>
    </dgm:pt>
    <dgm:pt modelId="{B2A9F174-457E-4023-91C5-F557EA22BD6F}" type="sibTrans" cxnId="{03EFEBB5-6CC4-4A8B-B922-4A3F3A407365}">
      <dgm:prSet/>
      <dgm:spPr/>
      <dgm:t>
        <a:bodyPr/>
        <a:lstStyle/>
        <a:p>
          <a:endParaRPr lang="en-GB" b="1">
            <a:latin typeface="Avenir Next LT Pro" panose="020B0504020202020204" pitchFamily="34" charset="0"/>
          </a:endParaRPr>
        </a:p>
      </dgm:t>
    </dgm:pt>
    <dgm:pt modelId="{C391EB40-857C-4F0D-A53F-A441EF17DEC6}">
      <dgm:prSet phldrT="[Text]">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GB" b="1">
              <a:latin typeface="Avenir Next LT Pro" panose="020B0504020202020204" pitchFamily="34" charset="0"/>
            </a:rPr>
            <a:t>Market</a:t>
          </a:r>
        </a:p>
      </dgm:t>
    </dgm:pt>
    <dgm:pt modelId="{1E00FF37-A7BC-40E2-97BD-7C3F6F7F4FB9}" type="parTrans" cxnId="{8E1D5823-9E69-4F61-B434-75A04A39458F}">
      <dgm:prSet/>
      <dgm:spPr/>
      <dgm:t>
        <a:bodyPr/>
        <a:lstStyle/>
        <a:p>
          <a:endParaRPr lang="en-GB" b="1">
            <a:latin typeface="Avenir Next LT Pro" panose="020B0504020202020204" pitchFamily="34" charset="0"/>
          </a:endParaRPr>
        </a:p>
      </dgm:t>
    </dgm:pt>
    <dgm:pt modelId="{AF194BF8-B3FE-4BCC-8D20-965F3AF1B8AD}" type="sibTrans" cxnId="{8E1D5823-9E69-4F61-B434-75A04A39458F}">
      <dgm:prSet/>
      <dgm:spPr/>
      <dgm:t>
        <a:bodyPr/>
        <a:lstStyle/>
        <a:p>
          <a:endParaRPr lang="en-GB" b="1">
            <a:latin typeface="Avenir Next LT Pro" panose="020B0504020202020204" pitchFamily="34" charset="0"/>
          </a:endParaRPr>
        </a:p>
      </dgm:t>
    </dgm:pt>
    <dgm:pt modelId="{30426B01-1C77-4843-A711-57BB1920EC26}" type="pres">
      <dgm:prSet presAssocID="{70597639-B27F-4442-808F-BEEA8D8AD5F2}" presName="matrix" presStyleCnt="0">
        <dgm:presLayoutVars>
          <dgm:chMax val="1"/>
          <dgm:dir/>
          <dgm:resizeHandles val="exact"/>
        </dgm:presLayoutVars>
      </dgm:prSet>
      <dgm:spPr/>
    </dgm:pt>
    <dgm:pt modelId="{575EBB69-6438-443F-A134-CA4595BA123C}" type="pres">
      <dgm:prSet presAssocID="{70597639-B27F-4442-808F-BEEA8D8AD5F2}" presName="diamond" presStyleLbl="bgShp" presStyleIdx="0" presStyleCnt="1"/>
      <dgm:spPr/>
    </dgm:pt>
    <dgm:pt modelId="{DC83057B-D9F9-4656-9595-847DA37A8168}" type="pres">
      <dgm:prSet presAssocID="{70597639-B27F-4442-808F-BEEA8D8AD5F2}" presName="quad1" presStyleLbl="node1" presStyleIdx="0" presStyleCnt="4">
        <dgm:presLayoutVars>
          <dgm:chMax val="0"/>
          <dgm:chPref val="0"/>
          <dgm:bulletEnabled val="1"/>
        </dgm:presLayoutVars>
      </dgm:prSet>
      <dgm:spPr/>
    </dgm:pt>
    <dgm:pt modelId="{3FF48286-6AF9-4AF3-A845-B7EDC49C9843}" type="pres">
      <dgm:prSet presAssocID="{70597639-B27F-4442-808F-BEEA8D8AD5F2}" presName="quad2" presStyleLbl="node1" presStyleIdx="1" presStyleCnt="4">
        <dgm:presLayoutVars>
          <dgm:chMax val="0"/>
          <dgm:chPref val="0"/>
          <dgm:bulletEnabled val="1"/>
        </dgm:presLayoutVars>
      </dgm:prSet>
      <dgm:spPr/>
    </dgm:pt>
    <dgm:pt modelId="{F511BC7D-AF4E-4294-9453-31C3F7137FF5}" type="pres">
      <dgm:prSet presAssocID="{70597639-B27F-4442-808F-BEEA8D8AD5F2}" presName="quad3" presStyleLbl="node1" presStyleIdx="2" presStyleCnt="4">
        <dgm:presLayoutVars>
          <dgm:chMax val="0"/>
          <dgm:chPref val="0"/>
          <dgm:bulletEnabled val="1"/>
        </dgm:presLayoutVars>
      </dgm:prSet>
      <dgm:spPr/>
    </dgm:pt>
    <dgm:pt modelId="{4B589B2F-1229-4D97-8027-EF3A617825FB}" type="pres">
      <dgm:prSet presAssocID="{70597639-B27F-4442-808F-BEEA8D8AD5F2}" presName="quad4" presStyleLbl="node1" presStyleIdx="3" presStyleCnt="4">
        <dgm:presLayoutVars>
          <dgm:chMax val="0"/>
          <dgm:chPref val="0"/>
          <dgm:bulletEnabled val="1"/>
        </dgm:presLayoutVars>
      </dgm:prSet>
      <dgm:spPr/>
    </dgm:pt>
  </dgm:ptLst>
  <dgm:cxnLst>
    <dgm:cxn modelId="{8E1D5823-9E69-4F61-B434-75A04A39458F}" srcId="{70597639-B27F-4442-808F-BEEA8D8AD5F2}" destId="{C391EB40-857C-4F0D-A53F-A441EF17DEC6}" srcOrd="3" destOrd="0" parTransId="{1E00FF37-A7BC-40E2-97BD-7C3F6F7F4FB9}" sibTransId="{AF194BF8-B3FE-4BCC-8D20-965F3AF1B8AD}"/>
    <dgm:cxn modelId="{F6496236-D827-47EA-9CCC-875258172782}" type="presOf" srcId="{11844A83-ACF2-4172-9E5F-9A292D4220F2}" destId="{F511BC7D-AF4E-4294-9453-31C3F7137FF5}" srcOrd="0" destOrd="0" presId="urn:microsoft.com/office/officeart/2005/8/layout/matrix3"/>
    <dgm:cxn modelId="{7C7A1081-D940-4805-A8A7-5CDE13F0E572}" type="presOf" srcId="{C391EB40-857C-4F0D-A53F-A441EF17DEC6}" destId="{4B589B2F-1229-4D97-8027-EF3A617825FB}" srcOrd="0" destOrd="0" presId="urn:microsoft.com/office/officeart/2005/8/layout/matrix3"/>
    <dgm:cxn modelId="{EF9F2F86-8562-4BF8-8CC2-31A64F86C90F}" type="presOf" srcId="{70597639-B27F-4442-808F-BEEA8D8AD5F2}" destId="{30426B01-1C77-4843-A711-57BB1920EC26}" srcOrd="0" destOrd="0" presId="urn:microsoft.com/office/officeart/2005/8/layout/matrix3"/>
    <dgm:cxn modelId="{13037695-7F97-464C-B5F6-2862A3E3C745}" srcId="{70597639-B27F-4442-808F-BEEA8D8AD5F2}" destId="{6628C85C-580A-4BF2-9B04-605444123869}" srcOrd="0" destOrd="0" parTransId="{261DB9D0-03FA-4D06-AD00-8AFC248BA701}" sibTransId="{76D7606F-DF2A-431D-9E5B-D8C4AE64F338}"/>
    <dgm:cxn modelId="{5FB1E7A8-5894-4C1C-AB2B-BF3540A8C98A}" srcId="{70597639-B27F-4442-808F-BEEA8D8AD5F2}" destId="{524B0228-D504-4681-B922-F7C2D4533FC6}" srcOrd="1" destOrd="0" parTransId="{A0217369-6E13-4937-AB50-165434892088}" sibTransId="{24160118-FDE5-4ECC-9625-05DA56E8FA6D}"/>
    <dgm:cxn modelId="{03EFEBB5-6CC4-4A8B-B922-4A3F3A407365}" srcId="{70597639-B27F-4442-808F-BEEA8D8AD5F2}" destId="{11844A83-ACF2-4172-9E5F-9A292D4220F2}" srcOrd="2" destOrd="0" parTransId="{4471E2C9-2B54-4C02-8C9B-692790C825A7}" sibTransId="{B2A9F174-457E-4023-91C5-F557EA22BD6F}"/>
    <dgm:cxn modelId="{094DABEC-FB6D-4029-ADFE-348C6C8727BF}" type="presOf" srcId="{524B0228-D504-4681-B922-F7C2D4533FC6}" destId="{3FF48286-6AF9-4AF3-A845-B7EDC49C9843}" srcOrd="0" destOrd="0" presId="urn:microsoft.com/office/officeart/2005/8/layout/matrix3"/>
    <dgm:cxn modelId="{91B5F5F0-4F91-46D4-8C4A-D656F617BA3B}" type="presOf" srcId="{6628C85C-580A-4BF2-9B04-605444123869}" destId="{DC83057B-D9F9-4656-9595-847DA37A8168}" srcOrd="0" destOrd="0" presId="urn:microsoft.com/office/officeart/2005/8/layout/matrix3"/>
    <dgm:cxn modelId="{8930E85D-BAE2-40C9-BC7F-DECB1BD027B9}" type="presParOf" srcId="{30426B01-1C77-4843-A711-57BB1920EC26}" destId="{575EBB69-6438-443F-A134-CA4595BA123C}" srcOrd="0" destOrd="0" presId="urn:microsoft.com/office/officeart/2005/8/layout/matrix3"/>
    <dgm:cxn modelId="{C98E0FCE-9287-45ED-838A-F897929D6537}" type="presParOf" srcId="{30426B01-1C77-4843-A711-57BB1920EC26}" destId="{DC83057B-D9F9-4656-9595-847DA37A8168}" srcOrd="1" destOrd="0" presId="urn:microsoft.com/office/officeart/2005/8/layout/matrix3"/>
    <dgm:cxn modelId="{C0CFCEE1-FF8A-470D-B425-ADCBA2AD8A00}" type="presParOf" srcId="{30426B01-1C77-4843-A711-57BB1920EC26}" destId="{3FF48286-6AF9-4AF3-A845-B7EDC49C9843}" srcOrd="2" destOrd="0" presId="urn:microsoft.com/office/officeart/2005/8/layout/matrix3"/>
    <dgm:cxn modelId="{730C8C70-7DCB-4B29-8AFB-4360789E946B}" type="presParOf" srcId="{30426B01-1C77-4843-A711-57BB1920EC26}" destId="{F511BC7D-AF4E-4294-9453-31C3F7137FF5}" srcOrd="3" destOrd="0" presId="urn:microsoft.com/office/officeart/2005/8/layout/matrix3"/>
    <dgm:cxn modelId="{F3FEF77B-D0EE-41C5-BD79-CE9B3953F9B4}" type="presParOf" srcId="{30426B01-1C77-4843-A711-57BB1920EC26}" destId="{4B589B2F-1229-4D97-8027-EF3A617825F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597639-B27F-4442-808F-BEEA8D8AD5F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6628C85C-580A-4BF2-9B04-605444123869}">
      <dgm:prSet phldrT="[Text]">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GB" b="1">
              <a:latin typeface="Avenir Next LT Pro" panose="020B0504020202020204" pitchFamily="34" charset="0"/>
            </a:rPr>
            <a:t>Clan</a:t>
          </a:r>
        </a:p>
      </dgm:t>
    </dgm:pt>
    <dgm:pt modelId="{261DB9D0-03FA-4D06-AD00-8AFC248BA701}" type="parTrans" cxnId="{13037695-7F97-464C-B5F6-2862A3E3C745}">
      <dgm:prSet/>
      <dgm:spPr/>
      <dgm:t>
        <a:bodyPr/>
        <a:lstStyle/>
        <a:p>
          <a:endParaRPr lang="en-GB" b="1">
            <a:latin typeface="Avenir Next LT Pro" panose="020B0504020202020204" pitchFamily="34" charset="0"/>
          </a:endParaRPr>
        </a:p>
      </dgm:t>
    </dgm:pt>
    <dgm:pt modelId="{76D7606F-DF2A-431D-9E5B-D8C4AE64F338}" type="sibTrans" cxnId="{13037695-7F97-464C-B5F6-2862A3E3C745}">
      <dgm:prSet/>
      <dgm:spPr/>
      <dgm:t>
        <a:bodyPr/>
        <a:lstStyle/>
        <a:p>
          <a:endParaRPr lang="en-GB" b="1">
            <a:latin typeface="Avenir Next LT Pro" panose="020B0504020202020204" pitchFamily="34" charset="0"/>
          </a:endParaRPr>
        </a:p>
      </dgm:t>
    </dgm:pt>
    <dgm:pt modelId="{524B0228-D504-4681-B922-F7C2D4533FC6}">
      <dgm:prSet phldrT="[Tex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a:latin typeface="Avenir Next LT Pro" panose="020B0504020202020204" pitchFamily="34" charset="0"/>
            </a:rPr>
            <a:t>Adhocracy</a:t>
          </a:r>
        </a:p>
      </dgm:t>
    </dgm:pt>
    <dgm:pt modelId="{A0217369-6E13-4937-AB50-165434892088}" type="parTrans" cxnId="{5FB1E7A8-5894-4C1C-AB2B-BF3540A8C98A}">
      <dgm:prSet/>
      <dgm:spPr/>
      <dgm:t>
        <a:bodyPr/>
        <a:lstStyle/>
        <a:p>
          <a:endParaRPr lang="en-GB" b="1">
            <a:latin typeface="Avenir Next LT Pro" panose="020B0504020202020204" pitchFamily="34" charset="0"/>
          </a:endParaRPr>
        </a:p>
      </dgm:t>
    </dgm:pt>
    <dgm:pt modelId="{24160118-FDE5-4ECC-9625-05DA56E8FA6D}" type="sibTrans" cxnId="{5FB1E7A8-5894-4C1C-AB2B-BF3540A8C98A}">
      <dgm:prSet/>
      <dgm:spPr/>
      <dgm:t>
        <a:bodyPr/>
        <a:lstStyle/>
        <a:p>
          <a:endParaRPr lang="en-GB" b="1">
            <a:latin typeface="Avenir Next LT Pro" panose="020B0504020202020204" pitchFamily="34" charset="0"/>
          </a:endParaRPr>
        </a:p>
      </dgm:t>
    </dgm:pt>
    <dgm:pt modelId="{11844A83-ACF2-4172-9E5F-9A292D4220F2}">
      <dgm:prSet phldrT="[Text]">
        <dgm:style>
          <a:lnRef idx="2">
            <a:schemeClr val="accent4">
              <a:shade val="50000"/>
            </a:schemeClr>
          </a:lnRef>
          <a:fillRef idx="1">
            <a:schemeClr val="accent4"/>
          </a:fillRef>
          <a:effectRef idx="0">
            <a:schemeClr val="accent4"/>
          </a:effectRef>
          <a:fontRef idx="minor">
            <a:schemeClr val="lt1"/>
          </a:fontRef>
        </dgm:style>
      </dgm:prSet>
      <dgm:spPr>
        <a:ln/>
        <a:scene3d>
          <a:camera prst="orthographicFront"/>
          <a:lightRig rig="threePt" dir="t"/>
        </a:scene3d>
        <a:sp3d>
          <a:bevelT/>
        </a:sp3d>
      </dgm:spPr>
      <dgm:t>
        <a:bodyPr/>
        <a:lstStyle/>
        <a:p>
          <a:r>
            <a:rPr lang="en-GB" b="1">
              <a:latin typeface="Avenir Next LT Pro" panose="020B0504020202020204" pitchFamily="34" charset="0"/>
            </a:rPr>
            <a:t>Hierarchy</a:t>
          </a:r>
        </a:p>
      </dgm:t>
    </dgm:pt>
    <dgm:pt modelId="{4471E2C9-2B54-4C02-8C9B-692790C825A7}" type="parTrans" cxnId="{03EFEBB5-6CC4-4A8B-B922-4A3F3A407365}">
      <dgm:prSet/>
      <dgm:spPr/>
      <dgm:t>
        <a:bodyPr/>
        <a:lstStyle/>
        <a:p>
          <a:endParaRPr lang="en-GB" b="1">
            <a:latin typeface="Avenir Next LT Pro" panose="020B0504020202020204" pitchFamily="34" charset="0"/>
          </a:endParaRPr>
        </a:p>
      </dgm:t>
    </dgm:pt>
    <dgm:pt modelId="{B2A9F174-457E-4023-91C5-F557EA22BD6F}" type="sibTrans" cxnId="{03EFEBB5-6CC4-4A8B-B922-4A3F3A407365}">
      <dgm:prSet/>
      <dgm:spPr/>
      <dgm:t>
        <a:bodyPr/>
        <a:lstStyle/>
        <a:p>
          <a:endParaRPr lang="en-GB" b="1">
            <a:latin typeface="Avenir Next LT Pro" panose="020B0504020202020204" pitchFamily="34" charset="0"/>
          </a:endParaRPr>
        </a:p>
      </dgm:t>
    </dgm:pt>
    <dgm:pt modelId="{C391EB40-857C-4F0D-A53F-A441EF17DEC6}">
      <dgm:prSet phldrT="[Text]">
        <dgm:style>
          <a:lnRef idx="0">
            <a:scrgbClr r="0" g="0" b="0"/>
          </a:lnRef>
          <a:fillRef idx="0">
            <a:scrgbClr r="0" g="0" b="0"/>
          </a:fillRef>
          <a:effectRef idx="0">
            <a:scrgbClr r="0" g="0" b="0"/>
          </a:effectRef>
          <a:fontRef idx="minor">
            <a:schemeClr val="lt1"/>
          </a:fontRef>
        </dgm:style>
      </dgm:prSet>
      <dgm:spPr>
        <a:solidFill>
          <a:schemeClr val="accent5">
            <a:alpha val="50000"/>
          </a:schemeClr>
        </a:solidFill>
        <a:ln>
          <a:noFill/>
        </a:ln>
      </dgm:spPr>
      <dgm:t>
        <a:bodyPr/>
        <a:lstStyle/>
        <a:p>
          <a:r>
            <a:rPr lang="en-GB" b="1">
              <a:latin typeface="Avenir Next LT Pro" panose="020B0504020202020204" pitchFamily="34" charset="0"/>
            </a:rPr>
            <a:t>Market</a:t>
          </a:r>
        </a:p>
      </dgm:t>
    </dgm:pt>
    <dgm:pt modelId="{1E00FF37-A7BC-40E2-97BD-7C3F6F7F4FB9}" type="parTrans" cxnId="{8E1D5823-9E69-4F61-B434-75A04A39458F}">
      <dgm:prSet/>
      <dgm:spPr/>
      <dgm:t>
        <a:bodyPr/>
        <a:lstStyle/>
        <a:p>
          <a:endParaRPr lang="en-GB" b="1">
            <a:latin typeface="Avenir Next LT Pro" panose="020B0504020202020204" pitchFamily="34" charset="0"/>
          </a:endParaRPr>
        </a:p>
      </dgm:t>
    </dgm:pt>
    <dgm:pt modelId="{AF194BF8-B3FE-4BCC-8D20-965F3AF1B8AD}" type="sibTrans" cxnId="{8E1D5823-9E69-4F61-B434-75A04A39458F}">
      <dgm:prSet/>
      <dgm:spPr/>
      <dgm:t>
        <a:bodyPr/>
        <a:lstStyle/>
        <a:p>
          <a:endParaRPr lang="en-GB" b="1">
            <a:latin typeface="Avenir Next LT Pro" panose="020B0504020202020204" pitchFamily="34" charset="0"/>
          </a:endParaRPr>
        </a:p>
      </dgm:t>
    </dgm:pt>
    <dgm:pt modelId="{30426B01-1C77-4843-A711-57BB1920EC26}" type="pres">
      <dgm:prSet presAssocID="{70597639-B27F-4442-808F-BEEA8D8AD5F2}" presName="matrix" presStyleCnt="0">
        <dgm:presLayoutVars>
          <dgm:chMax val="1"/>
          <dgm:dir/>
          <dgm:resizeHandles val="exact"/>
        </dgm:presLayoutVars>
      </dgm:prSet>
      <dgm:spPr/>
    </dgm:pt>
    <dgm:pt modelId="{575EBB69-6438-443F-A134-CA4595BA123C}" type="pres">
      <dgm:prSet presAssocID="{70597639-B27F-4442-808F-BEEA8D8AD5F2}" presName="diamond" presStyleLbl="bgShp" presStyleIdx="0" presStyleCnt="1"/>
      <dgm:spPr/>
    </dgm:pt>
    <dgm:pt modelId="{DC83057B-D9F9-4656-9595-847DA37A8168}" type="pres">
      <dgm:prSet presAssocID="{70597639-B27F-4442-808F-BEEA8D8AD5F2}" presName="quad1" presStyleLbl="node1" presStyleIdx="0" presStyleCnt="4">
        <dgm:presLayoutVars>
          <dgm:chMax val="0"/>
          <dgm:chPref val="0"/>
          <dgm:bulletEnabled val="1"/>
        </dgm:presLayoutVars>
      </dgm:prSet>
      <dgm:spPr/>
    </dgm:pt>
    <dgm:pt modelId="{3FF48286-6AF9-4AF3-A845-B7EDC49C9843}" type="pres">
      <dgm:prSet presAssocID="{70597639-B27F-4442-808F-BEEA8D8AD5F2}" presName="quad2" presStyleLbl="node1" presStyleIdx="1" presStyleCnt="4">
        <dgm:presLayoutVars>
          <dgm:chMax val="0"/>
          <dgm:chPref val="0"/>
          <dgm:bulletEnabled val="1"/>
        </dgm:presLayoutVars>
      </dgm:prSet>
      <dgm:spPr/>
    </dgm:pt>
    <dgm:pt modelId="{F511BC7D-AF4E-4294-9453-31C3F7137FF5}" type="pres">
      <dgm:prSet presAssocID="{70597639-B27F-4442-808F-BEEA8D8AD5F2}" presName="quad3" presStyleLbl="node1" presStyleIdx="2" presStyleCnt="4">
        <dgm:presLayoutVars>
          <dgm:chMax val="0"/>
          <dgm:chPref val="0"/>
          <dgm:bulletEnabled val="1"/>
        </dgm:presLayoutVars>
      </dgm:prSet>
      <dgm:spPr/>
    </dgm:pt>
    <dgm:pt modelId="{4B589B2F-1229-4D97-8027-EF3A617825FB}" type="pres">
      <dgm:prSet presAssocID="{70597639-B27F-4442-808F-BEEA8D8AD5F2}" presName="quad4" presStyleLbl="node1" presStyleIdx="3" presStyleCnt="4">
        <dgm:presLayoutVars>
          <dgm:chMax val="0"/>
          <dgm:chPref val="0"/>
          <dgm:bulletEnabled val="1"/>
        </dgm:presLayoutVars>
      </dgm:prSet>
      <dgm:spPr/>
    </dgm:pt>
  </dgm:ptLst>
  <dgm:cxnLst>
    <dgm:cxn modelId="{8E1D5823-9E69-4F61-B434-75A04A39458F}" srcId="{70597639-B27F-4442-808F-BEEA8D8AD5F2}" destId="{C391EB40-857C-4F0D-A53F-A441EF17DEC6}" srcOrd="3" destOrd="0" parTransId="{1E00FF37-A7BC-40E2-97BD-7C3F6F7F4FB9}" sibTransId="{AF194BF8-B3FE-4BCC-8D20-965F3AF1B8AD}"/>
    <dgm:cxn modelId="{F6496236-D827-47EA-9CCC-875258172782}" type="presOf" srcId="{11844A83-ACF2-4172-9E5F-9A292D4220F2}" destId="{F511BC7D-AF4E-4294-9453-31C3F7137FF5}" srcOrd="0" destOrd="0" presId="urn:microsoft.com/office/officeart/2005/8/layout/matrix3"/>
    <dgm:cxn modelId="{7C7A1081-D940-4805-A8A7-5CDE13F0E572}" type="presOf" srcId="{C391EB40-857C-4F0D-A53F-A441EF17DEC6}" destId="{4B589B2F-1229-4D97-8027-EF3A617825FB}" srcOrd="0" destOrd="0" presId="urn:microsoft.com/office/officeart/2005/8/layout/matrix3"/>
    <dgm:cxn modelId="{EF9F2F86-8562-4BF8-8CC2-31A64F86C90F}" type="presOf" srcId="{70597639-B27F-4442-808F-BEEA8D8AD5F2}" destId="{30426B01-1C77-4843-A711-57BB1920EC26}" srcOrd="0" destOrd="0" presId="urn:microsoft.com/office/officeart/2005/8/layout/matrix3"/>
    <dgm:cxn modelId="{13037695-7F97-464C-B5F6-2862A3E3C745}" srcId="{70597639-B27F-4442-808F-BEEA8D8AD5F2}" destId="{6628C85C-580A-4BF2-9B04-605444123869}" srcOrd="0" destOrd="0" parTransId="{261DB9D0-03FA-4D06-AD00-8AFC248BA701}" sibTransId="{76D7606F-DF2A-431D-9E5B-D8C4AE64F338}"/>
    <dgm:cxn modelId="{5FB1E7A8-5894-4C1C-AB2B-BF3540A8C98A}" srcId="{70597639-B27F-4442-808F-BEEA8D8AD5F2}" destId="{524B0228-D504-4681-B922-F7C2D4533FC6}" srcOrd="1" destOrd="0" parTransId="{A0217369-6E13-4937-AB50-165434892088}" sibTransId="{24160118-FDE5-4ECC-9625-05DA56E8FA6D}"/>
    <dgm:cxn modelId="{03EFEBB5-6CC4-4A8B-B922-4A3F3A407365}" srcId="{70597639-B27F-4442-808F-BEEA8D8AD5F2}" destId="{11844A83-ACF2-4172-9E5F-9A292D4220F2}" srcOrd="2" destOrd="0" parTransId="{4471E2C9-2B54-4C02-8C9B-692790C825A7}" sibTransId="{B2A9F174-457E-4023-91C5-F557EA22BD6F}"/>
    <dgm:cxn modelId="{094DABEC-FB6D-4029-ADFE-348C6C8727BF}" type="presOf" srcId="{524B0228-D504-4681-B922-F7C2D4533FC6}" destId="{3FF48286-6AF9-4AF3-A845-B7EDC49C9843}" srcOrd="0" destOrd="0" presId="urn:microsoft.com/office/officeart/2005/8/layout/matrix3"/>
    <dgm:cxn modelId="{91B5F5F0-4F91-46D4-8C4A-D656F617BA3B}" type="presOf" srcId="{6628C85C-580A-4BF2-9B04-605444123869}" destId="{DC83057B-D9F9-4656-9595-847DA37A8168}" srcOrd="0" destOrd="0" presId="urn:microsoft.com/office/officeart/2005/8/layout/matrix3"/>
    <dgm:cxn modelId="{8930E85D-BAE2-40C9-BC7F-DECB1BD027B9}" type="presParOf" srcId="{30426B01-1C77-4843-A711-57BB1920EC26}" destId="{575EBB69-6438-443F-A134-CA4595BA123C}" srcOrd="0" destOrd="0" presId="urn:microsoft.com/office/officeart/2005/8/layout/matrix3"/>
    <dgm:cxn modelId="{C98E0FCE-9287-45ED-838A-F897929D6537}" type="presParOf" srcId="{30426B01-1C77-4843-A711-57BB1920EC26}" destId="{DC83057B-D9F9-4656-9595-847DA37A8168}" srcOrd="1" destOrd="0" presId="urn:microsoft.com/office/officeart/2005/8/layout/matrix3"/>
    <dgm:cxn modelId="{C0CFCEE1-FF8A-470D-B425-ADCBA2AD8A00}" type="presParOf" srcId="{30426B01-1C77-4843-A711-57BB1920EC26}" destId="{3FF48286-6AF9-4AF3-A845-B7EDC49C9843}" srcOrd="2" destOrd="0" presId="urn:microsoft.com/office/officeart/2005/8/layout/matrix3"/>
    <dgm:cxn modelId="{730C8C70-7DCB-4B29-8AFB-4360789E946B}" type="presParOf" srcId="{30426B01-1C77-4843-A711-57BB1920EC26}" destId="{F511BC7D-AF4E-4294-9453-31C3F7137FF5}" srcOrd="3" destOrd="0" presId="urn:microsoft.com/office/officeart/2005/8/layout/matrix3"/>
    <dgm:cxn modelId="{F3FEF77B-D0EE-41C5-BD79-CE9B3953F9B4}" type="presParOf" srcId="{30426B01-1C77-4843-A711-57BB1920EC26}" destId="{4B589B2F-1229-4D97-8027-EF3A617825F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597639-B27F-4442-808F-BEEA8D8AD5F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6628C85C-580A-4BF2-9B04-605444123869}">
      <dgm:prSet phldrT="[Text]">
        <dgm:style>
          <a:lnRef idx="0">
            <a:scrgbClr r="0" g="0" b="0"/>
          </a:lnRef>
          <a:fillRef idx="0">
            <a:scrgbClr r="0" g="0" b="0"/>
          </a:fillRef>
          <a:effectRef idx="0">
            <a:scrgbClr r="0" g="0" b="0"/>
          </a:effectRef>
          <a:fontRef idx="minor">
            <a:schemeClr val="lt1"/>
          </a:fontRef>
        </dgm:style>
      </dgm:prSet>
      <dgm:spPr>
        <a:solidFill>
          <a:schemeClr val="accent2">
            <a:alpha val="50000"/>
          </a:schemeClr>
        </a:solidFill>
        <a:ln>
          <a:noFill/>
        </a:ln>
      </dgm:spPr>
      <dgm:t>
        <a:bodyPr/>
        <a:lstStyle/>
        <a:p>
          <a:r>
            <a:rPr lang="en-GB" b="1">
              <a:latin typeface="Avenir Next LT Pro" panose="020B0504020202020204" pitchFamily="34" charset="0"/>
            </a:rPr>
            <a:t>Clan</a:t>
          </a:r>
        </a:p>
      </dgm:t>
    </dgm:pt>
    <dgm:pt modelId="{261DB9D0-03FA-4D06-AD00-8AFC248BA701}" type="parTrans" cxnId="{13037695-7F97-464C-B5F6-2862A3E3C745}">
      <dgm:prSet/>
      <dgm:spPr/>
      <dgm:t>
        <a:bodyPr/>
        <a:lstStyle/>
        <a:p>
          <a:endParaRPr lang="en-GB" b="1">
            <a:latin typeface="Avenir Next LT Pro" panose="020B0504020202020204" pitchFamily="34" charset="0"/>
          </a:endParaRPr>
        </a:p>
      </dgm:t>
    </dgm:pt>
    <dgm:pt modelId="{76D7606F-DF2A-431D-9E5B-D8C4AE64F338}" type="sibTrans" cxnId="{13037695-7F97-464C-B5F6-2862A3E3C745}">
      <dgm:prSet/>
      <dgm:spPr/>
      <dgm:t>
        <a:bodyPr/>
        <a:lstStyle/>
        <a:p>
          <a:endParaRPr lang="en-GB" b="1">
            <a:latin typeface="Avenir Next LT Pro" panose="020B0504020202020204" pitchFamily="34" charset="0"/>
          </a:endParaRPr>
        </a:p>
      </dgm:t>
    </dgm:pt>
    <dgm:pt modelId="{524B0228-D504-4681-B922-F7C2D4533FC6}">
      <dgm:prSet phldrT="[Tex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a:latin typeface="Avenir Next LT Pro" panose="020B0504020202020204" pitchFamily="34" charset="0"/>
            </a:rPr>
            <a:t>Adhocracy</a:t>
          </a:r>
        </a:p>
      </dgm:t>
    </dgm:pt>
    <dgm:pt modelId="{A0217369-6E13-4937-AB50-165434892088}" type="parTrans" cxnId="{5FB1E7A8-5894-4C1C-AB2B-BF3540A8C98A}">
      <dgm:prSet/>
      <dgm:spPr/>
      <dgm:t>
        <a:bodyPr/>
        <a:lstStyle/>
        <a:p>
          <a:endParaRPr lang="en-GB" b="1">
            <a:latin typeface="Avenir Next LT Pro" panose="020B0504020202020204" pitchFamily="34" charset="0"/>
          </a:endParaRPr>
        </a:p>
      </dgm:t>
    </dgm:pt>
    <dgm:pt modelId="{24160118-FDE5-4ECC-9625-05DA56E8FA6D}" type="sibTrans" cxnId="{5FB1E7A8-5894-4C1C-AB2B-BF3540A8C98A}">
      <dgm:prSet/>
      <dgm:spPr/>
      <dgm:t>
        <a:bodyPr/>
        <a:lstStyle/>
        <a:p>
          <a:endParaRPr lang="en-GB" b="1">
            <a:latin typeface="Avenir Next LT Pro" panose="020B0504020202020204" pitchFamily="34" charset="0"/>
          </a:endParaRPr>
        </a:p>
      </dgm:t>
    </dgm:pt>
    <dgm:pt modelId="{11844A83-ACF2-4172-9E5F-9A292D4220F2}">
      <dgm:prSet phldrT="[Text]">
        <dgm:style>
          <a:lnRef idx="0">
            <a:scrgbClr r="0" g="0" b="0"/>
          </a:lnRef>
          <a:fillRef idx="0">
            <a:scrgbClr r="0" g="0" b="0"/>
          </a:fillRef>
          <a:effectRef idx="0">
            <a:scrgbClr r="0" g="0" b="0"/>
          </a:effectRef>
          <a:fontRef idx="minor">
            <a:schemeClr val="lt1"/>
          </a:fontRef>
        </dgm:style>
      </dgm:prSet>
      <dgm:spPr>
        <a:solidFill>
          <a:schemeClr val="accent4">
            <a:alpha val="50000"/>
          </a:schemeClr>
        </a:solidFill>
        <a:ln>
          <a:noFill/>
        </a:ln>
      </dgm:spPr>
      <dgm:t>
        <a:bodyPr/>
        <a:lstStyle/>
        <a:p>
          <a:r>
            <a:rPr lang="en-GB" b="1">
              <a:latin typeface="Avenir Next LT Pro" panose="020B0504020202020204" pitchFamily="34" charset="0"/>
            </a:rPr>
            <a:t>Hierarchy</a:t>
          </a:r>
        </a:p>
      </dgm:t>
    </dgm:pt>
    <dgm:pt modelId="{4471E2C9-2B54-4C02-8C9B-692790C825A7}" type="parTrans" cxnId="{03EFEBB5-6CC4-4A8B-B922-4A3F3A407365}">
      <dgm:prSet/>
      <dgm:spPr/>
      <dgm:t>
        <a:bodyPr/>
        <a:lstStyle/>
        <a:p>
          <a:endParaRPr lang="en-GB" b="1">
            <a:latin typeface="Avenir Next LT Pro" panose="020B0504020202020204" pitchFamily="34" charset="0"/>
          </a:endParaRPr>
        </a:p>
      </dgm:t>
    </dgm:pt>
    <dgm:pt modelId="{B2A9F174-457E-4023-91C5-F557EA22BD6F}" type="sibTrans" cxnId="{03EFEBB5-6CC4-4A8B-B922-4A3F3A407365}">
      <dgm:prSet/>
      <dgm:spPr/>
      <dgm:t>
        <a:bodyPr/>
        <a:lstStyle/>
        <a:p>
          <a:endParaRPr lang="en-GB" b="1">
            <a:latin typeface="Avenir Next LT Pro" panose="020B0504020202020204" pitchFamily="34" charset="0"/>
          </a:endParaRPr>
        </a:p>
      </dgm:t>
    </dgm:pt>
    <dgm:pt modelId="{C391EB40-857C-4F0D-A53F-A441EF17DEC6}">
      <dgm:prSet phldrT="[Text]">
        <dgm:style>
          <a:lnRef idx="2">
            <a:schemeClr val="accent5">
              <a:shade val="50000"/>
            </a:schemeClr>
          </a:lnRef>
          <a:fillRef idx="1">
            <a:schemeClr val="accent5"/>
          </a:fillRef>
          <a:effectRef idx="0">
            <a:schemeClr val="accent5"/>
          </a:effectRef>
          <a:fontRef idx="minor">
            <a:schemeClr val="lt1"/>
          </a:fontRef>
        </dgm:style>
      </dgm:prSet>
      <dgm:spPr>
        <a:ln/>
        <a:scene3d>
          <a:camera prst="orthographicFront"/>
          <a:lightRig rig="threePt" dir="t"/>
        </a:scene3d>
        <a:sp3d>
          <a:bevelT/>
        </a:sp3d>
      </dgm:spPr>
      <dgm:t>
        <a:bodyPr/>
        <a:lstStyle/>
        <a:p>
          <a:r>
            <a:rPr lang="en-GB" b="1">
              <a:latin typeface="Avenir Next LT Pro" panose="020B0504020202020204" pitchFamily="34" charset="0"/>
            </a:rPr>
            <a:t>Market</a:t>
          </a:r>
        </a:p>
      </dgm:t>
    </dgm:pt>
    <dgm:pt modelId="{1E00FF37-A7BC-40E2-97BD-7C3F6F7F4FB9}" type="parTrans" cxnId="{8E1D5823-9E69-4F61-B434-75A04A39458F}">
      <dgm:prSet/>
      <dgm:spPr/>
      <dgm:t>
        <a:bodyPr/>
        <a:lstStyle/>
        <a:p>
          <a:endParaRPr lang="en-GB" b="1">
            <a:latin typeface="Avenir Next LT Pro" panose="020B0504020202020204" pitchFamily="34" charset="0"/>
          </a:endParaRPr>
        </a:p>
      </dgm:t>
    </dgm:pt>
    <dgm:pt modelId="{AF194BF8-B3FE-4BCC-8D20-965F3AF1B8AD}" type="sibTrans" cxnId="{8E1D5823-9E69-4F61-B434-75A04A39458F}">
      <dgm:prSet/>
      <dgm:spPr/>
      <dgm:t>
        <a:bodyPr/>
        <a:lstStyle/>
        <a:p>
          <a:endParaRPr lang="en-GB" b="1">
            <a:latin typeface="Avenir Next LT Pro" panose="020B0504020202020204" pitchFamily="34" charset="0"/>
          </a:endParaRPr>
        </a:p>
      </dgm:t>
    </dgm:pt>
    <dgm:pt modelId="{30426B01-1C77-4843-A711-57BB1920EC26}" type="pres">
      <dgm:prSet presAssocID="{70597639-B27F-4442-808F-BEEA8D8AD5F2}" presName="matrix" presStyleCnt="0">
        <dgm:presLayoutVars>
          <dgm:chMax val="1"/>
          <dgm:dir/>
          <dgm:resizeHandles val="exact"/>
        </dgm:presLayoutVars>
      </dgm:prSet>
      <dgm:spPr/>
    </dgm:pt>
    <dgm:pt modelId="{575EBB69-6438-443F-A134-CA4595BA123C}" type="pres">
      <dgm:prSet presAssocID="{70597639-B27F-4442-808F-BEEA8D8AD5F2}" presName="diamond" presStyleLbl="bgShp" presStyleIdx="0" presStyleCnt="1"/>
      <dgm:spPr/>
    </dgm:pt>
    <dgm:pt modelId="{DC83057B-D9F9-4656-9595-847DA37A8168}" type="pres">
      <dgm:prSet presAssocID="{70597639-B27F-4442-808F-BEEA8D8AD5F2}" presName="quad1" presStyleLbl="node1" presStyleIdx="0" presStyleCnt="4">
        <dgm:presLayoutVars>
          <dgm:chMax val="0"/>
          <dgm:chPref val="0"/>
          <dgm:bulletEnabled val="1"/>
        </dgm:presLayoutVars>
      </dgm:prSet>
      <dgm:spPr/>
    </dgm:pt>
    <dgm:pt modelId="{3FF48286-6AF9-4AF3-A845-B7EDC49C9843}" type="pres">
      <dgm:prSet presAssocID="{70597639-B27F-4442-808F-BEEA8D8AD5F2}" presName="quad2" presStyleLbl="node1" presStyleIdx="1" presStyleCnt="4">
        <dgm:presLayoutVars>
          <dgm:chMax val="0"/>
          <dgm:chPref val="0"/>
          <dgm:bulletEnabled val="1"/>
        </dgm:presLayoutVars>
      </dgm:prSet>
      <dgm:spPr/>
    </dgm:pt>
    <dgm:pt modelId="{F511BC7D-AF4E-4294-9453-31C3F7137FF5}" type="pres">
      <dgm:prSet presAssocID="{70597639-B27F-4442-808F-BEEA8D8AD5F2}" presName="quad3" presStyleLbl="node1" presStyleIdx="2" presStyleCnt="4">
        <dgm:presLayoutVars>
          <dgm:chMax val="0"/>
          <dgm:chPref val="0"/>
          <dgm:bulletEnabled val="1"/>
        </dgm:presLayoutVars>
      </dgm:prSet>
      <dgm:spPr/>
    </dgm:pt>
    <dgm:pt modelId="{4B589B2F-1229-4D97-8027-EF3A617825FB}" type="pres">
      <dgm:prSet presAssocID="{70597639-B27F-4442-808F-BEEA8D8AD5F2}" presName="quad4" presStyleLbl="node1" presStyleIdx="3" presStyleCnt="4">
        <dgm:presLayoutVars>
          <dgm:chMax val="0"/>
          <dgm:chPref val="0"/>
          <dgm:bulletEnabled val="1"/>
        </dgm:presLayoutVars>
      </dgm:prSet>
      <dgm:spPr/>
    </dgm:pt>
  </dgm:ptLst>
  <dgm:cxnLst>
    <dgm:cxn modelId="{8E1D5823-9E69-4F61-B434-75A04A39458F}" srcId="{70597639-B27F-4442-808F-BEEA8D8AD5F2}" destId="{C391EB40-857C-4F0D-A53F-A441EF17DEC6}" srcOrd="3" destOrd="0" parTransId="{1E00FF37-A7BC-40E2-97BD-7C3F6F7F4FB9}" sibTransId="{AF194BF8-B3FE-4BCC-8D20-965F3AF1B8AD}"/>
    <dgm:cxn modelId="{F6496236-D827-47EA-9CCC-875258172782}" type="presOf" srcId="{11844A83-ACF2-4172-9E5F-9A292D4220F2}" destId="{F511BC7D-AF4E-4294-9453-31C3F7137FF5}" srcOrd="0" destOrd="0" presId="urn:microsoft.com/office/officeart/2005/8/layout/matrix3"/>
    <dgm:cxn modelId="{7C7A1081-D940-4805-A8A7-5CDE13F0E572}" type="presOf" srcId="{C391EB40-857C-4F0D-A53F-A441EF17DEC6}" destId="{4B589B2F-1229-4D97-8027-EF3A617825FB}" srcOrd="0" destOrd="0" presId="urn:microsoft.com/office/officeart/2005/8/layout/matrix3"/>
    <dgm:cxn modelId="{EF9F2F86-8562-4BF8-8CC2-31A64F86C90F}" type="presOf" srcId="{70597639-B27F-4442-808F-BEEA8D8AD5F2}" destId="{30426B01-1C77-4843-A711-57BB1920EC26}" srcOrd="0" destOrd="0" presId="urn:microsoft.com/office/officeart/2005/8/layout/matrix3"/>
    <dgm:cxn modelId="{13037695-7F97-464C-B5F6-2862A3E3C745}" srcId="{70597639-B27F-4442-808F-BEEA8D8AD5F2}" destId="{6628C85C-580A-4BF2-9B04-605444123869}" srcOrd="0" destOrd="0" parTransId="{261DB9D0-03FA-4D06-AD00-8AFC248BA701}" sibTransId="{76D7606F-DF2A-431D-9E5B-D8C4AE64F338}"/>
    <dgm:cxn modelId="{5FB1E7A8-5894-4C1C-AB2B-BF3540A8C98A}" srcId="{70597639-B27F-4442-808F-BEEA8D8AD5F2}" destId="{524B0228-D504-4681-B922-F7C2D4533FC6}" srcOrd="1" destOrd="0" parTransId="{A0217369-6E13-4937-AB50-165434892088}" sibTransId="{24160118-FDE5-4ECC-9625-05DA56E8FA6D}"/>
    <dgm:cxn modelId="{03EFEBB5-6CC4-4A8B-B922-4A3F3A407365}" srcId="{70597639-B27F-4442-808F-BEEA8D8AD5F2}" destId="{11844A83-ACF2-4172-9E5F-9A292D4220F2}" srcOrd="2" destOrd="0" parTransId="{4471E2C9-2B54-4C02-8C9B-692790C825A7}" sibTransId="{B2A9F174-457E-4023-91C5-F557EA22BD6F}"/>
    <dgm:cxn modelId="{094DABEC-FB6D-4029-ADFE-348C6C8727BF}" type="presOf" srcId="{524B0228-D504-4681-B922-F7C2D4533FC6}" destId="{3FF48286-6AF9-4AF3-A845-B7EDC49C9843}" srcOrd="0" destOrd="0" presId="urn:microsoft.com/office/officeart/2005/8/layout/matrix3"/>
    <dgm:cxn modelId="{91B5F5F0-4F91-46D4-8C4A-D656F617BA3B}" type="presOf" srcId="{6628C85C-580A-4BF2-9B04-605444123869}" destId="{DC83057B-D9F9-4656-9595-847DA37A8168}" srcOrd="0" destOrd="0" presId="urn:microsoft.com/office/officeart/2005/8/layout/matrix3"/>
    <dgm:cxn modelId="{8930E85D-BAE2-40C9-BC7F-DECB1BD027B9}" type="presParOf" srcId="{30426B01-1C77-4843-A711-57BB1920EC26}" destId="{575EBB69-6438-443F-A134-CA4595BA123C}" srcOrd="0" destOrd="0" presId="urn:microsoft.com/office/officeart/2005/8/layout/matrix3"/>
    <dgm:cxn modelId="{C98E0FCE-9287-45ED-838A-F897929D6537}" type="presParOf" srcId="{30426B01-1C77-4843-A711-57BB1920EC26}" destId="{DC83057B-D9F9-4656-9595-847DA37A8168}" srcOrd="1" destOrd="0" presId="urn:microsoft.com/office/officeart/2005/8/layout/matrix3"/>
    <dgm:cxn modelId="{C0CFCEE1-FF8A-470D-B425-ADCBA2AD8A00}" type="presParOf" srcId="{30426B01-1C77-4843-A711-57BB1920EC26}" destId="{3FF48286-6AF9-4AF3-A845-B7EDC49C9843}" srcOrd="2" destOrd="0" presId="urn:microsoft.com/office/officeart/2005/8/layout/matrix3"/>
    <dgm:cxn modelId="{730C8C70-7DCB-4B29-8AFB-4360789E946B}" type="presParOf" srcId="{30426B01-1C77-4843-A711-57BB1920EC26}" destId="{F511BC7D-AF4E-4294-9453-31C3F7137FF5}" srcOrd="3" destOrd="0" presId="urn:microsoft.com/office/officeart/2005/8/layout/matrix3"/>
    <dgm:cxn modelId="{F3FEF77B-D0EE-41C5-BD79-CE9B3953F9B4}" type="presParOf" srcId="{30426B01-1C77-4843-A711-57BB1920EC26}" destId="{4B589B2F-1229-4D97-8027-EF3A617825F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49208-B0F3-4761-B596-1FC5A1D0FB7D}">
      <dsp:nvSpPr>
        <dsp:cNvPr id="0" name=""/>
        <dsp:cNvSpPr/>
      </dsp:nvSpPr>
      <dsp:spPr>
        <a:xfrm>
          <a:off x="0" y="0"/>
          <a:ext cx="3411209" cy="450191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951" tIns="330200" rIns="265951" bIns="330200" numCol="1" spcCol="1270" anchor="t" anchorCtr="0">
          <a:noAutofit/>
        </a:bodyPr>
        <a:lstStyle/>
        <a:p>
          <a:pPr marL="0" lvl="0" indent="0" algn="l" defTabSz="933450">
            <a:lnSpc>
              <a:spcPct val="90000"/>
            </a:lnSpc>
            <a:spcBef>
              <a:spcPct val="0"/>
            </a:spcBef>
            <a:spcAft>
              <a:spcPct val="35000"/>
            </a:spcAft>
            <a:buNone/>
          </a:pPr>
          <a:r>
            <a:rPr lang="en-GB" sz="2100" b="1" kern="1200">
              <a:latin typeface="Avenir Next LT Pro" panose="020B0504020202020204" pitchFamily="34" charset="0"/>
            </a:rPr>
            <a:t>Extraversion</a:t>
          </a:r>
          <a:r>
            <a:rPr lang="en-GB" sz="2100" kern="1200">
              <a:latin typeface="Avenir Next LT Pro" panose="020B0504020202020204" pitchFamily="34" charset="0"/>
            </a:rPr>
            <a:t> emerges as a consistent predictor for </a:t>
          </a:r>
          <a:r>
            <a:rPr lang="en-GB" sz="2100" b="1" i="1" kern="1200">
              <a:latin typeface="Avenir Next LT Pro" panose="020B0504020202020204" pitchFamily="34" charset="0"/>
            </a:rPr>
            <a:t>leader effectiveness and leader emergence </a:t>
          </a:r>
          <a:r>
            <a:rPr lang="en-GB" sz="2100" kern="1200">
              <a:latin typeface="Avenir Next LT Pro" panose="020B0504020202020204" pitchFamily="34" charset="0"/>
            </a:rPr>
            <a:t>(Judge et al., 2002)</a:t>
          </a:r>
          <a:endParaRPr lang="en-US" sz="2100" kern="1200">
            <a:latin typeface="Avenir Next LT Pro" panose="020B0504020202020204" pitchFamily="34" charset="0"/>
          </a:endParaRPr>
        </a:p>
      </dsp:txBody>
      <dsp:txXfrm>
        <a:off x="0" y="1710726"/>
        <a:ext cx="3411209" cy="2701147"/>
      </dsp:txXfrm>
    </dsp:sp>
    <dsp:sp modelId="{F5603F5D-B06E-4344-A8EA-28A3D43392ED}">
      <dsp:nvSpPr>
        <dsp:cNvPr id="0" name=""/>
        <dsp:cNvSpPr/>
      </dsp:nvSpPr>
      <dsp:spPr>
        <a:xfrm>
          <a:off x="1030317" y="450191"/>
          <a:ext cx="1350573" cy="135057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96" tIns="12700" rIns="105296"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Avenir Next LT Pro" panose="020B0504020202020204" pitchFamily="34" charset="0"/>
            </a:rPr>
            <a:t>1</a:t>
          </a:r>
        </a:p>
      </dsp:txBody>
      <dsp:txXfrm>
        <a:off x="1228104" y="647978"/>
        <a:ext cx="954999" cy="954999"/>
      </dsp:txXfrm>
    </dsp:sp>
    <dsp:sp modelId="{CC0A8837-BE2E-41B0-BBCE-63A4B15397C4}">
      <dsp:nvSpPr>
        <dsp:cNvPr id="0" name=""/>
        <dsp:cNvSpPr/>
      </dsp:nvSpPr>
      <dsp:spPr>
        <a:xfrm>
          <a:off x="0" y="4501840"/>
          <a:ext cx="3411209" cy="72"/>
        </a:xfrm>
        <a:prstGeom prst="rect">
          <a:avLst/>
        </a:prstGeom>
        <a:solidFill>
          <a:schemeClr val="accent4">
            <a:hueOff val="300989"/>
            <a:satOff val="-33"/>
            <a:lumOff val="2431"/>
            <a:alphaOff val="0"/>
          </a:schemeClr>
        </a:solidFill>
        <a:ln w="12700" cap="flat" cmpd="sng" algn="ctr">
          <a:solidFill>
            <a:schemeClr val="accent4">
              <a:hueOff val="300989"/>
              <a:satOff val="-33"/>
              <a:lumOff val="2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3F67B4-A626-42A0-9354-76732D12C4B8}">
      <dsp:nvSpPr>
        <dsp:cNvPr id="0" name=""/>
        <dsp:cNvSpPr/>
      </dsp:nvSpPr>
      <dsp:spPr>
        <a:xfrm>
          <a:off x="3752329" y="0"/>
          <a:ext cx="3411209" cy="4501912"/>
        </a:xfrm>
        <a:prstGeom prst="rect">
          <a:avLst/>
        </a:prstGeom>
        <a:solidFill>
          <a:schemeClr val="accent4">
            <a:tint val="40000"/>
            <a:alpha val="90000"/>
            <a:hueOff val="983867"/>
            <a:satOff val="15912"/>
            <a:lumOff val="1479"/>
            <a:alphaOff val="0"/>
          </a:schemeClr>
        </a:solidFill>
        <a:ln w="12700" cap="flat" cmpd="sng" algn="ctr">
          <a:solidFill>
            <a:schemeClr val="accent4">
              <a:tint val="40000"/>
              <a:alpha val="90000"/>
              <a:hueOff val="983867"/>
              <a:satOff val="15912"/>
              <a:lumOff val="14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951" tIns="330200" rIns="265951" bIns="330200" numCol="1" spcCol="1270" anchor="t" anchorCtr="0">
          <a:noAutofit/>
        </a:bodyPr>
        <a:lstStyle/>
        <a:p>
          <a:pPr marL="0" lvl="0" indent="0" algn="l" defTabSz="933450">
            <a:lnSpc>
              <a:spcPct val="90000"/>
            </a:lnSpc>
            <a:spcBef>
              <a:spcPct val="0"/>
            </a:spcBef>
            <a:spcAft>
              <a:spcPct val="35000"/>
            </a:spcAft>
            <a:buNone/>
          </a:pPr>
          <a:r>
            <a:rPr lang="en-GB" sz="2100" kern="1200">
              <a:latin typeface="Avenir Next LT Pro" panose="020B0504020202020204" pitchFamily="34" charset="0"/>
            </a:rPr>
            <a:t>Those who are more likely to emerge as leaders, and be more effective, tend to be:</a:t>
          </a:r>
          <a:endParaRPr lang="en-US" sz="2100" kern="1200">
            <a:latin typeface="Avenir Next LT Pro" panose="020B0504020202020204" pitchFamily="34" charset="0"/>
          </a:endParaRPr>
        </a:p>
        <a:p>
          <a:pPr marL="171450" lvl="1" indent="-171450" algn="l" defTabSz="711200">
            <a:lnSpc>
              <a:spcPct val="90000"/>
            </a:lnSpc>
            <a:spcBef>
              <a:spcPct val="0"/>
            </a:spcBef>
            <a:spcAft>
              <a:spcPct val="15000"/>
            </a:spcAft>
            <a:buChar char="•"/>
          </a:pPr>
          <a:r>
            <a:rPr lang="en-GB" sz="1600" kern="1200">
              <a:latin typeface="Avenir Next LT Pro" panose="020B0504020202020204" pitchFamily="34" charset="0"/>
            </a:rPr>
            <a:t>High in E, O and C</a:t>
          </a:r>
          <a:endParaRPr lang="en-US" sz="1600" kern="1200">
            <a:latin typeface="Avenir Next LT Pro" panose="020B0504020202020204" pitchFamily="34" charset="0"/>
          </a:endParaRPr>
        </a:p>
        <a:p>
          <a:pPr marL="171450" lvl="1" indent="-171450" algn="l" defTabSz="711200">
            <a:lnSpc>
              <a:spcPct val="90000"/>
            </a:lnSpc>
            <a:spcBef>
              <a:spcPct val="0"/>
            </a:spcBef>
            <a:spcAft>
              <a:spcPct val="15000"/>
            </a:spcAft>
            <a:buChar char="•"/>
          </a:pPr>
          <a:r>
            <a:rPr lang="en-GB" sz="1600" kern="1200">
              <a:latin typeface="Avenir Next LT Pro" panose="020B0504020202020204" pitchFamily="34" charset="0"/>
            </a:rPr>
            <a:t>Low in C</a:t>
          </a:r>
          <a:endParaRPr lang="en-US" sz="1600" kern="1200">
            <a:latin typeface="Avenir Next LT Pro" panose="020B0504020202020204" pitchFamily="34" charset="0"/>
          </a:endParaRPr>
        </a:p>
      </dsp:txBody>
      <dsp:txXfrm>
        <a:off x="3752329" y="1710726"/>
        <a:ext cx="3411209" cy="2701147"/>
      </dsp:txXfrm>
    </dsp:sp>
    <dsp:sp modelId="{5DB0E19D-016F-4B15-8576-30DBF130783D}">
      <dsp:nvSpPr>
        <dsp:cNvPr id="0" name=""/>
        <dsp:cNvSpPr/>
      </dsp:nvSpPr>
      <dsp:spPr>
        <a:xfrm>
          <a:off x="4782647" y="450191"/>
          <a:ext cx="1350573" cy="1350573"/>
        </a:xfrm>
        <a:prstGeom prst="ellipse">
          <a:avLst/>
        </a:prstGeom>
        <a:solidFill>
          <a:schemeClr val="accent4">
            <a:hueOff val="601978"/>
            <a:satOff val="-66"/>
            <a:lumOff val="4862"/>
            <a:alphaOff val="0"/>
          </a:schemeClr>
        </a:solidFill>
        <a:ln w="12700" cap="flat" cmpd="sng" algn="ctr">
          <a:solidFill>
            <a:schemeClr val="accent4">
              <a:hueOff val="601978"/>
              <a:satOff val="-66"/>
              <a:lumOff val="4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96" tIns="12700" rIns="105296"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Avenir Next LT Pro" panose="020B0504020202020204" pitchFamily="34" charset="0"/>
            </a:rPr>
            <a:t>2</a:t>
          </a:r>
        </a:p>
      </dsp:txBody>
      <dsp:txXfrm>
        <a:off x="4980434" y="647978"/>
        <a:ext cx="954999" cy="954999"/>
      </dsp:txXfrm>
    </dsp:sp>
    <dsp:sp modelId="{EC3B026A-B7A6-4B11-ACF0-A6BCA6ECE2CE}">
      <dsp:nvSpPr>
        <dsp:cNvPr id="0" name=""/>
        <dsp:cNvSpPr/>
      </dsp:nvSpPr>
      <dsp:spPr>
        <a:xfrm>
          <a:off x="3752329" y="4501840"/>
          <a:ext cx="3411209" cy="72"/>
        </a:xfrm>
        <a:prstGeom prst="rect">
          <a:avLst/>
        </a:prstGeom>
        <a:solidFill>
          <a:schemeClr val="accent4">
            <a:hueOff val="902967"/>
            <a:satOff val="-100"/>
            <a:lumOff val="7293"/>
            <a:alphaOff val="0"/>
          </a:schemeClr>
        </a:solidFill>
        <a:ln w="12700" cap="flat" cmpd="sng" algn="ctr">
          <a:solidFill>
            <a:schemeClr val="accent4">
              <a:hueOff val="902967"/>
              <a:satOff val="-100"/>
              <a:lumOff val="7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3B44F6-73D2-4A84-9FFC-678BACA7B83E}">
      <dsp:nvSpPr>
        <dsp:cNvPr id="0" name=""/>
        <dsp:cNvSpPr/>
      </dsp:nvSpPr>
      <dsp:spPr>
        <a:xfrm>
          <a:off x="7504659" y="0"/>
          <a:ext cx="3411209" cy="4501912"/>
        </a:xfrm>
        <a:prstGeom prst="rect">
          <a:avLst/>
        </a:prstGeom>
        <a:solidFill>
          <a:schemeClr val="accent4">
            <a:tint val="40000"/>
            <a:alpha val="90000"/>
            <a:hueOff val="1967734"/>
            <a:satOff val="31823"/>
            <a:lumOff val="2958"/>
            <a:alphaOff val="0"/>
          </a:schemeClr>
        </a:solidFill>
        <a:ln w="12700" cap="flat" cmpd="sng" algn="ctr">
          <a:solidFill>
            <a:schemeClr val="accent4">
              <a:tint val="40000"/>
              <a:alpha val="90000"/>
              <a:hueOff val="1967734"/>
              <a:satOff val="31823"/>
              <a:lumOff val="29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951" tIns="330200" rIns="265951" bIns="330200" numCol="1" spcCol="1270" anchor="t" anchorCtr="0">
          <a:noAutofit/>
        </a:bodyPr>
        <a:lstStyle/>
        <a:p>
          <a:pPr marL="0" lvl="0" indent="0" algn="l" defTabSz="933450">
            <a:lnSpc>
              <a:spcPct val="90000"/>
            </a:lnSpc>
            <a:spcBef>
              <a:spcPct val="0"/>
            </a:spcBef>
            <a:spcAft>
              <a:spcPct val="35000"/>
            </a:spcAft>
            <a:buNone/>
          </a:pPr>
          <a:r>
            <a:rPr lang="en-GB" sz="2100" kern="1200">
              <a:latin typeface="Avenir Next LT Pro" panose="020B0504020202020204" pitchFamily="34" charset="0"/>
            </a:rPr>
            <a:t>E and N implicated in TF leadership in particular</a:t>
          </a:r>
          <a:endParaRPr lang="en-US" sz="2100" kern="1200">
            <a:latin typeface="Avenir Next LT Pro" panose="020B0504020202020204" pitchFamily="34" charset="0"/>
          </a:endParaRPr>
        </a:p>
      </dsp:txBody>
      <dsp:txXfrm>
        <a:off x="7504659" y="1710726"/>
        <a:ext cx="3411209" cy="2701147"/>
      </dsp:txXfrm>
    </dsp:sp>
    <dsp:sp modelId="{EFA9EEE5-0CD7-4890-9235-011CD5AB2880}">
      <dsp:nvSpPr>
        <dsp:cNvPr id="0" name=""/>
        <dsp:cNvSpPr/>
      </dsp:nvSpPr>
      <dsp:spPr>
        <a:xfrm>
          <a:off x="8534977" y="450191"/>
          <a:ext cx="1350573" cy="1350573"/>
        </a:xfrm>
        <a:prstGeom prst="ellipse">
          <a:avLst/>
        </a:prstGeom>
        <a:solidFill>
          <a:schemeClr val="accent4">
            <a:hueOff val="1203956"/>
            <a:satOff val="-133"/>
            <a:lumOff val="9724"/>
            <a:alphaOff val="0"/>
          </a:schemeClr>
        </a:solidFill>
        <a:ln w="12700" cap="flat" cmpd="sng" algn="ctr">
          <a:solidFill>
            <a:schemeClr val="accent4">
              <a:hueOff val="1203956"/>
              <a:satOff val="-133"/>
              <a:lumOff val="97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96" tIns="12700" rIns="105296"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Avenir Next LT Pro" panose="020B0504020202020204" pitchFamily="34" charset="0"/>
            </a:rPr>
            <a:t>3</a:t>
          </a:r>
        </a:p>
      </dsp:txBody>
      <dsp:txXfrm>
        <a:off x="8732764" y="647978"/>
        <a:ext cx="954999" cy="954999"/>
      </dsp:txXfrm>
    </dsp:sp>
    <dsp:sp modelId="{9AAD0801-AA6D-455E-98EB-F384D61569D6}">
      <dsp:nvSpPr>
        <dsp:cNvPr id="0" name=""/>
        <dsp:cNvSpPr/>
      </dsp:nvSpPr>
      <dsp:spPr>
        <a:xfrm>
          <a:off x="7504659" y="4501840"/>
          <a:ext cx="3411209" cy="72"/>
        </a:xfrm>
        <a:prstGeom prst="rect">
          <a:avLst/>
        </a:prstGeom>
        <a:solidFill>
          <a:schemeClr val="accent4">
            <a:hueOff val="1504945"/>
            <a:satOff val="-166"/>
            <a:lumOff val="12155"/>
            <a:alphaOff val="0"/>
          </a:schemeClr>
        </a:solidFill>
        <a:ln w="12700" cap="flat" cmpd="sng" algn="ctr">
          <a:solidFill>
            <a:schemeClr val="accent4">
              <a:hueOff val="1504945"/>
              <a:satOff val="-166"/>
              <a:lumOff val="121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EF1D4-A670-404B-AD0B-A7F1D54F93DC}">
      <dsp:nvSpPr>
        <dsp:cNvPr id="0" name=""/>
        <dsp:cNvSpPr/>
      </dsp:nvSpPr>
      <dsp:spPr>
        <a:xfrm>
          <a:off x="0" y="416118"/>
          <a:ext cx="10515600" cy="13041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479044" rIns="816127"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a:latin typeface="Avenir Next LT Pro" panose="020B0504020202020204" pitchFamily="34" charset="0"/>
              <a:cs typeface="Arial" panose="020B0604020202020204" pitchFamily="34" charset="0"/>
            </a:rPr>
            <a:t>Conflicting evidence – some support, some suggestions that there is low predictive validity for intelligence and leadership</a:t>
          </a:r>
          <a:endParaRPr lang="en-US" sz="2300" kern="1200">
            <a:latin typeface="Avenir Next LT Pro" panose="020B0504020202020204" pitchFamily="34" charset="0"/>
            <a:cs typeface="Arial" panose="020B0604020202020204" pitchFamily="34" charset="0"/>
          </a:endParaRPr>
        </a:p>
      </dsp:txBody>
      <dsp:txXfrm>
        <a:off x="0" y="416118"/>
        <a:ext cx="10515600" cy="1304100"/>
      </dsp:txXfrm>
    </dsp:sp>
    <dsp:sp modelId="{B5809E01-A6F7-47DF-B73E-BB5CA22F3779}">
      <dsp:nvSpPr>
        <dsp:cNvPr id="0" name=""/>
        <dsp:cNvSpPr/>
      </dsp:nvSpPr>
      <dsp:spPr>
        <a:xfrm>
          <a:off x="525780" y="76638"/>
          <a:ext cx="7360920"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GB" sz="2300" b="1" kern="1200">
              <a:latin typeface="Avenir Next LT Pro" panose="020B0504020202020204" pitchFamily="34" charset="0"/>
              <a:cs typeface="Arial" panose="020B0604020202020204" pitchFamily="34" charset="0"/>
            </a:rPr>
            <a:t>Intelligence:</a:t>
          </a:r>
          <a:endParaRPr lang="en-US" sz="2300" b="1" kern="1200">
            <a:latin typeface="Avenir Next LT Pro" panose="020B0504020202020204" pitchFamily="34" charset="0"/>
            <a:cs typeface="Arial" panose="020B0604020202020204" pitchFamily="34" charset="0"/>
          </a:endParaRPr>
        </a:p>
      </dsp:txBody>
      <dsp:txXfrm>
        <a:off x="558924" y="109782"/>
        <a:ext cx="7294632" cy="612672"/>
      </dsp:txXfrm>
    </dsp:sp>
    <dsp:sp modelId="{837E86FB-FBA6-47D0-BDED-334EEAA7564D}">
      <dsp:nvSpPr>
        <dsp:cNvPr id="0" name=""/>
        <dsp:cNvSpPr/>
      </dsp:nvSpPr>
      <dsp:spPr>
        <a:xfrm>
          <a:off x="0" y="2183898"/>
          <a:ext cx="10515600" cy="1992375"/>
        </a:xfrm>
        <a:prstGeom prst="rect">
          <a:avLst/>
        </a:prstGeom>
        <a:solidFill>
          <a:schemeClr val="lt1">
            <a:alpha val="90000"/>
            <a:hueOff val="0"/>
            <a:satOff val="0"/>
            <a:lumOff val="0"/>
            <a:alphaOff val="0"/>
          </a:schemeClr>
        </a:solidFill>
        <a:ln w="12700" cap="flat" cmpd="sng" algn="ctr">
          <a:solidFill>
            <a:schemeClr val="accent4">
              <a:hueOff val="1504945"/>
              <a:satOff val="-166"/>
              <a:lumOff val="121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479044" rIns="816127"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a:latin typeface="Avenir Next LT Pro" panose="020B0504020202020204" pitchFamily="34" charset="0"/>
              <a:cs typeface="Arial" panose="020B0604020202020204" pitchFamily="34" charset="0"/>
            </a:rPr>
            <a:t>Relatively strong correlations between EI scores and leadership competencies (Higgs &amp; Aitken, 2003)</a:t>
          </a:r>
          <a:endParaRPr lang="en-US" sz="2300" kern="1200">
            <a:latin typeface="Avenir Next LT Pro" panose="020B0504020202020204" pitchFamily="34" charset="0"/>
            <a:cs typeface="Arial" panose="020B0604020202020204" pitchFamily="34" charset="0"/>
          </a:endParaRPr>
        </a:p>
        <a:p>
          <a:pPr marL="228600" lvl="1" indent="-228600" algn="l" defTabSz="1022350">
            <a:lnSpc>
              <a:spcPct val="90000"/>
            </a:lnSpc>
            <a:spcBef>
              <a:spcPct val="0"/>
            </a:spcBef>
            <a:spcAft>
              <a:spcPct val="15000"/>
            </a:spcAft>
            <a:buChar char="•"/>
          </a:pPr>
          <a:r>
            <a:rPr lang="en-GB" sz="2300" kern="1200">
              <a:latin typeface="Avenir Next LT Pro" panose="020B0504020202020204" pitchFamily="34" charset="0"/>
              <a:cs typeface="Arial" panose="020B0604020202020204" pitchFamily="34" charset="0"/>
            </a:rPr>
            <a:t>EI can explain variance in leadership effectiveness that is not explained by either personality or IQ (Rosete &amp; Ciarrochi, 2005)</a:t>
          </a:r>
          <a:endParaRPr lang="en-US" sz="2300" kern="1200">
            <a:latin typeface="Avenir Next LT Pro" panose="020B0504020202020204" pitchFamily="34" charset="0"/>
            <a:cs typeface="Arial" panose="020B0604020202020204" pitchFamily="34" charset="0"/>
          </a:endParaRPr>
        </a:p>
      </dsp:txBody>
      <dsp:txXfrm>
        <a:off x="0" y="2183898"/>
        <a:ext cx="10515600" cy="1992375"/>
      </dsp:txXfrm>
    </dsp:sp>
    <dsp:sp modelId="{B08447DC-6AC5-47C0-8B70-6624347F578C}">
      <dsp:nvSpPr>
        <dsp:cNvPr id="0" name=""/>
        <dsp:cNvSpPr/>
      </dsp:nvSpPr>
      <dsp:spPr>
        <a:xfrm>
          <a:off x="525780" y="1844418"/>
          <a:ext cx="7360920" cy="678960"/>
        </a:xfrm>
        <a:prstGeom prst="roundRect">
          <a:avLst/>
        </a:prstGeom>
        <a:solidFill>
          <a:schemeClr val="accent4">
            <a:hueOff val="1504945"/>
            <a:satOff val="-166"/>
            <a:lumOff val="121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GB" sz="2300" b="1" kern="1200">
              <a:latin typeface="Avenir Next LT Pro" panose="020B0504020202020204" pitchFamily="34" charset="0"/>
              <a:cs typeface="Arial" panose="020B0604020202020204" pitchFamily="34" charset="0"/>
            </a:rPr>
            <a:t>Emotional Intelligence:</a:t>
          </a:r>
          <a:endParaRPr lang="en-US" sz="2300" b="1" kern="1200">
            <a:latin typeface="Avenir Next LT Pro" panose="020B0504020202020204" pitchFamily="34" charset="0"/>
            <a:cs typeface="Arial" panose="020B0604020202020204" pitchFamily="34" charset="0"/>
          </a:endParaRPr>
        </a:p>
      </dsp:txBody>
      <dsp:txXfrm>
        <a:off x="558924" y="1877562"/>
        <a:ext cx="7294632" cy="612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B1D29-ED9E-481D-BE0A-2A495898E815}">
      <dsp:nvSpPr>
        <dsp:cNvPr id="0" name=""/>
        <dsp:cNvSpPr/>
      </dsp:nvSpPr>
      <dsp:spPr>
        <a:xfrm>
          <a:off x="0" y="0"/>
          <a:ext cx="3286125" cy="425291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latin typeface="Avenir Next LT Pro" panose="020B0504020202020204" pitchFamily="34" charset="0"/>
              <a:cs typeface="Arial" panose="020B0604020202020204" pitchFamily="34" charset="0"/>
            </a:rPr>
            <a:t>Leadership styles are considered a description of the main ways in which leaders behave</a:t>
          </a:r>
          <a:endParaRPr lang="en-US" sz="2000" kern="1200">
            <a:latin typeface="Avenir Next LT Pro" panose="020B0504020202020204" pitchFamily="34" charset="0"/>
            <a:cs typeface="Arial" panose="020B0604020202020204" pitchFamily="34" charset="0"/>
          </a:endParaRPr>
        </a:p>
      </dsp:txBody>
      <dsp:txXfrm>
        <a:off x="0" y="1616106"/>
        <a:ext cx="3286125" cy="2551747"/>
      </dsp:txXfrm>
    </dsp:sp>
    <dsp:sp modelId="{0CDFB446-FADF-4754-A4F7-506AE9665AE7}">
      <dsp:nvSpPr>
        <dsp:cNvPr id="0" name=""/>
        <dsp:cNvSpPr/>
      </dsp:nvSpPr>
      <dsp:spPr>
        <a:xfrm>
          <a:off x="1005125" y="425291"/>
          <a:ext cx="1275873" cy="127587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472" tIns="12700" rIns="99472"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Avenir Next LT Pro" panose="020B0504020202020204" pitchFamily="34" charset="0"/>
            </a:rPr>
            <a:t>1</a:t>
          </a:r>
        </a:p>
      </dsp:txBody>
      <dsp:txXfrm>
        <a:off x="1191972" y="612138"/>
        <a:ext cx="902179" cy="902179"/>
      </dsp:txXfrm>
    </dsp:sp>
    <dsp:sp modelId="{DAAE61A1-D90B-4096-959C-2D1797C4F6E7}">
      <dsp:nvSpPr>
        <dsp:cNvPr id="0" name=""/>
        <dsp:cNvSpPr/>
      </dsp:nvSpPr>
      <dsp:spPr>
        <a:xfrm>
          <a:off x="0" y="4252840"/>
          <a:ext cx="3286125" cy="72"/>
        </a:xfrm>
        <a:prstGeom prst="rect">
          <a:avLst/>
        </a:prstGeom>
        <a:solidFill>
          <a:schemeClr val="accent3">
            <a:hueOff val="1373141"/>
            <a:satOff val="1999"/>
            <a:lumOff val="392"/>
            <a:alphaOff val="0"/>
          </a:schemeClr>
        </a:solidFill>
        <a:ln w="12700" cap="flat" cmpd="sng" algn="ctr">
          <a:solidFill>
            <a:schemeClr val="accent3">
              <a:hueOff val="1373141"/>
              <a:satOff val="1999"/>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8705B-175C-4A87-86DA-7BC092A31BE1}">
      <dsp:nvSpPr>
        <dsp:cNvPr id="0" name=""/>
        <dsp:cNvSpPr/>
      </dsp:nvSpPr>
      <dsp:spPr>
        <a:xfrm>
          <a:off x="3614737" y="0"/>
          <a:ext cx="3286125" cy="4252912"/>
        </a:xfrm>
        <a:prstGeom prst="rect">
          <a:avLst/>
        </a:prstGeom>
        <a:solidFill>
          <a:schemeClr val="accent3">
            <a:tint val="40000"/>
            <a:alpha val="90000"/>
            <a:hueOff val="3345362"/>
            <a:satOff val="4886"/>
            <a:lumOff val="510"/>
            <a:alphaOff val="0"/>
          </a:schemeClr>
        </a:solidFill>
        <a:ln w="12700" cap="flat" cmpd="sng" algn="ctr">
          <a:solidFill>
            <a:schemeClr val="accent3">
              <a:tint val="40000"/>
              <a:alpha val="90000"/>
              <a:hueOff val="3345362"/>
              <a:satOff val="4886"/>
              <a:lumOff val="5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latin typeface="Avenir Next LT Pro" panose="020B0504020202020204" pitchFamily="34" charset="0"/>
              <a:cs typeface="Arial" panose="020B0604020202020204" pitchFamily="34" charset="0"/>
            </a:rPr>
            <a:t>Leaderships styles are often encapsulated in leadership models (components of a model)</a:t>
          </a:r>
          <a:endParaRPr lang="en-US" sz="2000" kern="1200">
            <a:latin typeface="Avenir Next LT Pro" panose="020B0504020202020204" pitchFamily="34" charset="0"/>
            <a:cs typeface="Arial" panose="020B0604020202020204" pitchFamily="34" charset="0"/>
          </a:endParaRPr>
        </a:p>
      </dsp:txBody>
      <dsp:txXfrm>
        <a:off x="3614737" y="1616106"/>
        <a:ext cx="3286125" cy="2551747"/>
      </dsp:txXfrm>
    </dsp:sp>
    <dsp:sp modelId="{7C11A61B-4A25-4B02-8CDA-62C9049E4516}">
      <dsp:nvSpPr>
        <dsp:cNvPr id="0" name=""/>
        <dsp:cNvSpPr/>
      </dsp:nvSpPr>
      <dsp:spPr>
        <a:xfrm>
          <a:off x="4619863" y="425291"/>
          <a:ext cx="1275873" cy="1275873"/>
        </a:xfrm>
        <a:prstGeom prst="ellipse">
          <a:avLst/>
        </a:prstGeom>
        <a:solidFill>
          <a:schemeClr val="accent3">
            <a:hueOff val="2746283"/>
            <a:satOff val="3998"/>
            <a:lumOff val="785"/>
            <a:alphaOff val="0"/>
          </a:schemeClr>
        </a:solidFill>
        <a:ln w="12700" cap="flat" cmpd="sng" algn="ctr">
          <a:solidFill>
            <a:schemeClr val="accent3">
              <a:hueOff val="2746283"/>
              <a:satOff val="3998"/>
              <a:lumOff val="7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472" tIns="12700" rIns="99472"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Avenir Next LT Pro" panose="020B0504020202020204" pitchFamily="34" charset="0"/>
            </a:rPr>
            <a:t>2</a:t>
          </a:r>
        </a:p>
      </dsp:txBody>
      <dsp:txXfrm>
        <a:off x="4806710" y="612138"/>
        <a:ext cx="902179" cy="902179"/>
      </dsp:txXfrm>
    </dsp:sp>
    <dsp:sp modelId="{C01CB323-671F-4972-A60D-9E7D519B5341}">
      <dsp:nvSpPr>
        <dsp:cNvPr id="0" name=""/>
        <dsp:cNvSpPr/>
      </dsp:nvSpPr>
      <dsp:spPr>
        <a:xfrm>
          <a:off x="3614737" y="4252840"/>
          <a:ext cx="3286125" cy="72"/>
        </a:xfrm>
        <a:prstGeom prst="rect">
          <a:avLst/>
        </a:prstGeom>
        <a:solidFill>
          <a:schemeClr val="accent3">
            <a:hueOff val="4119424"/>
            <a:satOff val="5996"/>
            <a:lumOff val="1177"/>
            <a:alphaOff val="0"/>
          </a:schemeClr>
        </a:solidFill>
        <a:ln w="12700" cap="flat" cmpd="sng" algn="ctr">
          <a:solidFill>
            <a:schemeClr val="accent3">
              <a:hueOff val="4119424"/>
              <a:satOff val="5996"/>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748F8-E702-46A6-A99B-1F11BE91FD8D}">
      <dsp:nvSpPr>
        <dsp:cNvPr id="0" name=""/>
        <dsp:cNvSpPr/>
      </dsp:nvSpPr>
      <dsp:spPr>
        <a:xfrm>
          <a:off x="7229475" y="0"/>
          <a:ext cx="3286125" cy="4252912"/>
        </a:xfrm>
        <a:prstGeom prst="rect">
          <a:avLst/>
        </a:prstGeom>
        <a:solidFill>
          <a:schemeClr val="accent3">
            <a:tint val="40000"/>
            <a:alpha val="90000"/>
            <a:hueOff val="6690725"/>
            <a:satOff val="9772"/>
            <a:lumOff val="1020"/>
            <a:alphaOff val="0"/>
          </a:schemeClr>
        </a:solidFill>
        <a:ln w="12700" cap="flat" cmpd="sng" algn="ctr">
          <a:solidFill>
            <a:schemeClr val="accent3">
              <a:tint val="40000"/>
              <a:alpha val="90000"/>
              <a:hueOff val="6690725"/>
              <a:satOff val="9772"/>
              <a:lumOff val="10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latin typeface="Avenir Next LT Pro" panose="020B0504020202020204" pitchFamily="34" charset="0"/>
              <a:cs typeface="Arial" panose="020B0604020202020204" pitchFamily="34" charset="0"/>
            </a:rPr>
            <a:t>Leadership styles simply describe the main forms of leadership</a:t>
          </a:r>
          <a:endParaRPr lang="en-US" sz="2000" kern="1200">
            <a:latin typeface="Avenir Next LT Pro" panose="020B05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a:latin typeface="Avenir Next LT Pro" panose="020B0504020202020204" pitchFamily="34" charset="0"/>
              <a:cs typeface="Arial" panose="020B0604020202020204" pitchFamily="34" charset="0"/>
            </a:rPr>
            <a:t>Models can be used to help individuals become better leaders</a:t>
          </a:r>
          <a:endParaRPr lang="en-US" sz="1600" kern="1200">
            <a:latin typeface="Avenir Next LT Pro" panose="020B0504020202020204" pitchFamily="34" charset="0"/>
            <a:cs typeface="Arial" panose="020B0604020202020204" pitchFamily="34" charset="0"/>
          </a:endParaRPr>
        </a:p>
      </dsp:txBody>
      <dsp:txXfrm>
        <a:off x="7229475" y="1616106"/>
        <a:ext cx="3286125" cy="2551747"/>
      </dsp:txXfrm>
    </dsp:sp>
    <dsp:sp modelId="{C2D1D73D-1D9D-4629-BEBF-74B85A57B402}">
      <dsp:nvSpPr>
        <dsp:cNvPr id="0" name=""/>
        <dsp:cNvSpPr/>
      </dsp:nvSpPr>
      <dsp:spPr>
        <a:xfrm>
          <a:off x="8234600" y="425291"/>
          <a:ext cx="1275873" cy="1275873"/>
        </a:xfrm>
        <a:prstGeom prst="ellipse">
          <a:avLst/>
        </a:prstGeom>
        <a:solidFill>
          <a:schemeClr val="accent3">
            <a:hueOff val="5492565"/>
            <a:satOff val="7995"/>
            <a:lumOff val="1570"/>
            <a:alphaOff val="0"/>
          </a:schemeClr>
        </a:solidFill>
        <a:ln w="12700" cap="flat" cmpd="sng" algn="ctr">
          <a:solidFill>
            <a:schemeClr val="accent3">
              <a:hueOff val="5492565"/>
              <a:satOff val="7995"/>
              <a:lumOff val="15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472" tIns="12700" rIns="99472"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Avenir Next LT Pro" panose="020B0504020202020204" pitchFamily="34" charset="0"/>
            </a:rPr>
            <a:t>3</a:t>
          </a:r>
        </a:p>
      </dsp:txBody>
      <dsp:txXfrm>
        <a:off x="8421447" y="612138"/>
        <a:ext cx="902179" cy="902179"/>
      </dsp:txXfrm>
    </dsp:sp>
    <dsp:sp modelId="{EB43A633-8687-40B2-A816-7D8820102C01}">
      <dsp:nvSpPr>
        <dsp:cNvPr id="0" name=""/>
        <dsp:cNvSpPr/>
      </dsp:nvSpPr>
      <dsp:spPr>
        <a:xfrm>
          <a:off x="7229475" y="4252840"/>
          <a:ext cx="3286125" cy="72"/>
        </a:xfrm>
        <a:prstGeom prst="rect">
          <a:avLst/>
        </a:prstGeom>
        <a:solidFill>
          <a:schemeClr val="accent3">
            <a:hueOff val="6865707"/>
            <a:satOff val="9994"/>
            <a:lumOff val="1962"/>
            <a:alphaOff val="0"/>
          </a:schemeClr>
        </a:solidFill>
        <a:ln w="12700" cap="flat" cmpd="sng" algn="ctr">
          <a:solidFill>
            <a:schemeClr val="accent3">
              <a:hueOff val="6865707"/>
              <a:satOff val="9994"/>
              <a:lumOff val="19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BCF1C-8DE3-48C5-985D-7EDCFAE2BBFF}">
      <dsp:nvSpPr>
        <dsp:cNvPr id="0" name=""/>
        <dsp:cNvSpPr/>
      </dsp:nvSpPr>
      <dsp:spPr>
        <a:xfrm>
          <a:off x="973190" y="602761"/>
          <a:ext cx="1264141" cy="1264141"/>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2D8758-2839-435A-A3A7-075FAFCC8733}">
      <dsp:nvSpPr>
        <dsp:cNvPr id="0" name=""/>
        <dsp:cNvSpPr/>
      </dsp:nvSpPr>
      <dsp:spPr>
        <a:xfrm>
          <a:off x="1242597" y="872168"/>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8B21A-468F-4417-8C0F-01948DEEFD36}">
      <dsp:nvSpPr>
        <dsp:cNvPr id="0" name=""/>
        <dsp:cNvSpPr/>
      </dsp:nvSpPr>
      <dsp:spPr>
        <a:xfrm>
          <a:off x="569079" y="2260651"/>
          <a:ext cx="2072362" cy="138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a:latin typeface="Avenir Next LT Pro" panose="020B0504020202020204" pitchFamily="34" charset="0"/>
              <a:cs typeface="Arial" panose="020B0604020202020204" pitchFamily="34" charset="0"/>
            </a:rPr>
            <a:t>Leaders as mentors</a:t>
          </a:r>
          <a:endParaRPr lang="en-US" sz="1800" kern="1200" cap="none">
            <a:latin typeface="Avenir Next LT Pro" panose="020B0504020202020204" pitchFamily="34" charset="0"/>
            <a:cs typeface="Arial" panose="020B0604020202020204" pitchFamily="34" charset="0"/>
          </a:endParaRPr>
        </a:p>
      </dsp:txBody>
      <dsp:txXfrm>
        <a:off x="569079" y="2260651"/>
        <a:ext cx="2072362" cy="1389498"/>
      </dsp:txXfrm>
    </dsp:sp>
    <dsp:sp modelId="{20152EEE-3B07-4FFF-9B9E-B4B9ED5CB475}">
      <dsp:nvSpPr>
        <dsp:cNvPr id="0" name=""/>
        <dsp:cNvSpPr/>
      </dsp:nvSpPr>
      <dsp:spPr>
        <a:xfrm>
          <a:off x="3408216" y="602761"/>
          <a:ext cx="1264141" cy="1264141"/>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C631C-50B5-41AA-A943-265F6562A456}">
      <dsp:nvSpPr>
        <dsp:cNvPr id="0" name=""/>
        <dsp:cNvSpPr/>
      </dsp:nvSpPr>
      <dsp:spPr>
        <a:xfrm>
          <a:off x="3677623" y="872168"/>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0C2547-AF43-418D-ABD1-14F614EA7FCC}">
      <dsp:nvSpPr>
        <dsp:cNvPr id="0" name=""/>
        <dsp:cNvSpPr/>
      </dsp:nvSpPr>
      <dsp:spPr>
        <a:xfrm>
          <a:off x="3004105" y="2260651"/>
          <a:ext cx="2072362" cy="138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a:latin typeface="Avenir Next LT Pro" panose="020B0504020202020204" pitchFamily="34" charset="0"/>
              <a:cs typeface="Arial" panose="020B0604020202020204" pitchFamily="34" charset="0"/>
            </a:rPr>
            <a:t>Essentially seen as a charismatic leadership style</a:t>
          </a:r>
          <a:endParaRPr lang="en-US" sz="1800" kern="1200" cap="none">
            <a:latin typeface="Avenir Next LT Pro" panose="020B0504020202020204" pitchFamily="34" charset="0"/>
            <a:cs typeface="Arial" panose="020B0604020202020204" pitchFamily="34" charset="0"/>
          </a:endParaRPr>
        </a:p>
      </dsp:txBody>
      <dsp:txXfrm>
        <a:off x="3004105" y="2260651"/>
        <a:ext cx="2072362" cy="1389498"/>
      </dsp:txXfrm>
    </dsp:sp>
    <dsp:sp modelId="{C69151BB-227B-4135-B6CC-BF25136A619B}">
      <dsp:nvSpPr>
        <dsp:cNvPr id="0" name=""/>
        <dsp:cNvSpPr/>
      </dsp:nvSpPr>
      <dsp:spPr>
        <a:xfrm>
          <a:off x="5843242" y="602761"/>
          <a:ext cx="1264141" cy="1264141"/>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A8D1A1-5F51-449D-B22D-3E62468650E7}">
      <dsp:nvSpPr>
        <dsp:cNvPr id="0" name=""/>
        <dsp:cNvSpPr/>
      </dsp:nvSpPr>
      <dsp:spPr>
        <a:xfrm>
          <a:off x="6112649" y="872168"/>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82A5E-EA89-478B-B0A2-2C6B16C23DF0}">
      <dsp:nvSpPr>
        <dsp:cNvPr id="0" name=""/>
        <dsp:cNvSpPr/>
      </dsp:nvSpPr>
      <dsp:spPr>
        <a:xfrm>
          <a:off x="5439131" y="2260651"/>
          <a:ext cx="2072362" cy="138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a:latin typeface="Avenir Next LT Pro" panose="020B0504020202020204" pitchFamily="34" charset="0"/>
              <a:cs typeface="Arial" panose="020B0604020202020204" pitchFamily="34" charset="0"/>
            </a:rPr>
            <a:t>Effective leaders possess exceptional personal qualities</a:t>
          </a:r>
          <a:endParaRPr lang="en-US" sz="1800" kern="1200" cap="none">
            <a:latin typeface="Avenir Next LT Pro" panose="020B0504020202020204" pitchFamily="34" charset="0"/>
            <a:cs typeface="Arial" panose="020B0604020202020204" pitchFamily="34" charset="0"/>
          </a:endParaRPr>
        </a:p>
      </dsp:txBody>
      <dsp:txXfrm>
        <a:off x="5439131" y="2260651"/>
        <a:ext cx="2072362" cy="1389498"/>
      </dsp:txXfrm>
    </dsp:sp>
    <dsp:sp modelId="{9185F4FE-61D0-4EF3-B50D-23D1BD41FF58}">
      <dsp:nvSpPr>
        <dsp:cNvPr id="0" name=""/>
        <dsp:cNvSpPr/>
      </dsp:nvSpPr>
      <dsp:spPr>
        <a:xfrm>
          <a:off x="8278268" y="602761"/>
          <a:ext cx="1264141" cy="1264141"/>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866A6-9307-4510-A6EA-0A6CA2472F98}">
      <dsp:nvSpPr>
        <dsp:cNvPr id="0" name=""/>
        <dsp:cNvSpPr/>
      </dsp:nvSpPr>
      <dsp:spPr>
        <a:xfrm>
          <a:off x="8547675" y="872168"/>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6E744-0AF3-41FA-9E63-E5CC5EF61871}">
      <dsp:nvSpPr>
        <dsp:cNvPr id="0" name=""/>
        <dsp:cNvSpPr/>
      </dsp:nvSpPr>
      <dsp:spPr>
        <a:xfrm>
          <a:off x="7874157" y="2260651"/>
          <a:ext cx="2072362" cy="138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cap="none">
              <a:latin typeface="Avenir Next LT Pro" panose="020B0504020202020204" pitchFamily="34" charset="0"/>
              <a:cs typeface="Arial" panose="020B0604020202020204" pitchFamily="34" charset="0"/>
            </a:rPr>
            <a:t>Core theme: leaders need vision and inspire loyalty and emotional attachment.</a:t>
          </a:r>
          <a:endParaRPr lang="en-US" sz="1800" kern="1200" cap="none">
            <a:latin typeface="Avenir Next LT Pro" panose="020B0504020202020204" pitchFamily="34" charset="0"/>
            <a:cs typeface="Arial" panose="020B0604020202020204" pitchFamily="34" charset="0"/>
          </a:endParaRPr>
        </a:p>
      </dsp:txBody>
      <dsp:txXfrm>
        <a:off x="7874157" y="2260651"/>
        <a:ext cx="2072362" cy="13894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0F39F-E2E0-489B-8A97-41A820DD8286}">
      <dsp:nvSpPr>
        <dsp:cNvPr id="0" name=""/>
        <dsp:cNvSpPr/>
      </dsp:nvSpPr>
      <dsp:spPr>
        <a:xfrm>
          <a:off x="1438043" y="0"/>
          <a:ext cx="4364867" cy="4364867"/>
        </a:xfrm>
        <a:prstGeom prst="ellipse">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latin typeface="Avenir Next LT Pro" panose="020B0504020202020204" pitchFamily="34" charset="0"/>
            </a:rPr>
            <a:t>Artifacts</a:t>
          </a:r>
        </a:p>
      </dsp:txBody>
      <dsp:txXfrm>
        <a:off x="2857715" y="218243"/>
        <a:ext cx="1525521" cy="654730"/>
      </dsp:txXfrm>
    </dsp:sp>
    <dsp:sp modelId="{79B1F84D-A4F3-4B96-B4A3-E0DA454D9E90}">
      <dsp:nvSpPr>
        <dsp:cNvPr id="0" name=""/>
        <dsp:cNvSpPr/>
      </dsp:nvSpPr>
      <dsp:spPr>
        <a:xfrm>
          <a:off x="1983651" y="1091216"/>
          <a:ext cx="3273650" cy="3273650"/>
        </a:xfrm>
        <a:prstGeom prst="ellipse">
          <a:avLst/>
        </a:prstGeom>
        <a:solidFill>
          <a:schemeClr val="accent4">
            <a:shade val="50000"/>
            <a:hueOff val="123877"/>
            <a:satOff val="-29817"/>
            <a:lumOff val="328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latin typeface="Avenir Next LT Pro" panose="020B0504020202020204" pitchFamily="34" charset="0"/>
            </a:rPr>
            <a:t>Values</a:t>
          </a:r>
        </a:p>
      </dsp:txBody>
      <dsp:txXfrm>
        <a:off x="2857715" y="1295819"/>
        <a:ext cx="1525521" cy="613809"/>
      </dsp:txXfrm>
    </dsp:sp>
    <dsp:sp modelId="{2943C94F-941D-42AE-AF44-5D7D66CFF3E3}">
      <dsp:nvSpPr>
        <dsp:cNvPr id="0" name=""/>
        <dsp:cNvSpPr/>
      </dsp:nvSpPr>
      <dsp:spPr>
        <a:xfrm>
          <a:off x="2529259" y="2182433"/>
          <a:ext cx="2182433" cy="2182433"/>
        </a:xfrm>
        <a:prstGeom prst="ellipse">
          <a:avLst/>
        </a:prstGeom>
        <a:solidFill>
          <a:schemeClr val="accent4">
            <a:shade val="50000"/>
            <a:hueOff val="123877"/>
            <a:satOff val="-29817"/>
            <a:lumOff val="328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latin typeface="Avenir Next LT Pro" panose="020B0504020202020204" pitchFamily="34" charset="0"/>
            </a:rPr>
            <a:t>Assumptions</a:t>
          </a:r>
        </a:p>
      </dsp:txBody>
      <dsp:txXfrm>
        <a:off x="2848869" y="2728041"/>
        <a:ext cx="1543213" cy="10912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0F39F-E2E0-489B-8A97-41A820DD8286}">
      <dsp:nvSpPr>
        <dsp:cNvPr id="0" name=""/>
        <dsp:cNvSpPr/>
      </dsp:nvSpPr>
      <dsp:spPr>
        <a:xfrm>
          <a:off x="1438043" y="0"/>
          <a:ext cx="4364867" cy="4364867"/>
        </a:xfrm>
        <a:prstGeom prst="ellipse">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a:latin typeface="Avenir Next LT Pro" panose="020B0504020202020204" pitchFamily="34" charset="0"/>
            </a:rPr>
            <a:t>Artifacts</a:t>
          </a:r>
        </a:p>
      </dsp:txBody>
      <dsp:txXfrm>
        <a:off x="2857715" y="218243"/>
        <a:ext cx="1525521" cy="654730"/>
      </dsp:txXfrm>
    </dsp:sp>
    <dsp:sp modelId="{79B1F84D-A4F3-4B96-B4A3-E0DA454D9E90}">
      <dsp:nvSpPr>
        <dsp:cNvPr id="0" name=""/>
        <dsp:cNvSpPr/>
      </dsp:nvSpPr>
      <dsp:spPr>
        <a:xfrm>
          <a:off x="1983651" y="1091216"/>
          <a:ext cx="3273650" cy="3273650"/>
        </a:xfrm>
        <a:prstGeom prst="ellipse">
          <a:avLst/>
        </a:prstGeom>
        <a:noFill/>
        <a:ln>
          <a:noFill/>
        </a:ln>
        <a:effectLst/>
      </dsp:spPr>
      <dsp:style>
        <a:lnRef idx="0">
          <a:scrgbClr r="0" g="0" b="0"/>
        </a:lnRef>
        <a:fillRef idx="0">
          <a:scrgbClr r="0" g="0" b="0"/>
        </a:fillRef>
        <a:effectRef idx="0">
          <a:scrgbClr r="0" g="0" b="0"/>
        </a:effectRef>
        <a:fontRef idx="minor">
          <a:schemeClr val="accent3"/>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rgbClr val="0C818A"/>
              </a:solidFill>
              <a:latin typeface="Avenir Next LT Pro" panose="020B0504020202020204" pitchFamily="34" charset="0"/>
            </a:rPr>
            <a:t>Values</a:t>
          </a:r>
        </a:p>
      </dsp:txBody>
      <dsp:txXfrm>
        <a:off x="2857715" y="1295819"/>
        <a:ext cx="1525521" cy="613809"/>
      </dsp:txXfrm>
    </dsp:sp>
    <dsp:sp modelId="{2943C94F-941D-42AE-AF44-5D7D66CFF3E3}">
      <dsp:nvSpPr>
        <dsp:cNvPr id="0" name=""/>
        <dsp:cNvSpPr/>
      </dsp:nvSpPr>
      <dsp:spPr>
        <a:xfrm>
          <a:off x="2529259" y="2182433"/>
          <a:ext cx="2182433" cy="2182433"/>
        </a:xfrm>
        <a:prstGeom prst="ellipse">
          <a:avLst/>
        </a:prstGeom>
        <a:noFill/>
        <a:ln>
          <a:noFill/>
        </a:ln>
        <a:effectLst/>
      </dsp:spPr>
      <dsp:style>
        <a:lnRef idx="0">
          <a:scrgbClr r="0" g="0" b="0"/>
        </a:lnRef>
        <a:fillRef idx="0">
          <a:scrgbClr r="0" g="0" b="0"/>
        </a:fillRef>
        <a:effectRef idx="0">
          <a:scrgbClr r="0" g="0" b="0"/>
        </a:effectRef>
        <a:fontRef idx="minor">
          <a:schemeClr val="accent3"/>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rgbClr val="0C818A"/>
              </a:solidFill>
              <a:latin typeface="Avenir Next LT Pro" panose="020B0504020202020204" pitchFamily="34" charset="0"/>
            </a:rPr>
            <a:t>Assumptions</a:t>
          </a:r>
        </a:p>
      </dsp:txBody>
      <dsp:txXfrm>
        <a:off x="2848869" y="2728041"/>
        <a:ext cx="1543213" cy="10912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0F39F-E2E0-489B-8A97-41A820DD8286}">
      <dsp:nvSpPr>
        <dsp:cNvPr id="0" name=""/>
        <dsp:cNvSpPr/>
      </dsp:nvSpPr>
      <dsp:spPr>
        <a:xfrm>
          <a:off x="1438043" y="0"/>
          <a:ext cx="4364867" cy="4364867"/>
        </a:xfrm>
        <a:prstGeom prst="ellipse">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Artifacts</a:t>
          </a:r>
        </a:p>
      </dsp:txBody>
      <dsp:txXfrm>
        <a:off x="2857715" y="218243"/>
        <a:ext cx="1525521" cy="654730"/>
      </dsp:txXfrm>
    </dsp:sp>
    <dsp:sp modelId="{79B1F84D-A4F3-4B96-B4A3-E0DA454D9E90}">
      <dsp:nvSpPr>
        <dsp:cNvPr id="0" name=""/>
        <dsp:cNvSpPr/>
      </dsp:nvSpPr>
      <dsp:spPr>
        <a:xfrm>
          <a:off x="1983651" y="1091216"/>
          <a:ext cx="3273650" cy="3273650"/>
        </a:xfrm>
        <a:prstGeom prst="ellipse">
          <a:avLst/>
        </a:prstGeom>
        <a:solidFill>
          <a:schemeClr val="accent4">
            <a:shade val="50000"/>
            <a:hueOff val="123877"/>
            <a:satOff val="-29817"/>
            <a:lumOff val="328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a:latin typeface="Avenir Next LT Pro" panose="020B0504020202020204" pitchFamily="34" charset="0"/>
            </a:rPr>
            <a:t>Values</a:t>
          </a:r>
        </a:p>
      </dsp:txBody>
      <dsp:txXfrm>
        <a:off x="2857715" y="1295819"/>
        <a:ext cx="1525521" cy="613809"/>
      </dsp:txXfrm>
    </dsp:sp>
    <dsp:sp modelId="{2943C94F-941D-42AE-AF44-5D7D66CFF3E3}">
      <dsp:nvSpPr>
        <dsp:cNvPr id="0" name=""/>
        <dsp:cNvSpPr/>
      </dsp:nvSpPr>
      <dsp:spPr>
        <a:xfrm>
          <a:off x="2529259" y="2182433"/>
          <a:ext cx="2182433" cy="2182433"/>
        </a:xfrm>
        <a:prstGeom prst="ellipse">
          <a:avLst/>
        </a:prstGeom>
        <a:noFill/>
        <a:ln>
          <a:noFill/>
        </a:ln>
        <a:effectLst/>
      </dsp:spPr>
      <dsp:style>
        <a:lnRef idx="0">
          <a:scrgbClr r="0" g="0" b="0"/>
        </a:lnRef>
        <a:fillRef idx="0">
          <a:scrgbClr r="0" g="0" b="0"/>
        </a:fillRef>
        <a:effectRef idx="0">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rgbClr val="6BC8D3"/>
              </a:solidFill>
              <a:latin typeface="Avenir Next LT Pro" panose="020B0504020202020204" pitchFamily="34" charset="0"/>
            </a:rPr>
            <a:t>Assumptions</a:t>
          </a:r>
        </a:p>
      </dsp:txBody>
      <dsp:txXfrm>
        <a:off x="2848869" y="2728041"/>
        <a:ext cx="1543213" cy="10912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0F39F-E2E0-489B-8A97-41A820DD8286}">
      <dsp:nvSpPr>
        <dsp:cNvPr id="0" name=""/>
        <dsp:cNvSpPr/>
      </dsp:nvSpPr>
      <dsp:spPr>
        <a:xfrm>
          <a:off x="1438043" y="0"/>
          <a:ext cx="4364867" cy="4364867"/>
        </a:xfrm>
        <a:prstGeom prst="ellipse">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Artifacts</a:t>
          </a:r>
        </a:p>
      </dsp:txBody>
      <dsp:txXfrm>
        <a:off x="2857715" y="218243"/>
        <a:ext cx="1525521" cy="654730"/>
      </dsp:txXfrm>
    </dsp:sp>
    <dsp:sp modelId="{79B1F84D-A4F3-4B96-B4A3-E0DA454D9E90}">
      <dsp:nvSpPr>
        <dsp:cNvPr id="0" name=""/>
        <dsp:cNvSpPr/>
      </dsp:nvSpPr>
      <dsp:spPr>
        <a:xfrm>
          <a:off x="1983651" y="1091216"/>
          <a:ext cx="3273650" cy="3273650"/>
        </a:xfrm>
        <a:prstGeom prst="ellipse">
          <a:avLst/>
        </a:prstGeom>
        <a:solidFill>
          <a:schemeClr val="accent4">
            <a:shade val="50000"/>
            <a:hueOff val="123877"/>
            <a:satOff val="-29817"/>
            <a:lumOff val="328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Values</a:t>
          </a:r>
        </a:p>
      </dsp:txBody>
      <dsp:txXfrm>
        <a:off x="2857715" y="1295819"/>
        <a:ext cx="1525521" cy="613809"/>
      </dsp:txXfrm>
    </dsp:sp>
    <dsp:sp modelId="{2943C94F-941D-42AE-AF44-5D7D66CFF3E3}">
      <dsp:nvSpPr>
        <dsp:cNvPr id="0" name=""/>
        <dsp:cNvSpPr/>
      </dsp:nvSpPr>
      <dsp:spPr>
        <a:xfrm>
          <a:off x="2529259" y="2182433"/>
          <a:ext cx="2182433" cy="2182433"/>
        </a:xfrm>
        <a:prstGeom prst="ellipse">
          <a:avLst/>
        </a:prstGeom>
        <a:solidFill>
          <a:schemeClr val="accent4">
            <a:shade val="50000"/>
            <a:hueOff val="123877"/>
            <a:satOff val="-29817"/>
            <a:lumOff val="328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latin typeface="Avenir Next LT Pro" panose="020B0504020202020204" pitchFamily="34" charset="0"/>
            </a:rPr>
            <a:t>Assumptions</a:t>
          </a:r>
        </a:p>
      </dsp:txBody>
      <dsp:txXfrm>
        <a:off x="2848869" y="2728041"/>
        <a:ext cx="1543213" cy="10912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EBB69-6438-443F-A134-CA4595BA123C}">
      <dsp:nvSpPr>
        <dsp:cNvPr id="0" name=""/>
        <dsp:cNvSpPr/>
      </dsp:nvSpPr>
      <dsp:spPr>
        <a:xfrm>
          <a:off x="1530549" y="0"/>
          <a:ext cx="3910160" cy="39101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057B-D9F9-4656-9595-847DA37A8168}">
      <dsp:nvSpPr>
        <dsp:cNvPr id="0" name=""/>
        <dsp:cNvSpPr/>
      </dsp:nvSpPr>
      <dsp:spPr>
        <a:xfrm>
          <a:off x="1902014" y="371465"/>
          <a:ext cx="1524962" cy="15249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Clan</a:t>
          </a:r>
        </a:p>
      </dsp:txBody>
      <dsp:txXfrm>
        <a:off x="1976457" y="445908"/>
        <a:ext cx="1376076" cy="1376076"/>
      </dsp:txXfrm>
    </dsp:sp>
    <dsp:sp modelId="{3FF48286-6AF9-4AF3-A845-B7EDC49C9843}">
      <dsp:nvSpPr>
        <dsp:cNvPr id="0" name=""/>
        <dsp:cNvSpPr/>
      </dsp:nvSpPr>
      <dsp:spPr>
        <a:xfrm>
          <a:off x="3544281" y="371465"/>
          <a:ext cx="1524962" cy="1524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Adhocracy</a:t>
          </a:r>
        </a:p>
      </dsp:txBody>
      <dsp:txXfrm>
        <a:off x="3618724" y="445908"/>
        <a:ext cx="1376076" cy="1376076"/>
      </dsp:txXfrm>
    </dsp:sp>
    <dsp:sp modelId="{F511BC7D-AF4E-4294-9453-31C3F7137FF5}">
      <dsp:nvSpPr>
        <dsp:cNvPr id="0" name=""/>
        <dsp:cNvSpPr/>
      </dsp:nvSpPr>
      <dsp:spPr>
        <a:xfrm>
          <a:off x="1902014" y="2013732"/>
          <a:ext cx="1524962" cy="152496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Hierarchy</a:t>
          </a:r>
        </a:p>
      </dsp:txBody>
      <dsp:txXfrm>
        <a:off x="1976457" y="2088175"/>
        <a:ext cx="1376076" cy="1376076"/>
      </dsp:txXfrm>
    </dsp:sp>
    <dsp:sp modelId="{4B589B2F-1229-4D97-8027-EF3A617825FB}">
      <dsp:nvSpPr>
        <dsp:cNvPr id="0" name=""/>
        <dsp:cNvSpPr/>
      </dsp:nvSpPr>
      <dsp:spPr>
        <a:xfrm>
          <a:off x="3544281" y="2013732"/>
          <a:ext cx="1524962" cy="15249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Market</a:t>
          </a:r>
        </a:p>
      </dsp:txBody>
      <dsp:txXfrm>
        <a:off x="3618724" y="2088175"/>
        <a:ext cx="1376076" cy="137607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EBB69-6438-443F-A134-CA4595BA123C}">
      <dsp:nvSpPr>
        <dsp:cNvPr id="0" name=""/>
        <dsp:cNvSpPr/>
      </dsp:nvSpPr>
      <dsp:spPr>
        <a:xfrm>
          <a:off x="1530549" y="0"/>
          <a:ext cx="3910160" cy="39101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057B-D9F9-4656-9595-847DA37A8168}">
      <dsp:nvSpPr>
        <dsp:cNvPr id="0" name=""/>
        <dsp:cNvSpPr/>
      </dsp:nvSpPr>
      <dsp:spPr>
        <a:xfrm>
          <a:off x="1902014" y="371465"/>
          <a:ext cx="1524962" cy="15249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Clan</a:t>
          </a:r>
        </a:p>
      </dsp:txBody>
      <dsp:txXfrm>
        <a:off x="1976457" y="445908"/>
        <a:ext cx="1376076" cy="1376076"/>
      </dsp:txXfrm>
    </dsp:sp>
    <dsp:sp modelId="{3FF48286-6AF9-4AF3-A845-B7EDC49C9843}">
      <dsp:nvSpPr>
        <dsp:cNvPr id="0" name=""/>
        <dsp:cNvSpPr/>
      </dsp:nvSpPr>
      <dsp:spPr>
        <a:xfrm>
          <a:off x="3544281" y="371465"/>
          <a:ext cx="1524962" cy="1524962"/>
        </a:xfrm>
        <a:prstGeom prst="roundRect">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Adhocracy</a:t>
          </a:r>
        </a:p>
      </dsp:txBody>
      <dsp:txXfrm>
        <a:off x="3618724" y="445908"/>
        <a:ext cx="1376076" cy="1376076"/>
      </dsp:txXfrm>
    </dsp:sp>
    <dsp:sp modelId="{F511BC7D-AF4E-4294-9453-31C3F7137FF5}">
      <dsp:nvSpPr>
        <dsp:cNvPr id="0" name=""/>
        <dsp:cNvSpPr/>
      </dsp:nvSpPr>
      <dsp:spPr>
        <a:xfrm>
          <a:off x="1902014" y="2013732"/>
          <a:ext cx="1524962" cy="1524962"/>
        </a:xfrm>
        <a:prstGeom prst="roundRect">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Hierarchy</a:t>
          </a:r>
        </a:p>
      </dsp:txBody>
      <dsp:txXfrm>
        <a:off x="1976457" y="2088175"/>
        <a:ext cx="1376076" cy="1376076"/>
      </dsp:txXfrm>
    </dsp:sp>
    <dsp:sp modelId="{4B589B2F-1229-4D97-8027-EF3A617825FB}">
      <dsp:nvSpPr>
        <dsp:cNvPr id="0" name=""/>
        <dsp:cNvSpPr/>
      </dsp:nvSpPr>
      <dsp:spPr>
        <a:xfrm>
          <a:off x="3544281" y="2013732"/>
          <a:ext cx="1524962" cy="1524962"/>
        </a:xfrm>
        <a:prstGeom prst="roundRect">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Market</a:t>
          </a:r>
        </a:p>
      </dsp:txBody>
      <dsp:txXfrm>
        <a:off x="3618724" y="2088175"/>
        <a:ext cx="1376076" cy="13760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EBB69-6438-443F-A134-CA4595BA123C}">
      <dsp:nvSpPr>
        <dsp:cNvPr id="0" name=""/>
        <dsp:cNvSpPr/>
      </dsp:nvSpPr>
      <dsp:spPr>
        <a:xfrm>
          <a:off x="1530549" y="0"/>
          <a:ext cx="3910160" cy="39101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057B-D9F9-4656-9595-847DA37A8168}">
      <dsp:nvSpPr>
        <dsp:cNvPr id="0" name=""/>
        <dsp:cNvSpPr/>
      </dsp:nvSpPr>
      <dsp:spPr>
        <a:xfrm>
          <a:off x="1902014" y="371465"/>
          <a:ext cx="1524962" cy="1524962"/>
        </a:xfrm>
        <a:prstGeom prst="roundRect">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Clan</a:t>
          </a:r>
        </a:p>
      </dsp:txBody>
      <dsp:txXfrm>
        <a:off x="1976457" y="445908"/>
        <a:ext cx="1376076" cy="1376076"/>
      </dsp:txXfrm>
    </dsp:sp>
    <dsp:sp modelId="{3FF48286-6AF9-4AF3-A845-B7EDC49C9843}">
      <dsp:nvSpPr>
        <dsp:cNvPr id="0" name=""/>
        <dsp:cNvSpPr/>
      </dsp:nvSpPr>
      <dsp:spPr>
        <a:xfrm>
          <a:off x="3544281" y="371465"/>
          <a:ext cx="1524962" cy="1524962"/>
        </a:xfrm>
        <a:prstGeom prst="roundRect">
          <a:avLst/>
        </a:prstGeom>
        <a:solidFill>
          <a:schemeClr val="accent3"/>
        </a:solidFill>
        <a:ln w="12700" cap="flat" cmpd="sng" algn="ctr">
          <a:solidFill>
            <a:schemeClr val="accent3">
              <a:shade val="50000"/>
            </a:schemeClr>
          </a:solidFill>
          <a:prstDash val="solid"/>
          <a:miter lim="800000"/>
        </a:ln>
        <a:effectLst/>
        <a:scene3d>
          <a:camera prst="orthographicFront"/>
          <a:lightRig rig="threePt" dir="t"/>
        </a:scene3d>
        <a:sp3d>
          <a:bevelT/>
        </a:sp3d>
      </dsp:spPr>
      <dsp:style>
        <a:lnRef idx="2">
          <a:schemeClr val="accent3">
            <a:shade val="50000"/>
          </a:schemeClr>
        </a:lnRef>
        <a:fillRef idx="1">
          <a:schemeClr val="accent3"/>
        </a:fillRef>
        <a:effectRef idx="0">
          <a:schemeClr val="accent3"/>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Adhocracy</a:t>
          </a:r>
        </a:p>
      </dsp:txBody>
      <dsp:txXfrm>
        <a:off x="3618724" y="445908"/>
        <a:ext cx="1376076" cy="1376076"/>
      </dsp:txXfrm>
    </dsp:sp>
    <dsp:sp modelId="{F511BC7D-AF4E-4294-9453-31C3F7137FF5}">
      <dsp:nvSpPr>
        <dsp:cNvPr id="0" name=""/>
        <dsp:cNvSpPr/>
      </dsp:nvSpPr>
      <dsp:spPr>
        <a:xfrm>
          <a:off x="1902014" y="2013732"/>
          <a:ext cx="1524962" cy="1524962"/>
        </a:xfrm>
        <a:prstGeom prst="roundRect">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Hierarchy</a:t>
          </a:r>
        </a:p>
      </dsp:txBody>
      <dsp:txXfrm>
        <a:off x="1976457" y="2088175"/>
        <a:ext cx="1376076" cy="1376076"/>
      </dsp:txXfrm>
    </dsp:sp>
    <dsp:sp modelId="{4B589B2F-1229-4D97-8027-EF3A617825FB}">
      <dsp:nvSpPr>
        <dsp:cNvPr id="0" name=""/>
        <dsp:cNvSpPr/>
      </dsp:nvSpPr>
      <dsp:spPr>
        <a:xfrm>
          <a:off x="3544281" y="2013732"/>
          <a:ext cx="1524962" cy="1524962"/>
        </a:xfrm>
        <a:prstGeom prst="roundRect">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Market</a:t>
          </a:r>
        </a:p>
      </dsp:txBody>
      <dsp:txXfrm>
        <a:off x="3618724" y="2088175"/>
        <a:ext cx="1376076" cy="13760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EBB69-6438-443F-A134-CA4595BA123C}">
      <dsp:nvSpPr>
        <dsp:cNvPr id="0" name=""/>
        <dsp:cNvSpPr/>
      </dsp:nvSpPr>
      <dsp:spPr>
        <a:xfrm>
          <a:off x="1530549" y="0"/>
          <a:ext cx="3910160" cy="39101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057B-D9F9-4656-9595-847DA37A8168}">
      <dsp:nvSpPr>
        <dsp:cNvPr id="0" name=""/>
        <dsp:cNvSpPr/>
      </dsp:nvSpPr>
      <dsp:spPr>
        <a:xfrm>
          <a:off x="1902014" y="371465"/>
          <a:ext cx="1524962" cy="1524962"/>
        </a:xfrm>
        <a:prstGeom prst="roundRect">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Clan</a:t>
          </a:r>
        </a:p>
      </dsp:txBody>
      <dsp:txXfrm>
        <a:off x="1976457" y="445908"/>
        <a:ext cx="1376076" cy="1376076"/>
      </dsp:txXfrm>
    </dsp:sp>
    <dsp:sp modelId="{3FF48286-6AF9-4AF3-A845-B7EDC49C9843}">
      <dsp:nvSpPr>
        <dsp:cNvPr id="0" name=""/>
        <dsp:cNvSpPr/>
      </dsp:nvSpPr>
      <dsp:spPr>
        <a:xfrm>
          <a:off x="3544281" y="371465"/>
          <a:ext cx="1524962" cy="1524962"/>
        </a:xfrm>
        <a:prstGeom prst="roundRect">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Adhocracy</a:t>
          </a:r>
        </a:p>
      </dsp:txBody>
      <dsp:txXfrm>
        <a:off x="3618724" y="445908"/>
        <a:ext cx="1376076" cy="1376076"/>
      </dsp:txXfrm>
    </dsp:sp>
    <dsp:sp modelId="{F511BC7D-AF4E-4294-9453-31C3F7137FF5}">
      <dsp:nvSpPr>
        <dsp:cNvPr id="0" name=""/>
        <dsp:cNvSpPr/>
      </dsp:nvSpPr>
      <dsp:spPr>
        <a:xfrm>
          <a:off x="1902014" y="2013732"/>
          <a:ext cx="1524962" cy="1524962"/>
        </a:xfrm>
        <a:prstGeom prst="roundRect">
          <a:avLst/>
        </a:prstGeom>
        <a:solidFill>
          <a:schemeClr val="accent4"/>
        </a:solidFill>
        <a:ln w="12700" cap="flat" cmpd="sng" algn="ctr">
          <a:solidFill>
            <a:schemeClr val="accent4">
              <a:shade val="50000"/>
            </a:schemeClr>
          </a:solidFill>
          <a:prstDash val="solid"/>
          <a:miter lim="800000"/>
        </a:ln>
        <a:effectLst/>
        <a:scene3d>
          <a:camera prst="orthographicFront"/>
          <a:lightRig rig="threePt" dir="t"/>
        </a:scene3d>
        <a:sp3d>
          <a:bevelT/>
        </a:sp3d>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Hierarchy</a:t>
          </a:r>
        </a:p>
      </dsp:txBody>
      <dsp:txXfrm>
        <a:off x="1976457" y="2088175"/>
        <a:ext cx="1376076" cy="1376076"/>
      </dsp:txXfrm>
    </dsp:sp>
    <dsp:sp modelId="{4B589B2F-1229-4D97-8027-EF3A617825FB}">
      <dsp:nvSpPr>
        <dsp:cNvPr id="0" name=""/>
        <dsp:cNvSpPr/>
      </dsp:nvSpPr>
      <dsp:spPr>
        <a:xfrm>
          <a:off x="3544281" y="2013732"/>
          <a:ext cx="1524962" cy="1524962"/>
        </a:xfrm>
        <a:prstGeom prst="roundRect">
          <a:avLst/>
        </a:prstGeom>
        <a:solidFill>
          <a:schemeClr val="accent5">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Market</a:t>
          </a:r>
        </a:p>
      </dsp:txBody>
      <dsp:txXfrm>
        <a:off x="3618724" y="2088175"/>
        <a:ext cx="1376076" cy="13760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EBB69-6438-443F-A134-CA4595BA123C}">
      <dsp:nvSpPr>
        <dsp:cNvPr id="0" name=""/>
        <dsp:cNvSpPr/>
      </dsp:nvSpPr>
      <dsp:spPr>
        <a:xfrm>
          <a:off x="1530549" y="0"/>
          <a:ext cx="3910160" cy="391016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057B-D9F9-4656-9595-847DA37A8168}">
      <dsp:nvSpPr>
        <dsp:cNvPr id="0" name=""/>
        <dsp:cNvSpPr/>
      </dsp:nvSpPr>
      <dsp:spPr>
        <a:xfrm>
          <a:off x="1902014" y="371465"/>
          <a:ext cx="1524962" cy="1524962"/>
        </a:xfrm>
        <a:prstGeom prst="roundRect">
          <a:avLst/>
        </a:prstGeom>
        <a:solidFill>
          <a:schemeClr val="accent2">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Clan</a:t>
          </a:r>
        </a:p>
      </dsp:txBody>
      <dsp:txXfrm>
        <a:off x="1976457" y="445908"/>
        <a:ext cx="1376076" cy="1376076"/>
      </dsp:txXfrm>
    </dsp:sp>
    <dsp:sp modelId="{3FF48286-6AF9-4AF3-A845-B7EDC49C9843}">
      <dsp:nvSpPr>
        <dsp:cNvPr id="0" name=""/>
        <dsp:cNvSpPr/>
      </dsp:nvSpPr>
      <dsp:spPr>
        <a:xfrm>
          <a:off x="3544281" y="371465"/>
          <a:ext cx="1524962" cy="1524962"/>
        </a:xfrm>
        <a:prstGeom prst="roundRect">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Adhocracy</a:t>
          </a:r>
        </a:p>
      </dsp:txBody>
      <dsp:txXfrm>
        <a:off x="3618724" y="445908"/>
        <a:ext cx="1376076" cy="1376076"/>
      </dsp:txXfrm>
    </dsp:sp>
    <dsp:sp modelId="{F511BC7D-AF4E-4294-9453-31C3F7137FF5}">
      <dsp:nvSpPr>
        <dsp:cNvPr id="0" name=""/>
        <dsp:cNvSpPr/>
      </dsp:nvSpPr>
      <dsp:spPr>
        <a:xfrm>
          <a:off x="1902014" y="2013732"/>
          <a:ext cx="1524962" cy="1524962"/>
        </a:xfrm>
        <a:prstGeom prst="roundRect">
          <a:avLst/>
        </a:prstGeom>
        <a:solidFill>
          <a:schemeClr val="accent4">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Hierarchy</a:t>
          </a:r>
        </a:p>
      </dsp:txBody>
      <dsp:txXfrm>
        <a:off x="1976457" y="2088175"/>
        <a:ext cx="1376076" cy="1376076"/>
      </dsp:txXfrm>
    </dsp:sp>
    <dsp:sp modelId="{4B589B2F-1229-4D97-8027-EF3A617825FB}">
      <dsp:nvSpPr>
        <dsp:cNvPr id="0" name=""/>
        <dsp:cNvSpPr/>
      </dsp:nvSpPr>
      <dsp:spPr>
        <a:xfrm>
          <a:off x="3544281" y="2013732"/>
          <a:ext cx="1524962" cy="1524962"/>
        </a:xfrm>
        <a:prstGeom prst="roundRect">
          <a:avLst/>
        </a:prstGeom>
        <a:solidFill>
          <a:schemeClr val="accent5"/>
        </a:solidFill>
        <a:ln w="12700" cap="flat" cmpd="sng" algn="ctr">
          <a:solidFill>
            <a:schemeClr val="accent5">
              <a:shade val="50000"/>
            </a:schemeClr>
          </a:solidFill>
          <a:prstDash val="solid"/>
          <a:miter lim="800000"/>
        </a:ln>
        <a:effectLst/>
        <a:scene3d>
          <a:camera prst="orthographicFront"/>
          <a:lightRig rig="threePt" dir="t"/>
        </a:scene3d>
        <a:sp3d>
          <a:bevelT/>
        </a:sp3d>
      </dsp:spPr>
      <dsp:style>
        <a:lnRef idx="2">
          <a:schemeClr val="accent5">
            <a:shade val="50000"/>
          </a:schemeClr>
        </a:lnRef>
        <a:fillRef idx="1">
          <a:schemeClr val="accent5"/>
        </a:fillRef>
        <a:effectRef idx="0">
          <a:schemeClr val="accent5"/>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venir Next LT Pro" panose="020B0504020202020204" pitchFamily="34" charset="0"/>
            </a:rPr>
            <a:t>Market</a:t>
          </a:r>
        </a:p>
      </dsp:txBody>
      <dsp:txXfrm>
        <a:off x="3618724" y="2088175"/>
        <a:ext cx="1376076" cy="1376076"/>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6.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7.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8.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4E7018-C0DD-460B-B885-82D448B2F0C3}"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23E47-B462-4D90-B4C0-B16873CA7C36}" type="slidenum">
              <a:rPr lang="en-GB" smtClean="0"/>
              <a:t>‹#›</a:t>
            </a:fld>
            <a:endParaRPr lang="en-GB"/>
          </a:p>
        </p:txBody>
      </p:sp>
    </p:spTree>
    <p:extLst>
      <p:ext uri="{BB962C8B-B14F-4D97-AF65-F5344CB8AC3E}">
        <p14:creationId xmlns:p14="http://schemas.microsoft.com/office/powerpoint/2010/main" val="3910479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Leadership is the process – the individual in the leadership role will influence a group of people to achieve a common goal. The definition below also supports the idea that leadership is related to the ABILITY, specifically, of an individual to influence, motivate, and enable others to contribute towards the effectiveness and success of the organisation of which they are members. Leaders, then, are the individual person who is appointed or elected, or even informally chosen, to direct and co-ordinate the work of others. And I suppose this idea of informal selection is important – leaders are often in leadership roles, but they are just as often NOT in formally appointed leadership roles, but that doesn’t mean they are not still good leaders</a:t>
            </a:r>
          </a:p>
        </p:txBody>
      </p:sp>
      <p:sp>
        <p:nvSpPr>
          <p:cNvPr id="4" name="Slide Number Placeholder 3"/>
          <p:cNvSpPr>
            <a:spLocks noGrp="1"/>
          </p:cNvSpPr>
          <p:nvPr>
            <p:ph type="sldNum" sz="quarter" idx="5"/>
          </p:nvPr>
        </p:nvSpPr>
        <p:spPr/>
        <p:txBody>
          <a:bodyPr/>
          <a:lstStyle/>
          <a:p>
            <a:fld id="{D2E23E47-B462-4D90-B4C0-B16873CA7C36}" type="slidenum">
              <a:rPr lang="en-GB" smtClean="0"/>
              <a:t>3</a:t>
            </a:fld>
            <a:endParaRPr lang="en-GB"/>
          </a:p>
        </p:txBody>
      </p:sp>
    </p:spTree>
    <p:extLst>
      <p:ext uri="{BB962C8B-B14F-4D97-AF65-F5344CB8AC3E}">
        <p14:creationId xmlns:p14="http://schemas.microsoft.com/office/powerpoint/2010/main" val="2714569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Malala </a:t>
            </a:r>
            <a:r>
              <a:rPr lang="en-GB" err="1"/>
              <a:t>Mousafi</a:t>
            </a:r>
            <a:r>
              <a:rPr lang="en-GB"/>
              <a:t> - </a:t>
            </a:r>
            <a:r>
              <a:rPr lang="en-GB" b="0" i="0">
                <a:solidFill>
                  <a:srgbClr val="333333"/>
                </a:solidFill>
                <a:effectLst/>
                <a:latin typeface="Manrope"/>
              </a:rPr>
              <a:t>advocated the right of women and girls to education.</a:t>
            </a:r>
            <a:endParaRPr lang="en-GB"/>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Benazir Bhutto – probably the first </a:t>
            </a:r>
            <a:r>
              <a:rPr lang="en-GB" baseline="0" err="1"/>
              <a:t>muslim</a:t>
            </a:r>
            <a:r>
              <a:rPr lang="en-GB" baseline="0"/>
              <a:t> who became the prime minister of Pakistan for two terms! She is famous for her leadership, her concern for people and her sophistication.</a:t>
            </a:r>
            <a:endParaRPr lang="en-GB"/>
          </a:p>
          <a:p>
            <a:endParaRPr lang="en-GB"/>
          </a:p>
          <a:p>
            <a:r>
              <a:rPr lang="en-GB"/>
              <a:t>Michelle </a:t>
            </a:r>
            <a:r>
              <a:rPr lang="en-GB" err="1"/>
              <a:t>obama</a:t>
            </a:r>
            <a:r>
              <a:rPr lang="en-GB"/>
              <a:t> is the previous</a:t>
            </a:r>
            <a:r>
              <a:rPr lang="en-GB" baseline="0"/>
              <a:t> first lady – however she was a leader in her own right before her husband became president. </a:t>
            </a:r>
            <a:r>
              <a:rPr lang="en-GB" baseline="0" err="1"/>
              <a:t>Shes</a:t>
            </a:r>
            <a:r>
              <a:rPr lang="en-GB" baseline="0"/>
              <a:t> one of only three first ladies ever to hold a graduate degree (from Harvard Law!). She was her husbands superior before they met – Obama was her summer associate when she began working as a lawyer. And she gave up approximately $212,000 a year just to be the first lady…</a:t>
            </a:r>
          </a:p>
          <a:p>
            <a:endParaRPr lang="en-GB" baseline="0"/>
          </a:p>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6</a:t>
            </a:fld>
            <a:endParaRPr lang="en-GB"/>
          </a:p>
        </p:txBody>
      </p:sp>
    </p:spTree>
    <p:extLst>
      <p:ext uri="{BB962C8B-B14F-4D97-AF65-F5344CB8AC3E}">
        <p14:creationId xmlns:p14="http://schemas.microsoft.com/office/powerpoint/2010/main" val="108199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9</a:t>
            </a:fld>
            <a:endParaRPr lang="en-GB"/>
          </a:p>
        </p:txBody>
      </p:sp>
    </p:spTree>
    <p:extLst>
      <p:ext uri="{BB962C8B-B14F-4D97-AF65-F5344CB8AC3E}">
        <p14:creationId xmlns:p14="http://schemas.microsoft.com/office/powerpoint/2010/main" val="1069884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11</a:t>
            </a:fld>
            <a:endParaRPr lang="en-GB"/>
          </a:p>
        </p:txBody>
      </p:sp>
    </p:spTree>
    <p:extLst>
      <p:ext uri="{BB962C8B-B14F-4D97-AF65-F5344CB8AC3E}">
        <p14:creationId xmlns:p14="http://schemas.microsoft.com/office/powerpoint/2010/main" val="3101042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12</a:t>
            </a:fld>
            <a:endParaRPr lang="en-GB"/>
          </a:p>
        </p:txBody>
      </p:sp>
    </p:spTree>
    <p:extLst>
      <p:ext uri="{BB962C8B-B14F-4D97-AF65-F5344CB8AC3E}">
        <p14:creationId xmlns:p14="http://schemas.microsoft.com/office/powerpoint/2010/main" val="2239359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Authors= burns 1978, bass 1985 and variations of publications by bass and Avolio – Avolio and bass.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TA - Followers act in a certain way in return for something from the leader (or to avoid something) </a:t>
            </a:r>
            <a:r>
              <a:rPr lang="en-GB" b="0" i="0">
                <a:solidFill>
                  <a:srgbClr val="1D2125"/>
                </a:solidFill>
                <a:effectLst/>
                <a:latin typeface="Open Sans" panose="020B0606030504020204" pitchFamily="34" charset="0"/>
              </a:rPr>
              <a:t>For example, by offering higher pay in return for increased productivity; or tax cuts in exchange for votes.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D2125"/>
                </a:solidFill>
                <a:effectLst/>
                <a:latin typeface="Open Sans" panose="020B0606030504020204" pitchFamily="34" charset="0"/>
              </a:rPr>
              <a:t>TF = Where the leader taps into his followers' higher needs and values, inspires them with new possibilities that have strong appeal and raises their level of confidence, conviction and desire to achieve a common, moral purpose.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a:solidFill>
                <a:srgbClr val="1D2125"/>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D2125"/>
                </a:solidFill>
                <a:effectLst/>
                <a:latin typeface="Open Sans" panose="020B0606030504020204" pitchFamily="34" charset="0"/>
              </a:rPr>
              <a:t>There are proposed to be three main differences between TA and TF leaderships – the first involves purpose, the second involves morality, and the third involves timescales</a:t>
            </a:r>
            <a:endParaRPr lang="en-GB" b="0"/>
          </a:p>
          <a:p>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14</a:t>
            </a:fld>
            <a:endParaRPr lang="en-GB"/>
          </a:p>
        </p:txBody>
      </p:sp>
    </p:spTree>
    <p:extLst>
      <p:ext uri="{BB962C8B-B14F-4D97-AF65-F5344CB8AC3E}">
        <p14:creationId xmlns:p14="http://schemas.microsoft.com/office/powerpoint/2010/main" val="757432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what we understand about leadership is that there are these two main behavioural style that leaders can take on in their leadership style. </a:t>
            </a:r>
          </a:p>
        </p:txBody>
      </p:sp>
      <p:sp>
        <p:nvSpPr>
          <p:cNvPr id="4" name="Slide Number Placeholder 3"/>
          <p:cNvSpPr>
            <a:spLocks noGrp="1"/>
          </p:cNvSpPr>
          <p:nvPr>
            <p:ph type="sldNum" sz="quarter" idx="5"/>
          </p:nvPr>
        </p:nvSpPr>
        <p:spPr/>
        <p:txBody>
          <a:bodyPr/>
          <a:lstStyle/>
          <a:p>
            <a:fld id="{CC9EA040-4C34-41F1-A607-BAE43DDCB7A6}" type="slidenum">
              <a:rPr lang="en-GB" smtClean="0"/>
              <a:t>15</a:t>
            </a:fld>
            <a:endParaRPr lang="en-GB"/>
          </a:p>
        </p:txBody>
      </p:sp>
    </p:spTree>
    <p:extLst>
      <p:ext uri="{BB962C8B-B14F-4D97-AF65-F5344CB8AC3E}">
        <p14:creationId xmlns:p14="http://schemas.microsoft.com/office/powerpoint/2010/main" val="414496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Transactional leadership is characterised by the Tendency to control rather than inspire and transactional leaders offer an Exchange of rewards in return for compliance or authority. This type of leadership style could be seen as a sort of “you give me this I’ll give you that” style, and is an autocratic style of leadership.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Two main styles of TA leadership – contingent reward and management by exception, which itself it split into two types.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Contingent Reward = </a:t>
            </a:r>
            <a:r>
              <a:rPr lang="en-GB" sz="1200"/>
              <a:t>Leader provides rewards if, and only if, sub-ordinates perform adequately. Relatively straight-forward – followers are rewarded depending on task fulfilment and outcome. Contingent rewards could include anything from bonuses to promotions, recognition by leaders or appreciation, for example.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Management by exception is generally related to the leader not making any changes as long as performance goals are being met, and intervenes only if something is wrong. Active Management by exception is where the leader would actively monitor situations in order to anticipate problems or something going wrong, so the leader would step in and intervene at an early stage if they are prompted by signs of failure, for example. The intervention usually involves some form of negative feedback or reprimand for the employee. whereas passive Management by exception  is where the leader would not take any action until a problem or a mistake occurs. Generally, team members are given more freedom in their work and leadership intervention only occurs when necessary. </a:t>
            </a:r>
            <a:endParaRPr lang="en-GB"/>
          </a:p>
          <a:p>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16</a:t>
            </a:fld>
            <a:endParaRPr lang="en-GB"/>
          </a:p>
        </p:txBody>
      </p:sp>
    </p:spTree>
    <p:extLst>
      <p:ext uri="{BB962C8B-B14F-4D97-AF65-F5344CB8AC3E}">
        <p14:creationId xmlns:p14="http://schemas.microsoft.com/office/powerpoint/2010/main" val="1185569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a:solidFill>
                  <a:srgbClr val="000000"/>
                </a:solidFill>
                <a:effectLst/>
                <a:latin typeface="system"/>
              </a:rPr>
              <a:t>Advantages of the Transactional Leadership Style:</a:t>
            </a:r>
          </a:p>
          <a:p>
            <a:pPr algn="l" fontAlgn="base">
              <a:buFont typeface="Arial" panose="020B0604020202020204" pitchFamily="34" charset="0"/>
              <a:buChar char="•"/>
            </a:pPr>
            <a:r>
              <a:rPr lang="en-GB" b="0" i="0">
                <a:solidFill>
                  <a:srgbClr val="000000"/>
                </a:solidFill>
                <a:effectLst/>
                <a:latin typeface="system"/>
              </a:rPr>
              <a:t>There is a clear connection between performance and rewards</a:t>
            </a:r>
          </a:p>
          <a:p>
            <a:pPr algn="l" fontAlgn="base">
              <a:buFont typeface="Arial" panose="020B0604020202020204" pitchFamily="34" charset="0"/>
              <a:buChar char="•"/>
            </a:pPr>
            <a:r>
              <a:rPr lang="en-GB" b="0" i="0">
                <a:solidFill>
                  <a:srgbClr val="000000"/>
                </a:solidFill>
                <a:effectLst/>
                <a:latin typeface="system"/>
              </a:rPr>
              <a:t>It can be very productive, especially when it comes to short-term results</a:t>
            </a:r>
          </a:p>
          <a:p>
            <a:pPr algn="l" fontAlgn="base">
              <a:buFont typeface="Arial" panose="020B0604020202020204" pitchFamily="34" charset="0"/>
              <a:buChar char="•"/>
            </a:pPr>
            <a:r>
              <a:rPr lang="en-GB" b="0" i="0">
                <a:solidFill>
                  <a:srgbClr val="000000"/>
                </a:solidFill>
                <a:effectLst/>
                <a:latin typeface="system"/>
              </a:rPr>
              <a:t>Clear order, structure, and rules, enabling repetition and swift onboarding of new team members</a:t>
            </a:r>
          </a:p>
          <a:p>
            <a:r>
              <a:rPr lang="en-GB"/>
              <a:t>Onboarding = the process of introducing a new employee into the organisation – a form of organisational </a:t>
            </a:r>
            <a:r>
              <a:rPr lang="en-GB" err="1"/>
              <a:t>socialiasation</a:t>
            </a:r>
            <a:endParaRPr lang="en-GB"/>
          </a:p>
          <a:p>
            <a:endParaRPr lang="en-GB"/>
          </a:p>
          <a:p>
            <a:pPr algn="l" fontAlgn="base"/>
            <a:r>
              <a:rPr lang="en-GB" b="1" i="0">
                <a:solidFill>
                  <a:srgbClr val="000000"/>
                </a:solidFill>
                <a:effectLst/>
                <a:latin typeface="system"/>
              </a:rPr>
              <a:t>Disadvantages of the Transactional Leadership Style:</a:t>
            </a:r>
          </a:p>
          <a:p>
            <a:pPr algn="l" fontAlgn="base">
              <a:buFont typeface="Arial" panose="020B0604020202020204" pitchFamily="34" charset="0"/>
              <a:buChar char="•"/>
            </a:pPr>
            <a:r>
              <a:rPr lang="en-GB" b="0" i="0">
                <a:solidFill>
                  <a:srgbClr val="000000"/>
                </a:solidFill>
                <a:effectLst/>
                <a:latin typeface="system"/>
              </a:rPr>
              <a:t>The sole focus on performance can be demotivating and disengaging</a:t>
            </a:r>
          </a:p>
          <a:p>
            <a:pPr algn="l" fontAlgn="base">
              <a:buFont typeface="Arial" panose="020B0604020202020204" pitchFamily="34" charset="0"/>
              <a:buChar char="•"/>
            </a:pPr>
            <a:r>
              <a:rPr lang="en-GB" b="0" i="0">
                <a:solidFill>
                  <a:srgbClr val="000000"/>
                </a:solidFill>
                <a:effectLst/>
                <a:latin typeface="system"/>
              </a:rPr>
              <a:t>Rewards have a limited impact on peoples performance; at some point, other factors start to matter more</a:t>
            </a:r>
          </a:p>
          <a:p>
            <a:pPr algn="l" fontAlgn="base">
              <a:buFont typeface="Arial" panose="020B0604020202020204" pitchFamily="34" charset="0"/>
              <a:buChar char="•"/>
            </a:pPr>
            <a:r>
              <a:rPr lang="en-GB" b="0" i="0">
                <a:solidFill>
                  <a:srgbClr val="000000"/>
                </a:solidFill>
                <a:effectLst/>
                <a:latin typeface="system"/>
              </a:rPr>
              <a:t>The strict structure hampers creativity and innovation</a:t>
            </a:r>
          </a:p>
          <a:p>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17</a:t>
            </a:fld>
            <a:endParaRPr lang="en-GB"/>
          </a:p>
        </p:txBody>
      </p:sp>
    </p:spTree>
    <p:extLst>
      <p:ext uri="{BB962C8B-B14F-4D97-AF65-F5344CB8AC3E}">
        <p14:creationId xmlns:p14="http://schemas.microsoft.com/office/powerpoint/2010/main" val="1590946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Transformational leadership, on the other hand, go beyond the skilled used of inducement by developing, challenging and inspiring the intellects of followers so that they become willing to go beyond their self-interest in the service of a higher collection purpose, mission or vision. Transformational leaders encourage followers by setting a personal example and followers become motivated and emotional attached to the leader.</a:t>
            </a:r>
          </a:p>
          <a:p>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18</a:t>
            </a:fld>
            <a:endParaRPr lang="en-GB"/>
          </a:p>
        </p:txBody>
      </p:sp>
    </p:spTree>
    <p:extLst>
      <p:ext uri="{BB962C8B-B14F-4D97-AF65-F5344CB8AC3E}">
        <p14:creationId xmlns:p14="http://schemas.microsoft.com/office/powerpoint/2010/main" val="3331190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four styles –known as the four I’s</a:t>
            </a:r>
          </a:p>
          <a:p>
            <a:endParaRPr lang="en-GB"/>
          </a:p>
          <a:p>
            <a:r>
              <a:rPr lang="en-GB"/>
              <a:t>Individualised</a:t>
            </a:r>
            <a:r>
              <a:rPr lang="en-GB" baseline="0"/>
              <a:t> consideration – the leader develops and mentors followers and attends to their needs.</a:t>
            </a:r>
          </a:p>
          <a:p>
            <a:endParaRPr lang="en-GB"/>
          </a:p>
        </p:txBody>
      </p:sp>
      <p:sp>
        <p:nvSpPr>
          <p:cNvPr id="4" name="Slide Number Placeholder 3"/>
          <p:cNvSpPr>
            <a:spLocks noGrp="1"/>
          </p:cNvSpPr>
          <p:nvPr>
            <p:ph type="sldNum" sz="quarter" idx="10"/>
          </p:nvPr>
        </p:nvSpPr>
        <p:spPr/>
        <p:txBody>
          <a:bodyPr/>
          <a:lstStyle/>
          <a:p>
            <a:fld id="{DF55670C-442C-4851-998E-00CABE5CA788}" type="slidenum">
              <a:rPr lang="en-GB" smtClean="0"/>
              <a:t>19</a:t>
            </a:fld>
            <a:endParaRPr lang="en-GB"/>
          </a:p>
        </p:txBody>
      </p:sp>
    </p:spTree>
    <p:extLst>
      <p:ext uri="{BB962C8B-B14F-4D97-AF65-F5344CB8AC3E}">
        <p14:creationId xmlns:p14="http://schemas.microsoft.com/office/powerpoint/2010/main" val="4229001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Intellectual simulation – the leader encourages free thinking and looks at new ways of solving problems and completing tasks. Emphasises reasoning before action is taken.</a:t>
            </a:r>
          </a:p>
          <a:p>
            <a:endParaRPr lang="en-GB"/>
          </a:p>
        </p:txBody>
      </p:sp>
      <p:sp>
        <p:nvSpPr>
          <p:cNvPr id="4" name="Slide Number Placeholder 3"/>
          <p:cNvSpPr>
            <a:spLocks noGrp="1"/>
          </p:cNvSpPr>
          <p:nvPr>
            <p:ph type="sldNum" sz="quarter" idx="10"/>
          </p:nvPr>
        </p:nvSpPr>
        <p:spPr/>
        <p:txBody>
          <a:bodyPr/>
          <a:lstStyle/>
          <a:p>
            <a:fld id="{DF55670C-442C-4851-998E-00CABE5CA788}" type="slidenum">
              <a:rPr lang="en-GB" smtClean="0"/>
              <a:t>20</a:t>
            </a:fld>
            <a:endParaRPr lang="en-GB"/>
          </a:p>
        </p:txBody>
      </p:sp>
    </p:spTree>
    <p:extLst>
      <p:ext uri="{BB962C8B-B14F-4D97-AF65-F5344CB8AC3E}">
        <p14:creationId xmlns:p14="http://schemas.microsoft.com/office/powerpoint/2010/main" val="2098653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Inspirational motivation – the leader is optimistic and excited about goals and future plans, thus encouraging others to raise their expectations.</a:t>
            </a:r>
          </a:p>
          <a:p>
            <a:endParaRPr lang="en-GB"/>
          </a:p>
        </p:txBody>
      </p:sp>
      <p:sp>
        <p:nvSpPr>
          <p:cNvPr id="4" name="Slide Number Placeholder 3"/>
          <p:cNvSpPr>
            <a:spLocks noGrp="1"/>
          </p:cNvSpPr>
          <p:nvPr>
            <p:ph type="sldNum" sz="quarter" idx="10"/>
          </p:nvPr>
        </p:nvSpPr>
        <p:spPr/>
        <p:txBody>
          <a:bodyPr/>
          <a:lstStyle/>
          <a:p>
            <a:fld id="{DF55670C-442C-4851-998E-00CABE5CA788}" type="slidenum">
              <a:rPr lang="en-GB" smtClean="0"/>
              <a:t>21</a:t>
            </a:fld>
            <a:endParaRPr lang="en-GB"/>
          </a:p>
        </p:txBody>
      </p:sp>
    </p:spTree>
    <p:extLst>
      <p:ext uri="{BB962C8B-B14F-4D97-AF65-F5344CB8AC3E}">
        <p14:creationId xmlns:p14="http://schemas.microsoft.com/office/powerpoint/2010/main" val="2099393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Inspirational motivation – the leader is optimistic and excited about goals and future plans, thus encouraging others to raise their expectations.</a:t>
            </a:r>
          </a:p>
          <a:p>
            <a:endParaRPr lang="en-GB"/>
          </a:p>
        </p:txBody>
      </p:sp>
      <p:sp>
        <p:nvSpPr>
          <p:cNvPr id="4" name="Slide Number Placeholder 3"/>
          <p:cNvSpPr>
            <a:spLocks noGrp="1"/>
          </p:cNvSpPr>
          <p:nvPr>
            <p:ph type="sldNum" sz="quarter" idx="10"/>
          </p:nvPr>
        </p:nvSpPr>
        <p:spPr/>
        <p:txBody>
          <a:bodyPr/>
          <a:lstStyle/>
          <a:p>
            <a:fld id="{DF55670C-442C-4851-998E-00CABE5CA788}" type="slidenum">
              <a:rPr lang="en-GB" smtClean="0"/>
              <a:t>22</a:t>
            </a:fld>
            <a:endParaRPr lang="en-GB"/>
          </a:p>
        </p:txBody>
      </p:sp>
    </p:spTree>
    <p:extLst>
      <p:ext uri="{BB962C8B-B14F-4D97-AF65-F5344CB8AC3E}">
        <p14:creationId xmlns:p14="http://schemas.microsoft.com/office/powerpoint/2010/main" val="1298349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a:solidFill>
                  <a:srgbClr val="000000"/>
                </a:solidFill>
                <a:effectLst/>
                <a:latin typeface="system"/>
              </a:rPr>
              <a:t>Advantages of the Transformational Leadership Style:</a:t>
            </a:r>
          </a:p>
          <a:p>
            <a:pPr marL="285750" indent="-285750">
              <a:buFont typeface="Courier New" panose="02070309020205020404" pitchFamily="49" charset="0"/>
              <a:buChar char="o"/>
            </a:pPr>
            <a:r>
              <a:rPr lang="en-GB"/>
              <a:t>Motivations are largely intrinsic; there are few (if any) material incentives – </a:t>
            </a:r>
            <a:r>
              <a:rPr lang="en-GB" err="1"/>
              <a:t>intrinisic</a:t>
            </a:r>
            <a:r>
              <a:rPr lang="en-GB"/>
              <a:t> motivation means doing something for the love, challenge, passion for it, rather than because you are getting something out of it – something extrinsic or external like a bonus or pay rise, or other incentive. </a:t>
            </a:r>
          </a:p>
          <a:p>
            <a:pPr marL="285750" indent="-285750">
              <a:buFont typeface="Courier New" panose="02070309020205020404" pitchFamily="49" charset="0"/>
              <a:buChar char="o"/>
            </a:pPr>
            <a:r>
              <a:rPr lang="en-GB"/>
              <a:t>Reduces turnover – turnover of staff is expensive and time-consuming. Leaders who engage in TF leadership are shown to keep staff longer as they make them feel engaged and included in the organisation. TF leaders are often charismatic too which helps that feeling of value and morale. </a:t>
            </a:r>
          </a:p>
          <a:p>
            <a:pPr marL="285750" indent="-285750">
              <a:buFont typeface="Courier New" panose="02070309020205020404" pitchFamily="49" charset="0"/>
              <a:buChar char="o"/>
            </a:pPr>
            <a:r>
              <a:rPr lang="en-GB"/>
              <a:t>Encourages change – the world of work is constantly evolving and TF leadership enables both leaders and employees to be malleable to change as and when it comes, and encourages change for the good of a team, a project or a single idea. </a:t>
            </a:r>
          </a:p>
          <a:p>
            <a:endParaRPr lang="en-GB"/>
          </a:p>
          <a:p>
            <a:pPr algn="l" fontAlgn="base"/>
            <a:r>
              <a:rPr lang="en-GB" b="1" i="0">
                <a:solidFill>
                  <a:srgbClr val="000000"/>
                </a:solidFill>
                <a:effectLst/>
                <a:latin typeface="system"/>
              </a:rPr>
              <a:t>Disadvantages of the Transactional Leadership Style:</a:t>
            </a:r>
          </a:p>
          <a:p>
            <a:pPr marL="285750" indent="-285750">
              <a:buFont typeface="Courier New" panose="02070309020205020404" pitchFamily="49" charset="0"/>
              <a:buChar char="o"/>
            </a:pPr>
            <a:r>
              <a:rPr lang="en-GB"/>
              <a:t>Increased pressure on team members – with TA leadership, the pressure and accountability is all on the leader, but with TF the accountability is spread across the group. </a:t>
            </a:r>
          </a:p>
          <a:p>
            <a:pPr marL="285750" indent="-285750">
              <a:buFont typeface="Courier New" panose="02070309020205020404" pitchFamily="49" charset="0"/>
              <a:buChar char="o"/>
            </a:pPr>
            <a:r>
              <a:rPr lang="en-GB"/>
              <a:t>Can lead to employee burnout – too much pressure can lead to burnout – if high levels of productivity are required or there are ambitious deadlines, then this can quickly turn into burnout.</a:t>
            </a:r>
          </a:p>
          <a:p>
            <a:pPr marL="285750" indent="-285750">
              <a:buFont typeface="Courier New" panose="02070309020205020404" pitchFamily="49" charset="0"/>
              <a:buChar char="o"/>
            </a:pPr>
            <a:r>
              <a:rPr lang="en-GB"/>
              <a:t>Requires continual communication between leader and team members – the vision of a task is thought up by the leader so that continual communication is needed to communicate the vision and ensure constant feedback is being provided to keep enthusiasm levels high. This is exhausting for the leader in some cases, and if it doesn’t happen then employees can feel out of the loop or lose interest in the task/big picture. </a:t>
            </a:r>
          </a:p>
          <a:p>
            <a:pPr marL="285750" indent="-285750">
              <a:buFont typeface="Courier New" panose="02070309020205020404" pitchFamily="49" charset="0"/>
              <a:buChar char="o"/>
            </a:pPr>
            <a:r>
              <a:rPr lang="en-GB"/>
              <a:t>Leader dependence (De Vries et al., 1999) – when the group become too dependent on the leader for guidance and constant approval, and lose their autonomy, almost, even though with TF leadership they theoretically have entire autonomy over most tasks or ideas.</a:t>
            </a:r>
          </a:p>
          <a:p>
            <a:pPr marL="285750" indent="-285750">
              <a:buFont typeface="Courier New" panose="02070309020205020404" pitchFamily="49" charset="0"/>
              <a:buChar char="o"/>
            </a:pPr>
            <a:r>
              <a:rPr lang="en-GB"/>
              <a:t>Group think (Janis, 1982) – so this is a phenomenon that occurs when the desire for group consensus overrides peoples common sense to present any alternative ideas or explanations for something. It often leads to irrational or non-optimal decisions that are spurred on by the urge to maintain harmony – above thinking critically. </a:t>
            </a:r>
          </a:p>
          <a:p>
            <a:pPr marL="285750" indent="-285750">
              <a:buFont typeface="Courier New" panose="02070309020205020404" pitchFamily="49" charset="0"/>
              <a:buChar char="o"/>
            </a:pPr>
            <a:endParaRPr lang="en-GB"/>
          </a:p>
          <a:p>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23</a:t>
            </a:fld>
            <a:endParaRPr lang="en-GB"/>
          </a:p>
        </p:txBody>
      </p:sp>
    </p:spTree>
    <p:extLst>
      <p:ext uri="{BB962C8B-B14F-4D97-AF65-F5344CB8AC3E}">
        <p14:creationId xmlns:p14="http://schemas.microsoft.com/office/powerpoint/2010/main" val="3021610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55670C-442C-4851-998E-00CABE5CA788}" type="slidenum">
              <a:rPr lang="en-GB" smtClean="0"/>
              <a:t>24</a:t>
            </a:fld>
            <a:endParaRPr lang="en-GB"/>
          </a:p>
        </p:txBody>
      </p:sp>
    </p:spTree>
    <p:extLst>
      <p:ext uri="{BB962C8B-B14F-4D97-AF65-F5344CB8AC3E}">
        <p14:creationId xmlns:p14="http://schemas.microsoft.com/office/powerpoint/2010/main" val="4121244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terms of the effectiveness of leadership, then, we can almost ‘rank’ the 7 different styles across TA and TF leadership in order of how they relate to leadership effectiveness.</a:t>
            </a:r>
          </a:p>
          <a:p>
            <a:endParaRPr lang="en-GB"/>
          </a:p>
          <a:p>
            <a:r>
              <a:rPr lang="en-GB"/>
              <a:t>Laissez faire has been shown to be the weakest predictor of leadership effectiveness in general – it is a highly passive style and largely ineffective. Management by exception is next followed by contingent rewards. All three of these – and the ones that are more in the ‘passive’ and ‘ineffective’ quadrants here – are transactional styles of leadership. Moving on to TF styles – and up on this chart – individualised consideration is the least effective TF style – but still more effective and involves slightly more active leadership than the highest ranked TA style.  This is the style where leaders would develop self confidence etc. then intellectual stimulation (encouragement to be creative etc), followed by inspirational motivation (high expectations and models behaviours) and idealised influence emerging overall as the most effective form of leadership style – and the most active. </a:t>
            </a:r>
          </a:p>
        </p:txBody>
      </p:sp>
      <p:sp>
        <p:nvSpPr>
          <p:cNvPr id="4" name="Slide Number Placeholder 3"/>
          <p:cNvSpPr>
            <a:spLocks noGrp="1"/>
          </p:cNvSpPr>
          <p:nvPr>
            <p:ph type="sldNum" sz="quarter" idx="5"/>
          </p:nvPr>
        </p:nvSpPr>
        <p:spPr/>
        <p:txBody>
          <a:bodyPr/>
          <a:lstStyle/>
          <a:p>
            <a:fld id="{99447708-9E6C-40C8-A92E-E00B97C19D20}" type="slidenum">
              <a:rPr lang="en-GB" smtClean="0"/>
              <a:t>25</a:t>
            </a:fld>
            <a:endParaRPr lang="en-GB"/>
          </a:p>
        </p:txBody>
      </p:sp>
    </p:spTree>
    <p:extLst>
      <p:ext uri="{BB962C8B-B14F-4D97-AF65-F5344CB8AC3E}">
        <p14:creationId xmlns:p14="http://schemas.microsoft.com/office/powerpoint/2010/main" val="3826294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terms of the effectiveness of leadership, then, we can almost ‘rank’ the 7 different styles across TA and TF leadership in order of how they relate to leadership effectiveness.</a:t>
            </a:r>
          </a:p>
          <a:p>
            <a:endParaRPr lang="en-GB"/>
          </a:p>
          <a:p>
            <a:r>
              <a:rPr lang="en-GB"/>
              <a:t>Laissez faire has been shown to be the weakest predictor of leadership effectiveness in general – it is a highly passive style and largely ineffective. Management by exception is next followed by contingent rewards. All three of these – and the ones that are more in the ‘passive’ and ‘ineffective’ quadrants here – are transactional styles of leadership. Moving on to TF styles – and up on this chart – individualised consideration is the least effective TF style – but still more effective and involves slightly more active leadership than the highest ranked TA style.  This is the style where leaders would develop self confidence etc. then intellectual stimulation (encouragement to be creative etc), followed by inspirational motivation (high expectations and models behaviours) and idealised influence emerging overall as the most effective form of leadership style – and the most active. </a:t>
            </a:r>
          </a:p>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26</a:t>
            </a:fld>
            <a:endParaRPr lang="en-GB"/>
          </a:p>
        </p:txBody>
      </p:sp>
    </p:spTree>
    <p:extLst>
      <p:ext uri="{BB962C8B-B14F-4D97-AF65-F5344CB8AC3E}">
        <p14:creationId xmlns:p14="http://schemas.microsoft.com/office/powerpoint/2010/main" val="1660003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Author – Kurt Lewin in 1939 – social, applied, organisational psychologist researching into management.</a:t>
            </a:r>
          </a:p>
          <a:p>
            <a:endParaRPr lang="en-GB"/>
          </a:p>
          <a:p>
            <a:r>
              <a:rPr lang="en-GB"/>
              <a:t>Three leadership styles – autocratic (authoritarian), democratic (participative), and laissez-faire (delegative). </a:t>
            </a:r>
            <a:r>
              <a:rPr lang="en-GB" err="1"/>
              <a:t>Lewins</a:t>
            </a:r>
            <a:r>
              <a:rPr lang="en-GB"/>
              <a:t> ideas about these three leadership styles relate to how a leader makes decisions, how much control a leader holds over that decision making process, and the amount that they involve their team in making decisions.</a:t>
            </a:r>
          </a:p>
        </p:txBody>
      </p:sp>
      <p:sp>
        <p:nvSpPr>
          <p:cNvPr id="4" name="Slide Number Placeholder 3"/>
          <p:cNvSpPr>
            <a:spLocks noGrp="1"/>
          </p:cNvSpPr>
          <p:nvPr>
            <p:ph type="sldNum" sz="quarter" idx="5"/>
          </p:nvPr>
        </p:nvSpPr>
        <p:spPr/>
        <p:txBody>
          <a:bodyPr/>
          <a:lstStyle/>
          <a:p>
            <a:fld id="{CC9EA040-4C34-41F1-A607-BAE43DDCB7A6}" type="slidenum">
              <a:rPr lang="en-GB" smtClean="0"/>
              <a:t>28</a:t>
            </a:fld>
            <a:endParaRPr lang="en-GB"/>
          </a:p>
        </p:txBody>
      </p:sp>
    </p:spTree>
    <p:extLst>
      <p:ext uri="{BB962C8B-B14F-4D97-AF65-F5344CB8AC3E}">
        <p14:creationId xmlns:p14="http://schemas.microsoft.com/office/powerpoint/2010/main" val="39145373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Autocratic – </a:t>
            </a:r>
            <a:r>
              <a:rPr lang="en-GB" b="0" i="0">
                <a:solidFill>
                  <a:srgbClr val="212529"/>
                </a:solidFill>
                <a:effectLst/>
                <a:latin typeface="Nunito Sans" pitchFamily="2" charset="0"/>
              </a:rPr>
              <a:t>Autocratic leadership is where leaders have complete power over their people. The leader makes all of the decisions and the followers are expected to follow orders and to execute without question. U</a:t>
            </a:r>
            <a:r>
              <a:rPr lang="en-GB"/>
              <a:t>seful when </a:t>
            </a:r>
            <a:r>
              <a:rPr lang="en-GB" b="0" i="0">
                <a:solidFill>
                  <a:srgbClr val="212529"/>
                </a:solidFill>
                <a:effectLst/>
                <a:latin typeface="Nunito Sans" pitchFamily="2" charset="0"/>
              </a:rPr>
              <a:t>dealing with inexperienced employees, or in crisis situations, only as the lack of input and autonomy can have a negative impact on employee motivation over the longer term.</a:t>
            </a:r>
          </a:p>
          <a:p>
            <a:endParaRPr lang="en-GB" b="0" i="0">
              <a:solidFill>
                <a:srgbClr val="212529"/>
              </a:solidFill>
              <a:effectLst/>
              <a:latin typeface="Nunito Sans" pitchFamily="2" charset="0"/>
            </a:endParaRPr>
          </a:p>
          <a:p>
            <a:r>
              <a:rPr lang="en-GB" b="0" i="0">
                <a:solidFill>
                  <a:srgbClr val="212529"/>
                </a:solidFill>
                <a:effectLst/>
                <a:latin typeface="Nunito Sans" pitchFamily="2" charset="0"/>
              </a:rPr>
              <a:t>Democratic - Democratic (or participative) leadership is where the leader involves followers in the decision making process. Often the leader may still make the final decision but input from group members is encouraged in order to reach a decision which makes employees feel as if their voices are heard. Democratic leadership is generally considered to be the most effective of these two leadership styles for group performance across the board, but it can be a slow process so may not be optimal when dealing with a time-critical situation. </a:t>
            </a:r>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29</a:t>
            </a:fld>
            <a:endParaRPr lang="en-GB"/>
          </a:p>
        </p:txBody>
      </p:sp>
    </p:spTree>
    <p:extLst>
      <p:ext uri="{BB962C8B-B14F-4D97-AF65-F5344CB8AC3E}">
        <p14:creationId xmlns:p14="http://schemas.microsoft.com/office/powerpoint/2010/main" val="27340194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Laissez-Faire is a Delegative leadership style – laissez faire leaders are generally hands-off – they provide training and support to subordinates but the decisions are then left almost entirely to the employees themselves, rather than decisions made by the leader. Despite not making the decisions, the accountability sits with the leader. Laissez faire leadership requires a lot of trust in the workers in that the leader needs to feel confident that team members have the required skills, or knowledge that would be needed to first be able to carry out the tasks or project that has been set, and second to complete the tasks or the project to a high standard without being micromanaged.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Research generally suggests that laissez faire leadership leads to the lowest productivity in workers. Even if team members are highly skilled and knowledgeable, that doesn’t necessarily mean that they are skills in setting their own deadlines or solving problems on their own, so it is likely that tasks can go off track and deadlines can be missed when not enough guidance is provided from the leader.</a:t>
            </a:r>
          </a:p>
          <a:p>
            <a:endParaRPr lang="en-GB"/>
          </a:p>
        </p:txBody>
      </p:sp>
      <p:sp>
        <p:nvSpPr>
          <p:cNvPr id="4" name="Slide Number Placeholder 3"/>
          <p:cNvSpPr>
            <a:spLocks noGrp="1"/>
          </p:cNvSpPr>
          <p:nvPr>
            <p:ph type="sldNum" sz="quarter" idx="5"/>
          </p:nvPr>
        </p:nvSpPr>
        <p:spPr/>
        <p:txBody>
          <a:bodyPr/>
          <a:lstStyle/>
          <a:p>
            <a:fld id="{CC9EA040-4C34-41F1-A607-BAE43DDCB7A6}" type="slidenum">
              <a:rPr lang="en-GB" smtClean="0"/>
              <a:t>30</a:t>
            </a:fld>
            <a:endParaRPr lang="en-GB"/>
          </a:p>
        </p:txBody>
      </p:sp>
    </p:spTree>
    <p:extLst>
      <p:ext uri="{BB962C8B-B14F-4D97-AF65-F5344CB8AC3E}">
        <p14:creationId xmlns:p14="http://schemas.microsoft.com/office/powerpoint/2010/main" val="27857056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a:solidFill>
                  <a:srgbClr val="000000"/>
                </a:solidFill>
                <a:effectLst/>
                <a:latin typeface="system"/>
              </a:rPr>
              <a:t>Advantages of the laissez faire leadership Style:</a:t>
            </a:r>
          </a:p>
          <a:p>
            <a:pPr marL="171450" indent="-171450">
              <a:buFont typeface="Arial" panose="020B0604020202020204" pitchFamily="34" charset="0"/>
              <a:buChar char="•"/>
            </a:pPr>
            <a:r>
              <a:rPr lang="en-GB"/>
              <a:t>First, personal growth is encouraged – if the leader is hand off then the employee has to be hands on, and this creates an environment that fosters development and growth in workers.</a:t>
            </a:r>
          </a:p>
          <a:p>
            <a:pPr marL="171450" indent="-171450">
              <a:buFont typeface="Arial" panose="020B0604020202020204" pitchFamily="34" charset="0"/>
              <a:buChar char="•"/>
            </a:pPr>
            <a:r>
              <a:rPr lang="en-GB"/>
              <a:t>Innovation is also encouraged in that autonomy and freedom allows workers to be more creative and innovative with their ideas, their approaches to tasks and projects, etc.</a:t>
            </a:r>
          </a:p>
          <a:p>
            <a:pPr marL="171450" indent="-171450">
              <a:buFont typeface="Arial" panose="020B0604020202020204" pitchFamily="34" charset="0"/>
              <a:buChar char="•"/>
            </a:pPr>
            <a:r>
              <a:rPr lang="en-GB"/>
              <a:t>And laissez faire leadership allows for decisions to be made faster – without micromanagement, team members again have the autonomy to make their own decisions, and therefore don’t have to wait (sometimes for weeks) for approval from a leader.</a:t>
            </a:r>
          </a:p>
          <a:p>
            <a:endParaRPr lang="en-GB"/>
          </a:p>
          <a:p>
            <a:r>
              <a:rPr lang="en-GB"/>
              <a:t>But – for this type of leadership style to be in any way effective, the team must already be highly skilled and experienced. They must be able to work on their own and take responsibility for managing their own time, etc. laissez faire leadership is also especially effective if the team members are more knowledgeable than the leader, allowing them to demonstrate their knowledge and skills without being micromanaged.</a:t>
            </a:r>
          </a:p>
          <a:p>
            <a:endParaRPr lang="en-GB"/>
          </a:p>
          <a:p>
            <a:pPr algn="l" fontAlgn="base"/>
            <a:r>
              <a:rPr lang="en-GB" b="1" i="0">
                <a:solidFill>
                  <a:srgbClr val="000000"/>
                </a:solidFill>
                <a:effectLst/>
                <a:latin typeface="system"/>
              </a:rPr>
              <a:t>Disadvantages of the laissez-faire Leadership Style:</a:t>
            </a:r>
          </a:p>
          <a:p>
            <a:pPr marL="171450" indent="-171450">
              <a:buFont typeface="Arial" panose="020B0604020202020204" pitchFamily="34" charset="0"/>
              <a:buChar char="•"/>
            </a:pPr>
            <a:r>
              <a:rPr lang="en-GB"/>
              <a:t>Lack of role clarity – in some situations – such as if team members are not highly skilled – the hands off approach can lead to poorly defined (or understood) roles between team members. As they are likely to receive little guidance, this uncertainty about what they are supposed to be doing can lead to very low productivity and poor outcomes.</a:t>
            </a:r>
          </a:p>
          <a:p>
            <a:pPr marL="171450" indent="-171450">
              <a:buFont typeface="Arial" panose="020B0604020202020204" pitchFamily="34" charset="0"/>
              <a:buChar char="•"/>
            </a:pPr>
            <a:r>
              <a:rPr lang="en-GB"/>
              <a:t>Lack of involvement from leader can manifest as lack of care in workers – as laissez faire leaders are often not very involved, this can be seen as being withdrawn or not quite part of the team, and may make team members not feel cohesive as a team at all. The employees can then start to express less care and concern for the tasks that they are carrying out. </a:t>
            </a:r>
          </a:p>
          <a:p>
            <a:pPr marL="171450" indent="-171450">
              <a:buFont typeface="Arial" panose="020B0604020202020204" pitchFamily="34" charset="0"/>
              <a:buChar char="•"/>
            </a:pPr>
            <a:r>
              <a:rPr lang="en-GB"/>
              <a:t>Perception of avoidance of true leadership – at its worst, this style of leadership can be seen as the leader avoiding being a true leader, and leaders simply seem passive. Leaders don’t attempt to motivate employees or to praise workers when it is deserved, nor do they make a point of being involved with the team. </a:t>
            </a:r>
          </a:p>
        </p:txBody>
      </p:sp>
      <p:sp>
        <p:nvSpPr>
          <p:cNvPr id="4" name="Slide Number Placeholder 3"/>
          <p:cNvSpPr>
            <a:spLocks noGrp="1"/>
          </p:cNvSpPr>
          <p:nvPr>
            <p:ph type="sldNum" sz="quarter" idx="5"/>
          </p:nvPr>
        </p:nvSpPr>
        <p:spPr/>
        <p:txBody>
          <a:bodyPr/>
          <a:lstStyle/>
          <a:p>
            <a:fld id="{CC9EA040-4C34-41F1-A607-BAE43DDCB7A6}" type="slidenum">
              <a:rPr lang="en-GB" smtClean="0"/>
              <a:t>31</a:t>
            </a:fld>
            <a:endParaRPr lang="en-GB"/>
          </a:p>
        </p:txBody>
      </p:sp>
    </p:spTree>
    <p:extLst>
      <p:ext uri="{BB962C8B-B14F-4D97-AF65-F5344CB8AC3E}">
        <p14:creationId xmlns:p14="http://schemas.microsoft.com/office/powerpoint/2010/main" val="9639169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Organisational culture is made up of beliefs, assumptions, values, and ways of interacting that contribute to the social and psychological environment of an organisation./ The culture of an organisation is important because it refers to a company’s mission, their objectives, its expectations and also the values that are present that guide employees.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Understanding organisational culture can be incredibly important for leaders and for managers within organisations.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OC can be labelled a central concept in occupational research due to its importance in functioning and suffering of employees. There are a number of different types of organisational culture that have been proposed over the years and I will introduce a prominent theory of OC next, but the type of culture that is present within an organisation can be important because different types of culture have different abilities to avoid suffering and create well-being in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venir Next LT Pro" panose="020B05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venir Next LT Pro" panose="020B0504020202020204" pitchFamily="34" charset="0"/>
            </a:endParaRPr>
          </a:p>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34</a:t>
            </a:fld>
            <a:endParaRPr lang="en-GB"/>
          </a:p>
        </p:txBody>
      </p:sp>
    </p:spTree>
    <p:extLst>
      <p:ext uri="{BB962C8B-B14F-4D97-AF65-F5344CB8AC3E}">
        <p14:creationId xmlns:p14="http://schemas.microsoft.com/office/powerpoint/2010/main" val="4086185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According to Schein, there are three levels of organisational culture. OC consists of some aspects that we can see, as well as other things that may be less consciously aware to us, and overall OC can be though of as an interrelation between each of the three levels.</a:t>
            </a:r>
          </a:p>
          <a:p>
            <a:endParaRPr lang="en-GB"/>
          </a:p>
          <a:p>
            <a:r>
              <a:rPr lang="en-GB"/>
              <a:t>At the surface, we have artifacts – or the visible things that we can see that make up organisational culture. At the second level, values exist and values are defined as the shared principles, goals etc that a number of different people have. At the deepest level, and at a point that is suggested to be below our conscious awareness, lie basic assumptions. These assumptions are largely taken for granted and they reflect beliefs about the organisation and the people that work there.</a:t>
            </a:r>
          </a:p>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36</a:t>
            </a:fld>
            <a:endParaRPr lang="en-GB"/>
          </a:p>
        </p:txBody>
      </p:sp>
    </p:spTree>
    <p:extLst>
      <p:ext uri="{BB962C8B-B14F-4D97-AF65-F5344CB8AC3E}">
        <p14:creationId xmlns:p14="http://schemas.microsoft.com/office/powerpoint/2010/main" val="32261696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first of all, we can start to understand an organisations culture by observing its artificats – the physical environment, systems and anything else that we can physically observe. A person could do this during an interview for a position, for example and look at how employees interact, how they dress, how they talk to other people working around them – these are all things that can start to give us an idea of its culture. </a:t>
            </a:r>
          </a:p>
          <a:p>
            <a:r>
              <a:rPr lang="en-GB"/>
              <a:t>But, simply looking at these physical and tangible aspects is very unlikely to provide a full picture of the organisations, since a massive part of what makes up culture is said to exist below our level of awareness. </a:t>
            </a:r>
          </a:p>
        </p:txBody>
      </p:sp>
      <p:sp>
        <p:nvSpPr>
          <p:cNvPr id="4" name="Slide Number Placeholder 3"/>
          <p:cNvSpPr>
            <a:spLocks noGrp="1"/>
          </p:cNvSpPr>
          <p:nvPr>
            <p:ph type="sldNum" sz="quarter" idx="5"/>
          </p:nvPr>
        </p:nvSpPr>
        <p:spPr/>
        <p:txBody>
          <a:bodyPr/>
          <a:lstStyle/>
          <a:p>
            <a:fld id="{D2E23E47-B462-4D90-B4C0-B16873CA7C36}" type="slidenum">
              <a:rPr lang="en-GB" smtClean="0"/>
              <a:t>37</a:t>
            </a:fld>
            <a:endParaRPr lang="en-GB"/>
          </a:p>
        </p:txBody>
      </p:sp>
    </p:spTree>
    <p:extLst>
      <p:ext uri="{BB962C8B-B14F-4D97-AF65-F5344CB8AC3E}">
        <p14:creationId xmlns:p14="http://schemas.microsoft.com/office/powerpoint/2010/main" val="4037782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second level – values – are the beliefs, ideals or norms of the organisation. Values within an organisation are understood once you start to learn more about a company’s mission statements and policies, for example. These guide employees behaviour and their decision making processes. </a:t>
            </a:r>
          </a:p>
        </p:txBody>
      </p:sp>
      <p:sp>
        <p:nvSpPr>
          <p:cNvPr id="4" name="Slide Number Placeholder 3"/>
          <p:cNvSpPr>
            <a:spLocks noGrp="1"/>
          </p:cNvSpPr>
          <p:nvPr>
            <p:ph type="sldNum" sz="quarter" idx="5"/>
          </p:nvPr>
        </p:nvSpPr>
        <p:spPr/>
        <p:txBody>
          <a:bodyPr/>
          <a:lstStyle/>
          <a:p>
            <a:fld id="{D2E23E47-B462-4D90-B4C0-B16873CA7C36}" type="slidenum">
              <a:rPr lang="en-GB" smtClean="0"/>
              <a:t>38</a:t>
            </a:fld>
            <a:endParaRPr lang="en-GB"/>
          </a:p>
        </p:txBody>
      </p:sp>
    </p:spTree>
    <p:extLst>
      <p:ext uri="{BB962C8B-B14F-4D97-AF65-F5344CB8AC3E}">
        <p14:creationId xmlns:p14="http://schemas.microsoft.com/office/powerpoint/2010/main" val="17998619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Finally, the basic assumptions are, again, usually unconscious but constitute the essence of culture. These are the beliefs or values that are ingrained in employees to the point that they are not questioned – they are simply acted upon. The assumptions form the underlying foundation that supports the other two levels. </a:t>
            </a:r>
          </a:p>
        </p:txBody>
      </p:sp>
      <p:sp>
        <p:nvSpPr>
          <p:cNvPr id="4" name="Slide Number Placeholder 3"/>
          <p:cNvSpPr>
            <a:spLocks noGrp="1"/>
          </p:cNvSpPr>
          <p:nvPr>
            <p:ph type="sldNum" sz="quarter" idx="5"/>
          </p:nvPr>
        </p:nvSpPr>
        <p:spPr/>
        <p:txBody>
          <a:bodyPr/>
          <a:lstStyle/>
          <a:p>
            <a:fld id="{D2E23E47-B462-4D90-B4C0-B16873CA7C36}" type="slidenum">
              <a:rPr lang="en-GB" smtClean="0"/>
              <a:t>39</a:t>
            </a:fld>
            <a:endParaRPr lang="en-GB"/>
          </a:p>
        </p:txBody>
      </p:sp>
    </p:spTree>
    <p:extLst>
      <p:ext uri="{BB962C8B-B14F-4D97-AF65-F5344CB8AC3E}">
        <p14:creationId xmlns:p14="http://schemas.microsoft.com/office/powerpoint/2010/main" val="20227459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One of the most well known frameworks for studying organisational culture is the model suggested by Cameron and Quinn which indicates that there are four different archetypes – Clan, Adhocracy, Market, and Hierarchy.  Each of the individual cultures represents a different set of values and beliefs. Every organisation likely has all four, but in different proportions, and the model is known as a competing values framework because it compares these competing priorities that organisations can have.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As you can see here, the model itself is often visually displayed in such a way that it demonstrates four quadrants which are ordered into two dimensions. So the vertical dimension is focused on either flexibility or stability, and moves from flexibility and discretion, to stability and control., whilst the horizontal dimension is focused on whether the organisation is inward or outward looking, and moves from internal focus and integration to external focus and differentiation. </a:t>
            </a:r>
          </a:p>
        </p:txBody>
      </p:sp>
      <p:sp>
        <p:nvSpPr>
          <p:cNvPr id="4" name="Slide Number Placeholder 3"/>
          <p:cNvSpPr>
            <a:spLocks noGrp="1"/>
          </p:cNvSpPr>
          <p:nvPr>
            <p:ph type="sldNum" sz="quarter" idx="5"/>
          </p:nvPr>
        </p:nvSpPr>
        <p:spPr/>
        <p:txBody>
          <a:bodyPr/>
          <a:lstStyle/>
          <a:p>
            <a:fld id="{D2E23E47-B462-4D90-B4C0-B16873CA7C36}" type="slidenum">
              <a:rPr lang="en-GB" smtClean="0"/>
              <a:t>41</a:t>
            </a:fld>
            <a:endParaRPr lang="en-GB"/>
          </a:p>
        </p:txBody>
      </p:sp>
    </p:spTree>
    <p:extLst>
      <p:ext uri="{BB962C8B-B14F-4D97-AF65-F5344CB8AC3E}">
        <p14:creationId xmlns:p14="http://schemas.microsoft.com/office/powerpoint/2010/main" val="803860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The first type, Clan culture, arises when an organisation are primarily inward looking and value flexibility and responsiveness. This culture is often referred to as the ‘extended family’ culture, or a collaborative culture and is evident where there is a lot of emphasis on employees working together, engaging in teamwork. Clan culture often offers a friendly working environment where things like morale and employee relations are important. In terms of leadership in this type of culture, leaders are looked up to as mentors rather than a figure who gives orders and/or punishments. </a:t>
            </a:r>
          </a:p>
        </p:txBody>
      </p:sp>
      <p:sp>
        <p:nvSpPr>
          <p:cNvPr id="4" name="Slide Number Placeholder 3"/>
          <p:cNvSpPr>
            <a:spLocks noGrp="1"/>
          </p:cNvSpPr>
          <p:nvPr>
            <p:ph type="sldNum" sz="quarter" idx="5"/>
          </p:nvPr>
        </p:nvSpPr>
        <p:spPr/>
        <p:txBody>
          <a:bodyPr/>
          <a:lstStyle/>
          <a:p>
            <a:fld id="{D2E23E47-B462-4D90-B4C0-B16873CA7C36}" type="slidenum">
              <a:rPr lang="en-GB" smtClean="0"/>
              <a:t>42</a:t>
            </a:fld>
            <a:endParaRPr lang="en-GB"/>
          </a:p>
        </p:txBody>
      </p:sp>
    </p:spTree>
    <p:extLst>
      <p:ext uri="{BB962C8B-B14F-4D97-AF65-F5344CB8AC3E}">
        <p14:creationId xmlns:p14="http://schemas.microsoft.com/office/powerpoint/2010/main" val="12798736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So the focus of clan culture is on internal outcomes such as employee engagement rather than external outcomes such as customer results. If there was a conflict between the needs of customers and the needs of the organisation, the organisation needs would win.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venir Next LT Pro" panose="020B05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Advantages of this type of culture can be enjoyment of employees at work which increases satisfaction. Engagement in team-based activities or projects is often high which can lead to an improvement in communication between employees. Too much collaboration, though, can be a limitation in that it can cause a reduction in productivity. There is also the risk of employees being unable to make difficult decisions because they are TOO focused on other people’s feelings.</a:t>
            </a:r>
          </a:p>
        </p:txBody>
      </p:sp>
      <p:sp>
        <p:nvSpPr>
          <p:cNvPr id="4" name="Slide Number Placeholder 3"/>
          <p:cNvSpPr>
            <a:spLocks noGrp="1"/>
          </p:cNvSpPr>
          <p:nvPr>
            <p:ph type="sldNum" sz="quarter" idx="5"/>
          </p:nvPr>
        </p:nvSpPr>
        <p:spPr/>
        <p:txBody>
          <a:bodyPr/>
          <a:lstStyle/>
          <a:p>
            <a:fld id="{D2E23E47-B462-4D90-B4C0-B16873CA7C36}" type="slidenum">
              <a:rPr lang="en-GB" smtClean="0"/>
              <a:t>43</a:t>
            </a:fld>
            <a:endParaRPr lang="en-GB"/>
          </a:p>
        </p:txBody>
      </p:sp>
    </p:spTree>
    <p:extLst>
      <p:ext uri="{BB962C8B-B14F-4D97-AF65-F5344CB8AC3E}">
        <p14:creationId xmlns:p14="http://schemas.microsoft.com/office/powerpoint/2010/main" val="3825372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Adhocracy culture still remains within the flexibility dimension but is more external focused. </a:t>
            </a:r>
          </a:p>
          <a:p>
            <a:pPr algn="l"/>
            <a:r>
              <a:rPr lang="en-GB" b="0" i="0">
                <a:solidFill>
                  <a:srgbClr val="4A4E57"/>
                </a:solidFill>
                <a:effectLst/>
                <a:latin typeface="Open Sans" panose="020B0606030504020204" pitchFamily="34" charset="0"/>
              </a:rPr>
              <a:t>Adhocracies exist where organizations are outward looking and focused on being flexible and response. With this type of culture, organizations value pace of work, innovation and risk taking, all in the name of moving quickly to meet external needs and demands.</a:t>
            </a:r>
          </a:p>
          <a:p>
            <a:pPr algn="l"/>
            <a:r>
              <a:rPr lang="en-GB" b="0" i="0">
                <a:solidFill>
                  <a:srgbClr val="4A4E57"/>
                </a:solidFill>
                <a:effectLst/>
                <a:latin typeface="Open Sans" panose="020B0606030504020204" pitchFamily="34" charset="0"/>
              </a:rPr>
              <a:t>These organizations are held together by their desire to experiment, innovate and create quickly. As a result they are entrepreneurial, ah-hoc, and driven to create new things and find new ways of succeeding.</a:t>
            </a:r>
          </a:p>
          <a:p>
            <a:pPr algn="l"/>
            <a:r>
              <a:rPr lang="en-GB" b="0" i="0">
                <a:solidFill>
                  <a:srgbClr val="4A4E57"/>
                </a:solidFill>
                <a:effectLst/>
                <a:latin typeface="Open Sans" panose="020B0606030504020204" pitchFamily="34" charset="0"/>
              </a:rPr>
              <a:t>While these organizations may grow and develop quickly, they may have less control over their operations and provide less nurturing environments than other organizations.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venir Next LT Pro" panose="020B0504020202020204" pitchFamily="34" charset="0"/>
            </a:endParaRPr>
          </a:p>
        </p:txBody>
      </p:sp>
      <p:sp>
        <p:nvSpPr>
          <p:cNvPr id="4" name="Slide Number Placeholder 3"/>
          <p:cNvSpPr>
            <a:spLocks noGrp="1"/>
          </p:cNvSpPr>
          <p:nvPr>
            <p:ph type="sldNum" sz="quarter" idx="5"/>
          </p:nvPr>
        </p:nvSpPr>
        <p:spPr/>
        <p:txBody>
          <a:bodyPr/>
          <a:lstStyle/>
          <a:p>
            <a:fld id="{D2E23E47-B462-4D90-B4C0-B16873CA7C36}" type="slidenum">
              <a:rPr lang="en-GB" smtClean="0"/>
              <a:t>44</a:t>
            </a:fld>
            <a:endParaRPr lang="en-GB"/>
          </a:p>
        </p:txBody>
      </p:sp>
    </p:spTree>
    <p:extLst>
      <p:ext uri="{BB962C8B-B14F-4D97-AF65-F5344CB8AC3E}">
        <p14:creationId xmlns:p14="http://schemas.microsoft.com/office/powerpoint/2010/main" val="25594763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With ad-hoc cultures, employee growth is highly likely given that the main focus of the organisation tends to be on off-the-wall thinking and encouraging employees to aggressively pursue new ideas. A benefit of this is that there is massive potential for innovation within the organisation as well as the growth of the employees, and psychological safety may be important (this is when employees feel comfortable trying new things without fear of punishment/loss of job etc if things go wrong). Limitations, however, are mainly a feeling of lack of stability – when there are so many new things and new initiatives being fostered at one time it may be difficult to focus on any one thing for too long. And this type of culture can be incredibly intimidating for new employees who may not have developed the expertise to work as quickly and aggressively as would be required by this type of culture.</a:t>
            </a:r>
          </a:p>
        </p:txBody>
      </p:sp>
      <p:sp>
        <p:nvSpPr>
          <p:cNvPr id="4" name="Slide Number Placeholder 3"/>
          <p:cNvSpPr>
            <a:spLocks noGrp="1"/>
          </p:cNvSpPr>
          <p:nvPr>
            <p:ph type="sldNum" sz="quarter" idx="5"/>
          </p:nvPr>
        </p:nvSpPr>
        <p:spPr/>
        <p:txBody>
          <a:bodyPr/>
          <a:lstStyle/>
          <a:p>
            <a:fld id="{D2E23E47-B462-4D90-B4C0-B16873CA7C36}" type="slidenum">
              <a:rPr lang="en-GB" smtClean="0"/>
              <a:t>45</a:t>
            </a:fld>
            <a:endParaRPr lang="en-GB"/>
          </a:p>
        </p:txBody>
      </p:sp>
    </p:spTree>
    <p:extLst>
      <p:ext uri="{BB962C8B-B14F-4D97-AF65-F5344CB8AC3E}">
        <p14:creationId xmlns:p14="http://schemas.microsoft.com/office/powerpoint/2010/main" val="29535817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A hierarchy culture, also known as a control culture, are seen in organisations that value stability and control and are inward looking. This type of culture would apply, for example, to a work environment that is more structured and oriented on process. Hierarchies are proposed to bring structure and aim to ensure that the operating processes within the organisation are controlled and ordered. Most activities or decisions made are dictated by existing procedures within the organisation rather than valuing innovation or freethinking. The purpose of a leader in this type of culture, for example, would be to ensure the focus remains on stability and reliability. Because of the high control, this type of organisation would be less responsive to any change in situations or demands.</a:t>
            </a:r>
          </a:p>
        </p:txBody>
      </p:sp>
      <p:sp>
        <p:nvSpPr>
          <p:cNvPr id="4" name="Slide Number Placeholder 3"/>
          <p:cNvSpPr>
            <a:spLocks noGrp="1"/>
          </p:cNvSpPr>
          <p:nvPr>
            <p:ph type="sldNum" sz="quarter" idx="5"/>
          </p:nvPr>
        </p:nvSpPr>
        <p:spPr/>
        <p:txBody>
          <a:bodyPr/>
          <a:lstStyle/>
          <a:p>
            <a:fld id="{D2E23E47-B462-4D90-B4C0-B16873CA7C36}" type="slidenum">
              <a:rPr lang="en-GB" smtClean="0"/>
              <a:t>46</a:t>
            </a:fld>
            <a:endParaRPr lang="en-GB"/>
          </a:p>
        </p:txBody>
      </p:sp>
    </p:spTree>
    <p:extLst>
      <p:ext uri="{BB962C8B-B14F-4D97-AF65-F5344CB8AC3E}">
        <p14:creationId xmlns:p14="http://schemas.microsoft.com/office/powerpoint/2010/main" val="31965143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A good example of where a hierarchy culture would exist is in government organisations. These would face many regulations and are often subject to high levels of scrutiny, and are therefore required to follow policy or procedure over almost anything else.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venir Next LT Pro" panose="020B05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Good things about this type of culture would be that expectations are very clear because of the high level of structure – everything is more or less prescribed by policy or procedure, for example. And employees are likely to experience good levels of security and predictability. Negatives, though, are that prioritising procedure can lead to inflexibility and with employees feeling they are not supported. Too much rigidity can stifle innovation and growth of employees because people may be too concerned about thinking outside the box. </a:t>
            </a:r>
          </a:p>
        </p:txBody>
      </p:sp>
      <p:sp>
        <p:nvSpPr>
          <p:cNvPr id="4" name="Slide Number Placeholder 3"/>
          <p:cNvSpPr>
            <a:spLocks noGrp="1"/>
          </p:cNvSpPr>
          <p:nvPr>
            <p:ph type="sldNum" sz="quarter" idx="5"/>
          </p:nvPr>
        </p:nvSpPr>
        <p:spPr/>
        <p:txBody>
          <a:bodyPr/>
          <a:lstStyle/>
          <a:p>
            <a:fld id="{D2E23E47-B462-4D90-B4C0-B16873CA7C36}" type="slidenum">
              <a:rPr lang="en-GB" smtClean="0"/>
              <a:t>47</a:t>
            </a:fld>
            <a:endParaRPr lang="en-GB"/>
          </a:p>
        </p:txBody>
      </p:sp>
    </p:spTree>
    <p:extLst>
      <p:ext uri="{BB962C8B-B14F-4D97-AF65-F5344CB8AC3E}">
        <p14:creationId xmlns:p14="http://schemas.microsoft.com/office/powerpoint/2010/main" val="16218092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Market culture is outward looking and values stability and control. Market culture is also called a compete culture because the emphasis of this type of culture is placed on results. Employees in this type of culture and organisations want to accomplish what they set out to do and they are highly goal focused. The leaders, therefore, tend to be tough and demanding to ensure success (however that is being measured in the organisation) is achieved. It can be a high pressure environment to work in but simultaneously reported as being rewarding when the hard work leads to measurable results. </a:t>
            </a:r>
          </a:p>
        </p:txBody>
      </p:sp>
      <p:sp>
        <p:nvSpPr>
          <p:cNvPr id="4" name="Slide Number Placeholder 3"/>
          <p:cNvSpPr>
            <a:spLocks noGrp="1"/>
          </p:cNvSpPr>
          <p:nvPr>
            <p:ph type="sldNum" sz="quarter" idx="5"/>
          </p:nvPr>
        </p:nvSpPr>
        <p:spPr/>
        <p:txBody>
          <a:bodyPr/>
          <a:lstStyle/>
          <a:p>
            <a:fld id="{D2E23E47-B462-4D90-B4C0-B16873CA7C36}" type="slidenum">
              <a:rPr lang="en-GB" smtClean="0"/>
              <a:t>48</a:t>
            </a:fld>
            <a:endParaRPr lang="en-GB"/>
          </a:p>
        </p:txBody>
      </p:sp>
    </p:spTree>
    <p:extLst>
      <p:ext uri="{BB962C8B-B14F-4D97-AF65-F5344CB8AC3E}">
        <p14:creationId xmlns:p14="http://schemas.microsoft.com/office/powerpoint/2010/main" val="36807732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Organisations that harbour a market culture are internally focused and are very competitive, but that then makes them less responsive than others. They are generally highly customer focused and prioritise providing for customers and improving their own market position, and can be far less nurturing than other types of organisation.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venir Next LT Pro" panose="020B0504020202020204" pitchFamily="34" charset="0"/>
              </a:rPr>
              <a:t>Advantages are that employees do tend to be driven and highly motivated to achieve their goals, and this can then lead to improved performance for the company because everyone is committed to success. But the negatives are that engaging in constant competition can lead to a toxic work environment, and the constant feeling of pressure can lead to stress and burnout.</a:t>
            </a:r>
          </a:p>
        </p:txBody>
      </p:sp>
      <p:sp>
        <p:nvSpPr>
          <p:cNvPr id="4" name="Slide Number Placeholder 3"/>
          <p:cNvSpPr>
            <a:spLocks noGrp="1"/>
          </p:cNvSpPr>
          <p:nvPr>
            <p:ph type="sldNum" sz="quarter" idx="5"/>
          </p:nvPr>
        </p:nvSpPr>
        <p:spPr/>
        <p:txBody>
          <a:bodyPr/>
          <a:lstStyle/>
          <a:p>
            <a:fld id="{D2E23E47-B462-4D90-B4C0-B16873CA7C36}" type="slidenum">
              <a:rPr lang="en-GB" smtClean="0"/>
              <a:t>49</a:t>
            </a:fld>
            <a:endParaRPr lang="en-GB"/>
          </a:p>
        </p:txBody>
      </p:sp>
    </p:spTree>
    <p:extLst>
      <p:ext uri="{BB962C8B-B14F-4D97-AF65-F5344CB8AC3E}">
        <p14:creationId xmlns:p14="http://schemas.microsoft.com/office/powerpoint/2010/main" val="17832111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50</a:t>
            </a:fld>
            <a:endParaRPr lang="en-GB"/>
          </a:p>
        </p:txBody>
      </p:sp>
    </p:spTree>
    <p:extLst>
      <p:ext uri="{BB962C8B-B14F-4D97-AF65-F5344CB8AC3E}">
        <p14:creationId xmlns:p14="http://schemas.microsoft.com/office/powerpoint/2010/main" val="35902570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51</a:t>
            </a:fld>
            <a:endParaRPr lang="en-GB"/>
          </a:p>
        </p:txBody>
      </p:sp>
    </p:spTree>
    <p:extLst>
      <p:ext uri="{BB962C8B-B14F-4D97-AF65-F5344CB8AC3E}">
        <p14:creationId xmlns:p14="http://schemas.microsoft.com/office/powerpoint/2010/main" val="383672545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52</a:t>
            </a:fld>
            <a:endParaRPr lang="en-GB"/>
          </a:p>
        </p:txBody>
      </p:sp>
    </p:spTree>
    <p:extLst>
      <p:ext uri="{BB962C8B-B14F-4D97-AF65-F5344CB8AC3E}">
        <p14:creationId xmlns:p14="http://schemas.microsoft.com/office/powerpoint/2010/main" val="7850111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23E47-B462-4D90-B4C0-B16873CA7C36}" type="slidenum">
              <a:rPr lang="en-GB" smtClean="0"/>
              <a:t>53</a:t>
            </a:fld>
            <a:endParaRPr lang="en-GB"/>
          </a:p>
        </p:txBody>
      </p:sp>
    </p:spTree>
    <p:extLst>
      <p:ext uri="{BB962C8B-B14F-4D97-AF65-F5344CB8AC3E}">
        <p14:creationId xmlns:p14="http://schemas.microsoft.com/office/powerpoint/2010/main" val="579961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67375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18800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70204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23028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3440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09346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59855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47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9259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04973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12/2/2024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6117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12/2/2024</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117499719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jpeg"/><Relationship Id="rId7" Type="http://schemas.openxmlformats.org/officeDocument/2006/relationships/image" Target="../media/image23.sv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AA18C3-26B4-AF66-1723-D31409FFB518}"/>
              </a:ext>
            </a:extLst>
          </p:cNvPr>
          <p:cNvPicPr>
            <a:picLocks noChangeAspect="1"/>
          </p:cNvPicPr>
          <p:nvPr/>
        </p:nvPicPr>
        <p:blipFill rotWithShape="1">
          <a:blip r:embed="rId2">
            <a:alphaModFix amt="50000"/>
          </a:blip>
          <a:srcRect t="1491" r="-1" b="18701"/>
          <a:stretch/>
        </p:blipFill>
        <p:spPr>
          <a:xfrm>
            <a:off x="20" y="10"/>
            <a:ext cx="12188930" cy="6857990"/>
          </a:xfrm>
          <a:prstGeom prst="rect">
            <a:avLst/>
          </a:prstGeom>
        </p:spPr>
      </p:pic>
      <p:sp>
        <p:nvSpPr>
          <p:cNvPr id="2" name="Title 1">
            <a:extLst>
              <a:ext uri="{FF2B5EF4-FFF2-40B4-BE49-F238E27FC236}">
                <a16:creationId xmlns:a16="http://schemas.microsoft.com/office/drawing/2014/main" id="{6B06DE52-80F1-3F88-0B52-37E3CE365E55}"/>
              </a:ext>
            </a:extLst>
          </p:cNvPr>
          <p:cNvSpPr>
            <a:spLocks noGrp="1"/>
          </p:cNvSpPr>
          <p:nvPr>
            <p:ph type="ctrTitle"/>
          </p:nvPr>
        </p:nvSpPr>
        <p:spPr>
          <a:xfrm>
            <a:off x="1524000" y="1122363"/>
            <a:ext cx="9144000" cy="3063240"/>
          </a:xfrm>
        </p:spPr>
        <p:txBody>
          <a:bodyPr>
            <a:noAutofit/>
          </a:bodyPr>
          <a:lstStyle/>
          <a:p>
            <a:pPr algn="ctr"/>
            <a:r>
              <a:rPr lang="en-GB" sz="5400">
                <a:latin typeface="Arial" panose="020B0604020202020204" pitchFamily="34" charset="0"/>
                <a:cs typeface="Arial" panose="020B0604020202020204" pitchFamily="34" charset="0"/>
              </a:rPr>
              <a:t>Leadership and Organisational Culture</a:t>
            </a:r>
          </a:p>
        </p:txBody>
      </p:sp>
      <p:sp>
        <p:nvSpPr>
          <p:cNvPr id="3" name="Subtitle 2">
            <a:extLst>
              <a:ext uri="{FF2B5EF4-FFF2-40B4-BE49-F238E27FC236}">
                <a16:creationId xmlns:a16="http://schemas.microsoft.com/office/drawing/2014/main" id="{C8D92B98-59CC-33D2-1093-DB7EC78D3821}"/>
              </a:ext>
            </a:extLst>
          </p:cNvPr>
          <p:cNvSpPr>
            <a:spLocks noGrp="1"/>
          </p:cNvSpPr>
          <p:nvPr>
            <p:ph type="subTitle" idx="1"/>
          </p:nvPr>
        </p:nvSpPr>
        <p:spPr>
          <a:xfrm>
            <a:off x="1527048" y="4599432"/>
            <a:ext cx="9144000" cy="1536192"/>
          </a:xfrm>
        </p:spPr>
        <p:txBody>
          <a:bodyPr>
            <a:normAutofit/>
          </a:bodyPr>
          <a:lstStyle/>
          <a:p>
            <a:pPr algn="ctr"/>
            <a:r>
              <a:rPr lang="en-GB" sz="3200"/>
              <a:t>Stacey Coleman</a:t>
            </a: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74936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25D75-BEE5-4596-129F-E41703F8975E}"/>
              </a:ext>
            </a:extLst>
          </p:cNvPr>
          <p:cNvSpPr>
            <a:spLocks noGrp="1"/>
          </p:cNvSpPr>
          <p:nvPr>
            <p:ph type="title"/>
          </p:nvPr>
        </p:nvSpPr>
        <p:spPr>
          <a:xfrm>
            <a:off x="5297762" y="329184"/>
            <a:ext cx="6251110" cy="1783080"/>
          </a:xfrm>
        </p:spPr>
        <p:txBody>
          <a:bodyPr anchor="b">
            <a:normAutofit/>
          </a:bodyPr>
          <a:lstStyle/>
          <a:p>
            <a:r>
              <a:rPr lang="en-GB" sz="3200" b="1">
                <a:latin typeface="Georgia Pro Semibold" panose="02040702050405020303" pitchFamily="18" charset="0"/>
                <a:cs typeface="Arial" panose="020B0604020202020204" pitchFamily="34" charset="0"/>
              </a:rPr>
              <a:t>Lecture Outline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89B16"/>
          </a:solidFill>
          <a:ln w="38100" cap="rnd">
            <a:solidFill>
              <a:srgbClr val="C89B1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DF5E3C-E8B0-F1D4-6367-584E1BC58F29}"/>
              </a:ext>
            </a:extLst>
          </p:cNvPr>
          <p:cNvSpPr>
            <a:spLocks noGrp="1"/>
          </p:cNvSpPr>
          <p:nvPr>
            <p:ph idx="1"/>
          </p:nvPr>
        </p:nvSpPr>
        <p:spPr>
          <a:xfrm>
            <a:off x="5297762" y="2706624"/>
            <a:ext cx="6562142" cy="3822192"/>
          </a:xfrm>
        </p:spPr>
        <p:txBody>
          <a:bodyPr>
            <a:normAutofit/>
          </a:bodyPr>
          <a:lstStyle/>
          <a:p>
            <a:r>
              <a:rPr lang="en-GB" sz="2400">
                <a:latin typeface="Avenir Next LT Pro" panose="020B0504020202020204" pitchFamily="34" charset="0"/>
              </a:rPr>
              <a:t>Models of leadership</a:t>
            </a:r>
          </a:p>
          <a:p>
            <a:pPr lvl="1"/>
            <a:r>
              <a:rPr lang="en-GB" sz="2000">
                <a:latin typeface="Avenir Next LT Pro" panose="020B0504020202020204" pitchFamily="34" charset="0"/>
              </a:rPr>
              <a:t>Trait approaches</a:t>
            </a:r>
          </a:p>
          <a:p>
            <a:pPr lvl="1"/>
            <a:r>
              <a:rPr lang="en-GB" sz="2000">
                <a:latin typeface="Avenir Next LT Pro" panose="020B0504020202020204" pitchFamily="34" charset="0"/>
              </a:rPr>
              <a:t>Behavioural approaches (TA/TF)</a:t>
            </a:r>
          </a:p>
          <a:p>
            <a:r>
              <a:rPr lang="en-GB" sz="2400">
                <a:latin typeface="Avenir Next LT Pro" panose="020B0504020202020204" pitchFamily="34" charset="0"/>
              </a:rPr>
              <a:t>Introduction to Organisational Culture (OC)</a:t>
            </a:r>
          </a:p>
          <a:p>
            <a:r>
              <a:rPr lang="en-GB" sz="2400">
                <a:latin typeface="Avenir Next LT Pro" panose="020B0504020202020204" pitchFamily="34" charset="0"/>
              </a:rPr>
              <a:t>Relationship between leadership styles/abilities and OC</a:t>
            </a:r>
          </a:p>
        </p:txBody>
      </p:sp>
      <p:pic>
        <p:nvPicPr>
          <p:cNvPr id="5" name="Picture 4" descr="Red toy person in front of two lines of white figures">
            <a:extLst>
              <a:ext uri="{FF2B5EF4-FFF2-40B4-BE49-F238E27FC236}">
                <a16:creationId xmlns:a16="http://schemas.microsoft.com/office/drawing/2014/main" id="{72F6BCA4-09FA-6E0E-834F-46A38F92613C}"/>
              </a:ext>
            </a:extLst>
          </p:cNvPr>
          <p:cNvPicPr>
            <a:picLocks noChangeAspect="1"/>
          </p:cNvPicPr>
          <p:nvPr/>
        </p:nvPicPr>
        <p:blipFill rotWithShape="1">
          <a:blip r:embed="rId2"/>
          <a:srcRect l="29602" r="2574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24529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600" b="1" i="1">
                <a:solidFill>
                  <a:schemeClr val="accent4">
                    <a:lumMod val="75000"/>
                  </a:schemeClr>
                </a:solidFill>
                <a:latin typeface="Georgia Pro Semibold" panose="02040702050405020303" pitchFamily="18" charset="0"/>
                <a:cs typeface="Arial" panose="020B0604020202020204" pitchFamily="34" charset="0"/>
              </a:rPr>
              <a:t>Leadership is…</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r>
              <a:rPr lang="en-GB" sz="2400" b="1" i="1">
                <a:highlight>
                  <a:srgbClr val="6BC8D3"/>
                </a:highlight>
                <a:latin typeface="Avenir Next LT Pro" panose="020B0504020202020204" pitchFamily="34" charset="0"/>
              </a:rPr>
              <a:t>Leadership:</a:t>
            </a:r>
          </a:p>
          <a:p>
            <a:pPr lvl="1">
              <a:buFont typeface="Courier New" panose="02070309020205020404" pitchFamily="49" charset="0"/>
              <a:buChar char="o"/>
            </a:pPr>
            <a:r>
              <a:rPr lang="en-GB" altLang="en-US" sz="2000">
                <a:latin typeface="Avenir Next LT Pro" panose="020B0504020202020204" pitchFamily="34" charset="0"/>
              </a:rPr>
              <a:t>A process whereby an individual influences a group of individuals to achieve a common goal (Northouse, 2015)</a:t>
            </a:r>
          </a:p>
          <a:p>
            <a:pPr lvl="1">
              <a:buFont typeface="Courier New" panose="02070309020205020404" pitchFamily="49" charset="0"/>
              <a:buChar char="o"/>
            </a:pPr>
            <a:r>
              <a:rPr lang="en-GB" altLang="en-US" sz="2000">
                <a:latin typeface="Avenir Next LT Pro" panose="020B0504020202020204" pitchFamily="34" charset="0"/>
              </a:rPr>
              <a:t>T</a:t>
            </a:r>
            <a:r>
              <a:rPr lang="en-GB" sz="2000">
                <a:latin typeface="Avenir Next LT Pro" panose="020B0504020202020204" pitchFamily="34" charset="0"/>
              </a:rPr>
              <a:t>he ability of an individual to influence, motivate, and enable others to contribute towards the effectiveness and success of the organisation of which they are members (House et al., 2004)</a:t>
            </a:r>
          </a:p>
          <a:p>
            <a:pPr lvl="1">
              <a:buFont typeface="Courier New" panose="02070309020205020404" pitchFamily="49" charset="0"/>
              <a:buChar char="o"/>
            </a:pPr>
            <a:endParaRPr lang="en-GB" sz="2000">
              <a:latin typeface="Avenir Next LT Pro" panose="020B0504020202020204" pitchFamily="34" charset="0"/>
            </a:endParaRPr>
          </a:p>
          <a:p>
            <a:r>
              <a:rPr lang="en-GB" sz="2400" b="1" i="1">
                <a:solidFill>
                  <a:schemeClr val="bg1"/>
                </a:solidFill>
                <a:highlight>
                  <a:srgbClr val="0C818A"/>
                </a:highlight>
                <a:latin typeface="Avenir Next LT Pro" panose="020B0504020202020204" pitchFamily="34" charset="0"/>
              </a:rPr>
              <a:t>Leader:</a:t>
            </a:r>
          </a:p>
          <a:p>
            <a:pPr lvl="1">
              <a:lnSpc>
                <a:spcPct val="90000"/>
              </a:lnSpc>
              <a:buFont typeface="Courier New" panose="02070309020205020404" pitchFamily="49" charset="0"/>
              <a:buChar char="o"/>
            </a:pPr>
            <a:r>
              <a:rPr lang="en-GB" altLang="en-US" sz="2000">
                <a:latin typeface="Avenir Next LT Pro" panose="020B0504020202020204" pitchFamily="34" charset="0"/>
              </a:rPr>
              <a:t>The person who is appointed, elected or informally chosen to direct and co-ordinate the work of others (Fiedler, 1995)</a:t>
            </a:r>
          </a:p>
          <a:p>
            <a:pPr>
              <a:buFont typeface="Courier New" panose="02070309020205020404" pitchFamily="49" charset="0"/>
              <a:buChar char="o"/>
            </a:pPr>
            <a:endParaRPr lang="en-GB" sz="2400">
              <a:latin typeface="Avenir Next LT Pro" panose="020B0504020202020204" pitchFamily="34" charset="0"/>
            </a:endParaRPr>
          </a:p>
        </p:txBody>
      </p:sp>
    </p:spTree>
    <p:extLst>
      <p:ext uri="{BB962C8B-B14F-4D97-AF65-F5344CB8AC3E}">
        <p14:creationId xmlns:p14="http://schemas.microsoft.com/office/powerpoint/2010/main" val="54762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thinking">
            <a:extLst>
              <a:ext uri="{FF2B5EF4-FFF2-40B4-BE49-F238E27FC236}">
                <a16:creationId xmlns:a16="http://schemas.microsoft.com/office/drawing/2014/main" id="{F1C1FE76-878A-80D7-862D-8927284AE109}"/>
              </a:ext>
            </a:extLst>
          </p:cNvPr>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Avenir Next LT Pro" panose="020B0504020202020204" pitchFamily="34" charset="0"/>
            </a:endParaRPr>
          </a:p>
        </p:txBody>
      </p:sp>
      <p:pic>
        <p:nvPicPr>
          <p:cNvPr id="3" name="Picture 2">
            <a:extLst>
              <a:ext uri="{FF2B5EF4-FFF2-40B4-BE49-F238E27FC236}">
                <a16:creationId xmlns:a16="http://schemas.microsoft.com/office/drawing/2014/main" id="{E5297810-78F5-BFA4-1817-3BEC8E5ADD79}"/>
              </a:ext>
            </a:extLst>
          </p:cNvPr>
          <p:cNvPicPr>
            <a:picLocks noChangeAspect="1"/>
          </p:cNvPicPr>
          <p:nvPr/>
        </p:nvPicPr>
        <p:blipFill>
          <a:blip r:embed="rId2"/>
          <a:stretch>
            <a:fillRect/>
          </a:stretch>
        </p:blipFill>
        <p:spPr>
          <a:xfrm>
            <a:off x="4977198" y="2253654"/>
            <a:ext cx="2143125" cy="2143125"/>
          </a:xfrm>
          <a:prstGeom prst="rect">
            <a:avLst/>
          </a:prstGeom>
        </p:spPr>
      </p:pic>
      <p:sp>
        <p:nvSpPr>
          <p:cNvPr id="4" name="Cloud Callout 4">
            <a:extLst>
              <a:ext uri="{FF2B5EF4-FFF2-40B4-BE49-F238E27FC236}">
                <a16:creationId xmlns:a16="http://schemas.microsoft.com/office/drawing/2014/main" id="{D0925B35-04D9-5250-BF74-8030B638F25D}"/>
              </a:ext>
            </a:extLst>
          </p:cNvPr>
          <p:cNvSpPr/>
          <p:nvPr/>
        </p:nvSpPr>
        <p:spPr>
          <a:xfrm>
            <a:off x="7344287" y="214210"/>
            <a:ext cx="3308302" cy="2143124"/>
          </a:xfrm>
          <a:prstGeom prst="cloudCallout">
            <a:avLst>
              <a:gd name="adj1" fmla="val -49471"/>
              <a:gd name="adj2" fmla="val 78411"/>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1">
                    <a:lumMod val="50000"/>
                  </a:schemeClr>
                </a:solidFill>
                <a:latin typeface="Avenir Next LT Pro" panose="020B0504020202020204" pitchFamily="34" charset="0"/>
              </a:rPr>
              <a:t>Why are some people better leaders than others?</a:t>
            </a:r>
          </a:p>
        </p:txBody>
      </p:sp>
      <p:sp>
        <p:nvSpPr>
          <p:cNvPr id="5" name="Cloud Callout 6">
            <a:extLst>
              <a:ext uri="{FF2B5EF4-FFF2-40B4-BE49-F238E27FC236}">
                <a16:creationId xmlns:a16="http://schemas.microsoft.com/office/drawing/2014/main" id="{AF88986A-7419-6AF9-870C-1C0CB6A98022}"/>
              </a:ext>
            </a:extLst>
          </p:cNvPr>
          <p:cNvSpPr/>
          <p:nvPr/>
        </p:nvSpPr>
        <p:spPr>
          <a:xfrm>
            <a:off x="7536159" y="3801979"/>
            <a:ext cx="3308303" cy="2867381"/>
          </a:xfrm>
          <a:prstGeom prst="cloudCallout">
            <a:avLst>
              <a:gd name="adj1" fmla="val -66732"/>
              <a:gd name="adj2" fmla="val -56224"/>
            </a:avLst>
          </a:prstGeom>
          <a:solidFill>
            <a:schemeClr val="accent5">
              <a:lumMod val="60000"/>
              <a:lumOff val="4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5">
                    <a:lumMod val="50000"/>
                  </a:schemeClr>
                </a:solidFill>
                <a:latin typeface="Avenir Next LT Pro" panose="020B0504020202020204" pitchFamily="34" charset="0"/>
              </a:rPr>
              <a:t>Is there something that distinguishes ‘good’ leaders from ‘bad’ leaders?</a:t>
            </a:r>
          </a:p>
        </p:txBody>
      </p:sp>
      <p:sp>
        <p:nvSpPr>
          <p:cNvPr id="6" name="Cloud Callout 8">
            <a:extLst>
              <a:ext uri="{FF2B5EF4-FFF2-40B4-BE49-F238E27FC236}">
                <a16:creationId xmlns:a16="http://schemas.microsoft.com/office/drawing/2014/main" id="{C9B70B5A-FE2D-B53D-EB59-641984A27654}"/>
              </a:ext>
            </a:extLst>
          </p:cNvPr>
          <p:cNvSpPr/>
          <p:nvPr/>
        </p:nvSpPr>
        <p:spPr>
          <a:xfrm>
            <a:off x="1539411" y="557133"/>
            <a:ext cx="3308304" cy="2143123"/>
          </a:xfrm>
          <a:prstGeom prst="cloudCallout">
            <a:avLst>
              <a:gd name="adj1" fmla="val 49780"/>
              <a:gd name="adj2" fmla="val 68620"/>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2">
                    <a:lumMod val="50000"/>
                  </a:schemeClr>
                </a:solidFill>
                <a:latin typeface="Avenir Next LT Pro" panose="020B0504020202020204" pitchFamily="34" charset="0"/>
              </a:rPr>
              <a:t>Can anyone become a leader in certain situations?</a:t>
            </a:r>
          </a:p>
        </p:txBody>
      </p:sp>
      <p:sp>
        <p:nvSpPr>
          <p:cNvPr id="7" name="Cloud Callout 9">
            <a:extLst>
              <a:ext uri="{FF2B5EF4-FFF2-40B4-BE49-F238E27FC236}">
                <a16:creationId xmlns:a16="http://schemas.microsoft.com/office/drawing/2014/main" id="{D706B2B5-F12D-FA1F-FB6A-7DEDE16519ED}"/>
              </a:ext>
            </a:extLst>
          </p:cNvPr>
          <p:cNvSpPr/>
          <p:nvPr/>
        </p:nvSpPr>
        <p:spPr>
          <a:xfrm>
            <a:off x="689811" y="4122821"/>
            <a:ext cx="5289123" cy="2330515"/>
          </a:xfrm>
          <a:prstGeom prst="cloudCallout">
            <a:avLst>
              <a:gd name="adj1" fmla="val 30863"/>
              <a:gd name="adj2" fmla="val -76725"/>
            </a:avLst>
          </a:prstGeom>
          <a:solidFill>
            <a:schemeClr val="accent6">
              <a:lumMod val="60000"/>
              <a:lumOff val="4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6">
                    <a:lumMod val="50000"/>
                  </a:schemeClr>
                </a:solidFill>
                <a:latin typeface="Avenir Next LT Pro" panose="020B0504020202020204" pitchFamily="34" charset="0"/>
              </a:rPr>
              <a:t>Are there specific types of leadership that may be more effective than others? </a:t>
            </a:r>
          </a:p>
          <a:p>
            <a:pPr algn="ctr"/>
            <a:r>
              <a:rPr lang="en-GB" i="1">
                <a:solidFill>
                  <a:schemeClr val="accent6">
                    <a:lumMod val="50000"/>
                  </a:schemeClr>
                </a:solidFill>
                <a:latin typeface="Avenir Next LT Pro" panose="020B0504020202020204" pitchFamily="34" charset="0"/>
              </a:rPr>
              <a:t>(For all people, or for some people?)</a:t>
            </a:r>
            <a:endParaRPr lang="en-GB">
              <a:solidFill>
                <a:schemeClr val="accent6">
                  <a:lumMod val="50000"/>
                </a:schemeClr>
              </a:solidFill>
              <a:latin typeface="Avenir Next LT Pro" panose="020B0504020202020204" pitchFamily="34" charset="0"/>
            </a:endParaRPr>
          </a:p>
        </p:txBody>
      </p:sp>
    </p:spTree>
    <p:extLst>
      <p:ext uri="{BB962C8B-B14F-4D97-AF65-F5344CB8AC3E}">
        <p14:creationId xmlns:p14="http://schemas.microsoft.com/office/powerpoint/2010/main" val="392020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erson in a suit and tie&#10;&#10;Description automatically generated">
            <a:extLst>
              <a:ext uri="{FF2B5EF4-FFF2-40B4-BE49-F238E27FC236}">
                <a16:creationId xmlns:a16="http://schemas.microsoft.com/office/drawing/2014/main" id="{AAB73B10-9CA4-6C8E-1AD8-CDB535BEAED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0689" y="650497"/>
            <a:ext cx="5571066"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ith short mustache&#10;&#10;Description automatically generated">
            <a:extLst>
              <a:ext uri="{FF2B5EF4-FFF2-40B4-BE49-F238E27FC236}">
                <a16:creationId xmlns:a16="http://schemas.microsoft.com/office/drawing/2014/main" id="{27B36DE7-4222-6B97-7AA9-07C6BC7A81EE}"/>
              </a:ext>
            </a:extLst>
          </p:cNvPr>
          <p:cNvPicPr>
            <a:picLocks noChangeAspect="1"/>
          </p:cNvPicPr>
          <p:nvPr/>
        </p:nvPicPr>
        <p:blipFill>
          <a:blip r:embed="rId3"/>
          <a:stretch>
            <a:fillRect/>
          </a:stretch>
        </p:blipFill>
        <p:spPr>
          <a:xfrm>
            <a:off x="8137954" y="643467"/>
            <a:ext cx="2970783" cy="2475653"/>
          </a:xfrm>
          <a:prstGeom prst="rect">
            <a:avLst/>
          </a:prstGeom>
        </p:spPr>
      </p:pic>
      <p:sp>
        <p:nvSpPr>
          <p:cNvPr id="15" name="Rectangle 14">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in a suit and tie&#10;&#10;Description automatically generated">
            <a:extLst>
              <a:ext uri="{FF2B5EF4-FFF2-40B4-BE49-F238E27FC236}">
                <a16:creationId xmlns:a16="http://schemas.microsoft.com/office/drawing/2014/main" id="{71996840-AB95-0C66-1A6A-DD4D0DF9F228}"/>
              </a:ext>
            </a:extLst>
          </p:cNvPr>
          <p:cNvPicPr>
            <a:picLocks noChangeAspect="1"/>
          </p:cNvPicPr>
          <p:nvPr/>
        </p:nvPicPr>
        <p:blipFill>
          <a:blip r:embed="rId4"/>
          <a:stretch>
            <a:fillRect/>
          </a:stretch>
        </p:blipFill>
        <p:spPr>
          <a:xfrm>
            <a:off x="7695873" y="3760064"/>
            <a:ext cx="3854945" cy="2447890"/>
          </a:xfrm>
          <a:prstGeom prst="rect">
            <a:avLst/>
          </a:prstGeom>
        </p:spPr>
      </p:pic>
    </p:spTree>
    <p:extLst>
      <p:ext uri="{BB962C8B-B14F-4D97-AF65-F5344CB8AC3E}">
        <p14:creationId xmlns:p14="http://schemas.microsoft.com/office/powerpoint/2010/main" val="2514373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person wearing a red scarf&#10;&#10;Description automatically generated">
            <a:extLst>
              <a:ext uri="{FF2B5EF4-FFF2-40B4-BE49-F238E27FC236}">
                <a16:creationId xmlns:a16="http://schemas.microsoft.com/office/drawing/2014/main" id="{63036E60-FB83-AC16-2D85-F1029BA4E9D2}"/>
              </a:ext>
            </a:extLst>
          </p:cNvPr>
          <p:cNvPicPr>
            <a:picLocks noChangeAspect="1"/>
          </p:cNvPicPr>
          <p:nvPr/>
        </p:nvPicPr>
        <p:blipFill>
          <a:blip r:embed="rId3"/>
          <a:srcRect l="23067" r="38066"/>
          <a:stretch/>
        </p:blipFill>
        <p:spPr>
          <a:xfrm>
            <a:off x="192528" y="171716"/>
            <a:ext cx="3793268" cy="6514565"/>
          </a:xfrm>
          <a:prstGeom prst="rect">
            <a:avLst/>
          </a:prstGeom>
        </p:spPr>
      </p:pic>
      <p:pic>
        <p:nvPicPr>
          <p:cNvPr id="2" name="Picture 5" descr="A person wearing glasses and a white scarf&#10;&#10;Description automatically generated">
            <a:extLst>
              <a:ext uri="{FF2B5EF4-FFF2-40B4-BE49-F238E27FC236}">
                <a16:creationId xmlns:a16="http://schemas.microsoft.com/office/drawing/2014/main" id="{F92F2368-8EAE-79A6-9CB0-DC80AB6531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863" r="52113" b="1"/>
          <a:stretch/>
        </p:blipFill>
        <p:spPr bwMode="auto">
          <a:xfrm>
            <a:off x="4184538" y="171716"/>
            <a:ext cx="3822924" cy="651456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descr="A person in a black dress&#10;&#10;Description automatically generated">
            <a:extLst>
              <a:ext uri="{FF2B5EF4-FFF2-40B4-BE49-F238E27FC236}">
                <a16:creationId xmlns:a16="http://schemas.microsoft.com/office/drawing/2014/main" id="{B6AE81D1-F329-F28F-D5CF-4862DB41FC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9953" r="21732" b="1"/>
          <a:stretch/>
        </p:blipFill>
        <p:spPr bwMode="auto">
          <a:xfrm>
            <a:off x="8188032" y="171716"/>
            <a:ext cx="3799007" cy="651456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2215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600" b="1" i="1">
                <a:solidFill>
                  <a:schemeClr val="accent4">
                    <a:lumMod val="75000"/>
                  </a:schemeClr>
                </a:solidFill>
                <a:latin typeface="Georgia Pro Semibold" panose="02040702050405020303" pitchFamily="18" charset="0"/>
                <a:cs typeface="Arial" panose="020B0604020202020204" pitchFamily="34" charset="0"/>
              </a:rPr>
              <a:t>Models of Leadership</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r>
              <a:rPr lang="en-GB" b="1" u="sng">
                <a:solidFill>
                  <a:schemeClr val="accent4">
                    <a:lumMod val="75000"/>
                  </a:schemeClr>
                </a:solidFill>
                <a:latin typeface="Avenir Next LT Pro" panose="020B0504020202020204" pitchFamily="34" charset="0"/>
              </a:rPr>
              <a:t>Trait approaches:</a:t>
            </a:r>
          </a:p>
          <a:p>
            <a:pPr lvl="1"/>
            <a:r>
              <a:rPr lang="en-GB">
                <a:latin typeface="Avenir Next LT Pro" panose="020B0504020202020204" pitchFamily="34" charset="0"/>
              </a:rPr>
              <a:t>What psychological characteristics / attributes define leaders?</a:t>
            </a:r>
          </a:p>
          <a:p>
            <a:pPr lvl="1"/>
            <a:endParaRPr lang="en-GB">
              <a:latin typeface="Avenir Next LT Pro" panose="020B0504020202020204" pitchFamily="34" charset="0"/>
            </a:endParaRPr>
          </a:p>
          <a:p>
            <a:r>
              <a:rPr lang="en-GB" b="1" u="sng">
                <a:solidFill>
                  <a:schemeClr val="accent4">
                    <a:lumMod val="75000"/>
                  </a:schemeClr>
                </a:solidFill>
                <a:latin typeface="Avenir Next LT Pro" panose="020B0504020202020204" pitchFamily="34" charset="0"/>
              </a:rPr>
              <a:t>Behavioural approaches:</a:t>
            </a:r>
          </a:p>
          <a:p>
            <a:pPr lvl="1"/>
            <a:r>
              <a:rPr lang="en-GB">
                <a:latin typeface="Avenir Next LT Pro" panose="020B0504020202020204" pitchFamily="34" charset="0"/>
              </a:rPr>
              <a:t>What style of leadership is the most effective (and in what situations?)</a:t>
            </a:r>
          </a:p>
        </p:txBody>
      </p:sp>
    </p:spTree>
    <p:extLst>
      <p:ext uri="{BB962C8B-B14F-4D97-AF65-F5344CB8AC3E}">
        <p14:creationId xmlns:p14="http://schemas.microsoft.com/office/powerpoint/2010/main" val="2654003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600" b="1" i="1">
                <a:solidFill>
                  <a:schemeClr val="accent4">
                    <a:lumMod val="75000"/>
                  </a:schemeClr>
                </a:solidFill>
                <a:latin typeface="Georgia Pro Semibold" panose="02040702050405020303" pitchFamily="18" charset="0"/>
                <a:cs typeface="Arial" panose="020B0604020202020204" pitchFamily="34" charset="0"/>
              </a:rPr>
              <a:t>Trait Approaches</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pPr>
              <a:buFont typeface="Courier New" panose="02070309020205020404" pitchFamily="49" charset="0"/>
              <a:buChar char="o"/>
            </a:pPr>
            <a:r>
              <a:rPr lang="en-GB">
                <a:latin typeface="Avenir Next LT Pro" panose="020B0504020202020204" pitchFamily="34" charset="0"/>
              </a:rPr>
              <a:t>Trait approaches relate to the characteristics that are proposed to be present in ‘good’/effective leaders</a:t>
            </a:r>
          </a:p>
          <a:p>
            <a:pPr>
              <a:buFont typeface="Courier New" panose="02070309020205020404" pitchFamily="49" charset="0"/>
              <a:buChar char="o"/>
            </a:pPr>
            <a:endParaRPr lang="en-GB">
              <a:latin typeface="Avenir Next LT Pro" panose="020B0504020202020204" pitchFamily="34" charset="0"/>
            </a:endParaRPr>
          </a:p>
          <a:p>
            <a:pPr lvl="1">
              <a:buFont typeface="Courier New" panose="02070309020205020404" pitchFamily="49" charset="0"/>
              <a:buChar char="o"/>
            </a:pPr>
            <a:r>
              <a:rPr lang="en-GB">
                <a:latin typeface="Avenir Next LT Pro" panose="020B0504020202020204" pitchFamily="34" charset="0"/>
              </a:rPr>
              <a:t>Personality traits</a:t>
            </a:r>
          </a:p>
          <a:p>
            <a:pPr lvl="1">
              <a:buFont typeface="Courier New" panose="02070309020205020404" pitchFamily="49" charset="0"/>
              <a:buChar char="o"/>
            </a:pPr>
            <a:r>
              <a:rPr lang="en-GB">
                <a:latin typeface="Avenir Next LT Pro" panose="020B0504020202020204" pitchFamily="34" charset="0"/>
              </a:rPr>
              <a:t>Intelligence</a:t>
            </a:r>
          </a:p>
          <a:p>
            <a:pPr lvl="1">
              <a:buFont typeface="Courier New" panose="02070309020205020404" pitchFamily="49" charset="0"/>
              <a:buChar char="o"/>
            </a:pPr>
            <a:r>
              <a:rPr lang="en-GB">
                <a:latin typeface="Avenir Next LT Pro" panose="020B0504020202020204" pitchFamily="34" charset="0"/>
              </a:rPr>
              <a:t>Emotional intelligence</a:t>
            </a:r>
          </a:p>
          <a:p>
            <a:pPr lvl="1">
              <a:buFont typeface="Courier New" panose="02070309020205020404" pitchFamily="49" charset="0"/>
              <a:buChar char="o"/>
            </a:pPr>
            <a:r>
              <a:rPr lang="en-GB">
                <a:latin typeface="Avenir Next LT Pro" panose="020B0504020202020204" pitchFamily="34" charset="0"/>
              </a:rPr>
              <a:t>Gender</a:t>
            </a:r>
          </a:p>
          <a:p>
            <a:pPr lvl="1">
              <a:buFont typeface="Courier New" panose="02070309020205020404" pitchFamily="49" charset="0"/>
              <a:buChar char="o"/>
            </a:pPr>
            <a:endParaRPr lang="en-GB">
              <a:latin typeface="Avenir Next LT Pro" panose="020B0504020202020204" pitchFamily="34" charset="0"/>
            </a:endParaRPr>
          </a:p>
        </p:txBody>
      </p:sp>
    </p:spTree>
    <p:extLst>
      <p:ext uri="{BB962C8B-B14F-4D97-AF65-F5344CB8AC3E}">
        <p14:creationId xmlns:p14="http://schemas.microsoft.com/office/powerpoint/2010/main" val="2526946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89B16"/>
          </a:solidFill>
          <a:ln w="34925">
            <a:solidFill>
              <a:srgbClr val="C89B1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A808EC-A8C9-2B83-33E0-1482A3281FB1}"/>
              </a:ext>
            </a:extLst>
          </p:cNvPr>
          <p:cNvGraphicFramePr>
            <a:graphicFrameLocks noGrp="1"/>
          </p:cNvGraphicFramePr>
          <p:nvPr>
            <p:ph idx="1"/>
            <p:extLst>
              <p:ext uri="{D42A27DB-BD31-4B8C-83A1-F6EECF244321}">
                <p14:modId xmlns:p14="http://schemas.microsoft.com/office/powerpoint/2010/main" val="2062076892"/>
              </p:ext>
            </p:extLst>
          </p:nvPr>
        </p:nvGraphicFramePr>
        <p:xfrm>
          <a:off x="632647" y="1782127"/>
          <a:ext cx="10915869" cy="4501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9BFDE693-4EF3-0FA8-AA08-7876A5769A6A}"/>
              </a:ext>
            </a:extLst>
          </p:cNvPr>
          <p:cNvSpPr>
            <a:spLocks noGrp="1"/>
          </p:cNvSpPr>
          <p:nvPr>
            <p:ph type="title"/>
          </p:nvPr>
        </p:nvSpPr>
        <p:spPr>
          <a:xfrm>
            <a:off x="838200" y="365125"/>
            <a:ext cx="10515600" cy="1325563"/>
          </a:xfrm>
        </p:spPr>
        <p:txBody>
          <a:bodyPr>
            <a:normAutofit/>
          </a:bodyPr>
          <a:lstStyle/>
          <a:p>
            <a:pPr algn="ctr"/>
            <a:r>
              <a:rPr lang="en-GB" sz="3600" b="1" i="1">
                <a:solidFill>
                  <a:schemeClr val="accent4">
                    <a:lumMod val="75000"/>
                  </a:schemeClr>
                </a:solidFill>
                <a:latin typeface="Georgia Pro Semibold" panose="02040702050405020303" pitchFamily="18" charset="0"/>
                <a:cs typeface="Arial" panose="020B0604020202020204" pitchFamily="34" charset="0"/>
              </a:rPr>
              <a:t>Trait Approaches</a:t>
            </a:r>
          </a:p>
        </p:txBody>
      </p:sp>
    </p:spTree>
    <p:extLst>
      <p:ext uri="{BB962C8B-B14F-4D97-AF65-F5344CB8AC3E}">
        <p14:creationId xmlns:p14="http://schemas.microsoft.com/office/powerpoint/2010/main" val="98918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69C49C9-14D0-FE56-DC48-9D4F62C23A6F}"/>
              </a:ext>
            </a:extLst>
          </p:cNvPr>
          <p:cNvGraphicFramePr>
            <a:graphicFrameLocks noGrp="1"/>
          </p:cNvGraphicFramePr>
          <p:nvPr>
            <p:ph idx="1"/>
            <p:extLst>
              <p:ext uri="{D42A27DB-BD31-4B8C-83A1-F6EECF244321}">
                <p14:modId xmlns:p14="http://schemas.microsoft.com/office/powerpoint/2010/main" val="3072884662"/>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8E4C35DF-3D40-D2AF-587F-41EB92741407}"/>
              </a:ext>
            </a:extLst>
          </p:cNvPr>
          <p:cNvSpPr>
            <a:spLocks noGrp="1"/>
          </p:cNvSpPr>
          <p:nvPr>
            <p:ph type="title"/>
          </p:nvPr>
        </p:nvSpPr>
        <p:spPr>
          <a:xfrm>
            <a:off x="838200" y="365125"/>
            <a:ext cx="10515600" cy="1325563"/>
          </a:xfrm>
        </p:spPr>
        <p:txBody>
          <a:bodyPr>
            <a:normAutofit/>
          </a:bodyPr>
          <a:lstStyle/>
          <a:p>
            <a:pPr algn="ctr"/>
            <a:r>
              <a:rPr lang="en-GB" sz="3600" b="1" i="1">
                <a:solidFill>
                  <a:schemeClr val="accent4">
                    <a:lumMod val="75000"/>
                  </a:schemeClr>
                </a:solidFill>
                <a:latin typeface="Georgia Pro Semibold" panose="02040702050405020303" pitchFamily="18" charset="0"/>
                <a:cs typeface="Arial" panose="020B0604020202020204" pitchFamily="34" charset="0"/>
              </a:rPr>
              <a:t>Trait Approaches</a:t>
            </a:r>
          </a:p>
        </p:txBody>
      </p:sp>
    </p:spTree>
    <p:extLst>
      <p:ext uri="{BB962C8B-B14F-4D97-AF65-F5344CB8AC3E}">
        <p14:creationId xmlns:p14="http://schemas.microsoft.com/office/powerpoint/2010/main" val="3610265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600" b="1" i="1">
                <a:solidFill>
                  <a:schemeClr val="accent4">
                    <a:lumMod val="75000"/>
                  </a:schemeClr>
                </a:solidFill>
                <a:latin typeface="Georgia Pro Semibold" panose="02040702050405020303" pitchFamily="18" charset="0"/>
                <a:cs typeface="Arial" panose="020B0604020202020204" pitchFamily="34" charset="0"/>
              </a:rPr>
              <a:t>Trait Approaches</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pPr>
              <a:buFont typeface="Courier New" panose="02070309020205020404" pitchFamily="49" charset="0"/>
              <a:buChar char="o"/>
            </a:pPr>
            <a:r>
              <a:rPr lang="en-GB" sz="2400" b="1">
                <a:latin typeface="Avenir Next LT Pro" panose="020B0504020202020204" pitchFamily="34" charset="0"/>
              </a:rPr>
              <a:t>Issues:</a:t>
            </a:r>
          </a:p>
          <a:p>
            <a:pPr lvl="1">
              <a:buFont typeface="Courier New" panose="02070309020205020404" pitchFamily="49" charset="0"/>
              <a:buChar char="o"/>
            </a:pPr>
            <a:r>
              <a:rPr lang="en-GB" sz="2200">
                <a:latin typeface="Avenir Next LT Pro" panose="020B0504020202020204" pitchFamily="34" charset="0"/>
              </a:rPr>
              <a:t>Cannot provide causal explanations for individual differences of leaders</a:t>
            </a:r>
          </a:p>
          <a:p>
            <a:pPr lvl="1">
              <a:buFont typeface="Courier New" panose="02070309020205020404" pitchFamily="49" charset="0"/>
              <a:buChar char="o"/>
            </a:pPr>
            <a:r>
              <a:rPr lang="en-GB" sz="2200">
                <a:latin typeface="Avenir Next LT Pro" panose="020B0504020202020204" pitchFamily="34" charset="0"/>
              </a:rPr>
              <a:t>No theoretical explanation of motivation to become a leader in the first place</a:t>
            </a:r>
          </a:p>
          <a:p>
            <a:pPr lvl="1">
              <a:buFont typeface="Courier New" panose="02070309020205020404" pitchFamily="49" charset="0"/>
              <a:buChar char="o"/>
            </a:pPr>
            <a:r>
              <a:rPr lang="en-GB" sz="2200">
                <a:latin typeface="Avenir Next LT Pro" panose="020B0504020202020204" pitchFamily="34" charset="0"/>
              </a:rPr>
              <a:t>Doesn’t explain the interactions of traits with situational factors to produce leader behaviour and outcomes</a:t>
            </a:r>
          </a:p>
          <a:p>
            <a:pPr lvl="1">
              <a:buFont typeface="Courier New" panose="02070309020205020404" pitchFamily="49" charset="0"/>
              <a:buChar char="o"/>
            </a:pPr>
            <a:r>
              <a:rPr lang="en-GB" sz="2200">
                <a:latin typeface="Avenir Next LT Pro" panose="020B0504020202020204" pitchFamily="34" charset="0"/>
              </a:rPr>
              <a:t>‘having’ a set of characteristics does not </a:t>
            </a:r>
            <a:r>
              <a:rPr lang="en-GB" sz="2200" b="1">
                <a:latin typeface="Avenir Next LT Pro" panose="020B0504020202020204" pitchFamily="34" charset="0"/>
              </a:rPr>
              <a:t>make</a:t>
            </a:r>
            <a:r>
              <a:rPr lang="en-GB" sz="2200">
                <a:latin typeface="Avenir Next LT Pro" panose="020B0504020202020204" pitchFamily="34" charset="0"/>
              </a:rPr>
              <a:t> a leader effective</a:t>
            </a:r>
          </a:p>
          <a:p>
            <a:pPr lvl="2">
              <a:buFont typeface="Courier New" panose="02070309020205020404" pitchFamily="49" charset="0"/>
              <a:buChar char="o"/>
            </a:pPr>
            <a:r>
              <a:rPr lang="en-GB">
                <a:latin typeface="Avenir Next LT Pro" panose="020B0504020202020204" pitchFamily="34" charset="0"/>
              </a:rPr>
              <a:t>What is important is </a:t>
            </a:r>
            <a:r>
              <a:rPr lang="en-GB" i="1" u="sng">
                <a:solidFill>
                  <a:schemeClr val="accent4">
                    <a:lumMod val="75000"/>
                  </a:schemeClr>
                </a:solidFill>
                <a:latin typeface="Avenir Next LT Pro" panose="020B0504020202020204" pitchFamily="34" charset="0"/>
              </a:rPr>
              <a:t>HOW</a:t>
            </a:r>
            <a:r>
              <a:rPr lang="en-GB">
                <a:solidFill>
                  <a:schemeClr val="accent4">
                    <a:lumMod val="75000"/>
                  </a:schemeClr>
                </a:solidFill>
                <a:latin typeface="Avenir Next LT Pro" panose="020B0504020202020204" pitchFamily="34" charset="0"/>
              </a:rPr>
              <a:t> </a:t>
            </a:r>
            <a:r>
              <a:rPr lang="en-GB">
                <a:latin typeface="Avenir Next LT Pro" panose="020B0504020202020204" pitchFamily="34" charset="0"/>
              </a:rPr>
              <a:t>the characteristics are expressed in the leader’s </a:t>
            </a:r>
            <a:r>
              <a:rPr lang="en-GB" i="1" u="sng">
                <a:solidFill>
                  <a:schemeClr val="accent4">
                    <a:lumMod val="75000"/>
                  </a:schemeClr>
                </a:solidFill>
                <a:latin typeface="Avenir Next LT Pro" panose="020B0504020202020204" pitchFamily="34" charset="0"/>
              </a:rPr>
              <a:t>BEHAVIOUR</a:t>
            </a:r>
            <a:r>
              <a:rPr lang="en-GB">
                <a:latin typeface="Avenir Next LT Pro" panose="020B0504020202020204" pitchFamily="34" charset="0"/>
              </a:rPr>
              <a:t>, and how that behaviour is </a:t>
            </a:r>
            <a:r>
              <a:rPr lang="en-GB" i="1" u="sng">
                <a:solidFill>
                  <a:schemeClr val="accent4">
                    <a:lumMod val="75000"/>
                  </a:schemeClr>
                </a:solidFill>
                <a:latin typeface="Avenir Next LT Pro" panose="020B0504020202020204" pitchFamily="34" charset="0"/>
              </a:rPr>
              <a:t>UNDERSTOOD</a:t>
            </a:r>
            <a:r>
              <a:rPr lang="en-GB">
                <a:latin typeface="Avenir Next LT Pro" panose="020B0504020202020204" pitchFamily="34" charset="0"/>
              </a:rPr>
              <a:t> by others</a:t>
            </a:r>
          </a:p>
        </p:txBody>
      </p:sp>
    </p:spTree>
    <p:extLst>
      <p:ext uri="{BB962C8B-B14F-4D97-AF65-F5344CB8AC3E}">
        <p14:creationId xmlns:p14="http://schemas.microsoft.com/office/powerpoint/2010/main" val="2849619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B251BF-248A-FCFD-9CF5-0D94C754076F}"/>
              </a:ext>
            </a:extLst>
          </p:cNvPr>
          <p:cNvGraphicFramePr>
            <a:graphicFrameLocks noGrp="1"/>
          </p:cNvGraphicFramePr>
          <p:nvPr>
            <p:ph idx="1"/>
            <p:extLst>
              <p:ext uri="{D42A27DB-BD31-4B8C-83A1-F6EECF244321}">
                <p14:modId xmlns:p14="http://schemas.microsoft.com/office/powerpoint/2010/main" val="4233604447"/>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9E7CFA41-EDEA-B56E-75B9-A83F612B01C9}"/>
              </a:ext>
            </a:extLst>
          </p:cNvPr>
          <p:cNvSpPr>
            <a:spLocks noGrp="1"/>
          </p:cNvSpPr>
          <p:nvPr>
            <p:ph type="title"/>
          </p:nvPr>
        </p:nvSpPr>
        <p:spPr>
          <a:xfrm>
            <a:off x="838200" y="365125"/>
            <a:ext cx="10515600" cy="1325563"/>
          </a:xfrm>
        </p:spPr>
        <p:txBody>
          <a:bodyPr>
            <a:normAutofit/>
          </a:bodyPr>
          <a:lstStyle/>
          <a:p>
            <a:pPr algn="ctr"/>
            <a:r>
              <a:rPr lang="en-GB" sz="3600" b="1" i="1">
                <a:solidFill>
                  <a:schemeClr val="accent4">
                    <a:lumMod val="75000"/>
                  </a:schemeClr>
                </a:solidFill>
                <a:latin typeface="Georgia Pro Semibold" panose="02040702050405020303" pitchFamily="18" charset="0"/>
                <a:cs typeface="Arial" panose="020B0604020202020204" pitchFamily="34" charset="0"/>
              </a:rPr>
              <a:t>Behavioural Approaches</a:t>
            </a:r>
          </a:p>
        </p:txBody>
      </p:sp>
    </p:spTree>
    <p:extLst>
      <p:ext uri="{BB962C8B-B14F-4D97-AF65-F5344CB8AC3E}">
        <p14:creationId xmlns:p14="http://schemas.microsoft.com/office/powerpoint/2010/main" val="921144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AA18C3-26B4-AF66-1723-D31409FFB518}"/>
              </a:ext>
            </a:extLst>
          </p:cNvPr>
          <p:cNvPicPr>
            <a:picLocks noChangeAspect="1"/>
          </p:cNvPicPr>
          <p:nvPr/>
        </p:nvPicPr>
        <p:blipFill rotWithShape="1">
          <a:blip r:embed="rId2">
            <a:alphaModFix amt="50000"/>
          </a:blip>
          <a:srcRect t="1491" r="-1" b="18701"/>
          <a:stretch/>
        </p:blipFill>
        <p:spPr>
          <a:xfrm>
            <a:off x="20" y="10"/>
            <a:ext cx="12188930" cy="6857990"/>
          </a:xfrm>
          <a:prstGeom prst="rect">
            <a:avLst/>
          </a:prstGeom>
        </p:spPr>
      </p:pic>
      <p:sp>
        <p:nvSpPr>
          <p:cNvPr id="2" name="Title 1">
            <a:extLst>
              <a:ext uri="{FF2B5EF4-FFF2-40B4-BE49-F238E27FC236}">
                <a16:creationId xmlns:a16="http://schemas.microsoft.com/office/drawing/2014/main" id="{6B06DE52-80F1-3F88-0B52-37E3CE365E55}"/>
              </a:ext>
            </a:extLst>
          </p:cNvPr>
          <p:cNvSpPr>
            <a:spLocks noGrp="1"/>
          </p:cNvSpPr>
          <p:nvPr>
            <p:ph type="ctrTitle"/>
          </p:nvPr>
        </p:nvSpPr>
        <p:spPr>
          <a:xfrm>
            <a:off x="687977" y="1409745"/>
            <a:ext cx="7907383" cy="3063240"/>
          </a:xfrm>
        </p:spPr>
        <p:txBody>
          <a:bodyPr>
            <a:noAutofit/>
          </a:bodyPr>
          <a:lstStyle/>
          <a:p>
            <a:r>
              <a:rPr lang="en-GB" sz="5400">
                <a:latin typeface="Georgia Pro Semibold" panose="02040702050405020303" pitchFamily="18" charset="0"/>
                <a:cs typeface="Arial" panose="020B0604020202020204" pitchFamily="34" charset="0"/>
              </a:rPr>
              <a:t>Transactional and Transformational Leadership</a:t>
            </a:r>
          </a:p>
        </p:txBody>
      </p:sp>
    </p:spTree>
    <p:extLst>
      <p:ext uri="{BB962C8B-B14F-4D97-AF65-F5344CB8AC3E}">
        <p14:creationId xmlns:p14="http://schemas.microsoft.com/office/powerpoint/2010/main" val="2223097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0C19-F782-4E53-B8AA-B3B0074E063E}"/>
              </a:ext>
            </a:extLst>
          </p:cNvPr>
          <p:cNvSpPr>
            <a:spLocks noGrp="1"/>
          </p:cNvSpPr>
          <p:nvPr>
            <p:ph type="title"/>
          </p:nvPr>
        </p:nvSpPr>
        <p:spPr/>
        <p:txBody>
          <a:bodyPr>
            <a:noAutofit/>
          </a:bodyPr>
          <a:lstStyle/>
          <a:p>
            <a:r>
              <a:rPr lang="en-GB" sz="3600" i="1">
                <a:solidFill>
                  <a:schemeClr val="accent4">
                    <a:lumMod val="75000"/>
                  </a:schemeClr>
                </a:solidFill>
                <a:latin typeface="Georgia Pro Semibold" panose="02040702050405020303" pitchFamily="18" charset="0"/>
              </a:rPr>
              <a:t>Transactional and </a:t>
            </a:r>
            <a:br>
              <a:rPr lang="en-GB" sz="3600" i="1">
                <a:solidFill>
                  <a:schemeClr val="accent4">
                    <a:lumMod val="75000"/>
                  </a:schemeClr>
                </a:solidFill>
                <a:latin typeface="Georgia Pro Semibold" panose="02040702050405020303" pitchFamily="18" charset="0"/>
              </a:rPr>
            </a:br>
            <a:r>
              <a:rPr lang="en-GB" sz="3600" i="1">
                <a:solidFill>
                  <a:schemeClr val="accent4">
                    <a:lumMod val="75000"/>
                  </a:schemeClr>
                </a:solidFill>
                <a:latin typeface="Georgia Pro Semibold" panose="02040702050405020303" pitchFamily="18" charset="0"/>
              </a:rPr>
              <a:t>Transformational Leadership</a:t>
            </a:r>
          </a:p>
        </p:txBody>
      </p:sp>
      <p:sp>
        <p:nvSpPr>
          <p:cNvPr id="3" name="Content Placeholder 2">
            <a:extLst>
              <a:ext uri="{FF2B5EF4-FFF2-40B4-BE49-F238E27FC236}">
                <a16:creationId xmlns:a16="http://schemas.microsoft.com/office/drawing/2014/main" id="{BB818AAC-30FE-476B-B2BE-147F6F5453A1}"/>
              </a:ext>
            </a:extLst>
          </p:cNvPr>
          <p:cNvSpPr>
            <a:spLocks noGrp="1"/>
          </p:cNvSpPr>
          <p:nvPr>
            <p:ph idx="1"/>
          </p:nvPr>
        </p:nvSpPr>
        <p:spPr>
          <a:xfrm>
            <a:off x="525717" y="2155372"/>
            <a:ext cx="10669152" cy="4702628"/>
          </a:xfrm>
        </p:spPr>
        <p:txBody>
          <a:bodyPr>
            <a:normAutofit fontScale="77500" lnSpcReduction="20000"/>
          </a:bodyPr>
          <a:lstStyle/>
          <a:p>
            <a:endParaRPr lang="en-GB">
              <a:latin typeface="Avenir Next LT Pro" panose="020B0504020202020204" pitchFamily="34" charset="0"/>
            </a:endParaRPr>
          </a:p>
          <a:p>
            <a:endParaRPr lang="en-GB">
              <a:latin typeface="Avenir Next LT Pro" panose="020B0504020202020204" pitchFamily="34" charset="0"/>
            </a:endParaRPr>
          </a:p>
          <a:p>
            <a:endParaRPr lang="en-GB">
              <a:latin typeface="Avenir Next LT Pro" panose="020B0504020202020204" pitchFamily="34" charset="0"/>
            </a:endParaRPr>
          </a:p>
          <a:p>
            <a:endParaRPr lang="en-GB">
              <a:latin typeface="Avenir Next LT Pro" panose="020B0504020202020204" pitchFamily="34" charset="0"/>
            </a:endParaRPr>
          </a:p>
          <a:p>
            <a:endParaRPr lang="en-GB">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a:p>
            <a:pPr>
              <a:buFont typeface="Courier New" panose="02070309020205020404" pitchFamily="49" charset="0"/>
              <a:buChar char="o"/>
            </a:pPr>
            <a:r>
              <a:rPr lang="en-GB">
                <a:latin typeface="Avenir Next LT Pro" panose="020B0504020202020204" pitchFamily="34" charset="0"/>
              </a:rPr>
              <a:t>Three main differences between Transactional and Transformational leadership:</a:t>
            </a:r>
          </a:p>
          <a:p>
            <a:pPr marL="457200" indent="-457200">
              <a:buAutoNum type="arabicPeriod"/>
            </a:pPr>
            <a:r>
              <a:rPr lang="en-GB">
                <a:latin typeface="Avenir Next LT Pro" panose="020B0504020202020204" pitchFamily="34" charset="0"/>
              </a:rPr>
              <a:t>Purpose</a:t>
            </a:r>
          </a:p>
          <a:p>
            <a:pPr marL="457200" indent="-457200">
              <a:buAutoNum type="arabicPeriod"/>
            </a:pPr>
            <a:r>
              <a:rPr lang="en-GB">
                <a:latin typeface="Avenir Next LT Pro" panose="020B0504020202020204" pitchFamily="34" charset="0"/>
              </a:rPr>
              <a:t>Morality</a:t>
            </a:r>
          </a:p>
          <a:p>
            <a:pPr marL="457200" indent="-457200">
              <a:buAutoNum type="arabicPeriod"/>
            </a:pPr>
            <a:r>
              <a:rPr lang="en-GB">
                <a:latin typeface="Avenir Next LT Pro" panose="020B0504020202020204" pitchFamily="34" charset="0"/>
              </a:rPr>
              <a:t>Timescale </a:t>
            </a:r>
          </a:p>
        </p:txBody>
      </p:sp>
      <p:sp>
        <p:nvSpPr>
          <p:cNvPr id="4" name="TextBox 3">
            <a:extLst>
              <a:ext uri="{FF2B5EF4-FFF2-40B4-BE49-F238E27FC236}">
                <a16:creationId xmlns:a16="http://schemas.microsoft.com/office/drawing/2014/main" id="{26DF9C32-A19A-49B9-90A8-DEF0910F74D7}"/>
              </a:ext>
            </a:extLst>
          </p:cNvPr>
          <p:cNvSpPr txBox="1"/>
          <p:nvPr/>
        </p:nvSpPr>
        <p:spPr>
          <a:xfrm>
            <a:off x="1488884" y="2384924"/>
            <a:ext cx="4180114" cy="1631216"/>
          </a:xfrm>
          <a:prstGeom prst="rect">
            <a:avLst/>
          </a:prstGeom>
          <a:noFill/>
          <a:ln>
            <a:solidFill>
              <a:schemeClr val="accent4">
                <a:lumMod val="75000"/>
              </a:schemeClr>
            </a:solidFill>
          </a:ln>
        </p:spPr>
        <p:txBody>
          <a:bodyPr wrap="square" rtlCol="0">
            <a:spAutoFit/>
          </a:bodyPr>
          <a:lstStyle/>
          <a:p>
            <a:r>
              <a:rPr lang="en-GB" sz="2000" b="1">
                <a:solidFill>
                  <a:schemeClr val="accent4">
                    <a:lumMod val="75000"/>
                  </a:schemeClr>
                </a:solidFill>
                <a:latin typeface="Avenir Next LT Pro" panose="020B0504020202020204" pitchFamily="34" charset="0"/>
              </a:rPr>
              <a:t>Transactional Leadership</a:t>
            </a:r>
          </a:p>
          <a:p>
            <a:endParaRPr lang="en-GB" sz="2000">
              <a:latin typeface="Avenir Next LT Pro" panose="020B0504020202020204" pitchFamily="34" charset="0"/>
            </a:endParaRPr>
          </a:p>
          <a:p>
            <a:r>
              <a:rPr lang="en-GB" sz="2000">
                <a:latin typeface="Avenir Next LT Pro" panose="020B0504020202020204" pitchFamily="34" charset="0"/>
              </a:rPr>
              <a:t>Followers act in a certain way in return for something from the leader (or to avoid something)</a:t>
            </a:r>
          </a:p>
        </p:txBody>
      </p:sp>
      <p:sp>
        <p:nvSpPr>
          <p:cNvPr id="5" name="TextBox 4">
            <a:extLst>
              <a:ext uri="{FF2B5EF4-FFF2-40B4-BE49-F238E27FC236}">
                <a16:creationId xmlns:a16="http://schemas.microsoft.com/office/drawing/2014/main" id="{F1E3848D-9275-4636-856D-FE349C6D37AE}"/>
              </a:ext>
            </a:extLst>
          </p:cNvPr>
          <p:cNvSpPr txBox="1"/>
          <p:nvPr/>
        </p:nvSpPr>
        <p:spPr>
          <a:xfrm>
            <a:off x="6632165" y="2384924"/>
            <a:ext cx="4180114" cy="1631216"/>
          </a:xfrm>
          <a:prstGeom prst="rect">
            <a:avLst/>
          </a:prstGeom>
          <a:noFill/>
          <a:ln>
            <a:solidFill>
              <a:schemeClr val="accent4">
                <a:lumMod val="75000"/>
              </a:schemeClr>
            </a:solidFill>
          </a:ln>
        </p:spPr>
        <p:txBody>
          <a:bodyPr wrap="square" rtlCol="0">
            <a:spAutoFit/>
          </a:bodyPr>
          <a:lstStyle/>
          <a:p>
            <a:r>
              <a:rPr lang="en-GB" sz="2000" b="1">
                <a:solidFill>
                  <a:schemeClr val="accent4">
                    <a:lumMod val="75000"/>
                  </a:schemeClr>
                </a:solidFill>
                <a:latin typeface="Avenir Next LT Pro" panose="020B0504020202020204" pitchFamily="34" charset="0"/>
              </a:rPr>
              <a:t>Transformational Leadership</a:t>
            </a:r>
          </a:p>
          <a:p>
            <a:endParaRPr lang="en-GB" sz="2000">
              <a:latin typeface="Avenir Next LT Pro" panose="020B0504020202020204" pitchFamily="34" charset="0"/>
            </a:endParaRPr>
          </a:p>
          <a:p>
            <a:r>
              <a:rPr lang="en-GB" sz="2000">
                <a:latin typeface="Avenir Next LT Pro" panose="020B0504020202020204" pitchFamily="34" charset="0"/>
              </a:rPr>
              <a:t>Leader acknowledges followers needs/values, inspires with possibilities and raises confidence</a:t>
            </a:r>
          </a:p>
        </p:txBody>
      </p:sp>
      <p:sp>
        <p:nvSpPr>
          <p:cNvPr id="7" name="TextBox 6">
            <a:extLst>
              <a:ext uri="{FF2B5EF4-FFF2-40B4-BE49-F238E27FC236}">
                <a16:creationId xmlns:a16="http://schemas.microsoft.com/office/drawing/2014/main" id="{7D177554-5B3F-3759-28D6-E70D30FEEC18}"/>
              </a:ext>
            </a:extLst>
          </p:cNvPr>
          <p:cNvSpPr txBox="1"/>
          <p:nvPr/>
        </p:nvSpPr>
        <p:spPr>
          <a:xfrm>
            <a:off x="8237221" y="538035"/>
            <a:ext cx="3954779" cy="923330"/>
          </a:xfrm>
          <a:prstGeom prst="rect">
            <a:avLst/>
          </a:prstGeom>
          <a:noFill/>
        </p:spPr>
        <p:txBody>
          <a:bodyPr wrap="square">
            <a:spAutoFit/>
          </a:bodyPr>
          <a:lstStyle/>
          <a:p>
            <a:r>
              <a:rPr lang="en-GB">
                <a:latin typeface="Avenir Next LT Pro" panose="020B0504020202020204" pitchFamily="34" charset="0"/>
              </a:rPr>
              <a:t>Burns (1978); Bass (1985); Bass and Avolio / Avolio and Bass (1991-1993)</a:t>
            </a:r>
          </a:p>
        </p:txBody>
      </p:sp>
    </p:spTree>
    <p:extLst>
      <p:ext uri="{BB962C8B-B14F-4D97-AF65-F5344CB8AC3E}">
        <p14:creationId xmlns:p14="http://schemas.microsoft.com/office/powerpoint/2010/main" val="2018285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C562D9E-833C-4653-A99C-BE3C92E5A194}"/>
              </a:ext>
            </a:extLst>
          </p:cNvPr>
          <p:cNvGraphicFramePr>
            <a:graphicFrameLocks noGrp="1"/>
          </p:cNvGraphicFramePr>
          <p:nvPr>
            <p:ph idx="1"/>
            <p:extLst>
              <p:ext uri="{D42A27DB-BD31-4B8C-83A1-F6EECF244321}">
                <p14:modId xmlns:p14="http://schemas.microsoft.com/office/powerpoint/2010/main" val="4050478052"/>
              </p:ext>
            </p:extLst>
          </p:nvPr>
        </p:nvGraphicFramePr>
        <p:xfrm>
          <a:off x="1057275" y="2105811"/>
          <a:ext cx="10077450" cy="4444890"/>
        </p:xfrm>
        <a:graphic>
          <a:graphicData uri="http://schemas.openxmlformats.org/drawingml/2006/table">
            <a:tbl>
              <a:tblPr firstRow="1" bandRow="1">
                <a:tableStyleId>{17292A2E-F333-43FB-9621-5CBBE7FDCDCB}</a:tableStyleId>
              </a:tblPr>
              <a:tblGrid>
                <a:gridCol w="3359150">
                  <a:extLst>
                    <a:ext uri="{9D8B030D-6E8A-4147-A177-3AD203B41FA5}">
                      <a16:colId xmlns:a16="http://schemas.microsoft.com/office/drawing/2014/main" val="73584633"/>
                    </a:ext>
                  </a:extLst>
                </a:gridCol>
                <a:gridCol w="3359150">
                  <a:extLst>
                    <a:ext uri="{9D8B030D-6E8A-4147-A177-3AD203B41FA5}">
                      <a16:colId xmlns:a16="http://schemas.microsoft.com/office/drawing/2014/main" val="215493312"/>
                    </a:ext>
                  </a:extLst>
                </a:gridCol>
                <a:gridCol w="3359150">
                  <a:extLst>
                    <a:ext uri="{9D8B030D-6E8A-4147-A177-3AD203B41FA5}">
                      <a16:colId xmlns:a16="http://schemas.microsoft.com/office/drawing/2014/main" val="346777278"/>
                    </a:ext>
                  </a:extLst>
                </a:gridCol>
              </a:tblGrid>
              <a:tr h="580459">
                <a:tc>
                  <a:txBody>
                    <a:bodyPr/>
                    <a:lstStyle/>
                    <a:p>
                      <a:pPr algn="ctr"/>
                      <a:endParaRPr lang="en-GB">
                        <a:latin typeface="Avenir Next LT Pro" panose="020B0504020202020204" pitchFamily="34" charset="0"/>
                      </a:endParaRPr>
                    </a:p>
                  </a:txBody>
                  <a:tcPr/>
                </a:tc>
                <a:tc>
                  <a:txBody>
                    <a:bodyPr/>
                    <a:lstStyle/>
                    <a:p>
                      <a:pPr algn="ctr"/>
                      <a:r>
                        <a:rPr lang="en-GB">
                          <a:latin typeface="Avenir Next LT Pro" panose="020B0504020202020204" pitchFamily="34" charset="0"/>
                        </a:rPr>
                        <a:t>Transactional</a:t>
                      </a:r>
                    </a:p>
                  </a:txBody>
                  <a:tcPr anchor="ctr"/>
                </a:tc>
                <a:tc>
                  <a:txBody>
                    <a:bodyPr/>
                    <a:lstStyle/>
                    <a:p>
                      <a:pPr algn="ctr"/>
                      <a:r>
                        <a:rPr lang="en-GB">
                          <a:latin typeface="Avenir Next LT Pro" panose="020B0504020202020204" pitchFamily="34" charset="0"/>
                        </a:rPr>
                        <a:t>Transformational</a:t>
                      </a:r>
                    </a:p>
                  </a:txBody>
                  <a:tcPr anchor="ctr"/>
                </a:tc>
                <a:extLst>
                  <a:ext uri="{0D108BD9-81ED-4DB2-BD59-A6C34878D82A}">
                    <a16:rowId xmlns:a16="http://schemas.microsoft.com/office/drawing/2014/main" val="149339480"/>
                  </a:ext>
                </a:extLst>
              </a:tr>
              <a:tr h="1001889">
                <a:tc>
                  <a:txBody>
                    <a:bodyPr/>
                    <a:lstStyle/>
                    <a:p>
                      <a:pPr algn="ctr"/>
                      <a:r>
                        <a:rPr lang="en-GB" b="1">
                          <a:latin typeface="Avenir Next LT Pro" panose="020B0504020202020204" pitchFamily="34" charset="0"/>
                        </a:rPr>
                        <a:t>Purpose</a:t>
                      </a:r>
                    </a:p>
                  </a:txBody>
                  <a:tcPr anchor="ctr"/>
                </a:tc>
                <a:tc>
                  <a:txBody>
                    <a:bodyPr/>
                    <a:lstStyle/>
                    <a:p>
                      <a:pPr algn="ctr"/>
                      <a:r>
                        <a:rPr lang="en-GB">
                          <a:latin typeface="Avenir Next LT Pro" panose="020B0504020202020204" pitchFamily="34" charset="0"/>
                        </a:rPr>
                        <a:t>No shared purpose binds leader and follower</a:t>
                      </a:r>
                    </a:p>
                  </a:txBody>
                  <a:tcPr anchor="ctr"/>
                </a:tc>
                <a:tc>
                  <a:txBody>
                    <a:bodyPr/>
                    <a:lstStyle/>
                    <a:p>
                      <a:pPr algn="ctr"/>
                      <a:r>
                        <a:rPr lang="en-GB">
                          <a:latin typeface="Avenir Next LT Pro" panose="020B0504020202020204" pitchFamily="34" charset="0"/>
                        </a:rPr>
                        <a:t>Shared purpose is central </a:t>
                      </a:r>
                    </a:p>
                  </a:txBody>
                  <a:tcPr anchor="ctr"/>
                </a:tc>
                <a:extLst>
                  <a:ext uri="{0D108BD9-81ED-4DB2-BD59-A6C34878D82A}">
                    <a16:rowId xmlns:a16="http://schemas.microsoft.com/office/drawing/2014/main" val="1971588796"/>
                  </a:ext>
                </a:extLst>
              </a:tr>
              <a:tr h="1431271">
                <a:tc>
                  <a:txBody>
                    <a:bodyPr/>
                    <a:lstStyle/>
                    <a:p>
                      <a:pPr algn="ctr"/>
                      <a:r>
                        <a:rPr lang="en-GB" b="1">
                          <a:latin typeface="Avenir Next LT Pro" panose="020B0504020202020204" pitchFamily="34" charset="0"/>
                        </a:rPr>
                        <a:t>Morality</a:t>
                      </a:r>
                    </a:p>
                  </a:txBody>
                  <a:tcPr anchor="ctr"/>
                </a:tc>
                <a:tc>
                  <a:txBody>
                    <a:bodyPr/>
                    <a:lstStyle/>
                    <a:p>
                      <a:pPr algn="ctr"/>
                      <a:r>
                        <a:rPr lang="en-GB">
                          <a:latin typeface="Avenir Next LT Pro" panose="020B0504020202020204" pitchFamily="34" charset="0"/>
                        </a:rPr>
                        <a:t>No explicit moral side – leaders aims may be moral or immoral</a:t>
                      </a:r>
                    </a:p>
                  </a:txBody>
                  <a:tcPr anchor="ctr"/>
                </a:tc>
                <a:tc>
                  <a:txBody>
                    <a:bodyPr/>
                    <a:lstStyle/>
                    <a:p>
                      <a:pPr algn="ctr"/>
                      <a:r>
                        <a:rPr lang="en-GB">
                          <a:latin typeface="Avenir Next LT Pro" panose="020B0504020202020204" pitchFamily="34" charset="0"/>
                        </a:rPr>
                        <a:t>Always a moral aspect to transformational leadership (Burns, 1978)</a:t>
                      </a:r>
                    </a:p>
                  </a:txBody>
                  <a:tcPr anchor="ctr"/>
                </a:tc>
                <a:extLst>
                  <a:ext uri="{0D108BD9-81ED-4DB2-BD59-A6C34878D82A}">
                    <a16:rowId xmlns:a16="http://schemas.microsoft.com/office/drawing/2014/main" val="2228585709"/>
                  </a:ext>
                </a:extLst>
              </a:tr>
              <a:tr h="1431271">
                <a:tc>
                  <a:txBody>
                    <a:bodyPr/>
                    <a:lstStyle/>
                    <a:p>
                      <a:pPr algn="ctr"/>
                      <a:r>
                        <a:rPr lang="en-GB" b="1">
                          <a:latin typeface="Avenir Next LT Pro" panose="020B0504020202020204" pitchFamily="34" charset="0"/>
                        </a:rPr>
                        <a:t>Timescale</a:t>
                      </a:r>
                    </a:p>
                  </a:txBody>
                  <a:tcPr anchor="ctr"/>
                </a:tc>
                <a:tc>
                  <a:txBody>
                    <a:bodyPr/>
                    <a:lstStyle/>
                    <a:p>
                      <a:pPr algn="ctr"/>
                      <a:r>
                        <a:rPr lang="en-GB">
                          <a:latin typeface="Avenir Next LT Pro" panose="020B0504020202020204" pitchFamily="34" charset="0"/>
                        </a:rPr>
                        <a:t>Usually focused on short-term needs of leaders and followers</a:t>
                      </a:r>
                    </a:p>
                  </a:txBody>
                  <a:tcPr anchor="ctr"/>
                </a:tc>
                <a:tc>
                  <a:txBody>
                    <a:bodyPr/>
                    <a:lstStyle/>
                    <a:p>
                      <a:pPr algn="ctr"/>
                      <a:r>
                        <a:rPr lang="en-GB">
                          <a:latin typeface="Avenir Next LT Pro" panose="020B0504020202020204" pitchFamily="34" charset="0"/>
                        </a:rPr>
                        <a:t>Centres on longer-term, more difficult (and inspiring) aims</a:t>
                      </a:r>
                    </a:p>
                  </a:txBody>
                  <a:tcPr anchor="ctr"/>
                </a:tc>
                <a:extLst>
                  <a:ext uri="{0D108BD9-81ED-4DB2-BD59-A6C34878D82A}">
                    <a16:rowId xmlns:a16="http://schemas.microsoft.com/office/drawing/2014/main" val="954817850"/>
                  </a:ext>
                </a:extLst>
              </a:tr>
            </a:tbl>
          </a:graphicData>
        </a:graphic>
      </p:graphicFrame>
      <p:sp>
        <p:nvSpPr>
          <p:cNvPr id="2" name="Title 1">
            <a:extLst>
              <a:ext uri="{FF2B5EF4-FFF2-40B4-BE49-F238E27FC236}">
                <a16:creationId xmlns:a16="http://schemas.microsoft.com/office/drawing/2014/main" id="{A905A1A3-75F9-BD88-5B4F-6A7D793FDA4E}"/>
              </a:ext>
            </a:extLst>
          </p:cNvPr>
          <p:cNvSpPr>
            <a:spLocks noGrp="1"/>
          </p:cNvSpPr>
          <p:nvPr>
            <p:ph type="title"/>
          </p:nvPr>
        </p:nvSpPr>
        <p:spPr>
          <a:xfrm>
            <a:off x="838200" y="365125"/>
            <a:ext cx="10515600" cy="1325563"/>
          </a:xfrm>
        </p:spPr>
        <p:txBody>
          <a:bodyPr>
            <a:noAutofit/>
          </a:bodyPr>
          <a:lstStyle/>
          <a:p>
            <a:r>
              <a:rPr lang="en-GB" sz="3600" i="1">
                <a:solidFill>
                  <a:schemeClr val="accent4">
                    <a:lumMod val="75000"/>
                  </a:schemeClr>
                </a:solidFill>
                <a:latin typeface="Georgia Pro Semibold" panose="02040702050405020303" pitchFamily="18" charset="0"/>
              </a:rPr>
              <a:t>Transactional and </a:t>
            </a:r>
            <a:br>
              <a:rPr lang="en-GB" sz="3600" i="1">
                <a:solidFill>
                  <a:schemeClr val="accent4">
                    <a:lumMod val="75000"/>
                  </a:schemeClr>
                </a:solidFill>
                <a:latin typeface="Georgia Pro Semibold" panose="02040702050405020303" pitchFamily="18" charset="0"/>
              </a:rPr>
            </a:br>
            <a:r>
              <a:rPr lang="en-GB" sz="3600" i="1">
                <a:solidFill>
                  <a:schemeClr val="accent4">
                    <a:lumMod val="75000"/>
                  </a:schemeClr>
                </a:solidFill>
                <a:latin typeface="Georgia Pro Semibold" panose="02040702050405020303" pitchFamily="18" charset="0"/>
              </a:rPr>
              <a:t>Transformational Leadership </a:t>
            </a:r>
          </a:p>
        </p:txBody>
      </p:sp>
    </p:spTree>
    <p:extLst>
      <p:ext uri="{BB962C8B-B14F-4D97-AF65-F5344CB8AC3E}">
        <p14:creationId xmlns:p14="http://schemas.microsoft.com/office/powerpoint/2010/main" val="2166199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F37FE-99F9-4884-AA98-191EE9096B02}"/>
              </a:ext>
            </a:extLst>
          </p:cNvPr>
          <p:cNvSpPr>
            <a:spLocks noGrp="1"/>
          </p:cNvSpPr>
          <p:nvPr>
            <p:ph type="title"/>
          </p:nvPr>
        </p:nvSpPr>
        <p:spPr/>
        <p:txBody>
          <a:bodyPr>
            <a:normAutofit/>
          </a:bodyPr>
          <a:lstStyle/>
          <a:p>
            <a:r>
              <a:rPr lang="en-GB" sz="3600" i="1">
                <a:solidFill>
                  <a:schemeClr val="accent4">
                    <a:lumMod val="75000"/>
                  </a:schemeClr>
                </a:solidFill>
                <a:latin typeface="Georgia Pro Semibold" panose="02040702050405020303" pitchFamily="18" charset="0"/>
              </a:rPr>
              <a:t>Transactional Leadership</a:t>
            </a:r>
            <a:endParaRPr lang="en-GB" sz="3600"/>
          </a:p>
        </p:txBody>
      </p:sp>
      <p:sp>
        <p:nvSpPr>
          <p:cNvPr id="3" name="Content Placeholder 2">
            <a:extLst>
              <a:ext uri="{FF2B5EF4-FFF2-40B4-BE49-F238E27FC236}">
                <a16:creationId xmlns:a16="http://schemas.microsoft.com/office/drawing/2014/main" id="{DF0EC469-7A8A-4FF6-89B9-D3F63B633037}"/>
              </a:ext>
            </a:extLst>
          </p:cNvPr>
          <p:cNvSpPr>
            <a:spLocks noGrp="1"/>
          </p:cNvSpPr>
          <p:nvPr>
            <p:ph idx="1"/>
          </p:nvPr>
        </p:nvSpPr>
        <p:spPr>
          <a:xfrm>
            <a:off x="525717" y="2521885"/>
            <a:ext cx="5200170" cy="3714023"/>
          </a:xfrm>
        </p:spPr>
        <p:txBody>
          <a:bodyPr>
            <a:normAutofit fontScale="92500" lnSpcReduction="20000"/>
          </a:bodyPr>
          <a:lstStyle/>
          <a:p>
            <a:pPr>
              <a:buFont typeface="Courier New" panose="02070309020205020404" pitchFamily="49" charset="0"/>
              <a:buChar char="o"/>
            </a:pPr>
            <a:r>
              <a:rPr lang="en-GB">
                <a:latin typeface="Avenir Next LT Pro" panose="020B0504020202020204" pitchFamily="34" charset="0"/>
              </a:rPr>
              <a:t>Transactional (TA) leadership is characterised by:</a:t>
            </a:r>
          </a:p>
          <a:p>
            <a:pPr marL="800100" lvl="1" indent="-342900">
              <a:buFont typeface="Courier New" panose="02070309020205020404" pitchFamily="49" charset="0"/>
              <a:buChar char="o"/>
            </a:pPr>
            <a:r>
              <a:rPr lang="en-GB">
                <a:latin typeface="Avenir Next LT Pro" panose="020B0504020202020204" pitchFamily="34" charset="0"/>
              </a:rPr>
              <a:t>Tendency to control rather than inspire</a:t>
            </a:r>
          </a:p>
          <a:p>
            <a:pPr marL="800100" lvl="1" indent="-342900">
              <a:buFont typeface="Courier New" panose="02070309020205020404" pitchFamily="49" charset="0"/>
              <a:buChar char="o"/>
            </a:pPr>
            <a:r>
              <a:rPr lang="en-GB">
                <a:latin typeface="Avenir Next LT Pro" panose="020B0504020202020204" pitchFamily="34" charset="0"/>
              </a:rPr>
              <a:t>Exchange of rewards in return for compliance or authority</a:t>
            </a:r>
          </a:p>
          <a:p>
            <a:pPr marL="342900" indent="-342900">
              <a:buFont typeface="Courier New" panose="02070309020205020404" pitchFamily="49" charset="0"/>
              <a:buChar char="o"/>
            </a:pPr>
            <a:endParaRPr lang="en-GB">
              <a:latin typeface="Avenir Next LT Pro" panose="020B0504020202020204" pitchFamily="34" charset="0"/>
            </a:endParaRPr>
          </a:p>
          <a:p>
            <a:pPr marL="342900" indent="-342900">
              <a:buFont typeface="Courier New" panose="02070309020205020404" pitchFamily="49" charset="0"/>
              <a:buChar char="o"/>
            </a:pPr>
            <a:r>
              <a:rPr lang="en-GB">
                <a:latin typeface="Avenir Next LT Pro" panose="020B0504020202020204" pitchFamily="34" charset="0"/>
              </a:rPr>
              <a:t>Two main styles of TA leadership</a:t>
            </a:r>
          </a:p>
        </p:txBody>
      </p:sp>
      <p:sp>
        <p:nvSpPr>
          <p:cNvPr id="5" name="Rectangle: Rounded Corners 4">
            <a:extLst>
              <a:ext uri="{FF2B5EF4-FFF2-40B4-BE49-F238E27FC236}">
                <a16:creationId xmlns:a16="http://schemas.microsoft.com/office/drawing/2014/main" id="{4844A9B9-F5A1-44E1-AA40-90CD3FB98193}"/>
              </a:ext>
            </a:extLst>
          </p:cNvPr>
          <p:cNvSpPr/>
          <p:nvPr/>
        </p:nvSpPr>
        <p:spPr>
          <a:xfrm>
            <a:off x="6466114" y="2256278"/>
            <a:ext cx="4963886" cy="404195"/>
          </a:xfrm>
          <a:prstGeom prst="round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Avenir Next LT Pro" panose="020B0504020202020204" pitchFamily="34" charset="0"/>
              </a:rPr>
              <a:t>Contingent Reward</a:t>
            </a:r>
          </a:p>
        </p:txBody>
      </p:sp>
      <p:sp>
        <p:nvSpPr>
          <p:cNvPr id="6" name="Rectangle: Rounded Corners 5">
            <a:extLst>
              <a:ext uri="{FF2B5EF4-FFF2-40B4-BE49-F238E27FC236}">
                <a16:creationId xmlns:a16="http://schemas.microsoft.com/office/drawing/2014/main" id="{44ECED17-D0ED-4129-BD6B-89EC024548BE}"/>
              </a:ext>
            </a:extLst>
          </p:cNvPr>
          <p:cNvSpPr/>
          <p:nvPr/>
        </p:nvSpPr>
        <p:spPr>
          <a:xfrm>
            <a:off x="6466114" y="3494844"/>
            <a:ext cx="4963886" cy="404195"/>
          </a:xfrm>
          <a:prstGeom prst="roundRect">
            <a:avLst/>
          </a:prstGeom>
          <a:ln>
            <a:solidFill>
              <a:schemeClr val="accent4">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a:latin typeface="Avenir Next LT Pro" panose="020B0504020202020204" pitchFamily="34" charset="0"/>
              </a:rPr>
              <a:t>Management by Exception</a:t>
            </a:r>
          </a:p>
        </p:txBody>
      </p:sp>
      <p:sp>
        <p:nvSpPr>
          <p:cNvPr id="7" name="Rectangle: Rounded Corners 6">
            <a:extLst>
              <a:ext uri="{FF2B5EF4-FFF2-40B4-BE49-F238E27FC236}">
                <a16:creationId xmlns:a16="http://schemas.microsoft.com/office/drawing/2014/main" id="{B2A0BBD4-C99F-4832-AF25-0698674BA2F7}"/>
              </a:ext>
            </a:extLst>
          </p:cNvPr>
          <p:cNvSpPr/>
          <p:nvPr/>
        </p:nvSpPr>
        <p:spPr>
          <a:xfrm>
            <a:off x="6096000" y="4974381"/>
            <a:ext cx="2481943" cy="404195"/>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a:latin typeface="Avenir Next LT Pro" panose="020B0504020202020204" pitchFamily="34" charset="0"/>
              </a:rPr>
              <a:t>ACTIVE</a:t>
            </a:r>
          </a:p>
        </p:txBody>
      </p:sp>
      <p:sp>
        <p:nvSpPr>
          <p:cNvPr id="9" name="Rectangle: Rounded Corners 8">
            <a:extLst>
              <a:ext uri="{FF2B5EF4-FFF2-40B4-BE49-F238E27FC236}">
                <a16:creationId xmlns:a16="http://schemas.microsoft.com/office/drawing/2014/main" id="{C6FB4BD1-4385-4DF2-AC4A-954551C01938}"/>
              </a:ext>
            </a:extLst>
          </p:cNvPr>
          <p:cNvSpPr/>
          <p:nvPr/>
        </p:nvSpPr>
        <p:spPr>
          <a:xfrm>
            <a:off x="9362302" y="4974381"/>
            <a:ext cx="2481943" cy="404195"/>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a:latin typeface="Avenir Next LT Pro" panose="020B0504020202020204" pitchFamily="34" charset="0"/>
              </a:rPr>
              <a:t>PASSIVE</a:t>
            </a:r>
          </a:p>
        </p:txBody>
      </p:sp>
      <p:sp>
        <p:nvSpPr>
          <p:cNvPr id="10" name="Content Placeholder 2">
            <a:extLst>
              <a:ext uri="{FF2B5EF4-FFF2-40B4-BE49-F238E27FC236}">
                <a16:creationId xmlns:a16="http://schemas.microsoft.com/office/drawing/2014/main" id="{07886F8E-7099-4770-B7EB-ED0431CA47CF}"/>
              </a:ext>
            </a:extLst>
          </p:cNvPr>
          <p:cNvSpPr txBox="1">
            <a:spLocks/>
          </p:cNvSpPr>
          <p:nvPr/>
        </p:nvSpPr>
        <p:spPr>
          <a:xfrm>
            <a:off x="6466114" y="2724747"/>
            <a:ext cx="4963886" cy="718545"/>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800">
                <a:latin typeface="Avenir Next LT Pro" panose="020B0504020202020204" pitchFamily="34" charset="0"/>
              </a:rPr>
              <a:t>Leader provides rewards if, and only if, sub-ordinates perform adequately</a:t>
            </a:r>
          </a:p>
          <a:p>
            <a:pPr algn="ctr"/>
            <a:endParaRPr lang="en-GB" sz="1800">
              <a:latin typeface="Avenir Next LT Pro" panose="020B0504020202020204" pitchFamily="34" charset="0"/>
            </a:endParaRPr>
          </a:p>
        </p:txBody>
      </p:sp>
      <p:sp>
        <p:nvSpPr>
          <p:cNvPr id="11" name="Content Placeholder 2">
            <a:extLst>
              <a:ext uri="{FF2B5EF4-FFF2-40B4-BE49-F238E27FC236}">
                <a16:creationId xmlns:a16="http://schemas.microsoft.com/office/drawing/2014/main" id="{3C3F1601-0741-4D24-8D73-735862A681B5}"/>
              </a:ext>
            </a:extLst>
          </p:cNvPr>
          <p:cNvSpPr txBox="1">
            <a:spLocks/>
          </p:cNvSpPr>
          <p:nvPr/>
        </p:nvSpPr>
        <p:spPr>
          <a:xfrm>
            <a:off x="6466114" y="3950591"/>
            <a:ext cx="4963886" cy="972238"/>
          </a:xfrm>
          <a:prstGeom prst="rect">
            <a:avLst/>
          </a:prstGeom>
        </p:spPr>
        <p:txBody>
          <a:bodyPr vert="horz" lIns="91440" tIns="45720" rIns="91440" bIns="45720" rtlCol="0">
            <a:normAutofit lnSpcReduction="10000"/>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800">
                <a:latin typeface="Avenir Next LT Pro" panose="020B0504020202020204" pitchFamily="34" charset="0"/>
              </a:rPr>
              <a:t>Leader does not make changes as long as performance goals are met; intervenes only if something is wrong</a:t>
            </a:r>
          </a:p>
          <a:p>
            <a:pPr algn="ctr"/>
            <a:endParaRPr lang="en-GB" sz="1800">
              <a:latin typeface="Avenir Next LT Pro" panose="020B0504020202020204" pitchFamily="34" charset="0"/>
            </a:endParaRPr>
          </a:p>
        </p:txBody>
      </p:sp>
      <p:sp>
        <p:nvSpPr>
          <p:cNvPr id="12" name="Rectangle 11">
            <a:extLst>
              <a:ext uri="{FF2B5EF4-FFF2-40B4-BE49-F238E27FC236}">
                <a16:creationId xmlns:a16="http://schemas.microsoft.com/office/drawing/2014/main" id="{7350F7F8-5ACB-467B-BA10-BDA891C5035C}"/>
              </a:ext>
            </a:extLst>
          </p:cNvPr>
          <p:cNvSpPr/>
          <p:nvPr/>
        </p:nvSpPr>
        <p:spPr>
          <a:xfrm>
            <a:off x="6363788" y="5577840"/>
            <a:ext cx="1946365" cy="1084217"/>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latin typeface="Avenir Next LT Pro" panose="020B0504020202020204" pitchFamily="34" charset="0"/>
              </a:rPr>
              <a:t>Leader monitors situations to </a:t>
            </a:r>
            <a:r>
              <a:rPr lang="en-GB" b="1">
                <a:latin typeface="Avenir Next LT Pro" panose="020B0504020202020204" pitchFamily="34" charset="0"/>
              </a:rPr>
              <a:t>anticipate</a:t>
            </a:r>
            <a:r>
              <a:rPr lang="en-GB">
                <a:latin typeface="Avenir Next LT Pro" panose="020B0504020202020204" pitchFamily="34" charset="0"/>
              </a:rPr>
              <a:t> problems</a:t>
            </a:r>
          </a:p>
        </p:txBody>
      </p:sp>
      <p:sp>
        <p:nvSpPr>
          <p:cNvPr id="13" name="Rectangle 12">
            <a:extLst>
              <a:ext uri="{FF2B5EF4-FFF2-40B4-BE49-F238E27FC236}">
                <a16:creationId xmlns:a16="http://schemas.microsoft.com/office/drawing/2014/main" id="{C33E18E4-933B-466C-BA04-7419CFFBB66C}"/>
              </a:ext>
            </a:extLst>
          </p:cNvPr>
          <p:cNvSpPr/>
          <p:nvPr/>
        </p:nvSpPr>
        <p:spPr>
          <a:xfrm>
            <a:off x="9630090" y="5577840"/>
            <a:ext cx="1946365" cy="1084217"/>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a:latin typeface="Avenir Next LT Pro" panose="020B0504020202020204" pitchFamily="34" charset="0"/>
              </a:rPr>
              <a:t>Leader does nothing </a:t>
            </a:r>
            <a:r>
              <a:rPr lang="en-GB" b="1">
                <a:latin typeface="Avenir Next LT Pro" panose="020B0504020202020204" pitchFamily="34" charset="0"/>
              </a:rPr>
              <a:t>until</a:t>
            </a:r>
            <a:r>
              <a:rPr lang="en-GB">
                <a:latin typeface="Avenir Next LT Pro" panose="020B0504020202020204" pitchFamily="34" charset="0"/>
              </a:rPr>
              <a:t> problem / mistake occurs</a:t>
            </a:r>
          </a:p>
        </p:txBody>
      </p:sp>
    </p:spTree>
    <p:extLst>
      <p:ext uri="{BB962C8B-B14F-4D97-AF65-F5344CB8AC3E}">
        <p14:creationId xmlns:p14="http://schemas.microsoft.com/office/powerpoint/2010/main" val="2342987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0DE48-4D86-4636-A0FD-3AD92F123B66}"/>
              </a:ext>
            </a:extLst>
          </p:cNvPr>
          <p:cNvSpPr>
            <a:spLocks noGrp="1"/>
          </p:cNvSpPr>
          <p:nvPr>
            <p:ph type="title"/>
          </p:nvPr>
        </p:nvSpPr>
        <p:spPr/>
        <p:txBody>
          <a:bodyPr>
            <a:normAutofit/>
          </a:bodyPr>
          <a:lstStyle/>
          <a:p>
            <a:r>
              <a:rPr lang="en-GB" sz="3600" i="1">
                <a:solidFill>
                  <a:schemeClr val="accent4">
                    <a:lumMod val="75000"/>
                  </a:schemeClr>
                </a:solidFill>
                <a:latin typeface="Georgia Pro Semibold" panose="02040702050405020303" pitchFamily="18" charset="0"/>
              </a:rPr>
              <a:t>Transactional Leadership</a:t>
            </a:r>
            <a:endParaRPr lang="en-GB" sz="3600"/>
          </a:p>
        </p:txBody>
      </p:sp>
      <p:sp>
        <p:nvSpPr>
          <p:cNvPr id="3" name="Text Placeholder 2">
            <a:extLst>
              <a:ext uri="{FF2B5EF4-FFF2-40B4-BE49-F238E27FC236}">
                <a16:creationId xmlns:a16="http://schemas.microsoft.com/office/drawing/2014/main" id="{CF16D4DB-7983-4EED-B92F-54CB065282FE}"/>
              </a:ext>
            </a:extLst>
          </p:cNvPr>
          <p:cNvSpPr>
            <a:spLocks noGrp="1"/>
          </p:cNvSpPr>
          <p:nvPr>
            <p:ph type="body" idx="1"/>
          </p:nvPr>
        </p:nvSpPr>
        <p:spPr>
          <a:xfrm>
            <a:off x="888638" y="2003494"/>
            <a:ext cx="4845387" cy="495635"/>
          </a:xfrm>
        </p:spPr>
        <p:txBody>
          <a:bodyPr>
            <a:normAutofit/>
          </a:bodyPr>
          <a:lstStyle/>
          <a:p>
            <a:pPr algn="ctr"/>
            <a:r>
              <a:rPr lang="en-GB" sz="2400" b="1">
                <a:solidFill>
                  <a:srgbClr val="0070C0"/>
                </a:solidFill>
                <a:latin typeface="Avenir Next LT Pro" panose="020B0504020202020204" pitchFamily="34" charset="0"/>
              </a:rPr>
              <a:t>Advantages</a:t>
            </a:r>
          </a:p>
        </p:txBody>
      </p:sp>
      <p:sp>
        <p:nvSpPr>
          <p:cNvPr id="4" name="Content Placeholder 3">
            <a:extLst>
              <a:ext uri="{FF2B5EF4-FFF2-40B4-BE49-F238E27FC236}">
                <a16:creationId xmlns:a16="http://schemas.microsoft.com/office/drawing/2014/main" id="{3BD5E8D2-E736-4A65-BC62-15BBA08998EC}"/>
              </a:ext>
            </a:extLst>
          </p:cNvPr>
          <p:cNvSpPr>
            <a:spLocks noGrp="1"/>
          </p:cNvSpPr>
          <p:nvPr>
            <p:ph sz="half" idx="2"/>
          </p:nvPr>
        </p:nvSpPr>
        <p:spPr>
          <a:xfrm>
            <a:off x="836612" y="2726668"/>
            <a:ext cx="5157787" cy="3264408"/>
          </a:xfrm>
        </p:spPr>
        <p:txBody>
          <a:bodyPr>
            <a:normAutofit fontScale="77500" lnSpcReduction="20000"/>
          </a:bodyPr>
          <a:lstStyle/>
          <a:p>
            <a:pPr marL="285750" indent="-285750">
              <a:buFont typeface="Courier New" panose="02070309020205020404" pitchFamily="49" charset="0"/>
              <a:buChar char="o"/>
            </a:pPr>
            <a:r>
              <a:rPr lang="en-GB">
                <a:latin typeface="Avenir Next LT Pro" panose="020B0504020202020204" pitchFamily="34" charset="0"/>
              </a:rPr>
              <a:t>Clear connection between performance and rewards</a:t>
            </a:r>
          </a:p>
          <a:p>
            <a:pPr marL="285750" indent="-285750">
              <a:buFont typeface="Courier New" panose="02070309020205020404" pitchFamily="49" charset="0"/>
              <a:buChar char="o"/>
            </a:pPr>
            <a:r>
              <a:rPr lang="en-GB">
                <a:latin typeface="Avenir Next LT Pro" panose="020B0504020202020204" pitchFamily="34" charset="0"/>
              </a:rPr>
              <a:t>TA leadership can be productive – short term</a:t>
            </a:r>
          </a:p>
          <a:p>
            <a:pPr marL="285750" indent="-285750">
              <a:buFont typeface="Courier New" panose="02070309020205020404" pitchFamily="49" charset="0"/>
              <a:buChar char="o"/>
            </a:pPr>
            <a:r>
              <a:rPr lang="en-GB">
                <a:latin typeface="Avenir Next LT Pro" panose="020B0504020202020204" pitchFamily="34" charset="0"/>
              </a:rPr>
              <a:t>There is clear order and structure to rules; enables quick onboarding of new team members</a:t>
            </a:r>
          </a:p>
        </p:txBody>
      </p:sp>
      <p:sp>
        <p:nvSpPr>
          <p:cNvPr id="5" name="Text Placeholder 4">
            <a:extLst>
              <a:ext uri="{FF2B5EF4-FFF2-40B4-BE49-F238E27FC236}">
                <a16:creationId xmlns:a16="http://schemas.microsoft.com/office/drawing/2014/main" id="{711C6889-C662-4796-A866-B0243768553B}"/>
              </a:ext>
            </a:extLst>
          </p:cNvPr>
          <p:cNvSpPr>
            <a:spLocks noGrp="1"/>
          </p:cNvSpPr>
          <p:nvPr>
            <p:ph type="body" sz="quarter" idx="3"/>
          </p:nvPr>
        </p:nvSpPr>
        <p:spPr>
          <a:xfrm>
            <a:off x="6434113" y="2003494"/>
            <a:ext cx="4869249" cy="495635"/>
          </a:xfrm>
        </p:spPr>
        <p:txBody>
          <a:bodyPr>
            <a:normAutofit/>
          </a:bodyPr>
          <a:lstStyle/>
          <a:p>
            <a:pPr algn="ctr"/>
            <a:r>
              <a:rPr lang="en-GB" sz="2400" b="1">
                <a:solidFill>
                  <a:srgbClr val="0070C0"/>
                </a:solidFill>
                <a:latin typeface="Avenir Next LT Pro" panose="020B0504020202020204" pitchFamily="34" charset="0"/>
              </a:rPr>
              <a:t>Disadvantages </a:t>
            </a:r>
          </a:p>
        </p:txBody>
      </p:sp>
      <p:sp>
        <p:nvSpPr>
          <p:cNvPr id="6" name="Content Placeholder 5">
            <a:extLst>
              <a:ext uri="{FF2B5EF4-FFF2-40B4-BE49-F238E27FC236}">
                <a16:creationId xmlns:a16="http://schemas.microsoft.com/office/drawing/2014/main" id="{1F2CA54D-C394-459D-BB3A-51131A308746}"/>
              </a:ext>
            </a:extLst>
          </p:cNvPr>
          <p:cNvSpPr>
            <a:spLocks noGrp="1"/>
          </p:cNvSpPr>
          <p:nvPr>
            <p:ph sz="quarter" idx="4"/>
          </p:nvPr>
        </p:nvSpPr>
        <p:spPr>
          <a:xfrm>
            <a:off x="6172200" y="2726668"/>
            <a:ext cx="5183188" cy="3264408"/>
          </a:xfrm>
        </p:spPr>
        <p:txBody>
          <a:bodyPr>
            <a:normAutofit fontScale="77500" lnSpcReduction="20000"/>
          </a:bodyPr>
          <a:lstStyle/>
          <a:p>
            <a:pPr marL="285750" indent="-285750">
              <a:buFont typeface="Courier New" panose="02070309020205020404" pitchFamily="49" charset="0"/>
              <a:buChar char="o"/>
            </a:pPr>
            <a:r>
              <a:rPr lang="en-GB">
                <a:latin typeface="Avenir Next LT Pro" panose="020B0504020202020204" pitchFamily="34" charset="0"/>
              </a:rPr>
              <a:t>Sole focus on performance is often demotivating</a:t>
            </a:r>
          </a:p>
          <a:p>
            <a:pPr marL="285750" indent="-285750">
              <a:buFont typeface="Courier New" panose="02070309020205020404" pitchFamily="49" charset="0"/>
              <a:buChar char="o"/>
            </a:pPr>
            <a:r>
              <a:rPr lang="en-GB">
                <a:latin typeface="Avenir Next LT Pro" panose="020B0504020202020204" pitchFamily="34" charset="0"/>
              </a:rPr>
              <a:t>Rewards have limited impact on performance; other factors start to matter more at some point</a:t>
            </a:r>
          </a:p>
          <a:p>
            <a:pPr marL="285750" indent="-285750">
              <a:buFont typeface="Courier New" panose="02070309020205020404" pitchFamily="49" charset="0"/>
              <a:buChar char="o"/>
            </a:pPr>
            <a:r>
              <a:rPr lang="en-GB">
                <a:latin typeface="Avenir Next LT Pro" panose="020B0504020202020204" pitchFamily="34" charset="0"/>
              </a:rPr>
              <a:t>Strict structure hampers creativity and innovation</a:t>
            </a:r>
          </a:p>
        </p:txBody>
      </p:sp>
    </p:spTree>
    <p:extLst>
      <p:ext uri="{BB962C8B-B14F-4D97-AF65-F5344CB8AC3E}">
        <p14:creationId xmlns:p14="http://schemas.microsoft.com/office/powerpoint/2010/main" val="1406994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2A97C3B-A010-37E5-966B-9441820F9687}"/>
              </a:ext>
            </a:extLst>
          </p:cNvPr>
          <p:cNvGraphicFramePr>
            <a:graphicFrameLocks noGrp="1"/>
          </p:cNvGraphicFramePr>
          <p:nvPr>
            <p:ph idx="1"/>
            <p:extLst>
              <p:ext uri="{D42A27DB-BD31-4B8C-83A1-F6EECF244321}">
                <p14:modId xmlns:p14="http://schemas.microsoft.com/office/powerpoint/2010/main" val="341509006"/>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3FA4BD52-F92D-2674-8B5A-A79F6F84CA01}"/>
              </a:ext>
            </a:extLst>
          </p:cNvPr>
          <p:cNvSpPr>
            <a:spLocks noGrp="1"/>
          </p:cNvSpPr>
          <p:nvPr>
            <p:ph type="title"/>
          </p:nvPr>
        </p:nvSpPr>
        <p:spPr>
          <a:xfrm>
            <a:off x="839788" y="365125"/>
            <a:ext cx="10515600" cy="1325563"/>
          </a:xfrm>
        </p:spPr>
        <p:txBody>
          <a:bodyPr>
            <a:normAutofit/>
          </a:bodyPr>
          <a:lstStyle/>
          <a:p>
            <a:pPr algn="ctr"/>
            <a:r>
              <a:rPr lang="en-GB" sz="3600" i="1">
                <a:solidFill>
                  <a:schemeClr val="accent4">
                    <a:lumMod val="75000"/>
                  </a:schemeClr>
                </a:solidFill>
                <a:latin typeface="Georgia Pro Semibold" panose="02040702050405020303" pitchFamily="18" charset="0"/>
              </a:rPr>
              <a:t>Transformational Leadership</a:t>
            </a:r>
            <a:endParaRPr lang="en-GB" sz="3600"/>
          </a:p>
        </p:txBody>
      </p:sp>
    </p:spTree>
    <p:extLst>
      <p:ext uri="{BB962C8B-B14F-4D97-AF65-F5344CB8AC3E}">
        <p14:creationId xmlns:p14="http://schemas.microsoft.com/office/powerpoint/2010/main" val="3447450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979" y="2188564"/>
            <a:ext cx="10326761" cy="4212236"/>
          </a:xfrm>
        </p:spPr>
        <p:txBody>
          <a:bodyPr>
            <a:normAutofit/>
          </a:bodyPr>
          <a:lstStyle/>
          <a:p>
            <a:pPr>
              <a:buFont typeface="Courier New" panose="02070309020205020404" pitchFamily="49" charset="0"/>
              <a:buChar char="o"/>
            </a:pPr>
            <a:r>
              <a:rPr lang="en-GB">
                <a:latin typeface="Avenir Next LT Pro" panose="020B0504020202020204" pitchFamily="34" charset="0"/>
              </a:rPr>
              <a:t>Transformational leaders; 4 behavioural styles (Bass, 1985);</a:t>
            </a:r>
          </a:p>
          <a:p>
            <a:pPr>
              <a:buFont typeface="Courier New" panose="02070309020205020404" pitchFamily="49" charset="0"/>
              <a:buChar char="o"/>
            </a:pPr>
            <a:endParaRPr lang="en-GB">
              <a:latin typeface="Avenir Next LT Pro" panose="020B0504020202020204" pitchFamily="34" charset="0"/>
            </a:endParaRPr>
          </a:p>
          <a:p>
            <a:pPr marL="914400" lvl="2" indent="0">
              <a:buNone/>
            </a:pPr>
            <a:r>
              <a:rPr lang="en-GB" sz="2400" b="1" u="sng">
                <a:solidFill>
                  <a:schemeClr val="accent5">
                    <a:lumMod val="75000"/>
                  </a:schemeClr>
                </a:solidFill>
                <a:latin typeface="Avenir Next LT Pro" panose="020B0504020202020204" pitchFamily="34" charset="0"/>
              </a:rPr>
              <a:t>Individualised consideration</a:t>
            </a:r>
          </a:p>
          <a:p>
            <a:pPr lvl="2">
              <a:buFont typeface="Courier New" panose="02070309020205020404" pitchFamily="49" charset="0"/>
              <a:buChar char="o"/>
            </a:pPr>
            <a:endParaRPr lang="en-GB" sz="2400" b="1">
              <a:solidFill>
                <a:schemeClr val="accent5">
                  <a:lumMod val="75000"/>
                </a:schemeClr>
              </a:solidFill>
              <a:latin typeface="Avenir Next LT Pro" panose="020B0504020202020204" pitchFamily="34" charset="0"/>
            </a:endParaRPr>
          </a:p>
          <a:p>
            <a:pPr lvl="3">
              <a:buFont typeface="Courier New" panose="02070309020205020404" pitchFamily="49" charset="0"/>
              <a:buChar char="o"/>
            </a:pPr>
            <a:r>
              <a:rPr lang="en-GB" sz="2000">
                <a:latin typeface="Avenir Next LT Pro" panose="020B0504020202020204" pitchFamily="34" charset="0"/>
              </a:rPr>
              <a:t>Treats followers on own merits</a:t>
            </a:r>
          </a:p>
          <a:p>
            <a:pPr lvl="3">
              <a:buFont typeface="Courier New" panose="02070309020205020404" pitchFamily="49" charset="0"/>
              <a:buChar char="o"/>
            </a:pPr>
            <a:r>
              <a:rPr lang="en-GB" sz="2000">
                <a:latin typeface="Avenir Next LT Pro" panose="020B0504020202020204" pitchFamily="34" charset="0"/>
              </a:rPr>
              <a:t>Seeks to develop followers through delegation of projects and mentoring</a:t>
            </a:r>
          </a:p>
          <a:p>
            <a:pPr lvl="3">
              <a:buFont typeface="Courier New" panose="02070309020205020404" pitchFamily="49" charset="0"/>
              <a:buChar char="o"/>
            </a:pPr>
            <a:r>
              <a:rPr lang="en-GB" sz="2000">
                <a:latin typeface="Avenir Next LT Pro" panose="020B0504020202020204" pitchFamily="34" charset="0"/>
              </a:rPr>
              <a:t>Fosters independence and self-confidence in followers</a:t>
            </a:r>
          </a:p>
          <a:p>
            <a:pPr lvl="3">
              <a:buFont typeface="Courier New" panose="02070309020205020404" pitchFamily="49" charset="0"/>
              <a:buChar char="o"/>
            </a:pPr>
            <a:r>
              <a:rPr lang="en-GB" sz="2000">
                <a:latin typeface="Avenir Next LT Pro" panose="020B0504020202020204" pitchFamily="34" charset="0"/>
              </a:rPr>
              <a:t>Needs of employees attended to when they arise</a:t>
            </a:r>
          </a:p>
          <a:p>
            <a:pPr>
              <a:buFont typeface="Courier New" panose="02070309020205020404" pitchFamily="49" charset="0"/>
              <a:buChar char="o"/>
            </a:pPr>
            <a:endParaRPr lang="en-GB">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p:txBody>
      </p:sp>
      <p:sp>
        <p:nvSpPr>
          <p:cNvPr id="5" name="Title 4">
            <a:extLst>
              <a:ext uri="{FF2B5EF4-FFF2-40B4-BE49-F238E27FC236}">
                <a16:creationId xmlns:a16="http://schemas.microsoft.com/office/drawing/2014/main" id="{29B08EFF-33B9-4D3A-9751-7387A2ABAB22}"/>
              </a:ext>
            </a:extLst>
          </p:cNvPr>
          <p:cNvSpPr>
            <a:spLocks noGrp="1"/>
          </p:cNvSpPr>
          <p:nvPr>
            <p:ph type="title"/>
          </p:nvPr>
        </p:nvSpPr>
        <p:spPr/>
        <p:txBody>
          <a:bodyPr>
            <a:normAutofit/>
          </a:bodyPr>
          <a:lstStyle/>
          <a:p>
            <a:r>
              <a:rPr kumimoji="0" lang="en-GB" sz="36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Transformational Leadership</a:t>
            </a:r>
            <a:endParaRPr lang="en-GB" sz="5400"/>
          </a:p>
        </p:txBody>
      </p:sp>
    </p:spTree>
    <p:custDataLst>
      <p:tags r:id="rId1"/>
    </p:custDataLst>
    <p:extLst>
      <p:ext uri="{BB962C8B-B14F-4D97-AF65-F5344CB8AC3E}">
        <p14:creationId xmlns:p14="http://schemas.microsoft.com/office/powerpoint/2010/main" val="1345168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979" y="2188564"/>
            <a:ext cx="10326761" cy="4212236"/>
          </a:xfrm>
        </p:spPr>
        <p:txBody>
          <a:bodyPr>
            <a:normAutofit/>
          </a:bodyPr>
          <a:lstStyle/>
          <a:p>
            <a:pPr>
              <a:buFont typeface="Courier New" panose="02070309020205020404" pitchFamily="49" charset="0"/>
              <a:buChar char="o"/>
            </a:pPr>
            <a:r>
              <a:rPr lang="en-GB">
                <a:latin typeface="Avenir Next LT Pro" panose="020B0504020202020204" pitchFamily="34" charset="0"/>
              </a:rPr>
              <a:t>Transformational leaders; 4 behavioural styles (Bass, 1985);</a:t>
            </a:r>
          </a:p>
          <a:p>
            <a:pPr>
              <a:buFont typeface="Courier New" panose="02070309020205020404" pitchFamily="49" charset="0"/>
              <a:buChar char="o"/>
            </a:pPr>
            <a:endParaRPr lang="en-GB">
              <a:latin typeface="Avenir Next LT Pro" panose="020B0504020202020204" pitchFamily="34" charset="0"/>
            </a:endParaRPr>
          </a:p>
          <a:p>
            <a:pPr marL="914400" lvl="2" indent="0">
              <a:buNone/>
            </a:pPr>
            <a:r>
              <a:rPr lang="en-GB" sz="2400" b="1" u="sng">
                <a:solidFill>
                  <a:schemeClr val="accent5">
                    <a:lumMod val="75000"/>
                  </a:schemeClr>
                </a:solidFill>
                <a:latin typeface="Avenir Next LT Pro" panose="020B0504020202020204" pitchFamily="34" charset="0"/>
              </a:rPr>
              <a:t>Intellectual simulation</a:t>
            </a:r>
          </a:p>
          <a:p>
            <a:pPr marL="914400" lvl="2" indent="0">
              <a:buNone/>
            </a:pPr>
            <a:endParaRPr lang="en-GB" sz="2400" b="1" u="sng">
              <a:solidFill>
                <a:schemeClr val="accent5">
                  <a:lumMod val="75000"/>
                </a:schemeClr>
              </a:solidFill>
              <a:latin typeface="Avenir Next LT Pro" panose="020B0504020202020204" pitchFamily="34" charset="0"/>
            </a:endParaRPr>
          </a:p>
          <a:p>
            <a:pPr lvl="3">
              <a:buFont typeface="Courier New" panose="02070309020205020404" pitchFamily="49" charset="0"/>
              <a:buChar char="o"/>
            </a:pPr>
            <a:r>
              <a:rPr lang="en-GB" sz="2000">
                <a:latin typeface="Avenir Next LT Pro" panose="020B0504020202020204" pitchFamily="34" charset="0"/>
              </a:rPr>
              <a:t>Encourages creative problem-solving and free thinking</a:t>
            </a:r>
          </a:p>
          <a:p>
            <a:pPr lvl="3">
              <a:buFont typeface="Courier New" panose="02070309020205020404" pitchFamily="49" charset="0"/>
              <a:buChar char="o"/>
            </a:pPr>
            <a:r>
              <a:rPr lang="en-GB" sz="2000">
                <a:latin typeface="Avenir Next LT Pro" panose="020B0504020202020204" pitchFamily="34" charset="0"/>
              </a:rPr>
              <a:t>Goes against grain of ‘always doing things in a certain way’</a:t>
            </a:r>
          </a:p>
          <a:p>
            <a:pPr lvl="4">
              <a:buFont typeface="Courier New" panose="02070309020205020404" pitchFamily="49" charset="0"/>
              <a:buChar char="o"/>
            </a:pPr>
            <a:r>
              <a:rPr lang="en-GB" sz="2000" i="1">
                <a:latin typeface="Avenir Next LT Pro" panose="020B0504020202020204" pitchFamily="34" charset="0"/>
              </a:rPr>
              <a:t>Encourages new opportunities, engagement in new experiences, etc</a:t>
            </a:r>
          </a:p>
          <a:p>
            <a:pPr lvl="3">
              <a:buFont typeface="Courier New" panose="02070309020205020404" pitchFamily="49" charset="0"/>
              <a:buChar char="o"/>
            </a:pPr>
            <a:endParaRPr lang="en-GB" sz="2000">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p:txBody>
      </p:sp>
      <p:sp>
        <p:nvSpPr>
          <p:cNvPr id="5" name="Title 4">
            <a:extLst>
              <a:ext uri="{FF2B5EF4-FFF2-40B4-BE49-F238E27FC236}">
                <a16:creationId xmlns:a16="http://schemas.microsoft.com/office/drawing/2014/main" id="{29B08EFF-33B9-4D3A-9751-7387A2ABAB22}"/>
              </a:ext>
            </a:extLst>
          </p:cNvPr>
          <p:cNvSpPr>
            <a:spLocks noGrp="1"/>
          </p:cNvSpPr>
          <p:nvPr>
            <p:ph type="title"/>
          </p:nvPr>
        </p:nvSpPr>
        <p:spPr/>
        <p:txBody>
          <a:bodyPr>
            <a:normAutofit/>
          </a:bodyPr>
          <a:lstStyle/>
          <a:p>
            <a:r>
              <a:rPr kumimoji="0" lang="en-GB" sz="36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Transformational Leadership</a:t>
            </a:r>
            <a:endParaRPr lang="en-GB" sz="5400"/>
          </a:p>
        </p:txBody>
      </p:sp>
    </p:spTree>
    <p:custDataLst>
      <p:tags r:id="rId1"/>
    </p:custDataLst>
    <p:extLst>
      <p:ext uri="{BB962C8B-B14F-4D97-AF65-F5344CB8AC3E}">
        <p14:creationId xmlns:p14="http://schemas.microsoft.com/office/powerpoint/2010/main" val="989693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979" y="2188564"/>
            <a:ext cx="10326761" cy="4212236"/>
          </a:xfrm>
        </p:spPr>
        <p:txBody>
          <a:bodyPr>
            <a:normAutofit/>
          </a:bodyPr>
          <a:lstStyle/>
          <a:p>
            <a:pPr>
              <a:buFont typeface="Courier New" panose="02070309020205020404" pitchFamily="49" charset="0"/>
              <a:buChar char="o"/>
            </a:pPr>
            <a:r>
              <a:rPr lang="en-GB">
                <a:latin typeface="Avenir Next LT Pro" panose="020B0504020202020204" pitchFamily="34" charset="0"/>
              </a:rPr>
              <a:t>Transformational leaders; 4 behavioural styles (Bass, 1985);</a:t>
            </a:r>
          </a:p>
          <a:p>
            <a:pPr>
              <a:buFont typeface="Courier New" panose="02070309020205020404" pitchFamily="49" charset="0"/>
              <a:buChar char="o"/>
            </a:pPr>
            <a:endParaRPr lang="en-GB">
              <a:latin typeface="Avenir Next LT Pro" panose="020B0504020202020204" pitchFamily="34" charset="0"/>
            </a:endParaRPr>
          </a:p>
          <a:p>
            <a:pPr marL="914400" lvl="2" indent="0">
              <a:buNone/>
            </a:pPr>
            <a:r>
              <a:rPr lang="en-GB" sz="2400" b="1" u="sng">
                <a:solidFill>
                  <a:schemeClr val="accent5">
                    <a:lumMod val="75000"/>
                  </a:schemeClr>
                </a:solidFill>
                <a:latin typeface="Avenir Next LT Pro" panose="020B0504020202020204" pitchFamily="34" charset="0"/>
              </a:rPr>
              <a:t>Inspirational motivation</a:t>
            </a:r>
          </a:p>
          <a:p>
            <a:pPr marL="914400" lvl="2" indent="0">
              <a:buNone/>
            </a:pPr>
            <a:endParaRPr lang="en-GB" sz="2400" b="1" u="sng">
              <a:solidFill>
                <a:schemeClr val="accent5">
                  <a:lumMod val="75000"/>
                </a:schemeClr>
              </a:solidFill>
              <a:latin typeface="Avenir Next LT Pro" panose="020B0504020202020204" pitchFamily="34" charset="0"/>
            </a:endParaRPr>
          </a:p>
          <a:p>
            <a:pPr lvl="3">
              <a:buFont typeface="Courier New" panose="02070309020205020404" pitchFamily="49" charset="0"/>
              <a:buChar char="o"/>
            </a:pPr>
            <a:r>
              <a:rPr lang="en-GB" sz="2000">
                <a:latin typeface="Avenir Next LT Pro" panose="020B0504020202020204" pitchFamily="34" charset="0"/>
              </a:rPr>
              <a:t>Leader is optimistic and excited about goals and future plans. </a:t>
            </a:r>
          </a:p>
          <a:p>
            <a:pPr lvl="3">
              <a:buFont typeface="Courier New" panose="02070309020205020404" pitchFamily="49" charset="0"/>
              <a:buChar char="o"/>
            </a:pPr>
            <a:r>
              <a:rPr lang="en-GB" sz="2000">
                <a:latin typeface="Avenir Next LT Pro" panose="020B0504020202020204" pitchFamily="34" charset="0"/>
              </a:rPr>
              <a:t>Models appropriate behaviour and allows followers to raise their own expectations for achieving goals</a:t>
            </a:r>
          </a:p>
          <a:p>
            <a:pPr lvl="3">
              <a:buFont typeface="Courier New" panose="02070309020205020404" pitchFamily="49" charset="0"/>
              <a:buChar char="o"/>
            </a:pPr>
            <a:r>
              <a:rPr lang="en-GB" sz="2000">
                <a:latin typeface="Avenir Next LT Pro" panose="020B0504020202020204" pitchFamily="34" charset="0"/>
              </a:rPr>
              <a:t>Sense of purpose in employees is high</a:t>
            </a:r>
          </a:p>
          <a:p>
            <a:pPr marL="914400" lvl="2" indent="0">
              <a:buNone/>
            </a:pPr>
            <a:endParaRPr lang="en-GB" sz="2400" b="1" u="sng">
              <a:solidFill>
                <a:schemeClr val="accent5">
                  <a:lumMod val="75000"/>
                </a:schemeClr>
              </a:solidFill>
              <a:latin typeface="Avenir Next LT Pro" panose="020B0504020202020204" pitchFamily="34" charset="0"/>
            </a:endParaRPr>
          </a:p>
          <a:p>
            <a:pPr lvl="3">
              <a:buFont typeface="Courier New" panose="02070309020205020404" pitchFamily="49" charset="0"/>
              <a:buChar char="o"/>
            </a:pPr>
            <a:endParaRPr lang="en-GB" sz="2000">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p:txBody>
      </p:sp>
      <p:sp>
        <p:nvSpPr>
          <p:cNvPr id="5" name="Title 4">
            <a:extLst>
              <a:ext uri="{FF2B5EF4-FFF2-40B4-BE49-F238E27FC236}">
                <a16:creationId xmlns:a16="http://schemas.microsoft.com/office/drawing/2014/main" id="{29B08EFF-33B9-4D3A-9751-7387A2ABAB22}"/>
              </a:ext>
            </a:extLst>
          </p:cNvPr>
          <p:cNvSpPr>
            <a:spLocks noGrp="1"/>
          </p:cNvSpPr>
          <p:nvPr>
            <p:ph type="title"/>
          </p:nvPr>
        </p:nvSpPr>
        <p:spPr/>
        <p:txBody>
          <a:bodyPr>
            <a:normAutofit/>
          </a:bodyPr>
          <a:lstStyle/>
          <a:p>
            <a:r>
              <a:rPr kumimoji="0" lang="en-GB" sz="36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Transformational Leadership</a:t>
            </a:r>
            <a:endParaRPr lang="en-GB" sz="5400"/>
          </a:p>
        </p:txBody>
      </p:sp>
    </p:spTree>
    <p:custDataLst>
      <p:tags r:id="rId1"/>
    </p:custDataLst>
    <p:extLst>
      <p:ext uri="{BB962C8B-B14F-4D97-AF65-F5344CB8AC3E}">
        <p14:creationId xmlns:p14="http://schemas.microsoft.com/office/powerpoint/2010/main" val="91719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979" y="2188564"/>
            <a:ext cx="10326761" cy="4212236"/>
          </a:xfrm>
        </p:spPr>
        <p:txBody>
          <a:bodyPr>
            <a:normAutofit/>
          </a:bodyPr>
          <a:lstStyle/>
          <a:p>
            <a:pPr>
              <a:buFont typeface="Courier New" panose="02070309020205020404" pitchFamily="49" charset="0"/>
              <a:buChar char="o"/>
            </a:pPr>
            <a:r>
              <a:rPr lang="en-GB">
                <a:latin typeface="Avenir Next LT Pro" panose="020B0504020202020204" pitchFamily="34" charset="0"/>
              </a:rPr>
              <a:t>Transformational leaders; 4 behavioural styles (Bass, 1985);</a:t>
            </a:r>
          </a:p>
          <a:p>
            <a:pPr>
              <a:buFont typeface="Courier New" panose="02070309020205020404" pitchFamily="49" charset="0"/>
              <a:buChar char="o"/>
            </a:pPr>
            <a:endParaRPr lang="en-GB">
              <a:latin typeface="Avenir Next LT Pro" panose="020B0504020202020204" pitchFamily="34" charset="0"/>
            </a:endParaRPr>
          </a:p>
          <a:p>
            <a:pPr marL="914400" lvl="2" indent="0">
              <a:buNone/>
            </a:pPr>
            <a:r>
              <a:rPr lang="en-GB" sz="2400" b="1" u="sng">
                <a:solidFill>
                  <a:schemeClr val="accent5">
                    <a:lumMod val="75000"/>
                  </a:schemeClr>
                </a:solidFill>
                <a:latin typeface="Avenir Next LT Pro" panose="020B0504020202020204" pitchFamily="34" charset="0"/>
              </a:rPr>
              <a:t>Idealised influence (or charismatic leadership)</a:t>
            </a:r>
          </a:p>
          <a:p>
            <a:pPr marL="914400" lvl="2" indent="0">
              <a:buNone/>
            </a:pPr>
            <a:endParaRPr lang="en-GB" sz="2400" b="1" u="sng">
              <a:solidFill>
                <a:schemeClr val="accent5">
                  <a:lumMod val="75000"/>
                </a:schemeClr>
              </a:solidFill>
              <a:latin typeface="Avenir Next LT Pro" panose="020B0504020202020204" pitchFamily="34" charset="0"/>
            </a:endParaRPr>
          </a:p>
          <a:p>
            <a:pPr lvl="3">
              <a:buFont typeface="Courier New" panose="02070309020205020404" pitchFamily="49" charset="0"/>
              <a:buChar char="o"/>
            </a:pPr>
            <a:r>
              <a:rPr lang="en-GB" sz="1900">
                <a:latin typeface="Avenir Next LT Pro" panose="020B0504020202020204" pitchFamily="34" charset="0"/>
              </a:rPr>
              <a:t>Leader makes personal sacrifices, takes responsibility for their actions, shares any glory and show great determination.</a:t>
            </a:r>
          </a:p>
          <a:p>
            <a:pPr lvl="3">
              <a:buFont typeface="Courier New" panose="02070309020205020404" pitchFamily="49" charset="0"/>
              <a:buChar char="o"/>
            </a:pPr>
            <a:r>
              <a:rPr lang="en-GB" sz="1900">
                <a:latin typeface="Avenir Next LT Pro" panose="020B0504020202020204" pitchFamily="34" charset="0"/>
              </a:rPr>
              <a:t>Foundation of this style of leadership is respect and trust</a:t>
            </a:r>
          </a:p>
          <a:p>
            <a:pPr lvl="3">
              <a:buFont typeface="Courier New" panose="02070309020205020404" pitchFamily="49" charset="0"/>
              <a:buChar char="o"/>
            </a:pPr>
            <a:r>
              <a:rPr lang="en-GB" sz="1900">
                <a:latin typeface="Avenir Next LT Pro" panose="020B0504020202020204" pitchFamily="34" charset="0"/>
              </a:rPr>
              <a:t>Leaders are trusted to make good decisions for both the organisation and the team and employees as individuals</a:t>
            </a:r>
          </a:p>
          <a:p>
            <a:pPr marL="914400" lvl="2" indent="0">
              <a:buNone/>
            </a:pPr>
            <a:endParaRPr lang="en-GB" sz="2400" b="1" u="sng">
              <a:solidFill>
                <a:schemeClr val="accent5">
                  <a:lumMod val="75000"/>
                </a:schemeClr>
              </a:solidFill>
              <a:latin typeface="Avenir Next LT Pro" panose="020B0504020202020204" pitchFamily="34" charset="0"/>
            </a:endParaRPr>
          </a:p>
          <a:p>
            <a:pPr marL="914400" lvl="2" indent="0">
              <a:buNone/>
            </a:pPr>
            <a:endParaRPr lang="en-GB" sz="2400" b="1" u="sng">
              <a:solidFill>
                <a:schemeClr val="accent5">
                  <a:lumMod val="75000"/>
                </a:schemeClr>
              </a:solidFill>
              <a:latin typeface="Avenir Next LT Pro" panose="020B0504020202020204" pitchFamily="34" charset="0"/>
            </a:endParaRPr>
          </a:p>
          <a:p>
            <a:pPr lvl="3">
              <a:buFont typeface="Courier New" panose="02070309020205020404" pitchFamily="49" charset="0"/>
              <a:buChar char="o"/>
            </a:pPr>
            <a:endParaRPr lang="en-GB" sz="2000">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p:txBody>
      </p:sp>
      <p:sp>
        <p:nvSpPr>
          <p:cNvPr id="5" name="Title 4">
            <a:extLst>
              <a:ext uri="{FF2B5EF4-FFF2-40B4-BE49-F238E27FC236}">
                <a16:creationId xmlns:a16="http://schemas.microsoft.com/office/drawing/2014/main" id="{29B08EFF-33B9-4D3A-9751-7387A2ABAB22}"/>
              </a:ext>
            </a:extLst>
          </p:cNvPr>
          <p:cNvSpPr>
            <a:spLocks noGrp="1"/>
          </p:cNvSpPr>
          <p:nvPr>
            <p:ph type="title"/>
          </p:nvPr>
        </p:nvSpPr>
        <p:spPr/>
        <p:txBody>
          <a:bodyPr>
            <a:normAutofit/>
          </a:bodyPr>
          <a:lstStyle/>
          <a:p>
            <a:r>
              <a:rPr kumimoji="0" lang="en-GB" sz="36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Transformational Leadership</a:t>
            </a:r>
            <a:endParaRPr lang="en-GB" sz="5400"/>
          </a:p>
        </p:txBody>
      </p:sp>
    </p:spTree>
    <p:custDataLst>
      <p:tags r:id="rId1"/>
    </p:custDataLst>
    <p:extLst>
      <p:ext uri="{BB962C8B-B14F-4D97-AF65-F5344CB8AC3E}">
        <p14:creationId xmlns:p14="http://schemas.microsoft.com/office/powerpoint/2010/main" val="3333079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F16D4DB-7983-4EED-B92F-54CB065282FE}"/>
              </a:ext>
            </a:extLst>
          </p:cNvPr>
          <p:cNvSpPr>
            <a:spLocks noGrp="1"/>
          </p:cNvSpPr>
          <p:nvPr>
            <p:ph type="body" idx="1"/>
          </p:nvPr>
        </p:nvSpPr>
        <p:spPr>
          <a:xfrm>
            <a:off x="989352" y="1992041"/>
            <a:ext cx="4845387" cy="495635"/>
          </a:xfrm>
        </p:spPr>
        <p:txBody>
          <a:bodyPr>
            <a:normAutofit/>
          </a:bodyPr>
          <a:lstStyle/>
          <a:p>
            <a:pPr algn="ctr"/>
            <a:r>
              <a:rPr lang="en-GB" sz="2400" b="1">
                <a:solidFill>
                  <a:srgbClr val="0070C0"/>
                </a:solidFill>
                <a:latin typeface="Avenir Next LT Pro" panose="020B0504020202020204" pitchFamily="34" charset="0"/>
              </a:rPr>
              <a:t>Advantages</a:t>
            </a:r>
          </a:p>
        </p:txBody>
      </p:sp>
      <p:sp>
        <p:nvSpPr>
          <p:cNvPr id="4" name="Content Placeholder 3">
            <a:extLst>
              <a:ext uri="{FF2B5EF4-FFF2-40B4-BE49-F238E27FC236}">
                <a16:creationId xmlns:a16="http://schemas.microsoft.com/office/drawing/2014/main" id="{3BD5E8D2-E736-4A65-BC62-15BBA08998EC}"/>
              </a:ext>
            </a:extLst>
          </p:cNvPr>
          <p:cNvSpPr>
            <a:spLocks noGrp="1"/>
          </p:cNvSpPr>
          <p:nvPr>
            <p:ph sz="half" idx="2"/>
          </p:nvPr>
        </p:nvSpPr>
        <p:spPr>
          <a:xfrm>
            <a:off x="989352" y="2731797"/>
            <a:ext cx="5157787" cy="3264408"/>
          </a:xfrm>
        </p:spPr>
        <p:txBody>
          <a:bodyPr>
            <a:normAutofit fontScale="70000" lnSpcReduction="20000"/>
          </a:bodyPr>
          <a:lstStyle/>
          <a:p>
            <a:pPr marL="285750" indent="-285750">
              <a:buFont typeface="Courier New" panose="02070309020205020404" pitchFamily="49" charset="0"/>
              <a:buChar char="o"/>
            </a:pPr>
            <a:r>
              <a:rPr lang="en-GB">
                <a:latin typeface="Avenir Next LT Pro" panose="020B0504020202020204" pitchFamily="34" charset="0"/>
              </a:rPr>
              <a:t>Motivations are largely intrinsic; few (if any) material incentives</a:t>
            </a:r>
          </a:p>
          <a:p>
            <a:pPr marL="285750" indent="-285750">
              <a:buFont typeface="Courier New" panose="02070309020205020404" pitchFamily="49" charset="0"/>
              <a:buChar char="o"/>
            </a:pPr>
            <a:r>
              <a:rPr lang="en-GB">
                <a:latin typeface="Avenir Next LT Pro" panose="020B0504020202020204" pitchFamily="34" charset="0"/>
              </a:rPr>
              <a:t>Reduces turnover </a:t>
            </a:r>
          </a:p>
          <a:p>
            <a:pPr marL="285750" indent="-285750">
              <a:buFont typeface="Courier New" panose="02070309020205020404" pitchFamily="49" charset="0"/>
              <a:buChar char="o"/>
            </a:pPr>
            <a:r>
              <a:rPr lang="en-GB">
                <a:latin typeface="Avenir Next LT Pro" panose="020B0504020202020204" pitchFamily="34" charset="0"/>
              </a:rPr>
              <a:t>Encourages change</a:t>
            </a:r>
          </a:p>
        </p:txBody>
      </p:sp>
      <p:sp>
        <p:nvSpPr>
          <p:cNvPr id="5" name="Text Placeholder 4">
            <a:extLst>
              <a:ext uri="{FF2B5EF4-FFF2-40B4-BE49-F238E27FC236}">
                <a16:creationId xmlns:a16="http://schemas.microsoft.com/office/drawing/2014/main" id="{711C6889-C662-4796-A866-B0243768553B}"/>
              </a:ext>
            </a:extLst>
          </p:cNvPr>
          <p:cNvSpPr>
            <a:spLocks noGrp="1"/>
          </p:cNvSpPr>
          <p:nvPr>
            <p:ph type="body" sz="quarter" idx="3"/>
          </p:nvPr>
        </p:nvSpPr>
        <p:spPr>
          <a:xfrm>
            <a:off x="5932802" y="1998365"/>
            <a:ext cx="4869249" cy="495635"/>
          </a:xfrm>
        </p:spPr>
        <p:txBody>
          <a:bodyPr>
            <a:normAutofit/>
          </a:bodyPr>
          <a:lstStyle/>
          <a:p>
            <a:pPr algn="ctr"/>
            <a:r>
              <a:rPr lang="en-GB" sz="2400" b="1">
                <a:solidFill>
                  <a:srgbClr val="0070C0"/>
                </a:solidFill>
                <a:latin typeface="Avenir Next LT Pro" panose="020B0504020202020204" pitchFamily="34" charset="0"/>
              </a:rPr>
              <a:t>Disadvantages </a:t>
            </a:r>
          </a:p>
        </p:txBody>
      </p:sp>
      <p:sp>
        <p:nvSpPr>
          <p:cNvPr id="6" name="Content Placeholder 5">
            <a:extLst>
              <a:ext uri="{FF2B5EF4-FFF2-40B4-BE49-F238E27FC236}">
                <a16:creationId xmlns:a16="http://schemas.microsoft.com/office/drawing/2014/main" id="{1F2CA54D-C394-459D-BB3A-51131A308746}"/>
              </a:ext>
            </a:extLst>
          </p:cNvPr>
          <p:cNvSpPr>
            <a:spLocks noGrp="1"/>
          </p:cNvSpPr>
          <p:nvPr>
            <p:ph sz="quarter" idx="4"/>
          </p:nvPr>
        </p:nvSpPr>
        <p:spPr>
          <a:xfrm>
            <a:off x="6511279" y="2731797"/>
            <a:ext cx="5183188" cy="3264408"/>
          </a:xfrm>
        </p:spPr>
        <p:txBody>
          <a:bodyPr>
            <a:normAutofit fontScale="70000" lnSpcReduction="20000"/>
          </a:bodyPr>
          <a:lstStyle/>
          <a:p>
            <a:pPr marL="285750" indent="-285750">
              <a:buFont typeface="Courier New" panose="02070309020205020404" pitchFamily="49" charset="0"/>
              <a:buChar char="o"/>
            </a:pPr>
            <a:r>
              <a:rPr lang="en-GB">
                <a:latin typeface="Avenir Next LT Pro" panose="020B0504020202020204" pitchFamily="34" charset="0"/>
              </a:rPr>
              <a:t>Increased pressure on team members</a:t>
            </a:r>
          </a:p>
          <a:p>
            <a:pPr marL="285750" indent="-285750">
              <a:buFont typeface="Courier New" panose="02070309020205020404" pitchFamily="49" charset="0"/>
              <a:buChar char="o"/>
            </a:pPr>
            <a:r>
              <a:rPr lang="en-GB">
                <a:latin typeface="Avenir Next LT Pro" panose="020B0504020202020204" pitchFamily="34" charset="0"/>
              </a:rPr>
              <a:t>Can lead to employee burnout</a:t>
            </a:r>
          </a:p>
          <a:p>
            <a:pPr marL="285750" indent="-285750">
              <a:buFont typeface="Courier New" panose="02070309020205020404" pitchFamily="49" charset="0"/>
              <a:buChar char="o"/>
            </a:pPr>
            <a:r>
              <a:rPr lang="en-GB">
                <a:latin typeface="Avenir Next LT Pro" panose="020B0504020202020204" pitchFamily="34" charset="0"/>
              </a:rPr>
              <a:t>Requires continual communication between leader and team members</a:t>
            </a:r>
          </a:p>
          <a:p>
            <a:pPr marL="285750" indent="-285750">
              <a:buFont typeface="Courier New" panose="02070309020205020404" pitchFamily="49" charset="0"/>
              <a:buChar char="o"/>
            </a:pPr>
            <a:r>
              <a:rPr lang="en-GB">
                <a:latin typeface="Avenir Next LT Pro" panose="020B0504020202020204" pitchFamily="34" charset="0"/>
              </a:rPr>
              <a:t>Leader dependence (De Vries et al., 1999)</a:t>
            </a:r>
          </a:p>
          <a:p>
            <a:pPr marL="285750" indent="-285750">
              <a:buFont typeface="Courier New" panose="02070309020205020404" pitchFamily="49" charset="0"/>
              <a:buChar char="o"/>
            </a:pPr>
            <a:r>
              <a:rPr lang="en-GB">
                <a:latin typeface="Avenir Next LT Pro" panose="020B0504020202020204" pitchFamily="34" charset="0"/>
              </a:rPr>
              <a:t>Group think (Janis, 1982)</a:t>
            </a:r>
          </a:p>
        </p:txBody>
      </p:sp>
      <p:sp>
        <p:nvSpPr>
          <p:cNvPr id="9" name="Title 1">
            <a:extLst>
              <a:ext uri="{FF2B5EF4-FFF2-40B4-BE49-F238E27FC236}">
                <a16:creationId xmlns:a16="http://schemas.microsoft.com/office/drawing/2014/main" id="{65E1A7D2-197A-4BF6-0B3B-0A35A26E30AB}"/>
              </a:ext>
            </a:extLst>
          </p:cNvPr>
          <p:cNvSpPr>
            <a:spLocks noGrp="1"/>
          </p:cNvSpPr>
          <p:nvPr>
            <p:ph type="title"/>
          </p:nvPr>
        </p:nvSpPr>
        <p:spPr>
          <a:xfrm>
            <a:off x="794480" y="499534"/>
            <a:ext cx="9302022" cy="985251"/>
          </a:xfrm>
        </p:spPr>
        <p:txBody>
          <a:bodyPr>
            <a:normAutofit/>
          </a:bodyPr>
          <a:lstStyle/>
          <a:p>
            <a:r>
              <a:rPr kumimoji="0" lang="en-GB" sz="36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Transformational Leadership</a:t>
            </a:r>
            <a:endParaRPr lang="en-GB" sz="5400"/>
          </a:p>
        </p:txBody>
      </p:sp>
    </p:spTree>
    <p:extLst>
      <p:ext uri="{BB962C8B-B14F-4D97-AF65-F5344CB8AC3E}">
        <p14:creationId xmlns:p14="http://schemas.microsoft.com/office/powerpoint/2010/main" val="3797603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979" y="2218544"/>
            <a:ext cx="10731495" cy="4182256"/>
          </a:xfrm>
        </p:spPr>
        <p:txBody>
          <a:bodyPr>
            <a:normAutofit/>
          </a:bodyPr>
          <a:lstStyle/>
          <a:p>
            <a:pPr marL="457200" indent="-457200">
              <a:buFont typeface="Courier New" panose="02070309020205020404" pitchFamily="49" charset="0"/>
              <a:buChar char="o"/>
            </a:pPr>
            <a:r>
              <a:rPr lang="en-GB" sz="2400">
                <a:latin typeface="Avenir Next LT Pro" panose="020B0504020202020204" pitchFamily="34" charset="0"/>
              </a:rPr>
              <a:t>TF is expected to lead to more positive effects on subordinates than TA</a:t>
            </a:r>
          </a:p>
          <a:p>
            <a:pPr marL="914400" lvl="2" indent="-457200">
              <a:buFont typeface="Courier New" panose="02070309020205020404" pitchFamily="49" charset="0"/>
              <a:buChar char="o"/>
            </a:pPr>
            <a:r>
              <a:rPr lang="en-GB" sz="2000">
                <a:latin typeface="Avenir Next LT Pro" panose="020B0504020202020204" pitchFamily="34" charset="0"/>
              </a:rPr>
              <a:t>Reported extra effort, satisfaction with leader and perceived leader effectiveness (Bass et al., 1996)</a:t>
            </a:r>
            <a:endParaRPr lang="en-GB" sz="2400">
              <a:latin typeface="Avenir Next LT Pro" panose="020B0504020202020204" pitchFamily="34" charset="0"/>
            </a:endParaRPr>
          </a:p>
          <a:p>
            <a:pPr marL="457200" indent="-457200">
              <a:buFont typeface="Courier New" panose="02070309020205020404" pitchFamily="49" charset="0"/>
              <a:buChar char="o"/>
            </a:pPr>
            <a:r>
              <a:rPr lang="en-GB" sz="2400">
                <a:latin typeface="Avenir Next LT Pro" panose="020B0504020202020204" pitchFamily="34" charset="0"/>
              </a:rPr>
              <a:t>TA leadership can be beneficial in short-term leadership; TF is regarded as beneficial in the long-term</a:t>
            </a:r>
          </a:p>
          <a:p>
            <a:pPr marL="457200" indent="-457200">
              <a:buFont typeface="Courier New" panose="02070309020205020404" pitchFamily="49" charset="0"/>
              <a:buChar char="o"/>
            </a:pPr>
            <a:r>
              <a:rPr lang="en-GB" sz="2400">
                <a:latin typeface="Avenir Next LT Pro" panose="020B0504020202020204" pitchFamily="34" charset="0"/>
              </a:rPr>
              <a:t>TF leaders develop, inspire and set personal examples; motivate subordinates; are trusted and relied upon</a:t>
            </a:r>
          </a:p>
        </p:txBody>
      </p:sp>
      <p:sp>
        <p:nvSpPr>
          <p:cNvPr id="2" name="Title 1">
            <a:extLst>
              <a:ext uri="{FF2B5EF4-FFF2-40B4-BE49-F238E27FC236}">
                <a16:creationId xmlns:a16="http://schemas.microsoft.com/office/drawing/2014/main" id="{58AF0940-4906-306F-9B7E-2AACD5CA3581}"/>
              </a:ext>
            </a:extLst>
          </p:cNvPr>
          <p:cNvSpPr txBox="1">
            <a:spLocks/>
          </p:cNvSpPr>
          <p:nvPr/>
        </p:nvSpPr>
        <p:spPr>
          <a:xfrm>
            <a:off x="794480" y="499534"/>
            <a:ext cx="9302022" cy="985251"/>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a:lstStyle>
          <a:p>
            <a:r>
              <a:rPr lang="en-GB" sz="3600" i="1">
                <a:solidFill>
                  <a:srgbClr val="15B1BD">
                    <a:lumMod val="75000"/>
                  </a:srgbClr>
                </a:solidFill>
                <a:latin typeface="Georgia Pro Semibold" panose="02040702050405020303" pitchFamily="18" charset="0"/>
              </a:rPr>
              <a:t>Summary</a:t>
            </a:r>
            <a:endParaRPr lang="en-GB" sz="5400"/>
          </a:p>
        </p:txBody>
      </p:sp>
    </p:spTree>
    <p:custDataLst>
      <p:tags r:id="rId1"/>
    </p:custDataLst>
    <p:extLst>
      <p:ext uri="{BB962C8B-B14F-4D97-AF65-F5344CB8AC3E}">
        <p14:creationId xmlns:p14="http://schemas.microsoft.com/office/powerpoint/2010/main" val="29131473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F011383-BF79-4249-9490-A2DE9B352CE2}"/>
              </a:ext>
            </a:extLst>
          </p:cNvPr>
          <p:cNvGraphicFramePr>
            <a:graphicFrameLocks noGrp="1"/>
          </p:cNvGraphicFramePr>
          <p:nvPr>
            <p:ph idx="1"/>
          </p:nvPr>
        </p:nvGraphicFramePr>
        <p:xfrm>
          <a:off x="2863122" y="1543988"/>
          <a:ext cx="6385809" cy="4909412"/>
        </p:xfrm>
        <a:graphic>
          <a:graphicData uri="http://schemas.openxmlformats.org/drawingml/2006/table">
            <a:tbl>
              <a:tblPr firstRow="1" bandRow="1">
                <a:tableStyleId>{5C22544A-7EE6-4342-B048-85BDC9FD1C3A}</a:tableStyleId>
              </a:tblPr>
              <a:tblGrid>
                <a:gridCol w="2368445">
                  <a:extLst>
                    <a:ext uri="{9D8B030D-6E8A-4147-A177-3AD203B41FA5}">
                      <a16:colId xmlns:a16="http://schemas.microsoft.com/office/drawing/2014/main" val="2809911229"/>
                    </a:ext>
                  </a:extLst>
                </a:gridCol>
                <a:gridCol w="4017364">
                  <a:extLst>
                    <a:ext uri="{9D8B030D-6E8A-4147-A177-3AD203B41FA5}">
                      <a16:colId xmlns:a16="http://schemas.microsoft.com/office/drawing/2014/main" val="204024581"/>
                    </a:ext>
                  </a:extLst>
                </a:gridCol>
              </a:tblGrid>
              <a:tr h="3214631">
                <a:tc>
                  <a:txBody>
                    <a:bodyPr/>
                    <a:lstStyle/>
                    <a:p>
                      <a:endParaRPr lang="en-GB"/>
                    </a:p>
                  </a:txBody>
                  <a:tcPr>
                    <a:lnR w="38100" cap="flat" cmpd="sng" algn="ctr">
                      <a:solidFill>
                        <a:schemeClr val="accent1">
                          <a:lumMod val="75000"/>
                        </a:schemeClr>
                      </a:solidFill>
                      <a:prstDash val="solid"/>
                      <a:round/>
                      <a:headEnd type="none" w="med" len="med"/>
                      <a:tailEnd type="none" w="med" len="med"/>
                    </a:lnR>
                    <a:lnB w="38100" cap="flat" cmpd="sng" algn="ctr">
                      <a:solidFill>
                        <a:schemeClr val="accent1">
                          <a:lumMod val="75000"/>
                        </a:schemeClr>
                      </a:solidFill>
                      <a:prstDash val="solid"/>
                      <a:round/>
                      <a:headEnd type="none" w="med" len="med"/>
                      <a:tailEnd type="none" w="med" len="med"/>
                    </a:lnB>
                    <a:solidFill>
                      <a:schemeClr val="accent3">
                        <a:lumMod val="20000"/>
                        <a:lumOff val="80000"/>
                      </a:schemeClr>
                    </a:solidFill>
                  </a:tcPr>
                </a:tc>
                <a:tc>
                  <a:txBody>
                    <a:bodyPr/>
                    <a:lstStyle/>
                    <a:p>
                      <a:endParaRPr lang="en-GB"/>
                    </a:p>
                  </a:txBody>
                  <a:tcPr>
                    <a:lnL w="38100" cap="flat" cmpd="sng" algn="ctr">
                      <a:solidFill>
                        <a:schemeClr val="accent1">
                          <a:lumMod val="75000"/>
                        </a:schemeClr>
                      </a:solidFill>
                      <a:prstDash val="solid"/>
                      <a:round/>
                      <a:headEnd type="none" w="med" len="med"/>
                      <a:tailEnd type="none" w="med" len="med"/>
                    </a:lnL>
                    <a:lnB w="38100" cap="flat" cmpd="sng" algn="ctr">
                      <a:solidFill>
                        <a:schemeClr val="accent1">
                          <a:lumMod val="75000"/>
                        </a:schemeClr>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094395261"/>
                  </a:ext>
                </a:extLst>
              </a:tr>
              <a:tr h="1694781">
                <a:tc>
                  <a:txBody>
                    <a:bodyPr/>
                    <a:lstStyle/>
                    <a:p>
                      <a:endParaRPr lang="en-GB"/>
                    </a:p>
                  </a:txBody>
                  <a:tcPr>
                    <a:lnR w="38100" cap="flat" cmpd="sng" algn="ctr">
                      <a:solidFill>
                        <a:schemeClr val="accent1">
                          <a:lumMod val="75000"/>
                        </a:schemeClr>
                      </a:solidFill>
                      <a:prstDash val="solid"/>
                      <a:round/>
                      <a:headEnd type="none" w="med" len="med"/>
                      <a:tailEnd type="none" w="med" len="med"/>
                    </a:lnR>
                    <a:lnT w="38100" cap="flat" cmpd="sng" algn="ctr">
                      <a:solidFill>
                        <a:schemeClr val="accent1">
                          <a:lumMod val="75000"/>
                        </a:schemeClr>
                      </a:solidFill>
                      <a:prstDash val="solid"/>
                      <a:round/>
                      <a:headEnd type="none" w="med" len="med"/>
                      <a:tailEnd type="none" w="med" len="med"/>
                    </a:lnT>
                    <a:solidFill>
                      <a:schemeClr val="accent4">
                        <a:lumMod val="20000"/>
                        <a:lumOff val="80000"/>
                      </a:schemeClr>
                    </a:solidFill>
                  </a:tcPr>
                </a:tc>
                <a:tc>
                  <a:txBody>
                    <a:bodyPr/>
                    <a:lstStyle/>
                    <a:p>
                      <a:endParaRPr lang="en-GB"/>
                    </a:p>
                  </a:txBody>
                  <a:tcPr>
                    <a:lnL w="38100" cap="flat" cmpd="sng" algn="ctr">
                      <a:solidFill>
                        <a:schemeClr val="accent1">
                          <a:lumMod val="75000"/>
                        </a:schemeClr>
                      </a:solidFill>
                      <a:prstDash val="solid"/>
                      <a:round/>
                      <a:headEnd type="none" w="med" len="med"/>
                      <a:tailEnd type="none" w="med" len="med"/>
                    </a:lnL>
                    <a:lnT w="38100" cap="flat" cmpd="sng" algn="ctr">
                      <a:solidFill>
                        <a:schemeClr val="accent1">
                          <a:lumMod val="75000"/>
                        </a:schemeClr>
                      </a:solidFill>
                      <a:prstDash val="solid"/>
                      <a:round/>
                      <a:headEnd type="none" w="med" len="med"/>
                      <a:tailEnd type="none" w="med" len="med"/>
                    </a:lnT>
                    <a:solidFill>
                      <a:schemeClr val="accent4">
                        <a:lumMod val="20000"/>
                        <a:lumOff val="80000"/>
                      </a:schemeClr>
                    </a:solidFill>
                  </a:tcPr>
                </a:tc>
                <a:extLst>
                  <a:ext uri="{0D108BD9-81ED-4DB2-BD59-A6C34878D82A}">
                    <a16:rowId xmlns:a16="http://schemas.microsoft.com/office/drawing/2014/main" val="1763183575"/>
                  </a:ext>
                </a:extLst>
              </a:tr>
            </a:tbl>
          </a:graphicData>
        </a:graphic>
      </p:graphicFrame>
      <p:sp>
        <p:nvSpPr>
          <p:cNvPr id="5" name="TextBox 4">
            <a:extLst>
              <a:ext uri="{FF2B5EF4-FFF2-40B4-BE49-F238E27FC236}">
                <a16:creationId xmlns:a16="http://schemas.microsoft.com/office/drawing/2014/main" id="{77B7C3C5-7025-4FC6-B4C6-B8D9D8F91B4F}"/>
              </a:ext>
            </a:extLst>
          </p:cNvPr>
          <p:cNvSpPr txBox="1"/>
          <p:nvPr/>
        </p:nvSpPr>
        <p:spPr>
          <a:xfrm>
            <a:off x="4666266" y="1181799"/>
            <a:ext cx="1573967" cy="369332"/>
          </a:xfrm>
          <a:prstGeom prst="rect">
            <a:avLst/>
          </a:prstGeom>
          <a:noFill/>
        </p:spPr>
        <p:txBody>
          <a:bodyPr wrap="square" rtlCol="0">
            <a:spAutoFit/>
          </a:bodyPr>
          <a:lstStyle/>
          <a:p>
            <a:r>
              <a:rPr lang="en-GB">
                <a:latin typeface="Avenir Next LT Pro" panose="020B0504020202020204" pitchFamily="34" charset="0"/>
              </a:rPr>
              <a:t>Effective</a:t>
            </a:r>
          </a:p>
        </p:txBody>
      </p:sp>
      <p:sp>
        <p:nvSpPr>
          <p:cNvPr id="6" name="TextBox 5">
            <a:extLst>
              <a:ext uri="{FF2B5EF4-FFF2-40B4-BE49-F238E27FC236}">
                <a16:creationId xmlns:a16="http://schemas.microsoft.com/office/drawing/2014/main" id="{C35C4A1A-8549-4C18-9E67-E5D1854ECECA}"/>
              </a:ext>
            </a:extLst>
          </p:cNvPr>
          <p:cNvSpPr txBox="1"/>
          <p:nvPr/>
        </p:nvSpPr>
        <p:spPr>
          <a:xfrm>
            <a:off x="4512709" y="6453399"/>
            <a:ext cx="1573967" cy="369332"/>
          </a:xfrm>
          <a:prstGeom prst="rect">
            <a:avLst/>
          </a:prstGeom>
          <a:noFill/>
        </p:spPr>
        <p:txBody>
          <a:bodyPr wrap="square" rtlCol="0">
            <a:spAutoFit/>
          </a:bodyPr>
          <a:lstStyle/>
          <a:p>
            <a:r>
              <a:rPr lang="en-GB">
                <a:latin typeface="Avenir Next LT Pro" panose="020B0504020202020204" pitchFamily="34" charset="0"/>
              </a:rPr>
              <a:t>Ineffective</a:t>
            </a:r>
          </a:p>
        </p:txBody>
      </p:sp>
      <p:sp>
        <p:nvSpPr>
          <p:cNvPr id="7" name="TextBox 6">
            <a:extLst>
              <a:ext uri="{FF2B5EF4-FFF2-40B4-BE49-F238E27FC236}">
                <a16:creationId xmlns:a16="http://schemas.microsoft.com/office/drawing/2014/main" id="{6F5A8916-8451-4AD3-94B2-94FF776A6877}"/>
              </a:ext>
            </a:extLst>
          </p:cNvPr>
          <p:cNvSpPr txBox="1"/>
          <p:nvPr/>
        </p:nvSpPr>
        <p:spPr>
          <a:xfrm>
            <a:off x="1839952" y="4571992"/>
            <a:ext cx="1573967" cy="369332"/>
          </a:xfrm>
          <a:prstGeom prst="rect">
            <a:avLst/>
          </a:prstGeom>
          <a:noFill/>
        </p:spPr>
        <p:txBody>
          <a:bodyPr wrap="square" rtlCol="0">
            <a:spAutoFit/>
          </a:bodyPr>
          <a:lstStyle/>
          <a:p>
            <a:r>
              <a:rPr lang="en-GB">
                <a:latin typeface="Avenir Next LT Pro" panose="020B0504020202020204" pitchFamily="34" charset="0"/>
              </a:rPr>
              <a:t>Passive</a:t>
            </a:r>
          </a:p>
        </p:txBody>
      </p:sp>
      <p:sp>
        <p:nvSpPr>
          <p:cNvPr id="8" name="TextBox 7">
            <a:extLst>
              <a:ext uri="{FF2B5EF4-FFF2-40B4-BE49-F238E27FC236}">
                <a16:creationId xmlns:a16="http://schemas.microsoft.com/office/drawing/2014/main" id="{FE6DB637-9BE0-4685-BF8B-92CA127E82DF}"/>
              </a:ext>
            </a:extLst>
          </p:cNvPr>
          <p:cNvSpPr txBox="1"/>
          <p:nvPr/>
        </p:nvSpPr>
        <p:spPr>
          <a:xfrm>
            <a:off x="9485117" y="4571992"/>
            <a:ext cx="1573967" cy="369332"/>
          </a:xfrm>
          <a:prstGeom prst="rect">
            <a:avLst/>
          </a:prstGeom>
          <a:noFill/>
        </p:spPr>
        <p:txBody>
          <a:bodyPr wrap="square" rtlCol="0">
            <a:spAutoFit/>
          </a:bodyPr>
          <a:lstStyle/>
          <a:p>
            <a:r>
              <a:rPr lang="en-GB">
                <a:latin typeface="Avenir Next LT Pro" panose="020B0504020202020204" pitchFamily="34" charset="0"/>
              </a:rPr>
              <a:t>Active</a:t>
            </a:r>
          </a:p>
        </p:txBody>
      </p:sp>
      <p:sp>
        <p:nvSpPr>
          <p:cNvPr id="9" name="Rectangle 8">
            <a:extLst>
              <a:ext uri="{FF2B5EF4-FFF2-40B4-BE49-F238E27FC236}">
                <a16:creationId xmlns:a16="http://schemas.microsoft.com/office/drawing/2014/main" id="{63DC21A5-0E4A-467E-8E1A-A63F35715048}"/>
              </a:ext>
            </a:extLst>
          </p:cNvPr>
          <p:cNvSpPr/>
          <p:nvPr/>
        </p:nvSpPr>
        <p:spPr>
          <a:xfrm>
            <a:off x="3099308" y="5797835"/>
            <a:ext cx="1413401" cy="531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a:latin typeface="Avenir Next LT Pro" panose="020B0504020202020204" pitchFamily="34" charset="0"/>
              </a:rPr>
              <a:t>Laissez-Faire</a:t>
            </a:r>
          </a:p>
        </p:txBody>
      </p:sp>
      <p:sp>
        <p:nvSpPr>
          <p:cNvPr id="11" name="Rectangle 10">
            <a:extLst>
              <a:ext uri="{FF2B5EF4-FFF2-40B4-BE49-F238E27FC236}">
                <a16:creationId xmlns:a16="http://schemas.microsoft.com/office/drawing/2014/main" id="{CF8D022F-44A2-47B2-8A68-B47088FAF427}"/>
              </a:ext>
            </a:extLst>
          </p:cNvPr>
          <p:cNvSpPr/>
          <p:nvPr/>
        </p:nvSpPr>
        <p:spPr>
          <a:xfrm>
            <a:off x="4039849" y="5142270"/>
            <a:ext cx="1413401" cy="531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a:latin typeface="Avenir Next LT Pro" panose="020B0504020202020204" pitchFamily="34" charset="0"/>
              </a:rPr>
              <a:t>Management by Exception</a:t>
            </a:r>
          </a:p>
        </p:txBody>
      </p:sp>
      <p:sp>
        <p:nvSpPr>
          <p:cNvPr id="12" name="Rectangle 11">
            <a:extLst>
              <a:ext uri="{FF2B5EF4-FFF2-40B4-BE49-F238E27FC236}">
                <a16:creationId xmlns:a16="http://schemas.microsoft.com/office/drawing/2014/main" id="{7A227AC9-817A-4D51-84AF-21BC9FDCD899}"/>
              </a:ext>
            </a:extLst>
          </p:cNvPr>
          <p:cNvSpPr/>
          <p:nvPr/>
        </p:nvSpPr>
        <p:spPr>
          <a:xfrm>
            <a:off x="4592991" y="4490998"/>
            <a:ext cx="1413401" cy="531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a:latin typeface="Avenir Next LT Pro" panose="020B0504020202020204" pitchFamily="34" charset="0"/>
              </a:rPr>
              <a:t>Contingent Reward</a:t>
            </a:r>
          </a:p>
        </p:txBody>
      </p:sp>
      <p:sp>
        <p:nvSpPr>
          <p:cNvPr id="13" name="Rectangle 12">
            <a:extLst>
              <a:ext uri="{FF2B5EF4-FFF2-40B4-BE49-F238E27FC236}">
                <a16:creationId xmlns:a16="http://schemas.microsoft.com/office/drawing/2014/main" id="{C7DCB0FC-64A5-40B9-9F65-1CC90C5EA6F7}"/>
              </a:ext>
            </a:extLst>
          </p:cNvPr>
          <p:cNvSpPr/>
          <p:nvPr/>
        </p:nvSpPr>
        <p:spPr>
          <a:xfrm>
            <a:off x="4970396" y="3733034"/>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300">
                <a:latin typeface="Avenir Next LT Pro" panose="020B0504020202020204" pitchFamily="34" charset="0"/>
              </a:rPr>
              <a:t>Individualised Consideration</a:t>
            </a:r>
          </a:p>
        </p:txBody>
      </p:sp>
      <p:sp>
        <p:nvSpPr>
          <p:cNvPr id="14" name="Rectangle 13">
            <a:extLst>
              <a:ext uri="{FF2B5EF4-FFF2-40B4-BE49-F238E27FC236}">
                <a16:creationId xmlns:a16="http://schemas.microsoft.com/office/drawing/2014/main" id="{DA55C316-9E26-49E6-9C49-B1FC9FD43A28}"/>
              </a:ext>
            </a:extLst>
          </p:cNvPr>
          <p:cNvSpPr/>
          <p:nvPr/>
        </p:nvSpPr>
        <p:spPr>
          <a:xfrm>
            <a:off x="5798695" y="3055281"/>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400">
                <a:latin typeface="Avenir Next LT Pro" panose="020B0504020202020204" pitchFamily="34" charset="0"/>
              </a:rPr>
              <a:t>Intellectual Stimulation</a:t>
            </a:r>
          </a:p>
        </p:txBody>
      </p:sp>
      <p:sp>
        <p:nvSpPr>
          <p:cNvPr id="15" name="Rectangle 14">
            <a:extLst>
              <a:ext uri="{FF2B5EF4-FFF2-40B4-BE49-F238E27FC236}">
                <a16:creationId xmlns:a16="http://schemas.microsoft.com/office/drawing/2014/main" id="{FC0DAAE0-29DE-4D72-8D18-00BEF0266E99}"/>
              </a:ext>
            </a:extLst>
          </p:cNvPr>
          <p:cNvSpPr/>
          <p:nvPr/>
        </p:nvSpPr>
        <p:spPr>
          <a:xfrm>
            <a:off x="6735944" y="2381652"/>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400">
                <a:latin typeface="Avenir Next LT Pro" panose="020B0504020202020204" pitchFamily="34" charset="0"/>
              </a:rPr>
              <a:t>Inspirational Motivation</a:t>
            </a:r>
          </a:p>
        </p:txBody>
      </p:sp>
      <p:sp>
        <p:nvSpPr>
          <p:cNvPr id="16" name="Rectangle 15">
            <a:extLst>
              <a:ext uri="{FF2B5EF4-FFF2-40B4-BE49-F238E27FC236}">
                <a16:creationId xmlns:a16="http://schemas.microsoft.com/office/drawing/2014/main" id="{E8B7C817-7EED-4EDF-9A90-701117A9ED6E}"/>
              </a:ext>
            </a:extLst>
          </p:cNvPr>
          <p:cNvSpPr/>
          <p:nvPr/>
        </p:nvSpPr>
        <p:spPr>
          <a:xfrm>
            <a:off x="7717282" y="1740688"/>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400">
                <a:latin typeface="Avenir Next LT Pro" panose="020B0504020202020204" pitchFamily="34" charset="0"/>
              </a:rPr>
              <a:t>Idealised Influence</a:t>
            </a:r>
          </a:p>
        </p:txBody>
      </p:sp>
      <p:sp>
        <p:nvSpPr>
          <p:cNvPr id="17" name="Right Bracket 16">
            <a:extLst>
              <a:ext uri="{FF2B5EF4-FFF2-40B4-BE49-F238E27FC236}">
                <a16:creationId xmlns:a16="http://schemas.microsoft.com/office/drawing/2014/main" id="{E7335CAA-1B88-4D1F-BA99-A0EDFB51CA74}"/>
              </a:ext>
            </a:extLst>
          </p:cNvPr>
          <p:cNvSpPr/>
          <p:nvPr/>
        </p:nvSpPr>
        <p:spPr>
          <a:xfrm rot="2471574">
            <a:off x="5322754" y="4435041"/>
            <a:ext cx="389744" cy="2367687"/>
          </a:xfrm>
          <a:prstGeom prst="righ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venir Next LT Pro" panose="020B0504020202020204" pitchFamily="34" charset="0"/>
            </a:endParaRPr>
          </a:p>
        </p:txBody>
      </p:sp>
      <p:sp>
        <p:nvSpPr>
          <p:cNvPr id="18" name="Right Bracket 17">
            <a:extLst>
              <a:ext uri="{FF2B5EF4-FFF2-40B4-BE49-F238E27FC236}">
                <a16:creationId xmlns:a16="http://schemas.microsoft.com/office/drawing/2014/main" id="{4DE15056-511A-4A19-B5F8-43627A568368}"/>
              </a:ext>
            </a:extLst>
          </p:cNvPr>
          <p:cNvSpPr/>
          <p:nvPr/>
        </p:nvSpPr>
        <p:spPr>
          <a:xfrm rot="3045015">
            <a:off x="7556170" y="2020174"/>
            <a:ext cx="389744" cy="2790023"/>
          </a:xfrm>
          <a:prstGeom prst="righ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venir Next LT Pro" panose="020B0504020202020204" pitchFamily="34" charset="0"/>
            </a:endParaRPr>
          </a:p>
        </p:txBody>
      </p:sp>
      <p:sp>
        <p:nvSpPr>
          <p:cNvPr id="19" name="TextBox 18">
            <a:extLst>
              <a:ext uri="{FF2B5EF4-FFF2-40B4-BE49-F238E27FC236}">
                <a16:creationId xmlns:a16="http://schemas.microsoft.com/office/drawing/2014/main" id="{D4765D57-1B52-441D-AD10-1B646A9A1784}"/>
              </a:ext>
            </a:extLst>
          </p:cNvPr>
          <p:cNvSpPr txBox="1"/>
          <p:nvPr/>
        </p:nvSpPr>
        <p:spPr>
          <a:xfrm rot="18595442">
            <a:off x="5128382" y="5431283"/>
            <a:ext cx="1752656" cy="307777"/>
          </a:xfrm>
          <a:prstGeom prst="rect">
            <a:avLst/>
          </a:prstGeom>
          <a:noFill/>
        </p:spPr>
        <p:txBody>
          <a:bodyPr wrap="square" rtlCol="0">
            <a:spAutoFit/>
          </a:bodyPr>
          <a:lstStyle/>
          <a:p>
            <a:r>
              <a:rPr lang="en-GB" sz="1400">
                <a:latin typeface="Avenir Next LT Pro" panose="020B0504020202020204" pitchFamily="34" charset="0"/>
              </a:rPr>
              <a:t>Transactional</a:t>
            </a:r>
          </a:p>
        </p:txBody>
      </p:sp>
      <p:sp>
        <p:nvSpPr>
          <p:cNvPr id="20" name="TextBox 19">
            <a:extLst>
              <a:ext uri="{FF2B5EF4-FFF2-40B4-BE49-F238E27FC236}">
                <a16:creationId xmlns:a16="http://schemas.microsoft.com/office/drawing/2014/main" id="{CE990447-EF82-495D-BC46-48D3374605E3}"/>
              </a:ext>
            </a:extLst>
          </p:cNvPr>
          <p:cNvSpPr txBox="1"/>
          <p:nvPr/>
        </p:nvSpPr>
        <p:spPr>
          <a:xfrm rot="19087062">
            <a:off x="7207034" y="3526958"/>
            <a:ext cx="1752656" cy="307777"/>
          </a:xfrm>
          <a:prstGeom prst="rect">
            <a:avLst/>
          </a:prstGeom>
          <a:noFill/>
        </p:spPr>
        <p:txBody>
          <a:bodyPr wrap="square" rtlCol="0">
            <a:spAutoFit/>
          </a:bodyPr>
          <a:lstStyle/>
          <a:p>
            <a:r>
              <a:rPr lang="en-GB" sz="1400">
                <a:latin typeface="Avenir Next LT Pro" panose="020B0504020202020204" pitchFamily="34" charset="0"/>
              </a:rPr>
              <a:t>Transformational</a:t>
            </a:r>
          </a:p>
        </p:txBody>
      </p:sp>
    </p:spTree>
    <p:extLst>
      <p:ext uri="{BB962C8B-B14F-4D97-AF65-F5344CB8AC3E}">
        <p14:creationId xmlns:p14="http://schemas.microsoft.com/office/powerpoint/2010/main" val="42389992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4">
            <a:extLst>
              <a:ext uri="{FF2B5EF4-FFF2-40B4-BE49-F238E27FC236}">
                <a16:creationId xmlns:a16="http://schemas.microsoft.com/office/drawing/2014/main" id="{220A69C0-2AED-F847-531C-165087F3AFF9}"/>
              </a:ext>
            </a:extLst>
          </p:cNvPr>
          <p:cNvGraphicFramePr>
            <a:graphicFrameLocks/>
          </p:cNvGraphicFramePr>
          <p:nvPr>
            <p:extLst>
              <p:ext uri="{D42A27DB-BD31-4B8C-83A1-F6EECF244321}">
                <p14:modId xmlns:p14="http://schemas.microsoft.com/office/powerpoint/2010/main" val="281124843"/>
              </p:ext>
            </p:extLst>
          </p:nvPr>
        </p:nvGraphicFramePr>
        <p:xfrm>
          <a:off x="4574356" y="974294"/>
          <a:ext cx="6385809" cy="4909412"/>
        </p:xfrm>
        <a:graphic>
          <a:graphicData uri="http://schemas.openxmlformats.org/drawingml/2006/table">
            <a:tbl>
              <a:tblPr firstRow="1" bandRow="1">
                <a:tableStyleId>{5C22544A-7EE6-4342-B048-85BDC9FD1C3A}</a:tableStyleId>
              </a:tblPr>
              <a:tblGrid>
                <a:gridCol w="2368445">
                  <a:extLst>
                    <a:ext uri="{9D8B030D-6E8A-4147-A177-3AD203B41FA5}">
                      <a16:colId xmlns:a16="http://schemas.microsoft.com/office/drawing/2014/main" val="2809911229"/>
                    </a:ext>
                  </a:extLst>
                </a:gridCol>
                <a:gridCol w="4017364">
                  <a:extLst>
                    <a:ext uri="{9D8B030D-6E8A-4147-A177-3AD203B41FA5}">
                      <a16:colId xmlns:a16="http://schemas.microsoft.com/office/drawing/2014/main" val="204024581"/>
                    </a:ext>
                  </a:extLst>
                </a:gridCol>
              </a:tblGrid>
              <a:tr h="3214631">
                <a:tc>
                  <a:txBody>
                    <a:bodyPr/>
                    <a:lstStyle/>
                    <a:p>
                      <a:endParaRPr lang="en-GB"/>
                    </a:p>
                  </a:txBody>
                  <a:tcPr>
                    <a:lnR w="38100" cap="flat" cmpd="sng" algn="ctr">
                      <a:solidFill>
                        <a:schemeClr val="accent1">
                          <a:lumMod val="75000"/>
                        </a:schemeClr>
                      </a:solidFill>
                      <a:prstDash val="solid"/>
                      <a:round/>
                      <a:headEnd type="none" w="med" len="med"/>
                      <a:tailEnd type="none" w="med" len="med"/>
                    </a:lnR>
                    <a:lnB w="38100" cap="flat" cmpd="sng" algn="ctr">
                      <a:solidFill>
                        <a:schemeClr val="accent1">
                          <a:lumMod val="75000"/>
                        </a:schemeClr>
                      </a:solidFill>
                      <a:prstDash val="solid"/>
                      <a:round/>
                      <a:headEnd type="none" w="med" len="med"/>
                      <a:tailEnd type="none" w="med" len="med"/>
                    </a:lnB>
                    <a:solidFill>
                      <a:schemeClr val="accent3">
                        <a:lumMod val="20000"/>
                        <a:lumOff val="80000"/>
                      </a:schemeClr>
                    </a:solidFill>
                  </a:tcPr>
                </a:tc>
                <a:tc>
                  <a:txBody>
                    <a:bodyPr/>
                    <a:lstStyle/>
                    <a:p>
                      <a:endParaRPr lang="en-GB"/>
                    </a:p>
                  </a:txBody>
                  <a:tcPr>
                    <a:lnL w="38100" cap="flat" cmpd="sng" algn="ctr">
                      <a:solidFill>
                        <a:schemeClr val="accent1">
                          <a:lumMod val="75000"/>
                        </a:schemeClr>
                      </a:solidFill>
                      <a:prstDash val="solid"/>
                      <a:round/>
                      <a:headEnd type="none" w="med" len="med"/>
                      <a:tailEnd type="none" w="med" len="med"/>
                    </a:lnL>
                    <a:lnB w="38100" cap="flat" cmpd="sng" algn="ctr">
                      <a:solidFill>
                        <a:schemeClr val="accent1">
                          <a:lumMod val="75000"/>
                        </a:schemeClr>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094395261"/>
                  </a:ext>
                </a:extLst>
              </a:tr>
              <a:tr h="1694781">
                <a:tc>
                  <a:txBody>
                    <a:bodyPr/>
                    <a:lstStyle/>
                    <a:p>
                      <a:endParaRPr lang="en-GB"/>
                    </a:p>
                  </a:txBody>
                  <a:tcPr>
                    <a:lnR w="38100" cap="flat" cmpd="sng" algn="ctr">
                      <a:solidFill>
                        <a:schemeClr val="accent1">
                          <a:lumMod val="75000"/>
                        </a:schemeClr>
                      </a:solidFill>
                      <a:prstDash val="solid"/>
                      <a:round/>
                      <a:headEnd type="none" w="med" len="med"/>
                      <a:tailEnd type="none" w="med" len="med"/>
                    </a:lnR>
                    <a:lnT w="38100" cap="flat" cmpd="sng" algn="ctr">
                      <a:solidFill>
                        <a:schemeClr val="accent1">
                          <a:lumMod val="75000"/>
                        </a:schemeClr>
                      </a:solidFill>
                      <a:prstDash val="solid"/>
                      <a:round/>
                      <a:headEnd type="none" w="med" len="med"/>
                      <a:tailEnd type="none" w="med" len="med"/>
                    </a:lnT>
                    <a:solidFill>
                      <a:schemeClr val="accent4">
                        <a:lumMod val="20000"/>
                        <a:lumOff val="80000"/>
                      </a:schemeClr>
                    </a:solidFill>
                  </a:tcPr>
                </a:tc>
                <a:tc>
                  <a:txBody>
                    <a:bodyPr/>
                    <a:lstStyle/>
                    <a:p>
                      <a:endParaRPr lang="en-GB"/>
                    </a:p>
                  </a:txBody>
                  <a:tcPr>
                    <a:lnL w="38100" cap="flat" cmpd="sng" algn="ctr">
                      <a:solidFill>
                        <a:schemeClr val="accent1">
                          <a:lumMod val="75000"/>
                        </a:schemeClr>
                      </a:solidFill>
                      <a:prstDash val="solid"/>
                      <a:round/>
                      <a:headEnd type="none" w="med" len="med"/>
                      <a:tailEnd type="none" w="med" len="med"/>
                    </a:lnL>
                    <a:lnT w="38100" cap="flat" cmpd="sng" algn="ctr">
                      <a:solidFill>
                        <a:schemeClr val="accent1">
                          <a:lumMod val="75000"/>
                        </a:schemeClr>
                      </a:solidFill>
                      <a:prstDash val="solid"/>
                      <a:round/>
                      <a:headEnd type="none" w="med" len="med"/>
                      <a:tailEnd type="none" w="med" len="med"/>
                    </a:lnT>
                    <a:solidFill>
                      <a:schemeClr val="accent4">
                        <a:lumMod val="20000"/>
                        <a:lumOff val="80000"/>
                      </a:schemeClr>
                    </a:solidFill>
                  </a:tcPr>
                </a:tc>
                <a:extLst>
                  <a:ext uri="{0D108BD9-81ED-4DB2-BD59-A6C34878D82A}">
                    <a16:rowId xmlns:a16="http://schemas.microsoft.com/office/drawing/2014/main" val="1763183575"/>
                  </a:ext>
                </a:extLst>
              </a:tr>
            </a:tbl>
          </a:graphicData>
        </a:graphic>
      </p:graphicFrame>
      <p:sp>
        <p:nvSpPr>
          <p:cNvPr id="4" name="TextBox 3">
            <a:extLst>
              <a:ext uri="{FF2B5EF4-FFF2-40B4-BE49-F238E27FC236}">
                <a16:creationId xmlns:a16="http://schemas.microsoft.com/office/drawing/2014/main" id="{45057A8B-ED0F-BB01-02B6-00D5AC16ECEF}"/>
              </a:ext>
            </a:extLst>
          </p:cNvPr>
          <p:cNvSpPr txBox="1"/>
          <p:nvPr/>
        </p:nvSpPr>
        <p:spPr>
          <a:xfrm>
            <a:off x="6377500" y="612105"/>
            <a:ext cx="1573967" cy="369332"/>
          </a:xfrm>
          <a:prstGeom prst="rect">
            <a:avLst/>
          </a:prstGeom>
          <a:noFill/>
        </p:spPr>
        <p:txBody>
          <a:bodyPr wrap="square" rtlCol="0">
            <a:spAutoFit/>
          </a:bodyPr>
          <a:lstStyle/>
          <a:p>
            <a:r>
              <a:rPr lang="en-GB">
                <a:latin typeface="Avenir Next LT Pro" panose="020B0504020202020204" pitchFamily="34" charset="0"/>
              </a:rPr>
              <a:t>Effective</a:t>
            </a:r>
          </a:p>
        </p:txBody>
      </p:sp>
      <p:sp>
        <p:nvSpPr>
          <p:cNvPr id="5" name="TextBox 4">
            <a:extLst>
              <a:ext uri="{FF2B5EF4-FFF2-40B4-BE49-F238E27FC236}">
                <a16:creationId xmlns:a16="http://schemas.microsoft.com/office/drawing/2014/main" id="{750ADE39-4AD3-EA66-CCD5-C07EF44D989D}"/>
              </a:ext>
            </a:extLst>
          </p:cNvPr>
          <p:cNvSpPr txBox="1"/>
          <p:nvPr/>
        </p:nvSpPr>
        <p:spPr>
          <a:xfrm>
            <a:off x="6223943" y="5883705"/>
            <a:ext cx="1573967" cy="369332"/>
          </a:xfrm>
          <a:prstGeom prst="rect">
            <a:avLst/>
          </a:prstGeom>
          <a:noFill/>
        </p:spPr>
        <p:txBody>
          <a:bodyPr wrap="square" rtlCol="0">
            <a:spAutoFit/>
          </a:bodyPr>
          <a:lstStyle/>
          <a:p>
            <a:r>
              <a:rPr lang="en-GB">
                <a:latin typeface="Avenir Next LT Pro" panose="020B0504020202020204" pitchFamily="34" charset="0"/>
              </a:rPr>
              <a:t>Ineffective</a:t>
            </a:r>
          </a:p>
        </p:txBody>
      </p:sp>
      <p:sp>
        <p:nvSpPr>
          <p:cNvPr id="6" name="TextBox 5">
            <a:extLst>
              <a:ext uri="{FF2B5EF4-FFF2-40B4-BE49-F238E27FC236}">
                <a16:creationId xmlns:a16="http://schemas.microsoft.com/office/drawing/2014/main" id="{4B8621BA-127A-5B78-64A8-4273E38FB9FB}"/>
              </a:ext>
            </a:extLst>
          </p:cNvPr>
          <p:cNvSpPr txBox="1"/>
          <p:nvPr/>
        </p:nvSpPr>
        <p:spPr>
          <a:xfrm>
            <a:off x="3551186" y="4002298"/>
            <a:ext cx="1573967" cy="369332"/>
          </a:xfrm>
          <a:prstGeom prst="rect">
            <a:avLst/>
          </a:prstGeom>
          <a:noFill/>
        </p:spPr>
        <p:txBody>
          <a:bodyPr wrap="square" rtlCol="0">
            <a:spAutoFit/>
          </a:bodyPr>
          <a:lstStyle/>
          <a:p>
            <a:r>
              <a:rPr lang="en-GB">
                <a:latin typeface="Avenir Next LT Pro" panose="020B0504020202020204" pitchFamily="34" charset="0"/>
              </a:rPr>
              <a:t>Passive</a:t>
            </a:r>
          </a:p>
        </p:txBody>
      </p:sp>
      <p:sp>
        <p:nvSpPr>
          <p:cNvPr id="7" name="TextBox 6">
            <a:extLst>
              <a:ext uri="{FF2B5EF4-FFF2-40B4-BE49-F238E27FC236}">
                <a16:creationId xmlns:a16="http://schemas.microsoft.com/office/drawing/2014/main" id="{E893934B-D6C4-762C-B668-E8A319F88746}"/>
              </a:ext>
            </a:extLst>
          </p:cNvPr>
          <p:cNvSpPr txBox="1"/>
          <p:nvPr/>
        </p:nvSpPr>
        <p:spPr>
          <a:xfrm>
            <a:off x="11196351" y="4002298"/>
            <a:ext cx="1573967" cy="369332"/>
          </a:xfrm>
          <a:prstGeom prst="rect">
            <a:avLst/>
          </a:prstGeom>
          <a:noFill/>
        </p:spPr>
        <p:txBody>
          <a:bodyPr wrap="square" rtlCol="0">
            <a:spAutoFit/>
          </a:bodyPr>
          <a:lstStyle/>
          <a:p>
            <a:r>
              <a:rPr lang="en-GB">
                <a:latin typeface="Avenir Next LT Pro" panose="020B0504020202020204" pitchFamily="34" charset="0"/>
              </a:rPr>
              <a:t>Active</a:t>
            </a:r>
          </a:p>
        </p:txBody>
      </p:sp>
      <p:sp>
        <p:nvSpPr>
          <p:cNvPr id="8" name="Rectangle 7">
            <a:extLst>
              <a:ext uri="{FF2B5EF4-FFF2-40B4-BE49-F238E27FC236}">
                <a16:creationId xmlns:a16="http://schemas.microsoft.com/office/drawing/2014/main" id="{614FA206-0B3E-B3BD-F269-77377F08DEBB}"/>
              </a:ext>
            </a:extLst>
          </p:cNvPr>
          <p:cNvSpPr/>
          <p:nvPr/>
        </p:nvSpPr>
        <p:spPr>
          <a:xfrm>
            <a:off x="4810542" y="5228141"/>
            <a:ext cx="1413401" cy="531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a:latin typeface="Avenir Next LT Pro" panose="020B0504020202020204" pitchFamily="34" charset="0"/>
              </a:rPr>
              <a:t>Laissez-Faire</a:t>
            </a:r>
          </a:p>
        </p:txBody>
      </p:sp>
      <p:sp>
        <p:nvSpPr>
          <p:cNvPr id="9" name="Rectangle 8">
            <a:extLst>
              <a:ext uri="{FF2B5EF4-FFF2-40B4-BE49-F238E27FC236}">
                <a16:creationId xmlns:a16="http://schemas.microsoft.com/office/drawing/2014/main" id="{7866070C-03D0-9638-8EAE-88830472570B}"/>
              </a:ext>
            </a:extLst>
          </p:cNvPr>
          <p:cNvSpPr/>
          <p:nvPr/>
        </p:nvSpPr>
        <p:spPr>
          <a:xfrm>
            <a:off x="5751083" y="4572576"/>
            <a:ext cx="1413401" cy="531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a:latin typeface="Avenir Next LT Pro" panose="020B0504020202020204" pitchFamily="34" charset="0"/>
              </a:rPr>
              <a:t>Management by Exception</a:t>
            </a:r>
          </a:p>
        </p:txBody>
      </p:sp>
      <p:sp>
        <p:nvSpPr>
          <p:cNvPr id="10" name="Rectangle 9">
            <a:extLst>
              <a:ext uri="{FF2B5EF4-FFF2-40B4-BE49-F238E27FC236}">
                <a16:creationId xmlns:a16="http://schemas.microsoft.com/office/drawing/2014/main" id="{613794A4-F623-93D7-4E43-31BA4A9E0E71}"/>
              </a:ext>
            </a:extLst>
          </p:cNvPr>
          <p:cNvSpPr/>
          <p:nvPr/>
        </p:nvSpPr>
        <p:spPr>
          <a:xfrm>
            <a:off x="6304225" y="3921304"/>
            <a:ext cx="1413401" cy="5313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a:latin typeface="Avenir Next LT Pro" panose="020B0504020202020204" pitchFamily="34" charset="0"/>
              </a:rPr>
              <a:t>Contingent Reward</a:t>
            </a:r>
          </a:p>
        </p:txBody>
      </p:sp>
      <p:sp>
        <p:nvSpPr>
          <p:cNvPr id="11" name="Rectangle 10">
            <a:extLst>
              <a:ext uri="{FF2B5EF4-FFF2-40B4-BE49-F238E27FC236}">
                <a16:creationId xmlns:a16="http://schemas.microsoft.com/office/drawing/2014/main" id="{37036BD4-4796-530B-CF8D-4C2DBD0048ED}"/>
              </a:ext>
            </a:extLst>
          </p:cNvPr>
          <p:cNvSpPr/>
          <p:nvPr/>
        </p:nvSpPr>
        <p:spPr>
          <a:xfrm>
            <a:off x="6681630" y="3163340"/>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300">
                <a:latin typeface="Avenir Next LT Pro" panose="020B0504020202020204" pitchFamily="34" charset="0"/>
              </a:rPr>
              <a:t>Individualised Consideration</a:t>
            </a:r>
          </a:p>
        </p:txBody>
      </p:sp>
      <p:sp>
        <p:nvSpPr>
          <p:cNvPr id="12" name="Rectangle 11">
            <a:extLst>
              <a:ext uri="{FF2B5EF4-FFF2-40B4-BE49-F238E27FC236}">
                <a16:creationId xmlns:a16="http://schemas.microsoft.com/office/drawing/2014/main" id="{81128E09-CFC9-3110-FFE9-FF69DC301F69}"/>
              </a:ext>
            </a:extLst>
          </p:cNvPr>
          <p:cNvSpPr/>
          <p:nvPr/>
        </p:nvSpPr>
        <p:spPr>
          <a:xfrm>
            <a:off x="7509929" y="2485587"/>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400">
                <a:latin typeface="Avenir Next LT Pro" panose="020B0504020202020204" pitchFamily="34" charset="0"/>
              </a:rPr>
              <a:t>Intellectual Stimulation</a:t>
            </a:r>
          </a:p>
        </p:txBody>
      </p:sp>
      <p:sp>
        <p:nvSpPr>
          <p:cNvPr id="13" name="Rectangle 12">
            <a:extLst>
              <a:ext uri="{FF2B5EF4-FFF2-40B4-BE49-F238E27FC236}">
                <a16:creationId xmlns:a16="http://schemas.microsoft.com/office/drawing/2014/main" id="{9A6F178D-2A80-4D23-94CA-65B578093B60}"/>
              </a:ext>
            </a:extLst>
          </p:cNvPr>
          <p:cNvSpPr/>
          <p:nvPr/>
        </p:nvSpPr>
        <p:spPr>
          <a:xfrm>
            <a:off x="8447178" y="1811958"/>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400">
                <a:latin typeface="Avenir Next LT Pro" panose="020B0504020202020204" pitchFamily="34" charset="0"/>
              </a:rPr>
              <a:t>Inspirational Motivation</a:t>
            </a:r>
          </a:p>
        </p:txBody>
      </p:sp>
      <p:sp>
        <p:nvSpPr>
          <p:cNvPr id="14" name="Rectangle 13">
            <a:extLst>
              <a:ext uri="{FF2B5EF4-FFF2-40B4-BE49-F238E27FC236}">
                <a16:creationId xmlns:a16="http://schemas.microsoft.com/office/drawing/2014/main" id="{5ABDF299-3FCC-50F2-0E88-17441734090C}"/>
              </a:ext>
            </a:extLst>
          </p:cNvPr>
          <p:cNvSpPr/>
          <p:nvPr/>
        </p:nvSpPr>
        <p:spPr>
          <a:xfrm>
            <a:off x="9428516" y="1170994"/>
            <a:ext cx="1413401" cy="5313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400">
                <a:latin typeface="Avenir Next LT Pro" panose="020B0504020202020204" pitchFamily="34" charset="0"/>
              </a:rPr>
              <a:t>Idealised Influence</a:t>
            </a:r>
          </a:p>
        </p:txBody>
      </p:sp>
      <p:sp>
        <p:nvSpPr>
          <p:cNvPr id="15" name="Right Bracket 14">
            <a:extLst>
              <a:ext uri="{FF2B5EF4-FFF2-40B4-BE49-F238E27FC236}">
                <a16:creationId xmlns:a16="http://schemas.microsoft.com/office/drawing/2014/main" id="{8E038EAC-6FA1-117E-B301-5EC58B772505}"/>
              </a:ext>
            </a:extLst>
          </p:cNvPr>
          <p:cNvSpPr/>
          <p:nvPr/>
        </p:nvSpPr>
        <p:spPr>
          <a:xfrm rot="2471574">
            <a:off x="7033988" y="3865347"/>
            <a:ext cx="389744" cy="2367687"/>
          </a:xfrm>
          <a:prstGeom prst="righ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venir Next LT Pro" panose="020B0504020202020204" pitchFamily="34" charset="0"/>
            </a:endParaRPr>
          </a:p>
        </p:txBody>
      </p:sp>
      <p:sp>
        <p:nvSpPr>
          <p:cNvPr id="16" name="Right Bracket 15">
            <a:extLst>
              <a:ext uri="{FF2B5EF4-FFF2-40B4-BE49-F238E27FC236}">
                <a16:creationId xmlns:a16="http://schemas.microsoft.com/office/drawing/2014/main" id="{9342CAB8-8A91-DA73-91E3-D60120AB14E6}"/>
              </a:ext>
            </a:extLst>
          </p:cNvPr>
          <p:cNvSpPr/>
          <p:nvPr/>
        </p:nvSpPr>
        <p:spPr>
          <a:xfrm rot="3045015">
            <a:off x="9267404" y="1450480"/>
            <a:ext cx="389744" cy="2790023"/>
          </a:xfrm>
          <a:prstGeom prst="righ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venir Next LT Pro" panose="020B0504020202020204" pitchFamily="34" charset="0"/>
            </a:endParaRPr>
          </a:p>
        </p:txBody>
      </p:sp>
      <p:sp>
        <p:nvSpPr>
          <p:cNvPr id="17" name="TextBox 16">
            <a:extLst>
              <a:ext uri="{FF2B5EF4-FFF2-40B4-BE49-F238E27FC236}">
                <a16:creationId xmlns:a16="http://schemas.microsoft.com/office/drawing/2014/main" id="{F9076433-84E5-4D11-A424-FFB82F50B444}"/>
              </a:ext>
            </a:extLst>
          </p:cNvPr>
          <p:cNvSpPr txBox="1"/>
          <p:nvPr/>
        </p:nvSpPr>
        <p:spPr>
          <a:xfrm rot="18595442">
            <a:off x="6839616" y="4861589"/>
            <a:ext cx="1752656" cy="307777"/>
          </a:xfrm>
          <a:prstGeom prst="rect">
            <a:avLst/>
          </a:prstGeom>
          <a:noFill/>
        </p:spPr>
        <p:txBody>
          <a:bodyPr wrap="square" rtlCol="0">
            <a:spAutoFit/>
          </a:bodyPr>
          <a:lstStyle/>
          <a:p>
            <a:r>
              <a:rPr lang="en-GB" sz="1400">
                <a:latin typeface="Avenir Next LT Pro" panose="020B0504020202020204" pitchFamily="34" charset="0"/>
              </a:rPr>
              <a:t>Transactional</a:t>
            </a:r>
          </a:p>
        </p:txBody>
      </p:sp>
      <p:sp>
        <p:nvSpPr>
          <p:cNvPr id="18" name="TextBox 17">
            <a:extLst>
              <a:ext uri="{FF2B5EF4-FFF2-40B4-BE49-F238E27FC236}">
                <a16:creationId xmlns:a16="http://schemas.microsoft.com/office/drawing/2014/main" id="{81DC4BA5-0BDD-B8E9-6440-D18A2A5284A5}"/>
              </a:ext>
            </a:extLst>
          </p:cNvPr>
          <p:cNvSpPr txBox="1"/>
          <p:nvPr/>
        </p:nvSpPr>
        <p:spPr>
          <a:xfrm rot="19087062">
            <a:off x="8918268" y="2957264"/>
            <a:ext cx="1752656" cy="307777"/>
          </a:xfrm>
          <a:prstGeom prst="rect">
            <a:avLst/>
          </a:prstGeom>
          <a:noFill/>
        </p:spPr>
        <p:txBody>
          <a:bodyPr wrap="square" rtlCol="0">
            <a:spAutoFit/>
          </a:bodyPr>
          <a:lstStyle/>
          <a:p>
            <a:r>
              <a:rPr lang="en-GB" sz="1400">
                <a:latin typeface="Avenir Next LT Pro" panose="020B0504020202020204" pitchFamily="34" charset="0"/>
              </a:rPr>
              <a:t>Transformational</a:t>
            </a:r>
          </a:p>
        </p:txBody>
      </p:sp>
      <p:sp>
        <p:nvSpPr>
          <p:cNvPr id="19" name="Title 2">
            <a:extLst>
              <a:ext uri="{FF2B5EF4-FFF2-40B4-BE49-F238E27FC236}">
                <a16:creationId xmlns:a16="http://schemas.microsoft.com/office/drawing/2014/main" id="{33B6C8DD-7ECB-0BD2-6379-796629CAD9B8}"/>
              </a:ext>
            </a:extLst>
          </p:cNvPr>
          <p:cNvSpPr txBox="1">
            <a:spLocks/>
          </p:cNvSpPr>
          <p:nvPr/>
        </p:nvSpPr>
        <p:spPr>
          <a:xfrm>
            <a:off x="483307" y="2225176"/>
            <a:ext cx="2857463" cy="2407648"/>
          </a:xfrm>
          <a:prstGeom prst="rect">
            <a:avLst/>
          </a:prstGeom>
          <a:ln>
            <a:solidFill>
              <a:srgbClr val="0C818A"/>
            </a:solidFill>
          </a:ln>
        </p:spPr>
        <p:txBody>
          <a:bodyPr/>
          <a:lst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a:lstStyle>
          <a:p>
            <a:pPr algn="ctr"/>
            <a:r>
              <a:rPr lang="en-GB" sz="3600" b="1">
                <a:solidFill>
                  <a:srgbClr val="0C818A"/>
                </a:solidFill>
                <a:latin typeface="Avenir Next LT Pro" panose="020B0504020202020204" pitchFamily="34" charset="0"/>
              </a:rPr>
              <a:t>Full range of behavioural leadership</a:t>
            </a:r>
          </a:p>
        </p:txBody>
      </p:sp>
    </p:spTree>
    <p:extLst>
      <p:ext uri="{BB962C8B-B14F-4D97-AF65-F5344CB8AC3E}">
        <p14:creationId xmlns:p14="http://schemas.microsoft.com/office/powerpoint/2010/main" val="3715961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AA18C3-26B4-AF66-1723-D31409FFB518}"/>
              </a:ext>
            </a:extLst>
          </p:cNvPr>
          <p:cNvPicPr>
            <a:picLocks noChangeAspect="1"/>
          </p:cNvPicPr>
          <p:nvPr/>
        </p:nvPicPr>
        <p:blipFill rotWithShape="1">
          <a:blip r:embed="rId2">
            <a:alphaModFix amt="50000"/>
          </a:blip>
          <a:srcRect t="1491" r="-1" b="18701"/>
          <a:stretch/>
        </p:blipFill>
        <p:spPr>
          <a:xfrm>
            <a:off x="20" y="10"/>
            <a:ext cx="12188930" cy="6857990"/>
          </a:xfrm>
          <a:prstGeom prst="rect">
            <a:avLst/>
          </a:prstGeom>
        </p:spPr>
      </p:pic>
      <p:sp>
        <p:nvSpPr>
          <p:cNvPr id="2" name="Title 1">
            <a:extLst>
              <a:ext uri="{FF2B5EF4-FFF2-40B4-BE49-F238E27FC236}">
                <a16:creationId xmlns:a16="http://schemas.microsoft.com/office/drawing/2014/main" id="{6B06DE52-80F1-3F88-0B52-37E3CE365E55}"/>
              </a:ext>
            </a:extLst>
          </p:cNvPr>
          <p:cNvSpPr>
            <a:spLocks noGrp="1"/>
          </p:cNvSpPr>
          <p:nvPr>
            <p:ph type="ctrTitle"/>
          </p:nvPr>
        </p:nvSpPr>
        <p:spPr>
          <a:xfrm>
            <a:off x="687977" y="1409745"/>
            <a:ext cx="7907383" cy="3063240"/>
          </a:xfrm>
        </p:spPr>
        <p:txBody>
          <a:bodyPr>
            <a:noAutofit/>
          </a:bodyPr>
          <a:lstStyle/>
          <a:p>
            <a:r>
              <a:rPr lang="en-GB" sz="5400">
                <a:latin typeface="Georgia Pro Semibold" panose="02040702050405020303" pitchFamily="18" charset="0"/>
                <a:cs typeface="Arial" panose="020B0604020202020204" pitchFamily="34" charset="0"/>
              </a:rPr>
              <a:t>Autocratic and Democratic</a:t>
            </a:r>
            <a:br>
              <a:rPr lang="en-GB" sz="5400">
                <a:latin typeface="Georgia Pro Semibold" panose="02040702050405020303" pitchFamily="18" charset="0"/>
                <a:cs typeface="Arial" panose="020B0604020202020204" pitchFamily="34" charset="0"/>
              </a:rPr>
            </a:br>
            <a:r>
              <a:rPr lang="en-GB" sz="5400">
                <a:latin typeface="Georgia Pro Semibold" panose="02040702050405020303" pitchFamily="18" charset="0"/>
                <a:cs typeface="Arial" panose="020B0604020202020204" pitchFamily="34" charset="0"/>
              </a:rPr>
              <a:t>Leadership</a:t>
            </a:r>
          </a:p>
        </p:txBody>
      </p:sp>
    </p:spTree>
    <p:extLst>
      <p:ext uri="{BB962C8B-B14F-4D97-AF65-F5344CB8AC3E}">
        <p14:creationId xmlns:p14="http://schemas.microsoft.com/office/powerpoint/2010/main" val="4277576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0C19-F782-4E53-B8AA-B3B0074E063E}"/>
              </a:ext>
            </a:extLst>
          </p:cNvPr>
          <p:cNvSpPr>
            <a:spLocks noGrp="1"/>
          </p:cNvSpPr>
          <p:nvPr>
            <p:ph type="title"/>
          </p:nvPr>
        </p:nvSpPr>
        <p:spPr/>
        <p:txBody>
          <a:bodyPr>
            <a:noAutofit/>
          </a:bodyPr>
          <a:lstStyle/>
          <a:p>
            <a:r>
              <a:rPr lang="en-GB" sz="3600" i="1">
                <a:solidFill>
                  <a:schemeClr val="accent4">
                    <a:lumMod val="75000"/>
                  </a:schemeClr>
                </a:solidFill>
                <a:latin typeface="Georgia Pro Semibold" panose="02040702050405020303" pitchFamily="18" charset="0"/>
              </a:rPr>
              <a:t>Autocratic and </a:t>
            </a:r>
            <a:br>
              <a:rPr lang="en-GB" sz="3600" i="1">
                <a:solidFill>
                  <a:schemeClr val="accent4">
                    <a:lumMod val="75000"/>
                  </a:schemeClr>
                </a:solidFill>
                <a:latin typeface="Georgia Pro Semibold" panose="02040702050405020303" pitchFamily="18" charset="0"/>
              </a:rPr>
            </a:br>
            <a:r>
              <a:rPr lang="en-GB" sz="3600" i="1">
                <a:solidFill>
                  <a:schemeClr val="accent4">
                    <a:lumMod val="75000"/>
                  </a:schemeClr>
                </a:solidFill>
                <a:latin typeface="Georgia Pro Semibold" panose="02040702050405020303" pitchFamily="18" charset="0"/>
              </a:rPr>
              <a:t>Democratic Leadership</a:t>
            </a:r>
          </a:p>
        </p:txBody>
      </p:sp>
      <p:sp>
        <p:nvSpPr>
          <p:cNvPr id="3" name="Content Placeholder 2">
            <a:extLst>
              <a:ext uri="{FF2B5EF4-FFF2-40B4-BE49-F238E27FC236}">
                <a16:creationId xmlns:a16="http://schemas.microsoft.com/office/drawing/2014/main" id="{BB818AAC-30FE-476B-B2BE-147F6F5453A1}"/>
              </a:ext>
            </a:extLst>
          </p:cNvPr>
          <p:cNvSpPr>
            <a:spLocks noGrp="1"/>
          </p:cNvSpPr>
          <p:nvPr>
            <p:ph idx="1"/>
          </p:nvPr>
        </p:nvSpPr>
        <p:spPr>
          <a:xfrm>
            <a:off x="525717" y="2155372"/>
            <a:ext cx="10669152" cy="4702628"/>
          </a:xfrm>
        </p:spPr>
        <p:txBody>
          <a:bodyPr>
            <a:normAutofit/>
          </a:bodyPr>
          <a:lstStyle/>
          <a:p>
            <a:endParaRPr lang="en-GB">
              <a:latin typeface="Avenir Next LT Pro" panose="020B0504020202020204" pitchFamily="34" charset="0"/>
            </a:endParaRPr>
          </a:p>
          <a:p>
            <a:endParaRPr lang="en-GB">
              <a:latin typeface="Avenir Next LT Pro" panose="020B0504020202020204" pitchFamily="34" charset="0"/>
            </a:endParaRPr>
          </a:p>
          <a:p>
            <a:endParaRPr lang="en-GB">
              <a:latin typeface="Avenir Next LT Pro" panose="020B0504020202020204" pitchFamily="34" charset="0"/>
            </a:endParaRPr>
          </a:p>
          <a:p>
            <a:endParaRPr lang="en-GB">
              <a:latin typeface="Avenir Next LT Pro" panose="020B0504020202020204" pitchFamily="34" charset="0"/>
            </a:endParaRPr>
          </a:p>
          <a:p>
            <a:endParaRPr lang="en-GB">
              <a:latin typeface="Avenir Next LT Pro" panose="020B0504020202020204" pitchFamily="34" charset="0"/>
            </a:endParaRPr>
          </a:p>
          <a:p>
            <a:pPr>
              <a:buFont typeface="Courier New" panose="02070309020205020404" pitchFamily="49" charset="0"/>
              <a:buChar char="o"/>
            </a:pPr>
            <a:endParaRPr lang="en-GB">
              <a:latin typeface="Avenir Next LT Pro" panose="020B0504020202020204" pitchFamily="34" charset="0"/>
            </a:endParaRPr>
          </a:p>
        </p:txBody>
      </p:sp>
      <p:sp>
        <p:nvSpPr>
          <p:cNvPr id="4" name="TextBox 3">
            <a:extLst>
              <a:ext uri="{FF2B5EF4-FFF2-40B4-BE49-F238E27FC236}">
                <a16:creationId xmlns:a16="http://schemas.microsoft.com/office/drawing/2014/main" id="{26DF9C32-A19A-49B9-90A8-DEF0910F74D7}"/>
              </a:ext>
            </a:extLst>
          </p:cNvPr>
          <p:cNvSpPr txBox="1"/>
          <p:nvPr/>
        </p:nvSpPr>
        <p:spPr>
          <a:xfrm>
            <a:off x="1488885" y="3874675"/>
            <a:ext cx="4180114" cy="1323439"/>
          </a:xfrm>
          <a:prstGeom prst="rect">
            <a:avLst/>
          </a:prstGeom>
          <a:noFill/>
          <a:ln>
            <a:solidFill>
              <a:schemeClr val="accent4">
                <a:lumMod val="75000"/>
              </a:schemeClr>
            </a:solidFill>
          </a:ln>
        </p:spPr>
        <p:txBody>
          <a:bodyPr wrap="square" rtlCol="0">
            <a:spAutoFit/>
          </a:bodyPr>
          <a:lstStyle/>
          <a:p>
            <a:pPr algn="ctr"/>
            <a:r>
              <a:rPr lang="en-GB" sz="2000" b="1">
                <a:solidFill>
                  <a:schemeClr val="accent4">
                    <a:lumMod val="75000"/>
                  </a:schemeClr>
                </a:solidFill>
                <a:latin typeface="Avenir Next LT Pro" panose="020B0504020202020204" pitchFamily="34" charset="0"/>
              </a:rPr>
              <a:t>Autocratic Leadership</a:t>
            </a:r>
          </a:p>
          <a:p>
            <a:pPr algn="ctr"/>
            <a:endParaRPr lang="en-GB" sz="2000">
              <a:latin typeface="Avenir Next LT Pro" panose="020B0504020202020204" pitchFamily="34" charset="0"/>
            </a:endParaRPr>
          </a:p>
          <a:p>
            <a:pPr algn="ctr"/>
            <a:r>
              <a:rPr lang="en-GB" sz="2000">
                <a:latin typeface="Avenir Next LT Pro" panose="020B0504020202020204" pitchFamily="34" charset="0"/>
              </a:rPr>
              <a:t>Also known as authoritarian leadership</a:t>
            </a:r>
          </a:p>
        </p:txBody>
      </p:sp>
      <p:sp>
        <p:nvSpPr>
          <p:cNvPr id="5" name="TextBox 4">
            <a:extLst>
              <a:ext uri="{FF2B5EF4-FFF2-40B4-BE49-F238E27FC236}">
                <a16:creationId xmlns:a16="http://schemas.microsoft.com/office/drawing/2014/main" id="{F1E3848D-9275-4636-856D-FE349C6D37AE}"/>
              </a:ext>
            </a:extLst>
          </p:cNvPr>
          <p:cNvSpPr txBox="1"/>
          <p:nvPr/>
        </p:nvSpPr>
        <p:spPr>
          <a:xfrm>
            <a:off x="6632167" y="3844966"/>
            <a:ext cx="4180114" cy="1323439"/>
          </a:xfrm>
          <a:prstGeom prst="rect">
            <a:avLst/>
          </a:prstGeom>
          <a:noFill/>
          <a:ln>
            <a:solidFill>
              <a:schemeClr val="accent4">
                <a:lumMod val="75000"/>
              </a:schemeClr>
            </a:solidFill>
          </a:ln>
        </p:spPr>
        <p:txBody>
          <a:bodyPr wrap="square" rtlCol="0">
            <a:spAutoFit/>
          </a:bodyPr>
          <a:lstStyle/>
          <a:p>
            <a:pPr algn="ctr"/>
            <a:r>
              <a:rPr lang="en-GB" sz="2000" b="1">
                <a:solidFill>
                  <a:schemeClr val="accent4">
                    <a:lumMod val="75000"/>
                  </a:schemeClr>
                </a:solidFill>
                <a:latin typeface="Avenir Next LT Pro" panose="020B0504020202020204" pitchFamily="34" charset="0"/>
              </a:rPr>
              <a:t>Democratic Leadership</a:t>
            </a:r>
          </a:p>
          <a:p>
            <a:pPr algn="ctr"/>
            <a:endParaRPr lang="en-GB" sz="2000">
              <a:latin typeface="Avenir Next LT Pro" panose="020B0504020202020204" pitchFamily="34" charset="0"/>
            </a:endParaRPr>
          </a:p>
          <a:p>
            <a:pPr algn="ctr"/>
            <a:r>
              <a:rPr lang="en-GB" sz="2000">
                <a:latin typeface="Avenir Next LT Pro" panose="020B0504020202020204" pitchFamily="34" charset="0"/>
              </a:rPr>
              <a:t>Also known as participative leadership</a:t>
            </a:r>
          </a:p>
        </p:txBody>
      </p:sp>
      <p:sp>
        <p:nvSpPr>
          <p:cNvPr id="7" name="TextBox 6">
            <a:extLst>
              <a:ext uri="{FF2B5EF4-FFF2-40B4-BE49-F238E27FC236}">
                <a16:creationId xmlns:a16="http://schemas.microsoft.com/office/drawing/2014/main" id="{7D177554-5B3F-3759-28D6-E70D30FEEC18}"/>
              </a:ext>
            </a:extLst>
          </p:cNvPr>
          <p:cNvSpPr txBox="1"/>
          <p:nvPr/>
        </p:nvSpPr>
        <p:spPr>
          <a:xfrm>
            <a:off x="8237221" y="538035"/>
            <a:ext cx="3954779" cy="369332"/>
          </a:xfrm>
          <a:prstGeom prst="rect">
            <a:avLst/>
          </a:prstGeom>
          <a:noFill/>
        </p:spPr>
        <p:txBody>
          <a:bodyPr wrap="square">
            <a:spAutoFit/>
          </a:bodyPr>
          <a:lstStyle/>
          <a:p>
            <a:r>
              <a:rPr lang="en-GB">
                <a:latin typeface="Avenir Next LT Pro" panose="020B0504020202020204" pitchFamily="34" charset="0"/>
              </a:rPr>
              <a:t>Lewin (from 1939 &gt;)</a:t>
            </a:r>
          </a:p>
        </p:txBody>
      </p:sp>
      <p:sp>
        <p:nvSpPr>
          <p:cNvPr id="6" name="TextBox 5">
            <a:extLst>
              <a:ext uri="{FF2B5EF4-FFF2-40B4-BE49-F238E27FC236}">
                <a16:creationId xmlns:a16="http://schemas.microsoft.com/office/drawing/2014/main" id="{F259C0E3-1C04-ED9E-6515-E91F4FDEE840}"/>
              </a:ext>
            </a:extLst>
          </p:cNvPr>
          <p:cNvSpPr txBox="1"/>
          <p:nvPr/>
        </p:nvSpPr>
        <p:spPr>
          <a:xfrm>
            <a:off x="838200" y="2209662"/>
            <a:ext cx="10286563" cy="1200329"/>
          </a:xfrm>
          <a:prstGeom prst="rect">
            <a:avLst/>
          </a:prstGeom>
          <a:noFill/>
        </p:spPr>
        <p:txBody>
          <a:bodyPr wrap="square" rtlCol="0">
            <a:spAutoFit/>
          </a:bodyPr>
          <a:lstStyle/>
          <a:p>
            <a:r>
              <a:rPr lang="en-GB" sz="2400">
                <a:latin typeface="Avenir Next LT Pro" panose="020B0504020202020204" pitchFamily="34" charset="0"/>
              </a:rPr>
              <a:t>Leadership styles relate to how a leader makes decisions, how much control a leader has over the decision-making process, and the amount that employees are involved in making decisions.</a:t>
            </a:r>
          </a:p>
        </p:txBody>
      </p:sp>
      <p:sp>
        <p:nvSpPr>
          <p:cNvPr id="8" name="TextBox 7">
            <a:extLst>
              <a:ext uri="{FF2B5EF4-FFF2-40B4-BE49-F238E27FC236}">
                <a16:creationId xmlns:a16="http://schemas.microsoft.com/office/drawing/2014/main" id="{E694390D-71CA-C34F-23E4-71E1E74527FD}"/>
              </a:ext>
            </a:extLst>
          </p:cNvPr>
          <p:cNvSpPr txBox="1"/>
          <p:nvPr/>
        </p:nvSpPr>
        <p:spPr>
          <a:xfrm>
            <a:off x="2424370" y="5477212"/>
            <a:ext cx="7343260" cy="1015663"/>
          </a:xfrm>
          <a:prstGeom prst="rect">
            <a:avLst/>
          </a:prstGeom>
          <a:noFill/>
          <a:ln>
            <a:solidFill>
              <a:schemeClr val="accent4">
                <a:lumMod val="75000"/>
              </a:schemeClr>
            </a:solidFill>
          </a:ln>
        </p:spPr>
        <p:txBody>
          <a:bodyPr wrap="square" rtlCol="0">
            <a:spAutoFit/>
          </a:bodyPr>
          <a:lstStyle/>
          <a:p>
            <a:pPr algn="ctr"/>
            <a:r>
              <a:rPr lang="en-GB" sz="2000" b="1">
                <a:solidFill>
                  <a:schemeClr val="accent4">
                    <a:lumMod val="75000"/>
                  </a:schemeClr>
                </a:solidFill>
                <a:latin typeface="Avenir Next LT Pro" panose="020B0504020202020204" pitchFamily="34" charset="0"/>
              </a:rPr>
              <a:t>Laissez-faire Leadership</a:t>
            </a:r>
          </a:p>
          <a:p>
            <a:pPr algn="ctr"/>
            <a:endParaRPr lang="en-GB" sz="2000">
              <a:latin typeface="Avenir Next LT Pro" panose="020B0504020202020204" pitchFamily="34" charset="0"/>
            </a:endParaRPr>
          </a:p>
          <a:p>
            <a:pPr algn="ctr"/>
            <a:r>
              <a:rPr lang="en-GB" sz="2000">
                <a:latin typeface="Avenir Next LT Pro" panose="020B0504020202020204" pitchFamily="34" charset="0"/>
              </a:rPr>
              <a:t>Also known as delegative leadership</a:t>
            </a:r>
          </a:p>
        </p:txBody>
      </p:sp>
    </p:spTree>
    <p:extLst>
      <p:ext uri="{BB962C8B-B14F-4D97-AF65-F5344CB8AC3E}">
        <p14:creationId xmlns:p14="http://schemas.microsoft.com/office/powerpoint/2010/main" val="27373934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C562D9E-833C-4653-A99C-BE3C92E5A194}"/>
              </a:ext>
            </a:extLst>
          </p:cNvPr>
          <p:cNvGraphicFramePr>
            <a:graphicFrameLocks noGrp="1"/>
          </p:cNvGraphicFramePr>
          <p:nvPr>
            <p:ph idx="1"/>
            <p:extLst>
              <p:ext uri="{D42A27DB-BD31-4B8C-83A1-F6EECF244321}">
                <p14:modId xmlns:p14="http://schemas.microsoft.com/office/powerpoint/2010/main" val="2999506880"/>
              </p:ext>
            </p:extLst>
          </p:nvPr>
        </p:nvGraphicFramePr>
        <p:xfrm>
          <a:off x="1437877" y="1959085"/>
          <a:ext cx="9316246" cy="4631721"/>
        </p:xfrm>
        <a:graphic>
          <a:graphicData uri="http://schemas.openxmlformats.org/drawingml/2006/table">
            <a:tbl>
              <a:tblPr firstRow="1" bandRow="1">
                <a:tableStyleId>{17292A2E-F333-43FB-9621-5CBBE7FDCDCB}</a:tableStyleId>
              </a:tblPr>
              <a:tblGrid>
                <a:gridCol w="2171700">
                  <a:extLst>
                    <a:ext uri="{9D8B030D-6E8A-4147-A177-3AD203B41FA5}">
                      <a16:colId xmlns:a16="http://schemas.microsoft.com/office/drawing/2014/main" val="73584633"/>
                    </a:ext>
                  </a:extLst>
                </a:gridCol>
                <a:gridCol w="3572273">
                  <a:extLst>
                    <a:ext uri="{9D8B030D-6E8A-4147-A177-3AD203B41FA5}">
                      <a16:colId xmlns:a16="http://schemas.microsoft.com/office/drawing/2014/main" val="215493312"/>
                    </a:ext>
                  </a:extLst>
                </a:gridCol>
                <a:gridCol w="3572273">
                  <a:extLst>
                    <a:ext uri="{9D8B030D-6E8A-4147-A177-3AD203B41FA5}">
                      <a16:colId xmlns:a16="http://schemas.microsoft.com/office/drawing/2014/main" val="3865507137"/>
                    </a:ext>
                  </a:extLst>
                </a:gridCol>
              </a:tblGrid>
              <a:tr h="580459">
                <a:tc>
                  <a:txBody>
                    <a:bodyPr/>
                    <a:lstStyle/>
                    <a:p>
                      <a:pPr algn="ctr"/>
                      <a:endParaRPr lang="en-GB">
                        <a:latin typeface="Avenir Next LT Pro" panose="020B0504020202020204" pitchFamily="34" charset="0"/>
                      </a:endParaRPr>
                    </a:p>
                  </a:txBody>
                  <a:tcPr/>
                </a:tc>
                <a:tc>
                  <a:txBody>
                    <a:bodyPr/>
                    <a:lstStyle/>
                    <a:p>
                      <a:pPr algn="ctr"/>
                      <a:r>
                        <a:rPr lang="en-GB">
                          <a:latin typeface="Avenir Next LT Pro" panose="020B0504020202020204" pitchFamily="34" charset="0"/>
                        </a:rPr>
                        <a:t>Autocratic</a:t>
                      </a:r>
                    </a:p>
                  </a:txBody>
                  <a:tcPr anchor="ctr"/>
                </a:tc>
                <a:tc>
                  <a:txBody>
                    <a:bodyPr/>
                    <a:lstStyle/>
                    <a:p>
                      <a:pPr algn="ctr"/>
                      <a:r>
                        <a:rPr lang="en-GB">
                          <a:latin typeface="Avenir Next LT Pro" panose="020B0504020202020204" pitchFamily="34" charset="0"/>
                        </a:rPr>
                        <a:t>Democratic</a:t>
                      </a:r>
                    </a:p>
                  </a:txBody>
                  <a:tcPr anchor="ctr"/>
                </a:tc>
                <a:extLst>
                  <a:ext uri="{0D108BD9-81ED-4DB2-BD59-A6C34878D82A}">
                    <a16:rowId xmlns:a16="http://schemas.microsoft.com/office/drawing/2014/main" val="149339480"/>
                  </a:ext>
                </a:extLst>
              </a:tr>
              <a:tr h="1001889">
                <a:tc>
                  <a:txBody>
                    <a:bodyPr/>
                    <a:lstStyle/>
                    <a:p>
                      <a:pPr algn="ctr"/>
                      <a:r>
                        <a:rPr lang="en-GB" b="1">
                          <a:latin typeface="Avenir Next LT Pro" panose="020B0504020202020204" pitchFamily="34" charset="0"/>
                        </a:rPr>
                        <a:t>Control in decision making process</a:t>
                      </a:r>
                    </a:p>
                  </a:txBody>
                  <a:tcPr anchor="ctr"/>
                </a:tc>
                <a:tc>
                  <a:txBody>
                    <a:bodyPr/>
                    <a:lstStyle/>
                    <a:p>
                      <a:pPr algn="ctr"/>
                      <a:r>
                        <a:rPr lang="en-GB">
                          <a:latin typeface="Avenir Next LT Pro" panose="020B0504020202020204" pitchFamily="34" charset="0"/>
                        </a:rPr>
                        <a:t>Leaders have complete control and make all decisions.</a:t>
                      </a:r>
                    </a:p>
                    <a:p>
                      <a:pPr algn="ctr"/>
                      <a:r>
                        <a:rPr lang="en-GB">
                          <a:latin typeface="Avenir Next LT Pro" panose="020B0504020202020204" pitchFamily="34" charset="0"/>
                        </a:rPr>
                        <a:t>Employees expected to follow orders</a:t>
                      </a:r>
                    </a:p>
                  </a:txBody>
                  <a:tcPr anchor="ctr"/>
                </a:tc>
                <a:tc>
                  <a:txBody>
                    <a:bodyPr/>
                    <a:lstStyle/>
                    <a:p>
                      <a:pPr algn="ctr"/>
                      <a:r>
                        <a:rPr lang="en-GB">
                          <a:latin typeface="Avenir Next LT Pro" panose="020B0504020202020204" pitchFamily="34" charset="0"/>
                        </a:rPr>
                        <a:t>Employees involved in decision making process.</a:t>
                      </a:r>
                    </a:p>
                    <a:p>
                      <a:pPr algn="ctr"/>
                      <a:r>
                        <a:rPr lang="en-GB">
                          <a:latin typeface="Avenir Next LT Pro" panose="020B0504020202020204" pitchFamily="34" charset="0"/>
                        </a:rPr>
                        <a:t>Leader often makes final decision</a:t>
                      </a:r>
                    </a:p>
                  </a:txBody>
                  <a:tcPr anchor="ctr"/>
                </a:tc>
                <a:extLst>
                  <a:ext uri="{0D108BD9-81ED-4DB2-BD59-A6C34878D82A}">
                    <a16:rowId xmlns:a16="http://schemas.microsoft.com/office/drawing/2014/main" val="1971588796"/>
                  </a:ext>
                </a:extLst>
              </a:tr>
              <a:tr h="1431271">
                <a:tc>
                  <a:txBody>
                    <a:bodyPr/>
                    <a:lstStyle/>
                    <a:p>
                      <a:pPr algn="ctr"/>
                      <a:r>
                        <a:rPr lang="en-GB" b="1">
                          <a:latin typeface="Avenir Next LT Pro" panose="020B0504020202020204" pitchFamily="34" charset="0"/>
                        </a:rPr>
                        <a:t>Involvement of employees</a:t>
                      </a:r>
                    </a:p>
                  </a:txBody>
                  <a:tcPr anchor="ctr"/>
                </a:tc>
                <a:tc>
                  <a:txBody>
                    <a:bodyPr/>
                    <a:lstStyle/>
                    <a:p>
                      <a:pPr algn="ctr"/>
                      <a:r>
                        <a:rPr lang="en-GB">
                          <a:latin typeface="Avenir Next LT Pro" panose="020B0504020202020204" pitchFamily="34" charset="0"/>
                        </a:rPr>
                        <a:t>Very little involvement. Expectation of non-questioning following of orders</a:t>
                      </a:r>
                    </a:p>
                  </a:txBody>
                  <a:tcPr anchor="ctr"/>
                </a:tc>
                <a:tc>
                  <a:txBody>
                    <a:bodyPr/>
                    <a:lstStyle/>
                    <a:p>
                      <a:pPr algn="ctr"/>
                      <a:r>
                        <a:rPr lang="en-GB">
                          <a:latin typeface="Avenir Next LT Pro" panose="020B0504020202020204" pitchFamily="34" charset="0"/>
                        </a:rPr>
                        <a:t>High involvement. Feeling as if voices are heard</a:t>
                      </a:r>
                    </a:p>
                  </a:txBody>
                  <a:tcPr anchor="ctr"/>
                </a:tc>
                <a:extLst>
                  <a:ext uri="{0D108BD9-81ED-4DB2-BD59-A6C34878D82A}">
                    <a16:rowId xmlns:a16="http://schemas.microsoft.com/office/drawing/2014/main" val="2228585709"/>
                  </a:ext>
                </a:extLst>
              </a:tr>
              <a:tr h="1431271">
                <a:tc>
                  <a:txBody>
                    <a:bodyPr/>
                    <a:lstStyle/>
                    <a:p>
                      <a:pPr algn="ctr"/>
                      <a:r>
                        <a:rPr lang="en-GB" b="1">
                          <a:latin typeface="Avenir Next LT Pro" panose="020B0504020202020204" pitchFamily="34" charset="0"/>
                        </a:rPr>
                        <a:t>Useful when…</a:t>
                      </a:r>
                    </a:p>
                  </a:txBody>
                  <a:tcPr anchor="ctr"/>
                </a:tc>
                <a:tc>
                  <a:txBody>
                    <a:bodyPr/>
                    <a:lstStyle/>
                    <a:p>
                      <a:pPr algn="ctr"/>
                      <a:r>
                        <a:rPr lang="en-GB">
                          <a:latin typeface="Avenir Next LT Pro" panose="020B0504020202020204" pitchFamily="34" charset="0"/>
                        </a:rPr>
                        <a:t>Dealing with inexperienced / new employees</a:t>
                      </a:r>
                    </a:p>
                  </a:txBody>
                  <a:tcPr anchor="ctr"/>
                </a:tc>
                <a:tc>
                  <a:txBody>
                    <a:bodyPr/>
                    <a:lstStyle/>
                    <a:p>
                      <a:pPr algn="ctr"/>
                      <a:r>
                        <a:rPr lang="en-GB">
                          <a:latin typeface="Avenir Next LT Pro" panose="020B0504020202020204" pitchFamily="34" charset="0"/>
                        </a:rPr>
                        <a:t>Generally the most effective across the board, but can be a slow process.</a:t>
                      </a:r>
                    </a:p>
                  </a:txBody>
                  <a:tcPr anchor="ctr"/>
                </a:tc>
                <a:extLst>
                  <a:ext uri="{0D108BD9-81ED-4DB2-BD59-A6C34878D82A}">
                    <a16:rowId xmlns:a16="http://schemas.microsoft.com/office/drawing/2014/main" val="954817850"/>
                  </a:ext>
                </a:extLst>
              </a:tr>
            </a:tbl>
          </a:graphicData>
        </a:graphic>
      </p:graphicFrame>
      <p:sp>
        <p:nvSpPr>
          <p:cNvPr id="2" name="Title 1">
            <a:extLst>
              <a:ext uri="{FF2B5EF4-FFF2-40B4-BE49-F238E27FC236}">
                <a16:creationId xmlns:a16="http://schemas.microsoft.com/office/drawing/2014/main" id="{A905A1A3-75F9-BD88-5B4F-6A7D793FDA4E}"/>
              </a:ext>
            </a:extLst>
          </p:cNvPr>
          <p:cNvSpPr>
            <a:spLocks noGrp="1"/>
          </p:cNvSpPr>
          <p:nvPr>
            <p:ph type="title"/>
          </p:nvPr>
        </p:nvSpPr>
        <p:spPr>
          <a:xfrm>
            <a:off x="838200" y="365125"/>
            <a:ext cx="10515600" cy="1325563"/>
          </a:xfrm>
        </p:spPr>
        <p:txBody>
          <a:bodyPr>
            <a:noAutofit/>
          </a:bodyPr>
          <a:lstStyle/>
          <a:p>
            <a:r>
              <a:rPr lang="en-GB" sz="3600" i="1">
                <a:solidFill>
                  <a:schemeClr val="accent4">
                    <a:lumMod val="75000"/>
                  </a:schemeClr>
                </a:solidFill>
                <a:latin typeface="Georgia Pro Semibold" panose="02040702050405020303" pitchFamily="18" charset="0"/>
              </a:rPr>
              <a:t>Autocratic and </a:t>
            </a:r>
            <a:br>
              <a:rPr lang="en-GB" sz="3600" i="1">
                <a:solidFill>
                  <a:schemeClr val="accent4">
                    <a:lumMod val="75000"/>
                  </a:schemeClr>
                </a:solidFill>
                <a:latin typeface="Georgia Pro Semibold" panose="02040702050405020303" pitchFamily="18" charset="0"/>
              </a:rPr>
            </a:br>
            <a:r>
              <a:rPr lang="en-GB" sz="3600" i="1">
                <a:solidFill>
                  <a:schemeClr val="accent4">
                    <a:lumMod val="75000"/>
                  </a:schemeClr>
                </a:solidFill>
                <a:latin typeface="Georgia Pro Semibold" panose="02040702050405020303" pitchFamily="18" charset="0"/>
              </a:rPr>
              <a:t>Democratic Leadership </a:t>
            </a:r>
          </a:p>
        </p:txBody>
      </p:sp>
    </p:spTree>
    <p:extLst>
      <p:ext uri="{BB962C8B-B14F-4D97-AF65-F5344CB8AC3E}">
        <p14:creationId xmlns:p14="http://schemas.microsoft.com/office/powerpoint/2010/main" val="41905268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590E7E-4E1D-44F9-91F2-6922DD00E918}"/>
              </a:ext>
            </a:extLst>
          </p:cNvPr>
          <p:cNvSpPr>
            <a:spLocks noGrp="1"/>
          </p:cNvSpPr>
          <p:nvPr>
            <p:ph idx="1"/>
          </p:nvPr>
        </p:nvSpPr>
        <p:spPr/>
        <p:txBody>
          <a:bodyPr>
            <a:normAutofit/>
          </a:bodyPr>
          <a:lstStyle/>
          <a:p>
            <a:pPr>
              <a:buFont typeface="Courier New" panose="02070309020205020404" pitchFamily="49" charset="0"/>
              <a:buChar char="o"/>
            </a:pPr>
            <a:r>
              <a:rPr lang="en-GB" sz="2400">
                <a:latin typeface="Avenir Next LT Pro" panose="020B0504020202020204" pitchFamily="34" charset="0"/>
              </a:rPr>
              <a:t>Delegative leadership style</a:t>
            </a:r>
          </a:p>
          <a:p>
            <a:pPr>
              <a:buFont typeface="Courier New" panose="02070309020205020404" pitchFamily="49" charset="0"/>
              <a:buChar char="o"/>
            </a:pPr>
            <a:r>
              <a:rPr lang="en-GB" sz="2400">
                <a:latin typeface="Avenir Next LT Pro" panose="020B0504020202020204" pitchFamily="34" charset="0"/>
              </a:rPr>
              <a:t>Leaders are hands-off; training and support are provided but decisions are left to subordinates</a:t>
            </a:r>
          </a:p>
          <a:p>
            <a:pPr>
              <a:buFont typeface="Courier New" panose="02070309020205020404" pitchFamily="49" charset="0"/>
              <a:buChar char="o"/>
            </a:pPr>
            <a:r>
              <a:rPr lang="en-GB" sz="2400">
                <a:latin typeface="Avenir Next LT Pro" panose="020B0504020202020204" pitchFamily="34" charset="0"/>
              </a:rPr>
              <a:t>Accountability sits with the leader</a:t>
            </a:r>
          </a:p>
          <a:p>
            <a:pPr>
              <a:buFont typeface="Courier New" panose="02070309020205020404" pitchFamily="49" charset="0"/>
              <a:buChar char="o"/>
            </a:pPr>
            <a:r>
              <a:rPr lang="en-GB" sz="2400">
                <a:latin typeface="Avenir Next LT Pro" panose="020B0504020202020204" pitchFamily="34" charset="0"/>
              </a:rPr>
              <a:t>Requires a great deal of trust</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r>
              <a:rPr lang="en-GB" sz="2400">
                <a:latin typeface="Avenir Next LT Pro" panose="020B0504020202020204" pitchFamily="34" charset="0"/>
              </a:rPr>
              <a:t>Research suggests that this leadership style leads to the lowest productivity in workers</a:t>
            </a:r>
          </a:p>
        </p:txBody>
      </p:sp>
      <p:sp>
        <p:nvSpPr>
          <p:cNvPr id="7" name="Title 1">
            <a:extLst>
              <a:ext uri="{FF2B5EF4-FFF2-40B4-BE49-F238E27FC236}">
                <a16:creationId xmlns:a16="http://schemas.microsoft.com/office/drawing/2014/main" id="{2386C4C5-C534-E30E-7CCF-F9BD0E40B002}"/>
              </a:ext>
            </a:extLst>
          </p:cNvPr>
          <p:cNvSpPr>
            <a:spLocks noGrp="1"/>
          </p:cNvSpPr>
          <p:nvPr>
            <p:ph type="title"/>
          </p:nvPr>
        </p:nvSpPr>
        <p:spPr>
          <a:xfrm>
            <a:off x="794480" y="499534"/>
            <a:ext cx="9302022" cy="985251"/>
          </a:xfrm>
        </p:spPr>
        <p:txBody>
          <a:bodyPr>
            <a:normAutofit/>
          </a:bodyPr>
          <a:lstStyle/>
          <a:p>
            <a:r>
              <a:rPr kumimoji="0" lang="en-GB" sz="32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Laissez Faire</a:t>
            </a:r>
            <a:endParaRPr lang="en-GB"/>
          </a:p>
        </p:txBody>
      </p:sp>
    </p:spTree>
    <p:extLst>
      <p:ext uri="{BB962C8B-B14F-4D97-AF65-F5344CB8AC3E}">
        <p14:creationId xmlns:p14="http://schemas.microsoft.com/office/powerpoint/2010/main" val="2999902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0DE48-4D86-4636-A0FD-3AD92F123B66}"/>
              </a:ext>
            </a:extLst>
          </p:cNvPr>
          <p:cNvSpPr>
            <a:spLocks noGrp="1"/>
          </p:cNvSpPr>
          <p:nvPr>
            <p:ph type="title"/>
          </p:nvPr>
        </p:nvSpPr>
        <p:spPr/>
        <p:txBody>
          <a:bodyPr/>
          <a:lstStyle/>
          <a:p>
            <a:r>
              <a:rPr kumimoji="0" lang="en-GB" sz="3200" b="0" i="1" u="none" strike="noStrike" kern="1200" cap="none" spc="0" normalizeH="0" baseline="0" noProof="0">
                <a:ln>
                  <a:noFill/>
                </a:ln>
                <a:solidFill>
                  <a:srgbClr val="15B1BD">
                    <a:lumMod val="75000"/>
                  </a:srgbClr>
                </a:solidFill>
                <a:effectLst/>
                <a:uLnTx/>
                <a:uFillTx/>
                <a:latin typeface="Georgia Pro Semibold" panose="02040702050405020303" pitchFamily="18" charset="0"/>
                <a:ea typeface="+mj-ea"/>
                <a:cs typeface="+mj-cs"/>
              </a:rPr>
              <a:t>Laissez Faire</a:t>
            </a:r>
            <a:endParaRPr lang="en-GB"/>
          </a:p>
        </p:txBody>
      </p:sp>
      <p:sp>
        <p:nvSpPr>
          <p:cNvPr id="3" name="Text Placeholder 2">
            <a:extLst>
              <a:ext uri="{FF2B5EF4-FFF2-40B4-BE49-F238E27FC236}">
                <a16:creationId xmlns:a16="http://schemas.microsoft.com/office/drawing/2014/main" id="{CF16D4DB-7983-4EED-B92F-54CB065282FE}"/>
              </a:ext>
            </a:extLst>
          </p:cNvPr>
          <p:cNvSpPr>
            <a:spLocks noGrp="1"/>
          </p:cNvSpPr>
          <p:nvPr>
            <p:ph type="body" idx="1"/>
          </p:nvPr>
        </p:nvSpPr>
        <p:spPr>
          <a:xfrm>
            <a:off x="888638" y="2060566"/>
            <a:ext cx="4845387" cy="495635"/>
          </a:xfrm>
        </p:spPr>
        <p:txBody>
          <a:bodyPr>
            <a:normAutofit/>
          </a:bodyPr>
          <a:lstStyle/>
          <a:p>
            <a:pPr algn="ctr"/>
            <a:r>
              <a:rPr lang="en-GB" sz="2400" b="1">
                <a:solidFill>
                  <a:srgbClr val="0070C0"/>
                </a:solidFill>
                <a:latin typeface="Avenir Next LT Pro" panose="020B0504020202020204" pitchFamily="34" charset="0"/>
              </a:rPr>
              <a:t>Advantages</a:t>
            </a:r>
          </a:p>
        </p:txBody>
      </p:sp>
      <p:sp>
        <p:nvSpPr>
          <p:cNvPr id="4" name="Content Placeholder 3">
            <a:extLst>
              <a:ext uri="{FF2B5EF4-FFF2-40B4-BE49-F238E27FC236}">
                <a16:creationId xmlns:a16="http://schemas.microsoft.com/office/drawing/2014/main" id="{3BD5E8D2-E736-4A65-BC62-15BBA08998EC}"/>
              </a:ext>
            </a:extLst>
          </p:cNvPr>
          <p:cNvSpPr>
            <a:spLocks noGrp="1"/>
          </p:cNvSpPr>
          <p:nvPr>
            <p:ph sz="half" idx="2"/>
          </p:nvPr>
        </p:nvSpPr>
        <p:spPr>
          <a:xfrm>
            <a:off x="836612" y="2765000"/>
            <a:ext cx="4845387" cy="3515879"/>
          </a:xfrm>
        </p:spPr>
        <p:txBody>
          <a:bodyPr>
            <a:normAutofit fontScale="70000" lnSpcReduction="20000"/>
          </a:bodyPr>
          <a:lstStyle/>
          <a:p>
            <a:pPr marL="285750" indent="-285750">
              <a:buFont typeface="Courier New" panose="02070309020205020404" pitchFamily="49" charset="0"/>
              <a:buChar char="o"/>
            </a:pPr>
            <a:r>
              <a:rPr lang="en-GB">
                <a:latin typeface="Avenir Next LT Pro" panose="020B0504020202020204" pitchFamily="34" charset="0"/>
              </a:rPr>
              <a:t>Personal growth is encouraged</a:t>
            </a:r>
          </a:p>
          <a:p>
            <a:pPr marL="285750" indent="-285750">
              <a:buFont typeface="Courier New" panose="02070309020205020404" pitchFamily="49" charset="0"/>
              <a:buChar char="o"/>
            </a:pPr>
            <a:r>
              <a:rPr lang="en-GB">
                <a:latin typeface="Avenir Next LT Pro" panose="020B0504020202020204" pitchFamily="34" charset="0"/>
              </a:rPr>
              <a:t>Innovation is encouraged</a:t>
            </a:r>
          </a:p>
          <a:p>
            <a:pPr marL="285750" indent="-285750">
              <a:buFont typeface="Courier New" panose="02070309020205020404" pitchFamily="49" charset="0"/>
              <a:buChar char="o"/>
            </a:pPr>
            <a:r>
              <a:rPr lang="en-GB">
                <a:latin typeface="Avenir Next LT Pro" panose="020B0504020202020204" pitchFamily="34" charset="0"/>
              </a:rPr>
              <a:t>Decisions can be made faster</a:t>
            </a:r>
          </a:p>
          <a:p>
            <a:pPr marL="285750" indent="-285750">
              <a:buFont typeface="Courier New" panose="02070309020205020404" pitchFamily="49" charset="0"/>
              <a:buChar char="o"/>
            </a:pPr>
            <a:endParaRPr lang="en-GB">
              <a:latin typeface="Avenir Next LT Pro" panose="020B0504020202020204" pitchFamily="34" charset="0"/>
            </a:endParaRPr>
          </a:p>
          <a:p>
            <a:pPr marL="285750" indent="-285750">
              <a:buFont typeface="Courier New" panose="02070309020205020404" pitchFamily="49" charset="0"/>
              <a:buChar char="o"/>
            </a:pPr>
            <a:r>
              <a:rPr lang="en-GB">
                <a:latin typeface="Avenir Next LT Pro" panose="020B0504020202020204" pitchFamily="34" charset="0"/>
              </a:rPr>
              <a:t>But – requires highly skilled and experienced workers in the first place</a:t>
            </a:r>
          </a:p>
          <a:p>
            <a:pPr marL="742950" lvl="2" indent="-285750">
              <a:buFont typeface="Courier New" panose="02070309020205020404" pitchFamily="49" charset="0"/>
              <a:buChar char="o"/>
            </a:pPr>
            <a:r>
              <a:rPr lang="en-GB" sz="2600">
                <a:latin typeface="Avenir Next LT Pro" panose="020B0504020202020204" pitchFamily="34" charset="0"/>
              </a:rPr>
              <a:t>Especially effective where team are more knowledgeable than leader</a:t>
            </a:r>
          </a:p>
        </p:txBody>
      </p:sp>
      <p:sp>
        <p:nvSpPr>
          <p:cNvPr id="5" name="Text Placeholder 4">
            <a:extLst>
              <a:ext uri="{FF2B5EF4-FFF2-40B4-BE49-F238E27FC236}">
                <a16:creationId xmlns:a16="http://schemas.microsoft.com/office/drawing/2014/main" id="{711C6889-C662-4796-A866-B0243768553B}"/>
              </a:ext>
            </a:extLst>
          </p:cNvPr>
          <p:cNvSpPr>
            <a:spLocks noGrp="1"/>
          </p:cNvSpPr>
          <p:nvPr>
            <p:ph type="body" sz="quarter" idx="3"/>
          </p:nvPr>
        </p:nvSpPr>
        <p:spPr>
          <a:xfrm>
            <a:off x="6172200" y="2060565"/>
            <a:ext cx="4869249" cy="495635"/>
          </a:xfrm>
        </p:spPr>
        <p:txBody>
          <a:bodyPr>
            <a:normAutofit/>
          </a:bodyPr>
          <a:lstStyle/>
          <a:p>
            <a:pPr algn="ctr"/>
            <a:r>
              <a:rPr lang="en-GB" sz="2400" b="1">
                <a:solidFill>
                  <a:srgbClr val="0070C0"/>
                </a:solidFill>
                <a:latin typeface="Avenir Next LT Pro" panose="020B0504020202020204" pitchFamily="34" charset="0"/>
              </a:rPr>
              <a:t>Disadvantages </a:t>
            </a:r>
          </a:p>
        </p:txBody>
      </p:sp>
      <p:sp>
        <p:nvSpPr>
          <p:cNvPr id="6" name="Content Placeholder 5">
            <a:extLst>
              <a:ext uri="{FF2B5EF4-FFF2-40B4-BE49-F238E27FC236}">
                <a16:creationId xmlns:a16="http://schemas.microsoft.com/office/drawing/2014/main" id="{1F2CA54D-C394-459D-BB3A-51131A308746}"/>
              </a:ext>
            </a:extLst>
          </p:cNvPr>
          <p:cNvSpPr>
            <a:spLocks noGrp="1"/>
          </p:cNvSpPr>
          <p:nvPr>
            <p:ph sz="quarter" idx="4"/>
          </p:nvPr>
        </p:nvSpPr>
        <p:spPr>
          <a:xfrm>
            <a:off x="6172200" y="2782985"/>
            <a:ext cx="5183188" cy="3264408"/>
          </a:xfrm>
        </p:spPr>
        <p:txBody>
          <a:bodyPr>
            <a:normAutofit fontScale="70000" lnSpcReduction="20000"/>
          </a:bodyPr>
          <a:lstStyle/>
          <a:p>
            <a:pPr marL="285750" indent="-285750">
              <a:buFont typeface="Courier New" panose="02070309020205020404" pitchFamily="49" charset="0"/>
              <a:buChar char="o"/>
            </a:pPr>
            <a:r>
              <a:rPr lang="en-GB">
                <a:latin typeface="Avenir Next LT Pro" panose="020B0504020202020204" pitchFamily="34" charset="0"/>
              </a:rPr>
              <a:t>Lack of role clarity</a:t>
            </a:r>
          </a:p>
          <a:p>
            <a:pPr marL="285750" indent="-285750">
              <a:buFont typeface="Courier New" panose="02070309020205020404" pitchFamily="49" charset="0"/>
              <a:buChar char="o"/>
            </a:pPr>
            <a:r>
              <a:rPr lang="en-GB">
                <a:latin typeface="Avenir Next LT Pro" panose="020B0504020202020204" pitchFamily="34" charset="0"/>
              </a:rPr>
              <a:t>Lack of involvement from leader can manifest as lack of care in workers </a:t>
            </a:r>
          </a:p>
          <a:p>
            <a:pPr marL="285750" indent="-285750">
              <a:buFont typeface="Courier New" panose="02070309020205020404" pitchFamily="49" charset="0"/>
              <a:buChar char="o"/>
            </a:pPr>
            <a:r>
              <a:rPr lang="en-GB">
                <a:latin typeface="Avenir Next LT Pro" panose="020B0504020202020204" pitchFamily="34" charset="0"/>
              </a:rPr>
              <a:t>Perception of avoidance of true leadership </a:t>
            </a:r>
          </a:p>
        </p:txBody>
      </p:sp>
    </p:spTree>
    <p:extLst>
      <p:ext uri="{BB962C8B-B14F-4D97-AF65-F5344CB8AC3E}">
        <p14:creationId xmlns:p14="http://schemas.microsoft.com/office/powerpoint/2010/main" val="2602974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AA18C3-26B4-AF66-1723-D31409FFB518}"/>
              </a:ext>
            </a:extLst>
          </p:cNvPr>
          <p:cNvPicPr>
            <a:picLocks noChangeAspect="1"/>
          </p:cNvPicPr>
          <p:nvPr/>
        </p:nvPicPr>
        <p:blipFill rotWithShape="1">
          <a:blip r:embed="rId2">
            <a:alphaModFix amt="50000"/>
          </a:blip>
          <a:srcRect t="1491" r="-1" b="18701"/>
          <a:stretch/>
        </p:blipFill>
        <p:spPr>
          <a:xfrm>
            <a:off x="20" y="10"/>
            <a:ext cx="12188930" cy="6857990"/>
          </a:xfrm>
          <a:prstGeom prst="rect">
            <a:avLst/>
          </a:prstGeom>
        </p:spPr>
      </p:pic>
      <p:sp>
        <p:nvSpPr>
          <p:cNvPr id="2" name="Title 1">
            <a:extLst>
              <a:ext uri="{FF2B5EF4-FFF2-40B4-BE49-F238E27FC236}">
                <a16:creationId xmlns:a16="http://schemas.microsoft.com/office/drawing/2014/main" id="{6B06DE52-80F1-3F88-0B52-37E3CE365E55}"/>
              </a:ext>
            </a:extLst>
          </p:cNvPr>
          <p:cNvSpPr>
            <a:spLocks noGrp="1"/>
          </p:cNvSpPr>
          <p:nvPr>
            <p:ph type="ctrTitle"/>
          </p:nvPr>
        </p:nvSpPr>
        <p:spPr>
          <a:xfrm>
            <a:off x="687977" y="1409745"/>
            <a:ext cx="7907383" cy="3063240"/>
          </a:xfrm>
        </p:spPr>
        <p:txBody>
          <a:bodyPr>
            <a:noAutofit/>
          </a:bodyPr>
          <a:lstStyle/>
          <a:p>
            <a:r>
              <a:rPr lang="en-GB" sz="5400">
                <a:latin typeface="Georgia Pro Semibold" panose="02040702050405020303" pitchFamily="18" charset="0"/>
                <a:cs typeface="Arial" panose="020B0604020202020204" pitchFamily="34" charset="0"/>
              </a:rPr>
              <a:t>Situational Leadership?</a:t>
            </a:r>
          </a:p>
        </p:txBody>
      </p:sp>
    </p:spTree>
    <p:extLst>
      <p:ext uri="{BB962C8B-B14F-4D97-AF65-F5344CB8AC3E}">
        <p14:creationId xmlns:p14="http://schemas.microsoft.com/office/powerpoint/2010/main" val="7239295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F4BD4BF-5B9A-8C29-0CCF-892EA299F2A0}"/>
              </a:ext>
            </a:extLst>
          </p:cNvPr>
          <p:cNvPicPr>
            <a:picLocks noChangeAspect="1"/>
          </p:cNvPicPr>
          <p:nvPr/>
        </p:nvPicPr>
        <p:blipFill rotWithShape="1">
          <a:blip r:embed="rId2">
            <a:alphaModFix amt="50000"/>
          </a:blip>
          <a:srcRect t="21033"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9E4B789B-A936-1BB6-5B72-CD6D7CDED54D}"/>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5400">
                <a:latin typeface="Georgia Pro Semibold" panose="02040702050405020303" pitchFamily="18" charset="0"/>
              </a:rPr>
              <a:t>Organisational Culture</a:t>
            </a:r>
          </a:p>
        </p:txBody>
      </p:sp>
      <p:sp>
        <p:nvSpPr>
          <p:cNvPr id="22"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6797608"/>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pPr>
              <a:buFont typeface="Courier New" panose="02070309020205020404" pitchFamily="49" charset="0"/>
              <a:buChar char="o"/>
            </a:pPr>
            <a:r>
              <a:rPr lang="en-GB" sz="2400">
                <a:latin typeface="Avenir Next LT Pro" panose="020B0504020202020204" pitchFamily="34" charset="0"/>
              </a:rPr>
              <a:t>Organisational culture is made up of beliefs, assumptions, values, and ways of interacting that contribute to the social and psychological environment of an organisation</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r>
              <a:rPr lang="en-GB" sz="2400">
                <a:latin typeface="Avenir Next LT Pro" panose="020B0504020202020204" pitchFamily="34" charset="0"/>
              </a:rPr>
              <a:t>OC can be labelled a central concept in occupational research due to its importance in functioning and suffering of employees (Gill, 2019; Giorgi et al., 2015)</a:t>
            </a:r>
          </a:p>
          <a:p>
            <a:pPr lvl="1">
              <a:buFont typeface="Courier New" panose="02070309020205020404" pitchFamily="49" charset="0"/>
              <a:buChar char="o"/>
            </a:pPr>
            <a:r>
              <a:rPr lang="en-GB" sz="2000">
                <a:latin typeface="Avenir Next LT Pro" panose="020B0504020202020204" pitchFamily="34" charset="0"/>
              </a:rPr>
              <a:t>Different types of culture have different abilities to avoid suffering and create well-being</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spTree>
    <p:extLst>
      <p:ext uri="{BB962C8B-B14F-4D97-AF65-F5344CB8AC3E}">
        <p14:creationId xmlns:p14="http://schemas.microsoft.com/office/powerpoint/2010/main" val="14017316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4F4BD4BF-5B9A-8C29-0CCF-892EA299F2A0}"/>
              </a:ext>
            </a:extLst>
          </p:cNvPr>
          <p:cNvPicPr>
            <a:picLocks noChangeAspect="1"/>
          </p:cNvPicPr>
          <p:nvPr/>
        </p:nvPicPr>
        <p:blipFill rotWithShape="1">
          <a:blip r:embed="rId2">
            <a:alphaModFix amt="50000"/>
          </a:blip>
          <a:srcRect t="21033"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9E4B789B-A936-1BB6-5B72-CD6D7CDED54D}"/>
              </a:ext>
            </a:extLst>
          </p:cNvPr>
          <p:cNvSpPr>
            <a:spLocks noGrp="1"/>
          </p:cNvSpPr>
          <p:nvPr>
            <p:ph type="title"/>
          </p:nvPr>
        </p:nvSpPr>
        <p:spPr>
          <a:xfrm>
            <a:off x="705394" y="1122363"/>
            <a:ext cx="9962606" cy="5056368"/>
          </a:xfrm>
        </p:spPr>
        <p:txBody>
          <a:bodyPr vert="horz" lIns="91440" tIns="45720" rIns="91440" bIns="45720" rtlCol="0" anchor="b">
            <a:normAutofit/>
          </a:bodyPr>
          <a:lstStyle/>
          <a:p>
            <a:pPr>
              <a:lnSpc>
                <a:spcPct val="90000"/>
              </a:lnSpc>
            </a:pPr>
            <a:r>
              <a:rPr lang="en-US" sz="5400">
                <a:latin typeface="Georgia Pro Semibold" panose="02040702050405020303" pitchFamily="18" charset="0"/>
              </a:rPr>
              <a:t>Schein (1992)</a:t>
            </a:r>
            <a:br>
              <a:rPr lang="en-US" sz="5400">
                <a:latin typeface="Georgia Pro Semibold" panose="02040702050405020303" pitchFamily="18" charset="0"/>
              </a:rPr>
            </a:br>
            <a:br>
              <a:rPr lang="en-US" sz="5400">
                <a:latin typeface="Georgia Pro Semibold" panose="02040702050405020303" pitchFamily="18" charset="0"/>
              </a:rPr>
            </a:br>
            <a:r>
              <a:rPr lang="en-US" sz="5400">
                <a:latin typeface="Georgia Pro Semibold" panose="02040702050405020303" pitchFamily="18" charset="0"/>
              </a:rPr>
              <a:t>Three levels of culture</a:t>
            </a:r>
          </a:p>
        </p:txBody>
      </p:sp>
    </p:spTree>
    <p:extLst>
      <p:ext uri="{BB962C8B-B14F-4D97-AF65-F5344CB8AC3E}">
        <p14:creationId xmlns:p14="http://schemas.microsoft.com/office/powerpoint/2010/main" val="38187364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929384"/>
            <a:ext cx="5627914" cy="4928616"/>
          </a:xfrm>
        </p:spPr>
        <p:txBody>
          <a:bodyPr>
            <a:normAutofit/>
          </a:bodyPr>
          <a:lstStyle/>
          <a:p>
            <a:pPr>
              <a:buFont typeface="Courier New" panose="02070309020205020404" pitchFamily="49" charset="0"/>
              <a:buChar char="o"/>
            </a:pPr>
            <a:r>
              <a:rPr lang="en-GB" sz="2400">
                <a:latin typeface="Avenir Next LT Pro" panose="020B0504020202020204" pitchFamily="34" charset="0"/>
              </a:rPr>
              <a:t>Three levels to OC (Schein, 1992):</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r>
              <a:rPr lang="en-GB" sz="2400">
                <a:latin typeface="Avenir Next LT Pro" panose="020B0504020202020204" pitchFamily="34" charset="0"/>
              </a:rPr>
              <a:t>OC consists of some aspects that we can see, plus other things that we may be less consciously aware of.</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r>
              <a:rPr lang="en-GB" sz="2400">
                <a:latin typeface="Avenir Next LT Pro" panose="020B0504020202020204" pitchFamily="34" charset="0"/>
              </a:rPr>
              <a:t>Schein (1991) – OC is an interrelation between three levels</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15500BE1-49C5-5696-1341-CFD35EB99953}"/>
              </a:ext>
            </a:extLst>
          </p:cNvPr>
          <p:cNvGraphicFramePr/>
          <p:nvPr>
            <p:extLst>
              <p:ext uri="{D42A27DB-BD31-4B8C-83A1-F6EECF244321}">
                <p14:modId xmlns:p14="http://schemas.microsoft.com/office/powerpoint/2010/main" val="2513883111"/>
              </p:ext>
            </p:extLst>
          </p:nvPr>
        </p:nvGraphicFramePr>
        <p:xfrm>
          <a:off x="5160053" y="2128008"/>
          <a:ext cx="7240953" cy="4364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56770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929384"/>
            <a:ext cx="5627914" cy="4928616"/>
          </a:xfrm>
        </p:spPr>
        <p:txBody>
          <a:bodyPr>
            <a:normAutofit/>
          </a:bodyPr>
          <a:lstStyle/>
          <a:p>
            <a:pPr marL="457200" indent="-457200">
              <a:buAutoNum type="arabicPeriod"/>
            </a:pPr>
            <a:r>
              <a:rPr lang="en-GB" sz="2400" b="1">
                <a:solidFill>
                  <a:schemeClr val="bg1"/>
                </a:solidFill>
                <a:highlight>
                  <a:srgbClr val="0C818A"/>
                </a:highlight>
                <a:latin typeface="Avenir Next LT Pro" panose="020B0504020202020204" pitchFamily="34" charset="0"/>
              </a:rPr>
              <a:t>Artifacts</a:t>
            </a:r>
          </a:p>
          <a:p>
            <a:pPr marL="457200" indent="-457200">
              <a:buAutoNum type="arabicPeriod"/>
            </a:pPr>
            <a:endParaRPr lang="en-GB" sz="2400">
              <a:latin typeface="Avenir Next LT Pro" panose="020B0504020202020204" pitchFamily="34" charset="0"/>
            </a:endParaRPr>
          </a:p>
          <a:p>
            <a:pPr marL="0" indent="0">
              <a:buNone/>
            </a:pPr>
            <a:r>
              <a:rPr lang="en-GB" sz="2400">
                <a:latin typeface="Avenir Next LT Pro" panose="020B0504020202020204" pitchFamily="34" charset="0"/>
              </a:rPr>
              <a:t>Things we can see that make up organisational culture</a:t>
            </a:r>
          </a:p>
          <a:p>
            <a:r>
              <a:rPr lang="en-GB" sz="2000">
                <a:latin typeface="Avenir Next LT Pro" panose="020B0504020202020204" pitchFamily="34" charset="0"/>
              </a:rPr>
              <a:t>Physical environment</a:t>
            </a:r>
          </a:p>
          <a:p>
            <a:r>
              <a:rPr lang="en-GB" sz="2000">
                <a:latin typeface="Avenir Next LT Pro" panose="020B0504020202020204" pitchFamily="34" charset="0"/>
              </a:rPr>
              <a:t>Systems</a:t>
            </a:r>
          </a:p>
          <a:p>
            <a:r>
              <a:rPr lang="en-GB" sz="2000">
                <a:latin typeface="Avenir Next LT Pro" panose="020B0504020202020204" pitchFamily="34" charset="0"/>
              </a:rPr>
              <a:t>Anything </a:t>
            </a:r>
            <a:r>
              <a:rPr lang="en-GB" sz="2000" i="1">
                <a:latin typeface="Avenir Next LT Pro" panose="020B0504020202020204" pitchFamily="34" charset="0"/>
              </a:rPr>
              <a:t>physically observable</a:t>
            </a:r>
          </a:p>
          <a:p>
            <a:endParaRPr lang="en-GB" sz="2000" i="1">
              <a:latin typeface="Avenir Next LT Pro" panose="020B0504020202020204" pitchFamily="34" charset="0"/>
            </a:endParaRPr>
          </a:p>
          <a:p>
            <a:pPr marL="0" indent="0">
              <a:buNone/>
            </a:pPr>
            <a:r>
              <a:rPr lang="en-GB" sz="2400">
                <a:latin typeface="Avenir Next LT Pro" panose="020B0504020202020204" pitchFamily="34" charset="0"/>
              </a:rPr>
              <a:t>Could observe during an interview</a:t>
            </a: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15500BE1-49C5-5696-1341-CFD35EB99953}"/>
              </a:ext>
            </a:extLst>
          </p:cNvPr>
          <p:cNvGraphicFramePr/>
          <p:nvPr>
            <p:extLst>
              <p:ext uri="{D42A27DB-BD31-4B8C-83A1-F6EECF244321}">
                <p14:modId xmlns:p14="http://schemas.microsoft.com/office/powerpoint/2010/main" val="3779238262"/>
              </p:ext>
            </p:extLst>
          </p:nvPr>
        </p:nvGraphicFramePr>
        <p:xfrm>
          <a:off x="5160053" y="2128008"/>
          <a:ext cx="7240953" cy="4364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35284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929384"/>
            <a:ext cx="5627914" cy="4928616"/>
          </a:xfrm>
        </p:spPr>
        <p:txBody>
          <a:bodyPr>
            <a:normAutofit/>
          </a:bodyPr>
          <a:lstStyle/>
          <a:p>
            <a:pPr marL="457200" indent="-457200">
              <a:buAutoNum type="arabicPeriod"/>
            </a:pPr>
            <a:r>
              <a:rPr lang="en-GB" sz="2400" b="1">
                <a:solidFill>
                  <a:schemeClr val="bg1"/>
                </a:solidFill>
                <a:highlight>
                  <a:srgbClr val="6BC8D3"/>
                </a:highlight>
                <a:latin typeface="Avenir Next LT Pro" panose="020B0504020202020204" pitchFamily="34" charset="0"/>
              </a:rPr>
              <a:t>Values</a:t>
            </a:r>
          </a:p>
          <a:p>
            <a:pPr marL="457200" indent="-457200">
              <a:buAutoNum type="arabicPeriod"/>
            </a:pPr>
            <a:endParaRPr lang="en-GB" sz="2400">
              <a:latin typeface="Avenir Next LT Pro" panose="020B0504020202020204" pitchFamily="34" charset="0"/>
            </a:endParaRPr>
          </a:p>
          <a:p>
            <a:pPr marL="0" indent="0">
              <a:buNone/>
            </a:pPr>
            <a:r>
              <a:rPr lang="en-GB" sz="2400">
                <a:latin typeface="Avenir Next LT Pro" panose="020B0504020202020204" pitchFamily="34" charset="0"/>
              </a:rPr>
              <a:t>Beliefs, ideals, or norms of an organisation</a:t>
            </a:r>
          </a:p>
          <a:p>
            <a:r>
              <a:rPr lang="en-GB" sz="2000">
                <a:latin typeface="Avenir Next LT Pro" panose="020B0504020202020204" pitchFamily="34" charset="0"/>
              </a:rPr>
              <a:t>Mission statements and policies</a:t>
            </a:r>
          </a:p>
          <a:p>
            <a:r>
              <a:rPr lang="en-GB" sz="2000">
                <a:latin typeface="Avenir Next LT Pro" panose="020B0504020202020204" pitchFamily="34" charset="0"/>
              </a:rPr>
              <a:t>Guidance for employees re: behaviour and decision-making</a:t>
            </a:r>
          </a:p>
        </p:txBody>
      </p:sp>
      <p:graphicFrame>
        <p:nvGraphicFramePr>
          <p:cNvPr id="4" name="Diagram 3">
            <a:extLst>
              <a:ext uri="{FF2B5EF4-FFF2-40B4-BE49-F238E27FC236}">
                <a16:creationId xmlns:a16="http://schemas.microsoft.com/office/drawing/2014/main" id="{15500BE1-49C5-5696-1341-CFD35EB99953}"/>
              </a:ext>
            </a:extLst>
          </p:cNvPr>
          <p:cNvGraphicFramePr/>
          <p:nvPr>
            <p:extLst>
              <p:ext uri="{D42A27DB-BD31-4B8C-83A1-F6EECF244321}">
                <p14:modId xmlns:p14="http://schemas.microsoft.com/office/powerpoint/2010/main" val="4035581494"/>
              </p:ext>
            </p:extLst>
          </p:nvPr>
        </p:nvGraphicFramePr>
        <p:xfrm>
          <a:off x="5160053" y="2128008"/>
          <a:ext cx="7240953" cy="4364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8078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929384"/>
            <a:ext cx="5627914" cy="4928616"/>
          </a:xfrm>
        </p:spPr>
        <p:txBody>
          <a:bodyPr>
            <a:normAutofit/>
          </a:bodyPr>
          <a:lstStyle/>
          <a:p>
            <a:pPr marL="457200" indent="-457200">
              <a:buAutoNum type="arabicPeriod"/>
            </a:pPr>
            <a:r>
              <a:rPr lang="en-GB" sz="2400" b="1">
                <a:solidFill>
                  <a:schemeClr val="bg1"/>
                </a:solidFill>
                <a:highlight>
                  <a:srgbClr val="6BC8D3"/>
                </a:highlight>
                <a:latin typeface="Avenir Next LT Pro" panose="020B0504020202020204" pitchFamily="34" charset="0"/>
              </a:rPr>
              <a:t>Assumptions</a:t>
            </a:r>
          </a:p>
          <a:p>
            <a:pPr marL="0" indent="0">
              <a:buNone/>
            </a:pPr>
            <a:endParaRPr lang="en-GB" sz="2400">
              <a:latin typeface="Avenir Next LT Pro" panose="020B0504020202020204" pitchFamily="34" charset="0"/>
            </a:endParaRPr>
          </a:p>
          <a:p>
            <a:pPr marL="0" indent="0">
              <a:buNone/>
            </a:pPr>
            <a:r>
              <a:rPr lang="en-GB" sz="2400">
                <a:latin typeface="Avenir Next LT Pro" panose="020B0504020202020204" pitchFamily="34" charset="0"/>
              </a:rPr>
              <a:t>Unconscious (usually)</a:t>
            </a:r>
          </a:p>
          <a:p>
            <a:pPr marL="0" indent="0">
              <a:buNone/>
            </a:pPr>
            <a:r>
              <a:rPr lang="en-GB" sz="2400">
                <a:latin typeface="Avenir Next LT Pro" panose="020B0504020202020204" pitchFamily="34" charset="0"/>
              </a:rPr>
              <a:t>Constitute the essence of culture</a:t>
            </a:r>
          </a:p>
          <a:p>
            <a:r>
              <a:rPr lang="en-GB" sz="2000">
                <a:latin typeface="Avenir Next LT Pro" panose="020B0504020202020204" pitchFamily="34" charset="0"/>
              </a:rPr>
              <a:t>Assumptions are the underlying foundations that support the other two levels</a:t>
            </a:r>
          </a:p>
          <a:p>
            <a:r>
              <a:rPr lang="en-GB" sz="2000">
                <a:latin typeface="Avenir Next LT Pro" panose="020B0504020202020204" pitchFamily="34" charset="0"/>
              </a:rPr>
              <a:t>Beliefs or values that are ingrained – not questioned</a:t>
            </a:r>
          </a:p>
        </p:txBody>
      </p:sp>
      <p:graphicFrame>
        <p:nvGraphicFramePr>
          <p:cNvPr id="4" name="Diagram 3">
            <a:extLst>
              <a:ext uri="{FF2B5EF4-FFF2-40B4-BE49-F238E27FC236}">
                <a16:creationId xmlns:a16="http://schemas.microsoft.com/office/drawing/2014/main" id="{15500BE1-49C5-5696-1341-CFD35EB99953}"/>
              </a:ext>
            </a:extLst>
          </p:cNvPr>
          <p:cNvGraphicFramePr/>
          <p:nvPr>
            <p:extLst>
              <p:ext uri="{D42A27DB-BD31-4B8C-83A1-F6EECF244321}">
                <p14:modId xmlns:p14="http://schemas.microsoft.com/office/powerpoint/2010/main" val="1028074326"/>
              </p:ext>
            </p:extLst>
          </p:nvPr>
        </p:nvGraphicFramePr>
        <p:xfrm>
          <a:off x="5160053" y="2128008"/>
          <a:ext cx="7240953" cy="4364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30151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4F4BD4BF-5B9A-8C29-0CCF-892EA299F2A0}"/>
              </a:ext>
            </a:extLst>
          </p:cNvPr>
          <p:cNvPicPr>
            <a:picLocks noChangeAspect="1"/>
          </p:cNvPicPr>
          <p:nvPr/>
        </p:nvPicPr>
        <p:blipFill rotWithShape="1">
          <a:blip r:embed="rId2">
            <a:alphaModFix amt="50000"/>
          </a:blip>
          <a:srcRect t="21033"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9E4B789B-A936-1BB6-5B72-CD6D7CDED54D}"/>
              </a:ext>
            </a:extLst>
          </p:cNvPr>
          <p:cNvSpPr>
            <a:spLocks noGrp="1"/>
          </p:cNvSpPr>
          <p:nvPr>
            <p:ph type="title"/>
          </p:nvPr>
        </p:nvSpPr>
        <p:spPr>
          <a:xfrm>
            <a:off x="705393" y="1122363"/>
            <a:ext cx="10463349" cy="5056368"/>
          </a:xfrm>
        </p:spPr>
        <p:txBody>
          <a:bodyPr vert="horz" lIns="91440" tIns="45720" rIns="91440" bIns="45720" rtlCol="0" anchor="b">
            <a:normAutofit/>
          </a:bodyPr>
          <a:lstStyle/>
          <a:p>
            <a:pPr>
              <a:lnSpc>
                <a:spcPct val="90000"/>
              </a:lnSpc>
            </a:pPr>
            <a:r>
              <a:rPr lang="en-US" sz="5400">
                <a:latin typeface="Georgia Pro Semibold" panose="02040702050405020303" pitchFamily="18" charset="0"/>
              </a:rPr>
              <a:t>Cameron and Quinn (1999/2006)</a:t>
            </a:r>
            <a:br>
              <a:rPr lang="en-US" sz="5400">
                <a:latin typeface="Georgia Pro Semibold" panose="02040702050405020303" pitchFamily="18" charset="0"/>
              </a:rPr>
            </a:br>
            <a:br>
              <a:rPr lang="en-US" sz="5400">
                <a:latin typeface="Georgia Pro Semibold" panose="02040702050405020303" pitchFamily="18" charset="0"/>
              </a:rPr>
            </a:br>
            <a:r>
              <a:rPr lang="en-US" sz="5400">
                <a:latin typeface="Georgia Pro Semibold" panose="02040702050405020303" pitchFamily="18" charset="0"/>
              </a:rPr>
              <a:t>Competing Values Framework</a:t>
            </a:r>
          </a:p>
        </p:txBody>
      </p:sp>
    </p:spTree>
    <p:extLst>
      <p:ext uri="{BB962C8B-B14F-4D97-AF65-F5344CB8AC3E}">
        <p14:creationId xmlns:p14="http://schemas.microsoft.com/office/powerpoint/2010/main" val="15082091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6E90E18F-87DF-053D-2F5F-1C23E8CEF76D}"/>
              </a:ext>
            </a:extLst>
          </p:cNvPr>
          <p:cNvGraphicFramePr/>
          <p:nvPr>
            <p:extLst>
              <p:ext uri="{D42A27DB-BD31-4B8C-83A1-F6EECF244321}">
                <p14:modId xmlns:p14="http://schemas.microsoft.com/office/powerpoint/2010/main" val="3994958362"/>
              </p:ext>
            </p:extLst>
          </p:nvPr>
        </p:nvGraphicFramePr>
        <p:xfrm>
          <a:off x="4855976" y="2373729"/>
          <a:ext cx="6971259" cy="3910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a:extLst>
              <a:ext uri="{FF2B5EF4-FFF2-40B4-BE49-F238E27FC236}">
                <a16:creationId xmlns:a16="http://schemas.microsoft.com/office/drawing/2014/main" id="{87C8E537-ACFB-6803-67B3-5018CC070FE6}"/>
              </a:ext>
            </a:extLst>
          </p:cNvPr>
          <p:cNvCxnSpPr>
            <a:cxnSpLocks/>
            <a:stCxn id="11" idx="2"/>
          </p:cNvCxnSpPr>
          <p:nvPr/>
        </p:nvCxnSpPr>
        <p:spPr>
          <a:xfrm>
            <a:off x="8341398" y="2191843"/>
            <a:ext cx="0" cy="430432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D6E67128-F93A-53EE-D50C-64C019EB45BE}"/>
              </a:ext>
            </a:extLst>
          </p:cNvPr>
          <p:cNvCxnSpPr/>
          <p:nvPr/>
        </p:nvCxnSpPr>
        <p:spPr>
          <a:xfrm>
            <a:off x="6071013" y="4354642"/>
            <a:ext cx="4482059" cy="0"/>
          </a:xfrm>
          <a:prstGeom prst="line">
            <a:avLst/>
          </a:prstGeom>
          <a:ln w="38100"/>
        </p:spPr>
        <p:style>
          <a:lnRef idx="3">
            <a:schemeClr val="accent1"/>
          </a:lnRef>
          <a:fillRef idx="0">
            <a:schemeClr val="accent1"/>
          </a:fillRef>
          <a:effectRef idx="2">
            <a:schemeClr val="accent1"/>
          </a:effectRef>
          <a:fontRef idx="minor">
            <a:schemeClr val="tx1"/>
          </a:fontRef>
        </p:style>
      </p:cxnSp>
      <p:sp>
        <p:nvSpPr>
          <p:cNvPr id="10" name="TextBox 9">
            <a:extLst>
              <a:ext uri="{FF2B5EF4-FFF2-40B4-BE49-F238E27FC236}">
                <a16:creationId xmlns:a16="http://schemas.microsoft.com/office/drawing/2014/main" id="{91D2403B-E734-3DBD-5EAE-B0003BD5A511}"/>
              </a:ext>
            </a:extLst>
          </p:cNvPr>
          <p:cNvSpPr txBox="1"/>
          <p:nvPr/>
        </p:nvSpPr>
        <p:spPr>
          <a:xfrm>
            <a:off x="838200" y="2460522"/>
            <a:ext cx="4603229" cy="3170099"/>
          </a:xfrm>
          <a:prstGeom prst="rect">
            <a:avLst/>
          </a:prstGeom>
          <a:noFill/>
        </p:spPr>
        <p:txBody>
          <a:bodyPr wrap="square">
            <a:spAutoFit/>
          </a:bodyPr>
          <a:lstStyle/>
          <a:p>
            <a:pPr marL="285750" indent="-285750">
              <a:buFont typeface="Courier New" panose="02070309020205020404" pitchFamily="49" charset="0"/>
              <a:buChar char="o"/>
            </a:pPr>
            <a:r>
              <a:rPr lang="en-GB" sz="2000" b="0" i="0">
                <a:effectLst/>
                <a:latin typeface="Avenir Next LT Pro" panose="020B0504020202020204" pitchFamily="34" charset="0"/>
              </a:rPr>
              <a:t>Four different archetypes</a:t>
            </a:r>
          </a:p>
          <a:p>
            <a:pPr marL="285750" indent="-285750">
              <a:buFont typeface="Courier New" panose="02070309020205020404" pitchFamily="49" charset="0"/>
              <a:buChar char="o"/>
            </a:pPr>
            <a:endParaRPr lang="en-GB" sz="2000" b="0" i="0">
              <a:effectLst/>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Each culture type represents a different set of values and beliefs.</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b="0" i="0">
                <a:effectLst/>
                <a:latin typeface="Avenir Next LT Pro" panose="020B0504020202020204" pitchFamily="34" charset="0"/>
              </a:rPr>
              <a:t>The model is known as a “competing values framework” because it compares these competing priorities that organisations can have.</a:t>
            </a:r>
            <a:endParaRPr lang="en-GB" sz="2000">
              <a:latin typeface="Avenir Next LT Pro" panose="020B0504020202020204" pitchFamily="34" charset="0"/>
            </a:endParaRPr>
          </a:p>
        </p:txBody>
      </p:sp>
      <p:sp>
        <p:nvSpPr>
          <p:cNvPr id="11" name="TextBox 10">
            <a:extLst>
              <a:ext uri="{FF2B5EF4-FFF2-40B4-BE49-F238E27FC236}">
                <a16:creationId xmlns:a16="http://schemas.microsoft.com/office/drawing/2014/main" id="{674B3820-E22B-8B3A-042E-7AF64F281A47}"/>
              </a:ext>
            </a:extLst>
          </p:cNvPr>
          <p:cNvSpPr txBox="1"/>
          <p:nvPr/>
        </p:nvSpPr>
        <p:spPr>
          <a:xfrm>
            <a:off x="7539424" y="1822511"/>
            <a:ext cx="1603947" cy="369332"/>
          </a:xfrm>
          <a:prstGeom prst="rect">
            <a:avLst/>
          </a:prstGeom>
          <a:noFill/>
        </p:spPr>
        <p:txBody>
          <a:bodyPr wrap="square" rtlCol="0">
            <a:spAutoFit/>
          </a:bodyPr>
          <a:lstStyle/>
          <a:p>
            <a:pPr algn="ctr"/>
            <a:r>
              <a:rPr lang="en-GB" b="1">
                <a:latin typeface="Avenir Next LT Pro" panose="020B0504020202020204" pitchFamily="34" charset="0"/>
              </a:rPr>
              <a:t>FLEXIBILITY </a:t>
            </a:r>
          </a:p>
        </p:txBody>
      </p:sp>
      <p:sp>
        <p:nvSpPr>
          <p:cNvPr id="12" name="TextBox 11">
            <a:extLst>
              <a:ext uri="{FF2B5EF4-FFF2-40B4-BE49-F238E27FC236}">
                <a16:creationId xmlns:a16="http://schemas.microsoft.com/office/drawing/2014/main" id="{425C5512-2762-92C1-01FE-A788CD1FBDB5}"/>
              </a:ext>
            </a:extLst>
          </p:cNvPr>
          <p:cNvSpPr txBox="1"/>
          <p:nvPr/>
        </p:nvSpPr>
        <p:spPr>
          <a:xfrm>
            <a:off x="7510068" y="6496163"/>
            <a:ext cx="1603947" cy="369332"/>
          </a:xfrm>
          <a:prstGeom prst="rect">
            <a:avLst/>
          </a:prstGeom>
          <a:noFill/>
        </p:spPr>
        <p:txBody>
          <a:bodyPr wrap="square" rtlCol="0">
            <a:spAutoFit/>
          </a:bodyPr>
          <a:lstStyle/>
          <a:p>
            <a:pPr algn="ctr"/>
            <a:r>
              <a:rPr lang="en-GB" b="1">
                <a:latin typeface="Avenir Next LT Pro" panose="020B0504020202020204" pitchFamily="34" charset="0"/>
              </a:rPr>
              <a:t>STABILITY </a:t>
            </a:r>
          </a:p>
        </p:txBody>
      </p:sp>
      <p:sp>
        <p:nvSpPr>
          <p:cNvPr id="15" name="TextBox 14">
            <a:extLst>
              <a:ext uri="{FF2B5EF4-FFF2-40B4-BE49-F238E27FC236}">
                <a16:creationId xmlns:a16="http://schemas.microsoft.com/office/drawing/2014/main" id="{00646802-4B71-11F3-7480-A43BABB4B71F}"/>
              </a:ext>
            </a:extLst>
          </p:cNvPr>
          <p:cNvSpPr txBox="1"/>
          <p:nvPr/>
        </p:nvSpPr>
        <p:spPr>
          <a:xfrm rot="16200000">
            <a:off x="5058243" y="4169975"/>
            <a:ext cx="1603947" cy="369332"/>
          </a:xfrm>
          <a:prstGeom prst="rect">
            <a:avLst/>
          </a:prstGeom>
          <a:noFill/>
        </p:spPr>
        <p:txBody>
          <a:bodyPr wrap="square" rtlCol="0">
            <a:spAutoFit/>
          </a:bodyPr>
          <a:lstStyle/>
          <a:p>
            <a:pPr algn="ctr"/>
            <a:r>
              <a:rPr lang="en-GB" b="1">
                <a:latin typeface="Avenir Next LT Pro" panose="020B0504020202020204" pitchFamily="34" charset="0"/>
              </a:rPr>
              <a:t>INTERNAL</a:t>
            </a:r>
          </a:p>
        </p:txBody>
      </p:sp>
      <p:sp>
        <p:nvSpPr>
          <p:cNvPr id="16" name="TextBox 15">
            <a:extLst>
              <a:ext uri="{FF2B5EF4-FFF2-40B4-BE49-F238E27FC236}">
                <a16:creationId xmlns:a16="http://schemas.microsoft.com/office/drawing/2014/main" id="{11868405-FF65-A269-025D-35F54CA998AB}"/>
              </a:ext>
            </a:extLst>
          </p:cNvPr>
          <p:cNvSpPr txBox="1"/>
          <p:nvPr/>
        </p:nvSpPr>
        <p:spPr>
          <a:xfrm rot="5400000">
            <a:off x="9945975" y="4144143"/>
            <a:ext cx="1603947" cy="369332"/>
          </a:xfrm>
          <a:prstGeom prst="rect">
            <a:avLst/>
          </a:prstGeom>
          <a:noFill/>
        </p:spPr>
        <p:txBody>
          <a:bodyPr wrap="square" rtlCol="0">
            <a:spAutoFit/>
          </a:bodyPr>
          <a:lstStyle/>
          <a:p>
            <a:pPr algn="ctr"/>
            <a:r>
              <a:rPr lang="en-GB" b="1">
                <a:latin typeface="Avenir Next LT Pro" panose="020B0504020202020204" pitchFamily="34" charset="0"/>
              </a:rPr>
              <a:t>EXTERNAL</a:t>
            </a:r>
          </a:p>
        </p:txBody>
      </p:sp>
    </p:spTree>
    <p:extLst>
      <p:ext uri="{BB962C8B-B14F-4D97-AF65-F5344CB8AC3E}">
        <p14:creationId xmlns:p14="http://schemas.microsoft.com/office/powerpoint/2010/main" val="36562755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6E90E18F-87DF-053D-2F5F-1C23E8CEF76D}"/>
              </a:ext>
            </a:extLst>
          </p:cNvPr>
          <p:cNvGraphicFramePr/>
          <p:nvPr>
            <p:extLst>
              <p:ext uri="{D42A27DB-BD31-4B8C-83A1-F6EECF244321}">
                <p14:modId xmlns:p14="http://schemas.microsoft.com/office/powerpoint/2010/main" val="3223441655"/>
              </p:ext>
            </p:extLst>
          </p:nvPr>
        </p:nvGraphicFramePr>
        <p:xfrm>
          <a:off x="4855976" y="2373729"/>
          <a:ext cx="6971259" cy="3910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a:extLst>
              <a:ext uri="{FF2B5EF4-FFF2-40B4-BE49-F238E27FC236}">
                <a16:creationId xmlns:a16="http://schemas.microsoft.com/office/drawing/2014/main" id="{87C8E537-ACFB-6803-67B3-5018CC070FE6}"/>
              </a:ext>
            </a:extLst>
          </p:cNvPr>
          <p:cNvCxnSpPr>
            <a:cxnSpLocks/>
            <a:stCxn id="11" idx="2"/>
          </p:cNvCxnSpPr>
          <p:nvPr/>
        </p:nvCxnSpPr>
        <p:spPr>
          <a:xfrm>
            <a:off x="8341398" y="2191843"/>
            <a:ext cx="0" cy="430432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D6E67128-F93A-53EE-D50C-64C019EB45BE}"/>
              </a:ext>
            </a:extLst>
          </p:cNvPr>
          <p:cNvCxnSpPr/>
          <p:nvPr/>
        </p:nvCxnSpPr>
        <p:spPr>
          <a:xfrm>
            <a:off x="6071013" y="4354642"/>
            <a:ext cx="4482059" cy="0"/>
          </a:xfrm>
          <a:prstGeom prst="line">
            <a:avLst/>
          </a:prstGeom>
          <a:ln w="38100"/>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674B3820-E22B-8B3A-042E-7AF64F281A47}"/>
              </a:ext>
            </a:extLst>
          </p:cNvPr>
          <p:cNvSpPr txBox="1"/>
          <p:nvPr/>
        </p:nvSpPr>
        <p:spPr>
          <a:xfrm>
            <a:off x="7539424" y="1822511"/>
            <a:ext cx="1603947" cy="369332"/>
          </a:xfrm>
          <a:prstGeom prst="rect">
            <a:avLst/>
          </a:prstGeom>
          <a:noFill/>
        </p:spPr>
        <p:txBody>
          <a:bodyPr wrap="square" rtlCol="0">
            <a:spAutoFit/>
          </a:bodyPr>
          <a:lstStyle/>
          <a:p>
            <a:pPr algn="ctr"/>
            <a:r>
              <a:rPr lang="en-GB" b="1">
                <a:latin typeface="Avenir Next LT Pro" panose="020B0504020202020204" pitchFamily="34" charset="0"/>
              </a:rPr>
              <a:t>FLEXIBILITY </a:t>
            </a:r>
          </a:p>
        </p:txBody>
      </p:sp>
      <p:sp>
        <p:nvSpPr>
          <p:cNvPr id="12" name="TextBox 11">
            <a:extLst>
              <a:ext uri="{FF2B5EF4-FFF2-40B4-BE49-F238E27FC236}">
                <a16:creationId xmlns:a16="http://schemas.microsoft.com/office/drawing/2014/main" id="{425C5512-2762-92C1-01FE-A788CD1FBDB5}"/>
              </a:ext>
            </a:extLst>
          </p:cNvPr>
          <p:cNvSpPr txBox="1"/>
          <p:nvPr/>
        </p:nvSpPr>
        <p:spPr>
          <a:xfrm>
            <a:off x="7510068" y="6496163"/>
            <a:ext cx="1603947" cy="369332"/>
          </a:xfrm>
          <a:prstGeom prst="rect">
            <a:avLst/>
          </a:prstGeom>
          <a:noFill/>
        </p:spPr>
        <p:txBody>
          <a:bodyPr wrap="square" rtlCol="0">
            <a:spAutoFit/>
          </a:bodyPr>
          <a:lstStyle/>
          <a:p>
            <a:pPr algn="ctr"/>
            <a:r>
              <a:rPr lang="en-GB" b="1">
                <a:latin typeface="Avenir Next LT Pro" panose="020B0504020202020204" pitchFamily="34" charset="0"/>
              </a:rPr>
              <a:t>STABILITY </a:t>
            </a:r>
          </a:p>
        </p:txBody>
      </p:sp>
      <p:sp>
        <p:nvSpPr>
          <p:cNvPr id="15" name="TextBox 14">
            <a:extLst>
              <a:ext uri="{FF2B5EF4-FFF2-40B4-BE49-F238E27FC236}">
                <a16:creationId xmlns:a16="http://schemas.microsoft.com/office/drawing/2014/main" id="{00646802-4B71-11F3-7480-A43BABB4B71F}"/>
              </a:ext>
            </a:extLst>
          </p:cNvPr>
          <p:cNvSpPr txBox="1"/>
          <p:nvPr/>
        </p:nvSpPr>
        <p:spPr>
          <a:xfrm rot="16200000">
            <a:off x="5058243" y="4169975"/>
            <a:ext cx="1603947" cy="369332"/>
          </a:xfrm>
          <a:prstGeom prst="rect">
            <a:avLst/>
          </a:prstGeom>
          <a:noFill/>
        </p:spPr>
        <p:txBody>
          <a:bodyPr wrap="square" rtlCol="0">
            <a:spAutoFit/>
          </a:bodyPr>
          <a:lstStyle/>
          <a:p>
            <a:pPr algn="ctr"/>
            <a:r>
              <a:rPr lang="en-GB" b="1">
                <a:latin typeface="Avenir Next LT Pro" panose="020B0504020202020204" pitchFamily="34" charset="0"/>
              </a:rPr>
              <a:t>INTERNAL</a:t>
            </a:r>
          </a:p>
        </p:txBody>
      </p:sp>
      <p:sp>
        <p:nvSpPr>
          <p:cNvPr id="16" name="TextBox 15">
            <a:extLst>
              <a:ext uri="{FF2B5EF4-FFF2-40B4-BE49-F238E27FC236}">
                <a16:creationId xmlns:a16="http://schemas.microsoft.com/office/drawing/2014/main" id="{11868405-FF65-A269-025D-35F54CA998AB}"/>
              </a:ext>
            </a:extLst>
          </p:cNvPr>
          <p:cNvSpPr txBox="1"/>
          <p:nvPr/>
        </p:nvSpPr>
        <p:spPr>
          <a:xfrm rot="5400000">
            <a:off x="9945975" y="4144143"/>
            <a:ext cx="1603947" cy="369332"/>
          </a:xfrm>
          <a:prstGeom prst="rect">
            <a:avLst/>
          </a:prstGeom>
          <a:noFill/>
        </p:spPr>
        <p:txBody>
          <a:bodyPr wrap="square" rtlCol="0">
            <a:spAutoFit/>
          </a:bodyPr>
          <a:lstStyle/>
          <a:p>
            <a:pPr algn="ctr"/>
            <a:r>
              <a:rPr lang="en-GB" b="1">
                <a:latin typeface="Avenir Next LT Pro" panose="020B0504020202020204" pitchFamily="34" charset="0"/>
              </a:rPr>
              <a:t>EXTERNAL</a:t>
            </a:r>
          </a:p>
        </p:txBody>
      </p:sp>
      <p:sp>
        <p:nvSpPr>
          <p:cNvPr id="5" name="Oval 4">
            <a:extLst>
              <a:ext uri="{FF2B5EF4-FFF2-40B4-BE49-F238E27FC236}">
                <a16:creationId xmlns:a16="http://schemas.microsoft.com/office/drawing/2014/main" id="{B918EDD8-B9D0-B397-8300-594B314DE038}"/>
              </a:ext>
            </a:extLst>
          </p:cNvPr>
          <p:cNvSpPr/>
          <p:nvPr/>
        </p:nvSpPr>
        <p:spPr>
          <a:xfrm>
            <a:off x="6895475" y="1822511"/>
            <a:ext cx="2953063" cy="369332"/>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99A85CB-0B6C-91E4-95D7-7BEEDF8512EA}"/>
              </a:ext>
            </a:extLst>
          </p:cNvPr>
          <p:cNvSpPr/>
          <p:nvPr/>
        </p:nvSpPr>
        <p:spPr>
          <a:xfrm rot="16200000">
            <a:off x="4404711" y="4091765"/>
            <a:ext cx="2953063" cy="369332"/>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17D62CB-182C-2A1F-8FE3-77F7E54C1BA8}"/>
              </a:ext>
            </a:extLst>
          </p:cNvPr>
          <p:cNvSpPr txBox="1"/>
          <p:nvPr/>
        </p:nvSpPr>
        <p:spPr>
          <a:xfrm>
            <a:off x="838200" y="2373729"/>
            <a:ext cx="4603229" cy="3785652"/>
          </a:xfrm>
          <a:prstGeom prst="rect">
            <a:avLst/>
          </a:prstGeom>
          <a:noFill/>
        </p:spPr>
        <p:txBody>
          <a:bodyPr wrap="square">
            <a:spAutoFit/>
          </a:bodyPr>
          <a:lstStyle/>
          <a:p>
            <a:pPr marL="285750" indent="-285750">
              <a:buFont typeface="Courier New" panose="02070309020205020404" pitchFamily="49" charset="0"/>
              <a:buChar char="o"/>
            </a:pPr>
            <a:r>
              <a:rPr lang="en-GB" sz="2000" b="1" i="0">
                <a:solidFill>
                  <a:schemeClr val="accent2">
                    <a:lumMod val="75000"/>
                  </a:schemeClr>
                </a:solidFill>
                <a:effectLst/>
                <a:latin typeface="Avenir Next LT Pro" panose="020B0504020202020204" pitchFamily="34" charset="0"/>
              </a:rPr>
              <a:t>Clan Culture</a:t>
            </a:r>
          </a:p>
          <a:p>
            <a:pPr marL="742950" lvl="1" indent="-285750">
              <a:buFont typeface="Courier New" panose="02070309020205020404" pitchFamily="49" charset="0"/>
              <a:buChar char="o"/>
            </a:pPr>
            <a:r>
              <a:rPr lang="en-GB" sz="2000">
                <a:latin typeface="Avenir Next LT Pro" panose="020B0504020202020204" pitchFamily="34" charset="0"/>
              </a:rPr>
              <a:t>Inward looking, value flexibility/responsiveness.</a:t>
            </a:r>
          </a:p>
          <a:p>
            <a:pPr marL="742950" lvl="1"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‘Extended family’ / collaborative culture</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Morale and employee relations are important</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Leadership = mentoring rather than ordering</a:t>
            </a:r>
          </a:p>
        </p:txBody>
      </p:sp>
    </p:spTree>
    <p:extLst>
      <p:ext uri="{BB962C8B-B14F-4D97-AF65-F5344CB8AC3E}">
        <p14:creationId xmlns:p14="http://schemas.microsoft.com/office/powerpoint/2010/main" val="10452615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sp>
        <p:nvSpPr>
          <p:cNvPr id="9" name="TextBox 8">
            <a:extLst>
              <a:ext uri="{FF2B5EF4-FFF2-40B4-BE49-F238E27FC236}">
                <a16:creationId xmlns:a16="http://schemas.microsoft.com/office/drawing/2014/main" id="{617D62CB-182C-2A1F-8FE3-77F7E54C1BA8}"/>
              </a:ext>
            </a:extLst>
          </p:cNvPr>
          <p:cNvSpPr txBox="1"/>
          <p:nvPr/>
        </p:nvSpPr>
        <p:spPr>
          <a:xfrm>
            <a:off x="838200" y="2373729"/>
            <a:ext cx="4603229" cy="3170099"/>
          </a:xfrm>
          <a:prstGeom prst="rect">
            <a:avLst/>
          </a:prstGeom>
          <a:noFill/>
        </p:spPr>
        <p:txBody>
          <a:bodyPr wrap="square">
            <a:spAutoFit/>
          </a:bodyPr>
          <a:lstStyle/>
          <a:p>
            <a:pPr marL="285750" indent="-285750">
              <a:buFont typeface="Courier New" panose="02070309020205020404" pitchFamily="49" charset="0"/>
              <a:buChar char="o"/>
            </a:pPr>
            <a:r>
              <a:rPr lang="en-GB" sz="2000" b="1" i="0">
                <a:solidFill>
                  <a:schemeClr val="accent2">
                    <a:lumMod val="75000"/>
                  </a:schemeClr>
                </a:solidFill>
                <a:effectLst/>
                <a:latin typeface="Avenir Next LT Pro" panose="020B0504020202020204" pitchFamily="34" charset="0"/>
              </a:rPr>
              <a:t>Clan Culture</a:t>
            </a:r>
          </a:p>
          <a:p>
            <a:pPr marL="285750" indent="-285750">
              <a:buFont typeface="Courier New" panose="02070309020205020404" pitchFamily="49" charset="0"/>
              <a:buChar char="o"/>
            </a:pPr>
            <a:endParaRPr lang="en-GB" sz="2000" b="1">
              <a:solidFill>
                <a:schemeClr val="accent2">
                  <a:lumMod val="75000"/>
                </a:schemeClr>
              </a:solidFill>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Focus on internal outcomes (such as engagement) rather than external (customers)</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E.g., organisation would ‘win’ if a conflict arose between needs of customer and needs of organisation</a:t>
            </a:r>
          </a:p>
        </p:txBody>
      </p:sp>
      <p:sp>
        <p:nvSpPr>
          <p:cNvPr id="10" name="Rectangle: Rounded Corners 9">
            <a:extLst>
              <a:ext uri="{FF2B5EF4-FFF2-40B4-BE49-F238E27FC236}">
                <a16:creationId xmlns:a16="http://schemas.microsoft.com/office/drawing/2014/main" id="{F5B69509-D8F3-EA92-E6C7-96DA6326821E}"/>
              </a:ext>
            </a:extLst>
          </p:cNvPr>
          <p:cNvSpPr/>
          <p:nvPr/>
        </p:nvSpPr>
        <p:spPr>
          <a:xfrm>
            <a:off x="6595672" y="2012393"/>
            <a:ext cx="4758128" cy="4146988"/>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b="1">
                <a:solidFill>
                  <a:schemeClr val="accent2">
                    <a:lumMod val="50000"/>
                  </a:schemeClr>
                </a:solidFill>
                <a:latin typeface="Avenir Next LT Pro" panose="020B0504020202020204" pitchFamily="34" charset="0"/>
              </a:rPr>
              <a:t>Advantages:</a:t>
            </a:r>
          </a:p>
          <a:p>
            <a:pPr marL="285750" indent="-285750" algn="ctr">
              <a:buFont typeface="Arial" panose="020B0604020202020204" pitchFamily="34" charset="0"/>
              <a:buChar char="•"/>
            </a:pPr>
            <a:r>
              <a:rPr lang="en-GB" sz="2000">
                <a:solidFill>
                  <a:schemeClr val="accent2">
                    <a:lumMod val="50000"/>
                  </a:schemeClr>
                </a:solidFill>
                <a:latin typeface="Avenir Next LT Pro" panose="020B0504020202020204" pitchFamily="34" charset="0"/>
              </a:rPr>
              <a:t>Enjoyment of employees, engagement in teamwork is high which improves communication</a:t>
            </a:r>
          </a:p>
          <a:p>
            <a:pPr algn="ctr"/>
            <a:endParaRPr lang="en-GB" sz="2000">
              <a:solidFill>
                <a:schemeClr val="accent2">
                  <a:lumMod val="50000"/>
                </a:schemeClr>
              </a:solidFill>
              <a:latin typeface="Avenir Next LT Pro" panose="020B0504020202020204" pitchFamily="34" charset="0"/>
            </a:endParaRPr>
          </a:p>
          <a:p>
            <a:pPr algn="ctr"/>
            <a:r>
              <a:rPr lang="en-GB" sz="2000" b="1">
                <a:solidFill>
                  <a:schemeClr val="accent2">
                    <a:lumMod val="50000"/>
                  </a:schemeClr>
                </a:solidFill>
                <a:latin typeface="Avenir Next LT Pro" panose="020B0504020202020204" pitchFamily="34" charset="0"/>
              </a:rPr>
              <a:t>Limitations:</a:t>
            </a:r>
          </a:p>
          <a:p>
            <a:pPr marL="285750" indent="-285750" algn="ctr">
              <a:buFont typeface="Arial" panose="020B0604020202020204" pitchFamily="34" charset="0"/>
              <a:buChar char="•"/>
            </a:pPr>
            <a:r>
              <a:rPr lang="en-GB" sz="2000">
                <a:solidFill>
                  <a:schemeClr val="accent2">
                    <a:lumMod val="50000"/>
                  </a:schemeClr>
                </a:solidFill>
                <a:latin typeface="Avenir Next LT Pro" panose="020B0504020202020204" pitchFamily="34" charset="0"/>
              </a:rPr>
              <a:t>Too much collaboration can reduce productivity</a:t>
            </a:r>
          </a:p>
          <a:p>
            <a:pPr marL="285750" indent="-285750" algn="ctr">
              <a:buFont typeface="Arial" panose="020B0604020202020204" pitchFamily="34" charset="0"/>
              <a:buChar char="•"/>
            </a:pPr>
            <a:r>
              <a:rPr lang="en-GB" sz="2000">
                <a:solidFill>
                  <a:schemeClr val="accent2">
                    <a:lumMod val="50000"/>
                  </a:schemeClr>
                </a:solidFill>
                <a:latin typeface="Avenir Next LT Pro" panose="020B0504020202020204" pitchFamily="34" charset="0"/>
              </a:rPr>
              <a:t>Inability to make difficult decisions</a:t>
            </a:r>
          </a:p>
        </p:txBody>
      </p:sp>
    </p:spTree>
    <p:extLst>
      <p:ext uri="{BB962C8B-B14F-4D97-AF65-F5344CB8AC3E}">
        <p14:creationId xmlns:p14="http://schemas.microsoft.com/office/powerpoint/2010/main" val="27502026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6E90E18F-87DF-053D-2F5F-1C23E8CEF76D}"/>
              </a:ext>
            </a:extLst>
          </p:cNvPr>
          <p:cNvGraphicFramePr/>
          <p:nvPr>
            <p:extLst>
              <p:ext uri="{D42A27DB-BD31-4B8C-83A1-F6EECF244321}">
                <p14:modId xmlns:p14="http://schemas.microsoft.com/office/powerpoint/2010/main" val="1731742505"/>
              </p:ext>
            </p:extLst>
          </p:nvPr>
        </p:nvGraphicFramePr>
        <p:xfrm>
          <a:off x="-109204" y="2495628"/>
          <a:ext cx="6971259" cy="3910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a:extLst>
              <a:ext uri="{FF2B5EF4-FFF2-40B4-BE49-F238E27FC236}">
                <a16:creationId xmlns:a16="http://schemas.microsoft.com/office/drawing/2014/main" id="{87C8E537-ACFB-6803-67B3-5018CC070FE6}"/>
              </a:ext>
            </a:extLst>
          </p:cNvPr>
          <p:cNvCxnSpPr>
            <a:cxnSpLocks/>
          </p:cNvCxnSpPr>
          <p:nvPr/>
        </p:nvCxnSpPr>
        <p:spPr>
          <a:xfrm>
            <a:off x="3376218" y="2313742"/>
            <a:ext cx="0" cy="430432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D6E67128-F93A-53EE-D50C-64C019EB45BE}"/>
              </a:ext>
            </a:extLst>
          </p:cNvPr>
          <p:cNvCxnSpPr/>
          <p:nvPr/>
        </p:nvCxnSpPr>
        <p:spPr>
          <a:xfrm>
            <a:off x="1105833" y="4476541"/>
            <a:ext cx="4482059" cy="0"/>
          </a:xfrm>
          <a:prstGeom prst="line">
            <a:avLst/>
          </a:prstGeom>
          <a:ln w="38100"/>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674B3820-E22B-8B3A-042E-7AF64F281A47}"/>
              </a:ext>
            </a:extLst>
          </p:cNvPr>
          <p:cNvSpPr txBox="1"/>
          <p:nvPr/>
        </p:nvSpPr>
        <p:spPr>
          <a:xfrm>
            <a:off x="2574244" y="1944410"/>
            <a:ext cx="1603947" cy="369332"/>
          </a:xfrm>
          <a:prstGeom prst="rect">
            <a:avLst/>
          </a:prstGeom>
          <a:noFill/>
        </p:spPr>
        <p:txBody>
          <a:bodyPr wrap="square" rtlCol="0">
            <a:spAutoFit/>
          </a:bodyPr>
          <a:lstStyle/>
          <a:p>
            <a:pPr algn="ctr"/>
            <a:r>
              <a:rPr lang="en-GB" b="1">
                <a:latin typeface="Avenir Next LT Pro" panose="020B0504020202020204" pitchFamily="34" charset="0"/>
              </a:rPr>
              <a:t>FLEXIBILITY </a:t>
            </a:r>
          </a:p>
        </p:txBody>
      </p:sp>
      <p:sp>
        <p:nvSpPr>
          <p:cNvPr id="12" name="TextBox 11">
            <a:extLst>
              <a:ext uri="{FF2B5EF4-FFF2-40B4-BE49-F238E27FC236}">
                <a16:creationId xmlns:a16="http://schemas.microsoft.com/office/drawing/2014/main" id="{425C5512-2762-92C1-01FE-A788CD1FBDB5}"/>
              </a:ext>
            </a:extLst>
          </p:cNvPr>
          <p:cNvSpPr txBox="1"/>
          <p:nvPr/>
        </p:nvSpPr>
        <p:spPr>
          <a:xfrm>
            <a:off x="2604852" y="6524989"/>
            <a:ext cx="1603947" cy="369332"/>
          </a:xfrm>
          <a:prstGeom prst="rect">
            <a:avLst/>
          </a:prstGeom>
          <a:noFill/>
        </p:spPr>
        <p:txBody>
          <a:bodyPr wrap="square" rtlCol="0">
            <a:spAutoFit/>
          </a:bodyPr>
          <a:lstStyle/>
          <a:p>
            <a:pPr algn="ctr"/>
            <a:r>
              <a:rPr lang="en-GB" b="1">
                <a:latin typeface="Avenir Next LT Pro" panose="020B0504020202020204" pitchFamily="34" charset="0"/>
              </a:rPr>
              <a:t>STABILITY </a:t>
            </a:r>
          </a:p>
        </p:txBody>
      </p:sp>
      <p:sp>
        <p:nvSpPr>
          <p:cNvPr id="15" name="TextBox 14">
            <a:extLst>
              <a:ext uri="{FF2B5EF4-FFF2-40B4-BE49-F238E27FC236}">
                <a16:creationId xmlns:a16="http://schemas.microsoft.com/office/drawing/2014/main" id="{00646802-4B71-11F3-7480-A43BABB4B71F}"/>
              </a:ext>
            </a:extLst>
          </p:cNvPr>
          <p:cNvSpPr txBox="1"/>
          <p:nvPr/>
        </p:nvSpPr>
        <p:spPr>
          <a:xfrm rot="16200000">
            <a:off x="108986" y="4213663"/>
            <a:ext cx="1603947" cy="369332"/>
          </a:xfrm>
          <a:prstGeom prst="rect">
            <a:avLst/>
          </a:prstGeom>
          <a:noFill/>
        </p:spPr>
        <p:txBody>
          <a:bodyPr wrap="square" rtlCol="0">
            <a:spAutoFit/>
          </a:bodyPr>
          <a:lstStyle/>
          <a:p>
            <a:pPr algn="ctr"/>
            <a:r>
              <a:rPr lang="en-GB" b="1">
                <a:latin typeface="Avenir Next LT Pro" panose="020B0504020202020204" pitchFamily="34" charset="0"/>
              </a:rPr>
              <a:t>INTERNAL</a:t>
            </a:r>
          </a:p>
        </p:txBody>
      </p:sp>
      <p:sp>
        <p:nvSpPr>
          <p:cNvPr id="16" name="TextBox 15">
            <a:extLst>
              <a:ext uri="{FF2B5EF4-FFF2-40B4-BE49-F238E27FC236}">
                <a16:creationId xmlns:a16="http://schemas.microsoft.com/office/drawing/2014/main" id="{11868405-FF65-A269-025D-35F54CA998AB}"/>
              </a:ext>
            </a:extLst>
          </p:cNvPr>
          <p:cNvSpPr txBox="1"/>
          <p:nvPr/>
        </p:nvSpPr>
        <p:spPr>
          <a:xfrm rot="5400000">
            <a:off x="5002238" y="4213663"/>
            <a:ext cx="1603947" cy="369332"/>
          </a:xfrm>
          <a:prstGeom prst="rect">
            <a:avLst/>
          </a:prstGeom>
          <a:noFill/>
        </p:spPr>
        <p:txBody>
          <a:bodyPr wrap="square" rtlCol="0">
            <a:spAutoFit/>
          </a:bodyPr>
          <a:lstStyle/>
          <a:p>
            <a:pPr algn="ctr"/>
            <a:r>
              <a:rPr lang="en-GB" b="1">
                <a:latin typeface="Avenir Next LT Pro" panose="020B0504020202020204" pitchFamily="34" charset="0"/>
              </a:rPr>
              <a:t>EXTERNAL</a:t>
            </a:r>
          </a:p>
        </p:txBody>
      </p:sp>
      <p:sp>
        <p:nvSpPr>
          <p:cNvPr id="5" name="Oval 4">
            <a:extLst>
              <a:ext uri="{FF2B5EF4-FFF2-40B4-BE49-F238E27FC236}">
                <a16:creationId xmlns:a16="http://schemas.microsoft.com/office/drawing/2014/main" id="{B918EDD8-B9D0-B397-8300-594B314DE038}"/>
              </a:ext>
            </a:extLst>
          </p:cNvPr>
          <p:cNvSpPr/>
          <p:nvPr/>
        </p:nvSpPr>
        <p:spPr>
          <a:xfrm>
            <a:off x="1930293" y="1944410"/>
            <a:ext cx="2953063" cy="369332"/>
          </a:xfrm>
          <a:prstGeom prst="ellipse">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99A85CB-0B6C-91E4-95D7-7BEEDF8512EA}"/>
              </a:ext>
            </a:extLst>
          </p:cNvPr>
          <p:cNvSpPr/>
          <p:nvPr/>
        </p:nvSpPr>
        <p:spPr>
          <a:xfrm rot="16200000">
            <a:off x="4326432" y="4272341"/>
            <a:ext cx="2953063" cy="369332"/>
          </a:xfrm>
          <a:prstGeom prst="ellipse">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17D62CB-182C-2A1F-8FE3-77F7E54C1BA8}"/>
              </a:ext>
            </a:extLst>
          </p:cNvPr>
          <p:cNvSpPr txBox="1"/>
          <p:nvPr/>
        </p:nvSpPr>
        <p:spPr>
          <a:xfrm>
            <a:off x="6893708" y="2373729"/>
            <a:ext cx="4603229" cy="4093428"/>
          </a:xfrm>
          <a:prstGeom prst="rect">
            <a:avLst/>
          </a:prstGeom>
          <a:noFill/>
        </p:spPr>
        <p:txBody>
          <a:bodyPr wrap="square">
            <a:spAutoFit/>
          </a:bodyPr>
          <a:lstStyle/>
          <a:p>
            <a:pPr marL="285750" indent="-285750">
              <a:buFont typeface="Courier New" panose="02070309020205020404" pitchFamily="49" charset="0"/>
              <a:buChar char="o"/>
            </a:pPr>
            <a:r>
              <a:rPr lang="en-GB" sz="2000" b="1">
                <a:solidFill>
                  <a:schemeClr val="accent3">
                    <a:lumMod val="75000"/>
                  </a:schemeClr>
                </a:solidFill>
                <a:latin typeface="Avenir Next LT Pro" panose="020B0504020202020204" pitchFamily="34" charset="0"/>
              </a:rPr>
              <a:t>Adhocracy</a:t>
            </a:r>
            <a:r>
              <a:rPr lang="en-GB" sz="2000" b="1" i="0">
                <a:solidFill>
                  <a:schemeClr val="accent3">
                    <a:lumMod val="75000"/>
                  </a:schemeClr>
                </a:solidFill>
                <a:effectLst/>
                <a:latin typeface="Avenir Next LT Pro" panose="020B0504020202020204" pitchFamily="34" charset="0"/>
              </a:rPr>
              <a:t> Culture</a:t>
            </a:r>
          </a:p>
          <a:p>
            <a:pPr marL="742950" lvl="1" indent="-285750">
              <a:buFont typeface="Courier New" panose="02070309020205020404" pitchFamily="49" charset="0"/>
              <a:buChar char="o"/>
            </a:pPr>
            <a:r>
              <a:rPr lang="en-GB" sz="2000">
                <a:latin typeface="Avenir Next LT Pro" panose="020B0504020202020204" pitchFamily="34" charset="0"/>
              </a:rPr>
              <a:t>Outward looking, value flexibility and responsiveness</a:t>
            </a:r>
          </a:p>
          <a:p>
            <a:pPr marL="742950" lvl="1" indent="-285750">
              <a:buFont typeface="Courier New" panose="02070309020205020404" pitchFamily="49" charset="0"/>
              <a:buChar char="o"/>
            </a:pPr>
            <a:endParaRPr lang="en-GB" sz="2000" i="0">
              <a:effectLst/>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Value pace, innovation and risk-taking –meeting external demands</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Entrepreneurial – ad-hoc, driven to find new ways of doing and succeeding </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Less control/nurture than other types of culture</a:t>
            </a:r>
          </a:p>
        </p:txBody>
      </p:sp>
    </p:spTree>
    <p:extLst>
      <p:ext uri="{BB962C8B-B14F-4D97-AF65-F5344CB8AC3E}">
        <p14:creationId xmlns:p14="http://schemas.microsoft.com/office/powerpoint/2010/main" val="14655445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sp>
        <p:nvSpPr>
          <p:cNvPr id="9" name="TextBox 8">
            <a:extLst>
              <a:ext uri="{FF2B5EF4-FFF2-40B4-BE49-F238E27FC236}">
                <a16:creationId xmlns:a16="http://schemas.microsoft.com/office/drawing/2014/main" id="{617D62CB-182C-2A1F-8FE3-77F7E54C1BA8}"/>
              </a:ext>
            </a:extLst>
          </p:cNvPr>
          <p:cNvSpPr txBox="1"/>
          <p:nvPr/>
        </p:nvSpPr>
        <p:spPr>
          <a:xfrm>
            <a:off x="838200" y="2373729"/>
            <a:ext cx="4603229" cy="1938992"/>
          </a:xfrm>
          <a:prstGeom prst="rect">
            <a:avLst/>
          </a:prstGeom>
          <a:noFill/>
        </p:spPr>
        <p:txBody>
          <a:bodyPr wrap="square">
            <a:spAutoFit/>
          </a:bodyPr>
          <a:lstStyle/>
          <a:p>
            <a:pPr marL="285750" indent="-285750">
              <a:buFont typeface="Courier New" panose="02070309020205020404" pitchFamily="49" charset="0"/>
              <a:buChar char="o"/>
            </a:pPr>
            <a:r>
              <a:rPr lang="en-GB" sz="2000" b="1">
                <a:solidFill>
                  <a:schemeClr val="accent3">
                    <a:lumMod val="75000"/>
                  </a:schemeClr>
                </a:solidFill>
                <a:latin typeface="Avenir Next LT Pro" panose="020B0504020202020204" pitchFamily="34" charset="0"/>
              </a:rPr>
              <a:t>Adhocracy</a:t>
            </a:r>
            <a:r>
              <a:rPr lang="en-GB" sz="2000" b="1" i="0">
                <a:solidFill>
                  <a:schemeClr val="accent3">
                    <a:lumMod val="75000"/>
                  </a:schemeClr>
                </a:solidFill>
                <a:effectLst/>
                <a:latin typeface="Avenir Next LT Pro" panose="020B0504020202020204" pitchFamily="34" charset="0"/>
              </a:rPr>
              <a:t> Culture</a:t>
            </a:r>
          </a:p>
          <a:p>
            <a:pPr marL="285750" indent="-285750">
              <a:buFont typeface="Courier New" panose="02070309020205020404" pitchFamily="49" charset="0"/>
              <a:buChar char="o"/>
            </a:pPr>
            <a:endParaRPr lang="en-GB" sz="2000" b="1">
              <a:solidFill>
                <a:schemeClr val="accent2">
                  <a:lumMod val="75000"/>
                </a:schemeClr>
              </a:solidFill>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Employee growth is likely given that the culture encourages off-the-wall thinking and aggressively pursuing new ideas</a:t>
            </a:r>
          </a:p>
        </p:txBody>
      </p:sp>
      <p:sp>
        <p:nvSpPr>
          <p:cNvPr id="10" name="Rectangle: Rounded Corners 9">
            <a:extLst>
              <a:ext uri="{FF2B5EF4-FFF2-40B4-BE49-F238E27FC236}">
                <a16:creationId xmlns:a16="http://schemas.microsoft.com/office/drawing/2014/main" id="{F5B69509-D8F3-EA92-E6C7-96DA6326821E}"/>
              </a:ext>
            </a:extLst>
          </p:cNvPr>
          <p:cNvSpPr/>
          <p:nvPr/>
        </p:nvSpPr>
        <p:spPr>
          <a:xfrm>
            <a:off x="6595672" y="2012393"/>
            <a:ext cx="4758128" cy="4146988"/>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b="1">
                <a:solidFill>
                  <a:schemeClr val="accent3">
                    <a:lumMod val="50000"/>
                  </a:schemeClr>
                </a:solidFill>
                <a:latin typeface="Avenir Next LT Pro" panose="020B0504020202020204" pitchFamily="34" charset="0"/>
              </a:rPr>
              <a:t>Advantages:</a:t>
            </a:r>
          </a:p>
          <a:p>
            <a:pPr marL="285750" indent="-285750" algn="ctr">
              <a:buFont typeface="Arial" panose="020B0604020202020204" pitchFamily="34" charset="0"/>
              <a:buChar char="•"/>
            </a:pPr>
            <a:r>
              <a:rPr lang="en-GB" sz="2000">
                <a:solidFill>
                  <a:schemeClr val="accent3">
                    <a:lumMod val="50000"/>
                  </a:schemeClr>
                </a:solidFill>
                <a:latin typeface="Avenir Next LT Pro" panose="020B0504020202020204" pitchFamily="34" charset="0"/>
              </a:rPr>
              <a:t>Massive potential for innovation and growth of employees</a:t>
            </a:r>
          </a:p>
          <a:p>
            <a:pPr marL="285750" indent="-285750" algn="ctr">
              <a:buFont typeface="Arial" panose="020B0604020202020204" pitchFamily="34" charset="0"/>
              <a:buChar char="•"/>
            </a:pPr>
            <a:r>
              <a:rPr lang="en-GB" sz="2000">
                <a:solidFill>
                  <a:schemeClr val="accent3">
                    <a:lumMod val="50000"/>
                  </a:schemeClr>
                </a:solidFill>
                <a:latin typeface="Avenir Next LT Pro" panose="020B0504020202020204" pitchFamily="34" charset="0"/>
              </a:rPr>
              <a:t>Employees experience psychological safety</a:t>
            </a:r>
          </a:p>
          <a:p>
            <a:pPr algn="ctr"/>
            <a:endParaRPr lang="en-GB" sz="2000">
              <a:solidFill>
                <a:schemeClr val="accent3">
                  <a:lumMod val="50000"/>
                </a:schemeClr>
              </a:solidFill>
              <a:latin typeface="Avenir Next LT Pro" panose="020B0504020202020204" pitchFamily="34" charset="0"/>
            </a:endParaRPr>
          </a:p>
          <a:p>
            <a:pPr algn="ctr"/>
            <a:r>
              <a:rPr lang="en-GB" sz="2000" b="1">
                <a:solidFill>
                  <a:schemeClr val="accent3">
                    <a:lumMod val="50000"/>
                  </a:schemeClr>
                </a:solidFill>
                <a:latin typeface="Avenir Next LT Pro" panose="020B0504020202020204" pitchFamily="34" charset="0"/>
              </a:rPr>
              <a:t>Limitations:</a:t>
            </a:r>
          </a:p>
          <a:p>
            <a:pPr marL="285750" indent="-285750" algn="ctr">
              <a:buFont typeface="Arial" panose="020B0604020202020204" pitchFamily="34" charset="0"/>
              <a:buChar char="•"/>
            </a:pPr>
            <a:r>
              <a:rPr lang="en-GB" sz="2000">
                <a:solidFill>
                  <a:schemeClr val="accent3">
                    <a:lumMod val="50000"/>
                  </a:schemeClr>
                </a:solidFill>
                <a:latin typeface="Avenir Next LT Pro" panose="020B0504020202020204" pitchFamily="34" charset="0"/>
              </a:rPr>
              <a:t>Lack of stability in one thing – too many things at one time</a:t>
            </a:r>
          </a:p>
          <a:p>
            <a:pPr marL="285750" indent="-285750" algn="ctr">
              <a:buFont typeface="Arial" panose="020B0604020202020204" pitchFamily="34" charset="0"/>
              <a:buChar char="•"/>
            </a:pPr>
            <a:r>
              <a:rPr lang="en-GB" sz="2000">
                <a:solidFill>
                  <a:schemeClr val="accent3">
                    <a:lumMod val="50000"/>
                  </a:schemeClr>
                </a:solidFill>
                <a:latin typeface="Avenir Next LT Pro" panose="020B0504020202020204" pitchFamily="34" charset="0"/>
              </a:rPr>
              <a:t>Intimidation for new employees</a:t>
            </a:r>
          </a:p>
        </p:txBody>
      </p:sp>
    </p:spTree>
    <p:extLst>
      <p:ext uri="{BB962C8B-B14F-4D97-AF65-F5344CB8AC3E}">
        <p14:creationId xmlns:p14="http://schemas.microsoft.com/office/powerpoint/2010/main" val="29173992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6E90E18F-87DF-053D-2F5F-1C23E8CEF76D}"/>
              </a:ext>
            </a:extLst>
          </p:cNvPr>
          <p:cNvGraphicFramePr/>
          <p:nvPr>
            <p:extLst>
              <p:ext uri="{D42A27DB-BD31-4B8C-83A1-F6EECF244321}">
                <p14:modId xmlns:p14="http://schemas.microsoft.com/office/powerpoint/2010/main" val="1532351520"/>
              </p:ext>
            </p:extLst>
          </p:nvPr>
        </p:nvGraphicFramePr>
        <p:xfrm>
          <a:off x="4855976" y="2373729"/>
          <a:ext cx="6971259" cy="3910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a:extLst>
              <a:ext uri="{FF2B5EF4-FFF2-40B4-BE49-F238E27FC236}">
                <a16:creationId xmlns:a16="http://schemas.microsoft.com/office/drawing/2014/main" id="{87C8E537-ACFB-6803-67B3-5018CC070FE6}"/>
              </a:ext>
            </a:extLst>
          </p:cNvPr>
          <p:cNvCxnSpPr>
            <a:cxnSpLocks/>
            <a:stCxn id="11" idx="2"/>
          </p:cNvCxnSpPr>
          <p:nvPr/>
        </p:nvCxnSpPr>
        <p:spPr>
          <a:xfrm>
            <a:off x="8341398" y="2191843"/>
            <a:ext cx="0" cy="430432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D6E67128-F93A-53EE-D50C-64C019EB45BE}"/>
              </a:ext>
            </a:extLst>
          </p:cNvPr>
          <p:cNvCxnSpPr/>
          <p:nvPr/>
        </p:nvCxnSpPr>
        <p:spPr>
          <a:xfrm>
            <a:off x="6071013" y="4354642"/>
            <a:ext cx="4482059" cy="0"/>
          </a:xfrm>
          <a:prstGeom prst="line">
            <a:avLst/>
          </a:prstGeom>
          <a:ln w="38100"/>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674B3820-E22B-8B3A-042E-7AF64F281A47}"/>
              </a:ext>
            </a:extLst>
          </p:cNvPr>
          <p:cNvSpPr txBox="1"/>
          <p:nvPr/>
        </p:nvSpPr>
        <p:spPr>
          <a:xfrm>
            <a:off x="7539424" y="1822511"/>
            <a:ext cx="1603947" cy="369332"/>
          </a:xfrm>
          <a:prstGeom prst="rect">
            <a:avLst/>
          </a:prstGeom>
          <a:noFill/>
        </p:spPr>
        <p:txBody>
          <a:bodyPr wrap="square" rtlCol="0">
            <a:spAutoFit/>
          </a:bodyPr>
          <a:lstStyle/>
          <a:p>
            <a:pPr algn="ctr"/>
            <a:r>
              <a:rPr lang="en-GB" b="1">
                <a:latin typeface="Avenir Next LT Pro" panose="020B0504020202020204" pitchFamily="34" charset="0"/>
              </a:rPr>
              <a:t>FLEXIBILITY </a:t>
            </a:r>
          </a:p>
        </p:txBody>
      </p:sp>
      <p:sp>
        <p:nvSpPr>
          <p:cNvPr id="12" name="TextBox 11">
            <a:extLst>
              <a:ext uri="{FF2B5EF4-FFF2-40B4-BE49-F238E27FC236}">
                <a16:creationId xmlns:a16="http://schemas.microsoft.com/office/drawing/2014/main" id="{425C5512-2762-92C1-01FE-A788CD1FBDB5}"/>
              </a:ext>
            </a:extLst>
          </p:cNvPr>
          <p:cNvSpPr txBox="1"/>
          <p:nvPr/>
        </p:nvSpPr>
        <p:spPr>
          <a:xfrm>
            <a:off x="7510068" y="6496163"/>
            <a:ext cx="1603947" cy="369332"/>
          </a:xfrm>
          <a:prstGeom prst="rect">
            <a:avLst/>
          </a:prstGeom>
          <a:noFill/>
        </p:spPr>
        <p:txBody>
          <a:bodyPr wrap="square" rtlCol="0">
            <a:spAutoFit/>
          </a:bodyPr>
          <a:lstStyle/>
          <a:p>
            <a:pPr algn="ctr"/>
            <a:r>
              <a:rPr lang="en-GB" b="1">
                <a:latin typeface="Avenir Next LT Pro" panose="020B0504020202020204" pitchFamily="34" charset="0"/>
              </a:rPr>
              <a:t>STABILITY </a:t>
            </a:r>
          </a:p>
        </p:txBody>
      </p:sp>
      <p:sp>
        <p:nvSpPr>
          <p:cNvPr id="15" name="TextBox 14">
            <a:extLst>
              <a:ext uri="{FF2B5EF4-FFF2-40B4-BE49-F238E27FC236}">
                <a16:creationId xmlns:a16="http://schemas.microsoft.com/office/drawing/2014/main" id="{00646802-4B71-11F3-7480-A43BABB4B71F}"/>
              </a:ext>
            </a:extLst>
          </p:cNvPr>
          <p:cNvSpPr txBox="1"/>
          <p:nvPr/>
        </p:nvSpPr>
        <p:spPr>
          <a:xfrm rot="16200000">
            <a:off x="5058243" y="4169975"/>
            <a:ext cx="1603947" cy="369332"/>
          </a:xfrm>
          <a:prstGeom prst="rect">
            <a:avLst/>
          </a:prstGeom>
          <a:noFill/>
        </p:spPr>
        <p:txBody>
          <a:bodyPr wrap="square" rtlCol="0">
            <a:spAutoFit/>
          </a:bodyPr>
          <a:lstStyle/>
          <a:p>
            <a:pPr algn="ctr"/>
            <a:r>
              <a:rPr lang="en-GB" b="1">
                <a:latin typeface="Avenir Next LT Pro" panose="020B0504020202020204" pitchFamily="34" charset="0"/>
              </a:rPr>
              <a:t>INTERNAL</a:t>
            </a:r>
          </a:p>
        </p:txBody>
      </p:sp>
      <p:sp>
        <p:nvSpPr>
          <p:cNvPr id="16" name="TextBox 15">
            <a:extLst>
              <a:ext uri="{FF2B5EF4-FFF2-40B4-BE49-F238E27FC236}">
                <a16:creationId xmlns:a16="http://schemas.microsoft.com/office/drawing/2014/main" id="{11868405-FF65-A269-025D-35F54CA998AB}"/>
              </a:ext>
            </a:extLst>
          </p:cNvPr>
          <p:cNvSpPr txBox="1"/>
          <p:nvPr/>
        </p:nvSpPr>
        <p:spPr>
          <a:xfrm rot="5400000">
            <a:off x="9945975" y="4144143"/>
            <a:ext cx="1603947" cy="369332"/>
          </a:xfrm>
          <a:prstGeom prst="rect">
            <a:avLst/>
          </a:prstGeom>
          <a:noFill/>
        </p:spPr>
        <p:txBody>
          <a:bodyPr wrap="square" rtlCol="0">
            <a:spAutoFit/>
          </a:bodyPr>
          <a:lstStyle/>
          <a:p>
            <a:pPr algn="ctr"/>
            <a:r>
              <a:rPr lang="en-GB" b="1">
                <a:latin typeface="Avenir Next LT Pro" panose="020B0504020202020204" pitchFamily="34" charset="0"/>
              </a:rPr>
              <a:t>EXTERNAL</a:t>
            </a:r>
          </a:p>
        </p:txBody>
      </p:sp>
      <p:sp>
        <p:nvSpPr>
          <p:cNvPr id="5" name="Oval 4">
            <a:extLst>
              <a:ext uri="{FF2B5EF4-FFF2-40B4-BE49-F238E27FC236}">
                <a16:creationId xmlns:a16="http://schemas.microsoft.com/office/drawing/2014/main" id="{B918EDD8-B9D0-B397-8300-594B314DE038}"/>
              </a:ext>
            </a:extLst>
          </p:cNvPr>
          <p:cNvSpPr/>
          <p:nvPr/>
        </p:nvSpPr>
        <p:spPr>
          <a:xfrm>
            <a:off x="6864865" y="6465775"/>
            <a:ext cx="2953063" cy="36933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99A85CB-0B6C-91E4-95D7-7BEEDF8512EA}"/>
              </a:ext>
            </a:extLst>
          </p:cNvPr>
          <p:cNvSpPr/>
          <p:nvPr/>
        </p:nvSpPr>
        <p:spPr>
          <a:xfrm rot="16200000">
            <a:off x="4404711" y="4091765"/>
            <a:ext cx="2953063" cy="369332"/>
          </a:xfrm>
          <a:prstGeom prst="ellips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17D62CB-182C-2A1F-8FE3-77F7E54C1BA8}"/>
              </a:ext>
            </a:extLst>
          </p:cNvPr>
          <p:cNvSpPr txBox="1"/>
          <p:nvPr/>
        </p:nvSpPr>
        <p:spPr>
          <a:xfrm>
            <a:off x="838200" y="2373729"/>
            <a:ext cx="4603229" cy="4093428"/>
          </a:xfrm>
          <a:prstGeom prst="rect">
            <a:avLst/>
          </a:prstGeom>
          <a:noFill/>
        </p:spPr>
        <p:txBody>
          <a:bodyPr wrap="square">
            <a:spAutoFit/>
          </a:bodyPr>
          <a:lstStyle/>
          <a:p>
            <a:pPr marL="285750" indent="-285750">
              <a:buFont typeface="Courier New" panose="02070309020205020404" pitchFamily="49" charset="0"/>
              <a:buChar char="o"/>
            </a:pPr>
            <a:r>
              <a:rPr lang="en-GB" sz="2000" b="1">
                <a:solidFill>
                  <a:schemeClr val="accent4">
                    <a:lumMod val="75000"/>
                  </a:schemeClr>
                </a:solidFill>
                <a:latin typeface="Avenir Next LT Pro" panose="020B0504020202020204" pitchFamily="34" charset="0"/>
              </a:rPr>
              <a:t>Hierarchy</a:t>
            </a:r>
            <a:r>
              <a:rPr lang="en-GB" sz="2000" b="1" i="0">
                <a:solidFill>
                  <a:schemeClr val="accent4">
                    <a:lumMod val="75000"/>
                  </a:schemeClr>
                </a:solidFill>
                <a:effectLst/>
                <a:latin typeface="Avenir Next LT Pro" panose="020B0504020202020204" pitchFamily="34" charset="0"/>
              </a:rPr>
              <a:t> Culture</a:t>
            </a:r>
          </a:p>
          <a:p>
            <a:pPr marL="742950" lvl="1" indent="-285750">
              <a:buFont typeface="Courier New" panose="02070309020205020404" pitchFamily="49" charset="0"/>
              <a:buChar char="o"/>
            </a:pPr>
            <a:r>
              <a:rPr lang="en-GB" sz="2000">
                <a:latin typeface="Avenir Next LT Pro" panose="020B0504020202020204" pitchFamily="34" charset="0"/>
              </a:rPr>
              <a:t>Inward looking, value stability and control</a:t>
            </a:r>
          </a:p>
          <a:p>
            <a:pPr marL="742950" lvl="1"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Hierarchies bring structure – controlled operating processes</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Decisions made based on existing procedures, not innovation</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a:latin typeface="Avenir Next LT Pro" panose="020B0504020202020204" pitchFamily="34" charset="0"/>
              </a:rPr>
              <a:t>Less responsive to changing situations and demands</a:t>
            </a:r>
          </a:p>
          <a:p>
            <a:pPr marL="285750" indent="-285750">
              <a:buFont typeface="Courier New" panose="02070309020205020404" pitchFamily="49" charset="0"/>
              <a:buChar char="o"/>
            </a:pPr>
            <a:endParaRPr lang="en-GB" sz="2000">
              <a:latin typeface="Avenir Next LT Pro" panose="020B0504020202020204" pitchFamily="34" charset="0"/>
            </a:endParaRPr>
          </a:p>
        </p:txBody>
      </p:sp>
    </p:spTree>
    <p:extLst>
      <p:ext uri="{BB962C8B-B14F-4D97-AF65-F5344CB8AC3E}">
        <p14:creationId xmlns:p14="http://schemas.microsoft.com/office/powerpoint/2010/main" val="11058116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sp>
        <p:nvSpPr>
          <p:cNvPr id="9" name="TextBox 8">
            <a:extLst>
              <a:ext uri="{FF2B5EF4-FFF2-40B4-BE49-F238E27FC236}">
                <a16:creationId xmlns:a16="http://schemas.microsoft.com/office/drawing/2014/main" id="{617D62CB-182C-2A1F-8FE3-77F7E54C1BA8}"/>
              </a:ext>
            </a:extLst>
          </p:cNvPr>
          <p:cNvSpPr txBox="1"/>
          <p:nvPr/>
        </p:nvSpPr>
        <p:spPr>
          <a:xfrm>
            <a:off x="838200" y="2373729"/>
            <a:ext cx="4603229" cy="2554545"/>
          </a:xfrm>
          <a:prstGeom prst="rect">
            <a:avLst/>
          </a:prstGeom>
          <a:noFill/>
        </p:spPr>
        <p:txBody>
          <a:bodyPr wrap="square">
            <a:spAutoFit/>
          </a:bodyPr>
          <a:lstStyle/>
          <a:p>
            <a:pPr marL="285750" indent="-285750">
              <a:buFont typeface="Courier New" panose="02070309020205020404" pitchFamily="49" charset="0"/>
              <a:buChar char="o"/>
            </a:pPr>
            <a:r>
              <a:rPr lang="en-GB" sz="2000" b="1" i="0">
                <a:solidFill>
                  <a:schemeClr val="accent4">
                    <a:lumMod val="75000"/>
                  </a:schemeClr>
                </a:solidFill>
                <a:effectLst/>
                <a:latin typeface="Avenir Next LT Pro" panose="020B0504020202020204" pitchFamily="34" charset="0"/>
              </a:rPr>
              <a:t>Hierarchy Culture</a:t>
            </a:r>
          </a:p>
          <a:p>
            <a:pPr marL="285750" indent="-285750">
              <a:buFont typeface="Courier New" panose="02070309020205020404" pitchFamily="49" charset="0"/>
              <a:buChar char="o"/>
            </a:pPr>
            <a:endParaRPr lang="en-GB" sz="2000" b="1">
              <a:solidFill>
                <a:schemeClr val="accent2">
                  <a:lumMod val="75000"/>
                </a:schemeClr>
              </a:solidFill>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Government organisations are good examples of hierarchy cultures – face many regulations and scrutiny and are required to follow policy/procedure over (almost) anything else</a:t>
            </a:r>
          </a:p>
        </p:txBody>
      </p:sp>
      <p:sp>
        <p:nvSpPr>
          <p:cNvPr id="10" name="Rectangle: Rounded Corners 9">
            <a:extLst>
              <a:ext uri="{FF2B5EF4-FFF2-40B4-BE49-F238E27FC236}">
                <a16:creationId xmlns:a16="http://schemas.microsoft.com/office/drawing/2014/main" id="{F5B69509-D8F3-EA92-E6C7-96DA6326821E}"/>
              </a:ext>
            </a:extLst>
          </p:cNvPr>
          <p:cNvSpPr/>
          <p:nvPr/>
        </p:nvSpPr>
        <p:spPr>
          <a:xfrm>
            <a:off x="6595672" y="2012393"/>
            <a:ext cx="4758128" cy="4146988"/>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b="1">
                <a:solidFill>
                  <a:schemeClr val="accent4">
                    <a:lumMod val="50000"/>
                  </a:schemeClr>
                </a:solidFill>
                <a:latin typeface="Avenir Next LT Pro" panose="020B0504020202020204" pitchFamily="34" charset="0"/>
              </a:rPr>
              <a:t>Advantages:</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Expectations are clear because of structure</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Employees experience high level of security and predictability</a:t>
            </a:r>
          </a:p>
          <a:p>
            <a:pPr algn="ctr"/>
            <a:endParaRPr lang="en-GB" sz="2000">
              <a:solidFill>
                <a:schemeClr val="accent4">
                  <a:lumMod val="50000"/>
                </a:schemeClr>
              </a:solidFill>
              <a:latin typeface="Avenir Next LT Pro" panose="020B0504020202020204" pitchFamily="34" charset="0"/>
            </a:endParaRPr>
          </a:p>
          <a:p>
            <a:pPr algn="ctr"/>
            <a:r>
              <a:rPr lang="en-GB" sz="2000" b="1">
                <a:solidFill>
                  <a:schemeClr val="accent4">
                    <a:lumMod val="50000"/>
                  </a:schemeClr>
                </a:solidFill>
                <a:latin typeface="Avenir Next LT Pro" panose="020B0504020202020204" pitchFamily="34" charset="0"/>
              </a:rPr>
              <a:t>Limitations:</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Prioritising procedure can lead to inflexibility and feeling a lack of support</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Too rigid = stifles innovation</a:t>
            </a:r>
          </a:p>
        </p:txBody>
      </p:sp>
    </p:spTree>
    <p:extLst>
      <p:ext uri="{BB962C8B-B14F-4D97-AF65-F5344CB8AC3E}">
        <p14:creationId xmlns:p14="http://schemas.microsoft.com/office/powerpoint/2010/main" val="14805166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graphicFrame>
        <p:nvGraphicFramePr>
          <p:cNvPr id="4" name="Diagram 3">
            <a:extLst>
              <a:ext uri="{FF2B5EF4-FFF2-40B4-BE49-F238E27FC236}">
                <a16:creationId xmlns:a16="http://schemas.microsoft.com/office/drawing/2014/main" id="{6E90E18F-87DF-053D-2F5F-1C23E8CEF76D}"/>
              </a:ext>
            </a:extLst>
          </p:cNvPr>
          <p:cNvGraphicFramePr/>
          <p:nvPr>
            <p:extLst>
              <p:ext uri="{D42A27DB-BD31-4B8C-83A1-F6EECF244321}">
                <p14:modId xmlns:p14="http://schemas.microsoft.com/office/powerpoint/2010/main" val="3741256608"/>
              </p:ext>
            </p:extLst>
          </p:nvPr>
        </p:nvGraphicFramePr>
        <p:xfrm>
          <a:off x="-109204" y="2495628"/>
          <a:ext cx="6971259" cy="3910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a:extLst>
              <a:ext uri="{FF2B5EF4-FFF2-40B4-BE49-F238E27FC236}">
                <a16:creationId xmlns:a16="http://schemas.microsoft.com/office/drawing/2014/main" id="{87C8E537-ACFB-6803-67B3-5018CC070FE6}"/>
              </a:ext>
            </a:extLst>
          </p:cNvPr>
          <p:cNvCxnSpPr>
            <a:cxnSpLocks/>
          </p:cNvCxnSpPr>
          <p:nvPr/>
        </p:nvCxnSpPr>
        <p:spPr>
          <a:xfrm>
            <a:off x="3376218" y="2313742"/>
            <a:ext cx="0" cy="430432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D6E67128-F93A-53EE-D50C-64C019EB45BE}"/>
              </a:ext>
            </a:extLst>
          </p:cNvPr>
          <p:cNvCxnSpPr/>
          <p:nvPr/>
        </p:nvCxnSpPr>
        <p:spPr>
          <a:xfrm>
            <a:off x="1105833" y="4476541"/>
            <a:ext cx="4482059" cy="0"/>
          </a:xfrm>
          <a:prstGeom prst="line">
            <a:avLst/>
          </a:prstGeom>
          <a:ln w="38100"/>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674B3820-E22B-8B3A-042E-7AF64F281A47}"/>
              </a:ext>
            </a:extLst>
          </p:cNvPr>
          <p:cNvSpPr txBox="1"/>
          <p:nvPr/>
        </p:nvSpPr>
        <p:spPr>
          <a:xfrm>
            <a:off x="2574244" y="1944410"/>
            <a:ext cx="1603947" cy="369332"/>
          </a:xfrm>
          <a:prstGeom prst="rect">
            <a:avLst/>
          </a:prstGeom>
          <a:noFill/>
        </p:spPr>
        <p:txBody>
          <a:bodyPr wrap="square" rtlCol="0">
            <a:spAutoFit/>
          </a:bodyPr>
          <a:lstStyle/>
          <a:p>
            <a:pPr algn="ctr"/>
            <a:r>
              <a:rPr lang="en-GB" b="1">
                <a:latin typeface="Avenir Next LT Pro" panose="020B0504020202020204" pitchFamily="34" charset="0"/>
              </a:rPr>
              <a:t>FLEXIBILITY </a:t>
            </a:r>
          </a:p>
        </p:txBody>
      </p:sp>
      <p:sp>
        <p:nvSpPr>
          <p:cNvPr id="12" name="TextBox 11">
            <a:extLst>
              <a:ext uri="{FF2B5EF4-FFF2-40B4-BE49-F238E27FC236}">
                <a16:creationId xmlns:a16="http://schemas.microsoft.com/office/drawing/2014/main" id="{425C5512-2762-92C1-01FE-A788CD1FBDB5}"/>
              </a:ext>
            </a:extLst>
          </p:cNvPr>
          <p:cNvSpPr txBox="1"/>
          <p:nvPr/>
        </p:nvSpPr>
        <p:spPr>
          <a:xfrm>
            <a:off x="2604852" y="6524989"/>
            <a:ext cx="1603947" cy="369332"/>
          </a:xfrm>
          <a:prstGeom prst="rect">
            <a:avLst/>
          </a:prstGeom>
          <a:noFill/>
        </p:spPr>
        <p:txBody>
          <a:bodyPr wrap="square" rtlCol="0">
            <a:spAutoFit/>
          </a:bodyPr>
          <a:lstStyle/>
          <a:p>
            <a:pPr algn="ctr"/>
            <a:r>
              <a:rPr lang="en-GB" b="1">
                <a:latin typeface="Avenir Next LT Pro" panose="020B0504020202020204" pitchFamily="34" charset="0"/>
              </a:rPr>
              <a:t>STABILITY </a:t>
            </a:r>
          </a:p>
        </p:txBody>
      </p:sp>
      <p:sp>
        <p:nvSpPr>
          <p:cNvPr id="15" name="TextBox 14">
            <a:extLst>
              <a:ext uri="{FF2B5EF4-FFF2-40B4-BE49-F238E27FC236}">
                <a16:creationId xmlns:a16="http://schemas.microsoft.com/office/drawing/2014/main" id="{00646802-4B71-11F3-7480-A43BABB4B71F}"/>
              </a:ext>
            </a:extLst>
          </p:cNvPr>
          <p:cNvSpPr txBox="1"/>
          <p:nvPr/>
        </p:nvSpPr>
        <p:spPr>
          <a:xfrm rot="16200000">
            <a:off x="108986" y="4213663"/>
            <a:ext cx="1603947" cy="369332"/>
          </a:xfrm>
          <a:prstGeom prst="rect">
            <a:avLst/>
          </a:prstGeom>
          <a:noFill/>
        </p:spPr>
        <p:txBody>
          <a:bodyPr wrap="square" rtlCol="0">
            <a:spAutoFit/>
          </a:bodyPr>
          <a:lstStyle/>
          <a:p>
            <a:pPr algn="ctr"/>
            <a:r>
              <a:rPr lang="en-GB" b="1">
                <a:latin typeface="Avenir Next LT Pro" panose="020B0504020202020204" pitchFamily="34" charset="0"/>
              </a:rPr>
              <a:t>INTERNAL</a:t>
            </a:r>
          </a:p>
        </p:txBody>
      </p:sp>
      <p:sp>
        <p:nvSpPr>
          <p:cNvPr id="16" name="TextBox 15">
            <a:extLst>
              <a:ext uri="{FF2B5EF4-FFF2-40B4-BE49-F238E27FC236}">
                <a16:creationId xmlns:a16="http://schemas.microsoft.com/office/drawing/2014/main" id="{11868405-FF65-A269-025D-35F54CA998AB}"/>
              </a:ext>
            </a:extLst>
          </p:cNvPr>
          <p:cNvSpPr txBox="1"/>
          <p:nvPr/>
        </p:nvSpPr>
        <p:spPr>
          <a:xfrm rot="5400000">
            <a:off x="5002238" y="4213663"/>
            <a:ext cx="1603947" cy="369332"/>
          </a:xfrm>
          <a:prstGeom prst="rect">
            <a:avLst/>
          </a:prstGeom>
          <a:noFill/>
        </p:spPr>
        <p:txBody>
          <a:bodyPr wrap="square" rtlCol="0">
            <a:spAutoFit/>
          </a:bodyPr>
          <a:lstStyle/>
          <a:p>
            <a:pPr algn="ctr"/>
            <a:r>
              <a:rPr lang="en-GB" b="1">
                <a:latin typeface="Avenir Next LT Pro" panose="020B0504020202020204" pitchFamily="34" charset="0"/>
              </a:rPr>
              <a:t>EXTERNAL</a:t>
            </a:r>
          </a:p>
        </p:txBody>
      </p:sp>
      <p:sp>
        <p:nvSpPr>
          <p:cNvPr id="5" name="Oval 4">
            <a:extLst>
              <a:ext uri="{FF2B5EF4-FFF2-40B4-BE49-F238E27FC236}">
                <a16:creationId xmlns:a16="http://schemas.microsoft.com/office/drawing/2014/main" id="{B918EDD8-B9D0-B397-8300-594B314DE038}"/>
              </a:ext>
            </a:extLst>
          </p:cNvPr>
          <p:cNvSpPr/>
          <p:nvPr/>
        </p:nvSpPr>
        <p:spPr>
          <a:xfrm>
            <a:off x="1930293" y="6486483"/>
            <a:ext cx="2953063" cy="369332"/>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99A85CB-0B6C-91E4-95D7-7BEEDF8512EA}"/>
              </a:ext>
            </a:extLst>
          </p:cNvPr>
          <p:cNvSpPr/>
          <p:nvPr/>
        </p:nvSpPr>
        <p:spPr>
          <a:xfrm rot="16200000">
            <a:off x="4326432" y="4272341"/>
            <a:ext cx="2953063" cy="369332"/>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17D62CB-182C-2A1F-8FE3-77F7E54C1BA8}"/>
              </a:ext>
            </a:extLst>
          </p:cNvPr>
          <p:cNvSpPr txBox="1"/>
          <p:nvPr/>
        </p:nvSpPr>
        <p:spPr>
          <a:xfrm>
            <a:off x="6893708" y="2373729"/>
            <a:ext cx="4603229" cy="4093428"/>
          </a:xfrm>
          <a:prstGeom prst="rect">
            <a:avLst/>
          </a:prstGeom>
          <a:noFill/>
        </p:spPr>
        <p:txBody>
          <a:bodyPr wrap="square">
            <a:spAutoFit/>
          </a:bodyPr>
          <a:lstStyle/>
          <a:p>
            <a:pPr marL="285750" indent="-285750">
              <a:buFont typeface="Courier New" panose="02070309020205020404" pitchFamily="49" charset="0"/>
              <a:buChar char="o"/>
            </a:pPr>
            <a:r>
              <a:rPr lang="en-GB" sz="2000" b="1" i="0">
                <a:solidFill>
                  <a:schemeClr val="accent5">
                    <a:lumMod val="75000"/>
                  </a:schemeClr>
                </a:solidFill>
                <a:effectLst/>
                <a:latin typeface="Avenir Next LT Pro" panose="020B0504020202020204" pitchFamily="34" charset="0"/>
              </a:rPr>
              <a:t>Market Culture</a:t>
            </a:r>
          </a:p>
          <a:p>
            <a:pPr marL="742950" lvl="1" indent="-285750">
              <a:buFont typeface="Courier New" panose="02070309020205020404" pitchFamily="49" charset="0"/>
              <a:buChar char="o"/>
            </a:pPr>
            <a:r>
              <a:rPr lang="en-GB" sz="2000">
                <a:latin typeface="Avenir Next LT Pro" panose="020B0504020202020204" pitchFamily="34" charset="0"/>
              </a:rPr>
              <a:t>Outward looking, value stability and control</a:t>
            </a:r>
          </a:p>
          <a:p>
            <a:pPr marL="742950" lvl="1" indent="-285750">
              <a:buFont typeface="Courier New" panose="02070309020205020404" pitchFamily="49" charset="0"/>
              <a:buChar char="o"/>
            </a:pPr>
            <a:endParaRPr lang="en-GB" sz="2000" i="0">
              <a:effectLst/>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‘Compete culture’ – emphasis is on results</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Employees are goal-focused, leaders are tough and demanding</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High-pressure but rewarding when hard work leads to measurable results</a:t>
            </a:r>
          </a:p>
        </p:txBody>
      </p:sp>
    </p:spTree>
    <p:extLst>
      <p:ext uri="{BB962C8B-B14F-4D97-AF65-F5344CB8AC3E}">
        <p14:creationId xmlns:p14="http://schemas.microsoft.com/office/powerpoint/2010/main" val="3064645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a:xfrm>
            <a:off x="838200" y="365125"/>
            <a:ext cx="10515600" cy="887603"/>
          </a:xfrm>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a:xfrm>
            <a:off x="838200" y="1059955"/>
            <a:ext cx="9909748" cy="618944"/>
          </a:xfrm>
        </p:spPr>
        <p:txBody>
          <a:bodyPr>
            <a:normAutofit/>
          </a:bodyPr>
          <a:lstStyle/>
          <a:p>
            <a:pPr marL="0" indent="0">
              <a:buNone/>
            </a:pPr>
            <a:r>
              <a:rPr lang="en-GB" sz="2400">
                <a:latin typeface="Avenir Next LT Pro" panose="020B0504020202020204" pitchFamily="34" charset="0"/>
              </a:rPr>
              <a:t>The Culture model (Cameron &amp; Quinn, 1999, 2006)</a:t>
            </a:r>
            <a:endParaRPr lang="en-GB" sz="20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a:p>
            <a:pPr>
              <a:buFont typeface="Courier New" panose="02070309020205020404" pitchFamily="49" charset="0"/>
              <a:buChar char="o"/>
            </a:pPr>
            <a:endParaRPr lang="en-GB" sz="2400">
              <a:latin typeface="Avenir Next LT Pro" panose="020B0504020202020204" pitchFamily="34" charset="0"/>
            </a:endParaRPr>
          </a:p>
        </p:txBody>
      </p:sp>
      <p:sp>
        <p:nvSpPr>
          <p:cNvPr id="9" name="TextBox 8">
            <a:extLst>
              <a:ext uri="{FF2B5EF4-FFF2-40B4-BE49-F238E27FC236}">
                <a16:creationId xmlns:a16="http://schemas.microsoft.com/office/drawing/2014/main" id="{617D62CB-182C-2A1F-8FE3-77F7E54C1BA8}"/>
              </a:ext>
            </a:extLst>
          </p:cNvPr>
          <p:cNvSpPr txBox="1"/>
          <p:nvPr/>
        </p:nvSpPr>
        <p:spPr>
          <a:xfrm>
            <a:off x="849923" y="2373729"/>
            <a:ext cx="4603229" cy="3170099"/>
          </a:xfrm>
          <a:prstGeom prst="rect">
            <a:avLst/>
          </a:prstGeom>
          <a:noFill/>
        </p:spPr>
        <p:txBody>
          <a:bodyPr wrap="square">
            <a:spAutoFit/>
          </a:bodyPr>
          <a:lstStyle/>
          <a:p>
            <a:pPr marL="285750" indent="-285750">
              <a:buFont typeface="Courier New" panose="02070309020205020404" pitchFamily="49" charset="0"/>
              <a:buChar char="o"/>
            </a:pPr>
            <a:r>
              <a:rPr lang="en-GB" sz="2000" b="1" i="0">
                <a:solidFill>
                  <a:schemeClr val="accent5">
                    <a:lumMod val="75000"/>
                  </a:schemeClr>
                </a:solidFill>
                <a:effectLst/>
                <a:latin typeface="Avenir Next LT Pro" panose="020B0504020202020204" pitchFamily="34" charset="0"/>
              </a:rPr>
              <a:t>Market Culture</a:t>
            </a:r>
          </a:p>
          <a:p>
            <a:pPr marL="285750" indent="-285750">
              <a:buFont typeface="Courier New" panose="02070309020205020404" pitchFamily="49" charset="0"/>
              <a:buChar char="o"/>
            </a:pPr>
            <a:endParaRPr lang="en-GB" sz="2000" b="1">
              <a:solidFill>
                <a:schemeClr val="accent5">
                  <a:lumMod val="75000"/>
                </a:schemeClr>
              </a:solidFill>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These types of organisations are competitive and are less responsive than others</a:t>
            </a:r>
          </a:p>
          <a:p>
            <a:pPr marL="285750" indent="-285750">
              <a:buFont typeface="Courier New" panose="02070309020205020404" pitchFamily="49" charset="0"/>
              <a:buChar char="o"/>
            </a:pPr>
            <a:endParaRPr lang="en-GB" sz="2000">
              <a:latin typeface="Avenir Next LT Pro" panose="020B0504020202020204" pitchFamily="34" charset="0"/>
            </a:endParaRPr>
          </a:p>
          <a:p>
            <a:pPr marL="285750" indent="-285750">
              <a:buFont typeface="Courier New" panose="02070309020205020404" pitchFamily="49" charset="0"/>
              <a:buChar char="o"/>
            </a:pPr>
            <a:r>
              <a:rPr lang="en-GB" sz="2000" i="0">
                <a:effectLst/>
                <a:latin typeface="Avenir Next LT Pro" panose="020B0504020202020204" pitchFamily="34" charset="0"/>
              </a:rPr>
              <a:t>Highly customer focused and prioritise providing for customers and improving own market position</a:t>
            </a:r>
          </a:p>
          <a:p>
            <a:pPr marL="285750" indent="-285750">
              <a:buFont typeface="Courier New" panose="02070309020205020404" pitchFamily="49" charset="0"/>
              <a:buChar char="o"/>
            </a:pPr>
            <a:endParaRPr lang="en-GB" sz="2000" b="1">
              <a:solidFill>
                <a:schemeClr val="accent2">
                  <a:lumMod val="75000"/>
                </a:schemeClr>
              </a:solidFill>
              <a:latin typeface="Avenir Next LT Pro" panose="020B0504020202020204" pitchFamily="34" charset="0"/>
            </a:endParaRPr>
          </a:p>
        </p:txBody>
      </p:sp>
      <p:sp>
        <p:nvSpPr>
          <p:cNvPr id="10" name="Rectangle: Rounded Corners 9">
            <a:extLst>
              <a:ext uri="{FF2B5EF4-FFF2-40B4-BE49-F238E27FC236}">
                <a16:creationId xmlns:a16="http://schemas.microsoft.com/office/drawing/2014/main" id="{F5B69509-D8F3-EA92-E6C7-96DA6326821E}"/>
              </a:ext>
            </a:extLst>
          </p:cNvPr>
          <p:cNvSpPr/>
          <p:nvPr/>
        </p:nvSpPr>
        <p:spPr>
          <a:xfrm>
            <a:off x="6595672" y="2012393"/>
            <a:ext cx="4758128" cy="4146988"/>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b="1">
                <a:solidFill>
                  <a:schemeClr val="accent4">
                    <a:lumMod val="50000"/>
                  </a:schemeClr>
                </a:solidFill>
                <a:latin typeface="Avenir Next LT Pro" panose="020B0504020202020204" pitchFamily="34" charset="0"/>
              </a:rPr>
              <a:t>Advantages:</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Employees are driven and motivated to achieve their goals</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Improved performance for organisation</a:t>
            </a:r>
          </a:p>
          <a:p>
            <a:pPr algn="ctr"/>
            <a:endParaRPr lang="en-GB" sz="2000">
              <a:solidFill>
                <a:schemeClr val="accent4">
                  <a:lumMod val="50000"/>
                </a:schemeClr>
              </a:solidFill>
              <a:latin typeface="Avenir Next LT Pro" panose="020B0504020202020204" pitchFamily="34" charset="0"/>
            </a:endParaRPr>
          </a:p>
          <a:p>
            <a:pPr algn="ctr"/>
            <a:r>
              <a:rPr lang="en-GB" sz="2000" b="1">
                <a:solidFill>
                  <a:schemeClr val="accent4">
                    <a:lumMod val="50000"/>
                  </a:schemeClr>
                </a:solidFill>
                <a:latin typeface="Avenir Next LT Pro" panose="020B0504020202020204" pitchFamily="34" charset="0"/>
              </a:rPr>
              <a:t>Limitations:</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Constant competition can lead to a toxic work environment</a:t>
            </a:r>
          </a:p>
          <a:p>
            <a:pPr marL="285750" indent="-285750" algn="ctr">
              <a:buFont typeface="Arial" panose="020B0604020202020204" pitchFamily="34" charset="0"/>
              <a:buChar char="•"/>
            </a:pPr>
            <a:r>
              <a:rPr lang="en-GB" sz="2000">
                <a:solidFill>
                  <a:schemeClr val="accent4">
                    <a:lumMod val="50000"/>
                  </a:schemeClr>
                </a:solidFill>
                <a:latin typeface="Avenir Next LT Pro" panose="020B0504020202020204" pitchFamily="34" charset="0"/>
              </a:rPr>
              <a:t>Constant pressure can lead to stress and burnout</a:t>
            </a:r>
          </a:p>
        </p:txBody>
      </p:sp>
    </p:spTree>
    <p:extLst>
      <p:ext uri="{BB962C8B-B14F-4D97-AF65-F5344CB8AC3E}">
        <p14:creationId xmlns:p14="http://schemas.microsoft.com/office/powerpoint/2010/main" val="37373029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br>
              <a:rPr lang="en-GB" sz="3200" b="1" i="1">
                <a:solidFill>
                  <a:schemeClr val="accent4">
                    <a:lumMod val="75000"/>
                  </a:schemeClr>
                </a:solidFill>
                <a:latin typeface="Georgia Pro Semibold" panose="02040702050405020303" pitchFamily="18" charset="0"/>
                <a:cs typeface="Arial" panose="020B0604020202020204" pitchFamily="34" charset="0"/>
              </a:rPr>
            </a:br>
            <a:r>
              <a:rPr lang="en-GB" sz="3200" b="1" i="1">
                <a:solidFill>
                  <a:schemeClr val="accent4">
                    <a:lumMod val="75000"/>
                  </a:schemeClr>
                </a:solidFill>
                <a:latin typeface="Georgia Pro Semibold" panose="02040702050405020303" pitchFamily="18" charset="0"/>
                <a:cs typeface="Arial" panose="020B0604020202020204" pitchFamily="34" charset="0"/>
              </a:rPr>
              <a:t>Hofstede’s Cultural Dimensions Theory</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pPr>
              <a:buFont typeface="Courier New" panose="02070309020205020404" pitchFamily="49" charset="0"/>
              <a:buChar char="o"/>
            </a:pPr>
            <a:r>
              <a:rPr lang="en-GB" sz="2400">
                <a:latin typeface="Avenir Next LT Pro" panose="020B0504020202020204" pitchFamily="34" charset="0"/>
              </a:rPr>
              <a:t>A framework for understanding how cultural differences influence workplace values and behaviour. </a:t>
            </a:r>
          </a:p>
          <a:p>
            <a:pPr>
              <a:buFont typeface="Courier New" panose="02070309020205020404" pitchFamily="49" charset="0"/>
              <a:buChar char="o"/>
            </a:pPr>
            <a:endParaRPr lang="en-GB" sz="2400">
              <a:latin typeface="Avenir Next LT Pro" panose="020B0504020202020204" pitchFamily="34" charset="0"/>
            </a:endParaRPr>
          </a:p>
          <a:p>
            <a:pPr lvl="1">
              <a:buFont typeface="Courier New" panose="02070309020205020404" pitchFamily="49" charset="0"/>
              <a:buChar char="o"/>
            </a:pPr>
            <a:r>
              <a:rPr lang="en-GB" sz="2000">
                <a:latin typeface="Avenir Next LT Pro" panose="020B0504020202020204" pitchFamily="34" charset="0"/>
              </a:rPr>
              <a:t>Identifies six dimensions that represent key aspects of culture across societies.</a:t>
            </a:r>
          </a:p>
          <a:p>
            <a:pPr lvl="1">
              <a:buFont typeface="Courier New" panose="02070309020205020404" pitchFamily="49" charset="0"/>
              <a:buChar char="o"/>
            </a:pPr>
            <a:endParaRPr lang="en-GB" sz="2000">
              <a:latin typeface="Avenir Next LT Pro" panose="020B0504020202020204" pitchFamily="34" charset="0"/>
            </a:endParaRPr>
          </a:p>
          <a:p>
            <a:pPr lvl="1">
              <a:buFont typeface="Courier New" panose="02070309020205020404" pitchFamily="49" charset="0"/>
              <a:buChar char="o"/>
            </a:pPr>
            <a:r>
              <a:rPr lang="en-GB" sz="2000">
                <a:latin typeface="Avenir Next LT Pro" panose="020B0504020202020204" pitchFamily="34" charset="0"/>
              </a:rPr>
              <a:t>These dimensions help organisations navigate cross-cultural interactions and adapt to cultural diversity.</a:t>
            </a:r>
          </a:p>
        </p:txBody>
      </p:sp>
    </p:spTree>
    <p:extLst>
      <p:ext uri="{BB962C8B-B14F-4D97-AF65-F5344CB8AC3E}">
        <p14:creationId xmlns:p14="http://schemas.microsoft.com/office/powerpoint/2010/main" val="17241527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pPr marL="0" indent="0">
              <a:buNone/>
            </a:pPr>
            <a:r>
              <a:rPr lang="en-GB" sz="2400">
                <a:latin typeface="Avenir Next LT Pro" panose="020B0504020202020204" pitchFamily="34" charset="0"/>
              </a:rPr>
              <a:t>Hofstede’s Six Cultural Dimensions</a:t>
            </a:r>
          </a:p>
          <a:p>
            <a:pPr>
              <a:buFont typeface="Courier New" panose="02070309020205020404" pitchFamily="49" charset="0"/>
              <a:buChar char="o"/>
            </a:pPr>
            <a:endParaRPr lang="en-GB" sz="2400">
              <a:latin typeface="Avenir Next LT Pro" panose="020B0504020202020204" pitchFamily="34" charset="0"/>
            </a:endParaRPr>
          </a:p>
          <a:p>
            <a:pPr marL="0" indent="0">
              <a:buNone/>
            </a:pPr>
            <a:r>
              <a:rPr lang="en-GB" sz="2400">
                <a:latin typeface="Avenir Next LT Pro" panose="020B0504020202020204" pitchFamily="34" charset="0"/>
              </a:rPr>
              <a:t>1. Power distance index (PDI)</a:t>
            </a:r>
          </a:p>
          <a:p>
            <a:pPr marL="0" indent="0">
              <a:buNone/>
            </a:pPr>
            <a:r>
              <a:rPr lang="en-GB" sz="2400">
                <a:latin typeface="Avenir Next LT Pro" panose="020B0504020202020204" pitchFamily="34" charset="0"/>
              </a:rPr>
              <a:t>2. Individualism v collectivism (IDV)</a:t>
            </a:r>
          </a:p>
          <a:p>
            <a:pPr marL="0" indent="0">
              <a:buNone/>
            </a:pPr>
            <a:r>
              <a:rPr lang="en-GB" sz="2400">
                <a:latin typeface="Avenir Next LT Pro" panose="020B0504020202020204" pitchFamily="34" charset="0"/>
              </a:rPr>
              <a:t>3. Masculinity v femininity (MAS)</a:t>
            </a:r>
          </a:p>
          <a:p>
            <a:pPr marL="0" indent="0">
              <a:buNone/>
            </a:pPr>
            <a:r>
              <a:rPr lang="en-GB" sz="2400">
                <a:latin typeface="Avenir Next LT Pro" panose="020B0504020202020204" pitchFamily="34" charset="0"/>
              </a:rPr>
              <a:t>4. Uncertainty avoidance index (UAI)</a:t>
            </a:r>
          </a:p>
          <a:p>
            <a:pPr marL="0" indent="0">
              <a:buNone/>
            </a:pPr>
            <a:r>
              <a:rPr lang="en-GB" sz="2400">
                <a:latin typeface="Avenir Next LT Pro" panose="020B0504020202020204" pitchFamily="34" charset="0"/>
              </a:rPr>
              <a:t>5. Long-term v short-term orientation (LTO)</a:t>
            </a:r>
          </a:p>
          <a:p>
            <a:pPr marL="0" indent="0">
              <a:buNone/>
            </a:pPr>
            <a:r>
              <a:rPr lang="en-GB" sz="2400">
                <a:latin typeface="Avenir Next LT Pro" panose="020B0504020202020204" pitchFamily="34" charset="0"/>
              </a:rPr>
              <a:t>6. Indulgence v restraint (IVR)</a:t>
            </a:r>
          </a:p>
        </p:txBody>
      </p:sp>
      <p:sp>
        <p:nvSpPr>
          <p:cNvPr id="4" name="Rectangle: Rounded Corners 3">
            <a:extLst>
              <a:ext uri="{FF2B5EF4-FFF2-40B4-BE49-F238E27FC236}">
                <a16:creationId xmlns:a16="http://schemas.microsoft.com/office/drawing/2014/main" id="{3460EEC3-5959-1B26-A614-296AF55BBA36}"/>
              </a:ext>
            </a:extLst>
          </p:cNvPr>
          <p:cNvSpPr/>
          <p:nvPr/>
        </p:nvSpPr>
        <p:spPr>
          <a:xfrm>
            <a:off x="8153400" y="3086100"/>
            <a:ext cx="3200400" cy="2578100"/>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sz="2000" b="1">
                <a:latin typeface="Avenir Next LT Pro" panose="020B0504020202020204" pitchFamily="34" charset="0"/>
              </a:rPr>
              <a:t>Document: Hofstede’s Six Cultural Dimensions Explained</a:t>
            </a:r>
          </a:p>
        </p:txBody>
      </p:sp>
    </p:spTree>
    <p:extLst>
      <p:ext uri="{BB962C8B-B14F-4D97-AF65-F5344CB8AC3E}">
        <p14:creationId xmlns:p14="http://schemas.microsoft.com/office/powerpoint/2010/main" val="21654987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0C5-8057-88A7-B5C9-854502FB4034}"/>
              </a:ext>
            </a:extLst>
          </p:cNvPr>
          <p:cNvSpPr>
            <a:spLocks noGrp="1"/>
          </p:cNvSpPr>
          <p:nvPr>
            <p:ph type="title"/>
          </p:nvPr>
        </p:nvSpPr>
        <p:spPr/>
        <p:txBody>
          <a:bodyPr>
            <a:normAutofit/>
          </a:bodyPr>
          <a:lstStyle/>
          <a:p>
            <a:r>
              <a:rPr lang="en-GB" sz="3200" b="1" i="1">
                <a:solidFill>
                  <a:schemeClr val="accent4">
                    <a:lumMod val="75000"/>
                  </a:schemeClr>
                </a:solidFill>
                <a:latin typeface="Georgia Pro Semibold" panose="02040702050405020303" pitchFamily="18" charset="0"/>
                <a:cs typeface="Arial" panose="020B0604020202020204" pitchFamily="34" charset="0"/>
              </a:rPr>
              <a:t>Organisational Culture (OC)</a:t>
            </a:r>
          </a:p>
        </p:txBody>
      </p:sp>
      <p:sp>
        <p:nvSpPr>
          <p:cNvPr id="3" name="Content Placeholder 2">
            <a:extLst>
              <a:ext uri="{FF2B5EF4-FFF2-40B4-BE49-F238E27FC236}">
                <a16:creationId xmlns:a16="http://schemas.microsoft.com/office/drawing/2014/main" id="{71BB39BE-44FC-A532-1E61-814976BF4566}"/>
              </a:ext>
            </a:extLst>
          </p:cNvPr>
          <p:cNvSpPr>
            <a:spLocks noGrp="1"/>
          </p:cNvSpPr>
          <p:nvPr>
            <p:ph idx="1"/>
          </p:nvPr>
        </p:nvSpPr>
        <p:spPr/>
        <p:txBody>
          <a:bodyPr>
            <a:normAutofit/>
          </a:bodyPr>
          <a:lstStyle/>
          <a:p>
            <a:pPr>
              <a:buFont typeface="Courier New" panose="02070309020205020404" pitchFamily="49" charset="0"/>
              <a:buChar char="o"/>
            </a:pPr>
            <a:r>
              <a:rPr lang="en-GB" sz="2400" i="1">
                <a:latin typeface="Avenir Next LT Pro" panose="020B0504020202020204" pitchFamily="34" charset="0"/>
              </a:rPr>
              <a:t>Occupational implications</a:t>
            </a:r>
          </a:p>
          <a:p>
            <a:pPr>
              <a:buFont typeface="Courier New" panose="02070309020205020404" pitchFamily="49" charset="0"/>
              <a:buChar char="o"/>
            </a:pPr>
            <a:endParaRPr lang="en-GB">
              <a:latin typeface="Avenir Next LT Pro" panose="020B0504020202020204" pitchFamily="34" charset="0"/>
            </a:endParaRPr>
          </a:p>
          <a:p>
            <a:pPr lvl="1">
              <a:buFont typeface="Courier New" panose="02070309020205020404" pitchFamily="49" charset="0"/>
              <a:buChar char="o"/>
            </a:pPr>
            <a:r>
              <a:rPr lang="en-GB">
                <a:latin typeface="Avenir Next LT Pro" panose="020B0504020202020204" pitchFamily="34" charset="0"/>
              </a:rPr>
              <a:t>Leadership</a:t>
            </a:r>
          </a:p>
          <a:p>
            <a:pPr lvl="1">
              <a:buFont typeface="Courier New" panose="02070309020205020404" pitchFamily="49" charset="0"/>
              <a:buChar char="o"/>
            </a:pPr>
            <a:r>
              <a:rPr lang="en-GB">
                <a:latin typeface="Avenir Next LT Pro" panose="020B0504020202020204" pitchFamily="34" charset="0"/>
              </a:rPr>
              <a:t>Team dynamics</a:t>
            </a:r>
          </a:p>
          <a:p>
            <a:pPr lvl="1">
              <a:buFont typeface="Courier New" panose="02070309020205020404" pitchFamily="49" charset="0"/>
              <a:buChar char="o"/>
            </a:pPr>
            <a:r>
              <a:rPr lang="en-GB">
                <a:latin typeface="Avenir Next LT Pro" panose="020B0504020202020204" pitchFamily="34" charset="0"/>
              </a:rPr>
              <a:t>Cross-cultural training</a:t>
            </a:r>
          </a:p>
          <a:p>
            <a:pPr lvl="1">
              <a:buFont typeface="Courier New" panose="02070309020205020404" pitchFamily="49" charset="0"/>
              <a:buChar char="o"/>
            </a:pPr>
            <a:r>
              <a:rPr lang="en-GB">
                <a:latin typeface="Avenir Next LT Pro" panose="020B0504020202020204" pitchFamily="34" charset="0"/>
              </a:rPr>
              <a:t>Policy design</a:t>
            </a:r>
          </a:p>
          <a:p>
            <a:pPr>
              <a:buFont typeface="Courier New" panose="02070309020205020404" pitchFamily="49" charset="0"/>
              <a:buChar char="o"/>
            </a:pPr>
            <a:endParaRPr lang="en-GB" sz="2400">
              <a:latin typeface="Avenir Next LT Pro" panose="020B0504020202020204" pitchFamily="34" charset="0"/>
            </a:endParaRPr>
          </a:p>
        </p:txBody>
      </p:sp>
    </p:spTree>
    <p:extLst>
      <p:ext uri="{BB962C8B-B14F-4D97-AF65-F5344CB8AC3E}">
        <p14:creationId xmlns:p14="http://schemas.microsoft.com/office/powerpoint/2010/main" val="14436306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187E723-E884-024F-31E4-F266FC560A9E}"/>
              </a:ext>
            </a:extLst>
          </p:cNvPr>
          <p:cNvSpPr>
            <a:spLocks noGrp="1" noRot="1" noMove="1" noResize="1" noEditPoints="1" noAdjustHandles="1" noChangeArrowheads="1" noChangeShapeType="1"/>
          </p:cNvSpPr>
          <p:nvPr/>
        </p:nvSpPr>
        <p:spPr>
          <a:xfrm>
            <a:off x="3568700" y="1193800"/>
            <a:ext cx="8280400" cy="13589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Drawings on colorful paper">
            <a:extLst>
              <a:ext uri="{FF2B5EF4-FFF2-40B4-BE49-F238E27FC236}">
                <a16:creationId xmlns:a16="http://schemas.microsoft.com/office/drawing/2014/main" id="{13C84A6C-426B-0CBF-8784-89BD17882A68}"/>
              </a:ext>
            </a:extLst>
          </p:cNvPr>
          <p:cNvPicPr>
            <a:picLocks noChangeAspect="1"/>
          </p:cNvPicPr>
          <p:nvPr/>
        </p:nvPicPr>
        <p:blipFill>
          <a:blip r:embed="rId3"/>
          <a:srcRect l="17206" r="3746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Rectangle 4" descr="Lecturer">
            <a:extLst>
              <a:ext uri="{FF2B5EF4-FFF2-40B4-BE49-F238E27FC236}">
                <a16:creationId xmlns:a16="http://schemas.microsoft.com/office/drawing/2014/main" id="{FD613E1E-A991-8951-7894-3D48097590B6}"/>
              </a:ext>
            </a:extLst>
          </p:cNvPr>
          <p:cNvSpPr/>
          <p:nvPr/>
        </p:nvSpPr>
        <p:spPr>
          <a:xfrm>
            <a:off x="5938214" y="675049"/>
            <a:ext cx="1229971" cy="1204572"/>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Group">
            <a:extLst>
              <a:ext uri="{FF2B5EF4-FFF2-40B4-BE49-F238E27FC236}">
                <a16:creationId xmlns:a16="http://schemas.microsoft.com/office/drawing/2014/main" id="{FF10451C-2CF1-D1E6-E26A-1EA8E7507A44}"/>
              </a:ext>
            </a:extLst>
          </p:cNvPr>
          <p:cNvSpPr/>
          <p:nvPr/>
        </p:nvSpPr>
        <p:spPr>
          <a:xfrm>
            <a:off x="9494061" y="502635"/>
            <a:ext cx="1520446" cy="144780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Connections">
            <a:extLst>
              <a:ext uri="{FF2B5EF4-FFF2-40B4-BE49-F238E27FC236}">
                <a16:creationId xmlns:a16="http://schemas.microsoft.com/office/drawing/2014/main" id="{2D341CCC-4262-DC2E-911B-B6C8A822B572}"/>
              </a:ext>
            </a:extLst>
          </p:cNvPr>
          <p:cNvSpPr/>
          <p:nvPr/>
        </p:nvSpPr>
        <p:spPr>
          <a:xfrm>
            <a:off x="7689036" y="3829330"/>
            <a:ext cx="1302564" cy="1358899"/>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nvGrpSpPr>
          <p:cNvPr id="8" name="Group 7">
            <a:extLst>
              <a:ext uri="{FF2B5EF4-FFF2-40B4-BE49-F238E27FC236}">
                <a16:creationId xmlns:a16="http://schemas.microsoft.com/office/drawing/2014/main" id="{73A9EF0C-AD93-AB3F-159D-CD076C4DC8AE}"/>
              </a:ext>
            </a:extLst>
          </p:cNvPr>
          <p:cNvGrpSpPr/>
          <p:nvPr/>
        </p:nvGrpSpPr>
        <p:grpSpPr>
          <a:xfrm>
            <a:off x="4886729" y="2174901"/>
            <a:ext cx="3455393" cy="996940"/>
            <a:chOff x="1006457" y="1489326"/>
            <a:chExt cx="1458984" cy="4043552"/>
          </a:xfrm>
        </p:grpSpPr>
        <p:sp>
          <p:nvSpPr>
            <p:cNvPr id="9" name="Rectangle 8">
              <a:extLst>
                <a:ext uri="{FF2B5EF4-FFF2-40B4-BE49-F238E27FC236}">
                  <a16:creationId xmlns:a16="http://schemas.microsoft.com/office/drawing/2014/main" id="{954E6386-996A-929F-2429-9D9CB79E41CF}"/>
                </a:ext>
              </a:extLst>
            </p:cNvPr>
            <p:cNvSpPr/>
            <p:nvPr/>
          </p:nvSpPr>
          <p:spPr>
            <a:xfrm>
              <a:off x="1006457" y="1489326"/>
              <a:ext cx="1458984" cy="404355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1" name="TextBox 10">
              <a:extLst>
                <a:ext uri="{FF2B5EF4-FFF2-40B4-BE49-F238E27FC236}">
                  <a16:creationId xmlns:a16="http://schemas.microsoft.com/office/drawing/2014/main" id="{8EF30EA8-9349-4B8D-7A86-313F8657C915}"/>
                </a:ext>
              </a:extLst>
            </p:cNvPr>
            <p:cNvSpPr txBox="1"/>
            <p:nvPr/>
          </p:nvSpPr>
          <p:spPr>
            <a:xfrm>
              <a:off x="1006457" y="1489326"/>
              <a:ext cx="1458984" cy="323106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2400" kern="1200">
                  <a:latin typeface="Avenir Next LT Pro" panose="020B0504020202020204" pitchFamily="34" charset="0"/>
                </a:rPr>
                <a:t>Hierarchical cultures may prefer </a:t>
              </a:r>
              <a:r>
                <a:rPr lang="en-GB" sz="2400" b="1" i="1" kern="1200">
                  <a:latin typeface="Avenir Next LT Pro" panose="020B0504020202020204" pitchFamily="34" charset="0"/>
                </a:rPr>
                <a:t>autocratic leadership</a:t>
              </a:r>
              <a:endParaRPr lang="en-US" sz="2400" b="1" i="1" kern="1200">
                <a:latin typeface="Avenir Next LT Pro" panose="020B0504020202020204" pitchFamily="34" charset="0"/>
              </a:endParaRPr>
            </a:p>
          </p:txBody>
        </p:sp>
      </p:grpSp>
      <p:grpSp>
        <p:nvGrpSpPr>
          <p:cNvPr id="12" name="Group 11">
            <a:extLst>
              <a:ext uri="{FF2B5EF4-FFF2-40B4-BE49-F238E27FC236}">
                <a16:creationId xmlns:a16="http://schemas.microsoft.com/office/drawing/2014/main" id="{B2CD0E9E-0164-92C7-8199-FFC730E65450}"/>
              </a:ext>
            </a:extLst>
          </p:cNvPr>
          <p:cNvGrpSpPr/>
          <p:nvPr/>
        </p:nvGrpSpPr>
        <p:grpSpPr>
          <a:xfrm>
            <a:off x="8526587" y="2206651"/>
            <a:ext cx="3455393" cy="996940"/>
            <a:chOff x="1006457" y="1489326"/>
            <a:chExt cx="1458984" cy="4043552"/>
          </a:xfrm>
        </p:grpSpPr>
        <p:sp>
          <p:nvSpPr>
            <p:cNvPr id="13" name="Rectangle 12">
              <a:extLst>
                <a:ext uri="{FF2B5EF4-FFF2-40B4-BE49-F238E27FC236}">
                  <a16:creationId xmlns:a16="http://schemas.microsoft.com/office/drawing/2014/main" id="{2647E2F5-1E50-5958-7271-84B8061C9FD2}"/>
                </a:ext>
              </a:extLst>
            </p:cNvPr>
            <p:cNvSpPr/>
            <p:nvPr/>
          </p:nvSpPr>
          <p:spPr>
            <a:xfrm>
              <a:off x="1006457" y="1489326"/>
              <a:ext cx="1458984" cy="404355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TextBox 13">
              <a:extLst>
                <a:ext uri="{FF2B5EF4-FFF2-40B4-BE49-F238E27FC236}">
                  <a16:creationId xmlns:a16="http://schemas.microsoft.com/office/drawing/2014/main" id="{5776116C-BFF0-E766-1790-5536A86B158E}"/>
                </a:ext>
              </a:extLst>
            </p:cNvPr>
            <p:cNvSpPr txBox="1"/>
            <p:nvPr/>
          </p:nvSpPr>
          <p:spPr>
            <a:xfrm>
              <a:off x="1006457" y="1489326"/>
              <a:ext cx="1458984" cy="323106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2400" kern="1200">
                  <a:latin typeface="Avenir Next LT Pro" panose="020B0504020202020204" pitchFamily="34" charset="0"/>
                </a:rPr>
                <a:t>Collaborative cultures may thrive under </a:t>
              </a:r>
              <a:r>
                <a:rPr lang="en-GB" sz="2400" b="1" i="1" kern="1200">
                  <a:latin typeface="Avenir Next LT Pro" panose="020B0504020202020204" pitchFamily="34" charset="0"/>
                </a:rPr>
                <a:t>transformational leadership</a:t>
              </a:r>
            </a:p>
          </p:txBody>
        </p:sp>
      </p:grpSp>
      <p:grpSp>
        <p:nvGrpSpPr>
          <p:cNvPr id="15" name="Group 14">
            <a:extLst>
              <a:ext uri="{FF2B5EF4-FFF2-40B4-BE49-F238E27FC236}">
                <a16:creationId xmlns:a16="http://schemas.microsoft.com/office/drawing/2014/main" id="{0C7CCAD0-4D45-9F50-9424-D9B13402861F}"/>
              </a:ext>
            </a:extLst>
          </p:cNvPr>
          <p:cNvGrpSpPr/>
          <p:nvPr/>
        </p:nvGrpSpPr>
        <p:grpSpPr>
          <a:xfrm>
            <a:off x="5480219" y="5214582"/>
            <a:ext cx="5723806" cy="996940"/>
            <a:chOff x="1006457" y="1489326"/>
            <a:chExt cx="1458984" cy="4043552"/>
          </a:xfrm>
        </p:grpSpPr>
        <p:sp>
          <p:nvSpPr>
            <p:cNvPr id="16" name="Rectangle 15">
              <a:extLst>
                <a:ext uri="{FF2B5EF4-FFF2-40B4-BE49-F238E27FC236}">
                  <a16:creationId xmlns:a16="http://schemas.microsoft.com/office/drawing/2014/main" id="{5C5449AA-65C4-326A-564C-DA85365FD75F}"/>
                </a:ext>
              </a:extLst>
            </p:cNvPr>
            <p:cNvSpPr/>
            <p:nvPr/>
          </p:nvSpPr>
          <p:spPr>
            <a:xfrm>
              <a:off x="1006457" y="1489326"/>
              <a:ext cx="1458984" cy="404355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TextBox 16">
              <a:extLst>
                <a:ext uri="{FF2B5EF4-FFF2-40B4-BE49-F238E27FC236}">
                  <a16:creationId xmlns:a16="http://schemas.microsoft.com/office/drawing/2014/main" id="{D2AF30AA-3475-2B5C-7D1A-37423F381E10}"/>
                </a:ext>
              </a:extLst>
            </p:cNvPr>
            <p:cNvSpPr txBox="1"/>
            <p:nvPr/>
          </p:nvSpPr>
          <p:spPr>
            <a:xfrm>
              <a:off x="1006457" y="1489326"/>
              <a:ext cx="1458984" cy="323106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2400" kern="1200">
                  <a:latin typeface="Avenir Next LT Pro" panose="020B0504020202020204" pitchFamily="34" charset="0"/>
                </a:rPr>
                <a:t>Leaders in orgs with strong cultures may need to align their style to fit established norms, whereas weak cultures allow more flexibility</a:t>
              </a:r>
            </a:p>
          </p:txBody>
        </p:sp>
      </p:grpSp>
    </p:spTree>
    <p:extLst>
      <p:ext uri="{BB962C8B-B14F-4D97-AF65-F5344CB8AC3E}">
        <p14:creationId xmlns:p14="http://schemas.microsoft.com/office/powerpoint/2010/main" val="3863867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SketchyVTI">
  <a:themeElements>
    <a:clrScheme name="AnalogousFromRegularSeed_2SEEDS">
      <a:dk1>
        <a:srgbClr val="000000"/>
      </a:dk1>
      <a:lt1>
        <a:srgbClr val="FFFFFF"/>
      </a:lt1>
      <a:dk2>
        <a:srgbClr val="302B1B"/>
      </a:dk2>
      <a:lt2>
        <a:srgbClr val="F0F1F3"/>
      </a:lt2>
      <a:accent1>
        <a:srgbClr val="C89B16"/>
      </a:accent1>
      <a:accent2>
        <a:srgbClr val="E76729"/>
      </a:accent2>
      <a:accent3>
        <a:srgbClr val="93AA1E"/>
      </a:accent3>
      <a:accent4>
        <a:srgbClr val="15B1BD"/>
      </a:accent4>
      <a:accent5>
        <a:srgbClr val="298AE7"/>
      </a:accent5>
      <a:accent6>
        <a:srgbClr val="3545DA"/>
      </a:accent6>
      <a:hlink>
        <a:srgbClr val="3F60B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5" ma:contentTypeDescription="Create a new document." ma:contentTypeScope="" ma:versionID="6b0aa185fb9a68c40c8102dfd810c7a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bff95f901f23fc9c248b485c267b4f20"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322F41-C3B9-4FE5-BFA4-0DA1240FD183}">
  <ds:schemaRefs>
    <ds:schemaRef ds:uri="696490a5-0429-499a-a254-a60426c02ef0"/>
    <ds:schemaRef ds:uri="d2d6d51c-be45-489c-bfaa-c0c3d4c0c98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72E529A-196A-48D5-9F63-07B6BF133D11}">
  <ds:schemaRefs>
    <ds:schemaRef ds:uri="http://schemas.microsoft.com/sharepoint/v3/contenttype/forms"/>
  </ds:schemaRefs>
</ds:datastoreItem>
</file>

<file path=customXml/itemProps3.xml><?xml version="1.0" encoding="utf-8"?>
<ds:datastoreItem xmlns:ds="http://schemas.openxmlformats.org/officeDocument/2006/customXml" ds:itemID="{0BB584E6-435E-406A-828B-775C50A1D957}">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53</Slides>
  <Notes>40</Notes>
  <HiddenSlides>0</HiddenSlide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SketchyVTI</vt:lpstr>
      <vt:lpstr>Leadership and Organisational Culture</vt:lpstr>
      <vt:lpstr>Lecture Outline</vt:lpstr>
      <vt:lpstr>Leadership is…</vt:lpstr>
      <vt:lpstr>PowerPoint Presentation</vt:lpstr>
      <vt:lpstr>PowerPoint Presentation</vt:lpstr>
      <vt:lpstr>PowerPoint Presentation</vt:lpstr>
      <vt:lpstr>Models of Leadership</vt:lpstr>
      <vt:lpstr>Trait Approaches</vt:lpstr>
      <vt:lpstr>Trait Approaches</vt:lpstr>
      <vt:lpstr>Trait Approaches</vt:lpstr>
      <vt:lpstr>Trait Approaches</vt:lpstr>
      <vt:lpstr>Behavioural Approaches</vt:lpstr>
      <vt:lpstr>Transactional and Transformational Leadership</vt:lpstr>
      <vt:lpstr>Transactional and  Transformational Leadership</vt:lpstr>
      <vt:lpstr>Transactional and  Transformational Leadership </vt:lpstr>
      <vt:lpstr>Transactional Leadership</vt:lpstr>
      <vt:lpstr>Transactional Leadership</vt:lpstr>
      <vt:lpstr>Transformational Leadership</vt:lpstr>
      <vt:lpstr>Transformational Leadership</vt:lpstr>
      <vt:lpstr>Transformational Leadership</vt:lpstr>
      <vt:lpstr>Transformational Leadership</vt:lpstr>
      <vt:lpstr>Transformational Leadership</vt:lpstr>
      <vt:lpstr>Transformational Leadership</vt:lpstr>
      <vt:lpstr>PowerPoint Presentation</vt:lpstr>
      <vt:lpstr>PowerPoint Presentation</vt:lpstr>
      <vt:lpstr>PowerPoint Presentation</vt:lpstr>
      <vt:lpstr>Autocratic and Democratic Leadership</vt:lpstr>
      <vt:lpstr>Autocratic and  Democratic Leadership</vt:lpstr>
      <vt:lpstr>Autocratic and  Democratic Leadership </vt:lpstr>
      <vt:lpstr>Laissez Faire</vt:lpstr>
      <vt:lpstr>Laissez Faire</vt:lpstr>
      <vt:lpstr>Situational Leadership?</vt:lpstr>
      <vt:lpstr>Organisational Culture</vt:lpstr>
      <vt:lpstr>Organisational Culture (OC)</vt:lpstr>
      <vt:lpstr>Schein (1992)  Three levels of culture</vt:lpstr>
      <vt:lpstr>Organisational Culture (OC)</vt:lpstr>
      <vt:lpstr>Organisational Culture (OC)</vt:lpstr>
      <vt:lpstr>Organisational Culture (OC)</vt:lpstr>
      <vt:lpstr>Organisational Culture (OC)</vt:lpstr>
      <vt:lpstr>Cameron and Quinn (1999/2006)  Competing Values Framework</vt:lpstr>
      <vt:lpstr>Organisational Culture (OC)</vt:lpstr>
      <vt:lpstr>Organisational Culture (OC)</vt:lpstr>
      <vt:lpstr>Organisational Culture (OC)</vt:lpstr>
      <vt:lpstr>Organisational Culture (OC)</vt:lpstr>
      <vt:lpstr>Organisational Culture (OC)</vt:lpstr>
      <vt:lpstr>Organisational Culture (OC)</vt:lpstr>
      <vt:lpstr>Organisational Culture (OC)</vt:lpstr>
      <vt:lpstr>Organisational Culture (OC)</vt:lpstr>
      <vt:lpstr>Organisational Culture (OC)</vt:lpstr>
      <vt:lpstr>Organisational Culture (OC): Hofstede’s Cultural Dimensions Theory</vt:lpstr>
      <vt:lpstr>Organisational Culture (OC)</vt:lpstr>
      <vt:lpstr>Organisational Culture (OC)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Organisational Culture</dc:title>
  <dc:creator>Stacey Coleman</dc:creator>
  <cp:revision>1</cp:revision>
  <dcterms:created xsi:type="dcterms:W3CDTF">2022-11-22T11:31:46Z</dcterms:created>
  <dcterms:modified xsi:type="dcterms:W3CDTF">2024-12-02T09:19:48Z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