
<file path=[Content_Types].xml><?xml version="1.0" encoding="utf-8"?>
<Types xmlns="http://schemas.openxmlformats.org/package/2006/content-types">
  <Default Extension="jpeg" ContentType="image/jpeg"/>
  <Default Extension="jpg" ContentType="image/jpeg"/>
  <Default Extension="m4a" ContentType="audio/mp4"/>
  <Default Extension="mp3" ContentType="audio/m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1"/>
  </p:notesMasterIdLst>
  <p:handoutMasterIdLst>
    <p:handoutMasterId r:id="rId22"/>
  </p:handoutMasterIdLst>
  <p:sldIdLst>
    <p:sldId id="383" r:id="rId5"/>
    <p:sldId id="384" r:id="rId6"/>
    <p:sldId id="377" r:id="rId7"/>
    <p:sldId id="379" r:id="rId8"/>
    <p:sldId id="385" r:id="rId9"/>
    <p:sldId id="386" r:id="rId10"/>
    <p:sldId id="387" r:id="rId11"/>
    <p:sldId id="392" r:id="rId12"/>
    <p:sldId id="388" r:id="rId13"/>
    <p:sldId id="389" r:id="rId14"/>
    <p:sldId id="394" r:id="rId15"/>
    <p:sldId id="390" r:id="rId16"/>
    <p:sldId id="393" r:id="rId17"/>
    <p:sldId id="362" r:id="rId18"/>
    <p:sldId id="363" r:id="rId19"/>
    <p:sldId id="356" r:id="rId20"/>
  </p:sldIdLst>
  <p:sldSz cx="12192000" cy="6858000"/>
  <p:notesSz cx="9388475" cy="7102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STRUCTIONS" id="{BB928E10-A69C-42F6-8B07-A2FEAC067766}">
          <p14:sldIdLst>
            <p14:sldId id="383"/>
            <p14:sldId id="384"/>
          </p14:sldIdLst>
        </p14:section>
        <p14:section name="SLIDE STARTERS" id="{ACC24B29-0CC7-491A-A98A-CF7CBDBE501E}">
          <p14:sldIdLst>
            <p14:sldId id="377"/>
            <p14:sldId id="379"/>
            <p14:sldId id="385"/>
            <p14:sldId id="386"/>
            <p14:sldId id="387"/>
            <p14:sldId id="392"/>
            <p14:sldId id="388"/>
            <p14:sldId id="389"/>
            <p14:sldId id="394"/>
            <p14:sldId id="390"/>
            <p14:sldId id="393"/>
            <p14:sldId id="362"/>
            <p14:sldId id="363"/>
            <p14:sldId id="356"/>
          </p14:sldIdLst>
        </p14:section>
        <p14:section name="THANK YOU" id="{6CD91DAB-8EC3-4802-89E9-0F1C7022FB2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E6E6E6"/>
    <a:srgbClr val="11161C"/>
    <a:srgbClr val="DC5924"/>
    <a:srgbClr val="B7472A"/>
    <a:srgbClr val="000000"/>
    <a:srgbClr val="FFFFFF"/>
    <a:srgbClr val="75D1FF"/>
    <a:srgbClr val="7F7F7F"/>
    <a:srgbClr val="F2F2F2"/>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FEEDA7-1E1D-49CE-8EE3-BDDB7186E6C6}" v="9" dt="2021-03-22T19:22:36.8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85968" autoAdjust="0"/>
  </p:normalViewPr>
  <p:slideViewPr>
    <p:cSldViewPr snapToGrid="0">
      <p:cViewPr varScale="1">
        <p:scale>
          <a:sx n="77" d="100"/>
          <a:sy n="77" d="100"/>
        </p:scale>
        <p:origin x="72" y="36"/>
      </p:cViewPr>
      <p:guideLst/>
    </p:cSldViewPr>
  </p:slideViewPr>
  <p:outlineViewPr>
    <p:cViewPr>
      <p:scale>
        <a:sx n="33" d="100"/>
        <a:sy n="33" d="100"/>
      </p:scale>
      <p:origin x="0" y="-1164"/>
    </p:cViewPr>
  </p:outlineViewPr>
  <p:notesTextViewPr>
    <p:cViewPr>
      <p:scale>
        <a:sx n="1" d="1"/>
        <a:sy n="1" d="1"/>
      </p:scale>
      <p:origin x="0" y="0"/>
    </p:cViewPr>
  </p:notesTextViewPr>
  <p:sorterViewPr>
    <p:cViewPr>
      <p:scale>
        <a:sx n="108" d="100"/>
        <a:sy n="108" d="100"/>
      </p:scale>
      <p:origin x="0" y="-3162"/>
    </p:cViewPr>
  </p:sorterViewPr>
  <p:notesViewPr>
    <p:cSldViewPr snapToGrid="0">
      <p:cViewPr>
        <p:scale>
          <a:sx n="66" d="100"/>
          <a:sy n="66" d="100"/>
        </p:scale>
        <p:origin x="2539" y="28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h Louise Oliver (1703799)" userId="2d637553-5bf0-420e-abfb-30203890b375" providerId="ADAL" clId="{4BFEEDA7-1E1D-49CE-8EE3-BDDB7186E6C6}"/>
    <pc:docChg chg="undo custSel modSld">
      <pc:chgData name="Tash Louise Oliver (1703799)" userId="2d637553-5bf0-420e-abfb-30203890b375" providerId="ADAL" clId="{4BFEEDA7-1E1D-49CE-8EE3-BDDB7186E6C6}" dt="2021-03-22T19:22:37.792" v="26" actId="478"/>
      <pc:docMkLst>
        <pc:docMk/>
      </pc:docMkLst>
      <pc:sldChg chg="addSp delSp modSp mod delAnim">
        <pc:chgData name="Tash Louise Oliver (1703799)" userId="2d637553-5bf0-420e-abfb-30203890b375" providerId="ADAL" clId="{4BFEEDA7-1E1D-49CE-8EE3-BDDB7186E6C6}" dt="2021-03-22T15:47:43.945" v="16"/>
        <pc:sldMkLst>
          <pc:docMk/>
          <pc:sldMk cId="3937079039" sldId="362"/>
        </pc:sldMkLst>
        <pc:picChg chg="add mod">
          <ac:chgData name="Tash Louise Oliver (1703799)" userId="2d637553-5bf0-420e-abfb-30203890b375" providerId="ADAL" clId="{4BFEEDA7-1E1D-49CE-8EE3-BDDB7186E6C6}" dt="2021-03-22T15:47:43.945" v="16"/>
          <ac:picMkLst>
            <pc:docMk/>
            <pc:sldMk cId="3937079039" sldId="362"/>
            <ac:picMk id="3" creationId="{937B6491-798E-4A34-8BD6-3D650170E181}"/>
          </ac:picMkLst>
        </pc:picChg>
        <pc:picChg chg="del">
          <ac:chgData name="Tash Louise Oliver (1703799)" userId="2d637553-5bf0-420e-abfb-30203890b375" providerId="ADAL" clId="{4BFEEDA7-1E1D-49CE-8EE3-BDDB7186E6C6}" dt="2021-03-22T15:25:17.140" v="15" actId="478"/>
          <ac:picMkLst>
            <pc:docMk/>
            <pc:sldMk cId="3937079039" sldId="362"/>
            <ac:picMk id="15" creationId="{233C34E1-97B9-48C2-99D2-F04567164BC4}"/>
          </ac:picMkLst>
        </pc:picChg>
      </pc:sldChg>
      <pc:sldChg chg="addSp modSp">
        <pc:chgData name="Tash Louise Oliver (1703799)" userId="2d637553-5bf0-420e-abfb-30203890b375" providerId="ADAL" clId="{4BFEEDA7-1E1D-49CE-8EE3-BDDB7186E6C6}" dt="2021-03-22T15:47:43.945" v="16"/>
        <pc:sldMkLst>
          <pc:docMk/>
          <pc:sldMk cId="2027444631" sldId="363"/>
        </pc:sldMkLst>
        <pc:picChg chg="add mod">
          <ac:chgData name="Tash Louise Oliver (1703799)" userId="2d637553-5bf0-420e-abfb-30203890b375" providerId="ADAL" clId="{4BFEEDA7-1E1D-49CE-8EE3-BDDB7186E6C6}" dt="2021-03-22T15:47:43.945" v="16"/>
          <ac:picMkLst>
            <pc:docMk/>
            <pc:sldMk cId="2027444631" sldId="363"/>
            <ac:picMk id="2" creationId="{89C791E4-064A-4D6C-AC3C-B62555CAC184}"/>
          </ac:picMkLst>
        </pc:picChg>
      </pc:sldChg>
      <pc:sldChg chg="addSp delSp modSp mod delAnim">
        <pc:chgData name="Tash Louise Oliver (1703799)" userId="2d637553-5bf0-420e-abfb-30203890b375" providerId="ADAL" clId="{4BFEEDA7-1E1D-49CE-8EE3-BDDB7186E6C6}" dt="2021-03-22T15:47:43.945" v="16"/>
        <pc:sldMkLst>
          <pc:docMk/>
          <pc:sldMk cId="180389024" sldId="377"/>
        </pc:sldMkLst>
        <pc:picChg chg="del">
          <ac:chgData name="Tash Louise Oliver (1703799)" userId="2d637553-5bf0-420e-abfb-30203890b375" providerId="ADAL" clId="{4BFEEDA7-1E1D-49CE-8EE3-BDDB7186E6C6}" dt="2021-03-22T15:24:08.655" v="3" actId="478"/>
          <ac:picMkLst>
            <pc:docMk/>
            <pc:sldMk cId="180389024" sldId="377"/>
            <ac:picMk id="2" creationId="{D04996BD-A1AD-466D-8E59-4D45EF8C0461}"/>
          </ac:picMkLst>
        </pc:picChg>
        <pc:picChg chg="add mod">
          <ac:chgData name="Tash Louise Oliver (1703799)" userId="2d637553-5bf0-420e-abfb-30203890b375" providerId="ADAL" clId="{4BFEEDA7-1E1D-49CE-8EE3-BDDB7186E6C6}" dt="2021-03-22T15:47:43.945" v="16"/>
          <ac:picMkLst>
            <pc:docMk/>
            <pc:sldMk cId="180389024" sldId="377"/>
            <ac:picMk id="4" creationId="{6E74C6BB-D235-4C29-8FC1-4BD140DEEE6D}"/>
          </ac:picMkLst>
        </pc:picChg>
      </pc:sldChg>
      <pc:sldChg chg="addSp delSp modSp mod delAnim">
        <pc:chgData name="Tash Louise Oliver (1703799)" userId="2d637553-5bf0-420e-abfb-30203890b375" providerId="ADAL" clId="{4BFEEDA7-1E1D-49CE-8EE3-BDDB7186E6C6}" dt="2021-03-22T15:47:43.945" v="16"/>
        <pc:sldMkLst>
          <pc:docMk/>
          <pc:sldMk cId="2376105647" sldId="379"/>
        </pc:sldMkLst>
        <pc:picChg chg="del">
          <ac:chgData name="Tash Louise Oliver (1703799)" userId="2d637553-5bf0-420e-abfb-30203890b375" providerId="ADAL" clId="{4BFEEDA7-1E1D-49CE-8EE3-BDDB7186E6C6}" dt="2021-03-22T15:24:12.868" v="4" actId="478"/>
          <ac:picMkLst>
            <pc:docMk/>
            <pc:sldMk cId="2376105647" sldId="379"/>
            <ac:picMk id="3" creationId="{8B2AB8E4-7F65-4E95-ADA7-65D919BD0E7A}"/>
          </ac:picMkLst>
        </pc:picChg>
        <pc:picChg chg="add mod">
          <ac:chgData name="Tash Louise Oliver (1703799)" userId="2d637553-5bf0-420e-abfb-30203890b375" providerId="ADAL" clId="{4BFEEDA7-1E1D-49CE-8EE3-BDDB7186E6C6}" dt="2021-03-22T15:47:43.945" v="16"/>
          <ac:picMkLst>
            <pc:docMk/>
            <pc:sldMk cId="2376105647" sldId="379"/>
            <ac:picMk id="4" creationId="{2E81BDEC-7A26-4CC7-AAC9-07B8B796BB60}"/>
          </ac:picMkLst>
        </pc:picChg>
      </pc:sldChg>
      <pc:sldChg chg="addSp delSp modSp mod addAnim delAnim">
        <pc:chgData name="Tash Louise Oliver (1703799)" userId="2d637553-5bf0-420e-abfb-30203890b375" providerId="ADAL" clId="{4BFEEDA7-1E1D-49CE-8EE3-BDDB7186E6C6}" dt="2021-03-22T19:22:37.792" v="26" actId="478"/>
        <pc:sldMkLst>
          <pc:docMk/>
          <pc:sldMk cId="1788325768" sldId="383"/>
        </pc:sldMkLst>
        <pc:spChg chg="mod">
          <ac:chgData name="Tash Louise Oliver (1703799)" userId="2d637553-5bf0-420e-abfb-30203890b375" providerId="ADAL" clId="{4BFEEDA7-1E1D-49CE-8EE3-BDDB7186E6C6}" dt="2021-03-22T19:22:29.285" v="23" actId="20577"/>
          <ac:spMkLst>
            <pc:docMk/>
            <pc:sldMk cId="1788325768" sldId="383"/>
            <ac:spMk id="12" creationId="{00000000-0000-0000-0000-000000000000}"/>
          </ac:spMkLst>
        </pc:spChg>
        <pc:spChg chg="add del">
          <ac:chgData name="Tash Louise Oliver (1703799)" userId="2d637553-5bf0-420e-abfb-30203890b375" providerId="ADAL" clId="{4BFEEDA7-1E1D-49CE-8EE3-BDDB7186E6C6}" dt="2021-03-22T19:22:37.359" v="24" actId="478"/>
          <ac:spMkLst>
            <pc:docMk/>
            <pc:sldMk cId="1788325768" sldId="383"/>
            <ac:spMk id="15" creationId="{00000000-0000-0000-0000-000000000000}"/>
          </ac:spMkLst>
        </pc:spChg>
        <pc:spChg chg="add del">
          <ac:chgData name="Tash Louise Oliver (1703799)" userId="2d637553-5bf0-420e-abfb-30203890b375" providerId="ADAL" clId="{4BFEEDA7-1E1D-49CE-8EE3-BDDB7186E6C6}" dt="2021-03-22T19:22:37.566" v="25" actId="478"/>
          <ac:spMkLst>
            <pc:docMk/>
            <pc:sldMk cId="1788325768" sldId="383"/>
            <ac:spMk id="16" creationId="{00000000-0000-0000-0000-000000000000}"/>
          </ac:spMkLst>
        </pc:spChg>
        <pc:spChg chg="add del">
          <ac:chgData name="Tash Louise Oliver (1703799)" userId="2d637553-5bf0-420e-abfb-30203890b375" providerId="ADAL" clId="{4BFEEDA7-1E1D-49CE-8EE3-BDDB7186E6C6}" dt="2021-03-22T19:22:37.792" v="26" actId="478"/>
          <ac:spMkLst>
            <pc:docMk/>
            <pc:sldMk cId="1788325768" sldId="383"/>
            <ac:spMk id="19" creationId="{00000000-0000-0000-0000-000000000000}"/>
          </ac:spMkLst>
        </pc:spChg>
        <pc:picChg chg="del mod">
          <ac:chgData name="Tash Louise Oliver (1703799)" userId="2d637553-5bf0-420e-abfb-30203890b375" providerId="ADAL" clId="{4BFEEDA7-1E1D-49CE-8EE3-BDDB7186E6C6}" dt="2021-03-22T15:23:54.180" v="1" actId="478"/>
          <ac:picMkLst>
            <pc:docMk/>
            <pc:sldMk cId="1788325768" sldId="383"/>
            <ac:picMk id="2" creationId="{E62EB0B8-06C5-4DF6-943B-FDB8753A4E13}"/>
          </ac:picMkLst>
        </pc:picChg>
        <pc:picChg chg="add mod">
          <ac:chgData name="Tash Louise Oliver (1703799)" userId="2d637553-5bf0-420e-abfb-30203890b375" providerId="ADAL" clId="{4BFEEDA7-1E1D-49CE-8EE3-BDDB7186E6C6}" dt="2021-03-22T15:47:43.945" v="16"/>
          <ac:picMkLst>
            <pc:docMk/>
            <pc:sldMk cId="1788325768" sldId="383"/>
            <ac:picMk id="4" creationId="{3B81EAF7-0386-42E4-82B0-D705BA84C956}"/>
          </ac:picMkLst>
        </pc:picChg>
      </pc:sldChg>
      <pc:sldChg chg="addSp delSp modSp mod delAnim">
        <pc:chgData name="Tash Louise Oliver (1703799)" userId="2d637553-5bf0-420e-abfb-30203890b375" providerId="ADAL" clId="{4BFEEDA7-1E1D-49CE-8EE3-BDDB7186E6C6}" dt="2021-03-22T15:47:43.945" v="16"/>
        <pc:sldMkLst>
          <pc:docMk/>
          <pc:sldMk cId="3597310534" sldId="384"/>
        </pc:sldMkLst>
        <pc:picChg chg="del">
          <ac:chgData name="Tash Louise Oliver (1703799)" userId="2d637553-5bf0-420e-abfb-30203890b375" providerId="ADAL" clId="{4BFEEDA7-1E1D-49CE-8EE3-BDDB7186E6C6}" dt="2021-03-22T15:24:03.246" v="2" actId="478"/>
          <ac:picMkLst>
            <pc:docMk/>
            <pc:sldMk cId="3597310534" sldId="384"/>
            <ac:picMk id="2" creationId="{3F2B6B1D-F57F-4764-AB36-FE8D84EC8990}"/>
          </ac:picMkLst>
        </pc:picChg>
        <pc:picChg chg="add mod">
          <ac:chgData name="Tash Louise Oliver (1703799)" userId="2d637553-5bf0-420e-abfb-30203890b375" providerId="ADAL" clId="{4BFEEDA7-1E1D-49CE-8EE3-BDDB7186E6C6}" dt="2021-03-22T15:47:43.945" v="16"/>
          <ac:picMkLst>
            <pc:docMk/>
            <pc:sldMk cId="3597310534" sldId="384"/>
            <ac:picMk id="3" creationId="{FA4858F9-2FCC-4D60-9F4D-F51CFEE237B6}"/>
          </ac:picMkLst>
        </pc:picChg>
      </pc:sldChg>
      <pc:sldChg chg="addSp delSp modSp mod delAnim">
        <pc:chgData name="Tash Louise Oliver (1703799)" userId="2d637553-5bf0-420e-abfb-30203890b375" providerId="ADAL" clId="{4BFEEDA7-1E1D-49CE-8EE3-BDDB7186E6C6}" dt="2021-03-22T15:47:43.945" v="16"/>
        <pc:sldMkLst>
          <pc:docMk/>
          <pc:sldMk cId="3763792494" sldId="385"/>
        </pc:sldMkLst>
        <pc:picChg chg="del mod">
          <ac:chgData name="Tash Louise Oliver (1703799)" userId="2d637553-5bf0-420e-abfb-30203890b375" providerId="ADAL" clId="{4BFEEDA7-1E1D-49CE-8EE3-BDDB7186E6C6}" dt="2021-03-22T15:24:30.230" v="6" actId="478"/>
          <ac:picMkLst>
            <pc:docMk/>
            <pc:sldMk cId="3763792494" sldId="385"/>
            <ac:picMk id="5" creationId="{9337E00C-530D-4CE2-B4A2-B6B42A91DCBB}"/>
          </ac:picMkLst>
        </pc:picChg>
        <pc:picChg chg="add mod">
          <ac:chgData name="Tash Louise Oliver (1703799)" userId="2d637553-5bf0-420e-abfb-30203890b375" providerId="ADAL" clId="{4BFEEDA7-1E1D-49CE-8EE3-BDDB7186E6C6}" dt="2021-03-22T15:47:43.945" v="16"/>
          <ac:picMkLst>
            <pc:docMk/>
            <pc:sldMk cId="3763792494" sldId="385"/>
            <ac:picMk id="12" creationId="{F01B4B33-C4E4-4DF9-8450-B7BBB4DA0CE0}"/>
          </ac:picMkLst>
        </pc:picChg>
      </pc:sldChg>
      <pc:sldChg chg="addSp delSp modSp mod delAnim">
        <pc:chgData name="Tash Louise Oliver (1703799)" userId="2d637553-5bf0-420e-abfb-30203890b375" providerId="ADAL" clId="{4BFEEDA7-1E1D-49CE-8EE3-BDDB7186E6C6}" dt="2021-03-22T15:47:43.945" v="16"/>
        <pc:sldMkLst>
          <pc:docMk/>
          <pc:sldMk cId="2441157815" sldId="386"/>
        </pc:sldMkLst>
        <pc:picChg chg="add mod">
          <ac:chgData name="Tash Louise Oliver (1703799)" userId="2d637553-5bf0-420e-abfb-30203890b375" providerId="ADAL" clId="{4BFEEDA7-1E1D-49CE-8EE3-BDDB7186E6C6}" dt="2021-03-22T15:47:43.945" v="16"/>
          <ac:picMkLst>
            <pc:docMk/>
            <pc:sldMk cId="2441157815" sldId="386"/>
            <ac:picMk id="6" creationId="{B06F70D4-ED99-4B47-ABC1-38F57DA5607B}"/>
          </ac:picMkLst>
        </pc:picChg>
        <pc:picChg chg="del">
          <ac:chgData name="Tash Louise Oliver (1703799)" userId="2d637553-5bf0-420e-abfb-30203890b375" providerId="ADAL" clId="{4BFEEDA7-1E1D-49CE-8EE3-BDDB7186E6C6}" dt="2021-03-22T15:24:36.588" v="7" actId="478"/>
          <ac:picMkLst>
            <pc:docMk/>
            <pc:sldMk cId="2441157815" sldId="386"/>
            <ac:picMk id="7" creationId="{49C6DE0A-3579-4CA0-B630-B16D3E3D791D}"/>
          </ac:picMkLst>
        </pc:picChg>
      </pc:sldChg>
      <pc:sldChg chg="addSp delSp modSp mod delAnim">
        <pc:chgData name="Tash Louise Oliver (1703799)" userId="2d637553-5bf0-420e-abfb-30203890b375" providerId="ADAL" clId="{4BFEEDA7-1E1D-49CE-8EE3-BDDB7186E6C6}" dt="2021-03-22T15:47:43.945" v="16"/>
        <pc:sldMkLst>
          <pc:docMk/>
          <pc:sldMk cId="3178305309" sldId="387"/>
        </pc:sldMkLst>
        <pc:picChg chg="del">
          <ac:chgData name="Tash Louise Oliver (1703799)" userId="2d637553-5bf0-420e-abfb-30203890b375" providerId="ADAL" clId="{4BFEEDA7-1E1D-49CE-8EE3-BDDB7186E6C6}" dt="2021-03-22T15:24:41.150" v="8" actId="478"/>
          <ac:picMkLst>
            <pc:docMk/>
            <pc:sldMk cId="3178305309" sldId="387"/>
            <ac:picMk id="10" creationId="{439AD69D-2118-4C9C-898A-A94D2FA0C062}"/>
          </ac:picMkLst>
        </pc:picChg>
        <pc:picChg chg="add mod">
          <ac:chgData name="Tash Louise Oliver (1703799)" userId="2d637553-5bf0-420e-abfb-30203890b375" providerId="ADAL" clId="{4BFEEDA7-1E1D-49CE-8EE3-BDDB7186E6C6}" dt="2021-03-22T15:47:43.945" v="16"/>
          <ac:picMkLst>
            <pc:docMk/>
            <pc:sldMk cId="3178305309" sldId="387"/>
            <ac:picMk id="11" creationId="{C5E057E0-C52F-4E1C-A2AA-8318301A7405}"/>
          </ac:picMkLst>
        </pc:picChg>
      </pc:sldChg>
      <pc:sldChg chg="addSp delSp modSp mod delAnim">
        <pc:chgData name="Tash Louise Oliver (1703799)" userId="2d637553-5bf0-420e-abfb-30203890b375" providerId="ADAL" clId="{4BFEEDA7-1E1D-49CE-8EE3-BDDB7186E6C6}" dt="2021-03-22T15:47:43.945" v="16"/>
        <pc:sldMkLst>
          <pc:docMk/>
          <pc:sldMk cId="906271693" sldId="388"/>
        </pc:sldMkLst>
        <pc:picChg chg="del">
          <ac:chgData name="Tash Louise Oliver (1703799)" userId="2d637553-5bf0-420e-abfb-30203890b375" providerId="ADAL" clId="{4BFEEDA7-1E1D-49CE-8EE3-BDDB7186E6C6}" dt="2021-03-22T15:24:52.883" v="10" actId="478"/>
          <ac:picMkLst>
            <pc:docMk/>
            <pc:sldMk cId="906271693" sldId="388"/>
            <ac:picMk id="5" creationId="{DA0D6C71-AA3F-44FC-96AF-D54A749F7DFD}"/>
          </ac:picMkLst>
        </pc:picChg>
        <pc:picChg chg="add mod">
          <ac:chgData name="Tash Louise Oliver (1703799)" userId="2d637553-5bf0-420e-abfb-30203890b375" providerId="ADAL" clId="{4BFEEDA7-1E1D-49CE-8EE3-BDDB7186E6C6}" dt="2021-03-22T15:47:43.945" v="16"/>
          <ac:picMkLst>
            <pc:docMk/>
            <pc:sldMk cId="906271693" sldId="388"/>
            <ac:picMk id="15" creationId="{B2872A04-9BB6-45EF-A54B-C60136702171}"/>
          </ac:picMkLst>
        </pc:picChg>
      </pc:sldChg>
      <pc:sldChg chg="addSp delSp modSp mod delAnim">
        <pc:chgData name="Tash Louise Oliver (1703799)" userId="2d637553-5bf0-420e-abfb-30203890b375" providerId="ADAL" clId="{4BFEEDA7-1E1D-49CE-8EE3-BDDB7186E6C6}" dt="2021-03-22T15:47:43.945" v="16"/>
        <pc:sldMkLst>
          <pc:docMk/>
          <pc:sldMk cId="3575121505" sldId="389"/>
        </pc:sldMkLst>
        <pc:picChg chg="add mod">
          <ac:chgData name="Tash Louise Oliver (1703799)" userId="2d637553-5bf0-420e-abfb-30203890b375" providerId="ADAL" clId="{4BFEEDA7-1E1D-49CE-8EE3-BDDB7186E6C6}" dt="2021-03-22T15:47:43.945" v="16"/>
          <ac:picMkLst>
            <pc:docMk/>
            <pc:sldMk cId="3575121505" sldId="389"/>
            <ac:picMk id="8" creationId="{005EAEEE-240B-4550-9E84-BE1E0B4F652A}"/>
          </ac:picMkLst>
        </pc:picChg>
        <pc:picChg chg="del">
          <ac:chgData name="Tash Louise Oliver (1703799)" userId="2d637553-5bf0-420e-abfb-30203890b375" providerId="ADAL" clId="{4BFEEDA7-1E1D-49CE-8EE3-BDDB7186E6C6}" dt="2021-03-22T15:24:58.008" v="11" actId="478"/>
          <ac:picMkLst>
            <pc:docMk/>
            <pc:sldMk cId="3575121505" sldId="389"/>
            <ac:picMk id="15" creationId="{D6AB0A47-CC33-47B0-A703-35123ABBCF57}"/>
          </ac:picMkLst>
        </pc:picChg>
      </pc:sldChg>
      <pc:sldChg chg="addSp delSp modSp mod delAnim">
        <pc:chgData name="Tash Louise Oliver (1703799)" userId="2d637553-5bf0-420e-abfb-30203890b375" providerId="ADAL" clId="{4BFEEDA7-1E1D-49CE-8EE3-BDDB7186E6C6}" dt="2021-03-22T15:47:43.945" v="16"/>
        <pc:sldMkLst>
          <pc:docMk/>
          <pc:sldMk cId="2825552798" sldId="390"/>
        </pc:sldMkLst>
        <pc:picChg chg="add mod">
          <ac:chgData name="Tash Louise Oliver (1703799)" userId="2d637553-5bf0-420e-abfb-30203890b375" providerId="ADAL" clId="{4BFEEDA7-1E1D-49CE-8EE3-BDDB7186E6C6}" dt="2021-03-22T15:47:43.945" v="16"/>
          <ac:picMkLst>
            <pc:docMk/>
            <pc:sldMk cId="2825552798" sldId="390"/>
            <ac:picMk id="14" creationId="{A93720DD-A4FF-4AEA-A267-19ACA368CD2B}"/>
          </ac:picMkLst>
        </pc:picChg>
        <pc:picChg chg="del">
          <ac:chgData name="Tash Louise Oliver (1703799)" userId="2d637553-5bf0-420e-abfb-30203890b375" providerId="ADAL" clId="{4BFEEDA7-1E1D-49CE-8EE3-BDDB7186E6C6}" dt="2021-03-22T15:25:06.579" v="13" actId="478"/>
          <ac:picMkLst>
            <pc:docMk/>
            <pc:sldMk cId="2825552798" sldId="390"/>
            <ac:picMk id="15" creationId="{1B76FCBC-D5C5-4069-9BF6-50DAA5DF4DA3}"/>
          </ac:picMkLst>
        </pc:picChg>
      </pc:sldChg>
      <pc:sldChg chg="addSp delSp modSp mod delAnim">
        <pc:chgData name="Tash Louise Oliver (1703799)" userId="2d637553-5bf0-420e-abfb-30203890b375" providerId="ADAL" clId="{4BFEEDA7-1E1D-49CE-8EE3-BDDB7186E6C6}" dt="2021-03-22T15:47:43.945" v="16"/>
        <pc:sldMkLst>
          <pc:docMk/>
          <pc:sldMk cId="31311701" sldId="392"/>
        </pc:sldMkLst>
        <pc:picChg chg="del">
          <ac:chgData name="Tash Louise Oliver (1703799)" userId="2d637553-5bf0-420e-abfb-30203890b375" providerId="ADAL" clId="{4BFEEDA7-1E1D-49CE-8EE3-BDDB7186E6C6}" dt="2021-03-22T15:24:45.175" v="9" actId="478"/>
          <ac:picMkLst>
            <pc:docMk/>
            <pc:sldMk cId="31311701" sldId="392"/>
            <ac:picMk id="4" creationId="{D17C63BB-9A92-4318-8D11-0562E7125FE1}"/>
          </ac:picMkLst>
        </pc:picChg>
        <pc:picChg chg="add mod">
          <ac:chgData name="Tash Louise Oliver (1703799)" userId="2d637553-5bf0-420e-abfb-30203890b375" providerId="ADAL" clId="{4BFEEDA7-1E1D-49CE-8EE3-BDDB7186E6C6}" dt="2021-03-22T15:47:43.945" v="16"/>
          <ac:picMkLst>
            <pc:docMk/>
            <pc:sldMk cId="31311701" sldId="392"/>
            <ac:picMk id="5" creationId="{46772AEC-196C-4FF6-A2F9-60A201672DF4}"/>
          </ac:picMkLst>
        </pc:picChg>
      </pc:sldChg>
      <pc:sldChg chg="addSp delSp modSp mod delAnim">
        <pc:chgData name="Tash Louise Oliver (1703799)" userId="2d637553-5bf0-420e-abfb-30203890b375" providerId="ADAL" clId="{4BFEEDA7-1E1D-49CE-8EE3-BDDB7186E6C6}" dt="2021-03-22T15:47:43.945" v="16"/>
        <pc:sldMkLst>
          <pc:docMk/>
          <pc:sldMk cId="128122829" sldId="393"/>
        </pc:sldMkLst>
        <pc:picChg chg="add mod">
          <ac:chgData name="Tash Louise Oliver (1703799)" userId="2d637553-5bf0-420e-abfb-30203890b375" providerId="ADAL" clId="{4BFEEDA7-1E1D-49CE-8EE3-BDDB7186E6C6}" dt="2021-03-22T15:47:43.945" v="16"/>
          <ac:picMkLst>
            <pc:docMk/>
            <pc:sldMk cId="128122829" sldId="393"/>
            <ac:picMk id="7" creationId="{6D84C693-4324-40BA-8A6B-ADF6E83B6ACA}"/>
          </ac:picMkLst>
        </pc:picChg>
        <pc:picChg chg="del">
          <ac:chgData name="Tash Louise Oliver (1703799)" userId="2d637553-5bf0-420e-abfb-30203890b375" providerId="ADAL" clId="{4BFEEDA7-1E1D-49CE-8EE3-BDDB7186E6C6}" dt="2021-03-22T15:25:11.861" v="14" actId="478"/>
          <ac:picMkLst>
            <pc:docMk/>
            <pc:sldMk cId="128122829" sldId="393"/>
            <ac:picMk id="26" creationId="{B79BFE91-28EC-4D36-854D-EFFADC2D3A21}"/>
          </ac:picMkLst>
        </pc:picChg>
      </pc:sldChg>
      <pc:sldChg chg="addSp delSp modSp mod delAnim">
        <pc:chgData name="Tash Louise Oliver (1703799)" userId="2d637553-5bf0-420e-abfb-30203890b375" providerId="ADAL" clId="{4BFEEDA7-1E1D-49CE-8EE3-BDDB7186E6C6}" dt="2021-03-22T15:47:43.945" v="16"/>
        <pc:sldMkLst>
          <pc:docMk/>
          <pc:sldMk cId="410261265" sldId="394"/>
        </pc:sldMkLst>
        <pc:picChg chg="add mod">
          <ac:chgData name="Tash Louise Oliver (1703799)" userId="2d637553-5bf0-420e-abfb-30203890b375" providerId="ADAL" clId="{4BFEEDA7-1E1D-49CE-8EE3-BDDB7186E6C6}" dt="2021-03-22T15:47:43.945" v="16"/>
          <ac:picMkLst>
            <pc:docMk/>
            <pc:sldMk cId="410261265" sldId="394"/>
            <ac:picMk id="4" creationId="{D3F3CBAD-0984-401D-9B17-3A890E5D77AE}"/>
          </ac:picMkLst>
        </pc:picChg>
        <pc:picChg chg="del">
          <ac:chgData name="Tash Louise Oliver (1703799)" userId="2d637553-5bf0-420e-abfb-30203890b375" providerId="ADAL" clId="{4BFEEDA7-1E1D-49CE-8EE3-BDDB7186E6C6}" dt="2021-03-22T15:25:02.362" v="12" actId="478"/>
          <ac:picMkLst>
            <pc:docMk/>
            <pc:sldMk cId="410261265" sldId="394"/>
            <ac:picMk id="25" creationId="{6BA84577-5D25-4605-A3F7-6AC6EFEBFE9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dirty="0"/>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fld id="{7CCA049B-3A46-4BDA-A8F5-2925B00FE570}" type="datetimeFigureOut">
              <a:rPr lang="en-US" smtClean="0"/>
              <a:t>3/22/2021</a:t>
            </a:fld>
            <a:endParaRPr lang="en-US" dirty="0"/>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dirty="0"/>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fld id="{DBAA5490-FD59-4087-AC7E-016E8A4124C4}" type="slidenum">
              <a:rPr lang="en-US" smtClean="0"/>
              <a:t>‹#›</a:t>
            </a:fld>
            <a:endParaRPr lang="en-US" dirty="0"/>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dirty="0"/>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fld id="{44C46CEC-428A-4DD0-A7C7-21AF8DE33E93}" type="datetimeFigureOut">
              <a:rPr lang="en-US" smtClean="0"/>
              <a:t>3/22/2021</a:t>
            </a:fld>
            <a:endParaRPr lang="en-US" dirty="0"/>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endParaRPr lang="en-US" dirty="0"/>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dirty="0"/>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fld id="{4CBCEA92-F142-4D57-B507-37BDAF44710C}" type="slidenum">
              <a:rPr lang="en-US" smtClean="0"/>
              <a:t>‹#›</a:t>
            </a:fld>
            <a:endParaRPr lang="en-US" dirty="0"/>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use this title animation slide with a new image simply 1) move the top semi-transparent shape</a:t>
            </a:r>
            <a:r>
              <a:rPr lang="en-US" baseline="0" dirty="0"/>
              <a:t> </a:t>
            </a:r>
            <a:r>
              <a:rPr lang="en-US" dirty="0"/>
              <a:t>to the side, 2) delete placeholder image,</a:t>
            </a:r>
            <a:r>
              <a:rPr lang="en-US" baseline="0" dirty="0"/>
              <a:t> </a:t>
            </a:r>
            <a:br>
              <a:rPr lang="en-US" baseline="0" dirty="0"/>
            </a:br>
            <a:r>
              <a:rPr lang="en-US" baseline="0" dirty="0"/>
              <a:t>3) click on the picture icon to add a new picture, 4) </a:t>
            </a:r>
            <a:r>
              <a:rPr lang="en-US" dirty="0"/>
              <a:t>Move semi-transparent shape back to original position, 5) Update text on slide.</a:t>
            </a: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a:t>
            </a:fld>
            <a:endParaRPr lang="en-US" dirty="0"/>
          </a:p>
        </p:txBody>
      </p:sp>
    </p:spTree>
    <p:extLst>
      <p:ext uri="{BB962C8B-B14F-4D97-AF65-F5344CB8AC3E}">
        <p14:creationId xmlns:p14="http://schemas.microsoft.com/office/powerpoint/2010/main" val="2076836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use this title animation slide with a new image simply 1) move the top semi-transparent shape</a:t>
            </a:r>
            <a:r>
              <a:rPr lang="en-US" baseline="0" dirty="0"/>
              <a:t> </a:t>
            </a:r>
            <a:r>
              <a:rPr lang="en-US" dirty="0"/>
              <a:t>to the side, 2) delete placeholder image,</a:t>
            </a:r>
            <a:r>
              <a:rPr lang="en-US" baseline="0" dirty="0"/>
              <a:t> </a:t>
            </a:r>
            <a:br>
              <a:rPr lang="en-US" baseline="0" dirty="0"/>
            </a:br>
            <a:r>
              <a:rPr lang="en-US" baseline="0" dirty="0"/>
              <a:t>3) click on the picture icon to add a new picture, 4) </a:t>
            </a:r>
            <a:r>
              <a:rPr lang="en-US" dirty="0"/>
              <a:t>Move semi-transparent shape back to original position, 5) Update text on slide.</a:t>
            </a: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3</a:t>
            </a:fld>
            <a:endParaRPr lang="en-US" dirty="0"/>
          </a:p>
        </p:txBody>
      </p:sp>
    </p:spTree>
    <p:extLst>
      <p:ext uri="{BB962C8B-B14F-4D97-AF65-F5344CB8AC3E}">
        <p14:creationId xmlns:p14="http://schemas.microsoft.com/office/powerpoint/2010/main" val="649825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BCEA92-F142-4D57-B507-37BDAF44710C}" type="slidenum">
              <a:rPr lang="en-US" smtClean="0"/>
              <a:t>4</a:t>
            </a:fld>
            <a:endParaRPr lang="en-US" dirty="0"/>
          </a:p>
        </p:txBody>
      </p:sp>
    </p:spTree>
    <p:extLst>
      <p:ext uri="{BB962C8B-B14F-4D97-AF65-F5344CB8AC3E}">
        <p14:creationId xmlns:p14="http://schemas.microsoft.com/office/powerpoint/2010/main" val="2226467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CEA92-F142-4D57-B507-37BDAF44710C}" type="slidenum">
              <a:rPr lang="en-US" smtClean="0"/>
              <a:t>7</a:t>
            </a:fld>
            <a:endParaRPr lang="en-US" dirty="0"/>
          </a:p>
        </p:txBody>
      </p:sp>
    </p:spTree>
    <p:extLst>
      <p:ext uri="{BB962C8B-B14F-4D97-AF65-F5344CB8AC3E}">
        <p14:creationId xmlns:p14="http://schemas.microsoft.com/office/powerpoint/2010/main" val="898472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CEA92-F142-4D57-B507-37BDAF44710C}" type="slidenum">
              <a:rPr lang="en-US" smtClean="0"/>
              <a:t>10</a:t>
            </a:fld>
            <a:endParaRPr lang="en-US" dirty="0"/>
          </a:p>
        </p:txBody>
      </p:sp>
    </p:spTree>
    <p:extLst>
      <p:ext uri="{BB962C8B-B14F-4D97-AF65-F5344CB8AC3E}">
        <p14:creationId xmlns:p14="http://schemas.microsoft.com/office/powerpoint/2010/main" val="2039252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CEA92-F142-4D57-B507-37BDAF44710C}" type="slidenum">
              <a:rPr lang="en-US" smtClean="0"/>
              <a:t>11</a:t>
            </a:fld>
            <a:endParaRPr lang="en-US" dirty="0"/>
          </a:p>
        </p:txBody>
      </p:sp>
    </p:spTree>
    <p:extLst>
      <p:ext uri="{BB962C8B-B14F-4D97-AF65-F5344CB8AC3E}">
        <p14:creationId xmlns:p14="http://schemas.microsoft.com/office/powerpoint/2010/main" val="1778668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BCEA92-F142-4D57-B507-37BDAF44710C}" type="slidenum">
              <a:rPr lang="en-US" smtClean="0"/>
              <a:t>14</a:t>
            </a:fld>
            <a:endParaRPr lang="en-US" dirty="0"/>
          </a:p>
        </p:txBody>
      </p:sp>
    </p:spTree>
    <p:extLst>
      <p:ext uri="{BB962C8B-B14F-4D97-AF65-F5344CB8AC3E}">
        <p14:creationId xmlns:p14="http://schemas.microsoft.com/office/powerpoint/2010/main" val="3672003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Combine a</a:t>
            </a:r>
            <a:r>
              <a:rPr lang="en-US" baseline="0" dirty="0"/>
              <a:t>n image and multiple key statements with a strong grid.</a:t>
            </a:r>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15</a:t>
            </a:fld>
            <a:endParaRPr lang="en-US" dirty="0"/>
          </a:p>
        </p:txBody>
      </p:sp>
    </p:spTree>
    <p:extLst>
      <p:ext uri="{BB962C8B-B14F-4D97-AF65-F5344CB8AC3E}">
        <p14:creationId xmlns:p14="http://schemas.microsoft.com/office/powerpoint/2010/main" val="603005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16</a:t>
            </a:fld>
            <a:endParaRPr lang="en-US" dirty="0"/>
          </a:p>
        </p:txBody>
      </p:sp>
    </p:spTree>
    <p:extLst>
      <p:ext uri="{BB962C8B-B14F-4D97-AF65-F5344CB8AC3E}">
        <p14:creationId xmlns:p14="http://schemas.microsoft.com/office/powerpoint/2010/main" val="1189618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hyperlink" Target="http://www.nealanalytics.com/neal-creative/templates/" TargetMode="External"/></Relationships>
</file>

<file path=ppt/slideLayouts/_rels/slideLayout26.xml.rels><?xml version="1.0" encoding="UTF-8" standalone="yes"?>
<Relationships xmlns="http://schemas.openxmlformats.org/package/2006/relationships"><Relationship Id="rId2" Type="http://schemas.openxmlformats.org/officeDocument/2006/relationships/hyperlink" Target="http://www.nealanalytics.com/neal-creative/templates/" TargetMode="External"/><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hyperlink" Target="http://www.nealanalytics.com/neal-creative/templates/"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00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2240230"/>
            <a:ext cx="9107555" cy="2308324"/>
          </a:xfrm>
          <a:prstGeom prst="rect">
            <a:avLst/>
          </a:prstGeom>
          <a:noFill/>
        </p:spPr>
        <p:txBody>
          <a:bodyPr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r>
              <a:rPr lang="en-US" noProof="0"/>
              <a:t>CLICK TO EDIT TITLE</a:t>
            </a:r>
          </a:p>
        </p:txBody>
      </p:sp>
    </p:spTree>
    <p:extLst>
      <p:ext uri="{BB962C8B-B14F-4D97-AF65-F5344CB8AC3E}">
        <p14:creationId xmlns:p14="http://schemas.microsoft.com/office/powerpoint/2010/main" val="23010430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with number">
    <p:bg>
      <p:bgPr>
        <a:solidFill>
          <a:schemeClr val="tx2"/>
        </a:solidFill>
        <a:effectLst/>
      </p:bgPr>
    </p:bg>
    <p:spTree>
      <p:nvGrpSpPr>
        <p:cNvPr id="1" name=""/>
        <p:cNvGrpSpPr/>
        <p:nvPr/>
      </p:nvGrpSpPr>
      <p:grpSpPr>
        <a:xfrm>
          <a:off x="0" y="0"/>
          <a:ext cx="0" cy="0"/>
          <a:chOff x="0" y="0"/>
          <a:chExt cx="0" cy="0"/>
        </a:xfrm>
      </p:grpSpPr>
      <p:sp>
        <p:nvSpPr>
          <p:cNvPr id="19" name="Freeform: Shape 18"/>
          <p:cNvSpPr/>
          <p:nvPr userDrawn="1"/>
        </p:nvSpPr>
        <p:spPr>
          <a:xfrm>
            <a:off x="3803737" y="-65233"/>
            <a:ext cx="4584526" cy="2297766"/>
          </a:xfrm>
          <a:custGeom>
            <a:avLst/>
            <a:gdLst>
              <a:gd name="connsiteX0" fmla="*/ 278 w 4584526"/>
              <a:gd name="connsiteY0" fmla="*/ 0 h 2297766"/>
              <a:gd name="connsiteX1" fmla="*/ 4584248 w 4584526"/>
              <a:gd name="connsiteY1" fmla="*/ 0 h 2297766"/>
              <a:gd name="connsiteX2" fmla="*/ 4584526 w 4584526"/>
              <a:gd name="connsiteY2" fmla="*/ 5503 h 2297766"/>
              <a:gd name="connsiteX3" fmla="*/ 2292263 w 4584526"/>
              <a:gd name="connsiteY3" fmla="*/ 2297766 h 2297766"/>
              <a:gd name="connsiteX4" fmla="*/ 0 w 4584526"/>
              <a:gd name="connsiteY4" fmla="*/ 5503 h 22977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4526" h="2297766">
                <a:moveTo>
                  <a:pt x="278" y="0"/>
                </a:moveTo>
                <a:lnTo>
                  <a:pt x="4584248" y="0"/>
                </a:lnTo>
                <a:lnTo>
                  <a:pt x="4584526" y="5503"/>
                </a:lnTo>
                <a:cubicBezTo>
                  <a:pt x="4584526" y="1271485"/>
                  <a:pt x="3558245" y="2297766"/>
                  <a:pt x="2292263" y="2297766"/>
                </a:cubicBezTo>
                <a:cubicBezTo>
                  <a:pt x="1026281" y="2297766"/>
                  <a:pt x="0" y="1271485"/>
                  <a:pt x="0" y="5503"/>
                </a:cubicBezTo>
                <a:close/>
              </a:path>
            </a:pathLst>
          </a:custGeom>
          <a:solidFill>
            <a:srgbClr val="000000"/>
          </a:solidFill>
          <a:ln w="12700" cap="flat" cmpd="sng" algn="ctr">
            <a:noFill/>
            <a:prstDash val="solid"/>
            <a:miter lim="800000"/>
          </a:ln>
          <a:effectLst/>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Segoe UI"/>
              <a:ea typeface="+mn-ea"/>
              <a:cs typeface="+mn-cs"/>
            </a:endParaRPr>
          </a:p>
        </p:txBody>
      </p:sp>
      <p:sp>
        <p:nvSpPr>
          <p:cNvPr id="17" name="Footer Placeholder 4"/>
          <p:cNvSpPr txBox="1">
            <a:spLocks/>
          </p:cNvSpPr>
          <p:nvPr userDrawn="1"/>
        </p:nvSpPr>
        <p:spPr>
          <a:xfrm>
            <a:off x="4038600" y="6356350"/>
            <a:ext cx="4114800" cy="365125"/>
          </a:xfrm>
          <a:prstGeom prst="rect">
            <a:avLst/>
          </a:prstGeom>
        </p:spPr>
        <p:txBody>
          <a:bodyPr/>
          <a:lstStyle>
            <a:defPPr>
              <a:defRPr lang="en-US"/>
            </a:defPPr>
            <a:lvl1pPr marL="0" algn="l" defTabSz="914400" rtl="0" eaLnBrk="1" latinLnBrk="0" hangingPunct="1">
              <a:defRPr sz="11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FFFFFF"/>
              </a:solidFill>
              <a:effectLst/>
              <a:uLnTx/>
              <a:uFillTx/>
              <a:latin typeface="Segoe UI"/>
              <a:ea typeface="+mn-ea"/>
              <a:cs typeface="+mn-cs"/>
            </a:endParaRPr>
          </a:p>
        </p:txBody>
      </p:sp>
      <p:sp>
        <p:nvSpPr>
          <p:cNvPr id="3" name="Title 2"/>
          <p:cNvSpPr>
            <a:spLocks noGrp="1"/>
          </p:cNvSpPr>
          <p:nvPr>
            <p:ph type="title" hasCustomPrompt="1"/>
          </p:nvPr>
        </p:nvSpPr>
        <p:spPr>
          <a:xfrm>
            <a:off x="302995" y="3383280"/>
            <a:ext cx="11660405" cy="625641"/>
          </a:xfrm>
          <a:prstGeom prst="rect">
            <a:avLst/>
          </a:prstGeom>
        </p:spPr>
        <p:txBody>
          <a:bodyPr vert="horz" lIns="457200" tIns="45720" rIns="457200" bIns="45720" rtlCol="0" anchor="b">
            <a:noAutofit/>
          </a:bodyPr>
          <a:lstStyle>
            <a:lvl1pPr algn="ctr" defTabSz="914400" rtl="0" eaLnBrk="1" latinLnBrk="0" hangingPunct="1">
              <a:lnSpc>
                <a:spcPct val="90000"/>
              </a:lnSpc>
              <a:spcBef>
                <a:spcPct val="0"/>
              </a:spcBef>
              <a:buNone/>
              <a:defRPr lang="en-US" sz="4800" b="1" i="0" kern="1200" spc="40" baseline="0" dirty="0">
                <a:gradFill>
                  <a:gsLst>
                    <a:gs pos="0">
                      <a:schemeClr val="accent1">
                        <a:lumMod val="5000"/>
                        <a:lumOff val="95000"/>
                      </a:schemeClr>
                    </a:gs>
                    <a:gs pos="100000">
                      <a:schemeClr val="bg1"/>
                    </a:gs>
                  </a:gsLst>
                  <a:lin ang="5400000" scaled="1"/>
                </a:gradFill>
                <a:latin typeface="+mn-lt"/>
                <a:ea typeface="+mn-ea"/>
                <a:cs typeface="Segoe UI Semilight" panose="020B0402040204020203" pitchFamily="34" charset="0"/>
              </a:defRPr>
            </a:lvl1pPr>
          </a:lstStyle>
          <a:p>
            <a:pPr marL="0" marR="0" lvl="0" indent="0" fontAlgn="auto">
              <a:spcAft>
                <a:spcPts val="0"/>
              </a:spcAft>
              <a:buClrTx/>
              <a:buSzTx/>
              <a:buFontTx/>
              <a:tabLst/>
            </a:pPr>
            <a:r>
              <a:rPr lang="en-US" dirty="0"/>
              <a:t>CLICK TO EDIT MASTER TITLE STYLE</a:t>
            </a:r>
          </a:p>
        </p:txBody>
      </p:sp>
      <p:sp>
        <p:nvSpPr>
          <p:cNvPr id="22" name="Text Placeholder 3"/>
          <p:cNvSpPr>
            <a:spLocks noGrp="1"/>
          </p:cNvSpPr>
          <p:nvPr>
            <p:ph type="body" sz="quarter" idx="10" hasCustomPrompt="1"/>
          </p:nvPr>
        </p:nvSpPr>
        <p:spPr>
          <a:xfrm>
            <a:off x="3923323" y="186061"/>
            <a:ext cx="4376615" cy="627351"/>
          </a:xfrm>
        </p:spPr>
        <p:txBody>
          <a:bodyPr/>
          <a:lstStyle>
            <a:lvl1pPr algn="ctr">
              <a:defRPr sz="2000">
                <a:solidFill>
                  <a:schemeClr val="bg1"/>
                </a:solidFill>
              </a:defRPr>
            </a:lvl1pPr>
            <a:lvl2pPr algn="ctr">
              <a:defRPr sz="1400">
                <a:solidFill>
                  <a:schemeClr val="bg1"/>
                </a:solidFill>
              </a:defRPr>
            </a:lvl2pPr>
            <a:lvl3pPr algn="ctr">
              <a:defRPr>
                <a:solidFill>
                  <a:schemeClr val="bg1"/>
                </a:solidFill>
              </a:defRPr>
            </a:lvl3pPr>
            <a:lvl4pPr algn="ctr">
              <a:defRPr>
                <a:solidFill>
                  <a:schemeClr val="bg1"/>
                </a:solidFill>
              </a:defRPr>
            </a:lvl4pPr>
            <a:lvl5pPr>
              <a:defRPr>
                <a:solidFill>
                  <a:schemeClr val="bg1"/>
                </a:solidFill>
              </a:defRPr>
            </a:lvl5pPr>
          </a:lstStyle>
          <a:p>
            <a:pPr lvl="0"/>
            <a:r>
              <a:rPr lang="en-US" dirty="0"/>
              <a:t>Add Your Section Title Here</a:t>
            </a:r>
          </a:p>
          <a:p>
            <a:pPr lvl="1"/>
            <a:r>
              <a:rPr lang="en-US" dirty="0"/>
              <a:t>1</a:t>
            </a:r>
          </a:p>
        </p:txBody>
      </p:sp>
      <p:sp>
        <p:nvSpPr>
          <p:cNvPr id="23" name="Text Placeholder 3"/>
          <p:cNvSpPr>
            <a:spLocks noGrp="1"/>
          </p:cNvSpPr>
          <p:nvPr>
            <p:ph type="body" sz="quarter" idx="11" hasCustomPrompt="1"/>
          </p:nvPr>
        </p:nvSpPr>
        <p:spPr>
          <a:xfrm>
            <a:off x="304801" y="4206240"/>
            <a:ext cx="11658600" cy="424732"/>
          </a:xfrm>
        </p:spPr>
        <p:txBody>
          <a:bodyPr lIns="457200" rIns="457200"/>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kumimoji="0" lang="en-US" sz="2400" b="0" i="0" u="none" strike="noStrike" kern="1200" cap="none" spc="0" normalizeH="0" baseline="0">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rPr>
              <a:t>Add a short summary sentence here about title/statement above</a:t>
            </a:r>
          </a:p>
        </p:txBody>
      </p:sp>
      <p:sp>
        <p:nvSpPr>
          <p:cNvPr id="6" name="Text Placeholder 5"/>
          <p:cNvSpPr>
            <a:spLocks noGrp="1"/>
          </p:cNvSpPr>
          <p:nvPr>
            <p:ph type="body" sz="quarter" idx="12" hasCustomPrompt="1"/>
          </p:nvPr>
        </p:nvSpPr>
        <p:spPr>
          <a:xfrm>
            <a:off x="5737094" y="1007413"/>
            <a:ext cx="792205" cy="1200329"/>
          </a:xfrm>
        </p:spPr>
        <p:txBody>
          <a:bodyPr wrap="none" anchor="ctr"/>
          <a:lstStyle>
            <a:lvl1pPr algn="ctr">
              <a:defRPr kumimoji="0" lang="en-US" sz="8000" b="1" i="0" u="none" strike="noStrike" kern="1200" cap="none" spc="0" normalizeH="0" baseline="0" dirty="0">
                <a:ln>
                  <a:noFill/>
                </a:ln>
                <a:solidFill>
                  <a:schemeClr val="accent4"/>
                </a:solidFill>
                <a:effectLst/>
                <a:uLnTx/>
                <a:uFillTx/>
                <a:latin typeface="Segoe UI" panose="020B0502040204020203" pitchFamily="34" charset="0"/>
                <a:ea typeface="+mn-ea"/>
                <a:cs typeface="Segoe UI" panose="020B0502040204020203"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a:t>
            </a:r>
          </a:p>
        </p:txBody>
      </p:sp>
    </p:spTree>
    <p:extLst>
      <p:ext uri="{BB962C8B-B14F-4D97-AF65-F5344CB8AC3E}">
        <p14:creationId xmlns:p14="http://schemas.microsoft.com/office/powerpoint/2010/main" val="2641874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ONUT BASE SECTION DIVIDER">
    <p:bg>
      <p:bgPr>
        <a:solidFill>
          <a:schemeClr val="bg2"/>
        </a:solidFill>
        <a:effectLst/>
      </p:bgPr>
    </p:bg>
    <p:spTree>
      <p:nvGrpSpPr>
        <p:cNvPr id="1" name=""/>
        <p:cNvGrpSpPr/>
        <p:nvPr/>
      </p:nvGrpSpPr>
      <p:grpSpPr>
        <a:xfrm>
          <a:off x="0" y="0"/>
          <a:ext cx="0" cy="0"/>
          <a:chOff x="0" y="0"/>
          <a:chExt cx="0" cy="0"/>
        </a:xfrm>
      </p:grpSpPr>
      <p:sp>
        <p:nvSpPr>
          <p:cNvPr id="7" name="Oval 6"/>
          <p:cNvSpPr/>
          <p:nvPr userDrawn="1"/>
        </p:nvSpPr>
        <p:spPr>
          <a:xfrm>
            <a:off x="2861702" y="157952"/>
            <a:ext cx="6483179" cy="64831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3448777" y="2935629"/>
            <a:ext cx="5208335" cy="927824"/>
          </a:xfrm>
          <a:prstGeom prst="rect">
            <a:avLst/>
          </a:prstGeom>
        </p:spPr>
        <p:txBody>
          <a:bodyPr anchor="ctr"/>
          <a:lstStyle>
            <a:lvl1pPr algn="ctr">
              <a:lnSpc>
                <a:spcPct val="95000"/>
              </a:lnSpc>
              <a:defRPr sz="4000">
                <a:solidFill>
                  <a:schemeClr val="tx1"/>
                </a:solidFill>
              </a:defRPr>
            </a:lvl1pPr>
          </a:lstStyle>
          <a:p>
            <a:r>
              <a:rPr lang="en-US" dirty="0"/>
              <a:t>CLICK TO EDIT TITLE</a:t>
            </a:r>
          </a:p>
        </p:txBody>
      </p:sp>
      <p:sp>
        <p:nvSpPr>
          <p:cNvPr id="9" name="dots"/>
          <p:cNvSpPr>
            <a:spLocks noChangeAspect="1"/>
          </p:cNvSpPr>
          <p:nvPr userDrawn="1"/>
        </p:nvSpPr>
        <p:spPr>
          <a:xfrm>
            <a:off x="3448777" y="745024"/>
            <a:ext cx="5309024" cy="5309025"/>
          </a:xfrm>
          <a:prstGeom prst="ellipse">
            <a:avLst/>
          </a:prstGeom>
          <a:noFill/>
          <a:ln w="184150" cap="rnd" cmpd="sng" algn="ctr">
            <a:solidFill>
              <a:schemeClr val="accent4"/>
            </a:solidFill>
            <a:prstDash val="sysDot"/>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7063763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Quote dark option FLUSH LEF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a:solidFill>
                  <a:schemeClr val="bg1"/>
                </a:solidFill>
              </a:defRPr>
            </a:lvl1pPr>
            <a:lvl2pPr algn="r">
              <a:defRPr>
                <a:solidFill>
                  <a:schemeClr val="bg1"/>
                </a:solidFill>
              </a:defRPr>
            </a:lvl2pPr>
          </a:lstStyle>
          <a:p>
            <a:pPr lvl="0"/>
            <a:r>
              <a:rPr lang="en-US" dirty="0"/>
              <a:t>—Name and Company/Source goes here</a:t>
            </a:r>
          </a:p>
        </p:txBody>
      </p:sp>
    </p:spTree>
    <p:extLst>
      <p:ext uri="{BB962C8B-B14F-4D97-AF65-F5344CB8AC3E}">
        <p14:creationId xmlns:p14="http://schemas.microsoft.com/office/powerpoint/2010/main" val="3266280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Quote dark option CENTERE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algn="ctr">
              <a:spcBef>
                <a:spcPts val="0"/>
              </a:spcBef>
              <a:defRPr sz="3600" b="0" baseline="0">
                <a:gradFill>
                  <a:gsLst>
                    <a:gs pos="0">
                      <a:schemeClr val="accent1">
                        <a:lumMod val="5000"/>
                        <a:lumOff val="95000"/>
                      </a:schemeClr>
                    </a:gs>
                    <a:gs pos="100000">
                      <a:schemeClr val="bg1"/>
                    </a:gs>
                  </a:gsLst>
                  <a:lin ang="5400000" scaled="1"/>
                </a:gradFill>
              </a:defRPr>
            </a:lvl1pPr>
            <a:lvl2pPr algn="ctr">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a:solidFill>
                  <a:schemeClr val="bg1"/>
                </a:solidFill>
              </a:defRPr>
            </a:lvl1pPr>
            <a:lvl2pPr algn="r">
              <a:defRPr>
                <a:solidFill>
                  <a:schemeClr val="bg1"/>
                </a:solidFill>
              </a:defRPr>
            </a:lvl2pPr>
          </a:lstStyle>
          <a:p>
            <a:pPr lvl="0"/>
            <a:r>
              <a:rPr lang="en-US" dirty="0"/>
              <a:t>—Name and Company/Source goes here</a:t>
            </a:r>
          </a:p>
        </p:txBody>
      </p:sp>
    </p:spTree>
    <p:extLst>
      <p:ext uri="{BB962C8B-B14F-4D97-AF65-F5344CB8AC3E}">
        <p14:creationId xmlns:p14="http://schemas.microsoft.com/office/powerpoint/2010/main" val="3031631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Quote dark option FLUSH LEFT">
    <p:bg>
      <p:bgPr>
        <a:solidFill>
          <a:schemeClr val="tx2"/>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b="0">
                <a:solidFill>
                  <a:schemeClr val="bg1"/>
                </a:solidFill>
              </a:defRPr>
            </a:lvl1pPr>
            <a:lvl2pPr algn="r">
              <a:defRPr>
                <a:solidFill>
                  <a:schemeClr val="bg1"/>
                </a:solidFill>
              </a:defRPr>
            </a:lvl2pPr>
          </a:lstStyle>
          <a:p>
            <a:pPr lvl="0"/>
            <a:r>
              <a:rPr lang="en-US" dirty="0"/>
              <a:t>—Name and Company/Source goes here</a:t>
            </a:r>
          </a:p>
        </p:txBody>
      </p:sp>
    </p:spTree>
    <p:extLst>
      <p:ext uri="{BB962C8B-B14F-4D97-AF65-F5344CB8AC3E}">
        <p14:creationId xmlns:p14="http://schemas.microsoft.com/office/powerpoint/2010/main" val="2075739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Quote light option CENTERED">
    <p:spTree>
      <p:nvGrpSpPr>
        <p:cNvPr id="1" name=""/>
        <p:cNvGrpSpPr/>
        <p:nvPr/>
      </p:nvGrpSpPr>
      <p:grpSpPr>
        <a:xfrm>
          <a:off x="0" y="0"/>
          <a:ext cx="0" cy="0"/>
          <a:chOff x="0" y="0"/>
          <a:chExt cx="0" cy="0"/>
        </a:xfrm>
      </p:grpSpPr>
      <p:sp>
        <p:nvSpPr>
          <p:cNvPr id="9" name="TextBox 8"/>
          <p:cNvSpPr txBox="1"/>
          <p:nvPr userDrawn="1"/>
        </p:nvSpPr>
        <p:spPr>
          <a:xfrm>
            <a:off x="5648960" y="419100"/>
            <a:ext cx="894080" cy="1862048"/>
          </a:xfrm>
          <a:prstGeom prst="rect">
            <a:avLst/>
          </a:prstGeom>
          <a:noFill/>
        </p:spPr>
        <p:txBody>
          <a:bodyPr wrap="square" rtlCol="0">
            <a:spAutoFit/>
          </a:bodyPr>
          <a:lstStyle/>
          <a:p>
            <a:r>
              <a:rPr lang="en-US" sz="11500" dirty="0">
                <a:solidFill>
                  <a:schemeClr val="accent4"/>
                </a:solidFill>
                <a:latin typeface="Arial Black" panose="020B0A04020102020204" pitchFamily="34" charset="0"/>
              </a:rPr>
              <a:t>“</a:t>
            </a:r>
            <a:endParaRPr lang="en-US" sz="2800" dirty="0">
              <a:solidFill>
                <a:schemeClr val="accent4"/>
              </a:solidFill>
            </a:endParaRPr>
          </a:p>
        </p:txBody>
      </p:sp>
      <p:sp>
        <p:nvSpPr>
          <p:cNvPr id="5" name="Text Placeholder 2"/>
          <p:cNvSpPr>
            <a:spLocks noGrp="1"/>
          </p:cNvSpPr>
          <p:nvPr>
            <p:ph type="body" sz="quarter" idx="14" hasCustomPrompt="1"/>
          </p:nvPr>
        </p:nvSpPr>
        <p:spPr>
          <a:xfrm>
            <a:off x="3408362" y="5335071"/>
            <a:ext cx="8097838" cy="369332"/>
          </a:xfrm>
        </p:spPr>
        <p:txBody>
          <a:bodyPr/>
          <a:lstStyle>
            <a:lvl1pPr algn="r">
              <a:spcBef>
                <a:spcPts val="0"/>
              </a:spcBef>
              <a:defRPr sz="2000">
                <a:solidFill>
                  <a:schemeClr val="tx2"/>
                </a:solidFill>
              </a:defRPr>
            </a:lvl1pPr>
            <a:lvl2pPr algn="r">
              <a:defRPr>
                <a:solidFill>
                  <a:schemeClr val="bg1"/>
                </a:solidFill>
              </a:defRPr>
            </a:lvl2pPr>
          </a:lstStyle>
          <a:p>
            <a:pPr lvl="0"/>
            <a:r>
              <a:rPr lang="en-US" dirty="0"/>
              <a:t>—Name and Company/Source goes here</a:t>
            </a:r>
          </a:p>
        </p:txBody>
      </p:sp>
      <p:sp>
        <p:nvSpPr>
          <p:cNvPr id="6" name="Text Placeholder 7"/>
          <p:cNvSpPr>
            <a:spLocks noGrp="1"/>
          </p:cNvSpPr>
          <p:nvPr>
            <p:ph type="body" sz="quarter" idx="13" hasCustomPrompt="1"/>
          </p:nvPr>
        </p:nvSpPr>
        <p:spPr>
          <a:xfrm>
            <a:off x="304800" y="2884235"/>
            <a:ext cx="11658600" cy="1089529"/>
          </a:xfrm>
        </p:spPr>
        <p:txBody>
          <a:bodyPr anchor="ctr"/>
          <a:lstStyle>
            <a:lvl1pPr algn="ctr">
              <a:spcBef>
                <a:spcPts val="0"/>
              </a:spcBef>
              <a:defRPr sz="3600" b="0" baseline="0">
                <a:solidFill>
                  <a:schemeClr val="tx1">
                    <a:lumMod val="75000"/>
                    <a:lumOff val="25000"/>
                  </a:schemeClr>
                </a:solidFill>
              </a:defRPr>
            </a:lvl1pPr>
            <a:lvl2pPr algn="ctr">
              <a:spcBef>
                <a:spcPts val="0"/>
              </a:spcBef>
              <a:defRPr sz="3600" b="1">
                <a:solidFill>
                  <a:schemeClr val="tx1">
                    <a:lumMod val="75000"/>
                    <a:lumOff val="25000"/>
                  </a:schemeClr>
                </a:solidFill>
                <a:latin typeface="+mn-lt"/>
              </a:defRPr>
            </a:lvl2pPr>
          </a:lstStyle>
          <a:p>
            <a:pPr lvl="0"/>
            <a:r>
              <a:rPr lang="en-US" dirty="0"/>
              <a:t>“QUOTATION.”</a:t>
            </a:r>
          </a:p>
          <a:p>
            <a:pPr lvl="1"/>
            <a:r>
              <a:rPr lang="en-US" dirty="0"/>
              <a:t>BOLD</a:t>
            </a:r>
          </a:p>
        </p:txBody>
      </p:sp>
      <p:sp>
        <p:nvSpPr>
          <p:cNvPr id="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460922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dark Callout with small Non-bulleted">
    <p:bg>
      <p:bgPr>
        <a:solidFill>
          <a:schemeClr val="tx2"/>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04800" y="2597273"/>
            <a:ext cx="4868985" cy="1643527"/>
          </a:xfrm>
        </p:spPr>
        <p:txBody>
          <a:bodyPr wrap="square" lIns="91440" rIns="9144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solidFill>
                  <a:schemeClr val="bg1"/>
                </a:soli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096000" y="419100"/>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anchor="t" anchorCtr="0"/>
          <a:lstStyle>
            <a:lvl1pPr algn="ct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6096000" y="2599498"/>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8"/>
          <p:cNvSpPr>
            <a:spLocks noGrp="1"/>
          </p:cNvSpPr>
          <p:nvPr>
            <p:ph type="body" sz="quarter" idx="13"/>
          </p:nvPr>
        </p:nvSpPr>
        <p:spPr>
          <a:xfrm>
            <a:off x="6096000" y="4779896"/>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29200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quarter" idx="10" hasCustomPrompt="1"/>
          </p:nvPr>
        </p:nvSpPr>
        <p:spPr>
          <a:xfrm>
            <a:off x="304800" y="2472751"/>
            <a:ext cx="4566001" cy="1643527"/>
          </a:xfrm>
        </p:spPr>
        <p:txBody>
          <a:bodyPr wrap="square" lIns="91440" rIns="9144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096000" y="419100"/>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4"/>
          </p:nvPr>
        </p:nvSpPr>
        <p:spPr>
          <a:xfrm>
            <a:off x="11750600" y="6484937"/>
            <a:ext cx="425600" cy="365125"/>
          </a:xfrm>
          <a:prstGeom prst="rect">
            <a:avLst/>
          </a:prstGeom>
        </p:spPr>
        <p:txBody>
          <a:bodyPr vert="horz" lIns="91440" tIns="45720" rIns="91440" bIns="45720" rtlCol="0" anchor="ctr"/>
          <a:lstStyle>
            <a:lvl1pPr algn="r">
              <a:defRPr sz="1100">
                <a:solidFill>
                  <a:schemeClr val="tx2"/>
                </a:solidFill>
              </a:defRPr>
            </a:lvl1pPr>
          </a:lstStyle>
          <a:p>
            <a:fld id="{5AE1514C-5E56-4738-A1FF-4B1CFD2A3E36}" type="slidenum">
              <a:rPr lang="en-US" smtClean="0"/>
              <a:pPr/>
              <a:t>‹#›</a:t>
            </a:fld>
            <a:endParaRPr lang="en-US" dirty="0"/>
          </a:p>
        </p:txBody>
      </p:sp>
      <p:sp>
        <p:nvSpPr>
          <p:cNvPr id="7" name="Title 6"/>
          <p:cNvSpPr>
            <a:spLocks noGrp="1"/>
          </p:cNvSpPr>
          <p:nvPr>
            <p:ph type="title" hasCustomPrompt="1"/>
          </p:nvPr>
        </p:nvSpPr>
        <p:spPr>
          <a:xfrm>
            <a:off x="555244" y="0"/>
            <a:ext cx="4083304" cy="1926336"/>
          </a:xfrm>
          <a:prstGeom prst="rect">
            <a:avLst/>
          </a:prstGeom>
        </p:spPr>
        <p:txBody>
          <a:bodyPr lIns="146304" tIns="420624" rIns="146304"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6096000" y="2697329"/>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8"/>
          <p:cNvSpPr>
            <a:spLocks noGrp="1"/>
          </p:cNvSpPr>
          <p:nvPr>
            <p:ph type="body" sz="quarter" idx="13"/>
          </p:nvPr>
        </p:nvSpPr>
        <p:spPr>
          <a:xfrm>
            <a:off x="6096000" y="4975558"/>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60674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50"/>
                                        <p:tgtEl>
                                          <p:spTgt spid="4">
                                            <p:txEl>
                                              <p:pRg st="0" end="0"/>
                                            </p:txEl>
                                          </p:spTgt>
                                        </p:tgtEl>
                                      </p:cBhvr>
                                    </p:animEffect>
                                  </p:childTnLst>
                                </p:cTn>
                              </p:par>
                              <p:par>
                                <p:cTn id="8" presetID="63" presetClass="path" presetSubtype="0" accel="50000" decel="50000" fill="hold" grpId="1" nodeType="withEffect">
                                  <p:stCondLst>
                                    <p:cond delay="0"/>
                                  </p:stCondLst>
                                  <p:childTnLst>
                                    <p:animMotion origin="layout" path="M -4.375E-6 -4.07407E-6 L 0.03178 0.00047 " pathEditMode="relative" rAng="0" ptsTypes="AA">
                                      <p:cBhvr>
                                        <p:cTn id="9" dur="750" fill="hold"/>
                                        <p:tgtEl>
                                          <p:spTgt spid="4">
                                            <p:txEl>
                                              <p:pRg st="0" end="0"/>
                                            </p:txEl>
                                          </p:spTgt>
                                        </p:tgtEl>
                                        <p:attrNameLst>
                                          <p:attrName>ppt_x</p:attrName>
                                          <p:attrName>ppt_y</p:attrName>
                                        </p:attrNameLst>
                                      </p:cBhvr>
                                      <p:rCtr x="1589" y="2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4" grpId="1" build="p">
        <p:tmplLst>
          <p:tmpl lvl="1">
            <p:tnLst>
              <p:par>
                <p:cTn presetID="63" presetClass="path" presetSubtype="0" accel="50000" decel="50000" fill="hold" nodeType="withEffect">
                  <p:stCondLst>
                    <p:cond delay="0"/>
                  </p:stCondLst>
                  <p:childTnLst>
                    <p:animMotion origin="layout" path="M -4.375E-6 -4.07407E-6 L 0.03178 0.00047 " pathEditMode="relative" rAng="0" ptsTypes="AA">
                      <p:cBhvr>
                        <p:cTn dur="750" fill="hold"/>
                        <p:tgtEl>
                          <p:spTgt spid="4"/>
                        </p:tgtEl>
                        <p:attrNameLst>
                          <p:attrName>ppt_x</p:attrName>
                          <p:attrName>ppt_y</p:attrName>
                        </p:attrNameLst>
                      </p:cBhvr>
                      <p:rCtr x="1589" y="23"/>
                    </p:animMotion>
                  </p:childTnLst>
                </p:cTn>
              </p:par>
            </p:tnLst>
          </p:tmpl>
        </p:tmplLst>
      </p:bldP>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quarter" idx="10" hasCustomPrompt="1"/>
          </p:nvPr>
        </p:nvSpPr>
        <p:spPr>
          <a:xfrm>
            <a:off x="6096000" y="431800"/>
            <a:ext cx="5371038" cy="1830245"/>
          </a:xfrm>
        </p:spPr>
        <p:txBody>
          <a:bodyPr wrap="square" lIns="146304" rIns="146304">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293687" y="3436331"/>
            <a:ext cx="2286000" cy="1802032"/>
          </a:xfrm>
        </p:spPr>
        <p:txBody>
          <a:bodyPr lIns="182880" tIns="146304" rIns="182880"/>
          <a:lstStyle>
            <a:lvl1pPr marL="0" indent="0" algn="l">
              <a:buNone/>
              <a:defRPr sz="1600" b="1">
                <a:latin typeface="+mn-lt"/>
              </a:defRPr>
            </a:lvl1pPr>
            <a:lvl2pPr marL="0" indent="0" algn="l">
              <a:buNone/>
              <a:defRPr lang="en-US" sz="1400" b="0" kern="1200" dirty="0">
                <a:solidFill>
                  <a:schemeClr val="tx1"/>
                </a:solidFill>
                <a:latin typeface="+mn-lt"/>
                <a:ea typeface="+mn-ea"/>
                <a:cs typeface="+mn-cs"/>
              </a:defRPr>
            </a:lvl2pPr>
            <a:lvl3pPr marL="0" indent="0" algn="l">
              <a:buNone/>
              <a:defRPr sz="1200">
                <a:latin typeface="+mn-lt"/>
              </a:defRPr>
            </a:lvl3pPr>
            <a:lvl4pPr marL="0" indent="0" algn="l">
              <a:buNone/>
              <a:defRPr sz="1100">
                <a:latin typeface="+mn-lt"/>
              </a:defRPr>
            </a:lvl4pPr>
            <a:lvl5pPr marL="0" indent="0" algn="l">
              <a:buNone/>
              <a:defRPr sz="11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hasCustomPrompt="1"/>
          </p:nvPr>
        </p:nvSpPr>
        <p:spPr>
          <a:xfrm>
            <a:off x="555244" y="0"/>
            <a:ext cx="4083304" cy="1926336"/>
          </a:xfrm>
          <a:prstGeom prst="rect">
            <a:avLst/>
          </a:prstGeom>
        </p:spPr>
        <p:txBody>
          <a:bodyPr lIns="146304" tIns="420624" rIns="146304"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266101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0" name="Text Placeholder 8"/>
          <p:cNvSpPr>
            <a:spLocks noGrp="1"/>
          </p:cNvSpPr>
          <p:nvPr>
            <p:ph type="body" sz="quarter" idx="13"/>
          </p:nvPr>
        </p:nvSpPr>
        <p:spPr>
          <a:xfrm>
            <a:off x="502834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sz="1400" b="0">
                <a:solidFill>
                  <a:schemeClr val="tx1"/>
                </a:solidFill>
                <a:latin typeface="+mn-lt"/>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1" name="Text Placeholder 8"/>
          <p:cNvSpPr>
            <a:spLocks noGrp="1"/>
          </p:cNvSpPr>
          <p:nvPr>
            <p:ph type="body" sz="quarter" idx="14"/>
          </p:nvPr>
        </p:nvSpPr>
        <p:spPr>
          <a:xfrm>
            <a:off x="739567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8"/>
          <p:cNvSpPr>
            <a:spLocks noGrp="1"/>
          </p:cNvSpPr>
          <p:nvPr>
            <p:ph type="body" sz="quarter" idx="15"/>
          </p:nvPr>
        </p:nvSpPr>
        <p:spPr>
          <a:xfrm>
            <a:off x="9763006"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15880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tmplLst>
          <p:tmpl>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12" grpId="0">
        <p:tmplLst>
          <p:tmpl>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0" grpId="0">
        <p:tmplLst>
          <p:tmpl>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p:tmplLst>
          <p:tmpl>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5" grpId="0">
        <p:tmplLst>
          <p:tmpl>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304800" y="2598127"/>
            <a:ext cx="3714704" cy="2524794"/>
          </a:xfrm>
        </p:spPr>
        <p:txBody>
          <a:bodyPr lIns="91440" rIns="91440"/>
          <a:lstStyle>
            <a:lvl1pPr algn="ctr">
              <a:spcAft>
                <a:spcPts val="3000"/>
              </a:spcAft>
              <a:defRPr sz="24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2"/>
          <p:cNvSpPr>
            <a:spLocks noGrp="1"/>
          </p:cNvSpPr>
          <p:nvPr>
            <p:ph idx="14"/>
          </p:nvPr>
        </p:nvSpPr>
        <p:spPr>
          <a:xfrm>
            <a:off x="4168631" y="2598127"/>
            <a:ext cx="3840480" cy="2524794"/>
          </a:xfrm>
        </p:spPr>
        <p:txBody>
          <a:bodyPr lIns="91440" rIns="9144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US"/>
              <a:t>Click to 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US"/>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US"/>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US"/>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US"/>
              <a:t>Fifth level</a:t>
            </a:r>
            <a:endParaRPr lang="en-US" dirty="0"/>
          </a:p>
        </p:txBody>
      </p:sp>
      <p:sp>
        <p:nvSpPr>
          <p:cNvPr id="9" name="Content Placeholder 2"/>
          <p:cNvSpPr>
            <a:spLocks noGrp="1"/>
          </p:cNvSpPr>
          <p:nvPr>
            <p:ph idx="15"/>
          </p:nvPr>
        </p:nvSpPr>
        <p:spPr>
          <a:xfrm>
            <a:off x="8158238" y="2598127"/>
            <a:ext cx="3773077" cy="2524794"/>
          </a:xfrm>
        </p:spPr>
        <p:txBody>
          <a:bodyPr lIns="91440" rIns="9144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US"/>
              <a:t>Click to 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US"/>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US"/>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US"/>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US"/>
              <a:t>Fifth level</a:t>
            </a:r>
            <a:endParaRPr lang="en-US" dirty="0"/>
          </a:p>
        </p:txBody>
      </p:sp>
      <p:sp>
        <p:nvSpPr>
          <p:cNvPr id="11" name="Freeform: Shape 10"/>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hasCustomPrompt="1"/>
          </p:nvPr>
        </p:nvSpPr>
        <p:spPr>
          <a:xfrm>
            <a:off x="316322" y="339408"/>
            <a:ext cx="2375877" cy="535531"/>
          </a:xfrm>
        </p:spPr>
        <p:txBody>
          <a:bodyPr/>
          <a:lstStyle>
            <a:lvl1pPr algn="ctr">
              <a:defRPr lang="en-US" sz="3200" b="0" i="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a:t>
            </a:r>
          </a:p>
        </p:txBody>
      </p:sp>
      <p:sp>
        <p:nvSpPr>
          <p:cNvPr id="10" name="Text Placeholder 9"/>
          <p:cNvSpPr>
            <a:spLocks noGrp="1"/>
          </p:cNvSpPr>
          <p:nvPr>
            <p:ph type="body" sz="quarter" idx="16"/>
          </p:nvPr>
        </p:nvSpPr>
        <p:spPr>
          <a:xfrm>
            <a:off x="2879003" y="419100"/>
            <a:ext cx="9084398" cy="1370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31538659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68658"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
        <p:nvSpPr>
          <p:cNvPr id="7" name="Content Placeholder 2"/>
          <p:cNvSpPr>
            <a:spLocks noGrp="1"/>
          </p:cNvSpPr>
          <p:nvPr>
            <p:ph idx="14"/>
          </p:nvPr>
        </p:nvSpPr>
        <p:spPr>
          <a:xfrm>
            <a:off x="2483635"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p:cNvSpPr>
            <a:spLocks noGrp="1"/>
          </p:cNvSpPr>
          <p:nvPr>
            <p:ph idx="15"/>
          </p:nvPr>
        </p:nvSpPr>
        <p:spPr>
          <a:xfrm>
            <a:off x="4898612"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p:cNvSpPr>
            <a:spLocks noGrp="1"/>
          </p:cNvSpPr>
          <p:nvPr>
            <p:ph idx="16"/>
          </p:nvPr>
        </p:nvSpPr>
        <p:spPr>
          <a:xfrm>
            <a:off x="7313589"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2"/>
          <p:cNvSpPr>
            <a:spLocks noGrp="1"/>
          </p:cNvSpPr>
          <p:nvPr>
            <p:ph idx="17"/>
          </p:nvPr>
        </p:nvSpPr>
        <p:spPr>
          <a:xfrm>
            <a:off x="9728566"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p:cNvSpPr/>
          <p:nvPr userDrawn="1"/>
        </p:nvSpPr>
        <p:spPr>
          <a:xfrm>
            <a:off x="297258"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userDrawn="1"/>
        </p:nvSpPr>
        <p:spPr>
          <a:xfrm>
            <a:off x="2712235"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p:cNvSpPr/>
          <p:nvPr userDrawn="1"/>
        </p:nvSpPr>
        <p:spPr>
          <a:xfrm>
            <a:off x="7542189"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p:cNvSpPr/>
          <p:nvPr userDrawn="1"/>
        </p:nvSpPr>
        <p:spPr>
          <a:xfrm>
            <a:off x="9957166"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userDrawn="1"/>
        </p:nvSpPr>
        <p:spPr>
          <a:xfrm>
            <a:off x="5127212"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7"/>
          <p:cNvSpPr>
            <a:spLocks noGrp="1"/>
          </p:cNvSpPr>
          <p:nvPr>
            <p:ph type="body" sz="quarter" idx="13" hasCustomPrompt="1"/>
          </p:nvPr>
        </p:nvSpPr>
        <p:spPr>
          <a:xfrm>
            <a:off x="0" y="470361"/>
            <a:ext cx="12192000" cy="535531"/>
          </a:xfrm>
        </p:spPr>
        <p:txBody>
          <a:bodyPr/>
          <a:lstStyle>
            <a:lvl1pPr marL="0" indent="0" algn="ctr" defTabSz="914400" rtl="0" eaLnBrk="1" latinLnBrk="0" hangingPunct="1">
              <a:lnSpc>
                <a:spcPct val="90000"/>
              </a:lnSpc>
              <a:spcBef>
                <a:spcPts val="1000"/>
              </a:spcBef>
              <a:buFont typeface="Arial" panose="020B0604020202020204" pitchFamily="34" charset="0"/>
              <a:buNone/>
              <a:defRPr lang="en-US" sz="3200" b="0" kern="1200" dirty="0">
                <a:solidFill>
                  <a:schemeClr val="tx1">
                    <a:lumMod val="85000"/>
                    <a:lumOff val="15000"/>
                  </a:schemeClr>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7" name="Content Placeholder 2"/>
          <p:cNvSpPr>
            <a:spLocks noGrp="1"/>
          </p:cNvSpPr>
          <p:nvPr>
            <p:ph idx="18" hasCustomPrompt="1"/>
          </p:nvPr>
        </p:nvSpPr>
        <p:spPr>
          <a:xfrm>
            <a:off x="68658" y="2577396"/>
            <a:ext cx="2377440" cy="840230"/>
          </a:xfrm>
        </p:spPr>
        <p:txBody>
          <a:bodyPr lIns="146304" rIns="146304"/>
          <a:lstStyle>
            <a:lvl1pPr marL="0" algn="ctr" defTabSz="914400" rtl="0" eaLnBrk="1" latinLnBrk="0" hangingPunct="1">
              <a:defRPr lang="en-US" sz="5400"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8" name="Content Placeholder 2"/>
          <p:cNvSpPr>
            <a:spLocks noGrp="1"/>
          </p:cNvSpPr>
          <p:nvPr>
            <p:ph idx="19" hasCustomPrompt="1"/>
          </p:nvPr>
        </p:nvSpPr>
        <p:spPr>
          <a:xfrm>
            <a:off x="2483635" y="2577396"/>
            <a:ext cx="2377440" cy="840230"/>
          </a:xfrm>
        </p:spPr>
        <p:txBody>
          <a:bodyPr lIns="146304" rIns="146304"/>
          <a:lstStyle>
            <a:lvl1pPr algn="ctr">
              <a:defRPr lang="en-US" sz="5400" b="1"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buFont typeface="Arial" panose="020B0604020202020204" pitchFamily="34" charset="0"/>
              <a:buNone/>
            </a:pPr>
            <a:r>
              <a:rPr lang="en-US" dirty="0"/>
              <a:t>#</a:t>
            </a:r>
          </a:p>
        </p:txBody>
      </p:sp>
      <p:sp>
        <p:nvSpPr>
          <p:cNvPr id="19" name="Content Placeholder 2"/>
          <p:cNvSpPr>
            <a:spLocks noGrp="1"/>
          </p:cNvSpPr>
          <p:nvPr>
            <p:ph idx="20" hasCustomPrompt="1"/>
          </p:nvPr>
        </p:nvSpPr>
        <p:spPr>
          <a:xfrm>
            <a:off x="4898612"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sp>
        <p:nvSpPr>
          <p:cNvPr id="20" name="Content Placeholder 2"/>
          <p:cNvSpPr>
            <a:spLocks noGrp="1"/>
          </p:cNvSpPr>
          <p:nvPr>
            <p:ph idx="21" hasCustomPrompt="1"/>
          </p:nvPr>
        </p:nvSpPr>
        <p:spPr>
          <a:xfrm>
            <a:off x="7313589"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sp>
        <p:nvSpPr>
          <p:cNvPr id="21" name="Content Placeholder 2"/>
          <p:cNvSpPr>
            <a:spLocks noGrp="1"/>
          </p:cNvSpPr>
          <p:nvPr>
            <p:ph idx="22" hasCustomPrompt="1"/>
          </p:nvPr>
        </p:nvSpPr>
        <p:spPr>
          <a:xfrm>
            <a:off x="9728566"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spTree>
    <p:extLst>
      <p:ext uri="{BB962C8B-B14F-4D97-AF65-F5344CB8AC3E}">
        <p14:creationId xmlns:p14="http://schemas.microsoft.com/office/powerpoint/2010/main" val="3249118181"/>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14:presetBounceEnd="32000">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14:bounceEnd="32000">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14:presetBounceEnd="32000">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14:bounceEnd="32000">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14:presetBounceEnd="32000">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14:bounceEnd="32000">
                                          <p:cBhvr additive="base">
                                            <p:cTn id="39"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14:presetBounceEnd="32000">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14:bounceEnd="32000">
                                          <p:cBhvr additive="base">
                                            <p:cTn id="53"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14:presetBounceEnd="32000">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14:bounceEnd="32000">
                                          <p:cBhvr additive="base">
                                            <p:cTn id="67"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7"/>
                            </p:tgtEl>
                            <p:attrNameLst>
                              <p:attrName>style.visibility</p:attrName>
                            </p:attrNameLst>
                          </p:cBhvr>
                          <p:to>
                            <p:strVal val="visible"/>
                          </p:to>
                        </p:set>
                        <p:anim calcmode="lin" valueType="num" p14:bounceEnd="32000">
                          <p:cBhvr additive="base">
                            <p:cTn dur="750" fill="hold"/>
                            <p:tgtEl>
                              <p:spTgt spid="17"/>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8"/>
                            </p:tgtEl>
                            <p:attrNameLst>
                              <p:attrName>style.visibility</p:attrName>
                            </p:attrNameLst>
                          </p:cBhvr>
                          <p:to>
                            <p:strVal val="visible"/>
                          </p:to>
                        </p:set>
                        <p:anim calcmode="lin" valueType="num" p14:bounceEnd="32000">
                          <p:cBhvr additive="base">
                            <p:cTn dur="750" fill="hold"/>
                            <p:tgtEl>
                              <p:spTgt spid="18"/>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14:presetBounceEnd="32000">
                      <p:stCondLst>
                        <p:cond delay="0"/>
                      </p:stCondLst>
                      <p:childTnLst>
                        <p:set>
                          <p:cBhvr>
                            <p:cTn dur="1" fill="hold">
                              <p:stCondLst>
                                <p:cond delay="0"/>
                              </p:stCondLst>
                            </p:cTn>
                            <p:tgtEl>
                              <p:spTgt spid="19"/>
                            </p:tgtEl>
                            <p:attrNameLst>
                              <p:attrName>style.visibility</p:attrName>
                            </p:attrNameLst>
                          </p:cBhvr>
                          <p:to>
                            <p:strVal val="visible"/>
                          </p:to>
                        </p:set>
                        <p:anim calcmode="lin" valueType="num" p14:bounceEnd="32000">
                          <p:cBhvr additive="base">
                            <p:cTn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14:presetBounceEnd="32000">
                      <p:stCondLst>
                        <p:cond delay="0"/>
                      </p:stCondLst>
                      <p:childTnLst>
                        <p:set>
                          <p:cBhvr>
                            <p:cTn dur="1" fill="hold">
                              <p:stCondLst>
                                <p:cond delay="0"/>
                              </p:stCondLst>
                            </p:cTn>
                            <p:tgtEl>
                              <p:spTgt spid="20"/>
                            </p:tgtEl>
                            <p:attrNameLst>
                              <p:attrName>style.visibility</p:attrName>
                            </p:attrNameLst>
                          </p:cBhvr>
                          <p:to>
                            <p:strVal val="visible"/>
                          </p:to>
                        </p:set>
                        <p:anim calcmode="lin" valueType="num" p14:bounceEnd="32000">
                          <p:cBhvr additive="base">
                            <p:cTn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14:presetBounceEnd="32000">
                      <p:stCondLst>
                        <p:cond delay="0"/>
                      </p:stCondLst>
                      <p:childTnLst>
                        <p:set>
                          <p:cBhvr>
                            <p:cTn dur="1" fill="hold">
                              <p:stCondLst>
                                <p:cond delay="0"/>
                              </p:stCondLst>
                            </p:cTn>
                            <p:tgtEl>
                              <p:spTgt spid="21"/>
                            </p:tgtEl>
                            <p:attrNameLst>
                              <p:attrName>style.visibility</p:attrName>
                            </p:attrNameLst>
                          </p:cBhvr>
                          <p:to>
                            <p:strVal val="visible"/>
                          </p:to>
                        </p:set>
                        <p:anim calcmode="lin" valueType="num" p14:bounceEnd="32000">
                          <p:cBhvr additive="base">
                            <p:cTn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750" fill="hold"/>
                                            <p:tgtEl>
                                              <p:spTgt spid="19"/>
                                            </p:tgtEl>
                                            <p:attrNameLst>
                                              <p:attrName>ppt_x</p:attrName>
                                            </p:attrNameLst>
                                          </p:cBhvr>
                                          <p:tavLst>
                                            <p:tav tm="0">
                                              <p:val>
                                                <p:strVal val="#ppt_x"/>
                                              </p:val>
                                            </p:tav>
                                            <p:tav tm="100000">
                                              <p:val>
                                                <p:strVal val="#ppt_x"/>
                                              </p:val>
                                            </p:tav>
                                          </p:tavLst>
                                        </p:anim>
                                        <p:anim calcmode="lin" valueType="num">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750" fill="hold"/>
                                            <p:tgtEl>
                                              <p:spTgt spid="20"/>
                                            </p:tgtEl>
                                            <p:attrNameLst>
                                              <p:attrName>ppt_x</p:attrName>
                                            </p:attrNameLst>
                                          </p:cBhvr>
                                          <p:tavLst>
                                            <p:tav tm="0">
                                              <p:val>
                                                <p:strVal val="#ppt_x"/>
                                              </p:val>
                                            </p:tav>
                                            <p:tav tm="100000">
                                              <p:val>
                                                <p:strVal val="#ppt_x"/>
                                              </p:val>
                                            </p:tav>
                                          </p:tavLst>
                                        </p:anim>
                                        <p:anim calcmode="lin" valueType="num">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750" fill="hold"/>
                                            <p:tgtEl>
                                              <p:spTgt spid="21"/>
                                            </p:tgtEl>
                                            <p:attrNameLst>
                                              <p:attrName>ppt_x</p:attrName>
                                            </p:attrNameLst>
                                          </p:cBhvr>
                                          <p:tavLst>
                                            <p:tav tm="0">
                                              <p:val>
                                                <p:strVal val="#ppt_x"/>
                                              </p:val>
                                            </p:tav>
                                            <p:tav tm="100000">
                                              <p:val>
                                                <p:strVal val="#ppt_x"/>
                                              </p:val>
                                            </p:tav>
                                          </p:tavLst>
                                        </p:anim>
                                        <p:anim calcmode="lin" valueType="num">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750" fill="hold"/>
                            <p:tgtEl>
                              <p:spTgt spid="19"/>
                            </p:tgtEl>
                            <p:attrNameLst>
                              <p:attrName>ppt_x</p:attrName>
                            </p:attrNameLst>
                          </p:cBhvr>
                          <p:tavLst>
                            <p:tav tm="0">
                              <p:val>
                                <p:strVal val="#ppt_x"/>
                              </p:val>
                            </p:tav>
                            <p:tav tm="100000">
                              <p:val>
                                <p:strVal val="#ppt_x"/>
                              </p:val>
                            </p:tav>
                          </p:tavLst>
                        </p:anim>
                        <p:anim calcmode="lin" valueType="num">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750" fill="hold"/>
                            <p:tgtEl>
                              <p:spTgt spid="20"/>
                            </p:tgtEl>
                            <p:attrNameLst>
                              <p:attrName>ppt_x</p:attrName>
                            </p:attrNameLst>
                          </p:cBhvr>
                          <p:tavLst>
                            <p:tav tm="0">
                              <p:val>
                                <p:strVal val="#ppt_x"/>
                              </p:val>
                            </p:tav>
                            <p:tav tm="100000">
                              <p:val>
                                <p:strVal val="#ppt_x"/>
                              </p:val>
                            </p:tav>
                          </p:tavLst>
                        </p:anim>
                        <p:anim calcmode="lin" valueType="num">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750" fill="hold"/>
                            <p:tgtEl>
                              <p:spTgt spid="21"/>
                            </p:tgtEl>
                            <p:attrNameLst>
                              <p:attrName>ppt_x</p:attrName>
                            </p:attrNameLst>
                          </p:cBhvr>
                          <p:tavLst>
                            <p:tav tm="0">
                              <p:val>
                                <p:strVal val="#ppt_x"/>
                              </p:val>
                            </p:tav>
                            <p:tav tm="100000">
                              <p:val>
                                <p:strVal val="#ppt_x"/>
                              </p:val>
                            </p:tav>
                          </p:tavLst>
                        </p:anim>
                        <p:anim calcmode="lin" valueType="num">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3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dirty="0"/>
              <a:t>Click icon to add pictures or go online at…</a:t>
            </a:r>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8" name="Text Placeholder 6"/>
          <p:cNvSpPr>
            <a:spLocks noGrp="1"/>
          </p:cNvSpPr>
          <p:nvPr>
            <p:ph type="body" sz="quarter" idx="11"/>
          </p:nvPr>
        </p:nvSpPr>
        <p:spPr>
          <a:xfrm>
            <a:off x="0" y="3428050"/>
            <a:ext cx="6129304"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2"/>
          <p:cNvSpPr>
            <a:spLocks noGrp="1"/>
          </p:cNvSpPr>
          <p:nvPr>
            <p:ph type="body" sz="quarter" idx="19"/>
          </p:nvPr>
        </p:nvSpPr>
        <p:spPr>
          <a:xfrm>
            <a:off x="0" y="1554163"/>
            <a:ext cx="6096000" cy="535531"/>
          </a:xfrm>
        </p:spPr>
        <p:txBody>
          <a:bodyPr/>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0"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14651935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a:t>Click icon to add picture</a:t>
            </a:r>
            <a:endParaRPr lang="en-US" dirty="0"/>
          </a:p>
        </p:txBody>
      </p:sp>
      <p:sp>
        <p:nvSpPr>
          <p:cNvPr id="4" name="Slide Number Placeholder 5"/>
          <p:cNvSpPr>
            <a:spLocks noGrp="1"/>
          </p:cNvSpPr>
          <p:nvPr>
            <p:ph type="sldNum" sz="quarter" idx="4"/>
          </p:nvPr>
        </p:nvSpPr>
        <p:spPr>
          <a:xfrm>
            <a:off x="11837561" y="6484937"/>
            <a:ext cx="387743" cy="365125"/>
          </a:xfrm>
          <a:prstGeom prst="rect">
            <a:avLst/>
          </a:prstGeom>
        </p:spPr>
        <p:txBody>
          <a:bodyPr vert="horz" lIns="91440" tIns="45720" rIns="91440" bIns="45720" rtlCol="0" anchor="ctr"/>
          <a:lstStyle>
            <a:lvl1pPr algn="r">
              <a:defRPr sz="1100">
                <a:solidFill>
                  <a:schemeClr val="bg1"/>
                </a:solidFill>
              </a:defRPr>
            </a:lvl1pPr>
          </a:lstStyle>
          <a:p>
            <a:fld id="{5AE1514C-5E56-4738-A1FF-4B1CFD2A3E36}" type="slidenum">
              <a:rPr lang="en-US" smtClean="0"/>
              <a:pPr/>
              <a:t>‹#›</a:t>
            </a:fld>
            <a:endParaRPr lang="en-US" dirty="0"/>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9" name="Text Placeholder 6"/>
          <p:cNvSpPr>
            <a:spLocks noGrp="1"/>
          </p:cNvSpPr>
          <p:nvPr>
            <p:ph type="body" sz="quarter" idx="11"/>
          </p:nvPr>
        </p:nvSpPr>
        <p:spPr>
          <a:xfrm>
            <a:off x="0" y="3429000"/>
            <a:ext cx="6096000" cy="2594043"/>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spcAft>
                <a:spcPts val="600"/>
              </a:spcAft>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2"/>
          <p:cNvSpPr>
            <a:spLocks noGrp="1"/>
          </p:cNvSpPr>
          <p:nvPr>
            <p:ph type="body" sz="quarter" idx="19"/>
          </p:nvPr>
        </p:nvSpPr>
        <p:spPr>
          <a:xfrm>
            <a:off x="0" y="1554163"/>
            <a:ext cx="6096000" cy="548957"/>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2" name="Slide Number Placeholder 7"/>
          <p:cNvSpPr txBox="1">
            <a:spLocks/>
          </p:cNvSpPr>
          <p:nvPr userDrawn="1"/>
        </p:nvSpPr>
        <p:spPr>
          <a:xfrm>
            <a:off x="10343911" y="6498718"/>
            <a:ext cx="523406" cy="365125"/>
          </a:xfrm>
          <a:prstGeom prst="rect">
            <a:avLst/>
          </a:prstGeom>
        </p:spPr>
        <p:txBody>
          <a:bodyPr vert="horz" wrap="none" lIns="91440" tIns="45720" rIns="91440" bIns="45720" rtlCol="0" anchor="ctr"/>
          <a:lstStyle>
            <a:defPPr>
              <a:defRPr lang="en-US"/>
            </a:defPPr>
            <a:lvl1pPr marL="0" algn="r"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97E989-D798-4C62-8E93-3D2D613C2488}" type="slidenum">
              <a:rPr lang="en-US" smtClean="0">
                <a:solidFill>
                  <a:schemeClr val="bg1"/>
                </a:solidFill>
              </a:rPr>
              <a:pPr/>
              <a:t>‹#›</a:t>
            </a:fld>
            <a:endParaRPr lang="en-US" dirty="0">
              <a:solidFill>
                <a:schemeClr val="bg1"/>
              </a:solidFill>
            </a:endParaRPr>
          </a:p>
        </p:txBody>
      </p:sp>
    </p:spTree>
    <p:extLst>
      <p:ext uri="{BB962C8B-B14F-4D97-AF65-F5344CB8AC3E}">
        <p14:creationId xmlns:p14="http://schemas.microsoft.com/office/powerpoint/2010/main" val="443957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0" y="3429000"/>
            <a:ext cx="6129304"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3" name="Text Placeholder 2"/>
          <p:cNvSpPr>
            <a:spLocks noGrp="1"/>
          </p:cNvSpPr>
          <p:nvPr>
            <p:ph type="body" sz="quarter" idx="19"/>
          </p:nvPr>
        </p:nvSpPr>
        <p:spPr>
          <a:xfrm>
            <a:off x="0" y="1554163"/>
            <a:ext cx="6129304" cy="535531"/>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1888233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8" name="Text Placeholder 6"/>
          <p:cNvSpPr>
            <a:spLocks noGrp="1"/>
          </p:cNvSpPr>
          <p:nvPr>
            <p:ph type="body" sz="quarter" idx="11"/>
          </p:nvPr>
        </p:nvSpPr>
        <p:spPr>
          <a:xfrm>
            <a:off x="6094443" y="3425619"/>
            <a:ext cx="6097555"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2"/>
          <p:cNvSpPr>
            <a:spLocks noGrp="1"/>
          </p:cNvSpPr>
          <p:nvPr>
            <p:ph type="body" sz="quarter" idx="19"/>
          </p:nvPr>
        </p:nvSpPr>
        <p:spPr>
          <a:xfrm>
            <a:off x="6094443" y="1554163"/>
            <a:ext cx="6097556" cy="535531"/>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0" name="Content Placeholder 2"/>
          <p:cNvSpPr>
            <a:spLocks noGrp="1"/>
          </p:cNvSpPr>
          <p:nvPr>
            <p:ph idx="18" hasCustomPrompt="1"/>
          </p:nvPr>
        </p:nvSpPr>
        <p:spPr>
          <a:xfrm>
            <a:off x="77433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179820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5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0" y="0"/>
            <a:ext cx="6094444" cy="6856100"/>
          </a:xfrm>
          <a:blipFill>
            <a:blip r:embed="rId2"/>
            <a:srcRect/>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8" name="Text Placeholder 6"/>
          <p:cNvSpPr>
            <a:spLocks noGrp="1"/>
          </p:cNvSpPr>
          <p:nvPr>
            <p:ph type="body" sz="quarter" idx="11"/>
          </p:nvPr>
        </p:nvSpPr>
        <p:spPr>
          <a:xfrm>
            <a:off x="6180534" y="3429000"/>
            <a:ext cx="6011466"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2"/>
          <p:cNvSpPr>
            <a:spLocks noGrp="1"/>
          </p:cNvSpPr>
          <p:nvPr>
            <p:ph type="body" sz="quarter" idx="19"/>
          </p:nvPr>
        </p:nvSpPr>
        <p:spPr>
          <a:xfrm>
            <a:off x="6180534" y="1554163"/>
            <a:ext cx="5791200" cy="535531"/>
          </a:xfrm>
        </p:spPr>
        <p:txBody>
          <a:bodyPr/>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1" name="Content Placeholder 2"/>
          <p:cNvSpPr>
            <a:spLocks noGrp="1"/>
          </p:cNvSpPr>
          <p:nvPr>
            <p:ph idx="18" hasCustomPrompt="1"/>
          </p:nvPr>
        </p:nvSpPr>
        <p:spPr>
          <a:xfrm>
            <a:off x="77433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2"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41761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4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0"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6138266" y="3457545"/>
            <a:ext cx="6053733"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2"/>
          <p:cNvSpPr>
            <a:spLocks noGrp="1"/>
          </p:cNvSpPr>
          <p:nvPr>
            <p:ph type="body" sz="quarter" idx="19" hasCustomPrompt="1"/>
          </p:nvPr>
        </p:nvSpPr>
        <p:spPr>
          <a:xfrm>
            <a:off x="6138267" y="1554164"/>
            <a:ext cx="5875734" cy="535531"/>
          </a:xfrm>
        </p:spPr>
        <p:txBody>
          <a:bodyPr/>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US" dirty="0"/>
              <a:t>50/50 photo layout</a:t>
            </a:r>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16288845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2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6096000" y="2356398"/>
            <a:ext cx="6096000" cy="2145203"/>
          </a:xfrm>
        </p:spPr>
        <p:txBody>
          <a:bodyPr anchor="ctr" anchorCtr="0"/>
          <a:lstStyle>
            <a:lvl1pPr algn="ctr" defTabSz="914400" rtl="0" eaLnBrk="1" latinLnBrk="0" hangingPunct="1">
              <a:lnSpc>
                <a:spcPct val="90000"/>
              </a:lnSpc>
              <a:spcBef>
                <a:spcPts val="2400"/>
              </a:spcBef>
              <a:spcAft>
                <a:spcPts val="6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spcBef>
                <a:spcPts val="0"/>
              </a:spcBef>
              <a:spcAft>
                <a:spcPts val="600"/>
              </a:spcAft>
              <a:defRPr sz="2800"/>
            </a:lvl2pPr>
            <a:lvl3pPr algn="ctr">
              <a:spcBef>
                <a:spcPts val="0"/>
              </a:spcBef>
              <a:spcAft>
                <a:spcPts val="600"/>
              </a:spcAft>
              <a:defRPr lang="en-US" sz="2400" b="0" kern="1200" dirty="0">
                <a:solidFill>
                  <a:schemeClr val="tx1">
                    <a:lumMod val="85000"/>
                    <a:lumOff val="15000"/>
                  </a:schemeClr>
                </a:solidFill>
                <a:latin typeface="+mn-lt"/>
                <a:ea typeface="+mn-ea"/>
                <a:cs typeface="+mn-cs"/>
              </a:defRPr>
            </a:lvl3pPr>
            <a:lvl4pPr algn="ctr">
              <a:spcBef>
                <a:spcPts val="0"/>
              </a:spcBef>
              <a:spcAft>
                <a:spcPts val="600"/>
              </a:spcAft>
              <a:defRPr sz="2000" b="1"/>
            </a:lvl4pPr>
            <a:lvl5pPr algn="ctr">
              <a:spcBef>
                <a:spcPts val="0"/>
              </a:spcBef>
              <a:spcAft>
                <a:spcPts val="600"/>
              </a:spcAft>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38060548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3_50-50 Left Photo Layout with text">
    <p:spTree>
      <p:nvGrpSpPr>
        <p:cNvPr id="1" name=""/>
        <p:cNvGrpSpPr/>
        <p:nvPr/>
      </p:nvGrpSpPr>
      <p:grpSpPr>
        <a:xfrm>
          <a:off x="0" y="0"/>
          <a:ext cx="0" cy="0"/>
          <a:chOff x="0" y="0"/>
          <a:chExt cx="0" cy="0"/>
        </a:xfrm>
      </p:grpSpPr>
      <p:sp>
        <p:nvSpPr>
          <p:cNvPr id="10" name="Picture Placeholder 9"/>
          <p:cNvSpPr>
            <a:spLocks noGrp="1"/>
          </p:cNvSpPr>
          <p:nvPr>
            <p:ph type="pic" sz="quarter" idx="12" hasCustomPrompt="1"/>
          </p:nvPr>
        </p:nvSpPr>
        <p:spPr>
          <a:xfrm>
            <a:off x="0" y="0"/>
            <a:ext cx="12190413" cy="6858000"/>
          </a:xfrm>
          <a:blipFill>
            <a:blip r:embed="rId2"/>
            <a:stretch>
              <a:fillRect/>
            </a:stretch>
          </a:blipFill>
        </p:spPr>
        <p:txBody>
          <a:bodyPr anchor="ctr" anchorCtr="0">
            <a:noAutofit/>
          </a:bodyPr>
          <a:lstStyle>
            <a:lvl1pPr algn="r">
              <a:defRPr baseline="0"/>
            </a:lvl1pPr>
          </a:lstStyle>
          <a:p>
            <a:r>
              <a:rPr lang="en-US" dirty="0"/>
              <a:t>Full Bleed Picture</a:t>
            </a:r>
          </a:p>
        </p:txBody>
      </p:sp>
      <p:sp>
        <p:nvSpPr>
          <p:cNvPr id="7"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1" name="Text Placeholder 6"/>
          <p:cNvSpPr>
            <a:spLocks noGrp="1"/>
          </p:cNvSpPr>
          <p:nvPr>
            <p:ph type="body" sz="quarter" idx="11"/>
          </p:nvPr>
        </p:nvSpPr>
        <p:spPr>
          <a:xfrm>
            <a:off x="304800" y="3429000"/>
            <a:ext cx="5960269"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2"/>
          <p:cNvSpPr>
            <a:spLocks noGrp="1"/>
          </p:cNvSpPr>
          <p:nvPr>
            <p:ph type="body" sz="quarter" idx="19" hasCustomPrompt="1"/>
          </p:nvPr>
        </p:nvSpPr>
        <p:spPr>
          <a:xfrm>
            <a:off x="304800" y="1554164"/>
            <a:ext cx="5875734" cy="535531"/>
          </a:xfrm>
        </p:spPr>
        <p:txBody>
          <a:bodyPr/>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US" dirty="0"/>
              <a:t>Headline</a:t>
            </a:r>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789140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quarter" idx="10" hasCustomPrompt="1"/>
          </p:nvPr>
        </p:nvSpPr>
        <p:spPr>
          <a:xfrm>
            <a:off x="269240" y="3367878"/>
            <a:ext cx="5192775" cy="1830245"/>
          </a:xfrm>
        </p:spPr>
        <p:txBody>
          <a:bodyPr wrap="square">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253316" y="3503950"/>
            <a:ext cx="5671764" cy="1705723"/>
          </a:xfrm>
        </p:spPr>
        <p:txBody>
          <a:bodyPr/>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anchor="ctr" anchorCtr="0">
            <a:noAutofit/>
          </a:bodyPr>
          <a:lstStyle/>
          <a:p>
            <a:r>
              <a:rPr lang="en-US"/>
              <a:t>Click icon to add picture</a:t>
            </a:r>
            <a:endParaRPr lang="en-US" dirty="0"/>
          </a:p>
        </p:txBody>
      </p:sp>
      <p:sp>
        <p:nvSpPr>
          <p:cNvPr id="2" name="Title 1"/>
          <p:cNvSpPr>
            <a:spLocks noGrp="1"/>
          </p:cNvSpPr>
          <p:nvPr>
            <p:ph type="title"/>
          </p:nvPr>
        </p:nvSpPr>
        <p:spPr/>
        <p:txBody>
          <a:bodyPr/>
          <a:lstStyle/>
          <a:p>
            <a:r>
              <a:rPr lang="en-US"/>
              <a:t>Click to edit Master title style</a:t>
            </a:r>
            <a:endParaRPr lang="en-US" dirty="0"/>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6691981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lank">
    <p:bg>
      <p:bgRef idx="1001">
        <a:schemeClr val="bg2"/>
      </p:bgRef>
    </p:bg>
    <p:spTree>
      <p:nvGrpSpPr>
        <p:cNvPr id="1" name=""/>
        <p:cNvGrpSpPr/>
        <p:nvPr/>
      </p:nvGrpSpPr>
      <p:grpSpPr>
        <a:xfrm>
          <a:off x="0" y="0"/>
          <a:ext cx="0" cy="0"/>
          <a:chOff x="0" y="0"/>
          <a:chExt cx="0" cy="0"/>
        </a:xfrm>
      </p:grpSpPr>
      <p:sp>
        <p:nvSpPr>
          <p:cNvPr id="7" name="Picture Placeholder 6"/>
          <p:cNvSpPr>
            <a:spLocks noGrp="1" noChangeAspect="1"/>
          </p:cNvSpPr>
          <p:nvPr>
            <p:ph type="pic" sz="quarter" idx="14"/>
          </p:nvPr>
        </p:nvSpPr>
        <p:spPr>
          <a:xfrm>
            <a:off x="0" y="0"/>
            <a:ext cx="12192000" cy="6858000"/>
          </a:xfrm>
        </p:spPr>
        <p:txBody>
          <a:bodyPr lIns="91440">
            <a:noAutofit/>
          </a:bodyPr>
          <a:lstStyle>
            <a:lvl1pPr algn="ctr">
              <a:defRPr/>
            </a:lvl1pPr>
          </a:lstStyle>
          <a:p>
            <a:r>
              <a:rPr lang="en-US" baseline="0"/>
              <a:t>Click icon to add picture</a:t>
            </a:r>
            <a:endParaRPr lang="en-US" dirty="0"/>
          </a:p>
        </p:txBody>
      </p:sp>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
        <p:nvSpPr>
          <p:cNvPr id="2" name="Title 1"/>
          <p:cNvSpPr>
            <a:spLocks noGrp="1"/>
          </p:cNvSpPr>
          <p:nvPr>
            <p:ph type="title" hasCustomPrompt="1"/>
          </p:nvPr>
        </p:nvSpPr>
        <p:spPr>
          <a:xfrm>
            <a:off x="966652" y="2567613"/>
            <a:ext cx="8804365" cy="1403495"/>
          </a:xfrm>
          <a:prstGeom prst="rect">
            <a:avLst/>
          </a:prstGeom>
        </p:spPr>
        <p:txBody>
          <a:bodyPr/>
          <a:lstStyle>
            <a:lvl1pPr algn="l">
              <a:defRPr lang="en-US" sz="8800" b="1" i="0" kern="1200" spc="100" dirty="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stStyle>
          <a:p>
            <a:r>
              <a:rPr lang="en-US" dirty="0"/>
              <a:t>CLICK TO EDIT</a:t>
            </a:r>
          </a:p>
        </p:txBody>
      </p:sp>
      <p:sp>
        <p:nvSpPr>
          <p:cNvPr id="5" name="Text Placeholder 4"/>
          <p:cNvSpPr>
            <a:spLocks noGrp="1"/>
          </p:cNvSpPr>
          <p:nvPr>
            <p:ph type="body" sz="quarter" idx="13" hasCustomPrompt="1"/>
          </p:nvPr>
        </p:nvSpPr>
        <p:spPr>
          <a:xfrm>
            <a:off x="1581150" y="3971108"/>
            <a:ext cx="9461500" cy="757130"/>
          </a:xfrm>
        </p:spPr>
        <p:txBody>
          <a:bodyPr/>
          <a:lstStyle>
            <a:lvl1pPr algn="l">
              <a:defRPr lang="en-US" sz="4800" b="1" i="0" kern="1200" spc="300" dirty="0" smtClean="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vl2pPr algn="l">
              <a:defRPr/>
            </a:lvl2pPr>
            <a:lvl3pPr algn="l">
              <a:defRPr/>
            </a:lvl3pPr>
            <a:lvl4pPr algn="l">
              <a:defRPr/>
            </a:lvl4pPr>
            <a:lvl5pPr algn="l">
              <a:defRPr/>
            </a:lvl5pPr>
          </a:lstStyle>
          <a:p>
            <a:pPr lvl="0"/>
            <a:r>
              <a:rPr lang="en-US" dirty="0"/>
              <a:t>EDIT MASTER TEXT</a:t>
            </a:r>
          </a:p>
        </p:txBody>
      </p:sp>
    </p:spTree>
    <p:extLst>
      <p:ext uri="{BB962C8B-B14F-4D97-AF65-F5344CB8AC3E}">
        <p14:creationId xmlns:p14="http://schemas.microsoft.com/office/powerpoint/2010/main" val="4073567290"/>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Blank with Picture">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
        <p:nvSpPr>
          <p:cNvPr id="3" name="Picture Placeholder 2"/>
          <p:cNvSpPr>
            <a:spLocks noGrp="1" noChangeAspect="1"/>
          </p:cNvSpPr>
          <p:nvPr>
            <p:ph type="pic" sz="quarter" idx="13"/>
          </p:nvPr>
        </p:nvSpPr>
        <p:spPr>
          <a:xfrm>
            <a:off x="0" y="0"/>
            <a:ext cx="12066954" cy="6858000"/>
          </a:xfrm>
        </p:spPr>
        <p:txBody>
          <a:bodyPr anchor="ctr">
            <a:noAutofit/>
          </a:bodyPr>
          <a:lstStyle>
            <a:lvl1pPr algn="ctr">
              <a:defRPr>
                <a:solidFill>
                  <a:schemeClr val="tx2"/>
                </a:solidFill>
              </a:defRPr>
            </a:lvl1pPr>
          </a:lstStyle>
          <a:p>
            <a:r>
              <a:rPr lang="en-US"/>
              <a:t>Click icon to add picture</a:t>
            </a:r>
            <a:endParaRPr lang="en-US" dirty="0"/>
          </a:p>
        </p:txBody>
      </p:sp>
    </p:spTree>
    <p:extLst>
      <p:ext uri="{BB962C8B-B14F-4D97-AF65-F5344CB8AC3E}">
        <p14:creationId xmlns:p14="http://schemas.microsoft.com/office/powerpoint/2010/main" val="15583958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Tree>
    <p:extLst>
      <p:ext uri="{BB962C8B-B14F-4D97-AF65-F5344CB8AC3E}">
        <p14:creationId xmlns:p14="http://schemas.microsoft.com/office/powerpoint/2010/main" val="38936482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step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4BDA58-9C93-4222-A4EC-4BEB46CE061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175"/>
            <a:ext cx="12192000" cy="6851649"/>
          </a:xfrm>
          <a:prstGeom prst="rect">
            <a:avLst/>
          </a:prstGeom>
        </p:spPr>
      </p:pic>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
        <p:nvSpPr>
          <p:cNvPr id="6" name="TextBox 5">
            <a:hlinkClick r:id="rId3"/>
            <a:extLst>
              <a:ext uri="{FF2B5EF4-FFF2-40B4-BE49-F238E27FC236}">
                <a16:creationId xmlns:a16="http://schemas.microsoft.com/office/drawing/2014/main" id="{FC5E276D-531E-45A9-B450-EFEC62CDC8DF}"/>
              </a:ext>
            </a:extLst>
          </p:cNvPr>
          <p:cNvSpPr txBox="1"/>
          <p:nvPr userDrawn="1"/>
        </p:nvSpPr>
        <p:spPr>
          <a:xfrm>
            <a:off x="4961284" y="93791"/>
            <a:ext cx="2269433" cy="316517"/>
          </a:xfrm>
          <a:prstGeom prst="roundRect">
            <a:avLst>
              <a:gd name="adj" fmla="val 50000"/>
            </a:avLst>
          </a:prstGeom>
          <a:solidFill>
            <a:schemeClr val="accent4"/>
          </a:solidFill>
        </p:spPr>
        <p:txBody>
          <a:bodyPr wrap="square" lIns="0" rIns="0" rtlCol="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chemeClr val="tx1"/>
                </a:solidFill>
                <a:effectLst/>
                <a:uLnTx/>
                <a:uFillTx/>
              </a:rPr>
              <a:t>Neal Creative  | click &amp; </a:t>
            </a:r>
            <a:r>
              <a:rPr kumimoji="0" lang="en-US" sz="1050" b="1" i="0" u="none" strike="noStrike" kern="0" cap="none" spc="0" normalizeH="0" baseline="0" noProof="0" dirty="0">
                <a:ln>
                  <a:noFill/>
                </a:ln>
                <a:solidFill>
                  <a:schemeClr val="tx1"/>
                </a:solidFill>
                <a:effectLst/>
                <a:uLnTx/>
                <a:uFillTx/>
              </a:rPr>
              <a:t>Learn more</a:t>
            </a:r>
          </a:p>
        </p:txBody>
      </p:sp>
      <p:sp>
        <p:nvSpPr>
          <p:cNvPr id="7" name="TextBox 6">
            <a:hlinkClick r:id="rId4"/>
          </p:cNvPr>
          <p:cNvSpPr txBox="1"/>
          <p:nvPr userDrawn="1"/>
        </p:nvSpPr>
        <p:spPr>
          <a:xfrm>
            <a:off x="0" y="6548363"/>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solidFill>
                  <a:schemeClr val="tx1"/>
                </a:solidFill>
              </a:rPr>
              <a:t>Neal Creative </a:t>
            </a:r>
            <a:r>
              <a:rPr lang="en-US" sz="900" kern="1200" dirty="0">
                <a:solidFill>
                  <a:schemeClr val="tx1"/>
                </a:solidFill>
                <a:latin typeface="+mn-lt"/>
                <a:ea typeface="+mn-ea"/>
                <a:cs typeface="+mn-cs"/>
              </a:rPr>
              <a:t>©</a:t>
            </a:r>
            <a:r>
              <a:rPr lang="en-US" sz="1000" baseline="0" dirty="0">
                <a:solidFill>
                  <a:schemeClr val="tx1"/>
                </a:solidFill>
              </a:rPr>
              <a:t> </a:t>
            </a:r>
            <a:endParaRPr lang="en-US" sz="1000" b="1" dirty="0">
              <a:solidFill>
                <a:schemeClr val="tx1"/>
              </a:solidFill>
            </a:endParaRPr>
          </a:p>
        </p:txBody>
      </p:sp>
      <p:grpSp>
        <p:nvGrpSpPr>
          <p:cNvPr id="8" name="Group 7">
            <a:extLst>
              <a:ext uri="{FF2B5EF4-FFF2-40B4-BE49-F238E27FC236}">
                <a16:creationId xmlns:a16="http://schemas.microsoft.com/office/drawing/2014/main" id="{EF273A61-5610-4355-89F3-7C90515BFCC9}"/>
              </a:ext>
            </a:extLst>
          </p:cNvPr>
          <p:cNvGrpSpPr/>
          <p:nvPr userDrawn="1"/>
        </p:nvGrpSpPr>
        <p:grpSpPr>
          <a:xfrm>
            <a:off x="5976075" y="3634505"/>
            <a:ext cx="1700633" cy="1798732"/>
            <a:chOff x="5976075" y="3634505"/>
            <a:chExt cx="1700633" cy="1798732"/>
          </a:xfrm>
        </p:grpSpPr>
        <p:pic>
          <p:nvPicPr>
            <p:cNvPr id="9" name="Picture 8">
              <a:extLst>
                <a:ext uri="{FF2B5EF4-FFF2-40B4-BE49-F238E27FC236}">
                  <a16:creationId xmlns:a16="http://schemas.microsoft.com/office/drawing/2014/main" id="{6A49345F-7A53-4131-8BB4-087032A6CCD0}"/>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a:off x="6061135" y="4142336"/>
              <a:ext cx="860601" cy="1290901"/>
            </a:xfrm>
            <a:prstGeom prst="rect">
              <a:avLst/>
            </a:prstGeom>
          </p:spPr>
        </p:pic>
        <p:sp>
          <p:nvSpPr>
            <p:cNvPr id="10" name="TextBox 9">
              <a:extLst>
                <a:ext uri="{FF2B5EF4-FFF2-40B4-BE49-F238E27FC236}">
                  <a16:creationId xmlns:a16="http://schemas.microsoft.com/office/drawing/2014/main" id="{5596D35F-1F19-4447-829C-790DF2B8D2DD}"/>
                </a:ext>
              </a:extLst>
            </p:cNvPr>
            <p:cNvSpPr txBox="1"/>
            <p:nvPr/>
          </p:nvSpPr>
          <p:spPr>
            <a:xfrm>
              <a:off x="5976075" y="3634505"/>
              <a:ext cx="1700633" cy="507831"/>
            </a:xfrm>
            <a:prstGeom prst="rect">
              <a:avLst/>
            </a:prstGeom>
            <a:noFill/>
          </p:spPr>
          <p:txBody>
            <a:bodyPr wrap="square" rtlCol="0">
              <a:spAutoFit/>
            </a:bodyPr>
            <a:lstStyle/>
            <a:p>
              <a:r>
                <a:rPr lang="en-US" sz="900" dirty="0">
                  <a:solidFill>
                    <a:schemeClr val="tx1">
                      <a:lumMod val="65000"/>
                      <a:lumOff val="35000"/>
                    </a:schemeClr>
                  </a:solidFill>
                </a:rPr>
                <a:t>TIP </a:t>
              </a:r>
              <a:r>
                <a:rPr lang="en-US" sz="900" dirty="0">
                  <a:solidFill>
                    <a:schemeClr val="tx1">
                      <a:lumMod val="65000"/>
                      <a:lumOff val="35000"/>
                    </a:schemeClr>
                  </a:solidFill>
                  <a:latin typeface="Calibri" panose="020F0502020204030204" pitchFamily="34" charset="0"/>
                  <a:cs typeface="Calibri" panose="020F0502020204030204" pitchFamily="34" charset="0"/>
                </a:rPr>
                <a:t>│ Use the built-in c</a:t>
              </a:r>
              <a:r>
                <a:rPr lang="en-US" sz="900" dirty="0">
                  <a:solidFill>
                    <a:schemeClr val="tx1">
                      <a:lumMod val="65000"/>
                      <a:lumOff val="35000"/>
                    </a:schemeClr>
                  </a:solidFill>
                </a:rPr>
                <a:t>olor palette with green and yellow for callouts and accents</a:t>
              </a:r>
            </a:p>
          </p:txBody>
        </p:sp>
      </p:grpSp>
    </p:spTree>
    <p:extLst>
      <p:ext uri="{BB962C8B-B14F-4D97-AF65-F5344CB8AC3E}">
        <p14:creationId xmlns:p14="http://schemas.microsoft.com/office/powerpoint/2010/main" val="28535567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1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2240230"/>
            <a:ext cx="9107555" cy="2308324"/>
          </a:xfrm>
          <a:prstGeom prst="rect">
            <a:avLst/>
          </a:prstGeom>
          <a:noFill/>
        </p:spPr>
        <p:txBody>
          <a:bodyPr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r>
              <a:rPr lang="en-US" noProof="0"/>
              <a:t>CLICK TO EDIT TITLE</a:t>
            </a:r>
          </a:p>
        </p:txBody>
      </p:sp>
      <p:sp>
        <p:nvSpPr>
          <p:cNvPr id="8" name="TextBox 7">
            <a:hlinkClick r:id="rId2"/>
            <a:extLst>
              <a:ext uri="{FF2B5EF4-FFF2-40B4-BE49-F238E27FC236}">
                <a16:creationId xmlns:a16="http://schemas.microsoft.com/office/drawing/2014/main" id="{E516C148-33F4-423B-AB9D-096AA82E12F1}"/>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noProof="0" dirty="0">
                <a:solidFill>
                  <a:schemeClr val="bg2">
                    <a:lumMod val="50000"/>
                  </a:schemeClr>
                </a:solidFill>
              </a:rPr>
              <a:t>Neal Creative </a:t>
            </a:r>
            <a:r>
              <a:rPr lang="en-US" sz="900" kern="1200" noProof="0" dirty="0">
                <a:solidFill>
                  <a:schemeClr val="bg2">
                    <a:lumMod val="50000"/>
                  </a:schemeClr>
                </a:solidFill>
                <a:latin typeface="+mn-lt"/>
                <a:ea typeface="+mn-ea"/>
                <a:cs typeface="+mn-cs"/>
              </a:rPr>
              <a:t>©</a:t>
            </a:r>
            <a:r>
              <a:rPr lang="en-US" sz="1000" baseline="0" noProof="0" dirty="0">
                <a:solidFill>
                  <a:schemeClr val="bg2">
                    <a:lumMod val="50000"/>
                  </a:schemeClr>
                </a:solidFill>
              </a:rPr>
              <a:t> </a:t>
            </a:r>
            <a:endParaRPr lang="en-US" sz="1000" b="1" noProof="0" dirty="0">
              <a:solidFill>
                <a:schemeClr val="bg2">
                  <a:lumMod val="50000"/>
                </a:schemeClr>
              </a:solidFill>
            </a:endParaRPr>
          </a:p>
        </p:txBody>
      </p:sp>
    </p:spTree>
    <p:extLst>
      <p:ext uri="{BB962C8B-B14F-4D97-AF65-F5344CB8AC3E}">
        <p14:creationId xmlns:p14="http://schemas.microsoft.com/office/powerpoint/2010/main" val="586620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quarter" idx="10" hasCustomPrompt="1"/>
          </p:nvPr>
        </p:nvSpPr>
        <p:spPr>
          <a:xfrm>
            <a:off x="269240" y="3367878"/>
            <a:ext cx="5192775" cy="1830245"/>
          </a:xfrm>
        </p:spPr>
        <p:txBody>
          <a:bodyPr wrap="square">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253316" y="3503950"/>
            <a:ext cx="5671764" cy="1705723"/>
          </a:xfrm>
        </p:spPr>
        <p:txBody>
          <a:bodyPr/>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anchor="ctr" anchorCtr="0">
            <a:noAutofit/>
          </a:bodyPr>
          <a:lstStyle/>
          <a:p>
            <a:r>
              <a:rPr lang="en-US"/>
              <a:t>Click icon to add picture</a:t>
            </a:r>
            <a:endParaRPr lang="en-US" dirty="0"/>
          </a:p>
        </p:txBody>
      </p:sp>
      <p:sp>
        <p:nvSpPr>
          <p:cNvPr id="12" name="TextBox 11">
            <a:hlinkClick r:id="rId3"/>
            <a:extLst>
              <a:ext uri="{FF2B5EF4-FFF2-40B4-BE49-F238E27FC236}">
                <a16:creationId xmlns:a16="http://schemas.microsoft.com/office/drawing/2014/main" id="{B2DA80A1-9E22-4BFF-8562-466123B36943}"/>
              </a:ext>
            </a:extLst>
          </p:cNvPr>
          <p:cNvSpPr txBox="1"/>
          <p:nvPr userDrawn="1"/>
        </p:nvSpPr>
        <p:spPr>
          <a:xfrm>
            <a:off x="9089198" y="6298102"/>
            <a:ext cx="2466220" cy="367873"/>
          </a:xfrm>
          <a:prstGeom prst="roundRect">
            <a:avLst>
              <a:gd name="adj" fmla="val 50000"/>
            </a:avLst>
          </a:prstGeom>
          <a:solidFill>
            <a:srgbClr val="004568"/>
          </a:soli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FFFFFF"/>
                </a:solidFill>
                <a:effectLst/>
                <a:uLnTx/>
                <a:uFillTx/>
              </a:rPr>
              <a:t>Neal Creative  | click &amp; </a:t>
            </a:r>
            <a:r>
              <a:rPr kumimoji="0" lang="en-US" sz="1100" b="1" i="0" u="none" strike="noStrike" kern="0" cap="none" spc="0" normalizeH="0" baseline="0" noProof="0" dirty="0">
                <a:ln>
                  <a:noFill/>
                </a:ln>
                <a:solidFill>
                  <a:srgbClr val="FFFFFF"/>
                </a:solidFill>
                <a:effectLst/>
                <a:uLnTx/>
                <a:uFillTx/>
              </a:rPr>
              <a:t>Learn more</a:t>
            </a:r>
          </a:p>
        </p:txBody>
      </p:sp>
      <p:sp>
        <p:nvSpPr>
          <p:cNvPr id="2" name="Title 1"/>
          <p:cNvSpPr>
            <a:spLocks noGrp="1"/>
          </p:cNvSpPr>
          <p:nvPr>
            <p:ph type="title" hasCustomPrompt="1"/>
          </p:nvPr>
        </p:nvSpPr>
        <p:spPr>
          <a:xfrm>
            <a:off x="304800" y="419099"/>
            <a:ext cx="8917577" cy="625929"/>
          </a:xfrm>
        </p:spPr>
        <p:txBody>
          <a:bodyPr/>
          <a:lstStyle/>
          <a:p>
            <a:r>
              <a:rPr lang="en-US" dirty="0"/>
              <a:t>CLICK TO EDIT MASTER TITLE STYLE</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
        <p:nvSpPr>
          <p:cNvPr id="13" name="TextBox 12">
            <a:hlinkClick r:id="rId4"/>
            <a:extLst>
              <a:ext uri="{FF2B5EF4-FFF2-40B4-BE49-F238E27FC236}">
                <a16:creationId xmlns:a16="http://schemas.microsoft.com/office/drawing/2014/main" id="{1AF511EA-044E-4300-B921-D56138FE402E}"/>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solidFill>
                  <a:schemeClr val="bg1">
                    <a:lumMod val="75000"/>
                  </a:schemeClr>
                </a:solidFill>
              </a:rPr>
              <a:t>Neal Creative </a:t>
            </a:r>
            <a:r>
              <a:rPr lang="en-US" sz="900" kern="1200" dirty="0">
                <a:solidFill>
                  <a:schemeClr val="bg1">
                    <a:lumMod val="75000"/>
                  </a:schemeClr>
                </a:solidFill>
                <a:latin typeface="+mn-lt"/>
                <a:ea typeface="+mn-ea"/>
                <a:cs typeface="+mn-cs"/>
              </a:rPr>
              <a:t>©</a:t>
            </a:r>
            <a:r>
              <a:rPr lang="en-US" sz="1000" baseline="0" dirty="0">
                <a:solidFill>
                  <a:schemeClr val="bg1">
                    <a:lumMod val="75000"/>
                  </a:schemeClr>
                </a:solidFill>
              </a:rPr>
              <a:t> </a:t>
            </a:r>
            <a:endParaRPr lang="en-US" sz="1000" b="1" dirty="0">
              <a:solidFill>
                <a:schemeClr val="bg1">
                  <a:lumMod val="75000"/>
                </a:schemeClr>
              </a:solidFill>
            </a:endParaRPr>
          </a:p>
        </p:txBody>
      </p:sp>
    </p:spTree>
    <p:extLst>
      <p:ext uri="{BB962C8B-B14F-4D97-AF65-F5344CB8AC3E}">
        <p14:creationId xmlns:p14="http://schemas.microsoft.com/office/powerpoint/2010/main" val="3762340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275347"/>
            <a:ext cx="11658600" cy="1870769"/>
          </a:xfrm>
          <a:prstGeom prst="rect">
            <a:avLst/>
          </a:prstGeom>
        </p:spPr>
        <p:txBody>
          <a:bodyPr vert="horz" wrap="square" lIns="91440" tIns="45720" rIns="91440" bIns="4572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itle Placeholder 3"/>
          <p:cNvSpPr>
            <a:spLocks noGrp="1"/>
          </p:cNvSpPr>
          <p:nvPr>
            <p:ph type="title"/>
          </p:nvPr>
        </p:nvSpPr>
        <p:spPr>
          <a:xfrm>
            <a:off x="304800" y="419100"/>
            <a:ext cx="11658600" cy="590931"/>
          </a:xfrm>
          <a:prstGeom prst="rect">
            <a:avLst/>
          </a:prstGeom>
        </p:spPr>
        <p:txBody>
          <a:bodyPr vert="horz" wrap="square" lIns="91440" tIns="45720" rIns="91440" bIns="45720" rtlCol="0" anchor="t" anchorCtr="0">
            <a:spAutoFit/>
          </a:bodyPr>
          <a:lstStyle/>
          <a:p>
            <a:r>
              <a:rPr lang="en-US"/>
              <a:t>Click to edit Master title style</a:t>
            </a:r>
            <a:endParaRPr lang="en-US" dirty="0"/>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3860510708"/>
      </p:ext>
    </p:extLst>
  </p:cSld>
  <p:clrMap bg1="lt1" tx1="dk1" bg2="lt2" tx2="dk2" accent1="accent1" accent2="accent2" accent3="accent3" accent4="accent4" accent5="accent5" accent6="accent6" hlink="hlink" folHlink="folHlink"/>
  <p:sldLayoutIdLst>
    <p:sldLayoutId id="2147483744" r:id="rId1"/>
    <p:sldLayoutId id="2147483712" r:id="rId2"/>
    <p:sldLayoutId id="2147483672" r:id="rId3"/>
    <p:sldLayoutId id="2147483749" r:id="rId4"/>
    <p:sldLayoutId id="2147483750" r:id="rId5"/>
    <p:sldLayoutId id="2147483752" r:id="rId6"/>
    <p:sldLayoutId id="2147483674" r:id="rId7"/>
    <p:sldLayoutId id="2147483720" r:id="rId8"/>
    <p:sldLayoutId id="2147483721" r:id="rId9"/>
    <p:sldLayoutId id="2147483732" r:id="rId10"/>
    <p:sldLayoutId id="2147483730" r:id="rId11"/>
    <p:sldLayoutId id="2147483716" r:id="rId12"/>
    <p:sldLayoutId id="2147483735" r:id="rId13"/>
    <p:sldLayoutId id="2147483700" r:id="rId14"/>
    <p:sldLayoutId id="2147483734" r:id="rId15"/>
    <p:sldLayoutId id="2147483701" r:id="rId16"/>
    <p:sldLayoutId id="2147483736" r:id="rId17"/>
    <p:sldLayoutId id="2147483733" r:id="rId18"/>
    <p:sldLayoutId id="2147483741" r:id="rId19"/>
    <p:sldLayoutId id="2147483727" r:id="rId20"/>
    <p:sldLayoutId id="2147483719" r:id="rId21"/>
    <p:sldLayoutId id="2147483655" r:id="rId22"/>
    <p:sldLayoutId id="2147483748" r:id="rId23"/>
    <p:sldLayoutId id="2147483753" r:id="rId24"/>
    <p:sldLayoutId id="2147483747" r:id="rId25"/>
    <p:sldLayoutId id="2147483745" r:id="rId26"/>
    <p:sldLayoutId id="2147483737" r:id="rId27"/>
  </p:sldLayoutIdLst>
  <p:hf hdr="0" ftr="0" dt="0"/>
  <p:txStyles>
    <p:titleStyle>
      <a:lvl1pPr algn="l" defTabSz="914400" rtl="0" eaLnBrk="1" latinLnBrk="0" hangingPunct="1">
        <a:lnSpc>
          <a:spcPct val="90000"/>
        </a:lnSpc>
        <a:spcBef>
          <a:spcPct val="0"/>
        </a:spcBef>
        <a:buNone/>
        <a:defRPr lang="en-US" sz="3600" b="0" i="0" kern="1200" spc="300" dirty="0">
          <a:gradFill>
            <a:gsLst>
              <a:gs pos="15000">
                <a:schemeClr val="tx1"/>
              </a:gs>
              <a:gs pos="47000">
                <a:schemeClr val="tx1"/>
              </a:gs>
            </a:gsLst>
            <a:lin ang="5400000" scaled="1"/>
          </a:gradFill>
          <a:latin typeface="Segoe UI Semibold" panose="020B0702040204020203" pitchFamily="34" charset="0"/>
          <a:ea typeface="+mn-ea"/>
          <a:cs typeface="Segoe UI Semibold" panose="020B0702040204020203"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gradFill>
            <a:gsLst>
              <a:gs pos="15000">
                <a:schemeClr val="tx1"/>
              </a:gs>
              <a:gs pos="47000">
                <a:schemeClr val="tx1"/>
              </a:gs>
            </a:gsLst>
            <a:lin ang="5400000" scaled="1"/>
          </a:gra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2000" kern="1200">
          <a:solidFill>
            <a:schemeClr val="tx1">
              <a:lumMod val="65000"/>
              <a:lumOff val="35000"/>
            </a:schemeClr>
          </a:solidFill>
          <a:latin typeface="+mn-lt"/>
          <a:ea typeface="+mn-ea"/>
          <a:cs typeface="+mn-cs"/>
        </a:defRPr>
      </a:lvl2pPr>
      <a:lvl3pPr marL="0" indent="0" algn="l"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l" defTabSz="914400" rtl="0" eaLnBrk="1" latinLnBrk="0" hangingPunct="1">
        <a:lnSpc>
          <a:spcPct val="90000"/>
        </a:lnSpc>
        <a:spcBef>
          <a:spcPts val="0"/>
        </a:spcBef>
        <a:spcAft>
          <a:spcPts val="600"/>
        </a:spcAft>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192">
          <p15:clr>
            <a:srgbClr val="F26B43"/>
          </p15:clr>
        </p15:guide>
        <p15:guide id="4" pos="7536">
          <p15:clr>
            <a:srgbClr val="F26B43"/>
          </p15:clr>
        </p15:guide>
        <p15:guide id="5" orient="horz" pos="264">
          <p15:clr>
            <a:srgbClr val="F26B43"/>
          </p15:clr>
        </p15:guide>
        <p15:guide id="6" orient="horz" pos="792">
          <p15:clr>
            <a:srgbClr val="F26B43"/>
          </p15:clr>
        </p15:guide>
        <p15:guide id="7" orient="horz" pos="420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media" Target="../media/media2.m4a"/><Relationship Id="rId7" Type="http://schemas.openxmlformats.org/officeDocument/2006/relationships/image" Target="../media/image8.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notesSlide" Target="../notesSlides/notesSlide1.xml"/><Relationship Id="rId5" Type="http://schemas.openxmlformats.org/officeDocument/2006/relationships/slideLayout" Target="../slideLayouts/slideLayout22.xml"/><Relationship Id="rId10" Type="http://schemas.openxmlformats.org/officeDocument/2006/relationships/image" Target="../media/image10.png"/><Relationship Id="rId4" Type="http://schemas.openxmlformats.org/officeDocument/2006/relationships/audio" Target="../media/media2.m4a"/><Relationship Id="rId9"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0.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2.wdp"/><Relationship Id="rId5" Type="http://schemas.openxmlformats.org/officeDocument/2006/relationships/image" Target="../media/image1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1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0.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microsoft.com/office/2007/relationships/hdphoto" Target="../media/hdphoto3.wdp"/><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0.png"/><Relationship Id="rId2" Type="http://schemas.openxmlformats.org/officeDocument/2006/relationships/audio" Target="../media/media8.m4a"/><Relationship Id="rId1" Type="http://schemas.microsoft.com/office/2007/relationships/media" Target="../media/media8.m4a"/><Relationship Id="rId6" Type="http://schemas.microsoft.com/office/2007/relationships/hdphoto" Target="../media/hdphoto4.wdp"/><Relationship Id="rId5" Type="http://schemas.openxmlformats.org/officeDocument/2006/relationships/image" Target="../media/image16.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0.png"/><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0.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png"/><Relationship Id="rId5" Type="http://schemas.openxmlformats.org/officeDocument/2006/relationships/image" Target="../media/image19.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0.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0.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24.xml"/><Relationship Id="rId7" Type="http://schemas.openxmlformats.org/officeDocument/2006/relationships/image" Target="../media/image24.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10.png"/><Relationship Id="rId4" Type="http://schemas.openxmlformats.org/officeDocument/2006/relationships/notesSlide" Target="../notesSlides/notesSlide7.xml"/><Relationship Id="rId9" Type="http://schemas.openxmlformats.org/officeDocument/2006/relationships/image" Target="../media/image26.jpeg"/></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19.xml"/><Relationship Id="rId7" Type="http://schemas.openxmlformats.org/officeDocument/2006/relationships/hyperlink" Target="https://www.nationalcrimeagency.gov.uk/what-we-do/crime-threats/drug-trafficking/county-lines"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cypnow.co.uk/features/article/gangs-and-criminal-exploitation-policy-context" TargetMode="External"/><Relationship Id="rId5" Type="http://schemas.openxmlformats.org/officeDocument/2006/relationships/hyperlink" Target="https://www.cwvys.org.uk/youth-work-in-wales-principles-and-purposes/" TargetMode="External"/><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images/search?view=detailV2&amp;ccid=2yihvu1R&amp;id=FB21CBCD1BEB62A32949D26FD52C1C1C261A3ADE&amp;thid=OIP.2yihvu1RznAZw7i0qquiKwHaEK&amp;mediaurl=https%3a%2f%2fe3.365dm.com%2f19%2f01%2f1600x900%2fskynews-county-lines-drugs_4560881.jpg%3f20190129115410&amp;exph=900&amp;expw=1600&amp;q=county+lines+drugs&amp;simid=608044190135617388&amp;ck=834F2753D9D225C029630F954C2C2AF2&amp;selectedIndex=76&amp;FORM=IRPRST&amp;ajaxhist=0" TargetMode="External"/><Relationship Id="rId13" Type="http://schemas.openxmlformats.org/officeDocument/2006/relationships/hyperlink" Target="https://www.bing.com/images/search?view=detailV2&amp;ccid=zsYqpk96&amp;id=75343E27C3E047FEA3B71FE4A921E04EC5201326&amp;thid=OIP.zsYqpk96pQsPWzHPR_AgTgHaB2&amp;mediaurl=https%3a%2f%2fth.bing.com%2fth%2fid%2fRcec62aa64f7aa50b0f5b31cf47f0204e%3frik%3dJhMgxU7gIankHw%26riu%3dhttp%253a%252f%252fclipart-library.com%252fimg%252f1733193.jpg%26ehk%3d2TscURmr7GsvI9YZTIX8r%252fpk%252bEnzLFaf3D7YvY9O1XE%253d%26risl%3d%26pid%3dImgRaw&amp;exph=184&amp;expw=736&amp;q=Straight+Road+Outline&amp;simid=608053952578192667&amp;ck=9DDD2BCC2F9A7DE9492C1836897619B1&amp;selectedIndex=20&amp;FORM=IRPRST&amp;ajaxhist=0" TargetMode="External"/><Relationship Id="rId18" Type="http://schemas.openxmlformats.org/officeDocument/2006/relationships/hyperlink" Target="https://www.bing.com/images/search?view=detailV2&amp;ccid=yWmN0gNR&amp;id=D15B8474C292127A07F53B813B44F5F00DEABB61&amp;thid=OIP.yWmN0gNROgZFiOI5Yi4VLQHaD0&amp;mediaurl=https%3a%2f%2fmedia.istockphoto.com%2fvectors%2fholding-hands-united-community-sunset-background-vector-id178820905%3fk%3d6%26m%3d178820905%26s%3d612x612%26w%3d0%26h%3dO6QI3kJV2dJ1Vn4kXKyNvvNLWplwYDC3AfCLRrQK3z8%3d&amp;exph=316&amp;expw=612&amp;q=United+Together+Background&amp;simid=608029866429515790&amp;ck=1D7FCA27BE187094BA87EBF5F8F3DBC2&amp;selectedIndex=10&amp;FORM=IRPRST&amp;ajaxhist=0" TargetMode="External"/><Relationship Id="rId3" Type="http://schemas.openxmlformats.org/officeDocument/2006/relationships/hyperlink" Target="https://markallenassets.blob.core.windows.net/ccinform/2018/12/young-person-in-hoody-760.jpg" TargetMode="External"/><Relationship Id="rId7" Type="http://schemas.openxmlformats.org/officeDocument/2006/relationships/hyperlink" Target="http://saifinsight.co.uk/wp-content/uploads/2017/07/Modern-slavery.jpg" TargetMode="External"/><Relationship Id="rId12" Type="http://schemas.openxmlformats.org/officeDocument/2006/relationships/hyperlink" Target="https://www.bing.com/images/search?view=detailV2&amp;ccid=bGyJpNbO&amp;id=D8BED8B3D0721029093DCE0EA12F46B65AB9008B&amp;thid=OIP.bGyJpNbOkhaSu58Tqa1chQHaBy&amp;mediaurl=https%3a%2f%2fth.bing.com%2fth%2fid%2fR6c6c89a4d6ce921692bb9f13a9ad5c85%3frik%3diwC5WrZGL6EOzg%26riu%3dhttp%253a%252f%252fclipground.com%252fimages%252famtrak-clipart-15.jpg%26ehk%3dfFKM28GK958XStzbRrpYQMguMxCLkVBAxOoIsLZ7hzc%253d%26risl%3d%26pid%3dImgRaw&amp;exph=434&amp;expw=1800&amp;q=Train+Clip+Art&amp;simid=608020142540325741&amp;ck=99F1C98AB655AE608B8C994CA4C24DA1&amp;selectedIndex=400&amp;FORM=IRPRST&amp;ajaxhist=0" TargetMode="External"/><Relationship Id="rId17" Type="http://schemas.openxmlformats.org/officeDocument/2006/relationships/hyperlink" Target="https://www.bing.com/images/search?view=detailV2&amp;ccid=q%2fKoWz1g&amp;id=325EA602926FEC1F3B0DAE24324AA02047986803&amp;thid=OIP.q_KoWz1gTSMcVPrVPbw4CAHaFS&amp;mediaurl=https%3a%2f%2fprimaryleaders.com%2fuploads%2farticle%2fadverse_childhood_experience.jpg&amp;exph=1356&amp;expw=1898&amp;q=adverse+childhood+experiences&amp;simid=608048004105047513&amp;ck=0B87F312528F4EF571DD3E17DD428C95&amp;selectedIndex=684&amp;FORM=IRPRST&amp;ajaxhist=0" TargetMode="External"/><Relationship Id="rId2" Type="http://schemas.openxmlformats.org/officeDocument/2006/relationships/notesSlide" Target="../notesSlides/notesSlide9.xml"/><Relationship Id="rId16" Type="http://schemas.openxmlformats.org/officeDocument/2006/relationships/hyperlink" Target="https://www.bing.com/images/search?view=detailV2&amp;ccid=5jmvtj%2bK&amp;id=A44F6214A325ADDA84DE355C987D6BF9611C985A&amp;thid=OIP.5jmvtj-K8OnaQ2tvhCcOswHaEK&amp;mediaurl=https%3a%2f%2fww2.kqed.org%2fapp%2fuploads%2fsites%2f23%2f2015%2f12%2fTeenage-brain-800x450.jpg&amp;exph=450&amp;expw=800&amp;q=adolescence+brain&amp;simid=608037060539452519&amp;ck=C5E7228425D8F81935F841250B31A90B&amp;selectedIndex=34&amp;FORM=IRPRST&amp;ajaxhist=0" TargetMode="External"/><Relationship Id="rId1" Type="http://schemas.openxmlformats.org/officeDocument/2006/relationships/slideLayout" Target="../slideLayouts/slideLayout17.xml"/><Relationship Id="rId6" Type="http://schemas.openxmlformats.org/officeDocument/2006/relationships/hyperlink" Target="https://www.bing.com/images/search?view=detailV2&amp;ccid=VaTnXlHs&amp;id=A251A968A700ABBA77BFCBB11BF9EA1F496672EE&amp;thid=OIP.VaTnXlHsVCxUXuQhqF2G5AHaE6&amp;mediaurl=https%3a%2f%2fmedia.buzzle.com%2fmedia%2fimages-en%2fphotos%2fconceptual%2fhuman-behavior%2f1200-18106374-child-abuse.jpg&amp;exph=797&amp;expw=1200&amp;q=Exploitation+Kids&amp;simid=608001721555290673&amp;ck=8CE5B080B1C0DFB4AA8695EC865B7DA5&amp;selectedIndex=11&amp;FORM=IRPRST&amp;ajaxhist=0" TargetMode="External"/><Relationship Id="rId11" Type="http://schemas.openxmlformats.org/officeDocument/2006/relationships/hyperlink" Target="https://www.bing.com/images/search?view=detailV2&amp;ccid=EKAH5rIu&amp;id=19AD4CB005D4C3847EAC2B8F51DC95451E871BB4&amp;thid=OIP.EKAH5rIugqE4nDQYSCJxvAHaFw&amp;mediaurl=https%3a%2f%2fth.bing.com%2fth%2fid%2fR10a007e6b22e82a1389c3418482271bc%3frik%3dtBuHHkWV3FGPKw%26riu%3dhttp%253a%252f%252fmedia.istockphoto.com%252fvectors%252frailway-track-3d-vector-illustrationside-view-vector-id579412832%253fk%253d6%2526m%253d579412832%2526s%253d612x612%2526w%253d0%2526h%253dAHd5zKr1SQCAJb9A6y7HA-_9Y5eGWAWRPDiLFjvKrmE%253d%26ehk%3de2HK2b5D8z9VOB5vtTrttyNzCEyaEruzAMZ1c8HTcwY%253d%26risl%3d%26pid%3dImgRaw&amp;exph=476&amp;expw=612&amp;q=Train+Line+Vector&amp;simid=608001884756312906&amp;ck=E9E7C4070EB219C66C053233F5648C16&amp;selectedIndex=25&amp;FORM=IRPRST&amp;ajaxhist=0" TargetMode="External"/><Relationship Id="rId5" Type="http://schemas.openxmlformats.org/officeDocument/2006/relationships/hyperlink" Target="https://www.bing.com/images/search?view=detailV2&amp;ccid=hzrYEUQF&amp;id=508671F67BFF74B81F8E428004DD476B539468DC&amp;thid=OIP.hzrYEUQFC_D5xHisBf-zoQHaEK&amp;mediaurl=https%3a%2f%2fth.bing.com%2fth%2fid%2fR873ad81144050bf0f9c478ac05ffb3a1%3frik%3d3GiUU2tH3QSAQg%26riu%3dhttp%253a%252f%252fmarketingland.com%252fwp-content%252fml-loads%252f2015%252f10%252fss-talk-conversation-speech-bubble.jpg%26ehk%3dhGfpZ2gr5NUGQctv2Otlwl6dkyg1YMZpSsxqtuTmLU4%253d%26risl%3d%26pid%3dImgRaw&amp;exph=1080&amp;expw=1920&amp;q=people+with+speech+bubbles&amp;simid=608010182651479404&amp;ck=A760499AA4EA99450FB49A0C7FBDE7CC&amp;selectedIndex=2&amp;FORM=IRPRST&amp;ajaxhist=0" TargetMode="External"/><Relationship Id="rId15" Type="http://schemas.openxmlformats.org/officeDocument/2006/relationships/hyperlink" Target="https://www.bing.com/images/search?view=detailV2&amp;ccid=FjIK4l%2bB&amp;id=2A0D8C159B031A0EA57D538BC62FBDB6B0C8BD49&amp;thid=OIP.FjIK4l-BiM08Cmw7_NXTwAHaFj&amp;mediaurl=https%3a%2f%2fimage.freepik.com%2ffree-vector%2fblank-caution-sign-yellow-background-background-with-space-text-writing_97458-54.jpg&amp;exph=470&amp;expw=626&amp;q=sign+blank&amp;simid=607994746490258716&amp;ck=0680F4FBBA10A028E8744DD1D4447AFC&amp;selectedIndex=145&amp;FORM=IRPRST&amp;ajaxhist=0" TargetMode="External"/><Relationship Id="rId10" Type="http://schemas.openxmlformats.org/officeDocument/2006/relationships/hyperlink" Target="https://www.bing.com/images/search?view=detailV2&amp;ccid=deaJvwLc&amp;id=81F3450BE940D302D8FC307A6B3210EAD48C4AF5&amp;thid=OIP.deaJvwLcCq6g8kwS4Bf-AgAAAA&amp;mediaurl=https%3a%2f%2fth.bing.com%2fth%2fid%2fR75e689bf02dc0aaea0f24c12e017fe02%3frik%3d9UqM1OoQMmt6MA%26riu%3dhttp%253a%252f%252fmedia.istockphoto.com%252fphotos%252fsilver-iphone-6-isolated-on-white-with-blank-screen-picture-id520325627%253fk%253d6%2526m%253d520325627%2526s%253d612x612%2526w%253d0%2526h%253dLyaklhNp6bXVMfPjZLwp6D8F6l2b7uMPz000gQg3thw%253d%26ehk%3d7%252fQY%252bwDCeHRbvBz%252bdQlpybik2y37TqX3I34l89YyOdg%253d%26risl%3d%26pid%3dImgRaw&amp;exph=612&amp;expw=408&amp;q=phone+blank+screen&amp;simid=608054545270179431&amp;ck=3CE6EBA39004FDB8098ECC0593C891B9&amp;selectedIndex=1&amp;FORM=IRPRST&amp;ajaxhist=0" TargetMode="External"/><Relationship Id="rId19" Type="http://schemas.openxmlformats.org/officeDocument/2006/relationships/hyperlink" Target="https://www.bing.com/images/search?view=detailV2&amp;ccid=ecI4fPOq&amp;id=05392B331EF5028A7AE2F96FB363C6448D04C33E&amp;thid=OIP.ecI4fPOqgY5FEvVMubkIuAAAAA&amp;mediaurl=https%3a%2f%2fcdn.xl.thumbs.canstockphoto.com%2fvulnerable-rubber-stamp-grunge-design-with-dust-scratches-effects-can-be-easily-removed-for-a-image_csp49664972.jpg&amp;exph=165&amp;expw=300&amp;q=Vulnerable+Clip+Art&amp;simid=608019902031071665&amp;ck=15EE556A0010BD8B311D14768DF63B9E&amp;selectedIndex=52&amp;FORM=IRPRST&amp;ajaxhist=0" TargetMode="External"/><Relationship Id="rId4" Type="http://schemas.openxmlformats.org/officeDocument/2006/relationships/hyperlink" Target="https://www.bing.com/images/search?view=detailv2&amp;iss=sbi&amp;form=SBIIDP&amp;sbisrc=ImgDropper&amp;q=imgurl:https%3A%2F%2Fth.bing.com%2Fth%2Fid%2FR3a3763a33dccee07e0257785f7afb277%3Frik%3D0OyfBUWxdeTROQ%26riu%3Dhttp%253a%252f%252fprospect.rsc.org%252fblogs%252fcw%252fwp-content%252fuploads%252f2009%252f11%252fcrimescene-tape-4559193-ji.jpg%26ehk%3DsghukbzcalB0Nb3xvLwzNmAupY9EquTpeQeYLx9B0rg%253d%26risl%3D%26pid%3DImgRaw&amp;idpbck=1&amp;selectedindex=0&amp;id=https%3A%2F%2Fth.bing.com%2Fth%2Fid%2FR3a3763a33dccee07e0257785f7afb277%3Frik%3D0OyfBUWxdeTROQ%26amp%3Briu%3Dhttp%253a%252f%252fprospect.rsc.org%252fblogs%252fcw%252fwp-content%252fuploads%252f2009%252f11%252fcrimescene-tape-4559193-ji.jpg%26amp%3Behk%3DsghukbzcalB0Nb3xvLwzNmAupY9EquTpeQeYLx9B0rg%253d%26amp%3Brisl%3D%26amp%3Bpid%3DImgRaw&amp;ccid=Ojdjoz3M&amp;mediaurl=https%3A%2F%2Fth.bing.com%2Fth%2Fid%2FR3a3763a33dccee07e0257785f7afb277%3Frik%3D0OyfBUWxdeTROQ%26riu%3Dhttp%253a%252f%252fprospect.rsc.org%252fblogs%252fcw%252fwp-content%252fuploads%252f2009%252f11%252fcrimescene-tape-4559193-ji.jpg%26ehk%3DsghukbzcalB0Nb3xvLwzNmAupY9EquTpeQeYLx9B0rg%253d%26risl%3D%26pid%3DImgRaw&amp;exph=1975&amp;expw=2469&amp;vt=2&amp;sim=11" TargetMode="External"/><Relationship Id="rId9" Type="http://schemas.openxmlformats.org/officeDocument/2006/relationships/hyperlink" Target="https://assets-corporate.channel4.com/_flysystem/s3/styles/16_9_ratio_large/s3/2019-11/Hollyoaks%20County%20Lines.jpg?itok=qnvX75cZ" TargetMode="External"/><Relationship Id="rId14" Type="http://schemas.openxmlformats.org/officeDocument/2006/relationships/hyperlink" Target="https://clipground.com/images/phone-cord-clipart-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CF33230-1D4A-4C59-9C59-402B06A1EAAB}"/>
              </a:ext>
            </a:extLst>
          </p:cNvPr>
          <p:cNvPicPr>
            <a:picLocks noChangeAspect="1"/>
          </p:cNvPicPr>
          <p:nvPr/>
        </p:nvPicPr>
        <p:blipFill>
          <a:blip r:embed="rId7"/>
          <a:stretch>
            <a:fillRect/>
          </a:stretch>
        </p:blipFill>
        <p:spPr>
          <a:xfrm>
            <a:off x="12888" y="-59475"/>
            <a:ext cx="12192000" cy="7173883"/>
          </a:xfrm>
          <a:prstGeom prst="rect">
            <a:avLst/>
          </a:prstGeom>
        </p:spPr>
      </p:pic>
      <p:sp>
        <p:nvSpPr>
          <p:cNvPr id="14" name="Oval 13"/>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5" name="Oval 14"/>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6" name="Oval 15"/>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0" name="Oval 9"/>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1" name="Oval 10"/>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2" name="Oval 11"/>
          <p:cNvSpPr/>
          <p:nvPr/>
        </p:nvSpPr>
        <p:spPr>
          <a:xfrm>
            <a:off x="5907634" y="3213970"/>
            <a:ext cx="2805809" cy="2783284"/>
          </a:xfrm>
          <a:prstGeom prst="ellipse">
            <a:avLst/>
          </a:prstGeom>
          <a:noFill/>
          <a:ln w="19050" cmpd="thinThick">
            <a:solidFill>
              <a:schemeClr val="accent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46" name="Rectangle 45"/>
          <p:cNvSpPr/>
          <p:nvPr/>
        </p:nvSpPr>
        <p:spPr>
          <a:xfrm flipH="1">
            <a:off x="10399221" y="5997253"/>
            <a:ext cx="1805666" cy="10552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lnSpc>
                <a:spcPct val="90000"/>
              </a:lnSpc>
            </a:pPr>
            <a:r>
              <a:rPr lang="en-US" dirty="0">
                <a:gradFill>
                  <a:gsLst>
                    <a:gs pos="0">
                      <a:srgbClr val="75D1FF">
                        <a:lumMod val="5000"/>
                        <a:lumOff val="95000"/>
                      </a:srgbClr>
                    </a:gs>
                    <a:gs pos="100000">
                      <a:srgbClr val="FFFFFF"/>
                    </a:gs>
                  </a:gsLst>
                  <a:lin ang="5400000" scaled="1"/>
                </a:gradFill>
              </a:rPr>
              <a:t>ECYW6003</a:t>
            </a:r>
          </a:p>
          <a:p>
            <a:pPr lvl="0" algn="ctr">
              <a:lnSpc>
                <a:spcPct val="90000"/>
              </a:lnSpc>
            </a:pPr>
            <a:r>
              <a:rPr lang="en-US" dirty="0">
                <a:gradFill>
                  <a:gsLst>
                    <a:gs pos="0">
                      <a:srgbClr val="75D1FF">
                        <a:lumMod val="5000"/>
                        <a:lumOff val="95000"/>
                      </a:srgbClr>
                    </a:gs>
                    <a:gs pos="100000">
                      <a:srgbClr val="FFFFFF"/>
                    </a:gs>
                  </a:gsLst>
                  <a:lin ang="5400000" scaled="1"/>
                </a:gradFill>
              </a:rPr>
              <a:t>1703799</a:t>
            </a:r>
          </a:p>
        </p:txBody>
      </p:sp>
      <p:sp>
        <p:nvSpPr>
          <p:cNvPr id="9" name="Title 6"/>
          <p:cNvSpPr txBox="1">
            <a:spLocks/>
          </p:cNvSpPr>
          <p:nvPr/>
        </p:nvSpPr>
        <p:spPr>
          <a:xfrm>
            <a:off x="1679957" y="3280601"/>
            <a:ext cx="5909265" cy="874205"/>
          </a:xfrm>
          <a:prstGeom prst="rect">
            <a:avLst/>
          </a:prstGeom>
        </p:spPr>
        <p:txBody>
          <a:bodyPr vert="horz" lIns="91440" tIns="0" rIns="91440" bIns="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endParaRPr lang="en-US" sz="8800" spc="-300" dirty="0">
              <a:gradFill>
                <a:gsLst>
                  <a:gs pos="0">
                    <a:schemeClr val="accent1">
                      <a:lumMod val="5000"/>
                      <a:lumOff val="95000"/>
                    </a:schemeClr>
                  </a:gs>
                  <a:gs pos="100000">
                    <a:schemeClr val="bg1"/>
                  </a:gs>
                </a:gsLst>
                <a:lin ang="5400000" scaled="1"/>
              </a:gradFill>
              <a:latin typeface="+mn-lt"/>
            </a:endParaRPr>
          </a:p>
        </p:txBody>
      </p:sp>
      <p:sp>
        <p:nvSpPr>
          <p:cNvPr id="7" name="Title 6"/>
          <p:cNvSpPr>
            <a:spLocks noGrp="1"/>
          </p:cNvSpPr>
          <p:nvPr>
            <p:ph type="ctrTitle"/>
          </p:nvPr>
        </p:nvSpPr>
        <p:spPr>
          <a:xfrm>
            <a:off x="480705" y="2518887"/>
            <a:ext cx="10586021" cy="2086725"/>
          </a:xfrm>
        </p:spPr>
        <p:txBody>
          <a:bodyPr/>
          <a:lstStyle/>
          <a:p>
            <a:r>
              <a:rPr lang="en-US" sz="7200" dirty="0"/>
              <a:t>Criminal Exploitation</a:t>
            </a:r>
          </a:p>
        </p:txBody>
      </p:sp>
      <p:sp>
        <p:nvSpPr>
          <p:cNvPr id="8" name="Text Placeholder 7"/>
          <p:cNvSpPr>
            <a:spLocks noGrp="1"/>
          </p:cNvSpPr>
          <p:nvPr>
            <p:ph type="body" sz="quarter" idx="13"/>
          </p:nvPr>
        </p:nvSpPr>
        <p:spPr>
          <a:xfrm>
            <a:off x="865994" y="3527467"/>
            <a:ext cx="9461500" cy="757130"/>
          </a:xfrm>
        </p:spPr>
        <p:txBody>
          <a:bodyPr/>
          <a:lstStyle/>
          <a:p>
            <a:r>
              <a:rPr lang="en-US" dirty="0"/>
              <a:t>COUNTY LINES </a:t>
            </a:r>
          </a:p>
        </p:txBody>
      </p:sp>
      <p:sp>
        <p:nvSpPr>
          <p:cNvPr id="19" name="Freeform: Shape 18"/>
          <p:cNvSpPr/>
          <p:nvPr/>
        </p:nvSpPr>
        <p:spPr>
          <a:xfrm>
            <a:off x="7066536" y="4361548"/>
            <a:ext cx="488128" cy="488128"/>
          </a:xfrm>
          <a:custGeom>
            <a:avLst/>
            <a:gdLst>
              <a:gd name="connsiteX0" fmla="*/ 244064 w 488128"/>
              <a:gd name="connsiteY0" fmla="*/ 0 h 488128"/>
              <a:gd name="connsiteX1" fmla="*/ 488128 w 488128"/>
              <a:gd name="connsiteY1" fmla="*/ 244064 h 488128"/>
              <a:gd name="connsiteX2" fmla="*/ 244064 w 488128"/>
              <a:gd name="connsiteY2" fmla="*/ 488128 h 488128"/>
              <a:gd name="connsiteX3" fmla="*/ 0 w 488128"/>
              <a:gd name="connsiteY3" fmla="*/ 244064 h 488128"/>
              <a:gd name="connsiteX4" fmla="*/ 244064 w 488128"/>
              <a:gd name="connsiteY4" fmla="*/ 0 h 488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8" h="488128">
                <a:moveTo>
                  <a:pt x="244064" y="0"/>
                </a:moveTo>
                <a:cubicBezTo>
                  <a:pt x="378857" y="0"/>
                  <a:pt x="488128" y="109271"/>
                  <a:pt x="488128" y="244064"/>
                </a:cubicBezTo>
                <a:cubicBezTo>
                  <a:pt x="488128" y="378857"/>
                  <a:pt x="378857" y="488128"/>
                  <a:pt x="244064" y="488128"/>
                </a:cubicBezTo>
                <a:cubicBezTo>
                  <a:pt x="109271" y="488128"/>
                  <a:pt x="0" y="378857"/>
                  <a:pt x="0" y="244064"/>
                </a:cubicBezTo>
                <a:cubicBezTo>
                  <a:pt x="0" y="109271"/>
                  <a:pt x="109271" y="0"/>
                  <a:pt x="244064" y="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3" name="Slide Number Placeholder 2"/>
          <p:cNvSpPr>
            <a:spLocks noGrp="1"/>
          </p:cNvSpPr>
          <p:nvPr>
            <p:ph type="sldNum" sz="quarter" idx="12"/>
          </p:nvPr>
        </p:nvSpPr>
        <p:spPr/>
        <p:txBody>
          <a:bodyPr/>
          <a:lstStyle/>
          <a:p>
            <a:fld id="{5AE1514C-5E56-4738-A1FF-4B1CFD2A3E36}" type="slidenum">
              <a:rPr lang="en-US" smtClean="0"/>
              <a:t>1</a:t>
            </a:fld>
            <a:endParaRPr lang="en-US" dirty="0"/>
          </a:p>
        </p:txBody>
      </p:sp>
      <p:pic>
        <p:nvPicPr>
          <p:cNvPr id="13" name="Warwickshire Police - County Lines - By PC1942 &amp; Anti-Hate (320 kbps)">
            <a:hlinkClick r:id="" action="ppaction://media"/>
            <a:extLst>
              <a:ext uri="{FF2B5EF4-FFF2-40B4-BE49-F238E27FC236}">
                <a16:creationId xmlns:a16="http://schemas.microsoft.com/office/drawing/2014/main" id="{958BF94B-AA71-429A-9CB9-F7C0623D070F}"/>
              </a:ext>
            </a:extLst>
          </p:cNvPr>
          <p:cNvPicPr>
            <a:picLocks noChangeAspect="1"/>
          </p:cNvPicPr>
          <p:nvPr>
            <a:audioFile r:link="rId2"/>
            <p:extLst>
              <p:ext uri="{DAA4B4D4-6D71-4841-9C94-3DE7FCFB9230}">
                <p14:media xmlns:p14="http://schemas.microsoft.com/office/powerpoint/2010/main" r:embed="rId1"/>
              </p:ext>
            </p:extLst>
          </p:nvPr>
        </p:nvPicPr>
        <p:blipFill>
          <a:blip r:embed="rId8">
            <a:extLst>
              <a:ext uri="{BEBA8EAE-BF5A-486C-A8C5-ECC9F3942E4B}">
                <a14:imgProps xmlns:a14="http://schemas.microsoft.com/office/drawing/2010/main">
                  <a14:imgLayer r:embed="rId9">
                    <a14:imgEffect>
                      <a14:brightnessContrast bright="40000" contrast="40000"/>
                    </a14:imgEffect>
                  </a14:imgLayer>
                </a14:imgProps>
              </a:ext>
            </a:extLst>
          </a:blip>
          <a:stretch>
            <a:fillRect/>
          </a:stretch>
        </p:blipFill>
        <p:spPr>
          <a:xfrm>
            <a:off x="199506" y="6830506"/>
            <a:ext cx="207976" cy="202734"/>
          </a:xfrm>
          <a:prstGeom prst="rect">
            <a:avLst/>
          </a:prstGeom>
          <a:ln>
            <a:noFill/>
          </a:ln>
          <a:effectLst>
            <a:outerShdw blurRad="292100" dist="139700" dir="2700000" algn="tl" rotWithShape="0">
              <a:srgbClr val="333333">
                <a:alpha val="65000"/>
              </a:srgbClr>
            </a:outerShdw>
          </a:effectLst>
        </p:spPr>
      </p:pic>
      <p:pic>
        <p:nvPicPr>
          <p:cNvPr id="4" name="Audio 3">
            <a:hlinkClick r:id="" action="ppaction://media"/>
            <a:extLst>
              <a:ext uri="{FF2B5EF4-FFF2-40B4-BE49-F238E27FC236}">
                <a16:creationId xmlns:a16="http://schemas.microsoft.com/office/drawing/2014/main" id="{3B81EAF7-0386-42E4-82B0-D705BA84C956}"/>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88325768"/>
      </p:ext>
    </p:extLst>
  </p:cSld>
  <p:clrMapOvr>
    <a:masterClrMapping/>
  </p:clrMapOvr>
  <mc:AlternateContent xmlns:mc="http://schemas.openxmlformats.org/markup-compatibility/2006">
    <mc:Choice xmlns:p14="http://schemas.microsoft.com/office/powerpoint/2010/main" Requires="p14">
      <p:transition spd="med" p14:dur="700" advTm="26620">
        <p:fade/>
      </p:transition>
    </mc:Choice>
    <mc:Fallback>
      <p:transition spd="med" advTm="266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14864" fill="hold"/>
                                        <p:tgtEl>
                                          <p:spTgt spid="13"/>
                                        </p:tgtEl>
                                      </p:cBhvr>
                                    </p:cmd>
                                  </p:childTnLst>
                                </p:cTn>
                              </p:par>
                              <p:par>
                                <p:cTn id="10" presetID="53" presetClass="entr" presetSubtype="16"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500" fill="hold"/>
                                        <p:tgtEl>
                                          <p:spTgt spid="14"/>
                                        </p:tgtEl>
                                        <p:attrNameLst>
                                          <p:attrName>ppt_w</p:attrName>
                                        </p:attrNameLst>
                                      </p:cBhvr>
                                      <p:tavLst>
                                        <p:tav tm="0">
                                          <p:val>
                                            <p:fltVal val="0"/>
                                          </p:val>
                                        </p:tav>
                                        <p:tav tm="100000">
                                          <p:val>
                                            <p:strVal val="#ppt_w"/>
                                          </p:val>
                                        </p:tav>
                                      </p:tavLst>
                                    </p:anim>
                                    <p:anim calcmode="lin" valueType="num">
                                      <p:cBhvr>
                                        <p:cTn id="13" dur="500" fill="hold"/>
                                        <p:tgtEl>
                                          <p:spTgt spid="14"/>
                                        </p:tgtEl>
                                        <p:attrNameLst>
                                          <p:attrName>ppt_h</p:attrName>
                                        </p:attrNameLst>
                                      </p:cBhvr>
                                      <p:tavLst>
                                        <p:tav tm="0">
                                          <p:val>
                                            <p:fltVal val="0"/>
                                          </p:val>
                                        </p:tav>
                                        <p:tav tm="100000">
                                          <p:val>
                                            <p:strVal val="#ppt_h"/>
                                          </p:val>
                                        </p:tav>
                                      </p:tavLst>
                                    </p:anim>
                                    <p:animEffect transition="in" filter="fade">
                                      <p:cBhvr>
                                        <p:cTn id="14" dur="500"/>
                                        <p:tgtEl>
                                          <p:spTgt spid="14"/>
                                        </p:tgtEl>
                                      </p:cBhvr>
                                    </p:animEffect>
                                  </p:childTnLst>
                                </p:cTn>
                              </p:par>
                              <p:par>
                                <p:cTn id="15" presetID="10" presetClass="exit" presetSubtype="0" fill="hold" grpId="1" nodeType="withEffect">
                                  <p:stCondLst>
                                    <p:cond delay="250"/>
                                  </p:stCondLst>
                                  <p:childTnLst>
                                    <p:animEffect transition="out" filter="fade">
                                      <p:cBhvr>
                                        <p:cTn id="16" dur="500"/>
                                        <p:tgtEl>
                                          <p:spTgt spid="14"/>
                                        </p:tgtEl>
                                      </p:cBhvr>
                                    </p:animEffect>
                                    <p:set>
                                      <p:cBhvr>
                                        <p:cTn id="17" dur="1" fill="hold">
                                          <p:stCondLst>
                                            <p:cond delay="499"/>
                                          </p:stCondLst>
                                        </p:cTn>
                                        <p:tgtEl>
                                          <p:spTgt spid="14"/>
                                        </p:tgtEl>
                                        <p:attrNameLst>
                                          <p:attrName>style.visibility</p:attrName>
                                        </p:attrNameLst>
                                      </p:cBhvr>
                                      <p:to>
                                        <p:strVal val="hidden"/>
                                      </p:to>
                                    </p:set>
                                  </p:childTnLst>
                                </p:cTn>
                              </p:par>
                              <p:par>
                                <p:cTn id="18" presetID="53" presetClass="entr" presetSubtype="16" fill="hold" grpId="0" nodeType="withEffect">
                                  <p:stCondLst>
                                    <p:cond delay="250"/>
                                  </p:stCondLst>
                                  <p:childTnLst>
                                    <p:set>
                                      <p:cBhvr>
                                        <p:cTn id="19" dur="1" fill="hold">
                                          <p:stCondLst>
                                            <p:cond delay="0"/>
                                          </p:stCondLst>
                                        </p:cTn>
                                        <p:tgtEl>
                                          <p:spTgt spid="15"/>
                                        </p:tgtEl>
                                        <p:attrNameLst>
                                          <p:attrName>style.visibility</p:attrName>
                                        </p:attrNameLst>
                                      </p:cBhvr>
                                      <p:to>
                                        <p:strVal val="visible"/>
                                      </p:to>
                                    </p:set>
                                    <p:anim calcmode="lin" valueType="num">
                                      <p:cBhvr>
                                        <p:cTn id="20" dur="500" fill="hold"/>
                                        <p:tgtEl>
                                          <p:spTgt spid="15"/>
                                        </p:tgtEl>
                                        <p:attrNameLst>
                                          <p:attrName>ppt_w</p:attrName>
                                        </p:attrNameLst>
                                      </p:cBhvr>
                                      <p:tavLst>
                                        <p:tav tm="0">
                                          <p:val>
                                            <p:fltVal val="0"/>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animEffect transition="in" filter="fade">
                                      <p:cBhvr>
                                        <p:cTn id="22" dur="500"/>
                                        <p:tgtEl>
                                          <p:spTgt spid="15"/>
                                        </p:tgtEl>
                                      </p:cBhvr>
                                    </p:animEffect>
                                  </p:childTnLst>
                                </p:cTn>
                              </p:par>
                              <p:par>
                                <p:cTn id="23" presetID="10" presetClass="exit" presetSubtype="0" fill="hold" grpId="1" nodeType="withEffect">
                                  <p:stCondLst>
                                    <p:cond delay="500"/>
                                  </p:stCondLst>
                                  <p:childTnLst>
                                    <p:animEffect transition="out" filter="fade">
                                      <p:cBhvr>
                                        <p:cTn id="24" dur="500"/>
                                        <p:tgtEl>
                                          <p:spTgt spid="15"/>
                                        </p:tgtEl>
                                      </p:cBhvr>
                                    </p:animEffect>
                                    <p:set>
                                      <p:cBhvr>
                                        <p:cTn id="25" dur="1" fill="hold">
                                          <p:stCondLst>
                                            <p:cond delay="499"/>
                                          </p:stCondLst>
                                        </p:cTn>
                                        <p:tgtEl>
                                          <p:spTgt spid="15"/>
                                        </p:tgtEl>
                                        <p:attrNameLst>
                                          <p:attrName>style.visibility</p:attrName>
                                        </p:attrNameLst>
                                      </p:cBhvr>
                                      <p:to>
                                        <p:strVal val="hidden"/>
                                      </p:to>
                                    </p:set>
                                  </p:childTnLst>
                                </p:cTn>
                              </p:par>
                              <p:par>
                                <p:cTn id="26" presetID="53" presetClass="entr" presetSubtype="16" fill="hold" grpId="0" nodeType="withEffect">
                                  <p:stCondLst>
                                    <p:cond delay="500"/>
                                  </p:stCondLst>
                                  <p:childTnLst>
                                    <p:set>
                                      <p:cBhvr>
                                        <p:cTn id="27" dur="1" fill="hold">
                                          <p:stCondLst>
                                            <p:cond delay="0"/>
                                          </p:stCondLst>
                                        </p:cTn>
                                        <p:tgtEl>
                                          <p:spTgt spid="16"/>
                                        </p:tgtEl>
                                        <p:attrNameLst>
                                          <p:attrName>style.visibility</p:attrName>
                                        </p:attrNameLst>
                                      </p:cBhvr>
                                      <p:to>
                                        <p:strVal val="visible"/>
                                      </p:to>
                                    </p:set>
                                    <p:anim calcmode="lin" valueType="num">
                                      <p:cBhvr>
                                        <p:cTn id="28" dur="500" fill="hold"/>
                                        <p:tgtEl>
                                          <p:spTgt spid="16"/>
                                        </p:tgtEl>
                                        <p:attrNameLst>
                                          <p:attrName>ppt_w</p:attrName>
                                        </p:attrNameLst>
                                      </p:cBhvr>
                                      <p:tavLst>
                                        <p:tav tm="0">
                                          <p:val>
                                            <p:fltVal val="0"/>
                                          </p:val>
                                        </p:tav>
                                        <p:tav tm="100000">
                                          <p:val>
                                            <p:strVal val="#ppt_w"/>
                                          </p:val>
                                        </p:tav>
                                      </p:tavLst>
                                    </p:anim>
                                    <p:anim calcmode="lin" valueType="num">
                                      <p:cBhvr>
                                        <p:cTn id="29" dur="500" fill="hold"/>
                                        <p:tgtEl>
                                          <p:spTgt spid="16"/>
                                        </p:tgtEl>
                                        <p:attrNameLst>
                                          <p:attrName>ppt_h</p:attrName>
                                        </p:attrNameLst>
                                      </p:cBhvr>
                                      <p:tavLst>
                                        <p:tav tm="0">
                                          <p:val>
                                            <p:fltVal val="0"/>
                                          </p:val>
                                        </p:tav>
                                        <p:tav tm="100000">
                                          <p:val>
                                            <p:strVal val="#ppt_h"/>
                                          </p:val>
                                        </p:tav>
                                      </p:tavLst>
                                    </p:anim>
                                    <p:animEffect transition="in" filter="fade">
                                      <p:cBhvr>
                                        <p:cTn id="30" dur="500"/>
                                        <p:tgtEl>
                                          <p:spTgt spid="16"/>
                                        </p:tgtEl>
                                      </p:cBhvr>
                                    </p:animEffect>
                                  </p:childTnLst>
                                </p:cTn>
                              </p:par>
                              <p:par>
                                <p:cTn id="31" presetID="10" presetClass="exit" presetSubtype="0" fill="hold" grpId="1" nodeType="withEffect">
                                  <p:stCondLst>
                                    <p:cond delay="750"/>
                                  </p:stCondLst>
                                  <p:childTnLst>
                                    <p:animEffect transition="out" filter="fade">
                                      <p:cBhvr>
                                        <p:cTn id="32" dur="500"/>
                                        <p:tgtEl>
                                          <p:spTgt spid="16"/>
                                        </p:tgtEl>
                                      </p:cBhvr>
                                    </p:animEffect>
                                    <p:set>
                                      <p:cBhvr>
                                        <p:cTn id="33" dur="1" fill="hold">
                                          <p:stCondLst>
                                            <p:cond delay="499"/>
                                          </p:stCondLst>
                                        </p:cTn>
                                        <p:tgtEl>
                                          <p:spTgt spid="16"/>
                                        </p:tgtEl>
                                        <p:attrNameLst>
                                          <p:attrName>style.visibility</p:attrName>
                                        </p:attrNameLst>
                                      </p:cBhvr>
                                      <p:to>
                                        <p:strVal val="hidden"/>
                                      </p:to>
                                    </p:set>
                                  </p:childTnLst>
                                </p:cTn>
                              </p:par>
                              <p:par>
                                <p:cTn id="34" presetID="53" presetClass="entr" presetSubtype="16"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p:cTn id="36" dur="500" fill="hold"/>
                                        <p:tgtEl>
                                          <p:spTgt spid="10"/>
                                        </p:tgtEl>
                                        <p:attrNameLst>
                                          <p:attrName>ppt_w</p:attrName>
                                        </p:attrNameLst>
                                      </p:cBhvr>
                                      <p:tavLst>
                                        <p:tav tm="0">
                                          <p:val>
                                            <p:fltVal val="0"/>
                                          </p:val>
                                        </p:tav>
                                        <p:tav tm="100000">
                                          <p:val>
                                            <p:strVal val="#ppt_w"/>
                                          </p:val>
                                        </p:tav>
                                      </p:tavLst>
                                    </p:anim>
                                    <p:anim calcmode="lin" valueType="num">
                                      <p:cBhvr>
                                        <p:cTn id="37" dur="500" fill="hold"/>
                                        <p:tgtEl>
                                          <p:spTgt spid="10"/>
                                        </p:tgtEl>
                                        <p:attrNameLst>
                                          <p:attrName>ppt_h</p:attrName>
                                        </p:attrNameLst>
                                      </p:cBhvr>
                                      <p:tavLst>
                                        <p:tav tm="0">
                                          <p:val>
                                            <p:fltVal val="0"/>
                                          </p:val>
                                        </p:tav>
                                        <p:tav tm="100000">
                                          <p:val>
                                            <p:strVal val="#ppt_h"/>
                                          </p:val>
                                        </p:tav>
                                      </p:tavLst>
                                    </p:anim>
                                    <p:animEffect transition="in" filter="fade">
                                      <p:cBhvr>
                                        <p:cTn id="38" dur="500"/>
                                        <p:tgtEl>
                                          <p:spTgt spid="10"/>
                                        </p:tgtEl>
                                      </p:cBhvr>
                                    </p:animEffect>
                                  </p:childTnLst>
                                </p:cTn>
                              </p:par>
                              <p:par>
                                <p:cTn id="39" presetID="10" presetClass="exit" presetSubtype="0" fill="hold" grpId="1" nodeType="withEffect">
                                  <p:stCondLst>
                                    <p:cond delay="250"/>
                                  </p:stCondLst>
                                  <p:childTnLst>
                                    <p:animEffect transition="out" filter="fade">
                                      <p:cBhvr>
                                        <p:cTn id="40" dur="500"/>
                                        <p:tgtEl>
                                          <p:spTgt spid="10"/>
                                        </p:tgtEl>
                                      </p:cBhvr>
                                    </p:animEffect>
                                    <p:set>
                                      <p:cBhvr>
                                        <p:cTn id="41" dur="1" fill="hold">
                                          <p:stCondLst>
                                            <p:cond delay="499"/>
                                          </p:stCondLst>
                                        </p:cTn>
                                        <p:tgtEl>
                                          <p:spTgt spid="10"/>
                                        </p:tgtEl>
                                        <p:attrNameLst>
                                          <p:attrName>style.visibility</p:attrName>
                                        </p:attrNameLst>
                                      </p:cBhvr>
                                      <p:to>
                                        <p:strVal val="hidden"/>
                                      </p:to>
                                    </p:set>
                                  </p:childTnLst>
                                </p:cTn>
                              </p:par>
                              <p:par>
                                <p:cTn id="42" presetID="53" presetClass="entr" presetSubtype="16" fill="hold" grpId="0" nodeType="withEffect">
                                  <p:stCondLst>
                                    <p:cond delay="250"/>
                                  </p:stCondLst>
                                  <p:childTnLst>
                                    <p:set>
                                      <p:cBhvr>
                                        <p:cTn id="43" dur="1" fill="hold">
                                          <p:stCondLst>
                                            <p:cond delay="0"/>
                                          </p:stCondLst>
                                        </p:cTn>
                                        <p:tgtEl>
                                          <p:spTgt spid="11"/>
                                        </p:tgtEl>
                                        <p:attrNameLst>
                                          <p:attrName>style.visibility</p:attrName>
                                        </p:attrNameLst>
                                      </p:cBhvr>
                                      <p:to>
                                        <p:strVal val="visible"/>
                                      </p:to>
                                    </p:set>
                                    <p:anim calcmode="lin" valueType="num">
                                      <p:cBhvr>
                                        <p:cTn id="44" dur="500" fill="hold"/>
                                        <p:tgtEl>
                                          <p:spTgt spid="11"/>
                                        </p:tgtEl>
                                        <p:attrNameLst>
                                          <p:attrName>ppt_w</p:attrName>
                                        </p:attrNameLst>
                                      </p:cBhvr>
                                      <p:tavLst>
                                        <p:tav tm="0">
                                          <p:val>
                                            <p:fltVal val="0"/>
                                          </p:val>
                                        </p:tav>
                                        <p:tav tm="100000">
                                          <p:val>
                                            <p:strVal val="#ppt_w"/>
                                          </p:val>
                                        </p:tav>
                                      </p:tavLst>
                                    </p:anim>
                                    <p:anim calcmode="lin" valueType="num">
                                      <p:cBhvr>
                                        <p:cTn id="45" dur="500" fill="hold"/>
                                        <p:tgtEl>
                                          <p:spTgt spid="11"/>
                                        </p:tgtEl>
                                        <p:attrNameLst>
                                          <p:attrName>ppt_h</p:attrName>
                                        </p:attrNameLst>
                                      </p:cBhvr>
                                      <p:tavLst>
                                        <p:tav tm="0">
                                          <p:val>
                                            <p:fltVal val="0"/>
                                          </p:val>
                                        </p:tav>
                                        <p:tav tm="100000">
                                          <p:val>
                                            <p:strVal val="#ppt_h"/>
                                          </p:val>
                                        </p:tav>
                                      </p:tavLst>
                                    </p:anim>
                                    <p:animEffect transition="in" filter="fade">
                                      <p:cBhvr>
                                        <p:cTn id="46" dur="500"/>
                                        <p:tgtEl>
                                          <p:spTgt spid="11"/>
                                        </p:tgtEl>
                                      </p:cBhvr>
                                    </p:animEffect>
                                  </p:childTnLst>
                                </p:cTn>
                              </p:par>
                              <p:par>
                                <p:cTn id="47" presetID="10" presetClass="exit" presetSubtype="0" fill="hold" grpId="1" nodeType="withEffect">
                                  <p:stCondLst>
                                    <p:cond delay="500"/>
                                  </p:stCondLst>
                                  <p:childTnLst>
                                    <p:animEffect transition="out" filter="fade">
                                      <p:cBhvr>
                                        <p:cTn id="48" dur="500"/>
                                        <p:tgtEl>
                                          <p:spTgt spid="11"/>
                                        </p:tgtEl>
                                      </p:cBhvr>
                                    </p:animEffect>
                                    <p:set>
                                      <p:cBhvr>
                                        <p:cTn id="49" dur="1" fill="hold">
                                          <p:stCondLst>
                                            <p:cond delay="499"/>
                                          </p:stCondLst>
                                        </p:cTn>
                                        <p:tgtEl>
                                          <p:spTgt spid="11"/>
                                        </p:tgtEl>
                                        <p:attrNameLst>
                                          <p:attrName>style.visibility</p:attrName>
                                        </p:attrNameLst>
                                      </p:cBhvr>
                                      <p:to>
                                        <p:strVal val="hidden"/>
                                      </p:to>
                                    </p:set>
                                  </p:childTnLst>
                                </p:cTn>
                              </p:par>
                              <p:par>
                                <p:cTn id="50" presetID="53" presetClass="entr" presetSubtype="16" fill="hold" grpId="0" nodeType="withEffect">
                                  <p:stCondLst>
                                    <p:cond delay="500"/>
                                  </p:stCondLst>
                                  <p:childTnLst>
                                    <p:set>
                                      <p:cBhvr>
                                        <p:cTn id="51" dur="1" fill="hold">
                                          <p:stCondLst>
                                            <p:cond delay="0"/>
                                          </p:stCondLst>
                                        </p:cTn>
                                        <p:tgtEl>
                                          <p:spTgt spid="12"/>
                                        </p:tgtEl>
                                        <p:attrNameLst>
                                          <p:attrName>style.visibility</p:attrName>
                                        </p:attrNameLst>
                                      </p:cBhvr>
                                      <p:to>
                                        <p:strVal val="visible"/>
                                      </p:to>
                                    </p:set>
                                    <p:anim calcmode="lin" valueType="num">
                                      <p:cBhvr>
                                        <p:cTn id="52" dur="500" fill="hold"/>
                                        <p:tgtEl>
                                          <p:spTgt spid="12"/>
                                        </p:tgtEl>
                                        <p:attrNameLst>
                                          <p:attrName>ppt_w</p:attrName>
                                        </p:attrNameLst>
                                      </p:cBhvr>
                                      <p:tavLst>
                                        <p:tav tm="0">
                                          <p:val>
                                            <p:fltVal val="0"/>
                                          </p:val>
                                        </p:tav>
                                        <p:tav tm="100000">
                                          <p:val>
                                            <p:strVal val="#ppt_w"/>
                                          </p:val>
                                        </p:tav>
                                      </p:tavLst>
                                    </p:anim>
                                    <p:anim calcmode="lin" valueType="num">
                                      <p:cBhvr>
                                        <p:cTn id="53" dur="500" fill="hold"/>
                                        <p:tgtEl>
                                          <p:spTgt spid="12"/>
                                        </p:tgtEl>
                                        <p:attrNameLst>
                                          <p:attrName>ppt_h</p:attrName>
                                        </p:attrNameLst>
                                      </p:cBhvr>
                                      <p:tavLst>
                                        <p:tav tm="0">
                                          <p:val>
                                            <p:fltVal val="0"/>
                                          </p:val>
                                        </p:tav>
                                        <p:tav tm="100000">
                                          <p:val>
                                            <p:strVal val="#ppt_h"/>
                                          </p:val>
                                        </p:tav>
                                      </p:tavLst>
                                    </p:anim>
                                    <p:animEffect transition="in" filter="fade">
                                      <p:cBhvr>
                                        <p:cTn id="54" dur="500"/>
                                        <p:tgtEl>
                                          <p:spTgt spid="12"/>
                                        </p:tgtEl>
                                      </p:cBhvr>
                                    </p:animEffect>
                                  </p:childTnLst>
                                </p:cTn>
                              </p:par>
                              <p:par>
                                <p:cTn id="55" presetID="10" presetClass="exit" presetSubtype="0" fill="hold" grpId="1" nodeType="withEffect">
                                  <p:stCondLst>
                                    <p:cond delay="750"/>
                                  </p:stCondLst>
                                  <p:childTnLst>
                                    <p:animEffect transition="out" filter="fade">
                                      <p:cBhvr>
                                        <p:cTn id="56" dur="500"/>
                                        <p:tgtEl>
                                          <p:spTgt spid="12"/>
                                        </p:tgtEl>
                                      </p:cBhvr>
                                    </p:animEffect>
                                    <p:set>
                                      <p:cBhvr>
                                        <p:cTn id="57" dur="1" fill="hold">
                                          <p:stCondLst>
                                            <p:cond delay="499"/>
                                          </p:stCondLst>
                                        </p:cTn>
                                        <p:tgtEl>
                                          <p:spTgt spid="12"/>
                                        </p:tgtEl>
                                        <p:attrNameLst>
                                          <p:attrName>style.visibility</p:attrName>
                                        </p:attrNameLst>
                                      </p:cBhvr>
                                      <p:to>
                                        <p:strVal val="hidden"/>
                                      </p:to>
                                    </p:set>
                                  </p:childTnLst>
                                </p:cTn>
                              </p:par>
                            </p:childTnLst>
                          </p:cTn>
                        </p:par>
                        <p:par>
                          <p:cTn id="58" fill="hold">
                            <p:stCondLst>
                              <p:cond delay="114864"/>
                            </p:stCondLst>
                            <p:childTnLst>
                              <p:par>
                                <p:cTn id="59" presetID="1" presetClass="entr" presetSubtype="0" fill="hold" grpId="0" nodeType="afterEffect">
                                  <p:stCondLst>
                                    <p:cond delay="0"/>
                                  </p:stCondLst>
                                  <p:childTnLst>
                                    <p:set>
                                      <p:cBhvr>
                                        <p:cTn id="60" dur="1" fill="hold">
                                          <p:stCondLst>
                                            <p:cond delay="0"/>
                                          </p:stCondLst>
                                        </p:cTn>
                                        <p:tgtEl>
                                          <p:spTgt spid="19"/>
                                        </p:tgtEl>
                                        <p:attrNameLst>
                                          <p:attrName>style.visibility</p:attrName>
                                        </p:attrNameLst>
                                      </p:cBhvr>
                                      <p:to>
                                        <p:strVal val="visible"/>
                                      </p:to>
                                    </p:set>
                                  </p:childTnLst>
                                </p:cTn>
                              </p:par>
                            </p:childTnLst>
                          </p:cTn>
                        </p:par>
                        <p:par>
                          <p:cTn id="61" fill="hold">
                            <p:stCondLst>
                              <p:cond delay="114864"/>
                            </p:stCondLst>
                            <p:childTnLst>
                              <p:par>
                                <p:cTn id="62" presetID="2" presetClass="entr" presetSubtype="1" decel="100000" fill="hold" grpId="0" nodeType="afterEffect">
                                  <p:stCondLst>
                                    <p:cond delay="0"/>
                                  </p:stCondLst>
                                  <p:childTnLst>
                                    <p:set>
                                      <p:cBhvr>
                                        <p:cTn id="63" dur="1" fill="hold">
                                          <p:stCondLst>
                                            <p:cond delay="0"/>
                                          </p:stCondLst>
                                        </p:cTn>
                                        <p:tgtEl>
                                          <p:spTgt spid="46"/>
                                        </p:tgtEl>
                                        <p:attrNameLst>
                                          <p:attrName>style.visibility</p:attrName>
                                        </p:attrNameLst>
                                      </p:cBhvr>
                                      <p:to>
                                        <p:strVal val="visible"/>
                                      </p:to>
                                    </p:set>
                                    <p:anim calcmode="lin" valueType="num">
                                      <p:cBhvr additive="base">
                                        <p:cTn id="64" dur="650" fill="hold"/>
                                        <p:tgtEl>
                                          <p:spTgt spid="46"/>
                                        </p:tgtEl>
                                        <p:attrNameLst>
                                          <p:attrName>ppt_x</p:attrName>
                                        </p:attrNameLst>
                                      </p:cBhvr>
                                      <p:tavLst>
                                        <p:tav tm="0">
                                          <p:val>
                                            <p:strVal val="#ppt_x"/>
                                          </p:val>
                                        </p:tav>
                                        <p:tav tm="100000">
                                          <p:val>
                                            <p:strVal val="#ppt_x"/>
                                          </p:val>
                                        </p:tav>
                                      </p:tavLst>
                                    </p:anim>
                                    <p:anim calcmode="lin" valueType="num">
                                      <p:cBhvr additive="base">
                                        <p:cTn id="65" dur="650" fill="hold"/>
                                        <p:tgtEl>
                                          <p:spTgt spid="4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4082" showWhenStopped="0">
                <p:cTn id="66" repeatCount="indefinite" fill="hold" display="0">
                  <p:stCondLst>
                    <p:cond delay="indefinite"/>
                  </p:stCondLst>
                  <p:endCondLst>
                    <p:cond evt="onStopAudio" delay="0">
                      <p:tgtEl>
                        <p:sldTgt/>
                      </p:tgtEl>
                    </p:cond>
                  </p:endCondLst>
                </p:cTn>
                <p:tgtEl>
                  <p:spTgt spid="13"/>
                </p:tgtEl>
              </p:cMediaNode>
            </p:audio>
            <p:audio isNarration="1">
              <p:cMediaNode vol="80000" showWhenStopped="0">
                <p:cTn id="67" fill="hold" display="0">
                  <p:stCondLst>
                    <p:cond delay="indefinite"/>
                  </p:stCondLst>
                  <p:endCondLst>
                    <p:cond evt="onStopAudio" delay="0">
                      <p:tgtEl>
                        <p:sldTgt/>
                      </p:tgtEl>
                    </p:cond>
                  </p:endCondLst>
                </p:cTn>
                <p:tgtEl>
                  <p:spTgt spid="4"/>
                </p:tgtEl>
              </p:cMediaNode>
            </p:audio>
          </p:childTnLst>
        </p:cTn>
      </p:par>
    </p:tnLst>
    <p:bldLst>
      <p:bldP spid="14" grpId="0" animBg="1"/>
      <p:bldP spid="14" grpId="1" animBg="1"/>
      <p:bldP spid="15" grpId="0" animBg="1"/>
      <p:bldP spid="15" grpId="1" animBg="1"/>
      <p:bldP spid="16" grpId="0" animBg="1"/>
      <p:bldP spid="16" grpId="1" animBg="1"/>
      <p:bldP spid="10" grpId="0" animBg="1"/>
      <p:bldP spid="10" grpId="1" animBg="1"/>
      <p:bldP spid="11" grpId="0" animBg="1"/>
      <p:bldP spid="11" grpId="1" animBg="1"/>
      <p:bldP spid="12" grpId="0" animBg="1"/>
      <p:bldP spid="12" grpId="1" animBg="1"/>
      <p:bldP spid="46" grpId="0" animBg="1"/>
      <p:bldP spid="19" grpId="0" animBg="1"/>
    </p:bldLst>
  </p:timing>
  <p:extLst>
    <p:ext uri="{E180D4A7-C9FB-4DFB-919C-405C955672EB}">
      <p14:showEvtLst xmlns:p14="http://schemas.microsoft.com/office/powerpoint/2010/main">
        <p14:playEvt time="129" objId="13"/>
        <p14:stopEvt time="25159" objId="13"/>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E4D8C3-5D74-41AE-BA78-136ACF9BFF70}"/>
              </a:ext>
            </a:extLst>
          </p:cNvPr>
          <p:cNvPicPr>
            <a:picLocks noChangeAspect="1"/>
          </p:cNvPicPr>
          <p:nvPr/>
        </p:nvPicPr>
        <p:blipFill>
          <a:blip r:embed="rId4"/>
          <a:stretch>
            <a:fillRect/>
          </a:stretch>
        </p:blipFill>
        <p:spPr>
          <a:xfrm>
            <a:off x="0" y="-41050"/>
            <a:ext cx="12192000" cy="6858000"/>
          </a:xfrm>
          <a:prstGeom prst="rect">
            <a:avLst/>
          </a:prstGeom>
        </p:spPr>
      </p:pic>
      <p:sp>
        <p:nvSpPr>
          <p:cNvPr id="5" name="TextBox 4">
            <a:extLst>
              <a:ext uri="{FF2B5EF4-FFF2-40B4-BE49-F238E27FC236}">
                <a16:creationId xmlns:a16="http://schemas.microsoft.com/office/drawing/2014/main" id="{8A3CAE59-FBE0-4BDF-BF3D-7C19D34DB4EF}"/>
              </a:ext>
            </a:extLst>
          </p:cNvPr>
          <p:cNvSpPr txBox="1"/>
          <p:nvPr/>
        </p:nvSpPr>
        <p:spPr>
          <a:xfrm>
            <a:off x="425302" y="361507"/>
            <a:ext cx="3700131" cy="2308324"/>
          </a:xfrm>
          <a:prstGeom prst="rect">
            <a:avLst/>
          </a:prstGeom>
          <a:noFill/>
        </p:spPr>
        <p:txBody>
          <a:bodyPr wrap="square" rtlCol="0">
            <a:spAutoFit/>
          </a:bodyPr>
          <a:lstStyle/>
          <a:p>
            <a:r>
              <a:rPr lang="en-GB" sz="2400" b="1" dirty="0">
                <a:solidFill>
                  <a:schemeClr val="bg1"/>
                </a:solidFill>
              </a:rPr>
              <a:t>Identify a specific interest group of young people and critically explore their experiences of adolescence and ACE’s.</a:t>
            </a:r>
          </a:p>
        </p:txBody>
      </p:sp>
      <p:sp>
        <p:nvSpPr>
          <p:cNvPr id="6" name="TextBox 5">
            <a:extLst>
              <a:ext uri="{FF2B5EF4-FFF2-40B4-BE49-F238E27FC236}">
                <a16:creationId xmlns:a16="http://schemas.microsoft.com/office/drawing/2014/main" id="{E79F5B1F-BC38-478D-8338-4947D1AA8D22}"/>
              </a:ext>
            </a:extLst>
          </p:cNvPr>
          <p:cNvSpPr txBox="1"/>
          <p:nvPr/>
        </p:nvSpPr>
        <p:spPr>
          <a:xfrm>
            <a:off x="2445488" y="4462375"/>
            <a:ext cx="4766930" cy="2246769"/>
          </a:xfrm>
          <a:prstGeom prst="rect">
            <a:avLst/>
          </a:prstGeom>
          <a:noFill/>
        </p:spPr>
        <p:txBody>
          <a:bodyPr wrap="square" rtlCol="0">
            <a:spAutoFit/>
          </a:bodyPr>
          <a:lstStyle/>
          <a:p>
            <a:r>
              <a:rPr lang="en-GB" sz="2800" b="1" dirty="0">
                <a:solidFill>
                  <a:schemeClr val="bg1"/>
                </a:solidFill>
              </a:rPr>
              <a:t>Propose interventions which have proven to enhance health and well-being and mitigate adversity.</a:t>
            </a:r>
          </a:p>
        </p:txBody>
      </p:sp>
      <p:sp>
        <p:nvSpPr>
          <p:cNvPr id="7" name="TextBox 6">
            <a:extLst>
              <a:ext uri="{FF2B5EF4-FFF2-40B4-BE49-F238E27FC236}">
                <a16:creationId xmlns:a16="http://schemas.microsoft.com/office/drawing/2014/main" id="{9DBC76DA-6542-4AF8-BF7F-651E2F4FBB4F}"/>
              </a:ext>
            </a:extLst>
          </p:cNvPr>
          <p:cNvSpPr txBox="1"/>
          <p:nvPr/>
        </p:nvSpPr>
        <p:spPr>
          <a:xfrm>
            <a:off x="7648355" y="3387950"/>
            <a:ext cx="4412511" cy="3108543"/>
          </a:xfrm>
          <a:prstGeom prst="rect">
            <a:avLst/>
          </a:prstGeom>
          <a:noFill/>
        </p:spPr>
        <p:txBody>
          <a:bodyPr wrap="square" rtlCol="0">
            <a:spAutoFit/>
          </a:bodyPr>
          <a:lstStyle/>
          <a:p>
            <a:r>
              <a:rPr lang="en-GB" sz="2800" b="1" dirty="0">
                <a:solidFill>
                  <a:schemeClr val="bg1"/>
                </a:solidFill>
              </a:rPr>
              <a:t>Your presentation should be supported by wider reading, and linked to the Youth Work National Occupational Standards (CLD Standards Council Scotland, 2019). </a:t>
            </a:r>
          </a:p>
        </p:txBody>
      </p:sp>
      <p:pic>
        <p:nvPicPr>
          <p:cNvPr id="3" name="Audio 2">
            <a:hlinkClick r:id="" action="ppaction://media"/>
            <a:extLst>
              <a:ext uri="{FF2B5EF4-FFF2-40B4-BE49-F238E27FC236}">
                <a16:creationId xmlns:a16="http://schemas.microsoft.com/office/drawing/2014/main" id="{FA4858F9-2FCC-4D60-9F4D-F51CFEE237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97310534"/>
      </p:ext>
    </p:extLst>
  </p:cSld>
  <p:clrMapOvr>
    <a:masterClrMapping/>
  </p:clrMapOvr>
  <p:transition spd="slow" advTm="2587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alpha val="40000"/>
          </a:schemeClr>
        </a:solidFill>
        <a:effectLst/>
      </p:bgPr>
    </p:bg>
    <p:spTree>
      <p:nvGrpSpPr>
        <p:cNvPr id="1" name=""/>
        <p:cNvGrpSpPr/>
        <p:nvPr/>
      </p:nvGrpSpPr>
      <p:grpSpPr>
        <a:xfrm>
          <a:off x="0" y="0"/>
          <a:ext cx="0" cy="0"/>
          <a:chOff x="0" y="0"/>
          <a:chExt cx="0" cy="0"/>
        </a:xfrm>
      </p:grpSpPr>
      <p:sp>
        <p:nvSpPr>
          <p:cNvPr id="10" name="Oval 9"/>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1" name="Oval 10"/>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2" name="Oval 11"/>
          <p:cNvSpPr/>
          <p:nvPr/>
        </p:nvSpPr>
        <p:spPr>
          <a:xfrm>
            <a:off x="5907634" y="3213970"/>
            <a:ext cx="2805809" cy="2783284"/>
          </a:xfrm>
          <a:prstGeom prst="ellipse">
            <a:avLst/>
          </a:prstGeom>
          <a:noFill/>
          <a:ln w="19050" cmpd="thinThick">
            <a:solidFill>
              <a:schemeClr val="accent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46" name="Rectangle 45"/>
          <p:cNvSpPr/>
          <p:nvPr/>
        </p:nvSpPr>
        <p:spPr>
          <a:xfrm flipH="1">
            <a:off x="7911255" y="4253573"/>
            <a:ext cx="2995659" cy="70407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lnSpc>
                <a:spcPct val="90000"/>
              </a:lnSpc>
            </a:pPr>
            <a:r>
              <a:rPr lang="en-US" sz="2800" dirty="0">
                <a:gradFill>
                  <a:gsLst>
                    <a:gs pos="0">
                      <a:srgbClr val="75D1FF">
                        <a:lumMod val="5000"/>
                        <a:lumOff val="95000"/>
                      </a:srgbClr>
                    </a:gs>
                    <a:gs pos="100000">
                      <a:srgbClr val="FFFFFF"/>
                    </a:gs>
                  </a:gsLst>
                  <a:lin ang="5400000" scaled="1"/>
                </a:gradFill>
              </a:rPr>
              <a:t>tips</a:t>
            </a:r>
            <a:r>
              <a:rPr lang="en-US" sz="2800" spc="-100" dirty="0">
                <a:gradFill>
                  <a:gsLst>
                    <a:gs pos="0">
                      <a:srgbClr val="75D1FF">
                        <a:lumMod val="5000"/>
                        <a:lumOff val="95000"/>
                      </a:srgbClr>
                    </a:gs>
                    <a:gs pos="100000">
                      <a:srgbClr val="FFFFFF"/>
                    </a:gs>
                  </a:gsLst>
                  <a:lin ang="5400000" scaled="1"/>
                </a:gradFill>
              </a:rPr>
              <a:t> </a:t>
            </a:r>
            <a:r>
              <a:rPr lang="en-US" sz="2800" dirty="0">
                <a:gradFill>
                  <a:gsLst>
                    <a:gs pos="0">
                      <a:srgbClr val="75D1FF">
                        <a:lumMod val="5000"/>
                        <a:lumOff val="95000"/>
                      </a:srgbClr>
                    </a:gs>
                    <a:gs pos="100000">
                      <a:srgbClr val="FFFFFF"/>
                    </a:gs>
                  </a:gsLst>
                  <a:lin ang="5400000" scaled="1"/>
                </a:gradFill>
              </a:rPr>
              <a:t>&amp; tricks</a:t>
            </a:r>
          </a:p>
        </p:txBody>
      </p:sp>
      <p:sp>
        <p:nvSpPr>
          <p:cNvPr id="9" name="Title 6"/>
          <p:cNvSpPr txBox="1">
            <a:spLocks/>
          </p:cNvSpPr>
          <p:nvPr/>
        </p:nvSpPr>
        <p:spPr>
          <a:xfrm>
            <a:off x="1679957" y="3280601"/>
            <a:ext cx="5909265" cy="874205"/>
          </a:xfrm>
          <a:prstGeom prst="rect">
            <a:avLst/>
          </a:prstGeom>
        </p:spPr>
        <p:txBody>
          <a:bodyPr vert="horz" lIns="91440" tIns="0" rIns="91440" bIns="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endParaRPr lang="en-US" sz="8800" spc="-300" dirty="0">
              <a:gradFill>
                <a:gsLst>
                  <a:gs pos="0">
                    <a:schemeClr val="accent1">
                      <a:lumMod val="5000"/>
                      <a:lumOff val="95000"/>
                    </a:schemeClr>
                  </a:gs>
                  <a:gs pos="100000">
                    <a:schemeClr val="bg1"/>
                  </a:gs>
                </a:gsLst>
                <a:lin ang="5400000" scaled="1"/>
              </a:gradFill>
              <a:latin typeface="+mn-lt"/>
            </a:endParaRPr>
          </a:p>
        </p:txBody>
      </p:sp>
      <p:sp>
        <p:nvSpPr>
          <p:cNvPr id="7" name="Title 6"/>
          <p:cNvSpPr>
            <a:spLocks noGrp="1"/>
          </p:cNvSpPr>
          <p:nvPr>
            <p:ph type="ctrTitle"/>
          </p:nvPr>
        </p:nvSpPr>
        <p:spPr>
          <a:xfrm>
            <a:off x="687847" y="2461199"/>
            <a:ext cx="8804365" cy="1311128"/>
          </a:xfrm>
        </p:spPr>
        <p:txBody>
          <a:bodyPr/>
          <a:lstStyle/>
          <a:p>
            <a:r>
              <a:rPr lang="en-US" dirty="0"/>
              <a:t>POWERFUL</a:t>
            </a:r>
          </a:p>
        </p:txBody>
      </p:sp>
      <p:sp>
        <p:nvSpPr>
          <p:cNvPr id="8" name="Text Placeholder 7"/>
          <p:cNvSpPr>
            <a:spLocks noGrp="1"/>
          </p:cNvSpPr>
          <p:nvPr>
            <p:ph type="body" sz="quarter" idx="13"/>
          </p:nvPr>
        </p:nvSpPr>
        <p:spPr>
          <a:xfrm>
            <a:off x="1396266" y="3162946"/>
            <a:ext cx="9461500" cy="1311128"/>
          </a:xfrm>
        </p:spPr>
        <p:txBody>
          <a:bodyPr/>
          <a:lstStyle/>
          <a:p>
            <a:r>
              <a:rPr lang="en-US" dirty="0"/>
              <a:t>PRESENTATIONS</a:t>
            </a:r>
            <a:r>
              <a:rPr lang="en-US" sz="8800" spc="-300" dirty="0"/>
              <a:t>!</a:t>
            </a:r>
            <a:r>
              <a:rPr lang="en-US" dirty="0"/>
              <a:t> </a:t>
            </a:r>
          </a:p>
        </p:txBody>
      </p:sp>
      <p:sp>
        <p:nvSpPr>
          <p:cNvPr id="19" name="Freeform: Shape 18"/>
          <p:cNvSpPr/>
          <p:nvPr/>
        </p:nvSpPr>
        <p:spPr>
          <a:xfrm>
            <a:off x="7066536" y="4361548"/>
            <a:ext cx="488128" cy="488128"/>
          </a:xfrm>
          <a:custGeom>
            <a:avLst/>
            <a:gdLst>
              <a:gd name="connsiteX0" fmla="*/ 244064 w 488128"/>
              <a:gd name="connsiteY0" fmla="*/ 0 h 488128"/>
              <a:gd name="connsiteX1" fmla="*/ 488128 w 488128"/>
              <a:gd name="connsiteY1" fmla="*/ 244064 h 488128"/>
              <a:gd name="connsiteX2" fmla="*/ 244064 w 488128"/>
              <a:gd name="connsiteY2" fmla="*/ 488128 h 488128"/>
              <a:gd name="connsiteX3" fmla="*/ 0 w 488128"/>
              <a:gd name="connsiteY3" fmla="*/ 244064 h 488128"/>
              <a:gd name="connsiteX4" fmla="*/ 244064 w 488128"/>
              <a:gd name="connsiteY4" fmla="*/ 0 h 488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8" h="488128">
                <a:moveTo>
                  <a:pt x="244064" y="0"/>
                </a:moveTo>
                <a:cubicBezTo>
                  <a:pt x="378857" y="0"/>
                  <a:pt x="488128" y="109271"/>
                  <a:pt x="488128" y="244064"/>
                </a:cubicBezTo>
                <a:cubicBezTo>
                  <a:pt x="488128" y="378857"/>
                  <a:pt x="378857" y="488128"/>
                  <a:pt x="244064" y="488128"/>
                </a:cubicBezTo>
                <a:cubicBezTo>
                  <a:pt x="109271" y="488128"/>
                  <a:pt x="0" y="378857"/>
                  <a:pt x="0" y="244064"/>
                </a:cubicBezTo>
                <a:cubicBezTo>
                  <a:pt x="0" y="109271"/>
                  <a:pt x="109271" y="0"/>
                  <a:pt x="24406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3" name="Slide Number Placeholder 2"/>
          <p:cNvSpPr>
            <a:spLocks noGrp="1"/>
          </p:cNvSpPr>
          <p:nvPr>
            <p:ph type="sldNum" sz="quarter" idx="12"/>
          </p:nvPr>
        </p:nvSpPr>
        <p:spPr/>
        <p:txBody>
          <a:bodyPr/>
          <a:lstStyle/>
          <a:p>
            <a:fld id="{5AE1514C-5E56-4738-A1FF-4B1CFD2A3E36}" type="slidenum">
              <a:rPr lang="en-US" smtClean="0"/>
              <a:t>3</a:t>
            </a:fld>
            <a:endParaRPr lang="en-US" dirty="0"/>
          </a:p>
        </p:txBody>
      </p:sp>
      <p:pic>
        <p:nvPicPr>
          <p:cNvPr id="6" name="Picture Placeholder 5">
            <a:extLst>
              <a:ext uri="{FF2B5EF4-FFF2-40B4-BE49-F238E27FC236}">
                <a16:creationId xmlns:a16="http://schemas.microsoft.com/office/drawing/2014/main" id="{83CE66D9-BE2A-475D-AB27-037EBE9FE4A9}"/>
              </a:ext>
            </a:extLst>
          </p:cNvPr>
          <p:cNvPicPr>
            <a:picLocks noGrp="1" noChangeAspect="1"/>
          </p:cNvPicPr>
          <p:nvPr>
            <p:ph type="pic" sz="quarter" idx="14"/>
          </p:nvPr>
        </p:nvPicPr>
        <p:blipFill>
          <a:blip r:embed="rId5">
            <a:grayscl/>
            <a:extLst>
              <a:ext uri="{BEBA8EAE-BF5A-486C-A8C5-ECC9F3942E4B}">
                <a14:imgProps xmlns:a14="http://schemas.microsoft.com/office/drawing/2010/main">
                  <a14:imgLayer r:embed="rId6">
                    <a14:imgEffect>
                      <a14:artisticMosiaicBubbles/>
                    </a14:imgEffect>
                  </a14:imgLayer>
                </a14:imgProps>
              </a:ext>
            </a:extLst>
          </a:blip>
          <a:srcRect/>
          <a:stretch>
            <a:fillRect/>
          </a:stretch>
        </p:blipFill>
        <p:spPr>
          <a:xfrm>
            <a:off x="-23990" y="-95693"/>
            <a:ext cx="12239979" cy="6953693"/>
          </a:xfrm>
          <a:prstGeom prst="rect">
            <a:avLst/>
          </a:prstGeom>
        </p:spPr>
      </p:pic>
      <p:sp>
        <p:nvSpPr>
          <p:cNvPr id="13" name="TextBox 12">
            <a:extLst>
              <a:ext uri="{FF2B5EF4-FFF2-40B4-BE49-F238E27FC236}">
                <a16:creationId xmlns:a16="http://schemas.microsoft.com/office/drawing/2014/main" id="{1CF5A3EC-C33E-4033-BA6C-AEC8C1B07194}"/>
              </a:ext>
            </a:extLst>
          </p:cNvPr>
          <p:cNvSpPr txBox="1"/>
          <p:nvPr/>
        </p:nvSpPr>
        <p:spPr>
          <a:xfrm>
            <a:off x="3032941" y="4793727"/>
            <a:ext cx="6188149" cy="830997"/>
          </a:xfrm>
          <a:prstGeom prst="rect">
            <a:avLst/>
          </a:prstGeom>
          <a:noFill/>
        </p:spPr>
        <p:txBody>
          <a:bodyPr wrap="square" rtlCol="0">
            <a:spAutoFit/>
          </a:bodyPr>
          <a:lstStyle/>
          <a:p>
            <a:pPr algn="ctr"/>
            <a:r>
              <a:rPr lang="en-GB" sz="4800" b="1" dirty="0">
                <a:solidFill>
                  <a:schemeClr val="bg1"/>
                </a:solidFill>
                <a:latin typeface="Bahnschrift Light SemiCondensed" panose="020B0502040204020203" pitchFamily="34" charset="0"/>
              </a:rPr>
              <a:t>Groups of young people</a:t>
            </a:r>
          </a:p>
        </p:txBody>
      </p:sp>
      <p:sp>
        <p:nvSpPr>
          <p:cNvPr id="17" name="TextBox 16">
            <a:extLst>
              <a:ext uri="{FF2B5EF4-FFF2-40B4-BE49-F238E27FC236}">
                <a16:creationId xmlns:a16="http://schemas.microsoft.com/office/drawing/2014/main" id="{7824CFAA-7252-4098-858B-9F06ABBE50CA}"/>
              </a:ext>
            </a:extLst>
          </p:cNvPr>
          <p:cNvSpPr txBox="1"/>
          <p:nvPr/>
        </p:nvSpPr>
        <p:spPr>
          <a:xfrm>
            <a:off x="4433777" y="860746"/>
            <a:ext cx="3439136" cy="2554545"/>
          </a:xfrm>
          <a:prstGeom prst="rect">
            <a:avLst/>
          </a:prstGeom>
          <a:noFill/>
        </p:spPr>
        <p:txBody>
          <a:bodyPr wrap="square" rtlCol="0">
            <a:spAutoFit/>
          </a:bodyPr>
          <a:lstStyle/>
          <a:p>
            <a:pPr marL="285750" indent="-285750">
              <a:buFont typeface="Wingdings" panose="05000000000000000000" pitchFamily="2" charset="2"/>
              <a:buChar char="Ø"/>
            </a:pPr>
            <a:r>
              <a:rPr lang="en-GB" sz="2000" b="1" dirty="0">
                <a:solidFill>
                  <a:schemeClr val="bg1"/>
                </a:solidFill>
              </a:rPr>
              <a:t>Caring (Young Carers) </a:t>
            </a:r>
          </a:p>
          <a:p>
            <a:pPr marL="285750" indent="-285750">
              <a:buFont typeface="Wingdings" panose="05000000000000000000" pitchFamily="2" charset="2"/>
              <a:buChar char="Ø"/>
            </a:pPr>
            <a:r>
              <a:rPr lang="en-GB" sz="2000" b="1" dirty="0">
                <a:solidFill>
                  <a:schemeClr val="bg1"/>
                </a:solidFill>
              </a:rPr>
              <a:t>Criminal Exploitation (CE)</a:t>
            </a:r>
          </a:p>
          <a:p>
            <a:pPr marL="285750" indent="-285750">
              <a:buFont typeface="Wingdings" panose="05000000000000000000" pitchFamily="2" charset="2"/>
              <a:buChar char="Ø"/>
            </a:pPr>
            <a:r>
              <a:rPr lang="en-GB" sz="2000" b="1" dirty="0">
                <a:solidFill>
                  <a:schemeClr val="bg1"/>
                </a:solidFill>
              </a:rPr>
              <a:t>Substance Misuse</a:t>
            </a:r>
          </a:p>
          <a:p>
            <a:pPr marL="285750" indent="-285750">
              <a:buFont typeface="Wingdings" panose="05000000000000000000" pitchFamily="2" charset="2"/>
              <a:buChar char="Ø"/>
            </a:pPr>
            <a:r>
              <a:rPr lang="en-GB" sz="2000" b="1" dirty="0">
                <a:solidFill>
                  <a:schemeClr val="bg1"/>
                </a:solidFill>
              </a:rPr>
              <a:t>Identity </a:t>
            </a:r>
          </a:p>
          <a:p>
            <a:pPr marL="285750" indent="-285750">
              <a:buFont typeface="Wingdings" panose="05000000000000000000" pitchFamily="2" charset="2"/>
              <a:buChar char="Ø"/>
            </a:pPr>
            <a:r>
              <a:rPr lang="en-GB" sz="2000" b="1" dirty="0">
                <a:solidFill>
                  <a:schemeClr val="bg1"/>
                </a:solidFill>
              </a:rPr>
              <a:t>Deprivation/ Poverty</a:t>
            </a:r>
          </a:p>
          <a:p>
            <a:pPr marL="285750" indent="-285750">
              <a:buFont typeface="Wingdings" panose="05000000000000000000" pitchFamily="2" charset="2"/>
              <a:buChar char="Ø"/>
            </a:pPr>
            <a:r>
              <a:rPr lang="en-GB" sz="2000" b="1" dirty="0">
                <a:solidFill>
                  <a:schemeClr val="bg1"/>
                </a:solidFill>
              </a:rPr>
              <a:t>Social Media</a:t>
            </a:r>
          </a:p>
          <a:p>
            <a:pPr marL="285750" indent="-285750">
              <a:buFont typeface="Wingdings" panose="05000000000000000000" pitchFamily="2" charset="2"/>
              <a:buChar char="Ø"/>
            </a:pPr>
            <a:r>
              <a:rPr lang="en-GB" sz="2000" b="1" dirty="0">
                <a:solidFill>
                  <a:schemeClr val="bg1"/>
                </a:solidFill>
              </a:rPr>
              <a:t>Covid-19</a:t>
            </a:r>
          </a:p>
        </p:txBody>
      </p:sp>
      <p:pic>
        <p:nvPicPr>
          <p:cNvPr id="4" name="Audio 3">
            <a:hlinkClick r:id="" action="ppaction://media"/>
            <a:extLst>
              <a:ext uri="{FF2B5EF4-FFF2-40B4-BE49-F238E27FC236}">
                <a16:creationId xmlns:a16="http://schemas.microsoft.com/office/drawing/2014/main" id="{6E74C6BB-D235-4C29-8FC1-4BD140DEEE6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0389024"/>
      </p:ext>
    </p:extLst>
  </p:cSld>
  <p:clrMapOvr>
    <a:masterClrMapping/>
  </p:clrMapOvr>
  <mc:AlternateContent xmlns:mc="http://schemas.openxmlformats.org/markup-compatibility/2006">
    <mc:Choice xmlns:p14="http://schemas.microsoft.com/office/powerpoint/2010/main" Requires="p14">
      <p:transition spd="med" p14:dur="700" advTm="18168">
        <p:fade/>
      </p:transition>
    </mc:Choice>
    <mc:Fallback>
      <p:transition spd="med" advTm="181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53" presetClass="entr" presetSubtype="16"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anim calcmode="lin" valueType="num">
                                      <p:cBhvr>
                                        <p:cTn id="9" dur="500" fill="hold"/>
                                        <p:tgtEl>
                                          <p:spTgt spid="10"/>
                                        </p:tgtEl>
                                        <p:attrNameLst>
                                          <p:attrName>ppt_w</p:attrName>
                                        </p:attrNameLst>
                                      </p:cBhvr>
                                      <p:tavLst>
                                        <p:tav tm="0">
                                          <p:val>
                                            <p:fltVal val="0"/>
                                          </p:val>
                                        </p:tav>
                                        <p:tav tm="100000">
                                          <p:val>
                                            <p:strVal val="#ppt_w"/>
                                          </p:val>
                                        </p:tav>
                                      </p:tavLst>
                                    </p:anim>
                                    <p:anim calcmode="lin" valueType="num">
                                      <p:cBhvr>
                                        <p:cTn id="10" dur="500" fill="hold"/>
                                        <p:tgtEl>
                                          <p:spTgt spid="10"/>
                                        </p:tgtEl>
                                        <p:attrNameLst>
                                          <p:attrName>ppt_h</p:attrName>
                                        </p:attrNameLst>
                                      </p:cBhvr>
                                      <p:tavLst>
                                        <p:tav tm="0">
                                          <p:val>
                                            <p:fltVal val="0"/>
                                          </p:val>
                                        </p:tav>
                                        <p:tav tm="100000">
                                          <p:val>
                                            <p:strVal val="#ppt_h"/>
                                          </p:val>
                                        </p:tav>
                                      </p:tavLst>
                                    </p:anim>
                                    <p:animEffect transition="in" filter="fade">
                                      <p:cBhvr>
                                        <p:cTn id="11" dur="500"/>
                                        <p:tgtEl>
                                          <p:spTgt spid="10"/>
                                        </p:tgtEl>
                                      </p:cBhvr>
                                    </p:animEffect>
                                  </p:childTnLst>
                                </p:cTn>
                              </p:par>
                              <p:par>
                                <p:cTn id="12" presetID="10" presetClass="exit" presetSubtype="0" fill="hold" grpId="1" nodeType="withEffect">
                                  <p:stCondLst>
                                    <p:cond delay="250"/>
                                  </p:stCondLst>
                                  <p:childTnLst>
                                    <p:animEffect transition="out" filter="fade">
                                      <p:cBhvr>
                                        <p:cTn id="13" dur="500"/>
                                        <p:tgtEl>
                                          <p:spTgt spid="10"/>
                                        </p:tgtEl>
                                      </p:cBhvr>
                                    </p:animEffect>
                                    <p:set>
                                      <p:cBhvr>
                                        <p:cTn id="14" dur="1" fill="hold">
                                          <p:stCondLst>
                                            <p:cond delay="499"/>
                                          </p:stCondLst>
                                        </p:cTn>
                                        <p:tgtEl>
                                          <p:spTgt spid="10"/>
                                        </p:tgtEl>
                                        <p:attrNameLst>
                                          <p:attrName>style.visibility</p:attrName>
                                        </p:attrNameLst>
                                      </p:cBhvr>
                                      <p:to>
                                        <p:strVal val="hidden"/>
                                      </p:to>
                                    </p:set>
                                  </p:childTnLst>
                                </p:cTn>
                              </p:par>
                              <p:par>
                                <p:cTn id="15" presetID="53" presetClass="entr" presetSubtype="16" fill="hold" grpId="0" nodeType="withEffect">
                                  <p:stCondLst>
                                    <p:cond delay="250"/>
                                  </p:stCondLst>
                                  <p:childTnLst>
                                    <p:set>
                                      <p:cBhvr>
                                        <p:cTn id="16" dur="1" fill="hold">
                                          <p:stCondLst>
                                            <p:cond delay="0"/>
                                          </p:stCondLst>
                                        </p:cTn>
                                        <p:tgtEl>
                                          <p:spTgt spid="11"/>
                                        </p:tgtEl>
                                        <p:attrNameLst>
                                          <p:attrName>style.visibility</p:attrName>
                                        </p:attrNameLst>
                                      </p:cBhvr>
                                      <p:to>
                                        <p:strVal val="visible"/>
                                      </p:to>
                                    </p:set>
                                    <p:anim calcmode="lin" valueType="num">
                                      <p:cBhvr>
                                        <p:cTn id="17" dur="500" fill="hold"/>
                                        <p:tgtEl>
                                          <p:spTgt spid="11"/>
                                        </p:tgtEl>
                                        <p:attrNameLst>
                                          <p:attrName>ppt_w</p:attrName>
                                        </p:attrNameLst>
                                      </p:cBhvr>
                                      <p:tavLst>
                                        <p:tav tm="0">
                                          <p:val>
                                            <p:fltVal val="0"/>
                                          </p:val>
                                        </p:tav>
                                        <p:tav tm="100000">
                                          <p:val>
                                            <p:strVal val="#ppt_w"/>
                                          </p:val>
                                        </p:tav>
                                      </p:tavLst>
                                    </p:anim>
                                    <p:anim calcmode="lin" valueType="num">
                                      <p:cBhvr>
                                        <p:cTn id="18" dur="500" fill="hold"/>
                                        <p:tgtEl>
                                          <p:spTgt spid="11"/>
                                        </p:tgtEl>
                                        <p:attrNameLst>
                                          <p:attrName>ppt_h</p:attrName>
                                        </p:attrNameLst>
                                      </p:cBhvr>
                                      <p:tavLst>
                                        <p:tav tm="0">
                                          <p:val>
                                            <p:fltVal val="0"/>
                                          </p:val>
                                        </p:tav>
                                        <p:tav tm="100000">
                                          <p:val>
                                            <p:strVal val="#ppt_h"/>
                                          </p:val>
                                        </p:tav>
                                      </p:tavLst>
                                    </p:anim>
                                    <p:animEffect transition="in" filter="fade">
                                      <p:cBhvr>
                                        <p:cTn id="19" dur="500"/>
                                        <p:tgtEl>
                                          <p:spTgt spid="11"/>
                                        </p:tgtEl>
                                      </p:cBhvr>
                                    </p:animEffect>
                                  </p:childTnLst>
                                </p:cTn>
                              </p:par>
                              <p:par>
                                <p:cTn id="20" presetID="10" presetClass="exit" presetSubtype="0" fill="hold" grpId="1" nodeType="withEffect">
                                  <p:stCondLst>
                                    <p:cond delay="500"/>
                                  </p:stCondLst>
                                  <p:childTnLst>
                                    <p:animEffect transition="out" filter="fade">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par>
                                <p:cTn id="23" presetID="53" presetClass="entr" presetSubtype="16" fill="hold" grpId="0" nodeType="withEffect">
                                  <p:stCondLst>
                                    <p:cond delay="500"/>
                                  </p:stCondLst>
                                  <p:childTnLst>
                                    <p:set>
                                      <p:cBhvr>
                                        <p:cTn id="24" dur="1" fill="hold">
                                          <p:stCondLst>
                                            <p:cond delay="0"/>
                                          </p:stCondLst>
                                        </p:cTn>
                                        <p:tgtEl>
                                          <p:spTgt spid="12"/>
                                        </p:tgtEl>
                                        <p:attrNameLst>
                                          <p:attrName>style.visibility</p:attrName>
                                        </p:attrNameLst>
                                      </p:cBhvr>
                                      <p:to>
                                        <p:strVal val="visible"/>
                                      </p:to>
                                    </p:set>
                                    <p:anim calcmode="lin" valueType="num">
                                      <p:cBhvr>
                                        <p:cTn id="25" dur="500" fill="hold"/>
                                        <p:tgtEl>
                                          <p:spTgt spid="12"/>
                                        </p:tgtEl>
                                        <p:attrNameLst>
                                          <p:attrName>ppt_w</p:attrName>
                                        </p:attrNameLst>
                                      </p:cBhvr>
                                      <p:tavLst>
                                        <p:tav tm="0">
                                          <p:val>
                                            <p:fltVal val="0"/>
                                          </p:val>
                                        </p:tav>
                                        <p:tav tm="100000">
                                          <p:val>
                                            <p:strVal val="#ppt_w"/>
                                          </p:val>
                                        </p:tav>
                                      </p:tavLst>
                                    </p:anim>
                                    <p:anim calcmode="lin" valueType="num">
                                      <p:cBhvr>
                                        <p:cTn id="26" dur="500" fill="hold"/>
                                        <p:tgtEl>
                                          <p:spTgt spid="12"/>
                                        </p:tgtEl>
                                        <p:attrNameLst>
                                          <p:attrName>ppt_h</p:attrName>
                                        </p:attrNameLst>
                                      </p:cBhvr>
                                      <p:tavLst>
                                        <p:tav tm="0">
                                          <p:val>
                                            <p:fltVal val="0"/>
                                          </p:val>
                                        </p:tav>
                                        <p:tav tm="100000">
                                          <p:val>
                                            <p:strVal val="#ppt_h"/>
                                          </p:val>
                                        </p:tav>
                                      </p:tavLst>
                                    </p:anim>
                                    <p:animEffect transition="in" filter="fade">
                                      <p:cBhvr>
                                        <p:cTn id="27" dur="500"/>
                                        <p:tgtEl>
                                          <p:spTgt spid="12"/>
                                        </p:tgtEl>
                                      </p:cBhvr>
                                    </p:animEffect>
                                  </p:childTnLst>
                                </p:cTn>
                              </p:par>
                              <p:par>
                                <p:cTn id="28" presetID="10" presetClass="exit" presetSubtype="0" fill="hold" grpId="1" nodeType="withEffect">
                                  <p:stCondLst>
                                    <p:cond delay="750"/>
                                  </p:stCondLst>
                                  <p:childTnLst>
                                    <p:animEffect transition="out" filter="fade">
                                      <p:cBhvr>
                                        <p:cTn id="29" dur="500"/>
                                        <p:tgtEl>
                                          <p:spTgt spid="12"/>
                                        </p:tgtEl>
                                      </p:cBhvr>
                                    </p:animEffect>
                                    <p:set>
                                      <p:cBhvr>
                                        <p:cTn id="30" dur="1" fill="hold">
                                          <p:stCondLst>
                                            <p:cond delay="499"/>
                                          </p:stCondLst>
                                        </p:cTn>
                                        <p:tgtEl>
                                          <p:spTgt spid="12"/>
                                        </p:tgtEl>
                                        <p:attrNameLst>
                                          <p:attrName>style.visibility</p:attrName>
                                        </p:attrNameLst>
                                      </p:cBhvr>
                                      <p:to>
                                        <p:strVal val="hidden"/>
                                      </p:to>
                                    </p:set>
                                  </p:childTnLst>
                                </p:cTn>
                              </p:par>
                            </p:childTnLst>
                          </p:cTn>
                        </p:par>
                        <p:par>
                          <p:cTn id="31" fill="hold">
                            <p:stCondLst>
                              <p:cond delay="1250"/>
                            </p:stCondLst>
                            <p:childTnLst>
                              <p:par>
                                <p:cTn id="32" presetID="1" presetClass="entr" presetSubtype="0" fill="hold" grpId="0" nodeType="afterEffect">
                                  <p:stCondLst>
                                    <p:cond delay="0"/>
                                  </p:stCondLst>
                                  <p:childTnLst>
                                    <p:set>
                                      <p:cBhvr>
                                        <p:cTn id="33" dur="1" fill="hold">
                                          <p:stCondLst>
                                            <p:cond delay="0"/>
                                          </p:stCondLst>
                                        </p:cTn>
                                        <p:tgtEl>
                                          <p:spTgt spid="19"/>
                                        </p:tgtEl>
                                        <p:attrNameLst>
                                          <p:attrName>style.visibility</p:attrName>
                                        </p:attrNameLst>
                                      </p:cBhvr>
                                      <p:to>
                                        <p:strVal val="visible"/>
                                      </p:to>
                                    </p:set>
                                  </p:childTnLst>
                                </p:cTn>
                              </p:par>
                            </p:childTnLst>
                          </p:cTn>
                        </p:par>
                        <p:par>
                          <p:cTn id="34" fill="hold">
                            <p:stCondLst>
                              <p:cond delay="1250"/>
                            </p:stCondLst>
                            <p:childTnLst>
                              <p:par>
                                <p:cTn id="35" presetID="2" presetClass="entr" presetSubtype="1" decel="100000" fill="hold" grpId="0" nodeType="afterEffect">
                                  <p:stCondLst>
                                    <p:cond delay="0"/>
                                  </p:stCondLst>
                                  <p:childTnLst>
                                    <p:set>
                                      <p:cBhvr>
                                        <p:cTn id="36" dur="1" fill="hold">
                                          <p:stCondLst>
                                            <p:cond delay="0"/>
                                          </p:stCondLst>
                                        </p:cTn>
                                        <p:tgtEl>
                                          <p:spTgt spid="46"/>
                                        </p:tgtEl>
                                        <p:attrNameLst>
                                          <p:attrName>style.visibility</p:attrName>
                                        </p:attrNameLst>
                                      </p:cBhvr>
                                      <p:to>
                                        <p:strVal val="visible"/>
                                      </p:to>
                                    </p:set>
                                    <p:anim calcmode="lin" valueType="num">
                                      <p:cBhvr additive="base">
                                        <p:cTn id="37" dur="650" fill="hold"/>
                                        <p:tgtEl>
                                          <p:spTgt spid="46"/>
                                        </p:tgtEl>
                                        <p:attrNameLst>
                                          <p:attrName>ppt_x</p:attrName>
                                        </p:attrNameLst>
                                      </p:cBhvr>
                                      <p:tavLst>
                                        <p:tav tm="0">
                                          <p:val>
                                            <p:strVal val="#ppt_x"/>
                                          </p:val>
                                        </p:tav>
                                        <p:tav tm="100000">
                                          <p:val>
                                            <p:strVal val="#ppt_x"/>
                                          </p:val>
                                        </p:tav>
                                      </p:tavLst>
                                    </p:anim>
                                    <p:anim calcmode="lin" valueType="num">
                                      <p:cBhvr additive="base">
                                        <p:cTn id="38" dur="650" fill="hold"/>
                                        <p:tgtEl>
                                          <p:spTgt spid="4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4"/>
                </p:tgtEl>
              </p:cMediaNode>
            </p:audio>
          </p:childTnLst>
        </p:cTn>
      </p:par>
    </p:tnLst>
    <p:bldLst>
      <p:bldP spid="10" grpId="0" animBg="1"/>
      <p:bldP spid="10" grpId="1" animBg="1"/>
      <p:bldP spid="11" grpId="0" animBg="1"/>
      <p:bldP spid="11" grpId="1" animBg="1"/>
      <p:bldP spid="12" grpId="0" animBg="1"/>
      <p:bldP spid="12" grpId="1" animBg="1"/>
      <p:bldP spid="46" grpId="0" animBg="1"/>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1760200" y="6465888"/>
            <a:ext cx="431800" cy="365125"/>
          </a:xfrm>
          <a:prstGeom prst="rect">
            <a:avLst/>
          </a:prstGeom>
        </p:spPr>
        <p:txBody>
          <a:bodyPr/>
          <a:lstStyle/>
          <a:p>
            <a:fld id="{5AE1514C-5E56-4738-A1FF-4B1CFD2A3E36}" type="slidenum">
              <a:rPr lang="en-US" smtClean="0"/>
              <a:pPr/>
              <a:t>4</a:t>
            </a:fld>
            <a:endParaRPr lang="en-US" dirty="0"/>
          </a:p>
        </p:txBody>
      </p:sp>
      <p:pic>
        <p:nvPicPr>
          <p:cNvPr id="8" name="Picture 7">
            <a:extLst>
              <a:ext uri="{FF2B5EF4-FFF2-40B4-BE49-F238E27FC236}">
                <a16:creationId xmlns:a16="http://schemas.microsoft.com/office/drawing/2014/main" id="{B38C5010-6CCA-45A9-A267-7AF72450F23D}"/>
              </a:ext>
            </a:extLst>
          </p:cNvPr>
          <p:cNvPicPr>
            <a:picLocks noChangeAspect="1"/>
          </p:cNvPicPr>
          <p:nvPr/>
        </p:nvPicPr>
        <p:blipFill>
          <a:blip r:embed="rId5"/>
          <a:stretch>
            <a:fillRect/>
          </a:stretch>
        </p:blipFill>
        <p:spPr>
          <a:xfrm>
            <a:off x="1" y="-58189"/>
            <a:ext cx="12191999" cy="6943176"/>
          </a:xfrm>
          <a:prstGeom prst="rect">
            <a:avLst/>
          </a:prstGeom>
        </p:spPr>
      </p:pic>
      <p:sp>
        <p:nvSpPr>
          <p:cNvPr id="10" name="TextBox 9">
            <a:extLst>
              <a:ext uri="{FF2B5EF4-FFF2-40B4-BE49-F238E27FC236}">
                <a16:creationId xmlns:a16="http://schemas.microsoft.com/office/drawing/2014/main" id="{6C792F20-33BC-47CC-BE70-280CA150CFC0}"/>
              </a:ext>
            </a:extLst>
          </p:cNvPr>
          <p:cNvSpPr txBox="1"/>
          <p:nvPr/>
        </p:nvSpPr>
        <p:spPr>
          <a:xfrm>
            <a:off x="7195457" y="391886"/>
            <a:ext cx="4564743" cy="954107"/>
          </a:xfrm>
          <a:prstGeom prst="rect">
            <a:avLst/>
          </a:prstGeom>
          <a:noFill/>
        </p:spPr>
        <p:txBody>
          <a:bodyPr wrap="square" rtlCol="0">
            <a:spAutoFit/>
          </a:bodyPr>
          <a:lstStyle/>
          <a:p>
            <a:pPr algn="ctr"/>
            <a:r>
              <a:rPr lang="en-GB" sz="2800" b="1" dirty="0"/>
              <a:t>(Child) Criminal Exploitation </a:t>
            </a:r>
          </a:p>
        </p:txBody>
      </p:sp>
      <p:sp>
        <p:nvSpPr>
          <p:cNvPr id="11" name="TextBox 10">
            <a:extLst>
              <a:ext uri="{FF2B5EF4-FFF2-40B4-BE49-F238E27FC236}">
                <a16:creationId xmlns:a16="http://schemas.microsoft.com/office/drawing/2014/main" id="{97956EE6-BEED-4BD2-88D5-E97A36D6315C}"/>
              </a:ext>
            </a:extLst>
          </p:cNvPr>
          <p:cNvSpPr txBox="1"/>
          <p:nvPr/>
        </p:nvSpPr>
        <p:spPr>
          <a:xfrm>
            <a:off x="7015942" y="1446415"/>
            <a:ext cx="4663440" cy="1477328"/>
          </a:xfrm>
          <a:prstGeom prst="rect">
            <a:avLst/>
          </a:prstGeom>
          <a:noFill/>
        </p:spPr>
        <p:txBody>
          <a:bodyPr wrap="square" rtlCol="0">
            <a:spAutoFit/>
          </a:bodyPr>
          <a:lstStyle/>
          <a:p>
            <a:r>
              <a:rPr lang="en-GB" b="1" dirty="0"/>
              <a:t>Child Criminal Exploitation is described by the NSPCC (2019) as a form of child abuse whereby both children and young people are coerced or manipulated into committing crimes. </a:t>
            </a:r>
          </a:p>
        </p:txBody>
      </p:sp>
      <p:sp>
        <p:nvSpPr>
          <p:cNvPr id="12" name="TextBox 11">
            <a:extLst>
              <a:ext uri="{FF2B5EF4-FFF2-40B4-BE49-F238E27FC236}">
                <a16:creationId xmlns:a16="http://schemas.microsoft.com/office/drawing/2014/main" id="{CD4EBA61-B347-4BA9-883B-1767A9299C58}"/>
              </a:ext>
            </a:extLst>
          </p:cNvPr>
          <p:cNvSpPr txBox="1"/>
          <p:nvPr/>
        </p:nvSpPr>
        <p:spPr>
          <a:xfrm>
            <a:off x="7015942" y="3158836"/>
            <a:ext cx="4488872" cy="923330"/>
          </a:xfrm>
          <a:prstGeom prst="rect">
            <a:avLst/>
          </a:prstGeom>
          <a:noFill/>
        </p:spPr>
        <p:txBody>
          <a:bodyPr wrap="square" rtlCol="0">
            <a:spAutoFit/>
          </a:bodyPr>
          <a:lstStyle/>
          <a:p>
            <a:r>
              <a:rPr lang="en-GB" b="1" dirty="0"/>
              <a:t>CCE is the exploitation of children and young people under the age of eighteen (Gardner, 2021).</a:t>
            </a:r>
            <a:endParaRPr lang="en-GB" dirty="0"/>
          </a:p>
        </p:txBody>
      </p:sp>
      <p:sp>
        <p:nvSpPr>
          <p:cNvPr id="13" name="TextBox 12">
            <a:extLst>
              <a:ext uri="{FF2B5EF4-FFF2-40B4-BE49-F238E27FC236}">
                <a16:creationId xmlns:a16="http://schemas.microsoft.com/office/drawing/2014/main" id="{81F8B786-C593-4B4F-9E7C-38E2A6541BDA}"/>
              </a:ext>
            </a:extLst>
          </p:cNvPr>
          <p:cNvSpPr txBox="1"/>
          <p:nvPr/>
        </p:nvSpPr>
        <p:spPr>
          <a:xfrm>
            <a:off x="7015942" y="4317259"/>
            <a:ext cx="4330931" cy="1200329"/>
          </a:xfrm>
          <a:prstGeom prst="rect">
            <a:avLst/>
          </a:prstGeom>
          <a:noFill/>
        </p:spPr>
        <p:txBody>
          <a:bodyPr wrap="square" rtlCol="0">
            <a:spAutoFit/>
          </a:bodyPr>
          <a:lstStyle/>
          <a:p>
            <a:r>
              <a:rPr lang="en-GB" b="1" dirty="0"/>
              <a:t>These young people are often criminalised and perceived to have made the choice to be involved in the illegal activity (Hayes, 2019). </a:t>
            </a:r>
          </a:p>
        </p:txBody>
      </p:sp>
      <p:pic>
        <p:nvPicPr>
          <p:cNvPr id="4" name="Audio 3">
            <a:hlinkClick r:id="" action="ppaction://media"/>
            <a:extLst>
              <a:ext uri="{FF2B5EF4-FFF2-40B4-BE49-F238E27FC236}">
                <a16:creationId xmlns:a16="http://schemas.microsoft.com/office/drawing/2014/main" id="{2E81BDEC-7A26-4CC7-AAC9-07B8B796BB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76105647"/>
      </p:ext>
    </p:extLst>
  </p:cSld>
  <p:clrMapOvr>
    <a:masterClrMapping/>
  </p:clrMapOvr>
  <p:transition spd="med" advTm="64027">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0E9AEB-E05E-445E-97EC-42E619A280AB}"/>
              </a:ext>
            </a:extLst>
          </p:cNvPr>
          <p:cNvSpPr>
            <a:spLocks noGrp="1"/>
          </p:cNvSpPr>
          <p:nvPr>
            <p:ph type="sldNum" sz="quarter" idx="12"/>
          </p:nvPr>
        </p:nvSpPr>
        <p:spPr/>
        <p:txBody>
          <a:bodyPr/>
          <a:lstStyle/>
          <a:p>
            <a:fld id="{5AE1514C-5E56-4738-A1FF-4B1CFD2A3E36}" type="slidenum">
              <a:rPr lang="en-US" smtClean="0"/>
              <a:t>5</a:t>
            </a:fld>
            <a:endParaRPr lang="en-US" dirty="0"/>
          </a:p>
        </p:txBody>
      </p:sp>
      <p:pic>
        <p:nvPicPr>
          <p:cNvPr id="3" name="Picture 2">
            <a:extLst>
              <a:ext uri="{FF2B5EF4-FFF2-40B4-BE49-F238E27FC236}">
                <a16:creationId xmlns:a16="http://schemas.microsoft.com/office/drawing/2014/main" id="{2BD4962B-EFE2-420F-BE98-E96E682CDCC0}"/>
              </a:ext>
            </a:extLst>
          </p:cNvPr>
          <p:cNvPicPr>
            <a:picLocks noChangeAspect="1"/>
          </p:cNvPicPr>
          <p:nvPr/>
        </p:nvPicPr>
        <p:blipFill>
          <a:blip r:embed="rId4"/>
          <a:stretch>
            <a:fillRect/>
          </a:stretch>
        </p:blipFill>
        <p:spPr>
          <a:xfrm>
            <a:off x="0" y="-333893"/>
            <a:ext cx="12631721" cy="7191893"/>
          </a:xfrm>
          <a:prstGeom prst="rect">
            <a:avLst/>
          </a:prstGeom>
        </p:spPr>
      </p:pic>
      <p:sp>
        <p:nvSpPr>
          <p:cNvPr id="4" name="TextBox 3">
            <a:extLst>
              <a:ext uri="{FF2B5EF4-FFF2-40B4-BE49-F238E27FC236}">
                <a16:creationId xmlns:a16="http://schemas.microsoft.com/office/drawing/2014/main" id="{910E32F6-5EA2-47E1-B700-6B6BA75777E6}"/>
              </a:ext>
            </a:extLst>
          </p:cNvPr>
          <p:cNvSpPr txBox="1"/>
          <p:nvPr/>
        </p:nvSpPr>
        <p:spPr>
          <a:xfrm>
            <a:off x="3282934" y="103513"/>
            <a:ext cx="6161314" cy="1754326"/>
          </a:xfrm>
          <a:prstGeom prst="rect">
            <a:avLst/>
          </a:prstGeom>
          <a:noFill/>
        </p:spPr>
        <p:txBody>
          <a:bodyPr wrap="square" rtlCol="0">
            <a:spAutoFit/>
          </a:bodyPr>
          <a:lstStyle/>
          <a:p>
            <a:pPr algn="ctr"/>
            <a:r>
              <a:rPr lang="en-GB" sz="5400" dirty="0">
                <a:solidFill>
                  <a:schemeClr val="bg1"/>
                </a:solidFill>
                <a:latin typeface="Forte" panose="03060902040502070203" pitchFamily="66" charset="0"/>
              </a:rPr>
              <a:t>(Child) Criminal Exploitation </a:t>
            </a:r>
          </a:p>
        </p:txBody>
      </p:sp>
      <p:sp>
        <p:nvSpPr>
          <p:cNvPr id="6" name="TextBox 5">
            <a:extLst>
              <a:ext uri="{FF2B5EF4-FFF2-40B4-BE49-F238E27FC236}">
                <a16:creationId xmlns:a16="http://schemas.microsoft.com/office/drawing/2014/main" id="{2E8AFAAF-3381-4055-AC2E-A5B75D733A3D}"/>
              </a:ext>
            </a:extLst>
          </p:cNvPr>
          <p:cNvSpPr txBox="1"/>
          <p:nvPr/>
        </p:nvSpPr>
        <p:spPr>
          <a:xfrm rot="20663594">
            <a:off x="629461" y="812612"/>
            <a:ext cx="2094807" cy="461665"/>
          </a:xfrm>
          <a:prstGeom prst="rect">
            <a:avLst/>
          </a:prstGeom>
          <a:noFill/>
        </p:spPr>
        <p:txBody>
          <a:bodyPr wrap="square" rtlCol="0">
            <a:spAutoFit/>
          </a:bodyPr>
          <a:lstStyle/>
          <a:p>
            <a:pPr algn="ctr"/>
            <a:r>
              <a:rPr lang="en-GB" sz="2400" b="1" dirty="0">
                <a:solidFill>
                  <a:schemeClr val="bg1"/>
                </a:solidFill>
              </a:rPr>
              <a:t>Slavery</a:t>
            </a:r>
          </a:p>
        </p:txBody>
      </p:sp>
      <p:sp>
        <p:nvSpPr>
          <p:cNvPr id="7" name="TextBox 6">
            <a:extLst>
              <a:ext uri="{FF2B5EF4-FFF2-40B4-BE49-F238E27FC236}">
                <a16:creationId xmlns:a16="http://schemas.microsoft.com/office/drawing/2014/main" id="{0F4C5715-D436-4616-9A59-600040C01230}"/>
              </a:ext>
            </a:extLst>
          </p:cNvPr>
          <p:cNvSpPr txBox="1"/>
          <p:nvPr/>
        </p:nvSpPr>
        <p:spPr>
          <a:xfrm rot="795672">
            <a:off x="9659389" y="1305098"/>
            <a:ext cx="2088298" cy="830997"/>
          </a:xfrm>
          <a:prstGeom prst="rect">
            <a:avLst/>
          </a:prstGeom>
          <a:noFill/>
        </p:spPr>
        <p:txBody>
          <a:bodyPr wrap="square" rtlCol="0">
            <a:spAutoFit/>
          </a:bodyPr>
          <a:lstStyle/>
          <a:p>
            <a:pPr algn="ctr"/>
            <a:r>
              <a:rPr lang="en-GB" sz="2400" b="1" dirty="0">
                <a:solidFill>
                  <a:schemeClr val="bg1"/>
                </a:solidFill>
              </a:rPr>
              <a:t>Domestic Abuse</a:t>
            </a:r>
          </a:p>
        </p:txBody>
      </p:sp>
      <p:sp>
        <p:nvSpPr>
          <p:cNvPr id="8" name="TextBox 7">
            <a:extLst>
              <a:ext uri="{FF2B5EF4-FFF2-40B4-BE49-F238E27FC236}">
                <a16:creationId xmlns:a16="http://schemas.microsoft.com/office/drawing/2014/main" id="{1484ADA3-914A-4B8E-8A85-BC2D1CA8EB7F}"/>
              </a:ext>
            </a:extLst>
          </p:cNvPr>
          <p:cNvSpPr txBox="1"/>
          <p:nvPr/>
        </p:nvSpPr>
        <p:spPr>
          <a:xfrm>
            <a:off x="415635" y="6003716"/>
            <a:ext cx="3923607" cy="461665"/>
          </a:xfrm>
          <a:prstGeom prst="rect">
            <a:avLst/>
          </a:prstGeom>
          <a:noFill/>
        </p:spPr>
        <p:txBody>
          <a:bodyPr wrap="square" rtlCol="0">
            <a:spAutoFit/>
          </a:bodyPr>
          <a:lstStyle/>
          <a:p>
            <a:r>
              <a:rPr lang="en-GB" sz="2400" b="1" dirty="0">
                <a:solidFill>
                  <a:schemeClr val="bg1"/>
                </a:solidFill>
              </a:rPr>
              <a:t>Female Genital Mutilation</a:t>
            </a:r>
          </a:p>
        </p:txBody>
      </p:sp>
      <p:sp>
        <p:nvSpPr>
          <p:cNvPr id="9" name="TextBox 8">
            <a:extLst>
              <a:ext uri="{FF2B5EF4-FFF2-40B4-BE49-F238E27FC236}">
                <a16:creationId xmlns:a16="http://schemas.microsoft.com/office/drawing/2014/main" id="{40BC7CF0-528A-4BE8-843D-F38D1D85F898}"/>
              </a:ext>
            </a:extLst>
          </p:cNvPr>
          <p:cNvSpPr txBox="1"/>
          <p:nvPr/>
        </p:nvSpPr>
        <p:spPr>
          <a:xfrm>
            <a:off x="628996" y="3083137"/>
            <a:ext cx="2668386" cy="461665"/>
          </a:xfrm>
          <a:prstGeom prst="rect">
            <a:avLst/>
          </a:prstGeom>
          <a:noFill/>
        </p:spPr>
        <p:txBody>
          <a:bodyPr wrap="square" rtlCol="0">
            <a:spAutoFit/>
          </a:bodyPr>
          <a:lstStyle/>
          <a:p>
            <a:r>
              <a:rPr lang="en-GB" sz="2400" b="1" dirty="0">
                <a:solidFill>
                  <a:schemeClr val="bg1"/>
                </a:solidFill>
              </a:rPr>
              <a:t>Forced Marriage </a:t>
            </a:r>
          </a:p>
        </p:txBody>
      </p:sp>
      <p:sp>
        <p:nvSpPr>
          <p:cNvPr id="10" name="TextBox 9">
            <a:extLst>
              <a:ext uri="{FF2B5EF4-FFF2-40B4-BE49-F238E27FC236}">
                <a16:creationId xmlns:a16="http://schemas.microsoft.com/office/drawing/2014/main" id="{2614BB08-65C1-47E3-877E-93E6C456EC55}"/>
              </a:ext>
            </a:extLst>
          </p:cNvPr>
          <p:cNvSpPr txBox="1"/>
          <p:nvPr/>
        </p:nvSpPr>
        <p:spPr>
          <a:xfrm>
            <a:off x="9792393" y="3075709"/>
            <a:ext cx="1770611" cy="461665"/>
          </a:xfrm>
          <a:prstGeom prst="rect">
            <a:avLst/>
          </a:prstGeom>
          <a:noFill/>
        </p:spPr>
        <p:txBody>
          <a:bodyPr wrap="square" rtlCol="0">
            <a:spAutoFit/>
          </a:bodyPr>
          <a:lstStyle/>
          <a:p>
            <a:pPr algn="ctr"/>
            <a:r>
              <a:rPr lang="en-GB" sz="2400" b="1" dirty="0">
                <a:solidFill>
                  <a:schemeClr val="bg1"/>
                </a:solidFill>
              </a:rPr>
              <a:t>Gangs</a:t>
            </a:r>
          </a:p>
        </p:txBody>
      </p:sp>
      <p:sp>
        <p:nvSpPr>
          <p:cNvPr id="11" name="TextBox 10">
            <a:extLst>
              <a:ext uri="{FF2B5EF4-FFF2-40B4-BE49-F238E27FC236}">
                <a16:creationId xmlns:a16="http://schemas.microsoft.com/office/drawing/2014/main" id="{4D520535-D70E-4A34-AB68-9301E0D05D7F}"/>
              </a:ext>
            </a:extLst>
          </p:cNvPr>
          <p:cNvSpPr txBox="1"/>
          <p:nvPr/>
        </p:nvSpPr>
        <p:spPr>
          <a:xfrm rot="1018073">
            <a:off x="9966960" y="5319676"/>
            <a:ext cx="2087461" cy="461665"/>
          </a:xfrm>
          <a:prstGeom prst="rect">
            <a:avLst/>
          </a:prstGeom>
          <a:noFill/>
        </p:spPr>
        <p:txBody>
          <a:bodyPr wrap="square" rtlCol="0">
            <a:spAutoFit/>
          </a:bodyPr>
          <a:lstStyle/>
          <a:p>
            <a:r>
              <a:rPr lang="en-GB" sz="2400" b="1" dirty="0">
                <a:solidFill>
                  <a:schemeClr val="bg1"/>
                </a:solidFill>
              </a:rPr>
              <a:t>County Lines</a:t>
            </a:r>
          </a:p>
        </p:txBody>
      </p:sp>
      <p:pic>
        <p:nvPicPr>
          <p:cNvPr id="12" name="Audio 11">
            <a:hlinkClick r:id="" action="ppaction://media"/>
            <a:extLst>
              <a:ext uri="{FF2B5EF4-FFF2-40B4-BE49-F238E27FC236}">
                <a16:creationId xmlns:a16="http://schemas.microsoft.com/office/drawing/2014/main" id="{F01B4B33-C4E4-4DF9-8450-B7BBB4DA0C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63792494"/>
      </p:ext>
    </p:extLst>
  </p:cSld>
  <p:clrMapOvr>
    <a:masterClrMapping/>
  </p:clrMapOvr>
  <p:transition spd="slow" advTm="2181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1A3027-65F9-4C75-9090-6A4C2062BB6E}"/>
              </a:ext>
            </a:extLst>
          </p:cNvPr>
          <p:cNvSpPr>
            <a:spLocks noGrp="1"/>
          </p:cNvSpPr>
          <p:nvPr>
            <p:ph type="sldNum" sz="quarter" idx="12"/>
          </p:nvPr>
        </p:nvSpPr>
        <p:spPr/>
        <p:txBody>
          <a:bodyPr/>
          <a:lstStyle/>
          <a:p>
            <a:fld id="{5AE1514C-5E56-4738-A1FF-4B1CFD2A3E36}" type="slidenum">
              <a:rPr lang="en-US" smtClean="0"/>
              <a:t>6</a:t>
            </a:fld>
            <a:endParaRPr lang="en-US" dirty="0"/>
          </a:p>
        </p:txBody>
      </p:sp>
      <p:pic>
        <p:nvPicPr>
          <p:cNvPr id="3" name="Picture 2">
            <a:extLst>
              <a:ext uri="{FF2B5EF4-FFF2-40B4-BE49-F238E27FC236}">
                <a16:creationId xmlns:a16="http://schemas.microsoft.com/office/drawing/2014/main" id="{55512AC9-C101-4C49-9E70-D5EAF692E201}"/>
              </a:ext>
            </a:extLst>
          </p:cNvPr>
          <p:cNvPicPr>
            <a:picLocks noChangeAspect="1"/>
          </p:cNvPicPr>
          <p:nvPr/>
        </p:nvPicPr>
        <p:blipFill>
          <a:blip r:embed="rId4">
            <a:duotone>
              <a:prstClr val="black"/>
              <a:schemeClr val="accent2">
                <a:tint val="45000"/>
                <a:satMod val="400000"/>
              </a:schemeClr>
            </a:duotone>
            <a:extLst>
              <a:ext uri="{BEBA8EAE-BF5A-486C-A8C5-ECC9F3942E4B}">
                <a14:imgProps xmlns:a14="http://schemas.microsoft.com/office/drawing/2010/main">
                  <a14:imgLayer r:embed="rId5">
                    <a14:imgEffect>
                      <a14:artisticPaintBrush/>
                    </a14:imgEffect>
                    <a14:imgEffect>
                      <a14:colorTemperature colorTemp="8800"/>
                    </a14:imgEffect>
                    <a14:imgEffect>
                      <a14:saturation sat="66000"/>
                    </a14:imgEffect>
                  </a14:imgLayer>
                </a14:imgProps>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A62A0463-4DD9-4A34-92AD-612B693178F4}"/>
              </a:ext>
            </a:extLst>
          </p:cNvPr>
          <p:cNvSpPr txBox="1"/>
          <p:nvPr/>
        </p:nvSpPr>
        <p:spPr>
          <a:xfrm>
            <a:off x="4256117" y="191193"/>
            <a:ext cx="7855528" cy="1107996"/>
          </a:xfrm>
          <a:prstGeom prst="rect">
            <a:avLst/>
          </a:prstGeom>
          <a:noFill/>
        </p:spPr>
        <p:txBody>
          <a:bodyPr wrap="square" rtlCol="0">
            <a:spAutoFit/>
          </a:bodyPr>
          <a:lstStyle/>
          <a:p>
            <a:r>
              <a:rPr lang="en-GB" sz="6600" b="1" i="1" dirty="0">
                <a:solidFill>
                  <a:schemeClr val="bg1"/>
                </a:solidFill>
                <a:latin typeface="Castellar" panose="020A0402060406010301" pitchFamily="18" charset="0"/>
              </a:rPr>
              <a:t>County Lines</a:t>
            </a:r>
          </a:p>
        </p:txBody>
      </p:sp>
      <p:sp>
        <p:nvSpPr>
          <p:cNvPr id="5" name="TextBox 4">
            <a:extLst>
              <a:ext uri="{FF2B5EF4-FFF2-40B4-BE49-F238E27FC236}">
                <a16:creationId xmlns:a16="http://schemas.microsoft.com/office/drawing/2014/main" id="{BA4E0B27-1A9D-4A2F-B649-95B1C4776252}"/>
              </a:ext>
            </a:extLst>
          </p:cNvPr>
          <p:cNvSpPr txBox="1"/>
          <p:nvPr/>
        </p:nvSpPr>
        <p:spPr>
          <a:xfrm>
            <a:off x="963711" y="1627357"/>
            <a:ext cx="5893724" cy="5509200"/>
          </a:xfrm>
          <a:prstGeom prst="rect">
            <a:avLst/>
          </a:prstGeom>
          <a:noFill/>
        </p:spPr>
        <p:txBody>
          <a:bodyPr wrap="square" rtlCol="0">
            <a:spAutoFit/>
          </a:bodyPr>
          <a:lstStyle/>
          <a:p>
            <a:r>
              <a:rPr lang="en-GB" sz="2000" b="1" dirty="0">
                <a:solidFill>
                  <a:schemeClr val="bg1"/>
                </a:solidFill>
              </a:rPr>
              <a:t>County Lines is the term used to describe the transportation of drugs from area to area across the United Kingdom (National </a:t>
            </a:r>
            <a:r>
              <a:rPr lang="en-GB" sz="2000" b="1" dirty="0" err="1">
                <a:solidFill>
                  <a:schemeClr val="bg1"/>
                </a:solidFill>
              </a:rPr>
              <a:t>Crkme</a:t>
            </a:r>
            <a:r>
              <a:rPr lang="en-GB" sz="2000" b="1" dirty="0">
                <a:solidFill>
                  <a:schemeClr val="bg1"/>
                </a:solidFill>
              </a:rPr>
              <a:t> Agency, 2019).</a:t>
            </a:r>
          </a:p>
          <a:p>
            <a:endParaRPr lang="en-GB" sz="2000" b="1" dirty="0">
              <a:solidFill>
                <a:schemeClr val="bg1"/>
              </a:solidFill>
            </a:endParaRPr>
          </a:p>
          <a:p>
            <a:r>
              <a:rPr lang="en-GB" sz="2000" b="1" dirty="0">
                <a:solidFill>
                  <a:schemeClr val="bg1"/>
                </a:solidFill>
              </a:rPr>
              <a:t>More often than not, children and young people are the individuals who transport the drugs as they are coerced and manipulated by gangs or older, more powerful members of the community.</a:t>
            </a:r>
          </a:p>
          <a:p>
            <a:endParaRPr lang="en-GB" sz="2000" b="1" dirty="0">
              <a:solidFill>
                <a:schemeClr val="bg1"/>
              </a:solidFill>
            </a:endParaRPr>
          </a:p>
          <a:p>
            <a:r>
              <a:rPr lang="en-GB" sz="2000" b="1" dirty="0">
                <a:solidFill>
                  <a:schemeClr val="bg1"/>
                </a:solidFill>
              </a:rPr>
              <a:t>The term ‘County Lines’ comes from the phone lines used by gangs to order and take orders for drugs (Elias, 2021).</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pic>
        <p:nvPicPr>
          <p:cNvPr id="6" name="Audio 5">
            <a:hlinkClick r:id="" action="ppaction://media"/>
            <a:extLst>
              <a:ext uri="{FF2B5EF4-FFF2-40B4-BE49-F238E27FC236}">
                <a16:creationId xmlns:a16="http://schemas.microsoft.com/office/drawing/2014/main" id="{B06F70D4-ED99-4B47-ABC1-38F57DA560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41157815"/>
      </p:ext>
    </p:extLst>
  </p:cSld>
  <p:clrMapOvr>
    <a:masterClrMapping/>
  </p:clrMapOvr>
  <mc:AlternateContent xmlns:mc="http://schemas.openxmlformats.org/markup-compatibility/2006">
    <mc:Choice xmlns:p14="http://schemas.microsoft.com/office/powerpoint/2010/main" Requires="p14">
      <p:transition spd="slow" p14:dur="1500" advTm="94700">
        <p:split orient="vert"/>
      </p:transition>
    </mc:Choice>
    <mc:Fallback>
      <p:transition spd="slow" advTm="947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CA20073-21F8-4ECB-91D2-1445F529784B}"/>
              </a:ext>
            </a:extLst>
          </p:cNvPr>
          <p:cNvSpPr>
            <a:spLocks noGrp="1"/>
          </p:cNvSpPr>
          <p:nvPr>
            <p:ph type="sldNum" sz="quarter" idx="12"/>
          </p:nvPr>
        </p:nvSpPr>
        <p:spPr/>
        <p:txBody>
          <a:bodyPr/>
          <a:lstStyle/>
          <a:p>
            <a:fld id="{5AE1514C-5E56-4738-A1FF-4B1CFD2A3E36}" type="slidenum">
              <a:rPr lang="en-US" smtClean="0"/>
              <a:t>7</a:t>
            </a:fld>
            <a:endParaRPr lang="en-US" dirty="0"/>
          </a:p>
        </p:txBody>
      </p:sp>
      <p:pic>
        <p:nvPicPr>
          <p:cNvPr id="3" name="Picture 2">
            <a:extLst>
              <a:ext uri="{FF2B5EF4-FFF2-40B4-BE49-F238E27FC236}">
                <a16:creationId xmlns:a16="http://schemas.microsoft.com/office/drawing/2014/main" id="{70721040-3474-4D6C-896E-DD1DFA74B574}"/>
              </a:ext>
            </a:extLst>
          </p:cNvPr>
          <p:cNvPicPr>
            <a:picLocks noChangeAspect="1"/>
          </p:cNvPicPr>
          <p:nvPr/>
        </p:nvPicPr>
        <p:blipFill>
          <a:blip r:embed="rId5">
            <a:extLst>
              <a:ext uri="{BEBA8EAE-BF5A-486C-A8C5-ECC9F3942E4B}">
                <a14:imgProps xmlns:a14="http://schemas.microsoft.com/office/drawing/2010/main">
                  <a14:imgLayer r:embed="rId6">
                    <a14:imgEffect>
                      <a14:artisticTexturizer/>
                    </a14:imgEffect>
                  </a14:imgLayer>
                </a14:imgProps>
              </a:ext>
            </a:extLst>
          </a:blip>
          <a:stretch>
            <a:fillRect/>
          </a:stretch>
        </p:blipFill>
        <p:spPr>
          <a:xfrm>
            <a:off x="12888" y="-210056"/>
            <a:ext cx="12166224" cy="6857999"/>
          </a:xfrm>
          <a:prstGeom prst="rect">
            <a:avLst/>
          </a:prstGeom>
        </p:spPr>
      </p:pic>
      <p:sp>
        <p:nvSpPr>
          <p:cNvPr id="4" name="TextBox 3">
            <a:extLst>
              <a:ext uri="{FF2B5EF4-FFF2-40B4-BE49-F238E27FC236}">
                <a16:creationId xmlns:a16="http://schemas.microsoft.com/office/drawing/2014/main" id="{BCE640D9-4CF9-48C5-AA89-4E96C991CE86}"/>
              </a:ext>
            </a:extLst>
          </p:cNvPr>
          <p:cNvSpPr txBox="1"/>
          <p:nvPr/>
        </p:nvSpPr>
        <p:spPr>
          <a:xfrm>
            <a:off x="547673" y="307571"/>
            <a:ext cx="11122430" cy="1323439"/>
          </a:xfrm>
          <a:prstGeom prst="rect">
            <a:avLst/>
          </a:prstGeom>
          <a:noFill/>
        </p:spPr>
        <p:txBody>
          <a:bodyPr wrap="square" rtlCol="0">
            <a:spAutoFit/>
          </a:bodyPr>
          <a:lstStyle/>
          <a:p>
            <a:pPr algn="ctr"/>
            <a:r>
              <a:rPr lang="en-GB" sz="4000" b="1" i="1" dirty="0">
                <a:solidFill>
                  <a:schemeClr val="bg1"/>
                </a:solidFill>
                <a:latin typeface="Lucida Calligraphy" panose="03010101010101010101" pitchFamily="66" charset="0"/>
              </a:rPr>
              <a:t>Recruitment: Children and Young people</a:t>
            </a:r>
          </a:p>
        </p:txBody>
      </p:sp>
      <p:sp>
        <p:nvSpPr>
          <p:cNvPr id="5" name="TextBox 4">
            <a:extLst>
              <a:ext uri="{FF2B5EF4-FFF2-40B4-BE49-F238E27FC236}">
                <a16:creationId xmlns:a16="http://schemas.microsoft.com/office/drawing/2014/main" id="{E258C0DD-15D1-41DA-88FA-CD7A5F5CCE1C}"/>
              </a:ext>
            </a:extLst>
          </p:cNvPr>
          <p:cNvSpPr txBox="1"/>
          <p:nvPr/>
        </p:nvSpPr>
        <p:spPr>
          <a:xfrm>
            <a:off x="1030778" y="1961804"/>
            <a:ext cx="3607724" cy="2308324"/>
          </a:xfrm>
          <a:prstGeom prst="rect">
            <a:avLst/>
          </a:prstGeom>
          <a:noFill/>
        </p:spPr>
        <p:txBody>
          <a:bodyPr wrap="square" rtlCol="0">
            <a:spAutoFit/>
          </a:bodyPr>
          <a:lstStyle/>
          <a:p>
            <a:pPr algn="ctr"/>
            <a:r>
              <a:rPr lang="en-GB" b="1" dirty="0">
                <a:solidFill>
                  <a:schemeClr val="bg1"/>
                </a:solidFill>
              </a:rPr>
              <a:t>Children and young people are often the ones targeted as they are seen as vulnerable or because they come from backgrounds where they have faced issues</a:t>
            </a:r>
          </a:p>
          <a:p>
            <a:endParaRPr lang="en-GB" dirty="0">
              <a:solidFill>
                <a:schemeClr val="bg1"/>
              </a:solidFill>
            </a:endParaRPr>
          </a:p>
          <a:p>
            <a:endParaRPr lang="en-GB" dirty="0">
              <a:solidFill>
                <a:schemeClr val="bg1"/>
              </a:solidFill>
            </a:endParaRPr>
          </a:p>
        </p:txBody>
      </p:sp>
      <p:sp>
        <p:nvSpPr>
          <p:cNvPr id="6" name="TextBox 5">
            <a:extLst>
              <a:ext uri="{FF2B5EF4-FFF2-40B4-BE49-F238E27FC236}">
                <a16:creationId xmlns:a16="http://schemas.microsoft.com/office/drawing/2014/main" id="{98BAF02F-59A6-4100-AAF1-90BDA6E1E3C4}"/>
              </a:ext>
            </a:extLst>
          </p:cNvPr>
          <p:cNvSpPr txBox="1"/>
          <p:nvPr/>
        </p:nvSpPr>
        <p:spPr>
          <a:xfrm>
            <a:off x="8121534" y="4827157"/>
            <a:ext cx="3092334" cy="923330"/>
          </a:xfrm>
          <a:prstGeom prst="rect">
            <a:avLst/>
          </a:prstGeom>
          <a:noFill/>
        </p:spPr>
        <p:txBody>
          <a:bodyPr wrap="square" rtlCol="0">
            <a:spAutoFit/>
          </a:bodyPr>
          <a:lstStyle/>
          <a:p>
            <a:pPr algn="ctr"/>
            <a:r>
              <a:rPr lang="en-GB" b="1" dirty="0">
                <a:solidFill>
                  <a:schemeClr val="bg1"/>
                </a:solidFill>
              </a:rPr>
              <a:t>They are lured into County Lines by the promise of money and gifts.</a:t>
            </a:r>
          </a:p>
        </p:txBody>
      </p:sp>
      <p:sp>
        <p:nvSpPr>
          <p:cNvPr id="7" name="TextBox 6">
            <a:extLst>
              <a:ext uri="{FF2B5EF4-FFF2-40B4-BE49-F238E27FC236}">
                <a16:creationId xmlns:a16="http://schemas.microsoft.com/office/drawing/2014/main" id="{0A90192B-A8F5-46A6-AF2F-69FAE667146B}"/>
              </a:ext>
            </a:extLst>
          </p:cNvPr>
          <p:cNvSpPr txBox="1"/>
          <p:nvPr/>
        </p:nvSpPr>
        <p:spPr>
          <a:xfrm>
            <a:off x="440575" y="5087390"/>
            <a:ext cx="3358342" cy="1200329"/>
          </a:xfrm>
          <a:prstGeom prst="rect">
            <a:avLst/>
          </a:prstGeom>
          <a:noFill/>
        </p:spPr>
        <p:txBody>
          <a:bodyPr wrap="square" rtlCol="0">
            <a:spAutoFit/>
          </a:bodyPr>
          <a:lstStyle/>
          <a:p>
            <a:pPr algn="ctr"/>
            <a:r>
              <a:rPr lang="en-GB" b="1" dirty="0">
                <a:solidFill>
                  <a:schemeClr val="bg1"/>
                </a:solidFill>
              </a:rPr>
              <a:t>Children and young people are used to move drugs as they are less likely to be noticed </a:t>
            </a:r>
          </a:p>
        </p:txBody>
      </p:sp>
      <p:sp>
        <p:nvSpPr>
          <p:cNvPr id="8" name="TextBox 7">
            <a:extLst>
              <a:ext uri="{FF2B5EF4-FFF2-40B4-BE49-F238E27FC236}">
                <a16:creationId xmlns:a16="http://schemas.microsoft.com/office/drawing/2014/main" id="{5C4E8518-BD37-4BC9-A8AA-CBE423F0A30F}"/>
              </a:ext>
            </a:extLst>
          </p:cNvPr>
          <p:cNvSpPr txBox="1"/>
          <p:nvPr/>
        </p:nvSpPr>
        <p:spPr>
          <a:xfrm>
            <a:off x="8121534" y="2102503"/>
            <a:ext cx="3283528" cy="923330"/>
          </a:xfrm>
          <a:prstGeom prst="rect">
            <a:avLst/>
          </a:prstGeom>
          <a:noFill/>
        </p:spPr>
        <p:txBody>
          <a:bodyPr wrap="square" rtlCol="0">
            <a:spAutoFit/>
          </a:bodyPr>
          <a:lstStyle/>
          <a:p>
            <a:r>
              <a:rPr lang="en-GB" b="1" dirty="0">
                <a:solidFill>
                  <a:schemeClr val="bg1"/>
                </a:solidFill>
              </a:rPr>
              <a:t>They are known as ‘young runners’ by the senior members of the gangs.</a:t>
            </a:r>
          </a:p>
        </p:txBody>
      </p:sp>
      <p:sp>
        <p:nvSpPr>
          <p:cNvPr id="9" name="TextBox 8">
            <a:extLst>
              <a:ext uri="{FF2B5EF4-FFF2-40B4-BE49-F238E27FC236}">
                <a16:creationId xmlns:a16="http://schemas.microsoft.com/office/drawing/2014/main" id="{D74311D4-021C-4CF5-93EE-97430083D773}"/>
              </a:ext>
            </a:extLst>
          </p:cNvPr>
          <p:cNvSpPr txBox="1"/>
          <p:nvPr/>
        </p:nvSpPr>
        <p:spPr>
          <a:xfrm>
            <a:off x="10126979" y="5969290"/>
            <a:ext cx="1828800" cy="369332"/>
          </a:xfrm>
          <a:prstGeom prst="rect">
            <a:avLst/>
          </a:prstGeom>
          <a:noFill/>
        </p:spPr>
        <p:txBody>
          <a:bodyPr wrap="square" rtlCol="0">
            <a:spAutoFit/>
          </a:bodyPr>
          <a:lstStyle/>
          <a:p>
            <a:r>
              <a:rPr lang="en-US" dirty="0">
                <a:solidFill>
                  <a:schemeClr val="bg1"/>
                </a:solidFill>
              </a:rPr>
              <a:t>(Elias,2021)</a:t>
            </a:r>
            <a:endParaRPr lang="en-US" sz="1800" kern="1200" dirty="0">
              <a:solidFill>
                <a:schemeClr val="bg1"/>
              </a:solidFill>
              <a:latin typeface="+mn-lt"/>
              <a:ea typeface="+mn-ea"/>
              <a:cs typeface="+mn-cs"/>
            </a:endParaRPr>
          </a:p>
        </p:txBody>
      </p:sp>
      <p:pic>
        <p:nvPicPr>
          <p:cNvPr id="11" name="Audio 10">
            <a:hlinkClick r:id="" action="ppaction://media"/>
            <a:extLst>
              <a:ext uri="{FF2B5EF4-FFF2-40B4-BE49-F238E27FC236}">
                <a16:creationId xmlns:a16="http://schemas.microsoft.com/office/drawing/2014/main" id="{C5E057E0-C52F-4E1C-A2AA-8318301A740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78305309"/>
      </p:ext>
    </p:extLst>
  </p:cSld>
  <p:clrMapOvr>
    <a:masterClrMapping/>
  </p:clrMapOvr>
  <mc:AlternateContent xmlns:mc="http://schemas.openxmlformats.org/markup-compatibility/2006">
    <mc:Choice xmlns:p14="http://schemas.microsoft.com/office/powerpoint/2010/main" Requires="p14">
      <p:transition spd="slow" p14:dur="2000" advTm="127440"/>
    </mc:Choice>
    <mc:Fallback>
      <p:transition spd="slow" advTm="127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Slide Number Placeholder 1">
            <a:extLst>
              <a:ext uri="{FF2B5EF4-FFF2-40B4-BE49-F238E27FC236}">
                <a16:creationId xmlns:a16="http://schemas.microsoft.com/office/drawing/2014/main" id="{10E4D369-BF36-4F04-B305-65B7E6837097}"/>
              </a:ext>
            </a:extLst>
          </p:cNvPr>
          <p:cNvSpPr>
            <a:spLocks noGrp="1"/>
          </p:cNvSpPr>
          <p:nvPr>
            <p:ph type="sldNum" sz="quarter" idx="12"/>
          </p:nvPr>
        </p:nvSpPr>
        <p:spPr>
          <a:xfrm>
            <a:off x="11747687" y="6465381"/>
            <a:ext cx="431425" cy="365125"/>
          </a:xfrm>
        </p:spPr>
        <p:txBody>
          <a:bodyPr/>
          <a:lstStyle/>
          <a:p>
            <a:pPr>
              <a:spcAft>
                <a:spcPts val="600"/>
              </a:spcAft>
            </a:pPr>
            <a:fld id="{5AE1514C-5E56-4738-A1FF-4B1CFD2A3E36}" type="slidenum">
              <a:rPr lang="en-US" smtClean="0"/>
              <a:pPr>
                <a:spcAft>
                  <a:spcPts val="600"/>
                </a:spcAft>
              </a:pPr>
              <a:t>8</a:t>
            </a:fld>
            <a:endParaRPr lang="en-US"/>
          </a:p>
        </p:txBody>
      </p:sp>
      <p:pic>
        <p:nvPicPr>
          <p:cNvPr id="1026" name="Picture 2">
            <a:extLst>
              <a:ext uri="{FF2B5EF4-FFF2-40B4-BE49-F238E27FC236}">
                <a16:creationId xmlns:a16="http://schemas.microsoft.com/office/drawing/2014/main" id="{F53981D2-2964-4E78-A704-799007604E8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485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hidden="1">
            <a:extLst>
              <a:ext uri="{FF2B5EF4-FFF2-40B4-BE49-F238E27FC236}">
                <a16:creationId xmlns:a16="http://schemas.microsoft.com/office/drawing/2014/main" id="{E7A4B656-86B2-4112-B4E6-FB38693D5C10}"/>
              </a:ext>
            </a:extLst>
          </p:cNvPr>
          <p:cNvSpPr>
            <a:spLocks noGrp="1"/>
          </p:cNvSpPr>
          <p:nvPr>
            <p:ph type="sldNum" sz="quarter" idx="4294967295"/>
          </p:nvPr>
        </p:nvSpPr>
        <p:spPr>
          <a:xfrm>
            <a:off x="11747687" y="6465381"/>
            <a:ext cx="431425" cy="365125"/>
          </a:xfrm>
        </p:spPr>
        <p:txBody>
          <a:bodyPr/>
          <a:lstStyle/>
          <a:p>
            <a:pPr>
              <a:spcAft>
                <a:spcPts val="600"/>
              </a:spcAft>
            </a:pPr>
            <a:fld id="{5AE1514C-5E56-4738-A1FF-4B1CFD2A3E36}" type="slidenum">
              <a:rPr lang="en-US" smtClean="0"/>
              <a:pPr>
                <a:spcAft>
                  <a:spcPts val="600"/>
                </a:spcAft>
              </a:pPr>
              <a:t>8</a:t>
            </a:fld>
            <a:endParaRPr lang="en-US"/>
          </a:p>
        </p:txBody>
      </p:sp>
      <p:sp>
        <p:nvSpPr>
          <p:cNvPr id="3" name="TextBox 2">
            <a:extLst>
              <a:ext uri="{FF2B5EF4-FFF2-40B4-BE49-F238E27FC236}">
                <a16:creationId xmlns:a16="http://schemas.microsoft.com/office/drawing/2014/main" id="{BF4D1A36-1E3C-423C-BC6F-B43BA65409D5}"/>
              </a:ext>
            </a:extLst>
          </p:cNvPr>
          <p:cNvSpPr txBox="1"/>
          <p:nvPr/>
        </p:nvSpPr>
        <p:spPr>
          <a:xfrm>
            <a:off x="2751665" y="3670300"/>
            <a:ext cx="6824133" cy="3077766"/>
          </a:xfrm>
          <a:prstGeom prst="rect">
            <a:avLst/>
          </a:prstGeom>
          <a:noFill/>
        </p:spPr>
        <p:txBody>
          <a:bodyPr wrap="square" rtlCol="0">
            <a:spAutoFit/>
          </a:bodyPr>
          <a:lstStyle/>
          <a:p>
            <a:pPr algn="ctr"/>
            <a:r>
              <a:rPr lang="en-GB" sz="2000" b="1" dirty="0"/>
              <a:t>WE’RE HIRING</a:t>
            </a:r>
          </a:p>
          <a:p>
            <a:pPr algn="ctr"/>
            <a:r>
              <a:rPr lang="en-GB" sz="2000" b="1" dirty="0"/>
              <a:t>SALESMEN/WOMEN</a:t>
            </a:r>
          </a:p>
          <a:p>
            <a:pPr algn="ctr"/>
            <a:r>
              <a:rPr lang="en-GB" sz="1400" dirty="0"/>
              <a:t>We are a large independent company seeking both Sales men and women to sell a wide range of unique products to its customers. We offer our employees the opportunity to travel to various locations throughout the UK with travel expenses, accommodation and food paid for by the company. We offer employees new experiences and the chance to meet new people from all walks of life.</a:t>
            </a:r>
          </a:p>
          <a:p>
            <a:pPr algn="ctr"/>
            <a:r>
              <a:rPr lang="en-GB" sz="1400" dirty="0"/>
              <a:t>After a probationary period there will be opportunities for promotions and we offer added bonuses including access to a works phone</a:t>
            </a:r>
          </a:p>
          <a:p>
            <a:pPr algn="ctr"/>
            <a:r>
              <a:rPr lang="en-GB" sz="1400" dirty="0"/>
              <a:t>The ideal candidates must be flexible as working hours will differ and can sometimes include unsociable hours.</a:t>
            </a:r>
          </a:p>
          <a:p>
            <a:pPr algn="ctr"/>
            <a:r>
              <a:rPr lang="en-GB" sz="1400" dirty="0"/>
              <a:t>Great rates of pay.</a:t>
            </a:r>
          </a:p>
          <a:p>
            <a:pPr algn="ctr"/>
            <a:r>
              <a:rPr lang="en-GB" sz="1400" dirty="0"/>
              <a:t>Please contact us on 999</a:t>
            </a:r>
          </a:p>
        </p:txBody>
      </p:sp>
      <p:pic>
        <p:nvPicPr>
          <p:cNvPr id="5" name="Audio 4">
            <a:hlinkClick r:id="" action="ppaction://media"/>
            <a:extLst>
              <a:ext uri="{FF2B5EF4-FFF2-40B4-BE49-F238E27FC236}">
                <a16:creationId xmlns:a16="http://schemas.microsoft.com/office/drawing/2014/main" id="{46772AEC-196C-4FF6-A2F9-60A201672D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311701"/>
      </p:ext>
    </p:extLst>
  </p:cSld>
  <p:clrMapOvr>
    <a:masterClrMapping/>
  </p:clrMapOvr>
  <mc:AlternateContent xmlns:mc="http://schemas.openxmlformats.org/markup-compatibility/2006">
    <mc:Choice xmlns:p14="http://schemas.microsoft.com/office/powerpoint/2010/main" Requires="p14">
      <p:transition spd="slow" p14:dur="2000" advTm="42339"/>
    </mc:Choice>
    <mc:Fallback>
      <p:transition spd="slow" advTm="42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53C9A1-387A-427A-AFD9-A8C667EA76CB}"/>
              </a:ext>
            </a:extLst>
          </p:cNvPr>
          <p:cNvSpPr>
            <a:spLocks noGrp="1"/>
          </p:cNvSpPr>
          <p:nvPr>
            <p:ph type="sldNum" sz="quarter" idx="12"/>
          </p:nvPr>
        </p:nvSpPr>
        <p:spPr/>
        <p:txBody>
          <a:bodyPr/>
          <a:lstStyle/>
          <a:p>
            <a:fld id="{5AE1514C-5E56-4738-A1FF-4B1CFD2A3E36}" type="slidenum">
              <a:rPr lang="en-US" smtClean="0"/>
              <a:t>9</a:t>
            </a:fld>
            <a:endParaRPr lang="en-US" dirty="0"/>
          </a:p>
        </p:txBody>
      </p:sp>
      <p:pic>
        <p:nvPicPr>
          <p:cNvPr id="3" name="Picture 2">
            <a:extLst>
              <a:ext uri="{FF2B5EF4-FFF2-40B4-BE49-F238E27FC236}">
                <a16:creationId xmlns:a16="http://schemas.microsoft.com/office/drawing/2014/main" id="{BCF7D9F1-75D1-4673-8488-A8A210B26E9D}"/>
              </a:ext>
            </a:extLst>
          </p:cNvPr>
          <p:cNvPicPr>
            <a:picLocks noChangeAspect="1"/>
          </p:cNvPicPr>
          <p:nvPr/>
        </p:nvPicPr>
        <p:blipFill>
          <a:blip r:embed="rId4"/>
          <a:stretch>
            <a:fillRect/>
          </a:stretch>
        </p:blipFill>
        <p:spPr>
          <a:xfrm>
            <a:off x="1133324" y="593148"/>
            <a:ext cx="9393382" cy="5283777"/>
          </a:xfrm>
          <a:prstGeom prst="rect">
            <a:avLst/>
          </a:prstGeom>
        </p:spPr>
      </p:pic>
      <p:sp>
        <p:nvSpPr>
          <p:cNvPr id="4" name="Thought Bubble: Cloud 3">
            <a:extLst>
              <a:ext uri="{FF2B5EF4-FFF2-40B4-BE49-F238E27FC236}">
                <a16:creationId xmlns:a16="http://schemas.microsoft.com/office/drawing/2014/main" id="{2D8FAE21-B73C-4E94-B24E-ED20682241C2}"/>
              </a:ext>
            </a:extLst>
          </p:cNvPr>
          <p:cNvSpPr/>
          <p:nvPr/>
        </p:nvSpPr>
        <p:spPr>
          <a:xfrm>
            <a:off x="8693728" y="359822"/>
            <a:ext cx="3276599" cy="2400003"/>
          </a:xfrm>
          <a:prstGeom prst="cloudCallout">
            <a:avLst>
              <a:gd name="adj1" fmla="val -62197"/>
              <a:gd name="adj2" fmla="val 36558"/>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hought Bubble: Cloud 5">
            <a:extLst>
              <a:ext uri="{FF2B5EF4-FFF2-40B4-BE49-F238E27FC236}">
                <a16:creationId xmlns:a16="http://schemas.microsoft.com/office/drawing/2014/main" id="{8D37743B-F59A-40C6-B2D3-36F78AB66E82}"/>
              </a:ext>
            </a:extLst>
          </p:cNvPr>
          <p:cNvSpPr/>
          <p:nvPr/>
        </p:nvSpPr>
        <p:spPr>
          <a:xfrm>
            <a:off x="8693728" y="4258733"/>
            <a:ext cx="3276599" cy="2206648"/>
          </a:xfrm>
          <a:prstGeom prst="cloudCallout">
            <a:avLst>
              <a:gd name="adj1" fmla="val -59691"/>
              <a:gd name="adj2" fmla="val -20862"/>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hought Bubble: Cloud 6">
            <a:extLst>
              <a:ext uri="{FF2B5EF4-FFF2-40B4-BE49-F238E27FC236}">
                <a16:creationId xmlns:a16="http://schemas.microsoft.com/office/drawing/2014/main" id="{420D97C2-F4B9-4E7E-8C6F-01292B1A6172}"/>
              </a:ext>
            </a:extLst>
          </p:cNvPr>
          <p:cNvSpPr/>
          <p:nvPr/>
        </p:nvSpPr>
        <p:spPr>
          <a:xfrm>
            <a:off x="296333" y="423333"/>
            <a:ext cx="2946400" cy="2082800"/>
          </a:xfrm>
          <a:prstGeom prst="cloudCallout">
            <a:avLst>
              <a:gd name="adj1" fmla="val 41523"/>
              <a:gd name="adj2" fmla="val 72663"/>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hought Bubble: Cloud 7">
            <a:extLst>
              <a:ext uri="{FF2B5EF4-FFF2-40B4-BE49-F238E27FC236}">
                <a16:creationId xmlns:a16="http://schemas.microsoft.com/office/drawing/2014/main" id="{B47E4DB8-5563-467A-8264-583D5CE35BC9}"/>
              </a:ext>
            </a:extLst>
          </p:cNvPr>
          <p:cNvSpPr/>
          <p:nvPr/>
        </p:nvSpPr>
        <p:spPr>
          <a:xfrm>
            <a:off x="145280" y="3966548"/>
            <a:ext cx="3452861" cy="2594575"/>
          </a:xfrm>
          <a:prstGeom prst="cloudCallout">
            <a:avLst>
              <a:gd name="adj1" fmla="val 71297"/>
              <a:gd name="adj2" fmla="val -22246"/>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576A1CC-958B-4904-BF16-FB0FCE6C616B}"/>
              </a:ext>
            </a:extLst>
          </p:cNvPr>
          <p:cNvSpPr txBox="1"/>
          <p:nvPr/>
        </p:nvSpPr>
        <p:spPr>
          <a:xfrm>
            <a:off x="4222944" y="593148"/>
            <a:ext cx="4157903" cy="646331"/>
          </a:xfrm>
          <a:prstGeom prst="rect">
            <a:avLst/>
          </a:prstGeom>
          <a:noFill/>
        </p:spPr>
        <p:txBody>
          <a:bodyPr wrap="square" rtlCol="0">
            <a:spAutoFit/>
          </a:bodyPr>
          <a:lstStyle/>
          <a:p>
            <a:pPr algn="ctr"/>
            <a:r>
              <a:rPr lang="en-GB" sz="3600" b="1" i="1" dirty="0">
                <a:latin typeface="Georgia Pro Cond Semibold" panose="020B0604020202020204" pitchFamily="18" charset="0"/>
              </a:rPr>
              <a:t>ADOLESCENCE</a:t>
            </a:r>
            <a:r>
              <a:rPr lang="en-GB" dirty="0"/>
              <a:t> </a:t>
            </a:r>
          </a:p>
        </p:txBody>
      </p:sp>
      <p:sp>
        <p:nvSpPr>
          <p:cNvPr id="10" name="TextBox 9">
            <a:extLst>
              <a:ext uri="{FF2B5EF4-FFF2-40B4-BE49-F238E27FC236}">
                <a16:creationId xmlns:a16="http://schemas.microsoft.com/office/drawing/2014/main" id="{4A66ED8C-4980-4FAF-8AC1-6FE3F2B3354B}"/>
              </a:ext>
            </a:extLst>
          </p:cNvPr>
          <p:cNvSpPr txBox="1"/>
          <p:nvPr/>
        </p:nvSpPr>
        <p:spPr>
          <a:xfrm>
            <a:off x="3674534" y="5876925"/>
            <a:ext cx="4529666" cy="461665"/>
          </a:xfrm>
          <a:prstGeom prst="rect">
            <a:avLst/>
          </a:prstGeom>
          <a:noFill/>
        </p:spPr>
        <p:txBody>
          <a:bodyPr wrap="square" rtlCol="0">
            <a:spAutoFit/>
          </a:bodyPr>
          <a:lstStyle/>
          <a:p>
            <a:pPr algn="ctr"/>
            <a:r>
              <a:rPr lang="en-GB" sz="2400" b="1" dirty="0">
                <a:latin typeface="Lucida Calligraphy" panose="03010101010101010101" pitchFamily="66" charset="0"/>
              </a:rPr>
              <a:t>THE AFFECTS</a:t>
            </a:r>
          </a:p>
        </p:txBody>
      </p:sp>
      <p:sp>
        <p:nvSpPr>
          <p:cNvPr id="11" name="TextBox 10">
            <a:extLst>
              <a:ext uri="{FF2B5EF4-FFF2-40B4-BE49-F238E27FC236}">
                <a16:creationId xmlns:a16="http://schemas.microsoft.com/office/drawing/2014/main" id="{5B390207-00A6-4372-A7F2-0601BD006C87}"/>
              </a:ext>
            </a:extLst>
          </p:cNvPr>
          <p:cNvSpPr txBox="1"/>
          <p:nvPr/>
        </p:nvSpPr>
        <p:spPr>
          <a:xfrm>
            <a:off x="980538" y="1168973"/>
            <a:ext cx="2111666" cy="369332"/>
          </a:xfrm>
          <a:prstGeom prst="rect">
            <a:avLst/>
          </a:prstGeom>
          <a:noFill/>
        </p:spPr>
        <p:txBody>
          <a:bodyPr wrap="square" rtlCol="0">
            <a:spAutoFit/>
          </a:bodyPr>
          <a:lstStyle/>
          <a:p>
            <a:r>
              <a:rPr lang="en-GB" dirty="0"/>
              <a:t>Risk Taking</a:t>
            </a:r>
          </a:p>
        </p:txBody>
      </p:sp>
      <p:sp>
        <p:nvSpPr>
          <p:cNvPr id="12" name="TextBox 11">
            <a:extLst>
              <a:ext uri="{FF2B5EF4-FFF2-40B4-BE49-F238E27FC236}">
                <a16:creationId xmlns:a16="http://schemas.microsoft.com/office/drawing/2014/main" id="{87E86030-8648-4EE7-877F-3B579D0C4CA6}"/>
              </a:ext>
            </a:extLst>
          </p:cNvPr>
          <p:cNvSpPr txBox="1"/>
          <p:nvPr/>
        </p:nvSpPr>
        <p:spPr>
          <a:xfrm>
            <a:off x="9667791" y="1304846"/>
            <a:ext cx="1818864" cy="369332"/>
          </a:xfrm>
          <a:prstGeom prst="rect">
            <a:avLst/>
          </a:prstGeom>
          <a:noFill/>
        </p:spPr>
        <p:txBody>
          <a:bodyPr wrap="square" rtlCol="0">
            <a:spAutoFit/>
          </a:bodyPr>
          <a:lstStyle/>
          <a:p>
            <a:r>
              <a:rPr lang="en-GB" dirty="0"/>
              <a:t>Belonging</a:t>
            </a:r>
          </a:p>
        </p:txBody>
      </p:sp>
      <p:sp>
        <p:nvSpPr>
          <p:cNvPr id="13" name="TextBox 12">
            <a:extLst>
              <a:ext uri="{FF2B5EF4-FFF2-40B4-BE49-F238E27FC236}">
                <a16:creationId xmlns:a16="http://schemas.microsoft.com/office/drawing/2014/main" id="{4EE80912-CD6A-44A8-8703-C8343C4E992E}"/>
              </a:ext>
            </a:extLst>
          </p:cNvPr>
          <p:cNvSpPr txBox="1"/>
          <p:nvPr/>
        </p:nvSpPr>
        <p:spPr>
          <a:xfrm>
            <a:off x="9876202" y="5079170"/>
            <a:ext cx="1828140" cy="369332"/>
          </a:xfrm>
          <a:prstGeom prst="rect">
            <a:avLst/>
          </a:prstGeom>
          <a:noFill/>
        </p:spPr>
        <p:txBody>
          <a:bodyPr wrap="square" rtlCol="0">
            <a:spAutoFit/>
          </a:bodyPr>
          <a:lstStyle/>
          <a:p>
            <a:r>
              <a:rPr lang="en-GB" dirty="0"/>
              <a:t>Security</a:t>
            </a:r>
          </a:p>
        </p:txBody>
      </p:sp>
      <p:sp>
        <p:nvSpPr>
          <p:cNvPr id="14" name="TextBox 13">
            <a:extLst>
              <a:ext uri="{FF2B5EF4-FFF2-40B4-BE49-F238E27FC236}">
                <a16:creationId xmlns:a16="http://schemas.microsoft.com/office/drawing/2014/main" id="{FC33270C-5973-474E-BAAD-9AF0E1237233}"/>
              </a:ext>
            </a:extLst>
          </p:cNvPr>
          <p:cNvSpPr txBox="1"/>
          <p:nvPr/>
        </p:nvSpPr>
        <p:spPr>
          <a:xfrm>
            <a:off x="918040" y="4895165"/>
            <a:ext cx="1875396" cy="646331"/>
          </a:xfrm>
          <a:prstGeom prst="rect">
            <a:avLst/>
          </a:prstGeom>
          <a:noFill/>
        </p:spPr>
        <p:txBody>
          <a:bodyPr wrap="square" rtlCol="0">
            <a:spAutoFit/>
          </a:bodyPr>
          <a:lstStyle/>
          <a:p>
            <a:pPr algn="ctr"/>
            <a:r>
              <a:rPr lang="en-GB" dirty="0"/>
              <a:t>Conflict and Calm</a:t>
            </a:r>
          </a:p>
        </p:txBody>
      </p:sp>
      <p:pic>
        <p:nvPicPr>
          <p:cNvPr id="15" name="Audio 14">
            <a:hlinkClick r:id="" action="ppaction://media"/>
            <a:extLst>
              <a:ext uri="{FF2B5EF4-FFF2-40B4-BE49-F238E27FC236}">
                <a16:creationId xmlns:a16="http://schemas.microsoft.com/office/drawing/2014/main" id="{B2872A04-9BB6-45EF-A54B-C601367021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06271693"/>
      </p:ext>
    </p:extLst>
  </p:cSld>
  <p:clrMapOvr>
    <a:masterClrMapping/>
  </p:clrMapOvr>
  <mc:AlternateContent xmlns:mc="http://schemas.openxmlformats.org/markup-compatibility/2006">
    <mc:Choice xmlns:p14="http://schemas.microsoft.com/office/powerpoint/2010/main" Requires="p14">
      <p:transition spd="slow" p14:dur="2000" advTm="106101"/>
    </mc:Choice>
    <mc:Fallback>
      <p:transition spd="slow" advTm="106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7128E3-AF46-4D4C-8C97-1C94592FDC0F}"/>
              </a:ext>
            </a:extLst>
          </p:cNvPr>
          <p:cNvPicPr>
            <a:picLocks noChangeAspect="1"/>
          </p:cNvPicPr>
          <p:nvPr/>
        </p:nvPicPr>
        <p:blipFill rotWithShape="1">
          <a:blip r:embed="rId5"/>
          <a:srcRect t="10664" b="10664"/>
          <a:stretch/>
        </p:blipFill>
        <p:spPr>
          <a:xfrm>
            <a:off x="20" y="0"/>
            <a:ext cx="12191980" cy="6857990"/>
          </a:xfrm>
          <a:prstGeom prst="rect">
            <a:avLst/>
          </a:prstGeom>
          <a:noFill/>
        </p:spPr>
      </p:pic>
      <p:sp>
        <p:nvSpPr>
          <p:cNvPr id="2" name="Slide Number Placeholder 1" hidden="1">
            <a:extLst>
              <a:ext uri="{FF2B5EF4-FFF2-40B4-BE49-F238E27FC236}">
                <a16:creationId xmlns:a16="http://schemas.microsoft.com/office/drawing/2014/main" id="{AE4EDB66-4DB8-4D61-8A65-1AAD20AF03FE}"/>
              </a:ext>
            </a:extLst>
          </p:cNvPr>
          <p:cNvSpPr>
            <a:spLocks noGrp="1"/>
          </p:cNvSpPr>
          <p:nvPr>
            <p:ph type="sldNum" sz="quarter" idx="4294967295"/>
          </p:nvPr>
        </p:nvSpPr>
        <p:spPr>
          <a:xfrm>
            <a:off x="11747687" y="6465381"/>
            <a:ext cx="431425" cy="365125"/>
          </a:xfrm>
        </p:spPr>
        <p:txBody>
          <a:bodyPr/>
          <a:lstStyle/>
          <a:p>
            <a:pPr>
              <a:spcAft>
                <a:spcPts val="600"/>
              </a:spcAft>
            </a:pPr>
            <a:fld id="{5AE1514C-5E56-4738-A1FF-4B1CFD2A3E36}" type="slidenum">
              <a:rPr lang="en-US" smtClean="0"/>
              <a:pPr>
                <a:spcAft>
                  <a:spcPts val="600"/>
                </a:spcAft>
              </a:pPr>
              <a:t>10</a:t>
            </a:fld>
            <a:endParaRPr lang="en-US"/>
          </a:p>
        </p:txBody>
      </p:sp>
      <p:sp>
        <p:nvSpPr>
          <p:cNvPr id="14" name="Slide Number Placeholder 5" hidden="1">
            <a:extLst>
              <a:ext uri="{FF2B5EF4-FFF2-40B4-BE49-F238E27FC236}">
                <a16:creationId xmlns:a16="http://schemas.microsoft.com/office/drawing/2014/main" id="{6586B820-6E60-4B9B-8564-76FC5E661977}"/>
              </a:ext>
            </a:extLst>
          </p:cNvPr>
          <p:cNvSpPr>
            <a:spLocks noGrp="1"/>
          </p:cNvSpPr>
          <p:nvPr>
            <p:ph type="sldNum" sz="quarter" idx="4"/>
          </p:nvPr>
        </p:nvSpPr>
        <p:spPr>
          <a:xfrm>
            <a:off x="11668594" y="6484937"/>
            <a:ext cx="523406" cy="365125"/>
          </a:xfrm>
        </p:spPr>
        <p:txBody>
          <a:bodyPr/>
          <a:lstStyle/>
          <a:p>
            <a:pPr>
              <a:spcAft>
                <a:spcPts val="600"/>
              </a:spcAft>
            </a:pPr>
            <a:fld id="{4997E989-D798-4C62-8E93-3D2D613C2488}" type="slidenum">
              <a:rPr lang="en-US" smtClean="0"/>
              <a:pPr>
                <a:spcAft>
                  <a:spcPts val="600"/>
                </a:spcAft>
              </a:pPr>
              <a:t>10</a:t>
            </a:fld>
            <a:endParaRPr lang="en-US"/>
          </a:p>
        </p:txBody>
      </p:sp>
      <p:sp>
        <p:nvSpPr>
          <p:cNvPr id="4" name="Thought Bubble: Cloud 3">
            <a:extLst>
              <a:ext uri="{FF2B5EF4-FFF2-40B4-BE49-F238E27FC236}">
                <a16:creationId xmlns:a16="http://schemas.microsoft.com/office/drawing/2014/main" id="{DA157EB3-B18A-467D-915B-B393AAA84D9E}"/>
              </a:ext>
            </a:extLst>
          </p:cNvPr>
          <p:cNvSpPr/>
          <p:nvPr/>
        </p:nvSpPr>
        <p:spPr>
          <a:xfrm>
            <a:off x="357447" y="324196"/>
            <a:ext cx="3125585" cy="2227811"/>
          </a:xfrm>
          <a:prstGeom prst="cloudCallout">
            <a:avLst>
              <a:gd name="adj1" fmla="val 51507"/>
              <a:gd name="adj2" fmla="val 55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hought Bubble: Cloud 4">
            <a:extLst>
              <a:ext uri="{FF2B5EF4-FFF2-40B4-BE49-F238E27FC236}">
                <a16:creationId xmlns:a16="http://schemas.microsoft.com/office/drawing/2014/main" id="{5C83285B-D2E4-470D-AB9D-DE0F190B00D0}"/>
              </a:ext>
            </a:extLst>
          </p:cNvPr>
          <p:cNvSpPr/>
          <p:nvPr/>
        </p:nvSpPr>
        <p:spPr>
          <a:xfrm>
            <a:off x="423947" y="3246412"/>
            <a:ext cx="3125585" cy="2481349"/>
          </a:xfrm>
          <a:prstGeom prst="cloudCallout">
            <a:avLst>
              <a:gd name="adj1" fmla="val 73050"/>
              <a:gd name="adj2" fmla="val 4306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DA62523-D1F1-4C6A-9046-6D2B872CFD8A}"/>
              </a:ext>
            </a:extLst>
          </p:cNvPr>
          <p:cNvSpPr txBox="1"/>
          <p:nvPr/>
        </p:nvSpPr>
        <p:spPr>
          <a:xfrm>
            <a:off x="947651" y="831273"/>
            <a:ext cx="2219498" cy="369332"/>
          </a:xfrm>
          <a:prstGeom prst="rect">
            <a:avLst/>
          </a:prstGeom>
          <a:noFill/>
        </p:spPr>
        <p:txBody>
          <a:bodyPr wrap="square" rtlCol="0">
            <a:spAutoFit/>
          </a:bodyPr>
          <a:lstStyle/>
          <a:p>
            <a:r>
              <a:rPr lang="en-GB" b="1" dirty="0"/>
              <a:t>Family Breakdown</a:t>
            </a:r>
          </a:p>
        </p:txBody>
      </p:sp>
      <p:sp>
        <p:nvSpPr>
          <p:cNvPr id="7" name="TextBox 6">
            <a:extLst>
              <a:ext uri="{FF2B5EF4-FFF2-40B4-BE49-F238E27FC236}">
                <a16:creationId xmlns:a16="http://schemas.microsoft.com/office/drawing/2014/main" id="{67EF4793-A206-4029-86EE-B01FADE0352A}"/>
              </a:ext>
            </a:extLst>
          </p:cNvPr>
          <p:cNvSpPr txBox="1"/>
          <p:nvPr/>
        </p:nvSpPr>
        <p:spPr>
          <a:xfrm>
            <a:off x="748144" y="1420645"/>
            <a:ext cx="2219498" cy="369332"/>
          </a:xfrm>
          <a:prstGeom prst="rect">
            <a:avLst/>
          </a:prstGeom>
          <a:noFill/>
        </p:spPr>
        <p:txBody>
          <a:bodyPr wrap="square" rtlCol="0">
            <a:spAutoFit/>
          </a:bodyPr>
          <a:lstStyle/>
          <a:p>
            <a:r>
              <a:rPr lang="en-GB" b="1" dirty="0"/>
              <a:t>Domestic Violence</a:t>
            </a:r>
          </a:p>
        </p:txBody>
      </p:sp>
      <p:sp>
        <p:nvSpPr>
          <p:cNvPr id="9" name="TextBox 8">
            <a:extLst>
              <a:ext uri="{FF2B5EF4-FFF2-40B4-BE49-F238E27FC236}">
                <a16:creationId xmlns:a16="http://schemas.microsoft.com/office/drawing/2014/main" id="{8503CFB9-C9D7-4382-AB5D-3D5237CAE0BC}"/>
              </a:ext>
            </a:extLst>
          </p:cNvPr>
          <p:cNvSpPr txBox="1"/>
          <p:nvPr/>
        </p:nvSpPr>
        <p:spPr>
          <a:xfrm>
            <a:off x="939335" y="3985352"/>
            <a:ext cx="2094807" cy="923330"/>
          </a:xfrm>
          <a:prstGeom prst="rect">
            <a:avLst/>
          </a:prstGeom>
          <a:noFill/>
        </p:spPr>
        <p:txBody>
          <a:bodyPr wrap="square" rtlCol="0">
            <a:spAutoFit/>
          </a:bodyPr>
          <a:lstStyle/>
          <a:p>
            <a:pPr algn="ctr"/>
            <a:r>
              <a:rPr lang="en-GB" b="1" dirty="0"/>
              <a:t>Mental Health</a:t>
            </a:r>
          </a:p>
          <a:p>
            <a:pPr algn="ctr"/>
            <a:endParaRPr lang="en-GB" b="1" dirty="0"/>
          </a:p>
          <a:p>
            <a:pPr algn="ctr"/>
            <a:r>
              <a:rPr lang="en-GB" b="1" dirty="0"/>
              <a:t>Divorce</a:t>
            </a:r>
          </a:p>
        </p:txBody>
      </p:sp>
      <p:sp>
        <p:nvSpPr>
          <p:cNvPr id="10" name="Thought Bubble: Cloud 9">
            <a:extLst>
              <a:ext uri="{FF2B5EF4-FFF2-40B4-BE49-F238E27FC236}">
                <a16:creationId xmlns:a16="http://schemas.microsoft.com/office/drawing/2014/main" id="{EF5CF063-95A7-40E5-BD6F-9FAA6433F426}"/>
              </a:ext>
            </a:extLst>
          </p:cNvPr>
          <p:cNvSpPr/>
          <p:nvPr/>
        </p:nvSpPr>
        <p:spPr>
          <a:xfrm>
            <a:off x="8911646" y="3377580"/>
            <a:ext cx="2942706" cy="2073733"/>
          </a:xfrm>
          <a:prstGeom prst="cloudCallout">
            <a:avLst>
              <a:gd name="adj1" fmla="val -46257"/>
              <a:gd name="adj2" fmla="val 5127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FA0FD87-7CFE-47E4-955E-67F38AAAE49A}"/>
              </a:ext>
            </a:extLst>
          </p:cNvPr>
          <p:cNvSpPr txBox="1"/>
          <p:nvPr/>
        </p:nvSpPr>
        <p:spPr>
          <a:xfrm>
            <a:off x="9601200" y="3808820"/>
            <a:ext cx="1911927" cy="369332"/>
          </a:xfrm>
          <a:prstGeom prst="rect">
            <a:avLst/>
          </a:prstGeom>
          <a:noFill/>
        </p:spPr>
        <p:txBody>
          <a:bodyPr wrap="square" rtlCol="0">
            <a:spAutoFit/>
          </a:bodyPr>
          <a:lstStyle/>
          <a:p>
            <a:pPr algn="ctr"/>
            <a:r>
              <a:rPr lang="en-GB" b="1" dirty="0"/>
              <a:t>Poverty</a:t>
            </a:r>
          </a:p>
        </p:txBody>
      </p:sp>
      <p:sp>
        <p:nvSpPr>
          <p:cNvPr id="12" name="TextBox 11">
            <a:extLst>
              <a:ext uri="{FF2B5EF4-FFF2-40B4-BE49-F238E27FC236}">
                <a16:creationId xmlns:a16="http://schemas.microsoft.com/office/drawing/2014/main" id="{42D8B387-AFF4-4F45-97F2-F5A374F05569}"/>
              </a:ext>
            </a:extLst>
          </p:cNvPr>
          <p:cNvSpPr txBox="1"/>
          <p:nvPr/>
        </p:nvSpPr>
        <p:spPr>
          <a:xfrm>
            <a:off x="9380711" y="4414446"/>
            <a:ext cx="1986742" cy="369332"/>
          </a:xfrm>
          <a:prstGeom prst="rect">
            <a:avLst/>
          </a:prstGeom>
          <a:noFill/>
        </p:spPr>
        <p:txBody>
          <a:bodyPr wrap="square" rtlCol="0">
            <a:spAutoFit/>
          </a:bodyPr>
          <a:lstStyle/>
          <a:p>
            <a:pPr algn="ctr"/>
            <a:r>
              <a:rPr lang="en-GB" b="1" dirty="0"/>
              <a:t>Homelessness</a:t>
            </a:r>
          </a:p>
        </p:txBody>
      </p:sp>
      <p:sp>
        <p:nvSpPr>
          <p:cNvPr id="13" name="Rectangle 12">
            <a:extLst>
              <a:ext uri="{FF2B5EF4-FFF2-40B4-BE49-F238E27FC236}">
                <a16:creationId xmlns:a16="http://schemas.microsoft.com/office/drawing/2014/main" id="{A3869DF1-9A0C-465F-BA9A-10F9CD6F45B5}"/>
              </a:ext>
            </a:extLst>
          </p:cNvPr>
          <p:cNvSpPr/>
          <p:nvPr/>
        </p:nvSpPr>
        <p:spPr>
          <a:xfrm>
            <a:off x="7749193" y="165296"/>
            <a:ext cx="4790672" cy="3046988"/>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800" b="1" cap="none" spc="0" dirty="0">
                <a:ln/>
                <a:solidFill>
                  <a:schemeClr val="accent4"/>
                </a:solidFill>
                <a:effectLst/>
              </a:rPr>
              <a:t>ACEs</a:t>
            </a:r>
          </a:p>
          <a:p>
            <a:pPr algn="ctr"/>
            <a:r>
              <a:rPr lang="en-US" sz="4800" b="1" dirty="0">
                <a:ln/>
                <a:solidFill>
                  <a:schemeClr val="accent4"/>
                </a:solidFill>
              </a:rPr>
              <a:t>Adverse Childhood Experiences</a:t>
            </a:r>
            <a:endParaRPr lang="en-US" sz="4800" b="1" cap="none" spc="0" dirty="0">
              <a:ln/>
              <a:solidFill>
                <a:schemeClr val="accent4"/>
              </a:solidFill>
              <a:effectLst/>
            </a:endParaRPr>
          </a:p>
        </p:txBody>
      </p:sp>
      <p:pic>
        <p:nvPicPr>
          <p:cNvPr id="8" name="Audio 7">
            <a:hlinkClick r:id="" action="ppaction://media"/>
            <a:extLst>
              <a:ext uri="{FF2B5EF4-FFF2-40B4-BE49-F238E27FC236}">
                <a16:creationId xmlns:a16="http://schemas.microsoft.com/office/drawing/2014/main" id="{005EAEEE-240B-4550-9E84-BE1E0B4F65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75121505"/>
      </p:ext>
    </p:extLst>
  </p:cSld>
  <p:clrMapOvr>
    <a:masterClrMapping/>
  </p:clrMapOvr>
  <mc:AlternateContent xmlns:mc="http://schemas.openxmlformats.org/markup-compatibility/2006">
    <mc:Choice xmlns:p14="http://schemas.microsoft.com/office/powerpoint/2010/main" Requires="p14">
      <p:transition spd="slow" p14:dur="2000" advTm="172673"/>
    </mc:Choice>
    <mc:Fallback>
      <p:transition spd="slow" advTm="172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BFA4961-B52D-403E-B6D5-6EE52631EC7A}"/>
              </a:ext>
            </a:extLst>
          </p:cNvPr>
          <p:cNvSpPr>
            <a:spLocks noGrp="1"/>
          </p:cNvSpPr>
          <p:nvPr>
            <p:ph type="pic" sz="quarter" idx="14"/>
          </p:nvPr>
        </p:nvSpPr>
        <p:spPr/>
      </p:sp>
      <p:sp>
        <p:nvSpPr>
          <p:cNvPr id="3" name="Slide Number Placeholder 2">
            <a:extLst>
              <a:ext uri="{FF2B5EF4-FFF2-40B4-BE49-F238E27FC236}">
                <a16:creationId xmlns:a16="http://schemas.microsoft.com/office/drawing/2014/main" id="{076DE09D-CDC9-4B9B-9AAF-17B7A9806401}"/>
              </a:ext>
            </a:extLst>
          </p:cNvPr>
          <p:cNvSpPr>
            <a:spLocks noGrp="1"/>
          </p:cNvSpPr>
          <p:nvPr>
            <p:ph type="sldNum" sz="quarter" idx="12"/>
          </p:nvPr>
        </p:nvSpPr>
        <p:spPr/>
        <p:txBody>
          <a:bodyPr/>
          <a:lstStyle/>
          <a:p>
            <a:fld id="{5AE1514C-5E56-4738-A1FF-4B1CFD2A3E36}" type="slidenum">
              <a:rPr lang="en-US" smtClean="0"/>
              <a:t>11</a:t>
            </a:fld>
            <a:endParaRPr lang="en-US" dirty="0"/>
          </a:p>
        </p:txBody>
      </p:sp>
      <p:cxnSp>
        <p:nvCxnSpPr>
          <p:cNvPr id="7" name="Straight Connector 6">
            <a:extLst>
              <a:ext uri="{FF2B5EF4-FFF2-40B4-BE49-F238E27FC236}">
                <a16:creationId xmlns:a16="http://schemas.microsoft.com/office/drawing/2014/main" id="{2DB18F47-057F-4AE8-A2C2-55251E311C2B}"/>
              </a:ext>
            </a:extLst>
          </p:cNvPr>
          <p:cNvCxnSpPr>
            <a:cxnSpLocks/>
          </p:cNvCxnSpPr>
          <p:nvPr/>
        </p:nvCxnSpPr>
        <p:spPr>
          <a:xfrm>
            <a:off x="1828800" y="4021584"/>
            <a:ext cx="0" cy="896645"/>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F3D1B0B-8376-420D-9DF7-76D18A84B7CE}"/>
              </a:ext>
            </a:extLst>
          </p:cNvPr>
          <p:cNvCxnSpPr/>
          <p:nvPr/>
        </p:nvCxnSpPr>
        <p:spPr>
          <a:xfrm>
            <a:off x="1828800" y="4935984"/>
            <a:ext cx="86468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72CD895-A21A-4455-BDB7-C429E76B57F9}"/>
              </a:ext>
            </a:extLst>
          </p:cNvPr>
          <p:cNvCxnSpPr>
            <a:cxnSpLocks/>
          </p:cNvCxnSpPr>
          <p:nvPr/>
        </p:nvCxnSpPr>
        <p:spPr>
          <a:xfrm flipV="1">
            <a:off x="10475650" y="4021584"/>
            <a:ext cx="0" cy="896647"/>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58863FB8-BAF2-4C52-B799-25EA135520DC}"/>
              </a:ext>
            </a:extLst>
          </p:cNvPr>
          <p:cNvSpPr/>
          <p:nvPr/>
        </p:nvSpPr>
        <p:spPr>
          <a:xfrm>
            <a:off x="2747450" y="469555"/>
            <a:ext cx="6513964" cy="1754326"/>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CCE: County Lines</a:t>
            </a: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p>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Intervention Model</a:t>
            </a:r>
          </a:p>
        </p:txBody>
      </p:sp>
      <p:sp>
        <p:nvSpPr>
          <p:cNvPr id="17" name="TextBox 16">
            <a:extLst>
              <a:ext uri="{FF2B5EF4-FFF2-40B4-BE49-F238E27FC236}">
                <a16:creationId xmlns:a16="http://schemas.microsoft.com/office/drawing/2014/main" id="{B505011B-1954-441B-8AB5-108BA98EECC9}"/>
              </a:ext>
            </a:extLst>
          </p:cNvPr>
          <p:cNvSpPr txBox="1"/>
          <p:nvPr/>
        </p:nvSpPr>
        <p:spPr>
          <a:xfrm>
            <a:off x="1043128" y="3357498"/>
            <a:ext cx="1571344" cy="646331"/>
          </a:xfrm>
          <a:prstGeom prst="rect">
            <a:avLst/>
          </a:prstGeom>
          <a:noFill/>
        </p:spPr>
        <p:txBody>
          <a:bodyPr wrap="square" rtlCol="0">
            <a:spAutoFit/>
          </a:bodyPr>
          <a:lstStyle/>
          <a:p>
            <a:pPr algn="ctr"/>
            <a:r>
              <a:rPr lang="en-GB" dirty="0"/>
              <a:t>Targeted Intervention</a:t>
            </a:r>
          </a:p>
        </p:txBody>
      </p:sp>
      <p:sp>
        <p:nvSpPr>
          <p:cNvPr id="18" name="TextBox 17">
            <a:extLst>
              <a:ext uri="{FF2B5EF4-FFF2-40B4-BE49-F238E27FC236}">
                <a16:creationId xmlns:a16="http://schemas.microsoft.com/office/drawing/2014/main" id="{F2136DE3-653D-41C8-8C5A-6C2077B32079}"/>
              </a:ext>
            </a:extLst>
          </p:cNvPr>
          <p:cNvSpPr txBox="1"/>
          <p:nvPr/>
        </p:nvSpPr>
        <p:spPr>
          <a:xfrm>
            <a:off x="9781010" y="3323726"/>
            <a:ext cx="1571337" cy="646331"/>
          </a:xfrm>
          <a:prstGeom prst="rect">
            <a:avLst/>
          </a:prstGeom>
          <a:noFill/>
        </p:spPr>
        <p:txBody>
          <a:bodyPr wrap="square" rtlCol="0">
            <a:spAutoFit/>
          </a:bodyPr>
          <a:lstStyle/>
          <a:p>
            <a:r>
              <a:rPr lang="en-GB" dirty="0"/>
              <a:t>Universal Youth Work</a:t>
            </a:r>
          </a:p>
        </p:txBody>
      </p:sp>
      <p:cxnSp>
        <p:nvCxnSpPr>
          <p:cNvPr id="22" name="Straight Connector 21">
            <a:extLst>
              <a:ext uri="{FF2B5EF4-FFF2-40B4-BE49-F238E27FC236}">
                <a16:creationId xmlns:a16="http://schemas.microsoft.com/office/drawing/2014/main" id="{C7190610-493C-4D9E-A6DF-1DBE6383DFEF}"/>
              </a:ext>
            </a:extLst>
          </p:cNvPr>
          <p:cNvCxnSpPr/>
          <p:nvPr/>
        </p:nvCxnSpPr>
        <p:spPr>
          <a:xfrm flipV="1">
            <a:off x="6329779" y="4021584"/>
            <a:ext cx="0" cy="896645"/>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A483A27-9E73-4249-A226-D5B656E6D93D}"/>
              </a:ext>
            </a:extLst>
          </p:cNvPr>
          <p:cNvSpPr txBox="1"/>
          <p:nvPr/>
        </p:nvSpPr>
        <p:spPr>
          <a:xfrm>
            <a:off x="5544110" y="3270552"/>
            <a:ext cx="1571337" cy="646331"/>
          </a:xfrm>
          <a:prstGeom prst="rect">
            <a:avLst/>
          </a:prstGeom>
          <a:noFill/>
        </p:spPr>
        <p:txBody>
          <a:bodyPr wrap="square" rtlCol="0">
            <a:spAutoFit/>
          </a:bodyPr>
          <a:lstStyle/>
          <a:p>
            <a:r>
              <a:rPr lang="en-GB" dirty="0"/>
              <a:t>Preventative Intervention</a:t>
            </a:r>
          </a:p>
        </p:txBody>
      </p:sp>
      <p:sp>
        <p:nvSpPr>
          <p:cNvPr id="24" name="TextBox 23">
            <a:extLst>
              <a:ext uri="{FF2B5EF4-FFF2-40B4-BE49-F238E27FC236}">
                <a16:creationId xmlns:a16="http://schemas.microsoft.com/office/drawing/2014/main" id="{584E0F1F-65E7-46B1-ACB9-AC49C3675021}"/>
              </a:ext>
            </a:extLst>
          </p:cNvPr>
          <p:cNvSpPr txBox="1"/>
          <p:nvPr/>
        </p:nvSpPr>
        <p:spPr>
          <a:xfrm>
            <a:off x="10044653" y="6437887"/>
            <a:ext cx="1747412" cy="369332"/>
          </a:xfrm>
          <a:prstGeom prst="rect">
            <a:avLst/>
          </a:prstGeom>
          <a:noFill/>
        </p:spPr>
        <p:txBody>
          <a:bodyPr wrap="square" rtlCol="0">
            <a:spAutoFit/>
          </a:bodyPr>
          <a:lstStyle/>
          <a:p>
            <a:r>
              <a:rPr lang="en-GB" dirty="0"/>
              <a:t>(Oliver, 2021)</a:t>
            </a:r>
          </a:p>
        </p:txBody>
      </p:sp>
      <p:pic>
        <p:nvPicPr>
          <p:cNvPr id="4" name="Audio 3">
            <a:hlinkClick r:id="" action="ppaction://media"/>
            <a:extLst>
              <a:ext uri="{FF2B5EF4-FFF2-40B4-BE49-F238E27FC236}">
                <a16:creationId xmlns:a16="http://schemas.microsoft.com/office/drawing/2014/main" id="{D3F3CBAD-0984-401D-9B17-3A890E5D77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0261265"/>
      </p:ext>
    </p:extLst>
  </p:cSld>
  <p:clrMapOvr>
    <a:masterClrMapping/>
  </p:clrMapOvr>
  <mc:AlternateContent xmlns:mc="http://schemas.openxmlformats.org/markup-compatibility/2006">
    <mc:Choice xmlns:p14="http://schemas.microsoft.com/office/powerpoint/2010/main" Requires="p14">
      <p:transition spd="slow" p14:dur="2000" advTm="72456"/>
    </mc:Choice>
    <mc:Fallback>
      <p:transition spd="slow" advTm="72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2ED926-5FD4-4888-9BC8-91550F41D8C7}"/>
              </a:ext>
            </a:extLst>
          </p:cNvPr>
          <p:cNvPicPr>
            <a:picLocks noChangeAspect="1"/>
          </p:cNvPicPr>
          <p:nvPr/>
        </p:nvPicPr>
        <p:blipFill rotWithShape="1">
          <a:blip r:embed="rId4"/>
          <a:srcRect l="568" r="7431" b="-1"/>
          <a:stretch/>
        </p:blipFill>
        <p:spPr>
          <a:xfrm>
            <a:off x="20" y="0"/>
            <a:ext cx="12191980" cy="6857990"/>
          </a:xfrm>
          <a:prstGeom prst="rect">
            <a:avLst/>
          </a:prstGeom>
          <a:noFill/>
        </p:spPr>
      </p:pic>
      <p:sp>
        <p:nvSpPr>
          <p:cNvPr id="2" name="Slide Number Placeholder 1" hidden="1">
            <a:extLst>
              <a:ext uri="{FF2B5EF4-FFF2-40B4-BE49-F238E27FC236}">
                <a16:creationId xmlns:a16="http://schemas.microsoft.com/office/drawing/2014/main" id="{AE51A0E3-D40F-401E-8969-F33BFEEAD2F0}"/>
              </a:ext>
            </a:extLst>
          </p:cNvPr>
          <p:cNvSpPr>
            <a:spLocks noGrp="1"/>
          </p:cNvSpPr>
          <p:nvPr>
            <p:ph type="sldNum" sz="quarter" idx="4294967295"/>
          </p:nvPr>
        </p:nvSpPr>
        <p:spPr>
          <a:xfrm>
            <a:off x="11747687" y="6465381"/>
            <a:ext cx="431425" cy="365125"/>
          </a:xfrm>
        </p:spPr>
        <p:txBody>
          <a:bodyPr/>
          <a:lstStyle/>
          <a:p>
            <a:pPr>
              <a:spcAft>
                <a:spcPts val="600"/>
              </a:spcAft>
            </a:pPr>
            <a:fld id="{5AE1514C-5E56-4738-A1FF-4B1CFD2A3E36}" type="slidenum">
              <a:rPr lang="en-US" smtClean="0"/>
              <a:pPr>
                <a:spcAft>
                  <a:spcPts val="600"/>
                </a:spcAft>
              </a:pPr>
              <a:t>12</a:t>
            </a:fld>
            <a:endParaRPr lang="en-US"/>
          </a:p>
        </p:txBody>
      </p:sp>
      <p:sp>
        <p:nvSpPr>
          <p:cNvPr id="5" name="TextBox 4">
            <a:extLst>
              <a:ext uri="{FF2B5EF4-FFF2-40B4-BE49-F238E27FC236}">
                <a16:creationId xmlns:a16="http://schemas.microsoft.com/office/drawing/2014/main" id="{6DA3AA8A-76F3-49CA-BDD9-78F149A7970E}"/>
              </a:ext>
            </a:extLst>
          </p:cNvPr>
          <p:cNvSpPr txBox="1"/>
          <p:nvPr/>
        </p:nvSpPr>
        <p:spPr>
          <a:xfrm>
            <a:off x="4416055" y="327246"/>
            <a:ext cx="3359889" cy="707886"/>
          </a:xfrm>
          <a:prstGeom prst="rect">
            <a:avLst/>
          </a:prstGeom>
          <a:noFill/>
        </p:spPr>
        <p:txBody>
          <a:bodyPr wrap="square" rtlCol="0">
            <a:spAutoFit/>
          </a:bodyPr>
          <a:lstStyle/>
          <a:p>
            <a:pPr algn="ctr"/>
            <a:r>
              <a:rPr lang="en-GB" sz="4000" b="1" dirty="0">
                <a:latin typeface="Britannic Bold" panose="020B0903060703020204" pitchFamily="34" charset="0"/>
              </a:rPr>
              <a:t>Youth Work</a:t>
            </a:r>
          </a:p>
        </p:txBody>
      </p:sp>
      <p:sp>
        <p:nvSpPr>
          <p:cNvPr id="4" name="TextBox 3">
            <a:extLst>
              <a:ext uri="{FF2B5EF4-FFF2-40B4-BE49-F238E27FC236}">
                <a16:creationId xmlns:a16="http://schemas.microsoft.com/office/drawing/2014/main" id="{3606F767-426E-4E36-A68C-D9D8F57C1B4A}"/>
              </a:ext>
            </a:extLst>
          </p:cNvPr>
          <p:cNvSpPr txBox="1"/>
          <p:nvPr/>
        </p:nvSpPr>
        <p:spPr>
          <a:xfrm>
            <a:off x="1260308" y="1362378"/>
            <a:ext cx="3570973" cy="369332"/>
          </a:xfrm>
          <a:prstGeom prst="rect">
            <a:avLst/>
          </a:prstGeom>
          <a:noFill/>
        </p:spPr>
        <p:txBody>
          <a:bodyPr wrap="square" rtlCol="0">
            <a:spAutoFit/>
          </a:bodyPr>
          <a:lstStyle/>
          <a:p>
            <a:r>
              <a:rPr lang="en-GB" b="1" dirty="0"/>
              <a:t>Targeted</a:t>
            </a:r>
          </a:p>
        </p:txBody>
      </p:sp>
      <p:sp>
        <p:nvSpPr>
          <p:cNvPr id="6" name="TextBox 5">
            <a:extLst>
              <a:ext uri="{FF2B5EF4-FFF2-40B4-BE49-F238E27FC236}">
                <a16:creationId xmlns:a16="http://schemas.microsoft.com/office/drawing/2014/main" id="{3C71E686-B7AB-4908-B633-9785F85DE52D}"/>
              </a:ext>
            </a:extLst>
          </p:cNvPr>
          <p:cNvSpPr txBox="1"/>
          <p:nvPr/>
        </p:nvSpPr>
        <p:spPr>
          <a:xfrm>
            <a:off x="5660292" y="1362378"/>
            <a:ext cx="2038149" cy="369332"/>
          </a:xfrm>
          <a:prstGeom prst="rect">
            <a:avLst/>
          </a:prstGeom>
          <a:noFill/>
        </p:spPr>
        <p:txBody>
          <a:bodyPr wrap="square" rtlCol="0">
            <a:spAutoFit/>
          </a:bodyPr>
          <a:lstStyle/>
          <a:p>
            <a:r>
              <a:rPr lang="en-GB" b="1" dirty="0"/>
              <a:t>Preventative</a:t>
            </a:r>
            <a:r>
              <a:rPr lang="en-GB" dirty="0"/>
              <a:t> </a:t>
            </a:r>
          </a:p>
        </p:txBody>
      </p:sp>
      <p:sp>
        <p:nvSpPr>
          <p:cNvPr id="7" name="TextBox 6">
            <a:extLst>
              <a:ext uri="{FF2B5EF4-FFF2-40B4-BE49-F238E27FC236}">
                <a16:creationId xmlns:a16="http://schemas.microsoft.com/office/drawing/2014/main" id="{BDB6B323-B60B-433D-8DB4-ED6314439114}"/>
              </a:ext>
            </a:extLst>
          </p:cNvPr>
          <p:cNvSpPr txBox="1"/>
          <p:nvPr/>
        </p:nvSpPr>
        <p:spPr>
          <a:xfrm>
            <a:off x="9922042" y="1362378"/>
            <a:ext cx="2308860" cy="369332"/>
          </a:xfrm>
          <a:prstGeom prst="rect">
            <a:avLst/>
          </a:prstGeom>
          <a:noFill/>
        </p:spPr>
        <p:txBody>
          <a:bodyPr wrap="square" rtlCol="0">
            <a:spAutoFit/>
          </a:bodyPr>
          <a:lstStyle/>
          <a:p>
            <a:r>
              <a:rPr lang="en-GB" b="1" dirty="0"/>
              <a:t>Universal</a:t>
            </a:r>
          </a:p>
        </p:txBody>
      </p:sp>
      <p:sp>
        <p:nvSpPr>
          <p:cNvPr id="8" name="TextBox 7">
            <a:extLst>
              <a:ext uri="{FF2B5EF4-FFF2-40B4-BE49-F238E27FC236}">
                <a16:creationId xmlns:a16="http://schemas.microsoft.com/office/drawing/2014/main" id="{D9734F6A-DB56-455B-9D06-4F3D51B726B3}"/>
              </a:ext>
            </a:extLst>
          </p:cNvPr>
          <p:cNvSpPr txBox="1"/>
          <p:nvPr/>
        </p:nvSpPr>
        <p:spPr>
          <a:xfrm>
            <a:off x="9468250" y="1928228"/>
            <a:ext cx="2308859" cy="923330"/>
          </a:xfrm>
          <a:prstGeom prst="rect">
            <a:avLst/>
          </a:prstGeom>
          <a:noFill/>
        </p:spPr>
        <p:txBody>
          <a:bodyPr wrap="square" rtlCol="0">
            <a:spAutoFit/>
          </a:bodyPr>
          <a:lstStyle/>
          <a:p>
            <a:r>
              <a:rPr lang="en-US" dirty="0"/>
              <a:t>Building meaningful </a:t>
            </a:r>
            <a:r>
              <a:rPr lang="en-GB" dirty="0"/>
              <a:t>relationships with  Young people</a:t>
            </a:r>
            <a:endParaRPr lang="en-US" sz="1800" kern="1200" dirty="0">
              <a:solidFill>
                <a:schemeClr val="tx1"/>
              </a:solidFill>
              <a:latin typeface="+mn-lt"/>
              <a:ea typeface="+mn-ea"/>
              <a:cs typeface="+mn-cs"/>
            </a:endParaRPr>
          </a:p>
        </p:txBody>
      </p:sp>
      <p:sp>
        <p:nvSpPr>
          <p:cNvPr id="9" name="TextBox 8">
            <a:extLst>
              <a:ext uri="{FF2B5EF4-FFF2-40B4-BE49-F238E27FC236}">
                <a16:creationId xmlns:a16="http://schemas.microsoft.com/office/drawing/2014/main" id="{FC0E9EA4-71DE-43F6-8D7C-D4CFDC8A0BCD}"/>
              </a:ext>
            </a:extLst>
          </p:cNvPr>
          <p:cNvSpPr txBox="1"/>
          <p:nvPr/>
        </p:nvSpPr>
        <p:spPr>
          <a:xfrm>
            <a:off x="9468250" y="3092043"/>
            <a:ext cx="2418949" cy="923330"/>
          </a:xfrm>
          <a:prstGeom prst="rect">
            <a:avLst/>
          </a:prstGeom>
          <a:noFill/>
        </p:spPr>
        <p:txBody>
          <a:bodyPr wrap="square" rtlCol="0">
            <a:spAutoFit/>
          </a:bodyPr>
          <a:lstStyle/>
          <a:p>
            <a:r>
              <a:rPr lang="en-US" dirty="0"/>
              <a:t>Open access, safe spaces provided to </a:t>
            </a:r>
            <a:r>
              <a:rPr lang="en-GB" dirty="0"/>
              <a:t>Young people</a:t>
            </a:r>
            <a:endParaRPr lang="en-US" sz="1800" kern="1200" dirty="0">
              <a:solidFill>
                <a:schemeClr val="tx1"/>
              </a:solidFill>
              <a:latin typeface="+mn-lt"/>
              <a:ea typeface="+mn-ea"/>
              <a:cs typeface="+mn-cs"/>
            </a:endParaRPr>
          </a:p>
        </p:txBody>
      </p:sp>
      <p:sp>
        <p:nvSpPr>
          <p:cNvPr id="10" name="TextBox 9">
            <a:extLst>
              <a:ext uri="{FF2B5EF4-FFF2-40B4-BE49-F238E27FC236}">
                <a16:creationId xmlns:a16="http://schemas.microsoft.com/office/drawing/2014/main" id="{147648F3-0907-471B-ABDD-9B0E83FA25E4}"/>
              </a:ext>
            </a:extLst>
          </p:cNvPr>
          <p:cNvSpPr txBox="1"/>
          <p:nvPr/>
        </p:nvSpPr>
        <p:spPr>
          <a:xfrm>
            <a:off x="4920886" y="1928228"/>
            <a:ext cx="3232248" cy="923330"/>
          </a:xfrm>
          <a:prstGeom prst="rect">
            <a:avLst/>
          </a:prstGeom>
          <a:noFill/>
        </p:spPr>
        <p:txBody>
          <a:bodyPr wrap="square" rtlCol="0">
            <a:spAutoFit/>
          </a:bodyPr>
          <a:lstStyle/>
          <a:p>
            <a:r>
              <a:rPr lang="en-US" dirty="0"/>
              <a:t>Session delivery based on specific issues identified or requested</a:t>
            </a:r>
            <a:endParaRPr lang="en-US" sz="1800" kern="1200" dirty="0">
              <a:solidFill>
                <a:schemeClr val="tx1"/>
              </a:solidFill>
              <a:latin typeface="+mn-lt"/>
              <a:ea typeface="+mn-ea"/>
              <a:cs typeface="+mn-cs"/>
            </a:endParaRPr>
          </a:p>
        </p:txBody>
      </p:sp>
      <p:sp>
        <p:nvSpPr>
          <p:cNvPr id="11" name="TextBox 10">
            <a:extLst>
              <a:ext uri="{FF2B5EF4-FFF2-40B4-BE49-F238E27FC236}">
                <a16:creationId xmlns:a16="http://schemas.microsoft.com/office/drawing/2014/main" id="{ED6F499D-2A4C-45FF-86A5-F8CC5D3BC931}"/>
              </a:ext>
            </a:extLst>
          </p:cNvPr>
          <p:cNvSpPr txBox="1"/>
          <p:nvPr/>
        </p:nvSpPr>
        <p:spPr>
          <a:xfrm>
            <a:off x="4920886" y="2950986"/>
            <a:ext cx="3232248" cy="1200329"/>
          </a:xfrm>
          <a:prstGeom prst="rect">
            <a:avLst/>
          </a:prstGeom>
          <a:noFill/>
        </p:spPr>
        <p:txBody>
          <a:bodyPr wrap="square" rtlCol="0">
            <a:spAutoFit/>
          </a:bodyPr>
          <a:lstStyle/>
          <a:p>
            <a:r>
              <a:rPr lang="en-US" dirty="0"/>
              <a:t>Work carried out to educate those in attendance and attempt to prevent their involvement in specific issues</a:t>
            </a:r>
            <a:endParaRPr lang="en-US" sz="1800" kern="1200" dirty="0">
              <a:solidFill>
                <a:schemeClr val="tx1"/>
              </a:solidFill>
              <a:latin typeface="+mn-lt"/>
              <a:ea typeface="+mn-ea"/>
              <a:cs typeface="+mn-cs"/>
            </a:endParaRPr>
          </a:p>
        </p:txBody>
      </p:sp>
      <p:sp>
        <p:nvSpPr>
          <p:cNvPr id="12" name="TextBox 11">
            <a:extLst>
              <a:ext uri="{FF2B5EF4-FFF2-40B4-BE49-F238E27FC236}">
                <a16:creationId xmlns:a16="http://schemas.microsoft.com/office/drawing/2014/main" id="{B5678CDB-EED8-48AB-994F-BD591AF7EAA9}"/>
              </a:ext>
            </a:extLst>
          </p:cNvPr>
          <p:cNvSpPr txBox="1"/>
          <p:nvPr/>
        </p:nvSpPr>
        <p:spPr>
          <a:xfrm>
            <a:off x="882020" y="1950909"/>
            <a:ext cx="2981320" cy="923330"/>
          </a:xfrm>
          <a:prstGeom prst="rect">
            <a:avLst/>
          </a:prstGeom>
          <a:noFill/>
        </p:spPr>
        <p:txBody>
          <a:bodyPr wrap="square" rtlCol="0">
            <a:spAutoFit/>
          </a:bodyPr>
          <a:lstStyle/>
          <a:p>
            <a:r>
              <a:rPr lang="en-GB" dirty="0"/>
              <a:t>Multidisciplinary approach from various services to address the issue faced</a:t>
            </a:r>
            <a:endParaRPr lang="en-US" sz="1800" kern="1200" dirty="0">
              <a:solidFill>
                <a:schemeClr val="tx1"/>
              </a:solidFill>
              <a:latin typeface="+mn-lt"/>
              <a:ea typeface="+mn-ea"/>
              <a:cs typeface="+mn-cs"/>
            </a:endParaRPr>
          </a:p>
        </p:txBody>
      </p:sp>
      <p:sp>
        <p:nvSpPr>
          <p:cNvPr id="13" name="TextBox 12">
            <a:extLst>
              <a:ext uri="{FF2B5EF4-FFF2-40B4-BE49-F238E27FC236}">
                <a16:creationId xmlns:a16="http://schemas.microsoft.com/office/drawing/2014/main" id="{9B3F9A14-A386-4AF7-B04E-A68CFFB35414}"/>
              </a:ext>
            </a:extLst>
          </p:cNvPr>
          <p:cNvSpPr txBox="1"/>
          <p:nvPr/>
        </p:nvSpPr>
        <p:spPr>
          <a:xfrm rot="10800000" flipV="1">
            <a:off x="882020" y="3022951"/>
            <a:ext cx="2981320" cy="1200329"/>
          </a:xfrm>
          <a:prstGeom prst="rect">
            <a:avLst/>
          </a:prstGeom>
          <a:noFill/>
        </p:spPr>
        <p:txBody>
          <a:bodyPr wrap="square" rtlCol="0">
            <a:spAutoFit/>
          </a:bodyPr>
          <a:lstStyle/>
          <a:p>
            <a:r>
              <a:rPr lang="en-GB" sz="1800" kern="1200" dirty="0">
                <a:solidFill>
                  <a:schemeClr val="tx1"/>
                </a:solidFill>
                <a:latin typeface="+mn-lt"/>
                <a:ea typeface="+mn-ea"/>
                <a:cs typeface="+mn-cs"/>
              </a:rPr>
              <a:t>Youth workers often carry out the face-to-face work as they </a:t>
            </a:r>
            <a:r>
              <a:rPr lang="en-GB" dirty="0"/>
              <a:t>are the individuals trusted adult</a:t>
            </a:r>
            <a:endParaRPr lang="en-US" sz="1800" kern="1200" dirty="0">
              <a:solidFill>
                <a:schemeClr val="tx1"/>
              </a:solidFill>
              <a:latin typeface="+mn-lt"/>
              <a:ea typeface="+mn-ea"/>
              <a:cs typeface="+mn-cs"/>
            </a:endParaRPr>
          </a:p>
        </p:txBody>
      </p:sp>
      <p:sp>
        <p:nvSpPr>
          <p:cNvPr id="16" name="TextBox 15">
            <a:extLst>
              <a:ext uri="{FF2B5EF4-FFF2-40B4-BE49-F238E27FC236}">
                <a16:creationId xmlns:a16="http://schemas.microsoft.com/office/drawing/2014/main" id="{AC6F24ED-DAA6-4775-B49B-CD32D694F0C4}"/>
              </a:ext>
            </a:extLst>
          </p:cNvPr>
          <p:cNvSpPr txBox="1"/>
          <p:nvPr/>
        </p:nvSpPr>
        <p:spPr>
          <a:xfrm>
            <a:off x="9260842" y="6304015"/>
            <a:ext cx="2308858" cy="369332"/>
          </a:xfrm>
          <a:prstGeom prst="rect">
            <a:avLst/>
          </a:prstGeom>
          <a:noFill/>
        </p:spPr>
        <p:txBody>
          <a:bodyPr wrap="square" rtlCol="0">
            <a:spAutoFit/>
          </a:bodyPr>
          <a:lstStyle/>
          <a:p>
            <a:r>
              <a:rPr lang="en-US" sz="1800" kern="1200" dirty="0">
                <a:solidFill>
                  <a:schemeClr val="bg1"/>
                </a:solidFill>
                <a:latin typeface="+mn-lt"/>
                <a:ea typeface="+mn-ea"/>
                <a:cs typeface="+mn-cs"/>
              </a:rPr>
              <a:t>(CWVYS,2018)</a:t>
            </a:r>
          </a:p>
        </p:txBody>
      </p:sp>
      <p:pic>
        <p:nvPicPr>
          <p:cNvPr id="14" name="Audio 13">
            <a:hlinkClick r:id="" action="ppaction://media"/>
            <a:extLst>
              <a:ext uri="{FF2B5EF4-FFF2-40B4-BE49-F238E27FC236}">
                <a16:creationId xmlns:a16="http://schemas.microsoft.com/office/drawing/2014/main" id="{A93720DD-A4FF-4AEA-A267-19ACA368CD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25552798"/>
      </p:ext>
    </p:extLst>
  </p:cSld>
  <p:clrMapOvr>
    <a:masterClrMapping/>
  </p:clrMapOvr>
  <mc:AlternateContent xmlns:mc="http://schemas.openxmlformats.org/markup-compatibility/2006">
    <mc:Choice xmlns:p14="http://schemas.microsoft.com/office/powerpoint/2010/main" Requires="p14">
      <p:transition spd="slow" p14:dur="2000" advTm="309322"/>
    </mc:Choice>
    <mc:Fallback>
      <p:transition spd="slow" advTm="309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BD5845B-A042-489C-8DA1-ECD12818BEEC}"/>
              </a:ext>
            </a:extLst>
          </p:cNvPr>
          <p:cNvSpPr>
            <a:spLocks noGrp="1"/>
          </p:cNvSpPr>
          <p:nvPr>
            <p:ph type="sldNum" sz="quarter" idx="12"/>
          </p:nvPr>
        </p:nvSpPr>
        <p:spPr/>
        <p:txBody>
          <a:bodyPr/>
          <a:lstStyle/>
          <a:p>
            <a:fld id="{5AE1514C-5E56-4738-A1FF-4B1CFD2A3E36}" type="slidenum">
              <a:rPr lang="en-US" smtClean="0"/>
              <a:t>13</a:t>
            </a:fld>
            <a:endParaRPr lang="en-US" dirty="0"/>
          </a:p>
        </p:txBody>
      </p:sp>
      <p:sp>
        <p:nvSpPr>
          <p:cNvPr id="3" name="Isosceles Triangle 2">
            <a:extLst>
              <a:ext uri="{FF2B5EF4-FFF2-40B4-BE49-F238E27FC236}">
                <a16:creationId xmlns:a16="http://schemas.microsoft.com/office/drawing/2014/main" id="{E1C15C14-6B8A-4FFF-98AB-D6998F472B0B}"/>
              </a:ext>
            </a:extLst>
          </p:cNvPr>
          <p:cNvSpPr/>
          <p:nvPr/>
        </p:nvSpPr>
        <p:spPr>
          <a:xfrm>
            <a:off x="3588147" y="1296140"/>
            <a:ext cx="5015706" cy="426572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301CF58D-43D0-4DC3-8367-3CD91719822C}"/>
              </a:ext>
            </a:extLst>
          </p:cNvPr>
          <p:cNvSpPr txBox="1"/>
          <p:nvPr/>
        </p:nvSpPr>
        <p:spPr>
          <a:xfrm>
            <a:off x="2778710" y="5377194"/>
            <a:ext cx="2539014" cy="369332"/>
          </a:xfrm>
          <a:prstGeom prst="rect">
            <a:avLst/>
          </a:prstGeom>
          <a:noFill/>
        </p:spPr>
        <p:txBody>
          <a:bodyPr wrap="square" rtlCol="0">
            <a:spAutoFit/>
          </a:bodyPr>
          <a:lstStyle/>
          <a:p>
            <a:r>
              <a:rPr lang="en-GB" dirty="0"/>
              <a:t>Policy</a:t>
            </a:r>
          </a:p>
        </p:txBody>
      </p:sp>
      <p:sp>
        <p:nvSpPr>
          <p:cNvPr id="5" name="TextBox 4">
            <a:extLst>
              <a:ext uri="{FF2B5EF4-FFF2-40B4-BE49-F238E27FC236}">
                <a16:creationId xmlns:a16="http://schemas.microsoft.com/office/drawing/2014/main" id="{7AEDBA0C-3D75-45A8-85A1-07DC60F7C022}"/>
              </a:ext>
            </a:extLst>
          </p:cNvPr>
          <p:cNvSpPr txBox="1"/>
          <p:nvPr/>
        </p:nvSpPr>
        <p:spPr>
          <a:xfrm>
            <a:off x="5672831" y="892206"/>
            <a:ext cx="1047565" cy="372862"/>
          </a:xfrm>
          <a:prstGeom prst="rect">
            <a:avLst/>
          </a:prstGeom>
          <a:noFill/>
        </p:spPr>
        <p:txBody>
          <a:bodyPr wrap="square" rtlCol="0">
            <a:spAutoFit/>
          </a:bodyPr>
          <a:lstStyle/>
          <a:p>
            <a:r>
              <a:rPr lang="en-GB" dirty="0"/>
              <a:t>Society</a:t>
            </a:r>
          </a:p>
        </p:txBody>
      </p:sp>
      <p:sp>
        <p:nvSpPr>
          <p:cNvPr id="6" name="TextBox 5">
            <a:extLst>
              <a:ext uri="{FF2B5EF4-FFF2-40B4-BE49-F238E27FC236}">
                <a16:creationId xmlns:a16="http://schemas.microsoft.com/office/drawing/2014/main" id="{5FDFBC44-446B-482B-9D56-459E287CB430}"/>
              </a:ext>
            </a:extLst>
          </p:cNvPr>
          <p:cNvSpPr txBox="1"/>
          <p:nvPr/>
        </p:nvSpPr>
        <p:spPr>
          <a:xfrm>
            <a:off x="8645372" y="5377194"/>
            <a:ext cx="1535836" cy="369332"/>
          </a:xfrm>
          <a:prstGeom prst="rect">
            <a:avLst/>
          </a:prstGeom>
          <a:noFill/>
        </p:spPr>
        <p:txBody>
          <a:bodyPr wrap="square" rtlCol="0">
            <a:spAutoFit/>
          </a:bodyPr>
          <a:lstStyle/>
          <a:p>
            <a:r>
              <a:rPr lang="en-GB" dirty="0"/>
              <a:t>Practice</a:t>
            </a:r>
          </a:p>
        </p:txBody>
      </p:sp>
      <p:sp>
        <p:nvSpPr>
          <p:cNvPr id="8" name="TextBox 7">
            <a:extLst>
              <a:ext uri="{FF2B5EF4-FFF2-40B4-BE49-F238E27FC236}">
                <a16:creationId xmlns:a16="http://schemas.microsoft.com/office/drawing/2014/main" id="{CACC1373-FA86-4E19-B8CA-72A788FBD5ED}"/>
              </a:ext>
            </a:extLst>
          </p:cNvPr>
          <p:cNvSpPr txBox="1"/>
          <p:nvPr/>
        </p:nvSpPr>
        <p:spPr>
          <a:xfrm>
            <a:off x="9197267" y="6465381"/>
            <a:ext cx="3542190" cy="369332"/>
          </a:xfrm>
          <a:prstGeom prst="rect">
            <a:avLst/>
          </a:prstGeom>
          <a:noFill/>
        </p:spPr>
        <p:txBody>
          <a:bodyPr wrap="square" rtlCol="0">
            <a:spAutoFit/>
          </a:bodyPr>
          <a:lstStyle/>
          <a:p>
            <a:r>
              <a:rPr lang="en-GB" dirty="0"/>
              <a:t>(Enoch and Lewis ,2019)</a:t>
            </a:r>
          </a:p>
        </p:txBody>
      </p:sp>
      <p:sp>
        <p:nvSpPr>
          <p:cNvPr id="10" name="Rectangle 9">
            <a:extLst>
              <a:ext uri="{FF2B5EF4-FFF2-40B4-BE49-F238E27FC236}">
                <a16:creationId xmlns:a16="http://schemas.microsoft.com/office/drawing/2014/main" id="{43C119C9-6D38-490B-8992-3BDBE31519EA}"/>
              </a:ext>
            </a:extLst>
          </p:cNvPr>
          <p:cNvSpPr/>
          <p:nvPr/>
        </p:nvSpPr>
        <p:spPr>
          <a:xfrm>
            <a:off x="311932" y="245875"/>
            <a:ext cx="3869451" cy="1754326"/>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The Affect Triangle</a:t>
            </a:r>
            <a:endParaRPr lang="en-GB" sz="5400" b="1" cap="none" spc="0" dirty="0">
              <a:ln w="22225">
                <a:solidFill>
                  <a:schemeClr val="accent2"/>
                </a:solidFill>
                <a:prstDash val="solid"/>
              </a:ln>
              <a:solidFill>
                <a:schemeClr val="accent2">
                  <a:lumMod val="40000"/>
                  <a:lumOff val="60000"/>
                </a:schemeClr>
              </a:solidFill>
              <a:effectLst/>
            </a:endParaRPr>
          </a:p>
        </p:txBody>
      </p:sp>
      <p:sp>
        <p:nvSpPr>
          <p:cNvPr id="23" name="Arrow: Left-Right 22">
            <a:extLst>
              <a:ext uri="{FF2B5EF4-FFF2-40B4-BE49-F238E27FC236}">
                <a16:creationId xmlns:a16="http://schemas.microsoft.com/office/drawing/2014/main" id="{C6B8FAF7-AC84-4491-AB9E-4C666951A615}"/>
              </a:ext>
            </a:extLst>
          </p:cNvPr>
          <p:cNvSpPr/>
          <p:nvPr/>
        </p:nvSpPr>
        <p:spPr>
          <a:xfrm>
            <a:off x="3513560" y="5774652"/>
            <a:ext cx="5090293" cy="382284"/>
          </a:xfrm>
          <a:prstGeom prst="leftRight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8D92FF6D-C151-4DAA-A8C2-8FE0BE8F2FFF}"/>
              </a:ext>
            </a:extLst>
          </p:cNvPr>
          <p:cNvPicPr>
            <a:picLocks noChangeAspect="1"/>
          </p:cNvPicPr>
          <p:nvPr/>
        </p:nvPicPr>
        <p:blipFill>
          <a:blip r:embed="rId4"/>
          <a:stretch>
            <a:fillRect/>
          </a:stretch>
        </p:blipFill>
        <p:spPr>
          <a:xfrm rot="3466427">
            <a:off x="5620183" y="3101935"/>
            <a:ext cx="4504362" cy="370442"/>
          </a:xfrm>
          <a:prstGeom prst="rect">
            <a:avLst/>
          </a:prstGeom>
        </p:spPr>
      </p:pic>
      <p:pic>
        <p:nvPicPr>
          <p:cNvPr id="25" name="Picture 24">
            <a:extLst>
              <a:ext uri="{FF2B5EF4-FFF2-40B4-BE49-F238E27FC236}">
                <a16:creationId xmlns:a16="http://schemas.microsoft.com/office/drawing/2014/main" id="{8DCD7B80-17E5-44DE-BCC6-2593BDC1E977}"/>
              </a:ext>
            </a:extLst>
          </p:cNvPr>
          <p:cNvPicPr>
            <a:picLocks noChangeAspect="1"/>
          </p:cNvPicPr>
          <p:nvPr/>
        </p:nvPicPr>
        <p:blipFill>
          <a:blip r:embed="rId4"/>
          <a:stretch>
            <a:fillRect/>
          </a:stretch>
        </p:blipFill>
        <p:spPr>
          <a:xfrm rot="18208644">
            <a:off x="1978365" y="3111070"/>
            <a:ext cx="4560492" cy="375058"/>
          </a:xfrm>
          <a:prstGeom prst="rect">
            <a:avLst/>
          </a:prstGeom>
        </p:spPr>
      </p:pic>
      <p:pic>
        <p:nvPicPr>
          <p:cNvPr id="7" name="Audio 6">
            <a:hlinkClick r:id="" action="ppaction://media"/>
            <a:extLst>
              <a:ext uri="{FF2B5EF4-FFF2-40B4-BE49-F238E27FC236}">
                <a16:creationId xmlns:a16="http://schemas.microsoft.com/office/drawing/2014/main" id="{6D84C693-4324-40BA-8A6B-ADF6E83B6A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8122829"/>
      </p:ext>
    </p:extLst>
  </p:cSld>
  <p:clrMapOvr>
    <a:masterClrMapping/>
  </p:clrMapOvr>
  <mc:AlternateContent xmlns:mc="http://schemas.openxmlformats.org/markup-compatibility/2006">
    <mc:Choice xmlns:p14="http://schemas.microsoft.com/office/powerpoint/2010/main" Requires="p14">
      <p:transition spd="slow" p14:dur="2000" advTm="143486"/>
    </mc:Choice>
    <mc:Fallback>
      <p:transition spd="slow" advTm="143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4294967295"/>
          </p:nvPr>
        </p:nvSpPr>
        <p:spPr>
          <a:xfrm>
            <a:off x="11399838" y="1008063"/>
            <a:ext cx="792162" cy="1200150"/>
          </a:xfrm>
        </p:spPr>
        <p:txBody>
          <a:bodyPr/>
          <a:lstStyle/>
          <a:p>
            <a:r>
              <a:rPr lang="en-US" dirty="0"/>
              <a:t>!</a:t>
            </a:r>
          </a:p>
        </p:txBody>
      </p:sp>
      <p:pic>
        <p:nvPicPr>
          <p:cNvPr id="2" name="Picture 1">
            <a:extLst>
              <a:ext uri="{FF2B5EF4-FFF2-40B4-BE49-F238E27FC236}">
                <a16:creationId xmlns:a16="http://schemas.microsoft.com/office/drawing/2014/main" id="{570F5C7F-0D67-401B-97CF-BAB103627127}"/>
              </a:ext>
            </a:extLst>
          </p:cNvPr>
          <p:cNvPicPr>
            <a:picLocks noChangeAspect="1"/>
          </p:cNvPicPr>
          <p:nvPr/>
        </p:nvPicPr>
        <p:blipFill>
          <a:blip r:embed="rId5"/>
          <a:stretch>
            <a:fillRect/>
          </a:stretch>
        </p:blipFill>
        <p:spPr>
          <a:xfrm>
            <a:off x="320733" y="171969"/>
            <a:ext cx="4342708" cy="6514062"/>
          </a:xfrm>
          <a:prstGeom prst="rect">
            <a:avLst/>
          </a:prstGeom>
        </p:spPr>
      </p:pic>
      <p:pic>
        <p:nvPicPr>
          <p:cNvPr id="4" name="Picture 3">
            <a:extLst>
              <a:ext uri="{FF2B5EF4-FFF2-40B4-BE49-F238E27FC236}">
                <a16:creationId xmlns:a16="http://schemas.microsoft.com/office/drawing/2014/main" id="{C783B6CF-CB2D-4CCA-91CB-2046BCC98F91}"/>
              </a:ext>
            </a:extLst>
          </p:cNvPr>
          <p:cNvPicPr>
            <a:picLocks noChangeAspect="1"/>
          </p:cNvPicPr>
          <p:nvPr/>
        </p:nvPicPr>
        <p:blipFill>
          <a:blip r:embed="rId6"/>
          <a:stretch>
            <a:fillRect/>
          </a:stretch>
        </p:blipFill>
        <p:spPr>
          <a:xfrm>
            <a:off x="7707927" y="85715"/>
            <a:ext cx="4340728" cy="6517189"/>
          </a:xfrm>
          <a:prstGeom prst="rect">
            <a:avLst/>
          </a:prstGeom>
        </p:spPr>
      </p:pic>
      <p:pic>
        <p:nvPicPr>
          <p:cNvPr id="5" name="Picture 4">
            <a:extLst>
              <a:ext uri="{FF2B5EF4-FFF2-40B4-BE49-F238E27FC236}">
                <a16:creationId xmlns:a16="http://schemas.microsoft.com/office/drawing/2014/main" id="{1F6ED16C-EF5A-4F30-A51B-E81D2FC20620}"/>
              </a:ext>
            </a:extLst>
          </p:cNvPr>
          <p:cNvPicPr>
            <a:picLocks noChangeAspect="1"/>
          </p:cNvPicPr>
          <p:nvPr/>
        </p:nvPicPr>
        <p:blipFill>
          <a:blip r:embed="rId7"/>
          <a:stretch>
            <a:fillRect/>
          </a:stretch>
        </p:blipFill>
        <p:spPr>
          <a:xfrm>
            <a:off x="3978715" y="215262"/>
            <a:ext cx="4429568" cy="4686748"/>
          </a:xfrm>
          <a:prstGeom prst="rect">
            <a:avLst/>
          </a:prstGeom>
        </p:spPr>
      </p:pic>
      <p:pic>
        <p:nvPicPr>
          <p:cNvPr id="7" name="Picture 6">
            <a:extLst>
              <a:ext uri="{FF2B5EF4-FFF2-40B4-BE49-F238E27FC236}">
                <a16:creationId xmlns:a16="http://schemas.microsoft.com/office/drawing/2014/main" id="{D1147BCF-5107-404F-BEFC-7243B6259735}"/>
              </a:ext>
            </a:extLst>
          </p:cNvPr>
          <p:cNvPicPr>
            <a:picLocks noChangeAspect="1"/>
          </p:cNvPicPr>
          <p:nvPr/>
        </p:nvPicPr>
        <p:blipFill>
          <a:blip r:embed="rId8"/>
          <a:stretch>
            <a:fillRect/>
          </a:stretch>
        </p:blipFill>
        <p:spPr>
          <a:xfrm>
            <a:off x="3924644" y="4343406"/>
            <a:ext cx="4537711" cy="985219"/>
          </a:xfrm>
          <a:prstGeom prst="rect">
            <a:avLst/>
          </a:prstGeom>
        </p:spPr>
      </p:pic>
      <p:pic>
        <p:nvPicPr>
          <p:cNvPr id="1026" name="Picture 2">
            <a:extLst>
              <a:ext uri="{FF2B5EF4-FFF2-40B4-BE49-F238E27FC236}">
                <a16:creationId xmlns:a16="http://schemas.microsoft.com/office/drawing/2014/main" id="{D313D982-4724-47B3-81BD-DF6577AF5A93}"/>
              </a:ext>
            </a:extLst>
          </p:cNvPr>
          <p:cNvPicPr>
            <a:picLocks noChangeAspect="1" noChangeArrowheads="1"/>
          </p:cNvPicPr>
          <p:nvPr/>
        </p:nvPicPr>
        <p:blipFill>
          <a:blip r:embed="rId9" cstate="screen">
            <a:extLst>
              <a:ext uri="{28A0092B-C50C-407E-A947-70E740481C1C}">
                <a14:useLocalDpi xmlns:a14="http://schemas.microsoft.com/office/drawing/2010/main" val="0"/>
              </a:ext>
            </a:extLst>
          </a:blip>
          <a:srcRect/>
          <a:stretch>
            <a:fillRect/>
          </a:stretch>
        </p:blipFill>
        <p:spPr bwMode="auto">
          <a:xfrm>
            <a:off x="3937819" y="607264"/>
            <a:ext cx="4537710" cy="244757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D313B69-0D85-4364-9E61-4A0569C8A2D9}"/>
              </a:ext>
            </a:extLst>
          </p:cNvPr>
          <p:cNvSpPr txBox="1"/>
          <p:nvPr/>
        </p:nvSpPr>
        <p:spPr>
          <a:xfrm>
            <a:off x="1385126" y="2138600"/>
            <a:ext cx="2369129" cy="646331"/>
          </a:xfrm>
          <a:prstGeom prst="rect">
            <a:avLst/>
          </a:prstGeom>
          <a:solidFill>
            <a:schemeClr val="accent3"/>
          </a:solidFill>
        </p:spPr>
        <p:txBody>
          <a:bodyPr wrap="square" rtlCol="0">
            <a:spAutoFit/>
          </a:bodyPr>
          <a:lstStyle/>
          <a:p>
            <a:r>
              <a:rPr lang="en-GB" dirty="0"/>
              <a:t>YES! But who can I contact?</a:t>
            </a:r>
          </a:p>
        </p:txBody>
      </p:sp>
      <p:sp>
        <p:nvSpPr>
          <p:cNvPr id="14" name="TextBox 13">
            <a:extLst>
              <a:ext uri="{FF2B5EF4-FFF2-40B4-BE49-F238E27FC236}">
                <a16:creationId xmlns:a16="http://schemas.microsoft.com/office/drawing/2014/main" id="{433451F2-5093-45DB-B6CE-60A4DF264556}"/>
              </a:ext>
            </a:extLst>
          </p:cNvPr>
          <p:cNvSpPr txBox="1"/>
          <p:nvPr/>
        </p:nvSpPr>
        <p:spPr>
          <a:xfrm>
            <a:off x="1260460" y="1284972"/>
            <a:ext cx="2310232" cy="646331"/>
          </a:xfrm>
          <a:prstGeom prst="rect">
            <a:avLst/>
          </a:prstGeom>
          <a:solidFill>
            <a:schemeClr val="tx2"/>
          </a:solidFill>
        </p:spPr>
        <p:txBody>
          <a:bodyPr wrap="square" rtlCol="0">
            <a:spAutoFit/>
          </a:bodyPr>
          <a:lstStyle/>
          <a:p>
            <a:r>
              <a:rPr lang="en-GB" dirty="0"/>
              <a:t>Do you need some help?</a:t>
            </a:r>
          </a:p>
        </p:txBody>
      </p:sp>
      <p:sp>
        <p:nvSpPr>
          <p:cNvPr id="6" name="Rectangle 5">
            <a:extLst>
              <a:ext uri="{FF2B5EF4-FFF2-40B4-BE49-F238E27FC236}">
                <a16:creationId xmlns:a16="http://schemas.microsoft.com/office/drawing/2014/main" id="{BFF09A2C-B17C-44D0-9563-27EE4B1EE527}"/>
              </a:ext>
            </a:extLst>
          </p:cNvPr>
          <p:cNvSpPr/>
          <p:nvPr/>
        </p:nvSpPr>
        <p:spPr>
          <a:xfrm>
            <a:off x="1241780" y="2992229"/>
            <a:ext cx="2310231" cy="1080842"/>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0B51439-CC2C-47BA-B149-868E1E97ABFB}"/>
              </a:ext>
            </a:extLst>
          </p:cNvPr>
          <p:cNvSpPr txBox="1"/>
          <p:nvPr/>
        </p:nvSpPr>
        <p:spPr>
          <a:xfrm>
            <a:off x="1376067" y="3113925"/>
            <a:ext cx="2041655" cy="923330"/>
          </a:xfrm>
          <a:prstGeom prst="rect">
            <a:avLst/>
          </a:prstGeom>
          <a:noFill/>
        </p:spPr>
        <p:txBody>
          <a:bodyPr wrap="square" rtlCol="0">
            <a:spAutoFit/>
          </a:bodyPr>
          <a:lstStyle/>
          <a:p>
            <a:r>
              <a:rPr lang="en-GB" dirty="0"/>
              <a:t>I’ll find you some numbers now mate</a:t>
            </a:r>
          </a:p>
        </p:txBody>
      </p:sp>
      <p:sp>
        <p:nvSpPr>
          <p:cNvPr id="10" name="TextBox 9">
            <a:extLst>
              <a:ext uri="{FF2B5EF4-FFF2-40B4-BE49-F238E27FC236}">
                <a16:creationId xmlns:a16="http://schemas.microsoft.com/office/drawing/2014/main" id="{C5952260-6B2A-4A53-8166-070572754C2F}"/>
              </a:ext>
            </a:extLst>
          </p:cNvPr>
          <p:cNvSpPr txBox="1"/>
          <p:nvPr/>
        </p:nvSpPr>
        <p:spPr>
          <a:xfrm>
            <a:off x="1553592" y="4343406"/>
            <a:ext cx="2104008" cy="369332"/>
          </a:xfrm>
          <a:prstGeom prst="rect">
            <a:avLst/>
          </a:prstGeom>
          <a:solidFill>
            <a:schemeClr val="accent3"/>
          </a:solidFill>
        </p:spPr>
        <p:txBody>
          <a:bodyPr wrap="square" rtlCol="0">
            <a:spAutoFit/>
          </a:bodyPr>
          <a:lstStyle/>
          <a:p>
            <a:r>
              <a:rPr lang="en-GB" dirty="0"/>
              <a:t>Nice one man!</a:t>
            </a:r>
          </a:p>
        </p:txBody>
      </p:sp>
      <p:sp>
        <p:nvSpPr>
          <p:cNvPr id="11" name="TextBox 10">
            <a:extLst>
              <a:ext uri="{FF2B5EF4-FFF2-40B4-BE49-F238E27FC236}">
                <a16:creationId xmlns:a16="http://schemas.microsoft.com/office/drawing/2014/main" id="{49EBEA49-8124-4277-BA96-F8875F308220}"/>
              </a:ext>
            </a:extLst>
          </p:cNvPr>
          <p:cNvSpPr txBox="1"/>
          <p:nvPr/>
        </p:nvSpPr>
        <p:spPr>
          <a:xfrm>
            <a:off x="8659093" y="1077183"/>
            <a:ext cx="2469705" cy="4247317"/>
          </a:xfrm>
          <a:prstGeom prst="rect">
            <a:avLst/>
          </a:prstGeom>
          <a:solidFill>
            <a:schemeClr val="tx2"/>
          </a:solidFill>
        </p:spPr>
        <p:txBody>
          <a:bodyPr wrap="square" rtlCol="0">
            <a:spAutoFit/>
          </a:bodyPr>
          <a:lstStyle/>
          <a:p>
            <a:r>
              <a:rPr lang="en-GB" dirty="0"/>
              <a:t>Childline – 08001111 (the line for children)</a:t>
            </a:r>
          </a:p>
          <a:p>
            <a:r>
              <a:rPr lang="en-GB" dirty="0"/>
              <a:t>08088005000 (the line for adults concerned about a child)</a:t>
            </a:r>
          </a:p>
          <a:p>
            <a:endParaRPr lang="en-GB" dirty="0"/>
          </a:p>
          <a:p>
            <a:endParaRPr lang="en-GB" dirty="0"/>
          </a:p>
          <a:p>
            <a:r>
              <a:rPr lang="en-GB" dirty="0"/>
              <a:t>Police -999 if there is any immediate danger</a:t>
            </a:r>
          </a:p>
          <a:p>
            <a:endParaRPr lang="en-GB" dirty="0"/>
          </a:p>
          <a:p>
            <a:endParaRPr lang="en-GB" dirty="0"/>
          </a:p>
          <a:p>
            <a:r>
              <a:rPr lang="en-GB" dirty="0"/>
              <a:t>Local safeguarding lead – which is found through your local authority</a:t>
            </a:r>
          </a:p>
        </p:txBody>
      </p:sp>
      <p:pic>
        <p:nvPicPr>
          <p:cNvPr id="3" name="Audio 2">
            <a:hlinkClick r:id="" action="ppaction://media"/>
            <a:extLst>
              <a:ext uri="{FF2B5EF4-FFF2-40B4-BE49-F238E27FC236}">
                <a16:creationId xmlns:a16="http://schemas.microsoft.com/office/drawing/2014/main" id="{937B6491-798E-4A34-8BD6-3D650170E1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37079039"/>
      </p:ext>
    </p:extLst>
  </p:cSld>
  <p:clrMapOvr>
    <a:masterClrMapping/>
  </p:clrMapOvr>
  <p:transition spd="slow" advTm="22812">
    <p:push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1" name="Slide Number Placeholder 20"/>
          <p:cNvSpPr>
            <a:spLocks noGrp="1"/>
          </p:cNvSpPr>
          <p:nvPr>
            <p:ph type="sldNum" sz="quarter" idx="4"/>
          </p:nvPr>
        </p:nvSpPr>
        <p:spPr/>
        <p:txBody>
          <a:bodyPr/>
          <a:lstStyle/>
          <a:p>
            <a:fld id="{4997E989-D798-4C62-8E93-3D2D613C2488}" type="slidenum">
              <a:rPr lang="en-US" smtClean="0"/>
              <a:pPr/>
              <a:t>15</a:t>
            </a:fld>
            <a:endParaRPr lang="en-US" dirty="0"/>
          </a:p>
        </p:txBody>
      </p:sp>
      <p:sp>
        <p:nvSpPr>
          <p:cNvPr id="3" name="TextBox 2">
            <a:extLst>
              <a:ext uri="{FF2B5EF4-FFF2-40B4-BE49-F238E27FC236}">
                <a16:creationId xmlns:a16="http://schemas.microsoft.com/office/drawing/2014/main" id="{9353817D-1973-46BF-8A09-D358243AD9FE}"/>
              </a:ext>
            </a:extLst>
          </p:cNvPr>
          <p:cNvSpPr txBox="1"/>
          <p:nvPr/>
        </p:nvSpPr>
        <p:spPr>
          <a:xfrm>
            <a:off x="107507" y="1573594"/>
            <a:ext cx="11309486" cy="5205720"/>
          </a:xfrm>
          <a:prstGeom prst="rect">
            <a:avLst/>
          </a:prstGeom>
          <a:noFill/>
        </p:spPr>
        <p:txBody>
          <a:bodyPr wrap="square" rtlCol="0">
            <a:spAutoFit/>
          </a:bodyPr>
          <a:lstStyle/>
          <a:p>
            <a:pPr algn="just">
              <a:lnSpc>
                <a:spcPct val="200000"/>
              </a:lnSpc>
            </a:pPr>
            <a:r>
              <a:rPr lang="en-GB" sz="1200" dirty="0" err="1">
                <a:latin typeface="Arial" panose="020B0604020202020204" pitchFamily="34" charset="0"/>
                <a:cs typeface="Arial" panose="020B0604020202020204" pitchFamily="34" charset="0"/>
              </a:rPr>
              <a:t>Boyd.D</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Bee.H</a:t>
            </a:r>
            <a:r>
              <a:rPr lang="en-GB" sz="1200" dirty="0">
                <a:latin typeface="Arial" panose="020B0604020202020204" pitchFamily="34" charset="0"/>
                <a:cs typeface="Arial" panose="020B0604020202020204" pitchFamily="34" charset="0"/>
              </a:rPr>
              <a:t>. (2012) </a:t>
            </a:r>
            <a:r>
              <a:rPr lang="en-GB" sz="1200" i="1" dirty="0">
                <a:latin typeface="Arial" panose="020B0604020202020204" pitchFamily="34" charset="0"/>
                <a:cs typeface="Arial" panose="020B0604020202020204" pitchFamily="34" charset="0"/>
              </a:rPr>
              <a:t>Lifespan development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Pearson:London</a:t>
            </a:r>
            <a:r>
              <a:rPr lang="en-GB" sz="1200" dirty="0">
                <a:latin typeface="Arial" panose="020B0604020202020204" pitchFamily="34" charset="0"/>
                <a:cs typeface="Arial" panose="020B0604020202020204" pitchFamily="34" charset="0"/>
              </a:rPr>
              <a:t>.</a:t>
            </a:r>
          </a:p>
          <a:p>
            <a:pPr algn="just">
              <a:lnSpc>
                <a:spcPct val="200000"/>
              </a:lnSpc>
            </a:pPr>
            <a:r>
              <a:rPr lang="en-GB" sz="1200" dirty="0">
                <a:latin typeface="Arial" panose="020B0604020202020204" pitchFamily="34" charset="0"/>
                <a:cs typeface="Arial" panose="020B0604020202020204" pitchFamily="34" charset="0"/>
              </a:rPr>
              <a:t>CWVYS (2018) Youth Work In </a:t>
            </a:r>
            <a:r>
              <a:rPr lang="en-GB" sz="1200" dirty="0" err="1">
                <a:latin typeface="Arial" panose="020B0604020202020204" pitchFamily="34" charset="0"/>
                <a:cs typeface="Arial" panose="020B0604020202020204" pitchFamily="34" charset="0"/>
              </a:rPr>
              <a:t>Wales:Principles</a:t>
            </a:r>
            <a:r>
              <a:rPr lang="en-GB" sz="1200" dirty="0">
                <a:latin typeface="Arial" panose="020B0604020202020204" pitchFamily="34" charset="0"/>
                <a:cs typeface="Arial" panose="020B0604020202020204" pitchFamily="34" charset="0"/>
              </a:rPr>
              <a:t> and Purposes. Available at: </a:t>
            </a:r>
            <a:r>
              <a:rPr lang="en-GB" sz="1200" dirty="0">
                <a:latin typeface="Arial" panose="020B0604020202020204" pitchFamily="34" charset="0"/>
                <a:cs typeface="Arial" panose="020B0604020202020204" pitchFamily="34" charset="0"/>
                <a:hlinkClick r:id="rId5"/>
              </a:rPr>
              <a:t>https://www.cwvys.org.uk/youth-work-in-wales-principles-and-purposes/</a:t>
            </a:r>
            <a:r>
              <a:rPr lang="en-GB" sz="1200" dirty="0">
                <a:latin typeface="Arial" panose="020B0604020202020204" pitchFamily="34" charset="0"/>
                <a:cs typeface="Arial" panose="020B0604020202020204" pitchFamily="34" charset="0"/>
              </a:rPr>
              <a:t> (Accessed:18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2021).</a:t>
            </a:r>
          </a:p>
          <a:p>
            <a:pPr algn="just">
              <a:lnSpc>
                <a:spcPct val="200000"/>
              </a:lnSpc>
            </a:pPr>
            <a:r>
              <a:rPr lang="en-GB" sz="1200" dirty="0" err="1">
                <a:latin typeface="Arial" panose="020B0604020202020204" pitchFamily="34" charset="0"/>
                <a:cs typeface="Arial" panose="020B0604020202020204" pitchFamily="34" charset="0"/>
              </a:rPr>
              <a:t>Elais.L</a:t>
            </a:r>
            <a:r>
              <a:rPr lang="en-GB" sz="1200" dirty="0">
                <a:latin typeface="Arial" panose="020B0604020202020204" pitchFamily="34" charset="0"/>
                <a:cs typeface="Arial" panose="020B0604020202020204" pitchFamily="34" charset="0"/>
              </a:rPr>
              <a:t>. (2021) ECYW6004, ‘</a:t>
            </a:r>
            <a:r>
              <a:rPr lang="en-GB" sz="1200" i="1" dirty="0">
                <a:latin typeface="Arial" panose="020B0604020202020204" pitchFamily="34" charset="0"/>
                <a:cs typeface="Arial" panose="020B0604020202020204" pitchFamily="34" charset="0"/>
              </a:rPr>
              <a:t>Guest lecturers</a:t>
            </a:r>
            <a:r>
              <a:rPr lang="en-GB" sz="1200" dirty="0">
                <a:latin typeface="Arial" panose="020B0604020202020204" pitchFamily="34" charset="0"/>
                <a:cs typeface="Arial" panose="020B0604020202020204" pitchFamily="34" charset="0"/>
              </a:rPr>
              <a:t>’, Lecture 4, 11</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2021.</a:t>
            </a:r>
          </a:p>
          <a:p>
            <a:pPr algn="just">
              <a:lnSpc>
                <a:spcPct val="200000"/>
              </a:lnSpc>
            </a:pPr>
            <a:r>
              <a:rPr lang="en-GB" sz="1200" dirty="0">
                <a:latin typeface="Arial" panose="020B0604020202020204" pitchFamily="34" charset="0"/>
                <a:cs typeface="Arial" panose="020B0604020202020204" pitchFamily="34" charset="0"/>
              </a:rPr>
              <a:t>Enoch. A and Lewis. A. (2019) SJYW5008, ‘</a:t>
            </a:r>
            <a:r>
              <a:rPr lang="en-GB" sz="1200" i="1" dirty="0">
                <a:latin typeface="Arial" panose="020B0604020202020204" pitchFamily="34" charset="0"/>
                <a:cs typeface="Arial" panose="020B0604020202020204" pitchFamily="34" charset="0"/>
              </a:rPr>
              <a:t>Placement profile’, </a:t>
            </a:r>
            <a:r>
              <a:rPr lang="en-GB" sz="1200" dirty="0">
                <a:latin typeface="Arial" panose="020B0604020202020204" pitchFamily="34" charset="0"/>
                <a:cs typeface="Arial" panose="020B0604020202020204" pitchFamily="34" charset="0"/>
              </a:rPr>
              <a:t>Lecture 2, 8th October 2019.</a:t>
            </a:r>
          </a:p>
          <a:p>
            <a:pPr algn="just">
              <a:lnSpc>
                <a:spcPct val="200000"/>
              </a:lnSpc>
            </a:pPr>
            <a:r>
              <a:rPr lang="en-GB" sz="1200" dirty="0">
                <a:latin typeface="Arial" panose="020B0604020202020204" pitchFamily="34" charset="0"/>
                <a:cs typeface="Arial" panose="020B0604020202020204" pitchFamily="34" charset="0"/>
              </a:rPr>
              <a:t>Gardner. K. (2021) ECYW5003, ‘</a:t>
            </a:r>
            <a:r>
              <a:rPr lang="en-GB" sz="1200" i="1" dirty="0">
                <a:latin typeface="Arial" panose="020B0604020202020204" pitchFamily="34" charset="0"/>
                <a:cs typeface="Arial" panose="020B0604020202020204" pitchFamily="34" charset="0"/>
              </a:rPr>
              <a:t>Young people in focus</a:t>
            </a:r>
            <a:r>
              <a:rPr lang="en-GB" sz="1200" dirty="0">
                <a:latin typeface="Arial" panose="020B0604020202020204" pitchFamily="34" charset="0"/>
                <a:cs typeface="Arial" panose="020B0604020202020204" pitchFamily="34" charset="0"/>
              </a:rPr>
              <a:t>’, Lecture 6, 4th February 2021.</a:t>
            </a:r>
          </a:p>
          <a:p>
            <a:pPr algn="just">
              <a:lnSpc>
                <a:spcPct val="200000"/>
              </a:lnSpc>
            </a:pPr>
            <a:r>
              <a:rPr lang="en-GB" sz="1200" dirty="0">
                <a:latin typeface="Arial" panose="020B0604020202020204" pitchFamily="34" charset="0"/>
                <a:cs typeface="Arial" panose="020B0604020202020204" pitchFamily="34" charset="0"/>
              </a:rPr>
              <a:t>Gardner. K. (2021) ECYW6003, ‘</a:t>
            </a:r>
            <a:r>
              <a:rPr lang="en-GB" sz="1200" i="1" dirty="0">
                <a:latin typeface="Arial" panose="020B0604020202020204" pitchFamily="34" charset="0"/>
                <a:cs typeface="Arial" panose="020B0604020202020204" pitchFamily="34" charset="0"/>
              </a:rPr>
              <a:t>ACEs’, </a:t>
            </a:r>
            <a:r>
              <a:rPr lang="en-GB" sz="1200" dirty="0">
                <a:latin typeface="Arial" panose="020B0604020202020204" pitchFamily="34" charset="0"/>
                <a:cs typeface="Arial" panose="020B0604020202020204" pitchFamily="34" charset="0"/>
              </a:rPr>
              <a:t>Lecture 3, 28th January 2021.</a:t>
            </a:r>
          </a:p>
          <a:p>
            <a:pPr algn="just">
              <a:lnSpc>
                <a:spcPct val="200000"/>
              </a:lnSpc>
            </a:pPr>
            <a:r>
              <a:rPr lang="en-GB" sz="1200" dirty="0" err="1">
                <a:latin typeface="Arial" panose="020B0604020202020204" pitchFamily="34" charset="0"/>
                <a:cs typeface="Arial" panose="020B0604020202020204" pitchFamily="34" charset="0"/>
              </a:rPr>
              <a:t>Hayes.D</a:t>
            </a:r>
            <a:r>
              <a:rPr lang="en-GB" sz="1200" dirty="0">
                <a:latin typeface="Arial" panose="020B0604020202020204" pitchFamily="34" charset="0"/>
                <a:cs typeface="Arial" panose="020B0604020202020204" pitchFamily="34" charset="0"/>
              </a:rPr>
              <a:t>. (2019) </a:t>
            </a:r>
            <a:r>
              <a:rPr lang="en-GB" sz="1200" i="1" dirty="0">
                <a:latin typeface="Arial" panose="020B0604020202020204" pitchFamily="34" charset="0"/>
                <a:cs typeface="Arial" panose="020B0604020202020204" pitchFamily="34" charset="0"/>
              </a:rPr>
              <a:t>Gangs and Criminal Exploitation: Policy Context.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https://www.cypnow.co.uk/features/article/gangs-and-criminal-exploitation-policy-context</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2021).</a:t>
            </a:r>
          </a:p>
          <a:p>
            <a:pPr algn="just">
              <a:lnSpc>
                <a:spcPct val="200000"/>
              </a:lnSpc>
            </a:pPr>
            <a:r>
              <a:rPr lang="en-GB" sz="1200" dirty="0">
                <a:latin typeface="Arial" panose="020B0604020202020204" pitchFamily="34" charset="0"/>
                <a:cs typeface="Arial" panose="020B0604020202020204" pitchFamily="34" charset="0"/>
              </a:rPr>
              <a:t>Learning Skills and Improvement Service (2012) National Occupational Standards for Youth Work. Coventry: LSIS.</a:t>
            </a:r>
          </a:p>
          <a:p>
            <a:pPr algn="just">
              <a:lnSpc>
                <a:spcPct val="200000"/>
              </a:lnSpc>
            </a:pPr>
            <a:r>
              <a:rPr lang="en-GB" sz="1200" dirty="0">
                <a:latin typeface="Arial" panose="020B0604020202020204" pitchFamily="34" charset="0"/>
                <a:cs typeface="Arial" panose="020B0604020202020204" pitchFamily="34" charset="0"/>
              </a:rPr>
              <a:t>National Crime Agency (2019) </a:t>
            </a:r>
            <a:r>
              <a:rPr lang="en-GB" sz="1200" i="1" dirty="0">
                <a:latin typeface="Arial" panose="020B0604020202020204" pitchFamily="34" charset="0"/>
                <a:cs typeface="Arial" panose="020B0604020202020204" pitchFamily="34" charset="0"/>
              </a:rPr>
              <a:t>County lines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https://www.nationalcrimeagency.gov.uk/what-we-do/crime-threats/drug-trafficking/county-lines</a:t>
            </a:r>
            <a:r>
              <a:rPr lang="en-GB" sz="1200" dirty="0">
                <a:latin typeface="Arial" panose="020B0604020202020204" pitchFamily="34" charset="0"/>
                <a:cs typeface="Arial" panose="020B0604020202020204" pitchFamily="34" charset="0"/>
              </a:rPr>
              <a:t>  (Accessed:18th March 2021).</a:t>
            </a:r>
          </a:p>
          <a:p>
            <a:pPr algn="just">
              <a:lnSpc>
                <a:spcPct val="200000"/>
              </a:lnSpc>
            </a:pPr>
            <a:r>
              <a:rPr lang="en-GB" sz="1200" dirty="0">
                <a:latin typeface="Arial" panose="020B0604020202020204" pitchFamily="34" charset="0"/>
                <a:cs typeface="Arial" panose="020B0604020202020204" pitchFamily="34" charset="0"/>
              </a:rPr>
              <a:t>NSPCC (2019) NSPCC Definition of a County line. Available at: </a:t>
            </a:r>
            <a:r>
              <a:rPr lang="en-GB" sz="1200" dirty="0">
                <a:latin typeface="Arial" panose="020B0604020202020204" pitchFamily="34" charset="0"/>
                <a:cs typeface="Arial" panose="020B0604020202020204" pitchFamily="34" charset="0"/>
                <a:hlinkClick r:id="rId7"/>
              </a:rPr>
              <a:t>https://www.nationalcrimeagency.gov.uk/what-we-do/crime-threats/drug-trafficking/county-lines</a:t>
            </a:r>
            <a:r>
              <a:rPr lang="en-GB" sz="1200" dirty="0">
                <a:latin typeface="Arial" panose="020B0604020202020204" pitchFamily="34" charset="0"/>
                <a:cs typeface="Arial" panose="020B0604020202020204" pitchFamily="34" charset="0"/>
              </a:rPr>
              <a:t> (Accessed:18th March 2021).</a:t>
            </a:r>
          </a:p>
        </p:txBody>
      </p:sp>
      <p:sp>
        <p:nvSpPr>
          <p:cNvPr id="4" name="Rectangle 3">
            <a:extLst>
              <a:ext uri="{FF2B5EF4-FFF2-40B4-BE49-F238E27FC236}">
                <a16:creationId xmlns:a16="http://schemas.microsoft.com/office/drawing/2014/main" id="{F0A402EE-C992-4041-93BC-340AA6A1514A}"/>
              </a:ext>
            </a:extLst>
          </p:cNvPr>
          <p:cNvSpPr/>
          <p:nvPr/>
        </p:nvSpPr>
        <p:spPr>
          <a:xfrm>
            <a:off x="3811913" y="650264"/>
            <a:ext cx="4568174"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Reference list</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2" name="Audio 1">
            <a:hlinkClick r:id="" action="ppaction://media"/>
            <a:extLst>
              <a:ext uri="{FF2B5EF4-FFF2-40B4-BE49-F238E27FC236}">
                <a16:creationId xmlns:a16="http://schemas.microsoft.com/office/drawing/2014/main" id="{89C791E4-064A-4D6C-AC3C-B62555CAC18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27444631"/>
      </p:ext>
    </p:extLst>
  </p:cSld>
  <p:clrMapOvr>
    <a:masterClrMapping/>
  </p:clrMapOvr>
  <p:transition spd="slow" advTm="199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696726" y="6484937"/>
            <a:ext cx="533348" cy="365125"/>
          </a:xfrm>
        </p:spPr>
        <p:txBody>
          <a:bodyPr/>
          <a:lstStyle/>
          <a:p>
            <a:fld id="{5AE1514C-5E56-4738-A1FF-4B1CFD2A3E36}" type="slidenum">
              <a:rPr lang="en-US" smtClean="0"/>
              <a:pPr/>
              <a:t>16</a:t>
            </a:fld>
            <a:endParaRPr lang="en-US" dirty="0"/>
          </a:p>
        </p:txBody>
      </p:sp>
      <p:sp>
        <p:nvSpPr>
          <p:cNvPr id="11" name="Text Placeholder 10"/>
          <p:cNvSpPr>
            <a:spLocks noGrp="1"/>
          </p:cNvSpPr>
          <p:nvPr>
            <p:ph type="body" sz="quarter" idx="11"/>
          </p:nvPr>
        </p:nvSpPr>
        <p:spPr>
          <a:xfrm>
            <a:off x="2945477" y="266008"/>
            <a:ext cx="6096000" cy="590931"/>
          </a:xfrm>
        </p:spPr>
        <p:txBody>
          <a:bodyPr/>
          <a:lstStyle/>
          <a:p>
            <a:r>
              <a:rPr lang="en-US" dirty="0"/>
              <a:t>Picture References</a:t>
            </a:r>
          </a:p>
        </p:txBody>
      </p:sp>
      <p:sp>
        <p:nvSpPr>
          <p:cNvPr id="3" name="TextBox 2">
            <a:extLst>
              <a:ext uri="{FF2B5EF4-FFF2-40B4-BE49-F238E27FC236}">
                <a16:creationId xmlns:a16="http://schemas.microsoft.com/office/drawing/2014/main" id="{12C1C454-1B0F-4472-844B-CEA0272741DF}"/>
              </a:ext>
            </a:extLst>
          </p:cNvPr>
          <p:cNvSpPr txBox="1"/>
          <p:nvPr/>
        </p:nvSpPr>
        <p:spPr>
          <a:xfrm>
            <a:off x="236913" y="798023"/>
            <a:ext cx="11513128" cy="7571303"/>
          </a:xfrm>
          <a:prstGeom prst="rect">
            <a:avLst/>
          </a:prstGeom>
          <a:noFill/>
        </p:spPr>
        <p:txBody>
          <a:bodyPr wrap="square" rtlCol="0">
            <a:spAutoFit/>
          </a:bodyPr>
          <a:lstStyle/>
          <a:p>
            <a:r>
              <a:rPr lang="en-US" dirty="0">
                <a:hlinkClick r:id="rId3"/>
              </a:rPr>
              <a:t>young-person-in-hoody-760.jpg (760×475) (windows.net)</a:t>
            </a:r>
            <a:endParaRPr lang="en-US" dirty="0"/>
          </a:p>
          <a:p>
            <a:r>
              <a:rPr lang="en-US" dirty="0" err="1">
                <a:hlinkClick r:id="rId4"/>
              </a:rPr>
              <a:t>imgurl:https</a:t>
            </a:r>
            <a:r>
              <a:rPr lang="en-US" dirty="0">
                <a:hlinkClick r:id="rId4"/>
              </a:rPr>
              <a:t>://th.bing.com/</a:t>
            </a:r>
            <a:r>
              <a:rPr lang="en-US" dirty="0" err="1">
                <a:hlinkClick r:id="rId4"/>
              </a:rPr>
              <a:t>th</a:t>
            </a:r>
            <a:r>
              <a:rPr lang="en-US" dirty="0">
                <a:hlinkClick r:id="rId4"/>
              </a:rPr>
              <a:t>/id/R3a3763a33dccee07e0257785f7afb277?rik=0OyfBUWxdeTROQ&amp;riu=http%3a%2f%2fprospect.rsc.org%2fblogs%2fcw%2fwp-content%2fuploads%2f2009%2f11%2fcrimescene-tape-4559193-ji.jpg&amp;ehk=sghukbzcalB0Nb3xvLwzNmAupY9EquTpeQeYLx9B0rg%3d&amp;risl=&amp;</a:t>
            </a:r>
            <a:r>
              <a:rPr lang="en-US" dirty="0" err="1">
                <a:hlinkClick r:id="rId4"/>
              </a:rPr>
              <a:t>pid</a:t>
            </a:r>
            <a:r>
              <a:rPr lang="en-US" dirty="0">
                <a:hlinkClick r:id="rId4"/>
              </a:rPr>
              <a:t>=</a:t>
            </a:r>
            <a:r>
              <a:rPr lang="en-US" dirty="0" err="1">
                <a:hlinkClick r:id="rId4"/>
              </a:rPr>
              <a:t>ImgRaw</a:t>
            </a:r>
            <a:r>
              <a:rPr lang="en-US" dirty="0">
                <a:hlinkClick r:id="rId4"/>
              </a:rPr>
              <a:t> – Bing</a:t>
            </a:r>
            <a:endParaRPr lang="en-US" dirty="0"/>
          </a:p>
          <a:p>
            <a:r>
              <a:rPr lang="en-US" dirty="0">
                <a:hlinkClick r:id="rId5"/>
              </a:rPr>
              <a:t>people with speech bubbles – Bing</a:t>
            </a:r>
            <a:endParaRPr lang="en-US" dirty="0"/>
          </a:p>
          <a:p>
            <a:r>
              <a:rPr lang="en-GB" dirty="0">
                <a:hlinkClick r:id="rId6"/>
              </a:rPr>
              <a:t>Exploitation Kids - Bing images</a:t>
            </a:r>
            <a:endParaRPr lang="en-GB" dirty="0"/>
          </a:p>
          <a:p>
            <a:r>
              <a:rPr lang="sv-SE" dirty="0">
                <a:hlinkClick r:id="rId7"/>
              </a:rPr>
              <a:t>Modern-slavery.jpg (950×649) (saifinsight.co.uk)</a:t>
            </a:r>
            <a:endParaRPr lang="sv-SE" dirty="0"/>
          </a:p>
          <a:p>
            <a:r>
              <a:rPr lang="en-US" dirty="0">
                <a:hlinkClick r:id="rId8"/>
              </a:rPr>
              <a:t>county lines drugs - Bing images</a:t>
            </a:r>
            <a:endParaRPr lang="sv-SE" dirty="0"/>
          </a:p>
          <a:p>
            <a:r>
              <a:rPr lang="en-US" dirty="0" err="1">
                <a:hlinkClick r:id="rId9"/>
              </a:rPr>
              <a:t>Hollyoaks</a:t>
            </a:r>
            <a:r>
              <a:rPr lang="en-US" dirty="0">
                <a:hlinkClick r:id="rId9"/>
              </a:rPr>
              <a:t> County Lines.jpg (1200×672) (channel4.com)</a:t>
            </a:r>
            <a:endParaRPr lang="en-US" dirty="0"/>
          </a:p>
          <a:p>
            <a:r>
              <a:rPr lang="en-US" dirty="0">
                <a:hlinkClick r:id="rId10"/>
              </a:rPr>
              <a:t>phone blank screen - Bing images</a:t>
            </a:r>
            <a:endParaRPr lang="en-US" dirty="0"/>
          </a:p>
          <a:p>
            <a:r>
              <a:rPr lang="en-US" dirty="0">
                <a:hlinkClick r:id="rId11"/>
              </a:rPr>
              <a:t>Train Line Vector - Bing images</a:t>
            </a:r>
            <a:endParaRPr lang="en-US" dirty="0"/>
          </a:p>
          <a:p>
            <a:r>
              <a:rPr lang="en-GB" dirty="0">
                <a:hlinkClick r:id="rId12"/>
              </a:rPr>
              <a:t>Train Clip Art - Bing images</a:t>
            </a:r>
            <a:endParaRPr lang="en-GB" dirty="0"/>
          </a:p>
          <a:p>
            <a:r>
              <a:rPr lang="en-US" dirty="0">
                <a:hlinkClick r:id="rId13"/>
              </a:rPr>
              <a:t>Straight Road Outline - Bing images</a:t>
            </a:r>
            <a:endParaRPr lang="en-US" dirty="0"/>
          </a:p>
          <a:p>
            <a:r>
              <a:rPr lang="en-US" dirty="0">
                <a:hlinkClick r:id="rId14"/>
              </a:rPr>
              <a:t>phone-cord-clipart-1.jpg (800×438) (clipground.com)</a:t>
            </a:r>
            <a:endParaRPr lang="en-US" dirty="0"/>
          </a:p>
          <a:p>
            <a:r>
              <a:rPr lang="en-GB" dirty="0">
                <a:hlinkClick r:id="rId15"/>
              </a:rPr>
              <a:t>sign blank - Bing images</a:t>
            </a:r>
            <a:endParaRPr lang="en-GB" dirty="0"/>
          </a:p>
          <a:p>
            <a:r>
              <a:rPr lang="en-GB" dirty="0">
                <a:hlinkClick r:id="rId16"/>
              </a:rPr>
              <a:t>adolescence brain - Bing images</a:t>
            </a:r>
            <a:endParaRPr lang="en-GB" dirty="0"/>
          </a:p>
          <a:p>
            <a:r>
              <a:rPr lang="en-US" dirty="0">
                <a:hlinkClick r:id="rId17"/>
              </a:rPr>
              <a:t>adverse childhood experiences - Bing images</a:t>
            </a:r>
            <a:endParaRPr lang="en-US" dirty="0"/>
          </a:p>
          <a:p>
            <a:r>
              <a:rPr lang="en-US" dirty="0">
                <a:hlinkClick r:id="rId18"/>
              </a:rPr>
              <a:t>United Together Background - Bing images</a:t>
            </a:r>
            <a:endParaRPr lang="en-GB" dirty="0"/>
          </a:p>
          <a:p>
            <a:r>
              <a:rPr lang="en-US" dirty="0">
                <a:hlinkClick r:id="rId19"/>
              </a:rPr>
              <a:t>Vulnerable Clip Art - Bing images</a:t>
            </a:r>
            <a:endParaRPr lang="en-GB" dirty="0"/>
          </a:p>
          <a:p>
            <a:endParaRPr lang="en-GB" dirty="0"/>
          </a:p>
          <a:p>
            <a:endParaRPr lang="en-GB" dirty="0"/>
          </a:p>
          <a:p>
            <a:endParaRPr lang="en-US" dirty="0"/>
          </a:p>
          <a:p>
            <a:endParaRPr lang="en-US" dirty="0"/>
          </a:p>
          <a:p>
            <a:endParaRPr lang="en-GB" dirty="0"/>
          </a:p>
          <a:p>
            <a:endParaRPr lang="en-GB" dirty="0"/>
          </a:p>
          <a:p>
            <a:endParaRPr lang="en-US" dirty="0"/>
          </a:p>
          <a:p>
            <a:endParaRPr lang="en-GB" dirty="0"/>
          </a:p>
        </p:txBody>
      </p:sp>
    </p:spTree>
    <p:extLst>
      <p:ext uri="{BB962C8B-B14F-4D97-AF65-F5344CB8AC3E}">
        <p14:creationId xmlns:p14="http://schemas.microsoft.com/office/powerpoint/2010/main" val="2177918218"/>
      </p:ext>
    </p:extLst>
  </p:cSld>
  <p:clrMapOvr>
    <a:masterClrMapping/>
  </p:clrMapOvr>
  <p:transition spd="slow">
    <p:push/>
  </p:transition>
</p:sld>
</file>

<file path=ppt/theme/theme1.xml><?xml version="1.0" encoding="utf-8"?>
<a:theme xmlns:a="http://schemas.openxmlformats.org/drawingml/2006/main" name="Storybuilding Neal Creative">
  <a:themeElements>
    <a:clrScheme name="Neal Analytics 2">
      <a:dk1>
        <a:srgbClr val="000000"/>
      </a:dk1>
      <a:lt1>
        <a:srgbClr val="FFFFFF"/>
      </a:lt1>
      <a:dk2>
        <a:srgbClr val="0074AF"/>
      </a:dk2>
      <a:lt2>
        <a:srgbClr val="00B0F0"/>
      </a:lt2>
      <a:accent1>
        <a:srgbClr val="75D1FF"/>
      </a:accent1>
      <a:accent2>
        <a:srgbClr val="004568"/>
      </a:accent2>
      <a:accent3>
        <a:srgbClr val="92D050"/>
      </a:accent3>
      <a:accent4>
        <a:srgbClr val="FFC000"/>
      </a:accent4>
      <a:accent5>
        <a:srgbClr val="004568"/>
      </a:accent5>
      <a:accent6>
        <a:srgbClr val="0074AF"/>
      </a:accent6>
      <a:hlink>
        <a:srgbClr val="43C0FF"/>
      </a:hlink>
      <a:folHlink>
        <a:srgbClr val="75D1FF"/>
      </a:folHlink>
    </a:clrScheme>
    <a:fontScheme name="MICROSOFT">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6401425_Powerful Presentations_Win32_mlw - v2" id="{7CBB6D80-F69F-4458-A96A-A39B855A93D5}" vid="{827664DE-2D82-4B7F-8582-8671022436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480f6609812271f56e53f2aff71704">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b48d77c16982ba2890c3fe2b4c067b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0CA71C-6B24-463C-853F-076A02E27CBC}">
  <ds:schemaRefs>
    <ds:schemaRef ds:uri="http://schemas.microsoft.com/sharepoint/v3/contenttype/forms"/>
  </ds:schemaRefs>
</ds:datastoreItem>
</file>

<file path=customXml/itemProps2.xml><?xml version="1.0" encoding="utf-8"?>
<ds:datastoreItem xmlns:ds="http://schemas.openxmlformats.org/officeDocument/2006/customXml" ds:itemID="{9D2E6351-E64A-42DD-A554-7DF752222129}">
  <ds:schemaRefs>
    <ds:schemaRef ds:uri="http://schemas.openxmlformats.org/package/2006/metadata/core-properties"/>
    <ds:schemaRef ds:uri="16c05727-aa75-4e4a-9b5f-8a80a1165891"/>
    <ds:schemaRef ds:uri="http://purl.org/dc/terms/"/>
    <ds:schemaRef ds:uri="http://schemas.microsoft.com/office/2006/documentManagement/types"/>
    <ds:schemaRef ds:uri="71af3243-3dd4-4a8d-8c0d-dd76da1f02a5"/>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B1C2FF92-1ACE-4D23-9586-85906FF02F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16066</TotalTime>
  <Words>1287</Words>
  <Application>Microsoft Office PowerPoint</Application>
  <PresentationFormat>Widescreen</PresentationFormat>
  <Paragraphs>163</Paragraphs>
  <Slides>16</Slides>
  <Notes>9</Notes>
  <HiddenSlides>0</HiddenSlides>
  <MMClips>16</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16</vt:i4>
      </vt:variant>
    </vt:vector>
  </HeadingPairs>
  <TitlesOfParts>
    <vt:vector size="32" baseType="lpstr">
      <vt:lpstr>Arial</vt:lpstr>
      <vt:lpstr>Arial Black</vt:lpstr>
      <vt:lpstr>Bahnschrift Light SemiCondensed</vt:lpstr>
      <vt:lpstr>Britannic Bold</vt:lpstr>
      <vt:lpstr>Calibri</vt:lpstr>
      <vt:lpstr>Castellar</vt:lpstr>
      <vt:lpstr>Forte</vt:lpstr>
      <vt:lpstr>Georgia Pro Cond Semibold</vt:lpstr>
      <vt:lpstr>Lucida Calligraphy</vt:lpstr>
      <vt:lpstr>Segoe UI</vt:lpstr>
      <vt:lpstr>Segoe UI Black</vt:lpstr>
      <vt:lpstr>Segoe UI Light</vt:lpstr>
      <vt:lpstr>Segoe UI Semibold</vt:lpstr>
      <vt:lpstr>Segoe UI Semilight</vt:lpstr>
      <vt:lpstr>Wingdings</vt:lpstr>
      <vt:lpstr>Storybuilding Neal Creative</vt:lpstr>
      <vt:lpstr>Criminal Exploitation</vt:lpstr>
      <vt:lpstr>PowerPoint Presentation</vt:lpstr>
      <vt:lpstr>POWERFUL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Exploitation</dc:title>
  <dc:creator>Tash Louise Oliver (1703799)</dc:creator>
  <cp:lastModifiedBy>Tash Louise Oliver (1703799)</cp:lastModifiedBy>
  <cp:revision>4</cp:revision>
  <dcterms:created xsi:type="dcterms:W3CDTF">2021-03-11T14:58:14Z</dcterms:created>
  <dcterms:modified xsi:type="dcterms:W3CDTF">2021-03-22T19:22:48Z</dcterms:modified>
</cp:coreProperties>
</file>