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6" r:id="rId1"/>
  </p:sldMasterIdLst>
  <p:notesMasterIdLst>
    <p:notesMasterId r:id="rId13"/>
  </p:notesMasterIdLst>
  <p:handoutMasterIdLst>
    <p:handoutMasterId r:id="rId14"/>
  </p:handoutMasterIdLst>
  <p:sldIdLst>
    <p:sldId id="271" r:id="rId2"/>
    <p:sldId id="270" r:id="rId3"/>
    <p:sldId id="272" r:id="rId4"/>
    <p:sldId id="274" r:id="rId5"/>
    <p:sldId id="273" r:id="rId6"/>
    <p:sldId id="269" r:id="rId7"/>
    <p:sldId id="259" r:id="rId8"/>
    <p:sldId id="276" r:id="rId9"/>
    <p:sldId id="275" r:id="rId10"/>
    <p:sldId id="266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orrell Frame" initials="SF" lastIdx="1" clrIdx="0">
    <p:extLst>
      <p:ext uri="{19B8F6BF-5375-455C-9EA6-DF929625EA0E}">
        <p15:presenceInfo xmlns:p15="http://schemas.microsoft.com/office/powerpoint/2012/main" userId="08a0e3eec4cc9c3b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2941" autoAdjust="0"/>
    <p:restoredTop sz="69017" autoAdjust="0"/>
  </p:normalViewPr>
  <p:slideViewPr>
    <p:cSldViewPr snapToGrid="0">
      <p:cViewPr varScale="1">
        <p:scale>
          <a:sx n="72" d="100"/>
          <a:sy n="72" d="100"/>
        </p:scale>
        <p:origin x="336" y="66"/>
      </p:cViewPr>
      <p:guideLst/>
    </p:cSldViewPr>
  </p:slideViewPr>
  <p:outlineViewPr>
    <p:cViewPr>
      <p:scale>
        <a:sx n="33" d="100"/>
        <a:sy n="33" d="100"/>
      </p:scale>
      <p:origin x="0" y="-8718"/>
    </p:cViewPr>
  </p:outlineViewPr>
  <p:notesTextViewPr>
    <p:cViewPr>
      <p:scale>
        <a:sx n="125" d="100"/>
        <a:sy n="125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55" d="100"/>
          <a:sy n="55" d="100"/>
        </p:scale>
        <p:origin x="2880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12EB59D-66CF-4172-94C7-5AB6D9C9DA43}" type="doc">
      <dgm:prSet loTypeId="urn:microsoft.com/office/officeart/2008/layout/VerticalCurvedList" loCatId="list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GB"/>
        </a:p>
      </dgm:t>
    </dgm:pt>
    <dgm:pt modelId="{FC1EF94C-F646-4472-A8CB-616379F2E8AC}">
      <dgm:prSet/>
      <dgm:spPr/>
      <dgm:t>
        <a:bodyPr/>
        <a:lstStyle/>
        <a:p>
          <a:r>
            <a:rPr lang="en-GB" baseline="0"/>
            <a:t>Insulin resistance</a:t>
          </a:r>
          <a:endParaRPr lang="en-GB"/>
        </a:p>
      </dgm:t>
    </dgm:pt>
    <dgm:pt modelId="{F6228ACC-D940-46DC-8C91-EB4231FA8702}" type="parTrans" cxnId="{605034F4-3BF0-42F5-B8D4-0A8C5F50C8F5}">
      <dgm:prSet/>
      <dgm:spPr/>
      <dgm:t>
        <a:bodyPr/>
        <a:lstStyle/>
        <a:p>
          <a:endParaRPr lang="en-GB"/>
        </a:p>
      </dgm:t>
    </dgm:pt>
    <dgm:pt modelId="{36E3E0E5-6EB7-4944-9C97-01582D8EF9C1}" type="sibTrans" cxnId="{605034F4-3BF0-42F5-B8D4-0A8C5F50C8F5}">
      <dgm:prSet/>
      <dgm:spPr/>
      <dgm:t>
        <a:bodyPr/>
        <a:lstStyle/>
        <a:p>
          <a:endParaRPr lang="en-GB"/>
        </a:p>
      </dgm:t>
    </dgm:pt>
    <dgm:pt modelId="{F72D8C82-00E8-40FD-93AA-896A4AD575FF}">
      <dgm:prSet/>
      <dgm:spPr/>
      <dgm:t>
        <a:bodyPr/>
        <a:lstStyle/>
        <a:p>
          <a:r>
            <a:rPr lang="en-GB" baseline="0"/>
            <a:t>Type 2 diabetes</a:t>
          </a:r>
          <a:endParaRPr lang="en-GB"/>
        </a:p>
      </dgm:t>
    </dgm:pt>
    <dgm:pt modelId="{699F1DAC-67C4-4221-A926-E06F30C8CAD1}" type="parTrans" cxnId="{F083ADCD-0D70-4C75-A455-D97743969147}">
      <dgm:prSet/>
      <dgm:spPr/>
      <dgm:t>
        <a:bodyPr/>
        <a:lstStyle/>
        <a:p>
          <a:endParaRPr lang="en-GB"/>
        </a:p>
      </dgm:t>
    </dgm:pt>
    <dgm:pt modelId="{71A7878C-17AE-4941-AFA6-304E75F8E159}" type="sibTrans" cxnId="{F083ADCD-0D70-4C75-A455-D97743969147}">
      <dgm:prSet/>
      <dgm:spPr/>
      <dgm:t>
        <a:bodyPr/>
        <a:lstStyle/>
        <a:p>
          <a:endParaRPr lang="en-GB"/>
        </a:p>
      </dgm:t>
    </dgm:pt>
    <dgm:pt modelId="{E3B1877A-7164-4FDF-BC6C-EF4E86670C4D}">
      <dgm:prSet/>
      <dgm:spPr/>
      <dgm:t>
        <a:bodyPr/>
        <a:lstStyle/>
        <a:p>
          <a:r>
            <a:rPr lang="en-GB" baseline="0"/>
            <a:t>Hypertension</a:t>
          </a:r>
          <a:endParaRPr lang="en-GB"/>
        </a:p>
      </dgm:t>
    </dgm:pt>
    <dgm:pt modelId="{5D83A281-15B3-4B5D-B092-47C8A5C8C65A}" type="parTrans" cxnId="{5F61D11D-BDC1-4D75-A807-894D52DBA686}">
      <dgm:prSet/>
      <dgm:spPr/>
      <dgm:t>
        <a:bodyPr/>
        <a:lstStyle/>
        <a:p>
          <a:endParaRPr lang="en-GB"/>
        </a:p>
      </dgm:t>
    </dgm:pt>
    <dgm:pt modelId="{3F7A78F9-7FFC-42DF-BBD5-FAD167C47E58}" type="sibTrans" cxnId="{5F61D11D-BDC1-4D75-A807-894D52DBA686}">
      <dgm:prSet/>
      <dgm:spPr/>
      <dgm:t>
        <a:bodyPr/>
        <a:lstStyle/>
        <a:p>
          <a:endParaRPr lang="en-GB"/>
        </a:p>
      </dgm:t>
    </dgm:pt>
    <dgm:pt modelId="{9306561F-DA29-44E3-A6B9-A39BCA878089}">
      <dgm:prSet/>
      <dgm:spPr/>
      <dgm:t>
        <a:bodyPr/>
        <a:lstStyle/>
        <a:p>
          <a:r>
            <a:rPr lang="en-GB" baseline="0"/>
            <a:t>High cholesterol</a:t>
          </a:r>
          <a:endParaRPr lang="en-GB"/>
        </a:p>
      </dgm:t>
    </dgm:pt>
    <dgm:pt modelId="{D7DB2343-A5DB-4F82-9A47-EB693DE884A2}" type="parTrans" cxnId="{7D0802B9-8E75-4CEE-9A06-DC0DFBC55413}">
      <dgm:prSet/>
      <dgm:spPr/>
      <dgm:t>
        <a:bodyPr/>
        <a:lstStyle/>
        <a:p>
          <a:endParaRPr lang="en-GB"/>
        </a:p>
      </dgm:t>
    </dgm:pt>
    <dgm:pt modelId="{A2E04DC3-AF9D-47CD-8D3A-D869334B662D}" type="sibTrans" cxnId="{7D0802B9-8E75-4CEE-9A06-DC0DFBC55413}">
      <dgm:prSet/>
      <dgm:spPr/>
      <dgm:t>
        <a:bodyPr/>
        <a:lstStyle/>
        <a:p>
          <a:endParaRPr lang="en-GB"/>
        </a:p>
      </dgm:t>
    </dgm:pt>
    <dgm:pt modelId="{FE5F6DC9-B099-4FEC-A50E-C5112A1A35A4}">
      <dgm:prSet/>
      <dgm:spPr/>
      <dgm:t>
        <a:bodyPr/>
        <a:lstStyle/>
        <a:p>
          <a:r>
            <a:rPr lang="en-GB" baseline="0"/>
            <a:t>Stroke</a:t>
          </a:r>
          <a:endParaRPr lang="en-GB"/>
        </a:p>
      </dgm:t>
    </dgm:pt>
    <dgm:pt modelId="{DD712574-1CFA-4E72-8281-9432C0A44A4E}" type="parTrans" cxnId="{22F9AEE2-8116-4F7B-9D39-8ADF75D4071D}">
      <dgm:prSet/>
      <dgm:spPr/>
      <dgm:t>
        <a:bodyPr/>
        <a:lstStyle/>
        <a:p>
          <a:endParaRPr lang="en-GB"/>
        </a:p>
      </dgm:t>
    </dgm:pt>
    <dgm:pt modelId="{06729C88-8C08-4B73-8CB2-69790AB6FD2A}" type="sibTrans" cxnId="{22F9AEE2-8116-4F7B-9D39-8ADF75D4071D}">
      <dgm:prSet/>
      <dgm:spPr/>
      <dgm:t>
        <a:bodyPr/>
        <a:lstStyle/>
        <a:p>
          <a:endParaRPr lang="en-GB"/>
        </a:p>
      </dgm:t>
    </dgm:pt>
    <dgm:pt modelId="{DBFC21F3-FE90-477A-A26B-EC3EB63860D4}">
      <dgm:prSet/>
      <dgm:spPr/>
      <dgm:t>
        <a:bodyPr/>
        <a:lstStyle/>
        <a:p>
          <a:r>
            <a:rPr lang="en-GB" baseline="0"/>
            <a:t>Osteoarthritis</a:t>
          </a:r>
          <a:endParaRPr lang="en-GB"/>
        </a:p>
      </dgm:t>
    </dgm:pt>
    <dgm:pt modelId="{B07199A3-F939-4F3E-8DD2-1795D46F92DC}" type="parTrans" cxnId="{D336A81C-44D5-4FCE-8B16-F7EE19662841}">
      <dgm:prSet/>
      <dgm:spPr/>
      <dgm:t>
        <a:bodyPr/>
        <a:lstStyle/>
        <a:p>
          <a:endParaRPr lang="en-GB"/>
        </a:p>
      </dgm:t>
    </dgm:pt>
    <dgm:pt modelId="{2B28F187-40D7-477D-9545-803B4A6F8F65}" type="sibTrans" cxnId="{D336A81C-44D5-4FCE-8B16-F7EE19662841}">
      <dgm:prSet/>
      <dgm:spPr/>
      <dgm:t>
        <a:bodyPr/>
        <a:lstStyle/>
        <a:p>
          <a:endParaRPr lang="en-GB"/>
        </a:p>
      </dgm:t>
    </dgm:pt>
    <dgm:pt modelId="{3FFEDBF0-FB6B-4B97-BF75-56F552294F92}" type="pres">
      <dgm:prSet presAssocID="{612EB59D-66CF-4172-94C7-5AB6D9C9DA43}" presName="Name0" presStyleCnt="0">
        <dgm:presLayoutVars>
          <dgm:chMax val="7"/>
          <dgm:chPref val="7"/>
          <dgm:dir/>
        </dgm:presLayoutVars>
      </dgm:prSet>
      <dgm:spPr/>
    </dgm:pt>
    <dgm:pt modelId="{5E4E19EF-5E7B-4E62-B71C-3B83BE258240}" type="pres">
      <dgm:prSet presAssocID="{612EB59D-66CF-4172-94C7-5AB6D9C9DA43}" presName="Name1" presStyleCnt="0"/>
      <dgm:spPr/>
    </dgm:pt>
    <dgm:pt modelId="{D7956670-63EA-4A56-AA4D-E069EA27F5AC}" type="pres">
      <dgm:prSet presAssocID="{612EB59D-66CF-4172-94C7-5AB6D9C9DA43}" presName="cycle" presStyleCnt="0"/>
      <dgm:spPr/>
    </dgm:pt>
    <dgm:pt modelId="{96711008-4ECE-4E28-A86F-BF451B11147A}" type="pres">
      <dgm:prSet presAssocID="{612EB59D-66CF-4172-94C7-5AB6D9C9DA43}" presName="srcNode" presStyleLbl="node1" presStyleIdx="0" presStyleCnt="6"/>
      <dgm:spPr/>
    </dgm:pt>
    <dgm:pt modelId="{F40D17CE-9A4F-4E78-8017-94137A039A74}" type="pres">
      <dgm:prSet presAssocID="{612EB59D-66CF-4172-94C7-5AB6D9C9DA43}" presName="conn" presStyleLbl="parChTrans1D2" presStyleIdx="0" presStyleCnt="1"/>
      <dgm:spPr/>
    </dgm:pt>
    <dgm:pt modelId="{99092C3D-8CD3-4A21-9BFB-23535C84104A}" type="pres">
      <dgm:prSet presAssocID="{612EB59D-66CF-4172-94C7-5AB6D9C9DA43}" presName="extraNode" presStyleLbl="node1" presStyleIdx="0" presStyleCnt="6"/>
      <dgm:spPr/>
    </dgm:pt>
    <dgm:pt modelId="{1A1A3C61-E308-41FC-88C4-B0CCE3B612D0}" type="pres">
      <dgm:prSet presAssocID="{612EB59D-66CF-4172-94C7-5AB6D9C9DA43}" presName="dstNode" presStyleLbl="node1" presStyleIdx="0" presStyleCnt="6"/>
      <dgm:spPr/>
    </dgm:pt>
    <dgm:pt modelId="{60BACB6E-4AAE-4951-99AD-68CE963A0724}" type="pres">
      <dgm:prSet presAssocID="{FC1EF94C-F646-4472-A8CB-616379F2E8AC}" presName="text_1" presStyleLbl="node1" presStyleIdx="0" presStyleCnt="6">
        <dgm:presLayoutVars>
          <dgm:bulletEnabled val="1"/>
        </dgm:presLayoutVars>
      </dgm:prSet>
      <dgm:spPr/>
    </dgm:pt>
    <dgm:pt modelId="{306AB4C3-CB2A-478D-BEFE-F865DB921A9B}" type="pres">
      <dgm:prSet presAssocID="{FC1EF94C-F646-4472-A8CB-616379F2E8AC}" presName="accent_1" presStyleCnt="0"/>
      <dgm:spPr/>
    </dgm:pt>
    <dgm:pt modelId="{5F07B5EA-CE8C-4F3A-BAD0-E7623E94FC8D}" type="pres">
      <dgm:prSet presAssocID="{FC1EF94C-F646-4472-A8CB-616379F2E8AC}" presName="accentRepeatNode" presStyleLbl="solidFgAcc1" presStyleIdx="0" presStyleCnt="6"/>
      <dgm:spPr/>
    </dgm:pt>
    <dgm:pt modelId="{8947B8B1-856A-4724-B56B-5B2D0977C34D}" type="pres">
      <dgm:prSet presAssocID="{F72D8C82-00E8-40FD-93AA-896A4AD575FF}" presName="text_2" presStyleLbl="node1" presStyleIdx="1" presStyleCnt="6">
        <dgm:presLayoutVars>
          <dgm:bulletEnabled val="1"/>
        </dgm:presLayoutVars>
      </dgm:prSet>
      <dgm:spPr/>
    </dgm:pt>
    <dgm:pt modelId="{3508D19B-D7DB-4AAB-8EDB-C07D50B8EF98}" type="pres">
      <dgm:prSet presAssocID="{F72D8C82-00E8-40FD-93AA-896A4AD575FF}" presName="accent_2" presStyleCnt="0"/>
      <dgm:spPr/>
    </dgm:pt>
    <dgm:pt modelId="{78C5824D-8D1E-4702-850B-77BC3DCEE560}" type="pres">
      <dgm:prSet presAssocID="{F72D8C82-00E8-40FD-93AA-896A4AD575FF}" presName="accentRepeatNode" presStyleLbl="solidFgAcc1" presStyleIdx="1" presStyleCnt="6"/>
      <dgm:spPr/>
    </dgm:pt>
    <dgm:pt modelId="{CFAA7946-4534-4FA8-9094-152851567922}" type="pres">
      <dgm:prSet presAssocID="{E3B1877A-7164-4FDF-BC6C-EF4E86670C4D}" presName="text_3" presStyleLbl="node1" presStyleIdx="2" presStyleCnt="6">
        <dgm:presLayoutVars>
          <dgm:bulletEnabled val="1"/>
        </dgm:presLayoutVars>
      </dgm:prSet>
      <dgm:spPr/>
    </dgm:pt>
    <dgm:pt modelId="{81586A31-58AE-4028-9FD0-6FF056052DFD}" type="pres">
      <dgm:prSet presAssocID="{E3B1877A-7164-4FDF-BC6C-EF4E86670C4D}" presName="accent_3" presStyleCnt="0"/>
      <dgm:spPr/>
    </dgm:pt>
    <dgm:pt modelId="{295BE520-2798-4E4C-A6AB-B965501918C9}" type="pres">
      <dgm:prSet presAssocID="{E3B1877A-7164-4FDF-BC6C-EF4E86670C4D}" presName="accentRepeatNode" presStyleLbl="solidFgAcc1" presStyleIdx="2" presStyleCnt="6"/>
      <dgm:spPr/>
    </dgm:pt>
    <dgm:pt modelId="{50F57F9C-8883-4DB9-99DC-6163FB6AEC79}" type="pres">
      <dgm:prSet presAssocID="{9306561F-DA29-44E3-A6B9-A39BCA878089}" presName="text_4" presStyleLbl="node1" presStyleIdx="3" presStyleCnt="6">
        <dgm:presLayoutVars>
          <dgm:bulletEnabled val="1"/>
        </dgm:presLayoutVars>
      </dgm:prSet>
      <dgm:spPr/>
    </dgm:pt>
    <dgm:pt modelId="{2FBAD1FD-E256-4D93-8819-893D1913F064}" type="pres">
      <dgm:prSet presAssocID="{9306561F-DA29-44E3-A6B9-A39BCA878089}" presName="accent_4" presStyleCnt="0"/>
      <dgm:spPr/>
    </dgm:pt>
    <dgm:pt modelId="{96752580-ED89-44B1-A4D9-230B06E128A7}" type="pres">
      <dgm:prSet presAssocID="{9306561F-DA29-44E3-A6B9-A39BCA878089}" presName="accentRepeatNode" presStyleLbl="solidFgAcc1" presStyleIdx="3" presStyleCnt="6"/>
      <dgm:spPr/>
    </dgm:pt>
    <dgm:pt modelId="{6E70F189-20E6-4214-883F-49EBC87D5CE3}" type="pres">
      <dgm:prSet presAssocID="{FE5F6DC9-B099-4FEC-A50E-C5112A1A35A4}" presName="text_5" presStyleLbl="node1" presStyleIdx="4" presStyleCnt="6">
        <dgm:presLayoutVars>
          <dgm:bulletEnabled val="1"/>
        </dgm:presLayoutVars>
      </dgm:prSet>
      <dgm:spPr/>
    </dgm:pt>
    <dgm:pt modelId="{AC7B1FCC-7872-42EF-B114-0F111ADC0E5D}" type="pres">
      <dgm:prSet presAssocID="{FE5F6DC9-B099-4FEC-A50E-C5112A1A35A4}" presName="accent_5" presStyleCnt="0"/>
      <dgm:spPr/>
    </dgm:pt>
    <dgm:pt modelId="{F7B2B54F-A502-47E2-ACC3-7DB4CBF72B0E}" type="pres">
      <dgm:prSet presAssocID="{FE5F6DC9-B099-4FEC-A50E-C5112A1A35A4}" presName="accentRepeatNode" presStyleLbl="solidFgAcc1" presStyleIdx="4" presStyleCnt="6"/>
      <dgm:spPr/>
    </dgm:pt>
    <dgm:pt modelId="{728B44BA-48D8-4CD6-B665-FEA5B2B8505C}" type="pres">
      <dgm:prSet presAssocID="{DBFC21F3-FE90-477A-A26B-EC3EB63860D4}" presName="text_6" presStyleLbl="node1" presStyleIdx="5" presStyleCnt="6">
        <dgm:presLayoutVars>
          <dgm:bulletEnabled val="1"/>
        </dgm:presLayoutVars>
      </dgm:prSet>
      <dgm:spPr/>
    </dgm:pt>
    <dgm:pt modelId="{D1FDE7D6-A396-4B86-9971-A7F9DEC1C117}" type="pres">
      <dgm:prSet presAssocID="{DBFC21F3-FE90-477A-A26B-EC3EB63860D4}" presName="accent_6" presStyleCnt="0"/>
      <dgm:spPr/>
    </dgm:pt>
    <dgm:pt modelId="{4B9FD3F3-69BA-4EC1-9C55-5921E48F0B67}" type="pres">
      <dgm:prSet presAssocID="{DBFC21F3-FE90-477A-A26B-EC3EB63860D4}" presName="accentRepeatNode" presStyleLbl="solidFgAcc1" presStyleIdx="5" presStyleCnt="6"/>
      <dgm:spPr/>
    </dgm:pt>
  </dgm:ptLst>
  <dgm:cxnLst>
    <dgm:cxn modelId="{E436560E-1A61-4B0A-B376-F509130EF455}" type="presOf" srcId="{FC1EF94C-F646-4472-A8CB-616379F2E8AC}" destId="{60BACB6E-4AAE-4951-99AD-68CE963A0724}" srcOrd="0" destOrd="0" presId="urn:microsoft.com/office/officeart/2008/layout/VerticalCurvedList"/>
    <dgm:cxn modelId="{D336A81C-44D5-4FCE-8B16-F7EE19662841}" srcId="{612EB59D-66CF-4172-94C7-5AB6D9C9DA43}" destId="{DBFC21F3-FE90-477A-A26B-EC3EB63860D4}" srcOrd="5" destOrd="0" parTransId="{B07199A3-F939-4F3E-8DD2-1795D46F92DC}" sibTransId="{2B28F187-40D7-477D-9545-803B4A6F8F65}"/>
    <dgm:cxn modelId="{5F61D11D-BDC1-4D75-A807-894D52DBA686}" srcId="{612EB59D-66CF-4172-94C7-5AB6D9C9DA43}" destId="{E3B1877A-7164-4FDF-BC6C-EF4E86670C4D}" srcOrd="2" destOrd="0" parTransId="{5D83A281-15B3-4B5D-B092-47C8A5C8C65A}" sibTransId="{3F7A78F9-7FFC-42DF-BBD5-FAD167C47E58}"/>
    <dgm:cxn modelId="{E71A8F32-338E-4047-A7EB-1D55602D34DB}" type="presOf" srcId="{612EB59D-66CF-4172-94C7-5AB6D9C9DA43}" destId="{3FFEDBF0-FB6B-4B97-BF75-56F552294F92}" srcOrd="0" destOrd="0" presId="urn:microsoft.com/office/officeart/2008/layout/VerticalCurvedList"/>
    <dgm:cxn modelId="{65265667-971A-412A-86DB-B8CDD496BF7B}" type="presOf" srcId="{E3B1877A-7164-4FDF-BC6C-EF4E86670C4D}" destId="{CFAA7946-4534-4FA8-9094-152851567922}" srcOrd="0" destOrd="0" presId="urn:microsoft.com/office/officeart/2008/layout/VerticalCurvedList"/>
    <dgm:cxn modelId="{E986AF69-DCD1-4672-831B-7DFEA489B6EF}" type="presOf" srcId="{DBFC21F3-FE90-477A-A26B-EC3EB63860D4}" destId="{728B44BA-48D8-4CD6-B665-FEA5B2B8505C}" srcOrd="0" destOrd="0" presId="urn:microsoft.com/office/officeart/2008/layout/VerticalCurvedList"/>
    <dgm:cxn modelId="{D57CE770-A862-44FC-A4E7-ECDA487A86A9}" type="presOf" srcId="{9306561F-DA29-44E3-A6B9-A39BCA878089}" destId="{50F57F9C-8883-4DB9-99DC-6163FB6AEC79}" srcOrd="0" destOrd="0" presId="urn:microsoft.com/office/officeart/2008/layout/VerticalCurvedList"/>
    <dgm:cxn modelId="{B7DF80B5-02D5-480F-A0B4-B464D1F7D4E5}" type="presOf" srcId="{F72D8C82-00E8-40FD-93AA-896A4AD575FF}" destId="{8947B8B1-856A-4724-B56B-5B2D0977C34D}" srcOrd="0" destOrd="0" presId="urn:microsoft.com/office/officeart/2008/layout/VerticalCurvedList"/>
    <dgm:cxn modelId="{7D0802B9-8E75-4CEE-9A06-DC0DFBC55413}" srcId="{612EB59D-66CF-4172-94C7-5AB6D9C9DA43}" destId="{9306561F-DA29-44E3-A6B9-A39BCA878089}" srcOrd="3" destOrd="0" parTransId="{D7DB2343-A5DB-4F82-9A47-EB693DE884A2}" sibTransId="{A2E04DC3-AF9D-47CD-8D3A-D869334B662D}"/>
    <dgm:cxn modelId="{F083ADCD-0D70-4C75-A455-D97743969147}" srcId="{612EB59D-66CF-4172-94C7-5AB6D9C9DA43}" destId="{F72D8C82-00E8-40FD-93AA-896A4AD575FF}" srcOrd="1" destOrd="0" parTransId="{699F1DAC-67C4-4221-A926-E06F30C8CAD1}" sibTransId="{71A7878C-17AE-4941-AFA6-304E75F8E159}"/>
    <dgm:cxn modelId="{794ED1DC-F001-4EC4-9E1D-81A928938871}" type="presOf" srcId="{FE5F6DC9-B099-4FEC-A50E-C5112A1A35A4}" destId="{6E70F189-20E6-4214-883F-49EBC87D5CE3}" srcOrd="0" destOrd="0" presId="urn:microsoft.com/office/officeart/2008/layout/VerticalCurvedList"/>
    <dgm:cxn modelId="{22F9AEE2-8116-4F7B-9D39-8ADF75D4071D}" srcId="{612EB59D-66CF-4172-94C7-5AB6D9C9DA43}" destId="{FE5F6DC9-B099-4FEC-A50E-C5112A1A35A4}" srcOrd="4" destOrd="0" parTransId="{DD712574-1CFA-4E72-8281-9432C0A44A4E}" sibTransId="{06729C88-8C08-4B73-8CB2-69790AB6FD2A}"/>
    <dgm:cxn modelId="{BDA11BF1-F5D9-4524-AEF5-0A1717A0BBF5}" type="presOf" srcId="{36E3E0E5-6EB7-4944-9C97-01582D8EF9C1}" destId="{F40D17CE-9A4F-4E78-8017-94137A039A74}" srcOrd="0" destOrd="0" presId="urn:microsoft.com/office/officeart/2008/layout/VerticalCurvedList"/>
    <dgm:cxn modelId="{605034F4-3BF0-42F5-B8D4-0A8C5F50C8F5}" srcId="{612EB59D-66CF-4172-94C7-5AB6D9C9DA43}" destId="{FC1EF94C-F646-4472-A8CB-616379F2E8AC}" srcOrd="0" destOrd="0" parTransId="{F6228ACC-D940-46DC-8C91-EB4231FA8702}" sibTransId="{36E3E0E5-6EB7-4944-9C97-01582D8EF9C1}"/>
    <dgm:cxn modelId="{E180801E-CFC2-4A5E-AB60-4CAAF9727794}" type="presParOf" srcId="{3FFEDBF0-FB6B-4B97-BF75-56F552294F92}" destId="{5E4E19EF-5E7B-4E62-B71C-3B83BE258240}" srcOrd="0" destOrd="0" presId="urn:microsoft.com/office/officeart/2008/layout/VerticalCurvedList"/>
    <dgm:cxn modelId="{498D631E-84A5-496B-92B6-D5DC452134B6}" type="presParOf" srcId="{5E4E19EF-5E7B-4E62-B71C-3B83BE258240}" destId="{D7956670-63EA-4A56-AA4D-E069EA27F5AC}" srcOrd="0" destOrd="0" presId="urn:microsoft.com/office/officeart/2008/layout/VerticalCurvedList"/>
    <dgm:cxn modelId="{AE54BEE8-0EAE-436C-96F0-D021D78ED0EA}" type="presParOf" srcId="{D7956670-63EA-4A56-AA4D-E069EA27F5AC}" destId="{96711008-4ECE-4E28-A86F-BF451B11147A}" srcOrd="0" destOrd="0" presId="urn:microsoft.com/office/officeart/2008/layout/VerticalCurvedList"/>
    <dgm:cxn modelId="{4DF91D31-0480-47B2-A451-A4A22E0075F5}" type="presParOf" srcId="{D7956670-63EA-4A56-AA4D-E069EA27F5AC}" destId="{F40D17CE-9A4F-4E78-8017-94137A039A74}" srcOrd="1" destOrd="0" presId="urn:microsoft.com/office/officeart/2008/layout/VerticalCurvedList"/>
    <dgm:cxn modelId="{C7B76AC1-17D9-4212-B0C3-F25CAD1ED77B}" type="presParOf" srcId="{D7956670-63EA-4A56-AA4D-E069EA27F5AC}" destId="{99092C3D-8CD3-4A21-9BFB-23535C84104A}" srcOrd="2" destOrd="0" presId="urn:microsoft.com/office/officeart/2008/layout/VerticalCurvedList"/>
    <dgm:cxn modelId="{B9279846-29BE-4757-BF19-E5BA1E9FF58E}" type="presParOf" srcId="{D7956670-63EA-4A56-AA4D-E069EA27F5AC}" destId="{1A1A3C61-E308-41FC-88C4-B0CCE3B612D0}" srcOrd="3" destOrd="0" presId="urn:microsoft.com/office/officeart/2008/layout/VerticalCurvedList"/>
    <dgm:cxn modelId="{EF7A8738-E81C-4732-AFC3-29DAEF84B609}" type="presParOf" srcId="{5E4E19EF-5E7B-4E62-B71C-3B83BE258240}" destId="{60BACB6E-4AAE-4951-99AD-68CE963A0724}" srcOrd="1" destOrd="0" presId="urn:microsoft.com/office/officeart/2008/layout/VerticalCurvedList"/>
    <dgm:cxn modelId="{21B3A5D4-0ADF-490D-BBB5-4BA0DA3CA5CF}" type="presParOf" srcId="{5E4E19EF-5E7B-4E62-B71C-3B83BE258240}" destId="{306AB4C3-CB2A-478D-BEFE-F865DB921A9B}" srcOrd="2" destOrd="0" presId="urn:microsoft.com/office/officeart/2008/layout/VerticalCurvedList"/>
    <dgm:cxn modelId="{46CD412D-D66A-4913-B933-E9795056828E}" type="presParOf" srcId="{306AB4C3-CB2A-478D-BEFE-F865DB921A9B}" destId="{5F07B5EA-CE8C-4F3A-BAD0-E7623E94FC8D}" srcOrd="0" destOrd="0" presId="urn:microsoft.com/office/officeart/2008/layout/VerticalCurvedList"/>
    <dgm:cxn modelId="{54A6D32A-D133-4A42-8784-1F564B493382}" type="presParOf" srcId="{5E4E19EF-5E7B-4E62-B71C-3B83BE258240}" destId="{8947B8B1-856A-4724-B56B-5B2D0977C34D}" srcOrd="3" destOrd="0" presId="urn:microsoft.com/office/officeart/2008/layout/VerticalCurvedList"/>
    <dgm:cxn modelId="{F7725821-1864-4EA5-8759-F5F552CA77BD}" type="presParOf" srcId="{5E4E19EF-5E7B-4E62-B71C-3B83BE258240}" destId="{3508D19B-D7DB-4AAB-8EDB-C07D50B8EF98}" srcOrd="4" destOrd="0" presId="urn:microsoft.com/office/officeart/2008/layout/VerticalCurvedList"/>
    <dgm:cxn modelId="{90C984FC-0BCE-48C2-9232-2867C2065C66}" type="presParOf" srcId="{3508D19B-D7DB-4AAB-8EDB-C07D50B8EF98}" destId="{78C5824D-8D1E-4702-850B-77BC3DCEE560}" srcOrd="0" destOrd="0" presId="urn:microsoft.com/office/officeart/2008/layout/VerticalCurvedList"/>
    <dgm:cxn modelId="{833BAF07-2055-4815-870B-5D5DBDC908F0}" type="presParOf" srcId="{5E4E19EF-5E7B-4E62-B71C-3B83BE258240}" destId="{CFAA7946-4534-4FA8-9094-152851567922}" srcOrd="5" destOrd="0" presId="urn:microsoft.com/office/officeart/2008/layout/VerticalCurvedList"/>
    <dgm:cxn modelId="{3ED86CFB-13C3-410E-A25E-90E64C73AB92}" type="presParOf" srcId="{5E4E19EF-5E7B-4E62-B71C-3B83BE258240}" destId="{81586A31-58AE-4028-9FD0-6FF056052DFD}" srcOrd="6" destOrd="0" presId="urn:microsoft.com/office/officeart/2008/layout/VerticalCurvedList"/>
    <dgm:cxn modelId="{2D1D448D-85E7-4616-8C36-84ACC2B1B08E}" type="presParOf" srcId="{81586A31-58AE-4028-9FD0-6FF056052DFD}" destId="{295BE520-2798-4E4C-A6AB-B965501918C9}" srcOrd="0" destOrd="0" presId="urn:microsoft.com/office/officeart/2008/layout/VerticalCurvedList"/>
    <dgm:cxn modelId="{CF4794CE-C595-42DC-BCEF-D4EB9B3C8D45}" type="presParOf" srcId="{5E4E19EF-5E7B-4E62-B71C-3B83BE258240}" destId="{50F57F9C-8883-4DB9-99DC-6163FB6AEC79}" srcOrd="7" destOrd="0" presId="urn:microsoft.com/office/officeart/2008/layout/VerticalCurvedList"/>
    <dgm:cxn modelId="{E3662685-488C-4B6D-91A8-AE075C5C7354}" type="presParOf" srcId="{5E4E19EF-5E7B-4E62-B71C-3B83BE258240}" destId="{2FBAD1FD-E256-4D93-8819-893D1913F064}" srcOrd="8" destOrd="0" presId="urn:microsoft.com/office/officeart/2008/layout/VerticalCurvedList"/>
    <dgm:cxn modelId="{E4D85468-9E91-4112-9438-DC172C7AF4A4}" type="presParOf" srcId="{2FBAD1FD-E256-4D93-8819-893D1913F064}" destId="{96752580-ED89-44B1-A4D9-230B06E128A7}" srcOrd="0" destOrd="0" presId="urn:microsoft.com/office/officeart/2008/layout/VerticalCurvedList"/>
    <dgm:cxn modelId="{64C6D650-631B-4566-A349-718F71A68F63}" type="presParOf" srcId="{5E4E19EF-5E7B-4E62-B71C-3B83BE258240}" destId="{6E70F189-20E6-4214-883F-49EBC87D5CE3}" srcOrd="9" destOrd="0" presId="urn:microsoft.com/office/officeart/2008/layout/VerticalCurvedList"/>
    <dgm:cxn modelId="{62869E4F-E3DA-4406-BAA1-5E124B894582}" type="presParOf" srcId="{5E4E19EF-5E7B-4E62-B71C-3B83BE258240}" destId="{AC7B1FCC-7872-42EF-B114-0F111ADC0E5D}" srcOrd="10" destOrd="0" presId="urn:microsoft.com/office/officeart/2008/layout/VerticalCurvedList"/>
    <dgm:cxn modelId="{77DBECF1-332B-4FD1-BDDC-D2B835ED74E6}" type="presParOf" srcId="{AC7B1FCC-7872-42EF-B114-0F111ADC0E5D}" destId="{F7B2B54F-A502-47E2-ACC3-7DB4CBF72B0E}" srcOrd="0" destOrd="0" presId="urn:microsoft.com/office/officeart/2008/layout/VerticalCurvedList"/>
    <dgm:cxn modelId="{7387AD94-8EED-4CB4-9F72-DADC6C18B712}" type="presParOf" srcId="{5E4E19EF-5E7B-4E62-B71C-3B83BE258240}" destId="{728B44BA-48D8-4CD6-B665-FEA5B2B8505C}" srcOrd="11" destOrd="0" presId="urn:microsoft.com/office/officeart/2008/layout/VerticalCurvedList"/>
    <dgm:cxn modelId="{47C5744B-428A-4C71-933E-7F6785955A73}" type="presParOf" srcId="{5E4E19EF-5E7B-4E62-B71C-3B83BE258240}" destId="{D1FDE7D6-A396-4B86-9971-A7F9DEC1C117}" srcOrd="12" destOrd="0" presId="urn:microsoft.com/office/officeart/2008/layout/VerticalCurvedList"/>
    <dgm:cxn modelId="{A1519399-CC01-42A0-A09D-6B7465B9AAF8}" type="presParOf" srcId="{D1FDE7D6-A396-4B86-9971-A7F9DEC1C117}" destId="{4B9FD3F3-69BA-4EC1-9C55-5921E48F0B67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82520F5-EE12-42DB-BA27-69D15C465981}" type="doc">
      <dgm:prSet loTypeId="urn:microsoft.com/office/officeart/2008/layout/VerticalCurvedList" loCatId="list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GB"/>
        </a:p>
      </dgm:t>
    </dgm:pt>
    <dgm:pt modelId="{E744CA51-F957-4D73-B173-BB5588B4595B}">
      <dgm:prSet/>
      <dgm:spPr/>
      <dgm:t>
        <a:bodyPr/>
        <a:lstStyle/>
        <a:p>
          <a:r>
            <a:rPr lang="en-GB" baseline="0"/>
            <a:t>Heart attack</a:t>
          </a:r>
          <a:endParaRPr lang="en-GB"/>
        </a:p>
      </dgm:t>
    </dgm:pt>
    <dgm:pt modelId="{D8C4DD93-9339-427E-91FD-49978F4EC6FF}" type="parTrans" cxnId="{6743BC67-E2F2-4D2E-9601-57077024798D}">
      <dgm:prSet/>
      <dgm:spPr/>
      <dgm:t>
        <a:bodyPr/>
        <a:lstStyle/>
        <a:p>
          <a:endParaRPr lang="en-GB"/>
        </a:p>
      </dgm:t>
    </dgm:pt>
    <dgm:pt modelId="{FB8517EB-7FD5-4CB6-BDB0-CEAF7B23E968}" type="sibTrans" cxnId="{6743BC67-E2F2-4D2E-9601-57077024798D}">
      <dgm:prSet/>
      <dgm:spPr/>
      <dgm:t>
        <a:bodyPr/>
        <a:lstStyle/>
        <a:p>
          <a:endParaRPr lang="en-GB"/>
        </a:p>
      </dgm:t>
    </dgm:pt>
    <dgm:pt modelId="{54BC6D41-E8E0-4295-9BFE-3AA25FEA7DDF}">
      <dgm:prSet/>
      <dgm:spPr/>
      <dgm:t>
        <a:bodyPr/>
        <a:lstStyle/>
        <a:p>
          <a:r>
            <a:rPr lang="en-GB" baseline="0"/>
            <a:t>Congestive heart failure</a:t>
          </a:r>
          <a:endParaRPr lang="en-GB"/>
        </a:p>
      </dgm:t>
    </dgm:pt>
    <dgm:pt modelId="{B7905C5C-FD45-4BE0-812D-55CBBEDD8197}" type="parTrans" cxnId="{493E872C-ED28-4A7F-8560-9EB428B3E8C0}">
      <dgm:prSet/>
      <dgm:spPr/>
      <dgm:t>
        <a:bodyPr/>
        <a:lstStyle/>
        <a:p>
          <a:endParaRPr lang="en-GB"/>
        </a:p>
      </dgm:t>
    </dgm:pt>
    <dgm:pt modelId="{02D9F58B-D0CD-4A1D-AD0A-E40D624298DE}" type="sibTrans" cxnId="{493E872C-ED28-4A7F-8560-9EB428B3E8C0}">
      <dgm:prSet/>
      <dgm:spPr/>
      <dgm:t>
        <a:bodyPr/>
        <a:lstStyle/>
        <a:p>
          <a:endParaRPr lang="en-GB"/>
        </a:p>
      </dgm:t>
    </dgm:pt>
    <dgm:pt modelId="{3EDEC577-E3D6-41FA-B708-80D3D756ABA2}">
      <dgm:prSet/>
      <dgm:spPr/>
      <dgm:t>
        <a:bodyPr/>
        <a:lstStyle/>
        <a:p>
          <a:r>
            <a:rPr lang="en-GB" baseline="0"/>
            <a:t>Cancer</a:t>
          </a:r>
          <a:endParaRPr lang="en-GB"/>
        </a:p>
      </dgm:t>
    </dgm:pt>
    <dgm:pt modelId="{62CD9318-2ED7-49FA-86A3-925313BBCFC1}" type="parTrans" cxnId="{BAD1BBFB-28B5-48CC-8116-B336328CB8B0}">
      <dgm:prSet/>
      <dgm:spPr/>
      <dgm:t>
        <a:bodyPr/>
        <a:lstStyle/>
        <a:p>
          <a:endParaRPr lang="en-GB"/>
        </a:p>
      </dgm:t>
    </dgm:pt>
    <dgm:pt modelId="{6E4E92FF-9B19-4C0C-889E-BBEEE149C34F}" type="sibTrans" cxnId="{BAD1BBFB-28B5-48CC-8116-B336328CB8B0}">
      <dgm:prSet/>
      <dgm:spPr/>
      <dgm:t>
        <a:bodyPr/>
        <a:lstStyle/>
        <a:p>
          <a:endParaRPr lang="en-GB"/>
        </a:p>
      </dgm:t>
    </dgm:pt>
    <dgm:pt modelId="{5CABA09D-006A-4DDD-84C7-983DA1E030C6}">
      <dgm:prSet/>
      <dgm:spPr/>
      <dgm:t>
        <a:bodyPr/>
        <a:lstStyle/>
        <a:p>
          <a:r>
            <a:rPr lang="en-GB" baseline="0"/>
            <a:t>Gallstones</a:t>
          </a:r>
          <a:endParaRPr lang="en-GB"/>
        </a:p>
      </dgm:t>
    </dgm:pt>
    <dgm:pt modelId="{6D24369B-4CA2-4944-8014-74F6FEB3781B}" type="parTrans" cxnId="{5DC2E2E2-C76F-4AC5-AD21-2AE147369718}">
      <dgm:prSet/>
      <dgm:spPr/>
      <dgm:t>
        <a:bodyPr/>
        <a:lstStyle/>
        <a:p>
          <a:endParaRPr lang="en-GB"/>
        </a:p>
      </dgm:t>
    </dgm:pt>
    <dgm:pt modelId="{EEDD0EF1-AFA7-4ED8-A8BC-8041A6756C82}" type="sibTrans" cxnId="{5DC2E2E2-C76F-4AC5-AD21-2AE147369718}">
      <dgm:prSet/>
      <dgm:spPr/>
      <dgm:t>
        <a:bodyPr/>
        <a:lstStyle/>
        <a:p>
          <a:endParaRPr lang="en-GB"/>
        </a:p>
      </dgm:t>
    </dgm:pt>
    <dgm:pt modelId="{CA5C4EB8-3ACF-4593-A6F5-2AFBE8F814FD}">
      <dgm:prSet/>
      <dgm:spPr/>
      <dgm:t>
        <a:bodyPr/>
        <a:lstStyle/>
        <a:p>
          <a:r>
            <a:rPr lang="en-GB" baseline="0"/>
            <a:t>Gout</a:t>
          </a:r>
          <a:endParaRPr lang="en-GB"/>
        </a:p>
      </dgm:t>
    </dgm:pt>
    <dgm:pt modelId="{52B1F141-710F-4DDE-AF94-E9E8D5BA4E4D}" type="parTrans" cxnId="{68F792AF-2BD9-417B-8291-FD1FF8BD6F8E}">
      <dgm:prSet/>
      <dgm:spPr/>
      <dgm:t>
        <a:bodyPr/>
        <a:lstStyle/>
        <a:p>
          <a:endParaRPr lang="en-GB"/>
        </a:p>
      </dgm:t>
    </dgm:pt>
    <dgm:pt modelId="{2CCF8B08-CD1B-47A0-8D62-7368CDEC031C}" type="sibTrans" cxnId="{68F792AF-2BD9-417B-8291-FD1FF8BD6F8E}">
      <dgm:prSet/>
      <dgm:spPr/>
      <dgm:t>
        <a:bodyPr/>
        <a:lstStyle/>
        <a:p>
          <a:endParaRPr lang="en-GB"/>
        </a:p>
      </dgm:t>
    </dgm:pt>
    <dgm:pt modelId="{551D9985-CEC3-4986-B185-EFBBDD2A2E43}">
      <dgm:prSet/>
      <dgm:spPr/>
      <dgm:t>
        <a:bodyPr/>
        <a:lstStyle/>
        <a:p>
          <a:r>
            <a:rPr lang="en-GB" baseline="0"/>
            <a:t>Sleep apnoea</a:t>
          </a:r>
          <a:endParaRPr lang="en-GB"/>
        </a:p>
      </dgm:t>
    </dgm:pt>
    <dgm:pt modelId="{919F3BAA-57E0-4EBF-8BDC-CFFCBCEB7BBA}" type="parTrans" cxnId="{804663FA-4B9B-4D14-AA26-9B7DA8431E0B}">
      <dgm:prSet/>
      <dgm:spPr/>
      <dgm:t>
        <a:bodyPr/>
        <a:lstStyle/>
        <a:p>
          <a:endParaRPr lang="en-GB"/>
        </a:p>
      </dgm:t>
    </dgm:pt>
    <dgm:pt modelId="{731FB7A7-7920-407D-BD85-D0EFA18069F1}" type="sibTrans" cxnId="{804663FA-4B9B-4D14-AA26-9B7DA8431E0B}">
      <dgm:prSet/>
      <dgm:spPr/>
      <dgm:t>
        <a:bodyPr/>
        <a:lstStyle/>
        <a:p>
          <a:endParaRPr lang="en-GB"/>
        </a:p>
      </dgm:t>
    </dgm:pt>
    <dgm:pt modelId="{3D8E6C24-4E02-45AE-91A9-383654CCCE49}" type="pres">
      <dgm:prSet presAssocID="{082520F5-EE12-42DB-BA27-69D15C465981}" presName="Name0" presStyleCnt="0">
        <dgm:presLayoutVars>
          <dgm:chMax val="7"/>
          <dgm:chPref val="7"/>
          <dgm:dir val="rev"/>
        </dgm:presLayoutVars>
      </dgm:prSet>
      <dgm:spPr/>
    </dgm:pt>
    <dgm:pt modelId="{3F06326C-7925-4104-BD39-1FC51654C133}" type="pres">
      <dgm:prSet presAssocID="{082520F5-EE12-42DB-BA27-69D15C465981}" presName="Name1" presStyleCnt="0"/>
      <dgm:spPr/>
    </dgm:pt>
    <dgm:pt modelId="{F86C0440-9332-4207-AEE1-8E9D4269B54F}" type="pres">
      <dgm:prSet presAssocID="{082520F5-EE12-42DB-BA27-69D15C465981}" presName="cycle" presStyleCnt="0"/>
      <dgm:spPr/>
    </dgm:pt>
    <dgm:pt modelId="{7AD0BDA5-DCB5-4E11-9BE8-57A8045F4026}" type="pres">
      <dgm:prSet presAssocID="{082520F5-EE12-42DB-BA27-69D15C465981}" presName="srcNode" presStyleLbl="node1" presStyleIdx="0" presStyleCnt="6"/>
      <dgm:spPr/>
    </dgm:pt>
    <dgm:pt modelId="{9AB3A3D7-2E44-4020-9CDC-40494A6FAEDD}" type="pres">
      <dgm:prSet presAssocID="{082520F5-EE12-42DB-BA27-69D15C465981}" presName="conn" presStyleLbl="parChTrans1D2" presStyleIdx="0" presStyleCnt="1"/>
      <dgm:spPr/>
    </dgm:pt>
    <dgm:pt modelId="{371AB664-B081-45AC-885D-42484CD79BF1}" type="pres">
      <dgm:prSet presAssocID="{082520F5-EE12-42DB-BA27-69D15C465981}" presName="extraNode" presStyleLbl="node1" presStyleIdx="0" presStyleCnt="6"/>
      <dgm:spPr/>
    </dgm:pt>
    <dgm:pt modelId="{D82C7707-624D-4F03-A35C-FBA502F03496}" type="pres">
      <dgm:prSet presAssocID="{082520F5-EE12-42DB-BA27-69D15C465981}" presName="dstNode" presStyleLbl="node1" presStyleIdx="0" presStyleCnt="6"/>
      <dgm:spPr/>
    </dgm:pt>
    <dgm:pt modelId="{5F2C0352-452D-4CC9-91E5-2540A1BEF634}" type="pres">
      <dgm:prSet presAssocID="{E744CA51-F957-4D73-B173-BB5588B4595B}" presName="text_1" presStyleLbl="node1" presStyleIdx="0" presStyleCnt="6">
        <dgm:presLayoutVars>
          <dgm:bulletEnabled val="1"/>
        </dgm:presLayoutVars>
      </dgm:prSet>
      <dgm:spPr/>
    </dgm:pt>
    <dgm:pt modelId="{199CE419-C2C6-4846-B164-BCF633C3A79A}" type="pres">
      <dgm:prSet presAssocID="{E744CA51-F957-4D73-B173-BB5588B4595B}" presName="accent_1" presStyleCnt="0"/>
      <dgm:spPr/>
    </dgm:pt>
    <dgm:pt modelId="{E86AEFD4-CD19-43EB-9C27-EA22B87BBB8D}" type="pres">
      <dgm:prSet presAssocID="{E744CA51-F957-4D73-B173-BB5588B4595B}" presName="accentRepeatNode" presStyleLbl="solidFgAcc1" presStyleIdx="0" presStyleCnt="6"/>
      <dgm:spPr/>
    </dgm:pt>
    <dgm:pt modelId="{5E158218-F549-4C34-90F3-008DA438A0EC}" type="pres">
      <dgm:prSet presAssocID="{54BC6D41-E8E0-4295-9BFE-3AA25FEA7DDF}" presName="text_2" presStyleLbl="node1" presStyleIdx="1" presStyleCnt="6">
        <dgm:presLayoutVars>
          <dgm:bulletEnabled val="1"/>
        </dgm:presLayoutVars>
      </dgm:prSet>
      <dgm:spPr/>
    </dgm:pt>
    <dgm:pt modelId="{10684755-E919-45B1-B570-142AF4008282}" type="pres">
      <dgm:prSet presAssocID="{54BC6D41-E8E0-4295-9BFE-3AA25FEA7DDF}" presName="accent_2" presStyleCnt="0"/>
      <dgm:spPr/>
    </dgm:pt>
    <dgm:pt modelId="{4458F10E-E80C-4035-9202-89062B2B6C95}" type="pres">
      <dgm:prSet presAssocID="{54BC6D41-E8E0-4295-9BFE-3AA25FEA7DDF}" presName="accentRepeatNode" presStyleLbl="solidFgAcc1" presStyleIdx="1" presStyleCnt="6"/>
      <dgm:spPr/>
    </dgm:pt>
    <dgm:pt modelId="{1CBF0543-6E54-4521-B2A6-CCA78D76CB72}" type="pres">
      <dgm:prSet presAssocID="{3EDEC577-E3D6-41FA-B708-80D3D756ABA2}" presName="text_3" presStyleLbl="node1" presStyleIdx="2" presStyleCnt="6">
        <dgm:presLayoutVars>
          <dgm:bulletEnabled val="1"/>
        </dgm:presLayoutVars>
      </dgm:prSet>
      <dgm:spPr/>
    </dgm:pt>
    <dgm:pt modelId="{AEDF6354-E209-4D24-AB96-D13599F0E361}" type="pres">
      <dgm:prSet presAssocID="{3EDEC577-E3D6-41FA-B708-80D3D756ABA2}" presName="accent_3" presStyleCnt="0"/>
      <dgm:spPr/>
    </dgm:pt>
    <dgm:pt modelId="{9C581E57-971A-4E6F-AC51-62DCB6628E64}" type="pres">
      <dgm:prSet presAssocID="{3EDEC577-E3D6-41FA-B708-80D3D756ABA2}" presName="accentRepeatNode" presStyleLbl="solidFgAcc1" presStyleIdx="2" presStyleCnt="6"/>
      <dgm:spPr/>
    </dgm:pt>
    <dgm:pt modelId="{702BDCFA-3299-4558-8682-C3DA93B53033}" type="pres">
      <dgm:prSet presAssocID="{5CABA09D-006A-4DDD-84C7-983DA1E030C6}" presName="text_4" presStyleLbl="node1" presStyleIdx="3" presStyleCnt="6">
        <dgm:presLayoutVars>
          <dgm:bulletEnabled val="1"/>
        </dgm:presLayoutVars>
      </dgm:prSet>
      <dgm:spPr/>
    </dgm:pt>
    <dgm:pt modelId="{1869129D-5441-4C59-BEDE-8E0CC53662CB}" type="pres">
      <dgm:prSet presAssocID="{5CABA09D-006A-4DDD-84C7-983DA1E030C6}" presName="accent_4" presStyleCnt="0"/>
      <dgm:spPr/>
    </dgm:pt>
    <dgm:pt modelId="{473DE5B8-36AC-4564-B68D-8C253CF1815E}" type="pres">
      <dgm:prSet presAssocID="{5CABA09D-006A-4DDD-84C7-983DA1E030C6}" presName="accentRepeatNode" presStyleLbl="solidFgAcc1" presStyleIdx="3" presStyleCnt="6"/>
      <dgm:spPr/>
    </dgm:pt>
    <dgm:pt modelId="{600FB01B-CD55-4B68-AE41-6509942D94EF}" type="pres">
      <dgm:prSet presAssocID="{CA5C4EB8-3ACF-4593-A6F5-2AFBE8F814FD}" presName="text_5" presStyleLbl="node1" presStyleIdx="4" presStyleCnt="6">
        <dgm:presLayoutVars>
          <dgm:bulletEnabled val="1"/>
        </dgm:presLayoutVars>
      </dgm:prSet>
      <dgm:spPr/>
    </dgm:pt>
    <dgm:pt modelId="{1C418EBD-AA39-4579-BB9C-1E72215F4825}" type="pres">
      <dgm:prSet presAssocID="{CA5C4EB8-3ACF-4593-A6F5-2AFBE8F814FD}" presName="accent_5" presStyleCnt="0"/>
      <dgm:spPr/>
    </dgm:pt>
    <dgm:pt modelId="{E3B5FBB4-3C2F-4CD8-A579-A987D3A8B8D1}" type="pres">
      <dgm:prSet presAssocID="{CA5C4EB8-3ACF-4593-A6F5-2AFBE8F814FD}" presName="accentRepeatNode" presStyleLbl="solidFgAcc1" presStyleIdx="4" presStyleCnt="6"/>
      <dgm:spPr/>
    </dgm:pt>
    <dgm:pt modelId="{049FD107-0BE2-432A-87DD-77F6747EC830}" type="pres">
      <dgm:prSet presAssocID="{551D9985-CEC3-4986-B185-EFBBDD2A2E43}" presName="text_6" presStyleLbl="node1" presStyleIdx="5" presStyleCnt="6">
        <dgm:presLayoutVars>
          <dgm:bulletEnabled val="1"/>
        </dgm:presLayoutVars>
      </dgm:prSet>
      <dgm:spPr/>
    </dgm:pt>
    <dgm:pt modelId="{6D53E4D3-889B-43A8-83B5-0C2E4C8B61D8}" type="pres">
      <dgm:prSet presAssocID="{551D9985-CEC3-4986-B185-EFBBDD2A2E43}" presName="accent_6" presStyleCnt="0"/>
      <dgm:spPr/>
    </dgm:pt>
    <dgm:pt modelId="{B3A347A0-B9CA-43E4-86F8-5AC333F3F2C6}" type="pres">
      <dgm:prSet presAssocID="{551D9985-CEC3-4986-B185-EFBBDD2A2E43}" presName="accentRepeatNode" presStyleLbl="solidFgAcc1" presStyleIdx="5" presStyleCnt="6"/>
      <dgm:spPr/>
    </dgm:pt>
  </dgm:ptLst>
  <dgm:cxnLst>
    <dgm:cxn modelId="{6BECE716-7364-4150-B4DE-163E1CB57299}" type="presOf" srcId="{3EDEC577-E3D6-41FA-B708-80D3D756ABA2}" destId="{1CBF0543-6E54-4521-B2A6-CCA78D76CB72}" srcOrd="0" destOrd="0" presId="urn:microsoft.com/office/officeart/2008/layout/VerticalCurvedList"/>
    <dgm:cxn modelId="{493E872C-ED28-4A7F-8560-9EB428B3E8C0}" srcId="{082520F5-EE12-42DB-BA27-69D15C465981}" destId="{54BC6D41-E8E0-4295-9BFE-3AA25FEA7DDF}" srcOrd="1" destOrd="0" parTransId="{B7905C5C-FD45-4BE0-812D-55CBBEDD8197}" sibTransId="{02D9F58B-D0CD-4A1D-AD0A-E40D624298DE}"/>
    <dgm:cxn modelId="{4D121531-F452-4B1A-8D60-52E52B8B4ACA}" type="presOf" srcId="{5CABA09D-006A-4DDD-84C7-983DA1E030C6}" destId="{702BDCFA-3299-4558-8682-C3DA93B53033}" srcOrd="0" destOrd="0" presId="urn:microsoft.com/office/officeart/2008/layout/VerticalCurvedList"/>
    <dgm:cxn modelId="{B128CB61-3C6C-44CF-84A1-C5575188256D}" type="presOf" srcId="{54BC6D41-E8E0-4295-9BFE-3AA25FEA7DDF}" destId="{5E158218-F549-4C34-90F3-008DA438A0EC}" srcOrd="0" destOrd="0" presId="urn:microsoft.com/office/officeart/2008/layout/VerticalCurvedList"/>
    <dgm:cxn modelId="{6743BC67-E2F2-4D2E-9601-57077024798D}" srcId="{082520F5-EE12-42DB-BA27-69D15C465981}" destId="{E744CA51-F957-4D73-B173-BB5588B4595B}" srcOrd="0" destOrd="0" parTransId="{D8C4DD93-9339-427E-91FD-49978F4EC6FF}" sibTransId="{FB8517EB-7FD5-4CB6-BDB0-CEAF7B23E968}"/>
    <dgm:cxn modelId="{56850A59-DC2E-4E0C-9754-7CCDB7DE5E10}" type="presOf" srcId="{082520F5-EE12-42DB-BA27-69D15C465981}" destId="{3D8E6C24-4E02-45AE-91A9-383654CCCE49}" srcOrd="0" destOrd="0" presId="urn:microsoft.com/office/officeart/2008/layout/VerticalCurvedList"/>
    <dgm:cxn modelId="{8775448D-8F86-49E9-BF17-1B35DDC6353E}" type="presOf" srcId="{FB8517EB-7FD5-4CB6-BDB0-CEAF7B23E968}" destId="{9AB3A3D7-2E44-4020-9CDC-40494A6FAEDD}" srcOrd="0" destOrd="0" presId="urn:microsoft.com/office/officeart/2008/layout/VerticalCurvedList"/>
    <dgm:cxn modelId="{92C100AE-ACA7-4102-8CCC-DE7BEB0F09A7}" type="presOf" srcId="{E744CA51-F957-4D73-B173-BB5588B4595B}" destId="{5F2C0352-452D-4CC9-91E5-2540A1BEF634}" srcOrd="0" destOrd="0" presId="urn:microsoft.com/office/officeart/2008/layout/VerticalCurvedList"/>
    <dgm:cxn modelId="{68F792AF-2BD9-417B-8291-FD1FF8BD6F8E}" srcId="{082520F5-EE12-42DB-BA27-69D15C465981}" destId="{CA5C4EB8-3ACF-4593-A6F5-2AFBE8F814FD}" srcOrd="4" destOrd="0" parTransId="{52B1F141-710F-4DDE-AF94-E9E8D5BA4E4D}" sibTransId="{2CCF8B08-CD1B-47A0-8D62-7368CDEC031C}"/>
    <dgm:cxn modelId="{4205E0BA-44A4-42B0-9859-0C3A039AC463}" type="presOf" srcId="{CA5C4EB8-3ACF-4593-A6F5-2AFBE8F814FD}" destId="{600FB01B-CD55-4B68-AE41-6509942D94EF}" srcOrd="0" destOrd="0" presId="urn:microsoft.com/office/officeart/2008/layout/VerticalCurvedList"/>
    <dgm:cxn modelId="{F51B8FD7-3D6C-4C89-B733-22D7A21C0B6C}" type="presOf" srcId="{551D9985-CEC3-4986-B185-EFBBDD2A2E43}" destId="{049FD107-0BE2-432A-87DD-77F6747EC830}" srcOrd="0" destOrd="0" presId="urn:microsoft.com/office/officeart/2008/layout/VerticalCurvedList"/>
    <dgm:cxn modelId="{5DC2E2E2-C76F-4AC5-AD21-2AE147369718}" srcId="{082520F5-EE12-42DB-BA27-69D15C465981}" destId="{5CABA09D-006A-4DDD-84C7-983DA1E030C6}" srcOrd="3" destOrd="0" parTransId="{6D24369B-4CA2-4944-8014-74F6FEB3781B}" sibTransId="{EEDD0EF1-AFA7-4ED8-A8BC-8041A6756C82}"/>
    <dgm:cxn modelId="{804663FA-4B9B-4D14-AA26-9B7DA8431E0B}" srcId="{082520F5-EE12-42DB-BA27-69D15C465981}" destId="{551D9985-CEC3-4986-B185-EFBBDD2A2E43}" srcOrd="5" destOrd="0" parTransId="{919F3BAA-57E0-4EBF-8BDC-CFFCBCEB7BBA}" sibTransId="{731FB7A7-7920-407D-BD85-D0EFA18069F1}"/>
    <dgm:cxn modelId="{BAD1BBFB-28B5-48CC-8116-B336328CB8B0}" srcId="{082520F5-EE12-42DB-BA27-69D15C465981}" destId="{3EDEC577-E3D6-41FA-B708-80D3D756ABA2}" srcOrd="2" destOrd="0" parTransId="{62CD9318-2ED7-49FA-86A3-925313BBCFC1}" sibTransId="{6E4E92FF-9B19-4C0C-889E-BBEEE149C34F}"/>
    <dgm:cxn modelId="{C91045D7-E112-459C-A5B0-076B84CAC507}" type="presParOf" srcId="{3D8E6C24-4E02-45AE-91A9-383654CCCE49}" destId="{3F06326C-7925-4104-BD39-1FC51654C133}" srcOrd="0" destOrd="0" presId="urn:microsoft.com/office/officeart/2008/layout/VerticalCurvedList"/>
    <dgm:cxn modelId="{C185D4DA-694D-42A4-855A-44E43B848772}" type="presParOf" srcId="{3F06326C-7925-4104-BD39-1FC51654C133}" destId="{F86C0440-9332-4207-AEE1-8E9D4269B54F}" srcOrd="0" destOrd="0" presId="urn:microsoft.com/office/officeart/2008/layout/VerticalCurvedList"/>
    <dgm:cxn modelId="{34A9B8DD-FD8F-400C-B2C6-5D4D3DFCED44}" type="presParOf" srcId="{F86C0440-9332-4207-AEE1-8E9D4269B54F}" destId="{7AD0BDA5-DCB5-4E11-9BE8-57A8045F4026}" srcOrd="0" destOrd="0" presId="urn:microsoft.com/office/officeart/2008/layout/VerticalCurvedList"/>
    <dgm:cxn modelId="{72C08EBF-FEAB-4153-BDA1-68680FF4F8B5}" type="presParOf" srcId="{F86C0440-9332-4207-AEE1-8E9D4269B54F}" destId="{9AB3A3D7-2E44-4020-9CDC-40494A6FAEDD}" srcOrd="1" destOrd="0" presId="urn:microsoft.com/office/officeart/2008/layout/VerticalCurvedList"/>
    <dgm:cxn modelId="{790A4479-70C9-44FE-B98E-B64A64DFC613}" type="presParOf" srcId="{F86C0440-9332-4207-AEE1-8E9D4269B54F}" destId="{371AB664-B081-45AC-885D-42484CD79BF1}" srcOrd="2" destOrd="0" presId="urn:microsoft.com/office/officeart/2008/layout/VerticalCurvedList"/>
    <dgm:cxn modelId="{C0194068-7C79-4A87-A46F-7DE702ABA7D7}" type="presParOf" srcId="{F86C0440-9332-4207-AEE1-8E9D4269B54F}" destId="{D82C7707-624D-4F03-A35C-FBA502F03496}" srcOrd="3" destOrd="0" presId="urn:microsoft.com/office/officeart/2008/layout/VerticalCurvedList"/>
    <dgm:cxn modelId="{73631A03-855E-4340-A355-BC01B590BA26}" type="presParOf" srcId="{3F06326C-7925-4104-BD39-1FC51654C133}" destId="{5F2C0352-452D-4CC9-91E5-2540A1BEF634}" srcOrd="1" destOrd="0" presId="urn:microsoft.com/office/officeart/2008/layout/VerticalCurvedList"/>
    <dgm:cxn modelId="{180C0125-0812-4B56-B13F-CAE8D22DD07E}" type="presParOf" srcId="{3F06326C-7925-4104-BD39-1FC51654C133}" destId="{199CE419-C2C6-4846-B164-BCF633C3A79A}" srcOrd="2" destOrd="0" presId="urn:microsoft.com/office/officeart/2008/layout/VerticalCurvedList"/>
    <dgm:cxn modelId="{05966AF4-3C4C-4FDA-B3A2-FE0656E14B38}" type="presParOf" srcId="{199CE419-C2C6-4846-B164-BCF633C3A79A}" destId="{E86AEFD4-CD19-43EB-9C27-EA22B87BBB8D}" srcOrd="0" destOrd="0" presId="urn:microsoft.com/office/officeart/2008/layout/VerticalCurvedList"/>
    <dgm:cxn modelId="{D9E42986-7675-4CC2-9629-C646193F5158}" type="presParOf" srcId="{3F06326C-7925-4104-BD39-1FC51654C133}" destId="{5E158218-F549-4C34-90F3-008DA438A0EC}" srcOrd="3" destOrd="0" presId="urn:microsoft.com/office/officeart/2008/layout/VerticalCurvedList"/>
    <dgm:cxn modelId="{7CBA1F79-E52A-4957-926C-F7A800509D1B}" type="presParOf" srcId="{3F06326C-7925-4104-BD39-1FC51654C133}" destId="{10684755-E919-45B1-B570-142AF4008282}" srcOrd="4" destOrd="0" presId="urn:microsoft.com/office/officeart/2008/layout/VerticalCurvedList"/>
    <dgm:cxn modelId="{72B0496C-221F-4E11-9C8B-44A92C2D66B2}" type="presParOf" srcId="{10684755-E919-45B1-B570-142AF4008282}" destId="{4458F10E-E80C-4035-9202-89062B2B6C95}" srcOrd="0" destOrd="0" presId="urn:microsoft.com/office/officeart/2008/layout/VerticalCurvedList"/>
    <dgm:cxn modelId="{03D0A1A2-AC3A-424A-953C-4F7EA85D4A10}" type="presParOf" srcId="{3F06326C-7925-4104-BD39-1FC51654C133}" destId="{1CBF0543-6E54-4521-B2A6-CCA78D76CB72}" srcOrd="5" destOrd="0" presId="urn:microsoft.com/office/officeart/2008/layout/VerticalCurvedList"/>
    <dgm:cxn modelId="{5EC91434-6FFF-4254-A51C-C18D92B12369}" type="presParOf" srcId="{3F06326C-7925-4104-BD39-1FC51654C133}" destId="{AEDF6354-E209-4D24-AB96-D13599F0E361}" srcOrd="6" destOrd="0" presId="urn:microsoft.com/office/officeart/2008/layout/VerticalCurvedList"/>
    <dgm:cxn modelId="{DA2648A1-CAE5-4AED-85FE-C4BFC1D56B32}" type="presParOf" srcId="{AEDF6354-E209-4D24-AB96-D13599F0E361}" destId="{9C581E57-971A-4E6F-AC51-62DCB6628E64}" srcOrd="0" destOrd="0" presId="urn:microsoft.com/office/officeart/2008/layout/VerticalCurvedList"/>
    <dgm:cxn modelId="{94CDFF62-7433-477E-84BA-3DCE1365454E}" type="presParOf" srcId="{3F06326C-7925-4104-BD39-1FC51654C133}" destId="{702BDCFA-3299-4558-8682-C3DA93B53033}" srcOrd="7" destOrd="0" presId="urn:microsoft.com/office/officeart/2008/layout/VerticalCurvedList"/>
    <dgm:cxn modelId="{D12707F0-E3BC-4DD4-A05F-AE212814F972}" type="presParOf" srcId="{3F06326C-7925-4104-BD39-1FC51654C133}" destId="{1869129D-5441-4C59-BEDE-8E0CC53662CB}" srcOrd="8" destOrd="0" presId="urn:microsoft.com/office/officeart/2008/layout/VerticalCurvedList"/>
    <dgm:cxn modelId="{9B719F52-EEAD-49EC-A143-5451FD88A6DC}" type="presParOf" srcId="{1869129D-5441-4C59-BEDE-8E0CC53662CB}" destId="{473DE5B8-36AC-4564-B68D-8C253CF1815E}" srcOrd="0" destOrd="0" presId="urn:microsoft.com/office/officeart/2008/layout/VerticalCurvedList"/>
    <dgm:cxn modelId="{02F9441E-3CE1-438D-8F17-4EBF712FB31C}" type="presParOf" srcId="{3F06326C-7925-4104-BD39-1FC51654C133}" destId="{600FB01B-CD55-4B68-AE41-6509942D94EF}" srcOrd="9" destOrd="0" presId="urn:microsoft.com/office/officeart/2008/layout/VerticalCurvedList"/>
    <dgm:cxn modelId="{DC9D27F5-FE02-437C-8E60-91A858F64A69}" type="presParOf" srcId="{3F06326C-7925-4104-BD39-1FC51654C133}" destId="{1C418EBD-AA39-4579-BB9C-1E72215F4825}" srcOrd="10" destOrd="0" presId="urn:microsoft.com/office/officeart/2008/layout/VerticalCurvedList"/>
    <dgm:cxn modelId="{269FDAED-728F-418E-8642-DE94A31D5315}" type="presParOf" srcId="{1C418EBD-AA39-4579-BB9C-1E72215F4825}" destId="{E3B5FBB4-3C2F-4CD8-A579-A987D3A8B8D1}" srcOrd="0" destOrd="0" presId="urn:microsoft.com/office/officeart/2008/layout/VerticalCurvedList"/>
    <dgm:cxn modelId="{2C0766FA-2A24-4FA9-8CAA-3859801DEEF4}" type="presParOf" srcId="{3F06326C-7925-4104-BD39-1FC51654C133}" destId="{049FD107-0BE2-432A-87DD-77F6747EC830}" srcOrd="11" destOrd="0" presId="urn:microsoft.com/office/officeart/2008/layout/VerticalCurvedList"/>
    <dgm:cxn modelId="{2FE69FF1-1F3B-465F-B9AB-03E03F0C3F2E}" type="presParOf" srcId="{3F06326C-7925-4104-BD39-1FC51654C133}" destId="{6D53E4D3-889B-43A8-83B5-0C2E4C8B61D8}" srcOrd="12" destOrd="0" presId="urn:microsoft.com/office/officeart/2008/layout/VerticalCurvedList"/>
    <dgm:cxn modelId="{B5289F69-DE3D-405B-877C-A06283539BA5}" type="presParOf" srcId="{6D53E4D3-889B-43A8-83B5-0C2E4C8B61D8}" destId="{B3A347A0-B9CA-43E4-86F8-5AC333F3F2C6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900E8DE-4E71-4875-B8CC-793BC579D9C3}" type="doc">
      <dgm:prSet loTypeId="urn:microsoft.com/office/officeart/2005/8/layout/pyramid2" loCatId="list" qsTypeId="urn:microsoft.com/office/officeart/2005/8/quickstyle/3d7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B34E46E7-914C-41B4-AD22-5E21731169B2}">
      <dgm:prSet/>
      <dgm:spPr/>
      <dgm:t>
        <a:bodyPr/>
        <a:lstStyle/>
        <a:p>
          <a:r>
            <a:rPr lang="en-GB" baseline="0" dirty="0"/>
            <a:t>Physical inactivity</a:t>
          </a:r>
          <a:endParaRPr lang="en-GB" dirty="0"/>
        </a:p>
      </dgm:t>
    </dgm:pt>
    <dgm:pt modelId="{CB475A0C-11FA-433B-90F8-72175E47A64E}" type="parTrans" cxnId="{2D608180-62C6-4AD4-A3E6-8BF03390BAC9}">
      <dgm:prSet/>
      <dgm:spPr/>
      <dgm:t>
        <a:bodyPr/>
        <a:lstStyle/>
        <a:p>
          <a:endParaRPr lang="en-GB"/>
        </a:p>
      </dgm:t>
    </dgm:pt>
    <dgm:pt modelId="{EC90AA77-96EA-4EBA-8E9E-E4F4715C2924}" type="sibTrans" cxnId="{2D608180-62C6-4AD4-A3E6-8BF03390BAC9}">
      <dgm:prSet/>
      <dgm:spPr/>
      <dgm:t>
        <a:bodyPr/>
        <a:lstStyle/>
        <a:p>
          <a:endParaRPr lang="en-GB"/>
        </a:p>
      </dgm:t>
    </dgm:pt>
    <dgm:pt modelId="{A63CC841-9263-470F-BC8F-3CD93E69C2AD}">
      <dgm:prSet/>
      <dgm:spPr/>
      <dgm:t>
        <a:bodyPr/>
        <a:lstStyle/>
        <a:p>
          <a:r>
            <a:rPr lang="en-GB" baseline="0" dirty="0"/>
            <a:t>Overeating</a:t>
          </a:r>
          <a:endParaRPr lang="en-GB" dirty="0"/>
        </a:p>
      </dgm:t>
    </dgm:pt>
    <dgm:pt modelId="{B81A0320-23B6-4104-BB35-5A1A41300AD3}" type="parTrans" cxnId="{931BC6CE-7841-4904-85E8-45DACF558F82}">
      <dgm:prSet/>
      <dgm:spPr/>
      <dgm:t>
        <a:bodyPr/>
        <a:lstStyle/>
        <a:p>
          <a:endParaRPr lang="en-GB"/>
        </a:p>
      </dgm:t>
    </dgm:pt>
    <dgm:pt modelId="{15520C19-1AE3-4DBE-8654-AAC29D940812}" type="sibTrans" cxnId="{931BC6CE-7841-4904-85E8-45DACF558F82}">
      <dgm:prSet/>
      <dgm:spPr/>
      <dgm:t>
        <a:bodyPr/>
        <a:lstStyle/>
        <a:p>
          <a:endParaRPr lang="en-GB"/>
        </a:p>
      </dgm:t>
    </dgm:pt>
    <dgm:pt modelId="{9939ABCE-1DC9-4C6E-9345-DBE4B6927101}">
      <dgm:prSet/>
      <dgm:spPr/>
      <dgm:t>
        <a:bodyPr/>
        <a:lstStyle/>
        <a:p>
          <a:r>
            <a:rPr lang="en-GB" baseline="0" dirty="0"/>
            <a:t>Medications</a:t>
          </a:r>
          <a:endParaRPr lang="en-GB" dirty="0"/>
        </a:p>
      </dgm:t>
    </dgm:pt>
    <dgm:pt modelId="{B5C2F8E0-E9C5-4128-AE4A-7CD6F6868536}" type="parTrans" cxnId="{3A8502CB-F3EC-4E0D-A948-3DCC028E57CC}">
      <dgm:prSet/>
      <dgm:spPr/>
      <dgm:t>
        <a:bodyPr/>
        <a:lstStyle/>
        <a:p>
          <a:endParaRPr lang="en-GB"/>
        </a:p>
      </dgm:t>
    </dgm:pt>
    <dgm:pt modelId="{CE6AD2F8-6D7C-4A2D-BCF8-135842DE480C}" type="sibTrans" cxnId="{3A8502CB-F3EC-4E0D-A948-3DCC028E57CC}">
      <dgm:prSet/>
      <dgm:spPr/>
      <dgm:t>
        <a:bodyPr/>
        <a:lstStyle/>
        <a:p>
          <a:endParaRPr lang="en-GB"/>
        </a:p>
      </dgm:t>
    </dgm:pt>
    <dgm:pt modelId="{B6D33B48-1619-4D7C-9C29-0EECF88D5ED0}">
      <dgm:prSet/>
      <dgm:spPr/>
      <dgm:t>
        <a:bodyPr/>
        <a:lstStyle/>
        <a:p>
          <a:r>
            <a:rPr lang="en-GB" baseline="0" dirty="0"/>
            <a:t>Psychological factors</a:t>
          </a:r>
          <a:endParaRPr lang="en-GB" dirty="0"/>
        </a:p>
      </dgm:t>
    </dgm:pt>
    <dgm:pt modelId="{32738743-795F-481C-9074-7C47D02CBFBE}" type="parTrans" cxnId="{88011697-0395-4B7B-A823-81EBE3D9B911}">
      <dgm:prSet/>
      <dgm:spPr/>
      <dgm:t>
        <a:bodyPr/>
        <a:lstStyle/>
        <a:p>
          <a:endParaRPr lang="en-GB"/>
        </a:p>
      </dgm:t>
    </dgm:pt>
    <dgm:pt modelId="{DCC53B0A-6DCA-4CDF-9708-2432D86E2443}" type="sibTrans" cxnId="{88011697-0395-4B7B-A823-81EBE3D9B911}">
      <dgm:prSet/>
      <dgm:spPr/>
      <dgm:t>
        <a:bodyPr/>
        <a:lstStyle/>
        <a:p>
          <a:endParaRPr lang="en-GB"/>
        </a:p>
      </dgm:t>
    </dgm:pt>
    <dgm:pt modelId="{36208F92-8018-4DC7-B276-D6000DF78351}">
      <dgm:prSet/>
      <dgm:spPr/>
      <dgm:t>
        <a:bodyPr/>
        <a:lstStyle/>
        <a:p>
          <a:r>
            <a:rPr lang="en-GB" baseline="0" dirty="0"/>
            <a:t>Diseases</a:t>
          </a:r>
          <a:endParaRPr lang="en-GB" dirty="0"/>
        </a:p>
      </dgm:t>
    </dgm:pt>
    <dgm:pt modelId="{874EF1A3-7C3E-4C48-A368-20D5F9E44C47}" type="parTrans" cxnId="{355CD8AF-E9AD-4BF5-8517-21A2048B21C2}">
      <dgm:prSet/>
      <dgm:spPr/>
      <dgm:t>
        <a:bodyPr/>
        <a:lstStyle/>
        <a:p>
          <a:endParaRPr lang="en-GB"/>
        </a:p>
      </dgm:t>
    </dgm:pt>
    <dgm:pt modelId="{5BBBC346-DDFF-4440-8BC1-805F85D5DEEE}" type="sibTrans" cxnId="{355CD8AF-E9AD-4BF5-8517-21A2048B21C2}">
      <dgm:prSet/>
      <dgm:spPr/>
      <dgm:t>
        <a:bodyPr/>
        <a:lstStyle/>
        <a:p>
          <a:endParaRPr lang="en-GB"/>
        </a:p>
      </dgm:t>
    </dgm:pt>
    <dgm:pt modelId="{9ABA3179-6D45-4E61-ABF3-0563EC3CD31D}">
      <dgm:prSet/>
      <dgm:spPr/>
      <dgm:t>
        <a:bodyPr/>
        <a:lstStyle/>
        <a:p>
          <a:r>
            <a:rPr lang="en-GB" baseline="0" dirty="0"/>
            <a:t>Social issues</a:t>
          </a:r>
          <a:endParaRPr lang="en-GB" dirty="0"/>
        </a:p>
      </dgm:t>
    </dgm:pt>
    <dgm:pt modelId="{AFB87C1B-122B-4370-9026-FB75A0F6D29E}" type="parTrans" cxnId="{1666671A-FF80-49CF-A296-80B58F61D4BA}">
      <dgm:prSet/>
      <dgm:spPr/>
      <dgm:t>
        <a:bodyPr/>
        <a:lstStyle/>
        <a:p>
          <a:endParaRPr lang="en-GB"/>
        </a:p>
      </dgm:t>
    </dgm:pt>
    <dgm:pt modelId="{4C5A9DA7-C274-4562-A8B1-C5584F1BE8D0}" type="sibTrans" cxnId="{1666671A-FF80-49CF-A296-80B58F61D4BA}">
      <dgm:prSet/>
      <dgm:spPr/>
      <dgm:t>
        <a:bodyPr/>
        <a:lstStyle/>
        <a:p>
          <a:endParaRPr lang="en-GB"/>
        </a:p>
      </dgm:t>
    </dgm:pt>
    <dgm:pt modelId="{C6923AFB-6193-4CF5-B301-A1808EEF5E13}">
      <dgm:prSet/>
      <dgm:spPr/>
      <dgm:t>
        <a:bodyPr/>
        <a:lstStyle/>
        <a:p>
          <a:r>
            <a:rPr lang="en-GB" baseline="0"/>
            <a:t>Genetics</a:t>
          </a:r>
          <a:endParaRPr lang="en-GB" dirty="0"/>
        </a:p>
      </dgm:t>
    </dgm:pt>
    <dgm:pt modelId="{F9DA65DA-87CE-49F8-81AC-B4A1CCBD6313}" type="parTrans" cxnId="{98671204-0BF2-46A4-A8EA-33B7B21B52EE}">
      <dgm:prSet/>
      <dgm:spPr/>
      <dgm:t>
        <a:bodyPr/>
        <a:lstStyle/>
        <a:p>
          <a:endParaRPr lang="en-GB"/>
        </a:p>
      </dgm:t>
    </dgm:pt>
    <dgm:pt modelId="{A4623556-DD37-4257-AA0E-4A01DC7A55D1}" type="sibTrans" cxnId="{98671204-0BF2-46A4-A8EA-33B7B21B52EE}">
      <dgm:prSet/>
      <dgm:spPr/>
      <dgm:t>
        <a:bodyPr/>
        <a:lstStyle/>
        <a:p>
          <a:endParaRPr lang="en-GB"/>
        </a:p>
      </dgm:t>
    </dgm:pt>
    <dgm:pt modelId="{3FE12246-32C8-491B-9CF0-ADF385320AFA}">
      <dgm:prSet/>
      <dgm:spPr/>
      <dgm:t>
        <a:bodyPr/>
        <a:lstStyle/>
        <a:p>
          <a:r>
            <a:rPr lang="en-GB" baseline="0" dirty="0"/>
            <a:t>Frequency of eating</a:t>
          </a:r>
          <a:endParaRPr lang="en-GB" dirty="0"/>
        </a:p>
      </dgm:t>
    </dgm:pt>
    <dgm:pt modelId="{A1E40E24-7343-4844-ACBC-A5A4C5064F06}" type="parTrans" cxnId="{6FDFE286-4F41-4644-9DB4-3F2463723410}">
      <dgm:prSet/>
      <dgm:spPr/>
      <dgm:t>
        <a:bodyPr/>
        <a:lstStyle/>
        <a:p>
          <a:endParaRPr lang="en-GB"/>
        </a:p>
      </dgm:t>
    </dgm:pt>
    <dgm:pt modelId="{3D30E1C4-0853-4709-A53B-3E4C1594B3F9}" type="sibTrans" cxnId="{6FDFE286-4F41-4644-9DB4-3F2463723410}">
      <dgm:prSet/>
      <dgm:spPr/>
      <dgm:t>
        <a:bodyPr/>
        <a:lstStyle/>
        <a:p>
          <a:endParaRPr lang="en-GB"/>
        </a:p>
      </dgm:t>
    </dgm:pt>
    <dgm:pt modelId="{DA89247E-F5FD-4EDC-A7C8-CE7AB1363264}">
      <dgm:prSet/>
      <dgm:spPr/>
      <dgm:t>
        <a:bodyPr/>
        <a:lstStyle/>
        <a:p>
          <a:r>
            <a:rPr lang="en-GB" baseline="0" dirty="0"/>
            <a:t>A diet high in simple carbohydrates</a:t>
          </a:r>
          <a:endParaRPr lang="en-GB" dirty="0"/>
        </a:p>
      </dgm:t>
    </dgm:pt>
    <dgm:pt modelId="{CCAC45E4-F4CC-4AB8-86E9-4B91E46CFC13}" type="parTrans" cxnId="{8DA2B336-6358-4FE3-AF65-A808B5C78EB5}">
      <dgm:prSet/>
      <dgm:spPr/>
      <dgm:t>
        <a:bodyPr/>
        <a:lstStyle/>
        <a:p>
          <a:endParaRPr lang="en-GB"/>
        </a:p>
      </dgm:t>
    </dgm:pt>
    <dgm:pt modelId="{C8D8B67C-1DB9-44DD-A92C-85ED3894EEFE}" type="sibTrans" cxnId="{8DA2B336-6358-4FE3-AF65-A808B5C78EB5}">
      <dgm:prSet/>
      <dgm:spPr/>
      <dgm:t>
        <a:bodyPr/>
        <a:lstStyle/>
        <a:p>
          <a:endParaRPr lang="en-GB"/>
        </a:p>
      </dgm:t>
    </dgm:pt>
    <dgm:pt modelId="{73937750-92A6-488F-A5D0-FE2D473F4867}" type="pres">
      <dgm:prSet presAssocID="{F900E8DE-4E71-4875-B8CC-793BC579D9C3}" presName="compositeShape" presStyleCnt="0">
        <dgm:presLayoutVars>
          <dgm:dir/>
          <dgm:resizeHandles/>
        </dgm:presLayoutVars>
      </dgm:prSet>
      <dgm:spPr/>
    </dgm:pt>
    <dgm:pt modelId="{82FF1D4C-D48F-4D93-9A78-4BEED8FF9BAC}" type="pres">
      <dgm:prSet presAssocID="{F900E8DE-4E71-4875-B8CC-793BC579D9C3}" presName="pyramid" presStyleLbl="node1" presStyleIdx="0" presStyleCnt="1"/>
      <dgm:spPr/>
    </dgm:pt>
    <dgm:pt modelId="{B3B152DA-4764-4F54-A060-4B280CF55D88}" type="pres">
      <dgm:prSet presAssocID="{F900E8DE-4E71-4875-B8CC-793BC579D9C3}" presName="theList" presStyleCnt="0"/>
      <dgm:spPr/>
    </dgm:pt>
    <dgm:pt modelId="{05CF5D2C-8B6F-4623-9A72-8993C81050AD}" type="pres">
      <dgm:prSet presAssocID="{B34E46E7-914C-41B4-AD22-5E21731169B2}" presName="aNode" presStyleLbl="fgAcc1" presStyleIdx="0" presStyleCnt="9">
        <dgm:presLayoutVars>
          <dgm:bulletEnabled val="1"/>
        </dgm:presLayoutVars>
      </dgm:prSet>
      <dgm:spPr/>
    </dgm:pt>
    <dgm:pt modelId="{BD5D5791-BAD3-4B3E-B927-D54609970708}" type="pres">
      <dgm:prSet presAssocID="{B34E46E7-914C-41B4-AD22-5E21731169B2}" presName="aSpace" presStyleCnt="0"/>
      <dgm:spPr/>
    </dgm:pt>
    <dgm:pt modelId="{B319B194-4437-4BE5-A27C-A58E08E0A030}" type="pres">
      <dgm:prSet presAssocID="{A63CC841-9263-470F-BC8F-3CD93E69C2AD}" presName="aNode" presStyleLbl="fgAcc1" presStyleIdx="1" presStyleCnt="9">
        <dgm:presLayoutVars>
          <dgm:bulletEnabled val="1"/>
        </dgm:presLayoutVars>
      </dgm:prSet>
      <dgm:spPr/>
    </dgm:pt>
    <dgm:pt modelId="{582CCD98-E088-4B27-A15E-65D195AEA741}" type="pres">
      <dgm:prSet presAssocID="{A63CC841-9263-470F-BC8F-3CD93E69C2AD}" presName="aSpace" presStyleCnt="0"/>
      <dgm:spPr/>
    </dgm:pt>
    <dgm:pt modelId="{3276734B-3F65-4E13-9170-2187CA822EB1}" type="pres">
      <dgm:prSet presAssocID="{3FE12246-32C8-491B-9CF0-ADF385320AFA}" presName="aNode" presStyleLbl="fgAcc1" presStyleIdx="2" presStyleCnt="9">
        <dgm:presLayoutVars>
          <dgm:bulletEnabled val="1"/>
        </dgm:presLayoutVars>
      </dgm:prSet>
      <dgm:spPr/>
    </dgm:pt>
    <dgm:pt modelId="{100433A0-108D-4C37-A38A-DED933B0F46B}" type="pres">
      <dgm:prSet presAssocID="{3FE12246-32C8-491B-9CF0-ADF385320AFA}" presName="aSpace" presStyleCnt="0"/>
      <dgm:spPr/>
    </dgm:pt>
    <dgm:pt modelId="{2935EA95-F519-4785-945E-6F657DCF312D}" type="pres">
      <dgm:prSet presAssocID="{C6923AFB-6193-4CF5-B301-A1808EEF5E13}" presName="aNode" presStyleLbl="fgAcc1" presStyleIdx="3" presStyleCnt="9">
        <dgm:presLayoutVars>
          <dgm:bulletEnabled val="1"/>
        </dgm:presLayoutVars>
      </dgm:prSet>
      <dgm:spPr/>
    </dgm:pt>
    <dgm:pt modelId="{96B32CB8-D009-4911-9416-A79E5BB833E1}" type="pres">
      <dgm:prSet presAssocID="{C6923AFB-6193-4CF5-B301-A1808EEF5E13}" presName="aSpace" presStyleCnt="0"/>
      <dgm:spPr/>
    </dgm:pt>
    <dgm:pt modelId="{672A11EA-1A8B-4E1D-844A-1F2F220DF781}" type="pres">
      <dgm:prSet presAssocID="{9939ABCE-1DC9-4C6E-9345-DBE4B6927101}" presName="aNode" presStyleLbl="fgAcc1" presStyleIdx="4" presStyleCnt="9">
        <dgm:presLayoutVars>
          <dgm:bulletEnabled val="1"/>
        </dgm:presLayoutVars>
      </dgm:prSet>
      <dgm:spPr/>
    </dgm:pt>
    <dgm:pt modelId="{FEA0C36A-BD1D-419C-BB8C-5784EA11AD2D}" type="pres">
      <dgm:prSet presAssocID="{9939ABCE-1DC9-4C6E-9345-DBE4B6927101}" presName="aSpace" presStyleCnt="0"/>
      <dgm:spPr/>
    </dgm:pt>
    <dgm:pt modelId="{E47C68C3-7732-418E-B054-51A02F38C984}" type="pres">
      <dgm:prSet presAssocID="{DA89247E-F5FD-4EDC-A7C8-CE7AB1363264}" presName="aNode" presStyleLbl="fgAcc1" presStyleIdx="5" presStyleCnt="9">
        <dgm:presLayoutVars>
          <dgm:bulletEnabled val="1"/>
        </dgm:presLayoutVars>
      </dgm:prSet>
      <dgm:spPr/>
    </dgm:pt>
    <dgm:pt modelId="{C05BF5BD-2A74-4F64-961F-98763181D836}" type="pres">
      <dgm:prSet presAssocID="{DA89247E-F5FD-4EDC-A7C8-CE7AB1363264}" presName="aSpace" presStyleCnt="0"/>
      <dgm:spPr/>
    </dgm:pt>
    <dgm:pt modelId="{7BA41D24-F770-4558-BCBD-68AD20B713F1}" type="pres">
      <dgm:prSet presAssocID="{B6D33B48-1619-4D7C-9C29-0EECF88D5ED0}" presName="aNode" presStyleLbl="fgAcc1" presStyleIdx="6" presStyleCnt="9">
        <dgm:presLayoutVars>
          <dgm:bulletEnabled val="1"/>
        </dgm:presLayoutVars>
      </dgm:prSet>
      <dgm:spPr/>
    </dgm:pt>
    <dgm:pt modelId="{DDAF5F73-D298-493E-94E2-DBE814A89835}" type="pres">
      <dgm:prSet presAssocID="{B6D33B48-1619-4D7C-9C29-0EECF88D5ED0}" presName="aSpace" presStyleCnt="0"/>
      <dgm:spPr/>
    </dgm:pt>
    <dgm:pt modelId="{B03D9E68-928F-4EF3-80D9-742A480637C7}" type="pres">
      <dgm:prSet presAssocID="{36208F92-8018-4DC7-B276-D6000DF78351}" presName="aNode" presStyleLbl="fgAcc1" presStyleIdx="7" presStyleCnt="9">
        <dgm:presLayoutVars>
          <dgm:bulletEnabled val="1"/>
        </dgm:presLayoutVars>
      </dgm:prSet>
      <dgm:spPr/>
    </dgm:pt>
    <dgm:pt modelId="{36AE1856-A531-4F0A-B60A-C902ADA00595}" type="pres">
      <dgm:prSet presAssocID="{36208F92-8018-4DC7-B276-D6000DF78351}" presName="aSpace" presStyleCnt="0"/>
      <dgm:spPr/>
    </dgm:pt>
    <dgm:pt modelId="{BA95E10C-4ED9-4A70-95AA-C3B16FDB9FDC}" type="pres">
      <dgm:prSet presAssocID="{9ABA3179-6D45-4E61-ABF3-0563EC3CD31D}" presName="aNode" presStyleLbl="fgAcc1" presStyleIdx="8" presStyleCnt="9">
        <dgm:presLayoutVars>
          <dgm:bulletEnabled val="1"/>
        </dgm:presLayoutVars>
      </dgm:prSet>
      <dgm:spPr/>
    </dgm:pt>
    <dgm:pt modelId="{D9F59565-2E88-465A-8042-9167E7797A42}" type="pres">
      <dgm:prSet presAssocID="{9ABA3179-6D45-4E61-ABF3-0563EC3CD31D}" presName="aSpace" presStyleCnt="0"/>
      <dgm:spPr/>
    </dgm:pt>
  </dgm:ptLst>
  <dgm:cxnLst>
    <dgm:cxn modelId="{98671204-0BF2-46A4-A8EA-33B7B21B52EE}" srcId="{F900E8DE-4E71-4875-B8CC-793BC579D9C3}" destId="{C6923AFB-6193-4CF5-B301-A1808EEF5E13}" srcOrd="3" destOrd="0" parTransId="{F9DA65DA-87CE-49F8-81AC-B4A1CCBD6313}" sibTransId="{A4623556-DD37-4257-AA0E-4A01DC7A55D1}"/>
    <dgm:cxn modelId="{9265D115-25ED-45B6-B321-5116C18939DA}" type="presOf" srcId="{9939ABCE-1DC9-4C6E-9345-DBE4B6927101}" destId="{672A11EA-1A8B-4E1D-844A-1F2F220DF781}" srcOrd="0" destOrd="0" presId="urn:microsoft.com/office/officeart/2005/8/layout/pyramid2"/>
    <dgm:cxn modelId="{1666671A-FF80-49CF-A296-80B58F61D4BA}" srcId="{F900E8DE-4E71-4875-B8CC-793BC579D9C3}" destId="{9ABA3179-6D45-4E61-ABF3-0563EC3CD31D}" srcOrd="8" destOrd="0" parTransId="{AFB87C1B-122B-4370-9026-FB75A0F6D29E}" sibTransId="{4C5A9DA7-C274-4562-A8B1-C5584F1BE8D0}"/>
    <dgm:cxn modelId="{2E490628-CB0E-4CA0-86A1-3A1E8106E24C}" type="presOf" srcId="{36208F92-8018-4DC7-B276-D6000DF78351}" destId="{B03D9E68-928F-4EF3-80D9-742A480637C7}" srcOrd="0" destOrd="0" presId="urn:microsoft.com/office/officeart/2005/8/layout/pyramid2"/>
    <dgm:cxn modelId="{A4D74C28-D565-4A26-9B90-295B6C5C5203}" type="presOf" srcId="{9ABA3179-6D45-4E61-ABF3-0563EC3CD31D}" destId="{BA95E10C-4ED9-4A70-95AA-C3B16FDB9FDC}" srcOrd="0" destOrd="0" presId="urn:microsoft.com/office/officeart/2005/8/layout/pyramid2"/>
    <dgm:cxn modelId="{8DA2B336-6358-4FE3-AF65-A808B5C78EB5}" srcId="{F900E8DE-4E71-4875-B8CC-793BC579D9C3}" destId="{DA89247E-F5FD-4EDC-A7C8-CE7AB1363264}" srcOrd="5" destOrd="0" parTransId="{CCAC45E4-F4CC-4AB8-86E9-4B91E46CFC13}" sibTransId="{C8D8B67C-1DB9-44DD-A92C-85ED3894EEFE}"/>
    <dgm:cxn modelId="{BE00693F-55C7-4337-B01E-520483851D40}" type="presOf" srcId="{C6923AFB-6193-4CF5-B301-A1808EEF5E13}" destId="{2935EA95-F519-4785-945E-6F657DCF312D}" srcOrd="0" destOrd="0" presId="urn:microsoft.com/office/officeart/2005/8/layout/pyramid2"/>
    <dgm:cxn modelId="{F6022F46-4DA7-45D6-9499-F97681A868AD}" type="presOf" srcId="{3FE12246-32C8-491B-9CF0-ADF385320AFA}" destId="{3276734B-3F65-4E13-9170-2187CA822EB1}" srcOrd="0" destOrd="0" presId="urn:microsoft.com/office/officeart/2005/8/layout/pyramid2"/>
    <dgm:cxn modelId="{332A7670-F0A8-43B5-A72B-DD9D1AAB44F6}" type="presOf" srcId="{B6D33B48-1619-4D7C-9C29-0EECF88D5ED0}" destId="{7BA41D24-F770-4558-BCBD-68AD20B713F1}" srcOrd="0" destOrd="0" presId="urn:microsoft.com/office/officeart/2005/8/layout/pyramid2"/>
    <dgm:cxn modelId="{2D608180-62C6-4AD4-A3E6-8BF03390BAC9}" srcId="{F900E8DE-4E71-4875-B8CC-793BC579D9C3}" destId="{B34E46E7-914C-41B4-AD22-5E21731169B2}" srcOrd="0" destOrd="0" parTransId="{CB475A0C-11FA-433B-90F8-72175E47A64E}" sibTransId="{EC90AA77-96EA-4EBA-8E9E-E4F4715C2924}"/>
    <dgm:cxn modelId="{6FDFE286-4F41-4644-9DB4-3F2463723410}" srcId="{F900E8DE-4E71-4875-B8CC-793BC579D9C3}" destId="{3FE12246-32C8-491B-9CF0-ADF385320AFA}" srcOrd="2" destOrd="0" parTransId="{A1E40E24-7343-4844-ACBC-A5A4C5064F06}" sibTransId="{3D30E1C4-0853-4709-A53B-3E4C1594B3F9}"/>
    <dgm:cxn modelId="{88011697-0395-4B7B-A823-81EBE3D9B911}" srcId="{F900E8DE-4E71-4875-B8CC-793BC579D9C3}" destId="{B6D33B48-1619-4D7C-9C29-0EECF88D5ED0}" srcOrd="6" destOrd="0" parTransId="{32738743-795F-481C-9074-7C47D02CBFBE}" sibTransId="{DCC53B0A-6DCA-4CDF-9708-2432D86E2443}"/>
    <dgm:cxn modelId="{84CEDB98-4024-470C-86E8-940AD01FE146}" type="presOf" srcId="{A63CC841-9263-470F-BC8F-3CD93E69C2AD}" destId="{B319B194-4437-4BE5-A27C-A58E08E0A030}" srcOrd="0" destOrd="0" presId="urn:microsoft.com/office/officeart/2005/8/layout/pyramid2"/>
    <dgm:cxn modelId="{355CD8AF-E9AD-4BF5-8517-21A2048B21C2}" srcId="{F900E8DE-4E71-4875-B8CC-793BC579D9C3}" destId="{36208F92-8018-4DC7-B276-D6000DF78351}" srcOrd="7" destOrd="0" parTransId="{874EF1A3-7C3E-4C48-A368-20D5F9E44C47}" sibTransId="{5BBBC346-DDFF-4440-8BC1-805F85D5DEEE}"/>
    <dgm:cxn modelId="{ABB89AB4-7EDC-4FC3-9C6B-09C1730113A1}" type="presOf" srcId="{DA89247E-F5FD-4EDC-A7C8-CE7AB1363264}" destId="{E47C68C3-7732-418E-B054-51A02F38C984}" srcOrd="0" destOrd="0" presId="urn:microsoft.com/office/officeart/2005/8/layout/pyramid2"/>
    <dgm:cxn modelId="{3A8502CB-F3EC-4E0D-A948-3DCC028E57CC}" srcId="{F900E8DE-4E71-4875-B8CC-793BC579D9C3}" destId="{9939ABCE-1DC9-4C6E-9345-DBE4B6927101}" srcOrd="4" destOrd="0" parTransId="{B5C2F8E0-E9C5-4128-AE4A-7CD6F6868536}" sibTransId="{CE6AD2F8-6D7C-4A2D-BCF8-135842DE480C}"/>
    <dgm:cxn modelId="{7B936DCB-9260-4982-A8F3-3908FA6D34D8}" type="presOf" srcId="{F900E8DE-4E71-4875-B8CC-793BC579D9C3}" destId="{73937750-92A6-488F-A5D0-FE2D473F4867}" srcOrd="0" destOrd="0" presId="urn:microsoft.com/office/officeart/2005/8/layout/pyramid2"/>
    <dgm:cxn modelId="{931BC6CE-7841-4904-85E8-45DACF558F82}" srcId="{F900E8DE-4E71-4875-B8CC-793BC579D9C3}" destId="{A63CC841-9263-470F-BC8F-3CD93E69C2AD}" srcOrd="1" destOrd="0" parTransId="{B81A0320-23B6-4104-BB35-5A1A41300AD3}" sibTransId="{15520C19-1AE3-4DBE-8654-AAC29D940812}"/>
    <dgm:cxn modelId="{D8F766F3-0895-4A02-9CFD-B069AD18665B}" type="presOf" srcId="{B34E46E7-914C-41B4-AD22-5E21731169B2}" destId="{05CF5D2C-8B6F-4623-9A72-8993C81050AD}" srcOrd="0" destOrd="0" presId="urn:microsoft.com/office/officeart/2005/8/layout/pyramid2"/>
    <dgm:cxn modelId="{A09D0075-828A-4EC1-A601-1CE5800F2657}" type="presParOf" srcId="{73937750-92A6-488F-A5D0-FE2D473F4867}" destId="{82FF1D4C-D48F-4D93-9A78-4BEED8FF9BAC}" srcOrd="0" destOrd="0" presId="urn:microsoft.com/office/officeart/2005/8/layout/pyramid2"/>
    <dgm:cxn modelId="{F7204254-6E99-44AC-B9B8-2728F82B5AD1}" type="presParOf" srcId="{73937750-92A6-488F-A5D0-FE2D473F4867}" destId="{B3B152DA-4764-4F54-A060-4B280CF55D88}" srcOrd="1" destOrd="0" presId="urn:microsoft.com/office/officeart/2005/8/layout/pyramid2"/>
    <dgm:cxn modelId="{B402BCB0-9326-4BB3-B4CC-34FBCC090A82}" type="presParOf" srcId="{B3B152DA-4764-4F54-A060-4B280CF55D88}" destId="{05CF5D2C-8B6F-4623-9A72-8993C81050AD}" srcOrd="0" destOrd="0" presId="urn:microsoft.com/office/officeart/2005/8/layout/pyramid2"/>
    <dgm:cxn modelId="{EA8A7D46-832C-4B7A-A6EA-C255B6D38822}" type="presParOf" srcId="{B3B152DA-4764-4F54-A060-4B280CF55D88}" destId="{BD5D5791-BAD3-4B3E-B927-D54609970708}" srcOrd="1" destOrd="0" presId="urn:microsoft.com/office/officeart/2005/8/layout/pyramid2"/>
    <dgm:cxn modelId="{304E4429-314C-49AD-9506-F94BCC0EE404}" type="presParOf" srcId="{B3B152DA-4764-4F54-A060-4B280CF55D88}" destId="{B319B194-4437-4BE5-A27C-A58E08E0A030}" srcOrd="2" destOrd="0" presId="urn:microsoft.com/office/officeart/2005/8/layout/pyramid2"/>
    <dgm:cxn modelId="{398D99B8-E906-4425-BE87-C9EDC7D627E0}" type="presParOf" srcId="{B3B152DA-4764-4F54-A060-4B280CF55D88}" destId="{582CCD98-E088-4B27-A15E-65D195AEA741}" srcOrd="3" destOrd="0" presId="urn:microsoft.com/office/officeart/2005/8/layout/pyramid2"/>
    <dgm:cxn modelId="{457D9308-9D93-40D4-8971-C555DB0E236D}" type="presParOf" srcId="{B3B152DA-4764-4F54-A060-4B280CF55D88}" destId="{3276734B-3F65-4E13-9170-2187CA822EB1}" srcOrd="4" destOrd="0" presId="urn:microsoft.com/office/officeart/2005/8/layout/pyramid2"/>
    <dgm:cxn modelId="{2F018DFA-AB16-4A3F-AC79-F03FC4E6A400}" type="presParOf" srcId="{B3B152DA-4764-4F54-A060-4B280CF55D88}" destId="{100433A0-108D-4C37-A38A-DED933B0F46B}" srcOrd="5" destOrd="0" presId="urn:microsoft.com/office/officeart/2005/8/layout/pyramid2"/>
    <dgm:cxn modelId="{BB8B316A-10F1-463F-AFC4-FAE5F4D82E63}" type="presParOf" srcId="{B3B152DA-4764-4F54-A060-4B280CF55D88}" destId="{2935EA95-F519-4785-945E-6F657DCF312D}" srcOrd="6" destOrd="0" presId="urn:microsoft.com/office/officeart/2005/8/layout/pyramid2"/>
    <dgm:cxn modelId="{788549B9-B6E5-4679-B0FC-B26F5EC248A2}" type="presParOf" srcId="{B3B152DA-4764-4F54-A060-4B280CF55D88}" destId="{96B32CB8-D009-4911-9416-A79E5BB833E1}" srcOrd="7" destOrd="0" presId="urn:microsoft.com/office/officeart/2005/8/layout/pyramid2"/>
    <dgm:cxn modelId="{C8FC0F7D-ABE4-4840-9B78-63CFAB1A59FD}" type="presParOf" srcId="{B3B152DA-4764-4F54-A060-4B280CF55D88}" destId="{672A11EA-1A8B-4E1D-844A-1F2F220DF781}" srcOrd="8" destOrd="0" presId="urn:microsoft.com/office/officeart/2005/8/layout/pyramid2"/>
    <dgm:cxn modelId="{B3CC5B1D-E40F-4500-8326-D4928BA76827}" type="presParOf" srcId="{B3B152DA-4764-4F54-A060-4B280CF55D88}" destId="{FEA0C36A-BD1D-419C-BB8C-5784EA11AD2D}" srcOrd="9" destOrd="0" presId="urn:microsoft.com/office/officeart/2005/8/layout/pyramid2"/>
    <dgm:cxn modelId="{238B7079-56DA-4667-80B0-535DB9456C8A}" type="presParOf" srcId="{B3B152DA-4764-4F54-A060-4B280CF55D88}" destId="{E47C68C3-7732-418E-B054-51A02F38C984}" srcOrd="10" destOrd="0" presId="urn:microsoft.com/office/officeart/2005/8/layout/pyramid2"/>
    <dgm:cxn modelId="{FD171680-0928-44C0-86F7-F37DD83C4BBB}" type="presParOf" srcId="{B3B152DA-4764-4F54-A060-4B280CF55D88}" destId="{C05BF5BD-2A74-4F64-961F-98763181D836}" srcOrd="11" destOrd="0" presId="urn:microsoft.com/office/officeart/2005/8/layout/pyramid2"/>
    <dgm:cxn modelId="{1A235324-467C-4C7D-95BF-51930E035BF1}" type="presParOf" srcId="{B3B152DA-4764-4F54-A060-4B280CF55D88}" destId="{7BA41D24-F770-4558-BCBD-68AD20B713F1}" srcOrd="12" destOrd="0" presId="urn:microsoft.com/office/officeart/2005/8/layout/pyramid2"/>
    <dgm:cxn modelId="{D88ACD89-A531-4D7C-8EDF-3569EF362B54}" type="presParOf" srcId="{B3B152DA-4764-4F54-A060-4B280CF55D88}" destId="{DDAF5F73-D298-493E-94E2-DBE814A89835}" srcOrd="13" destOrd="0" presId="urn:microsoft.com/office/officeart/2005/8/layout/pyramid2"/>
    <dgm:cxn modelId="{69555397-F40B-4604-A833-F91A1B253321}" type="presParOf" srcId="{B3B152DA-4764-4F54-A060-4B280CF55D88}" destId="{B03D9E68-928F-4EF3-80D9-742A480637C7}" srcOrd="14" destOrd="0" presId="urn:microsoft.com/office/officeart/2005/8/layout/pyramid2"/>
    <dgm:cxn modelId="{6AC61DEC-E034-4DEC-849F-6F0402881FDA}" type="presParOf" srcId="{B3B152DA-4764-4F54-A060-4B280CF55D88}" destId="{36AE1856-A531-4F0A-B60A-C902ADA00595}" srcOrd="15" destOrd="0" presId="urn:microsoft.com/office/officeart/2005/8/layout/pyramid2"/>
    <dgm:cxn modelId="{11FE825F-FBCF-4D70-8EA0-52F02B2408A8}" type="presParOf" srcId="{B3B152DA-4764-4F54-A060-4B280CF55D88}" destId="{BA95E10C-4ED9-4A70-95AA-C3B16FDB9FDC}" srcOrd="16" destOrd="0" presId="urn:microsoft.com/office/officeart/2005/8/layout/pyramid2"/>
    <dgm:cxn modelId="{E643849A-D25F-4081-BB45-FB01C7B9D2FB}" type="presParOf" srcId="{B3B152DA-4764-4F54-A060-4B280CF55D88}" destId="{D9F59565-2E88-465A-8042-9167E7797A42}" srcOrd="17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D06C590-BAF2-45E7-BE22-4EE3101F4C8A}" type="doc">
      <dgm:prSet loTypeId="urn:microsoft.com/office/officeart/2008/layout/RadialCluster" loCatId="cycle" qsTypeId="urn:microsoft.com/office/officeart/2005/8/quickstyle/3d1" qsCatId="3D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41E722BD-E9D6-46DA-ADD9-718EC4F4BD44}">
      <dgm:prSet phldrT="[Text]"/>
      <dgm:spPr/>
      <dgm:t>
        <a:bodyPr/>
        <a:lstStyle/>
        <a:p>
          <a:r>
            <a:rPr lang="en-US" b="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Fast Foods Chains</a:t>
          </a:r>
        </a:p>
      </dgm:t>
    </dgm:pt>
    <dgm:pt modelId="{A39CCAEE-4CE2-43CE-A46A-61D5BD0E07F5}" type="parTrans" cxnId="{229907C0-FDD9-4D7E-8F6F-D8788BBAFF72}">
      <dgm:prSet/>
      <dgm:spPr/>
      <dgm:t>
        <a:bodyPr/>
        <a:lstStyle/>
        <a:p>
          <a:endParaRPr 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B92FDAB5-1CEC-4718-B598-0BC80D1472AB}" type="sibTrans" cxnId="{229907C0-FDD9-4D7E-8F6F-D8788BBAFF72}">
      <dgm:prSet/>
      <dgm:spPr/>
      <dgm:t>
        <a:bodyPr/>
        <a:lstStyle/>
        <a:p>
          <a:endParaRPr 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B2508EDF-712A-4A5B-BE4E-BD283410AA89}">
      <dgm:prSet phldrT="[Text]"/>
      <dgm:spPr/>
      <dgm:t>
        <a:bodyPr/>
        <a:lstStyle/>
        <a:p>
          <a:r>
            <a:rPr lang="en-US" b="0" cap="none" spc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McDonald’s</a:t>
          </a:r>
          <a:endParaRPr lang="en-US" b="0" cap="none" spc="0" dirty="0">
            <a:ln w="0"/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04263D6B-4EA1-4CFC-9E31-1EB7C56C45F5}" type="parTrans" cxnId="{75117BED-5A9B-47A0-AC8A-A4AC622216BB}">
      <dgm:prSet/>
      <dgm:spPr/>
      <dgm:t>
        <a:bodyPr/>
        <a:lstStyle/>
        <a:p>
          <a:endParaRPr 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1B580093-A344-4E85-A325-162379C17844}" type="sibTrans" cxnId="{75117BED-5A9B-47A0-AC8A-A4AC622216BB}">
      <dgm:prSet/>
      <dgm:spPr/>
      <dgm:t>
        <a:bodyPr/>
        <a:lstStyle/>
        <a:p>
          <a:endParaRPr 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771E31B2-380A-4AEC-A146-4895A3502FDD}">
      <dgm:prSet phldrT="[Text]"/>
      <dgm:spPr/>
      <dgm:t>
        <a:bodyPr/>
        <a:lstStyle/>
        <a:p>
          <a:r>
            <a:rPr lang="en-US" b="0" cap="none" spc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Domino’s</a:t>
          </a:r>
          <a:endParaRPr lang="en-US" b="0" cap="none" spc="0" dirty="0">
            <a:ln w="0"/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F5A2C54E-AF4C-46C4-A0E3-63A0A10A8BBC}" type="parTrans" cxnId="{05F6E231-1EE7-4B2A-AA21-F0D420DAF9BD}">
      <dgm:prSet/>
      <dgm:spPr/>
      <dgm:t>
        <a:bodyPr/>
        <a:lstStyle/>
        <a:p>
          <a:endParaRPr 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5393904B-5AB6-447A-9529-85644B57422C}" type="sibTrans" cxnId="{05F6E231-1EE7-4B2A-AA21-F0D420DAF9BD}">
      <dgm:prSet/>
      <dgm:spPr/>
      <dgm:t>
        <a:bodyPr/>
        <a:lstStyle/>
        <a:p>
          <a:endParaRPr 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100DEFE2-DDDC-4FA4-8E7A-8F1974E99346}">
      <dgm:prSet phldrT="[Text]"/>
      <dgm:spPr/>
      <dgm:t>
        <a:bodyPr/>
        <a:lstStyle/>
        <a:p>
          <a:r>
            <a:rPr lang="en-US" b="0" cap="none" spc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Burger King</a:t>
          </a:r>
          <a:endParaRPr lang="en-US" b="0" cap="none" spc="0" dirty="0">
            <a:ln w="0"/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8447781E-1F11-4D13-8254-3D965AFC480B}" type="parTrans" cxnId="{00553A17-A425-44CE-945F-2F1146A2F59E}">
      <dgm:prSet/>
      <dgm:spPr/>
      <dgm:t>
        <a:bodyPr/>
        <a:lstStyle/>
        <a:p>
          <a:endParaRPr 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7D4F42BC-0422-4AA7-8E99-5E5AAF6A4309}" type="sibTrans" cxnId="{00553A17-A425-44CE-945F-2F1146A2F59E}">
      <dgm:prSet/>
      <dgm:spPr/>
      <dgm:t>
        <a:bodyPr/>
        <a:lstStyle/>
        <a:p>
          <a:endParaRPr 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CAB29637-243F-42E4-91FC-7EA932D7D33D}">
      <dgm:prSet phldrT="[Text]"/>
      <dgm:spPr/>
      <dgm:t>
        <a:bodyPr/>
        <a:lstStyle/>
        <a:p>
          <a:r>
            <a:rPr lang="en-US" b="0" cap="none" spc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Subway</a:t>
          </a:r>
          <a:endParaRPr lang="en-US" b="0" cap="none" spc="0" dirty="0">
            <a:ln w="0"/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B019B0B1-AC15-412F-9869-3F6CB451CBF7}" type="parTrans" cxnId="{B450366C-E6B0-4F8F-B95B-C725D359272F}">
      <dgm:prSet/>
      <dgm:spPr/>
      <dgm:t>
        <a:bodyPr/>
        <a:lstStyle/>
        <a:p>
          <a:endParaRPr 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287C2134-032A-4C0F-8A67-F4B955FE23C7}" type="sibTrans" cxnId="{B450366C-E6B0-4F8F-B95B-C725D359272F}">
      <dgm:prSet/>
      <dgm:spPr/>
      <dgm:t>
        <a:bodyPr/>
        <a:lstStyle/>
        <a:p>
          <a:endParaRPr 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BE6D3F09-CA94-4A14-B1DD-8ADC54498981}">
      <dgm:prSet phldrT="[Text]"/>
      <dgm:spPr/>
      <dgm:t>
        <a:bodyPr/>
        <a:lstStyle/>
        <a:p>
          <a:r>
            <a:rPr lang="en-US" b="0" cap="none" spc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Pizza Hut</a:t>
          </a:r>
          <a:endParaRPr lang="en-US" b="0" cap="none" spc="0" dirty="0">
            <a:ln w="0"/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BC1C0582-4A9B-4CCD-9DA2-658BD91F9593}" type="parTrans" cxnId="{12836F0F-6B30-4CCB-85D7-E8972A33C10F}">
      <dgm:prSet/>
      <dgm:spPr/>
      <dgm:t>
        <a:bodyPr/>
        <a:lstStyle/>
        <a:p>
          <a:endParaRPr 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6A8F3BB5-26BB-4335-97FB-7ED0A0A03E30}" type="sibTrans" cxnId="{12836F0F-6B30-4CCB-85D7-E8972A33C10F}">
      <dgm:prSet/>
      <dgm:spPr/>
      <dgm:t>
        <a:bodyPr/>
        <a:lstStyle/>
        <a:p>
          <a:endParaRPr 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E2BF8817-3444-4DBE-B3E8-986183ECD4E1}">
      <dgm:prSet phldrT="[Text]"/>
      <dgm:spPr/>
      <dgm:t>
        <a:bodyPr/>
        <a:lstStyle/>
        <a:p>
          <a:r>
            <a:rPr lang="en-US" b="0" cap="none" spc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KFC</a:t>
          </a:r>
          <a:endParaRPr lang="en-US" b="0" cap="none" spc="0" dirty="0">
            <a:ln w="0"/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5D55CD92-2696-43B0-9F30-8B020146AEC7}" type="parTrans" cxnId="{C80E1865-1184-434E-BF01-E643318250E1}">
      <dgm:prSet/>
      <dgm:spPr/>
      <dgm:t>
        <a:bodyPr/>
        <a:lstStyle/>
        <a:p>
          <a:endParaRPr 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0EE3A673-9197-45FE-9209-9EA6D117DAB4}" type="sibTrans" cxnId="{C80E1865-1184-434E-BF01-E643318250E1}">
      <dgm:prSet/>
      <dgm:spPr/>
      <dgm:t>
        <a:bodyPr/>
        <a:lstStyle/>
        <a:p>
          <a:endParaRPr lang="en-US" b="0" cap="none" spc="0">
            <a:ln w="0"/>
            <a:solidFill>
              <a:schemeClr val="tx1"/>
            </a:solidFill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10D96A27-9DDE-4466-82C6-5713F2771580}" type="pres">
      <dgm:prSet presAssocID="{AD06C590-BAF2-45E7-BE22-4EE3101F4C8A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A6C52C77-B96A-4848-A810-CF972153703B}" type="pres">
      <dgm:prSet presAssocID="{41E722BD-E9D6-46DA-ADD9-718EC4F4BD44}" presName="singleCycle" presStyleCnt="0"/>
      <dgm:spPr/>
    </dgm:pt>
    <dgm:pt modelId="{376B5FE6-EF7D-42B6-98FF-883BCB6EE5F8}" type="pres">
      <dgm:prSet presAssocID="{41E722BD-E9D6-46DA-ADD9-718EC4F4BD44}" presName="singleCenter" presStyleLbl="node1" presStyleIdx="0" presStyleCnt="7">
        <dgm:presLayoutVars>
          <dgm:chMax val="7"/>
          <dgm:chPref val="7"/>
        </dgm:presLayoutVars>
      </dgm:prSet>
      <dgm:spPr/>
    </dgm:pt>
    <dgm:pt modelId="{81C547A5-9675-4C1D-9FDF-6BE5E7B7E73E}" type="pres">
      <dgm:prSet presAssocID="{04263D6B-4EA1-4CFC-9E31-1EB7C56C45F5}" presName="Name56" presStyleLbl="parChTrans1D2" presStyleIdx="0" presStyleCnt="6"/>
      <dgm:spPr/>
    </dgm:pt>
    <dgm:pt modelId="{1A079C40-709C-4234-8BD2-95B1BAD0FDCB}" type="pres">
      <dgm:prSet presAssocID="{B2508EDF-712A-4A5B-BE4E-BD283410AA89}" presName="text0" presStyleLbl="node1" presStyleIdx="1" presStyleCnt="7">
        <dgm:presLayoutVars>
          <dgm:bulletEnabled val="1"/>
        </dgm:presLayoutVars>
      </dgm:prSet>
      <dgm:spPr/>
    </dgm:pt>
    <dgm:pt modelId="{6593A71B-3413-4240-9546-CF29B8101944}" type="pres">
      <dgm:prSet presAssocID="{F5A2C54E-AF4C-46C4-A0E3-63A0A10A8BBC}" presName="Name56" presStyleLbl="parChTrans1D2" presStyleIdx="1" presStyleCnt="6"/>
      <dgm:spPr/>
    </dgm:pt>
    <dgm:pt modelId="{479C83F8-F853-41AA-BEC6-AA1EAD9D4346}" type="pres">
      <dgm:prSet presAssocID="{771E31B2-380A-4AEC-A146-4895A3502FDD}" presName="text0" presStyleLbl="node1" presStyleIdx="2" presStyleCnt="7">
        <dgm:presLayoutVars>
          <dgm:bulletEnabled val="1"/>
        </dgm:presLayoutVars>
      </dgm:prSet>
      <dgm:spPr/>
    </dgm:pt>
    <dgm:pt modelId="{E020A209-CDA9-4B7F-B93B-C5817B2DC6C5}" type="pres">
      <dgm:prSet presAssocID="{8447781E-1F11-4D13-8254-3D965AFC480B}" presName="Name56" presStyleLbl="parChTrans1D2" presStyleIdx="2" presStyleCnt="6"/>
      <dgm:spPr/>
    </dgm:pt>
    <dgm:pt modelId="{9F870E7F-F051-4E62-A99C-249F145CBFD6}" type="pres">
      <dgm:prSet presAssocID="{100DEFE2-DDDC-4FA4-8E7A-8F1974E99346}" presName="text0" presStyleLbl="node1" presStyleIdx="3" presStyleCnt="7">
        <dgm:presLayoutVars>
          <dgm:bulletEnabled val="1"/>
        </dgm:presLayoutVars>
      </dgm:prSet>
      <dgm:spPr/>
    </dgm:pt>
    <dgm:pt modelId="{61E02282-4CA1-461B-9F54-75D397F4E21D}" type="pres">
      <dgm:prSet presAssocID="{B019B0B1-AC15-412F-9869-3F6CB451CBF7}" presName="Name56" presStyleLbl="parChTrans1D2" presStyleIdx="3" presStyleCnt="6"/>
      <dgm:spPr/>
    </dgm:pt>
    <dgm:pt modelId="{447654DC-9EEC-48DA-8526-4033B2513AEC}" type="pres">
      <dgm:prSet presAssocID="{CAB29637-243F-42E4-91FC-7EA932D7D33D}" presName="text0" presStyleLbl="node1" presStyleIdx="4" presStyleCnt="7">
        <dgm:presLayoutVars>
          <dgm:bulletEnabled val="1"/>
        </dgm:presLayoutVars>
      </dgm:prSet>
      <dgm:spPr/>
    </dgm:pt>
    <dgm:pt modelId="{337E28D3-0E37-4A53-BCD5-CBD366E7E505}" type="pres">
      <dgm:prSet presAssocID="{BC1C0582-4A9B-4CCD-9DA2-658BD91F9593}" presName="Name56" presStyleLbl="parChTrans1D2" presStyleIdx="4" presStyleCnt="6"/>
      <dgm:spPr/>
    </dgm:pt>
    <dgm:pt modelId="{22B5266E-39F3-497A-AF10-28F493C6563B}" type="pres">
      <dgm:prSet presAssocID="{BE6D3F09-CA94-4A14-B1DD-8ADC54498981}" presName="text0" presStyleLbl="node1" presStyleIdx="5" presStyleCnt="7">
        <dgm:presLayoutVars>
          <dgm:bulletEnabled val="1"/>
        </dgm:presLayoutVars>
      </dgm:prSet>
      <dgm:spPr/>
    </dgm:pt>
    <dgm:pt modelId="{07E8F657-3794-4164-9485-E8669971EC12}" type="pres">
      <dgm:prSet presAssocID="{5D55CD92-2696-43B0-9F30-8B020146AEC7}" presName="Name56" presStyleLbl="parChTrans1D2" presStyleIdx="5" presStyleCnt="6"/>
      <dgm:spPr/>
    </dgm:pt>
    <dgm:pt modelId="{AD725AAC-327A-4D09-AB65-7C7C7B4F415E}" type="pres">
      <dgm:prSet presAssocID="{E2BF8817-3444-4DBE-B3E8-986183ECD4E1}" presName="text0" presStyleLbl="node1" presStyleIdx="6" presStyleCnt="7">
        <dgm:presLayoutVars>
          <dgm:bulletEnabled val="1"/>
        </dgm:presLayoutVars>
      </dgm:prSet>
      <dgm:spPr/>
    </dgm:pt>
  </dgm:ptLst>
  <dgm:cxnLst>
    <dgm:cxn modelId="{12836F0F-6B30-4CCB-85D7-E8972A33C10F}" srcId="{41E722BD-E9D6-46DA-ADD9-718EC4F4BD44}" destId="{BE6D3F09-CA94-4A14-B1DD-8ADC54498981}" srcOrd="4" destOrd="0" parTransId="{BC1C0582-4A9B-4CCD-9DA2-658BD91F9593}" sibTransId="{6A8F3BB5-26BB-4335-97FB-7ED0A0A03E30}"/>
    <dgm:cxn modelId="{00553A17-A425-44CE-945F-2F1146A2F59E}" srcId="{41E722BD-E9D6-46DA-ADD9-718EC4F4BD44}" destId="{100DEFE2-DDDC-4FA4-8E7A-8F1974E99346}" srcOrd="2" destOrd="0" parTransId="{8447781E-1F11-4D13-8254-3D965AFC480B}" sibTransId="{7D4F42BC-0422-4AA7-8E99-5E5AAF6A4309}"/>
    <dgm:cxn modelId="{E1D8301A-7230-4F90-82E9-C51DC2E2C6D7}" type="presOf" srcId="{5D55CD92-2696-43B0-9F30-8B020146AEC7}" destId="{07E8F657-3794-4164-9485-E8669971EC12}" srcOrd="0" destOrd="0" presId="urn:microsoft.com/office/officeart/2008/layout/RadialCluster"/>
    <dgm:cxn modelId="{C21DD727-7746-44D4-83E6-353A3376AE86}" type="presOf" srcId="{100DEFE2-DDDC-4FA4-8E7A-8F1974E99346}" destId="{9F870E7F-F051-4E62-A99C-249F145CBFD6}" srcOrd="0" destOrd="0" presId="urn:microsoft.com/office/officeart/2008/layout/RadialCluster"/>
    <dgm:cxn modelId="{05F6E231-1EE7-4B2A-AA21-F0D420DAF9BD}" srcId="{41E722BD-E9D6-46DA-ADD9-718EC4F4BD44}" destId="{771E31B2-380A-4AEC-A146-4895A3502FDD}" srcOrd="1" destOrd="0" parTransId="{F5A2C54E-AF4C-46C4-A0E3-63A0A10A8BBC}" sibTransId="{5393904B-5AB6-447A-9529-85644B57422C}"/>
    <dgm:cxn modelId="{0BB02260-7B81-4C69-AEC1-DDE454D7A04D}" type="presOf" srcId="{CAB29637-243F-42E4-91FC-7EA932D7D33D}" destId="{447654DC-9EEC-48DA-8526-4033B2513AEC}" srcOrd="0" destOrd="0" presId="urn:microsoft.com/office/officeart/2008/layout/RadialCluster"/>
    <dgm:cxn modelId="{B09EAB62-E4A5-43EC-ADB2-676C1F9C058C}" type="presOf" srcId="{8447781E-1F11-4D13-8254-3D965AFC480B}" destId="{E020A209-CDA9-4B7F-B93B-C5817B2DC6C5}" srcOrd="0" destOrd="0" presId="urn:microsoft.com/office/officeart/2008/layout/RadialCluster"/>
    <dgm:cxn modelId="{C80E1865-1184-434E-BF01-E643318250E1}" srcId="{41E722BD-E9D6-46DA-ADD9-718EC4F4BD44}" destId="{E2BF8817-3444-4DBE-B3E8-986183ECD4E1}" srcOrd="5" destOrd="0" parTransId="{5D55CD92-2696-43B0-9F30-8B020146AEC7}" sibTransId="{0EE3A673-9197-45FE-9209-9EA6D117DAB4}"/>
    <dgm:cxn modelId="{B450366C-E6B0-4F8F-B95B-C725D359272F}" srcId="{41E722BD-E9D6-46DA-ADD9-718EC4F4BD44}" destId="{CAB29637-243F-42E4-91FC-7EA932D7D33D}" srcOrd="3" destOrd="0" parTransId="{B019B0B1-AC15-412F-9869-3F6CB451CBF7}" sibTransId="{287C2134-032A-4C0F-8A67-F4B955FE23C7}"/>
    <dgm:cxn modelId="{A14F874C-FA5B-487E-B150-3192E17F33B8}" type="presOf" srcId="{771E31B2-380A-4AEC-A146-4895A3502FDD}" destId="{479C83F8-F853-41AA-BEC6-AA1EAD9D4346}" srcOrd="0" destOrd="0" presId="urn:microsoft.com/office/officeart/2008/layout/RadialCluster"/>
    <dgm:cxn modelId="{C35CD581-75F4-4383-BB27-CA0CAE8E6F06}" type="presOf" srcId="{AD06C590-BAF2-45E7-BE22-4EE3101F4C8A}" destId="{10D96A27-9DDE-4466-82C6-5713F2771580}" srcOrd="0" destOrd="0" presId="urn:microsoft.com/office/officeart/2008/layout/RadialCluster"/>
    <dgm:cxn modelId="{72944089-A563-4E23-B6D5-081FE00A713B}" type="presOf" srcId="{41E722BD-E9D6-46DA-ADD9-718EC4F4BD44}" destId="{376B5FE6-EF7D-42B6-98FF-883BCB6EE5F8}" srcOrd="0" destOrd="0" presId="urn:microsoft.com/office/officeart/2008/layout/RadialCluster"/>
    <dgm:cxn modelId="{2969FB96-DB01-499F-BD09-4D28FA78FA84}" type="presOf" srcId="{F5A2C54E-AF4C-46C4-A0E3-63A0A10A8BBC}" destId="{6593A71B-3413-4240-9546-CF29B8101944}" srcOrd="0" destOrd="0" presId="urn:microsoft.com/office/officeart/2008/layout/RadialCluster"/>
    <dgm:cxn modelId="{55EE629F-829C-4EBD-9FC9-FD79205ABEF0}" type="presOf" srcId="{B2508EDF-712A-4A5B-BE4E-BD283410AA89}" destId="{1A079C40-709C-4234-8BD2-95B1BAD0FDCB}" srcOrd="0" destOrd="0" presId="urn:microsoft.com/office/officeart/2008/layout/RadialCluster"/>
    <dgm:cxn modelId="{0D79FFA9-05F4-4E45-950E-D3374D669589}" type="presOf" srcId="{E2BF8817-3444-4DBE-B3E8-986183ECD4E1}" destId="{AD725AAC-327A-4D09-AB65-7C7C7B4F415E}" srcOrd="0" destOrd="0" presId="urn:microsoft.com/office/officeart/2008/layout/RadialCluster"/>
    <dgm:cxn modelId="{2998BDAA-4E16-4327-A775-B2E28A3EBE69}" type="presOf" srcId="{B019B0B1-AC15-412F-9869-3F6CB451CBF7}" destId="{61E02282-4CA1-461B-9F54-75D397F4E21D}" srcOrd="0" destOrd="0" presId="urn:microsoft.com/office/officeart/2008/layout/RadialCluster"/>
    <dgm:cxn modelId="{708DFCB1-0BC8-4275-A06E-FD9430603A6E}" type="presOf" srcId="{BC1C0582-4A9B-4CCD-9DA2-658BD91F9593}" destId="{337E28D3-0E37-4A53-BCD5-CBD366E7E505}" srcOrd="0" destOrd="0" presId="urn:microsoft.com/office/officeart/2008/layout/RadialCluster"/>
    <dgm:cxn modelId="{229907C0-FDD9-4D7E-8F6F-D8788BBAFF72}" srcId="{AD06C590-BAF2-45E7-BE22-4EE3101F4C8A}" destId="{41E722BD-E9D6-46DA-ADD9-718EC4F4BD44}" srcOrd="0" destOrd="0" parTransId="{A39CCAEE-4CE2-43CE-A46A-61D5BD0E07F5}" sibTransId="{B92FDAB5-1CEC-4718-B598-0BC80D1472AB}"/>
    <dgm:cxn modelId="{FC6B88DE-2061-45F0-8B6D-F1B84015319D}" type="presOf" srcId="{04263D6B-4EA1-4CFC-9E31-1EB7C56C45F5}" destId="{81C547A5-9675-4C1D-9FDF-6BE5E7B7E73E}" srcOrd="0" destOrd="0" presId="urn:microsoft.com/office/officeart/2008/layout/RadialCluster"/>
    <dgm:cxn modelId="{1F68D9E1-DF52-4DEF-AD0F-1A1F09C7FA2A}" type="presOf" srcId="{BE6D3F09-CA94-4A14-B1DD-8ADC54498981}" destId="{22B5266E-39F3-497A-AF10-28F493C6563B}" srcOrd="0" destOrd="0" presId="urn:microsoft.com/office/officeart/2008/layout/RadialCluster"/>
    <dgm:cxn modelId="{75117BED-5A9B-47A0-AC8A-A4AC622216BB}" srcId="{41E722BD-E9D6-46DA-ADD9-718EC4F4BD44}" destId="{B2508EDF-712A-4A5B-BE4E-BD283410AA89}" srcOrd="0" destOrd="0" parTransId="{04263D6B-4EA1-4CFC-9E31-1EB7C56C45F5}" sibTransId="{1B580093-A344-4E85-A325-162379C17844}"/>
    <dgm:cxn modelId="{77FE69D6-9720-4C41-8903-4FEDC98ACE8D}" type="presParOf" srcId="{10D96A27-9DDE-4466-82C6-5713F2771580}" destId="{A6C52C77-B96A-4848-A810-CF972153703B}" srcOrd="0" destOrd="0" presId="urn:microsoft.com/office/officeart/2008/layout/RadialCluster"/>
    <dgm:cxn modelId="{6FD1DAC2-B49F-4ACC-89B0-2EE1E7384ABD}" type="presParOf" srcId="{A6C52C77-B96A-4848-A810-CF972153703B}" destId="{376B5FE6-EF7D-42B6-98FF-883BCB6EE5F8}" srcOrd="0" destOrd="0" presId="urn:microsoft.com/office/officeart/2008/layout/RadialCluster"/>
    <dgm:cxn modelId="{B226ACE1-A583-47D1-97DD-AFF5D4DA788B}" type="presParOf" srcId="{A6C52C77-B96A-4848-A810-CF972153703B}" destId="{81C547A5-9675-4C1D-9FDF-6BE5E7B7E73E}" srcOrd="1" destOrd="0" presId="urn:microsoft.com/office/officeart/2008/layout/RadialCluster"/>
    <dgm:cxn modelId="{7FE008E9-5FE9-4F61-AB60-AB36CFE71169}" type="presParOf" srcId="{A6C52C77-B96A-4848-A810-CF972153703B}" destId="{1A079C40-709C-4234-8BD2-95B1BAD0FDCB}" srcOrd="2" destOrd="0" presId="urn:microsoft.com/office/officeart/2008/layout/RadialCluster"/>
    <dgm:cxn modelId="{2805A713-7D11-4C38-8761-0A2BF2C8DFE2}" type="presParOf" srcId="{A6C52C77-B96A-4848-A810-CF972153703B}" destId="{6593A71B-3413-4240-9546-CF29B8101944}" srcOrd="3" destOrd="0" presId="urn:microsoft.com/office/officeart/2008/layout/RadialCluster"/>
    <dgm:cxn modelId="{F9E0DE9B-D114-4FB0-867B-A881AAB3B446}" type="presParOf" srcId="{A6C52C77-B96A-4848-A810-CF972153703B}" destId="{479C83F8-F853-41AA-BEC6-AA1EAD9D4346}" srcOrd="4" destOrd="0" presId="urn:microsoft.com/office/officeart/2008/layout/RadialCluster"/>
    <dgm:cxn modelId="{3D9DA315-1B9D-4314-AEAA-52A7167711C7}" type="presParOf" srcId="{A6C52C77-B96A-4848-A810-CF972153703B}" destId="{E020A209-CDA9-4B7F-B93B-C5817B2DC6C5}" srcOrd="5" destOrd="0" presId="urn:microsoft.com/office/officeart/2008/layout/RadialCluster"/>
    <dgm:cxn modelId="{934D1452-6959-4CBB-8403-A3D52678A781}" type="presParOf" srcId="{A6C52C77-B96A-4848-A810-CF972153703B}" destId="{9F870E7F-F051-4E62-A99C-249F145CBFD6}" srcOrd="6" destOrd="0" presId="urn:microsoft.com/office/officeart/2008/layout/RadialCluster"/>
    <dgm:cxn modelId="{24A72919-D98E-49B8-8DD5-E4848A1535E1}" type="presParOf" srcId="{A6C52C77-B96A-4848-A810-CF972153703B}" destId="{61E02282-4CA1-461B-9F54-75D397F4E21D}" srcOrd="7" destOrd="0" presId="urn:microsoft.com/office/officeart/2008/layout/RadialCluster"/>
    <dgm:cxn modelId="{316CE76B-4BCA-4EBD-AC53-97FACB273CA0}" type="presParOf" srcId="{A6C52C77-B96A-4848-A810-CF972153703B}" destId="{447654DC-9EEC-48DA-8526-4033B2513AEC}" srcOrd="8" destOrd="0" presId="urn:microsoft.com/office/officeart/2008/layout/RadialCluster"/>
    <dgm:cxn modelId="{8E8F7BA6-9FD1-4F7E-B211-7484C4C46B00}" type="presParOf" srcId="{A6C52C77-B96A-4848-A810-CF972153703B}" destId="{337E28D3-0E37-4A53-BCD5-CBD366E7E505}" srcOrd="9" destOrd="0" presId="urn:microsoft.com/office/officeart/2008/layout/RadialCluster"/>
    <dgm:cxn modelId="{A885D9A2-8BB1-42DF-AEC7-02E43887DF33}" type="presParOf" srcId="{A6C52C77-B96A-4848-A810-CF972153703B}" destId="{22B5266E-39F3-497A-AF10-28F493C6563B}" srcOrd="10" destOrd="0" presId="urn:microsoft.com/office/officeart/2008/layout/RadialCluster"/>
    <dgm:cxn modelId="{7BB0F67E-069A-40CA-B43C-389C2DF91EAA}" type="presParOf" srcId="{A6C52C77-B96A-4848-A810-CF972153703B}" destId="{07E8F657-3794-4164-9485-E8669971EC12}" srcOrd="11" destOrd="0" presId="urn:microsoft.com/office/officeart/2008/layout/RadialCluster"/>
    <dgm:cxn modelId="{999187AE-0D4F-48AA-9FB0-00B6EC5E6286}" type="presParOf" srcId="{A6C52C77-B96A-4848-A810-CF972153703B}" destId="{AD725AAC-327A-4D09-AB65-7C7C7B4F415E}" srcOrd="12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0D17CE-9A4F-4E78-8017-94137A039A74}">
      <dsp:nvSpPr>
        <dsp:cNvPr id="0" name=""/>
        <dsp:cNvSpPr/>
      </dsp:nvSpPr>
      <dsp:spPr>
        <a:xfrm>
          <a:off x="-3870372" y="-594346"/>
          <a:ext cx="4612799" cy="4612799"/>
        </a:xfrm>
        <a:prstGeom prst="blockArc">
          <a:avLst>
            <a:gd name="adj1" fmla="val 18900000"/>
            <a:gd name="adj2" fmla="val 2700000"/>
            <a:gd name="adj3" fmla="val 468"/>
          </a:avLst>
        </a:prstGeom>
        <a:noFill/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0BACB6E-4AAE-4951-99AD-68CE963A0724}">
      <dsp:nvSpPr>
        <dsp:cNvPr id="0" name=""/>
        <dsp:cNvSpPr/>
      </dsp:nvSpPr>
      <dsp:spPr>
        <a:xfrm>
          <a:off x="277813" y="180313"/>
          <a:ext cx="4783132" cy="360489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86139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baseline="0"/>
            <a:t>Insulin resistance</a:t>
          </a:r>
          <a:endParaRPr lang="en-GB" sz="2000" kern="1200"/>
        </a:p>
      </dsp:txBody>
      <dsp:txXfrm>
        <a:off x="277813" y="180313"/>
        <a:ext cx="4783132" cy="360489"/>
      </dsp:txXfrm>
    </dsp:sp>
    <dsp:sp modelId="{5F07B5EA-CE8C-4F3A-BAD0-E7623E94FC8D}">
      <dsp:nvSpPr>
        <dsp:cNvPr id="0" name=""/>
        <dsp:cNvSpPr/>
      </dsp:nvSpPr>
      <dsp:spPr>
        <a:xfrm>
          <a:off x="52506" y="135252"/>
          <a:ext cx="450612" cy="45061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947B8B1-856A-4724-B56B-5B2D0977C34D}">
      <dsp:nvSpPr>
        <dsp:cNvPr id="0" name=""/>
        <dsp:cNvSpPr/>
      </dsp:nvSpPr>
      <dsp:spPr>
        <a:xfrm>
          <a:off x="574340" y="720979"/>
          <a:ext cx="4486605" cy="360489"/>
        </a:xfrm>
        <a:prstGeom prst="rect">
          <a:avLst/>
        </a:prstGeom>
        <a:gradFill rotWithShape="0">
          <a:gsLst>
            <a:gs pos="0">
              <a:schemeClr val="accent5">
                <a:hueOff val="1225503"/>
                <a:satOff val="-733"/>
                <a:lumOff val="302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1225503"/>
                <a:satOff val="-733"/>
                <a:lumOff val="302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1225503"/>
                <a:satOff val="-733"/>
                <a:lumOff val="302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86139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baseline="0"/>
            <a:t>Type 2 diabetes</a:t>
          </a:r>
          <a:endParaRPr lang="en-GB" sz="2000" kern="1200"/>
        </a:p>
      </dsp:txBody>
      <dsp:txXfrm>
        <a:off x="574340" y="720979"/>
        <a:ext cx="4486605" cy="360489"/>
      </dsp:txXfrm>
    </dsp:sp>
    <dsp:sp modelId="{78C5824D-8D1E-4702-850B-77BC3DCEE560}">
      <dsp:nvSpPr>
        <dsp:cNvPr id="0" name=""/>
        <dsp:cNvSpPr/>
      </dsp:nvSpPr>
      <dsp:spPr>
        <a:xfrm>
          <a:off x="349034" y="675918"/>
          <a:ext cx="450612" cy="45061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1225503"/>
              <a:satOff val="-733"/>
              <a:lumOff val="302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FAA7946-4534-4FA8-9094-152851567922}">
      <dsp:nvSpPr>
        <dsp:cNvPr id="0" name=""/>
        <dsp:cNvSpPr/>
      </dsp:nvSpPr>
      <dsp:spPr>
        <a:xfrm>
          <a:off x="709935" y="1261646"/>
          <a:ext cx="4351010" cy="360489"/>
        </a:xfrm>
        <a:prstGeom prst="rect">
          <a:avLst/>
        </a:prstGeom>
        <a:gradFill rotWithShape="0">
          <a:gsLst>
            <a:gs pos="0">
              <a:schemeClr val="accent5">
                <a:hueOff val="2451006"/>
                <a:satOff val="-1466"/>
                <a:lumOff val="6039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2451006"/>
                <a:satOff val="-1466"/>
                <a:lumOff val="6039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2451006"/>
                <a:satOff val="-1466"/>
                <a:lumOff val="6039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86139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baseline="0"/>
            <a:t>Hypertension</a:t>
          </a:r>
          <a:endParaRPr lang="en-GB" sz="2000" kern="1200"/>
        </a:p>
      </dsp:txBody>
      <dsp:txXfrm>
        <a:off x="709935" y="1261646"/>
        <a:ext cx="4351010" cy="360489"/>
      </dsp:txXfrm>
    </dsp:sp>
    <dsp:sp modelId="{295BE520-2798-4E4C-A6AB-B965501918C9}">
      <dsp:nvSpPr>
        <dsp:cNvPr id="0" name=""/>
        <dsp:cNvSpPr/>
      </dsp:nvSpPr>
      <dsp:spPr>
        <a:xfrm>
          <a:off x="484629" y="1216585"/>
          <a:ext cx="450612" cy="45061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2451006"/>
              <a:satOff val="-1466"/>
              <a:lumOff val="6039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0F57F9C-8883-4DB9-99DC-6163FB6AEC79}">
      <dsp:nvSpPr>
        <dsp:cNvPr id="0" name=""/>
        <dsp:cNvSpPr/>
      </dsp:nvSpPr>
      <dsp:spPr>
        <a:xfrm>
          <a:off x="709935" y="1801970"/>
          <a:ext cx="4351010" cy="360489"/>
        </a:xfrm>
        <a:prstGeom prst="rect">
          <a:avLst/>
        </a:prstGeom>
        <a:gradFill rotWithShape="0">
          <a:gsLst>
            <a:gs pos="0">
              <a:schemeClr val="accent5">
                <a:hueOff val="3676508"/>
                <a:satOff val="-2200"/>
                <a:lumOff val="9059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3676508"/>
                <a:satOff val="-2200"/>
                <a:lumOff val="9059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3676508"/>
                <a:satOff val="-2200"/>
                <a:lumOff val="9059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86139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baseline="0"/>
            <a:t>High cholesterol</a:t>
          </a:r>
          <a:endParaRPr lang="en-GB" sz="2000" kern="1200"/>
        </a:p>
      </dsp:txBody>
      <dsp:txXfrm>
        <a:off x="709935" y="1801970"/>
        <a:ext cx="4351010" cy="360489"/>
      </dsp:txXfrm>
    </dsp:sp>
    <dsp:sp modelId="{96752580-ED89-44B1-A4D9-230B06E128A7}">
      <dsp:nvSpPr>
        <dsp:cNvPr id="0" name=""/>
        <dsp:cNvSpPr/>
      </dsp:nvSpPr>
      <dsp:spPr>
        <a:xfrm>
          <a:off x="484629" y="1756909"/>
          <a:ext cx="450612" cy="45061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3676508"/>
              <a:satOff val="-2200"/>
              <a:lumOff val="9059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E70F189-20E6-4214-883F-49EBC87D5CE3}">
      <dsp:nvSpPr>
        <dsp:cNvPr id="0" name=""/>
        <dsp:cNvSpPr/>
      </dsp:nvSpPr>
      <dsp:spPr>
        <a:xfrm>
          <a:off x="574340" y="2342637"/>
          <a:ext cx="4486605" cy="360489"/>
        </a:xfrm>
        <a:prstGeom prst="rect">
          <a:avLst/>
        </a:prstGeom>
        <a:gradFill rotWithShape="0">
          <a:gsLst>
            <a:gs pos="0">
              <a:schemeClr val="accent5">
                <a:hueOff val="4902011"/>
                <a:satOff val="-2933"/>
                <a:lumOff val="12078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4902011"/>
                <a:satOff val="-2933"/>
                <a:lumOff val="12078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4902011"/>
                <a:satOff val="-2933"/>
                <a:lumOff val="12078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86139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baseline="0"/>
            <a:t>Stroke</a:t>
          </a:r>
          <a:endParaRPr lang="en-GB" sz="2000" kern="1200"/>
        </a:p>
      </dsp:txBody>
      <dsp:txXfrm>
        <a:off x="574340" y="2342637"/>
        <a:ext cx="4486605" cy="360489"/>
      </dsp:txXfrm>
    </dsp:sp>
    <dsp:sp modelId="{F7B2B54F-A502-47E2-ACC3-7DB4CBF72B0E}">
      <dsp:nvSpPr>
        <dsp:cNvPr id="0" name=""/>
        <dsp:cNvSpPr/>
      </dsp:nvSpPr>
      <dsp:spPr>
        <a:xfrm>
          <a:off x="349034" y="2297575"/>
          <a:ext cx="450612" cy="45061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4902011"/>
              <a:satOff val="-2933"/>
              <a:lumOff val="12078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28B44BA-48D8-4CD6-B665-FEA5B2B8505C}">
      <dsp:nvSpPr>
        <dsp:cNvPr id="0" name=""/>
        <dsp:cNvSpPr/>
      </dsp:nvSpPr>
      <dsp:spPr>
        <a:xfrm>
          <a:off x="277813" y="2883303"/>
          <a:ext cx="4783132" cy="360489"/>
        </a:xfrm>
        <a:prstGeom prst="rect">
          <a:avLst/>
        </a:prstGeom>
        <a:gradFill rotWithShape="0">
          <a:gsLst>
            <a:gs pos="0">
              <a:schemeClr val="accent5">
                <a:hueOff val="6127514"/>
                <a:satOff val="-3666"/>
                <a:lumOff val="15098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6127514"/>
                <a:satOff val="-3666"/>
                <a:lumOff val="15098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6127514"/>
                <a:satOff val="-3666"/>
                <a:lumOff val="15098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86139" tIns="50800" rIns="50800" bIns="508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baseline="0"/>
            <a:t>Osteoarthritis</a:t>
          </a:r>
          <a:endParaRPr lang="en-GB" sz="2000" kern="1200"/>
        </a:p>
      </dsp:txBody>
      <dsp:txXfrm>
        <a:off x="277813" y="2883303"/>
        <a:ext cx="4783132" cy="360489"/>
      </dsp:txXfrm>
    </dsp:sp>
    <dsp:sp modelId="{4B9FD3F3-69BA-4EC1-9C55-5921E48F0B67}">
      <dsp:nvSpPr>
        <dsp:cNvPr id="0" name=""/>
        <dsp:cNvSpPr/>
      </dsp:nvSpPr>
      <dsp:spPr>
        <a:xfrm>
          <a:off x="52506" y="2838242"/>
          <a:ext cx="450612" cy="45061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6127514"/>
              <a:satOff val="-3666"/>
              <a:lumOff val="15098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B3A3D7-2E44-4020-9CDC-40494A6FAEDD}">
      <dsp:nvSpPr>
        <dsp:cNvPr id="0" name=""/>
        <dsp:cNvSpPr/>
      </dsp:nvSpPr>
      <dsp:spPr>
        <a:xfrm>
          <a:off x="4362972" y="-594346"/>
          <a:ext cx="4612799" cy="4612799"/>
        </a:xfrm>
        <a:prstGeom prst="blockArc">
          <a:avLst>
            <a:gd name="adj1" fmla="val 8100000"/>
            <a:gd name="adj2" fmla="val 13500000"/>
            <a:gd name="adj3" fmla="val 468"/>
          </a:avLst>
        </a:prstGeom>
        <a:noFill/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F2C0352-452D-4CC9-91E5-2540A1BEF634}">
      <dsp:nvSpPr>
        <dsp:cNvPr id="0" name=""/>
        <dsp:cNvSpPr/>
      </dsp:nvSpPr>
      <dsp:spPr>
        <a:xfrm>
          <a:off x="45080" y="180313"/>
          <a:ext cx="4782506" cy="360489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286139" bIns="50800" numCol="1" spcCol="1270" anchor="ctr" anchorCtr="0">
          <a:noAutofit/>
        </a:bodyPr>
        <a:lstStyle/>
        <a:p>
          <a:pPr marL="0" lvl="0" indent="0" algn="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baseline="0"/>
            <a:t>Heart attack</a:t>
          </a:r>
          <a:endParaRPr lang="en-GB" sz="2000" kern="1200"/>
        </a:p>
      </dsp:txBody>
      <dsp:txXfrm>
        <a:off x="45080" y="180313"/>
        <a:ext cx="4782506" cy="360489"/>
      </dsp:txXfrm>
    </dsp:sp>
    <dsp:sp modelId="{E86AEFD4-CD19-43EB-9C27-EA22B87BBB8D}">
      <dsp:nvSpPr>
        <dsp:cNvPr id="0" name=""/>
        <dsp:cNvSpPr/>
      </dsp:nvSpPr>
      <dsp:spPr>
        <a:xfrm>
          <a:off x="4602280" y="135252"/>
          <a:ext cx="450612" cy="45061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E158218-F549-4C34-90F3-008DA438A0EC}">
      <dsp:nvSpPr>
        <dsp:cNvPr id="0" name=""/>
        <dsp:cNvSpPr/>
      </dsp:nvSpPr>
      <dsp:spPr>
        <a:xfrm>
          <a:off x="45080" y="720979"/>
          <a:ext cx="4485979" cy="360489"/>
        </a:xfrm>
        <a:prstGeom prst="rect">
          <a:avLst/>
        </a:prstGeom>
        <a:gradFill rotWithShape="0">
          <a:gsLst>
            <a:gs pos="0">
              <a:schemeClr val="accent5">
                <a:hueOff val="1225503"/>
                <a:satOff val="-733"/>
                <a:lumOff val="302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1225503"/>
                <a:satOff val="-733"/>
                <a:lumOff val="302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1225503"/>
                <a:satOff val="-733"/>
                <a:lumOff val="302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286139" bIns="50800" numCol="1" spcCol="1270" anchor="ctr" anchorCtr="0">
          <a:noAutofit/>
        </a:bodyPr>
        <a:lstStyle/>
        <a:p>
          <a:pPr marL="0" lvl="0" indent="0" algn="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baseline="0"/>
            <a:t>Congestive heart failure</a:t>
          </a:r>
          <a:endParaRPr lang="en-GB" sz="2000" kern="1200"/>
        </a:p>
      </dsp:txBody>
      <dsp:txXfrm>
        <a:off x="45080" y="720979"/>
        <a:ext cx="4485979" cy="360489"/>
      </dsp:txXfrm>
    </dsp:sp>
    <dsp:sp modelId="{4458F10E-E80C-4035-9202-89062B2B6C95}">
      <dsp:nvSpPr>
        <dsp:cNvPr id="0" name=""/>
        <dsp:cNvSpPr/>
      </dsp:nvSpPr>
      <dsp:spPr>
        <a:xfrm>
          <a:off x="4305752" y="675918"/>
          <a:ext cx="450612" cy="45061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1225503"/>
              <a:satOff val="-733"/>
              <a:lumOff val="302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CBF0543-6E54-4521-B2A6-CCA78D76CB72}">
      <dsp:nvSpPr>
        <dsp:cNvPr id="0" name=""/>
        <dsp:cNvSpPr/>
      </dsp:nvSpPr>
      <dsp:spPr>
        <a:xfrm>
          <a:off x="45080" y="1261646"/>
          <a:ext cx="4350384" cy="360489"/>
        </a:xfrm>
        <a:prstGeom prst="rect">
          <a:avLst/>
        </a:prstGeom>
        <a:gradFill rotWithShape="0">
          <a:gsLst>
            <a:gs pos="0">
              <a:schemeClr val="accent5">
                <a:hueOff val="2451006"/>
                <a:satOff val="-1466"/>
                <a:lumOff val="6039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2451006"/>
                <a:satOff val="-1466"/>
                <a:lumOff val="6039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2451006"/>
                <a:satOff val="-1466"/>
                <a:lumOff val="6039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286139" bIns="50800" numCol="1" spcCol="1270" anchor="ctr" anchorCtr="0">
          <a:noAutofit/>
        </a:bodyPr>
        <a:lstStyle/>
        <a:p>
          <a:pPr marL="0" lvl="0" indent="0" algn="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baseline="0"/>
            <a:t>Cancer</a:t>
          </a:r>
          <a:endParaRPr lang="en-GB" sz="2000" kern="1200"/>
        </a:p>
      </dsp:txBody>
      <dsp:txXfrm>
        <a:off x="45080" y="1261646"/>
        <a:ext cx="4350384" cy="360489"/>
      </dsp:txXfrm>
    </dsp:sp>
    <dsp:sp modelId="{9C581E57-971A-4E6F-AC51-62DCB6628E64}">
      <dsp:nvSpPr>
        <dsp:cNvPr id="0" name=""/>
        <dsp:cNvSpPr/>
      </dsp:nvSpPr>
      <dsp:spPr>
        <a:xfrm>
          <a:off x="4170158" y="1216585"/>
          <a:ext cx="450612" cy="45061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2451006"/>
              <a:satOff val="-1466"/>
              <a:lumOff val="6039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02BDCFA-3299-4558-8682-C3DA93B53033}">
      <dsp:nvSpPr>
        <dsp:cNvPr id="0" name=""/>
        <dsp:cNvSpPr/>
      </dsp:nvSpPr>
      <dsp:spPr>
        <a:xfrm>
          <a:off x="45080" y="1801970"/>
          <a:ext cx="4350384" cy="360489"/>
        </a:xfrm>
        <a:prstGeom prst="rect">
          <a:avLst/>
        </a:prstGeom>
        <a:gradFill rotWithShape="0">
          <a:gsLst>
            <a:gs pos="0">
              <a:schemeClr val="accent5">
                <a:hueOff val="3676508"/>
                <a:satOff val="-2200"/>
                <a:lumOff val="9059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3676508"/>
                <a:satOff val="-2200"/>
                <a:lumOff val="9059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3676508"/>
                <a:satOff val="-2200"/>
                <a:lumOff val="9059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286139" bIns="50800" numCol="1" spcCol="1270" anchor="ctr" anchorCtr="0">
          <a:noAutofit/>
        </a:bodyPr>
        <a:lstStyle/>
        <a:p>
          <a:pPr marL="0" lvl="0" indent="0" algn="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baseline="0"/>
            <a:t>Gallstones</a:t>
          </a:r>
          <a:endParaRPr lang="en-GB" sz="2000" kern="1200"/>
        </a:p>
      </dsp:txBody>
      <dsp:txXfrm>
        <a:off x="45080" y="1801970"/>
        <a:ext cx="4350384" cy="360489"/>
      </dsp:txXfrm>
    </dsp:sp>
    <dsp:sp modelId="{473DE5B8-36AC-4564-B68D-8C253CF1815E}">
      <dsp:nvSpPr>
        <dsp:cNvPr id="0" name=""/>
        <dsp:cNvSpPr/>
      </dsp:nvSpPr>
      <dsp:spPr>
        <a:xfrm>
          <a:off x="4170158" y="1756909"/>
          <a:ext cx="450612" cy="45061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3676508"/>
              <a:satOff val="-2200"/>
              <a:lumOff val="9059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00FB01B-CD55-4B68-AE41-6509942D94EF}">
      <dsp:nvSpPr>
        <dsp:cNvPr id="0" name=""/>
        <dsp:cNvSpPr/>
      </dsp:nvSpPr>
      <dsp:spPr>
        <a:xfrm>
          <a:off x="45080" y="2342637"/>
          <a:ext cx="4485979" cy="360489"/>
        </a:xfrm>
        <a:prstGeom prst="rect">
          <a:avLst/>
        </a:prstGeom>
        <a:gradFill rotWithShape="0">
          <a:gsLst>
            <a:gs pos="0">
              <a:schemeClr val="accent5">
                <a:hueOff val="4902011"/>
                <a:satOff val="-2933"/>
                <a:lumOff val="12078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4902011"/>
                <a:satOff val="-2933"/>
                <a:lumOff val="12078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4902011"/>
                <a:satOff val="-2933"/>
                <a:lumOff val="12078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286139" bIns="50800" numCol="1" spcCol="1270" anchor="ctr" anchorCtr="0">
          <a:noAutofit/>
        </a:bodyPr>
        <a:lstStyle/>
        <a:p>
          <a:pPr marL="0" lvl="0" indent="0" algn="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baseline="0"/>
            <a:t>Gout</a:t>
          </a:r>
          <a:endParaRPr lang="en-GB" sz="2000" kern="1200"/>
        </a:p>
      </dsp:txBody>
      <dsp:txXfrm>
        <a:off x="45080" y="2342637"/>
        <a:ext cx="4485979" cy="360489"/>
      </dsp:txXfrm>
    </dsp:sp>
    <dsp:sp modelId="{E3B5FBB4-3C2F-4CD8-A579-A987D3A8B8D1}">
      <dsp:nvSpPr>
        <dsp:cNvPr id="0" name=""/>
        <dsp:cNvSpPr/>
      </dsp:nvSpPr>
      <dsp:spPr>
        <a:xfrm>
          <a:off x="4305752" y="2297575"/>
          <a:ext cx="450612" cy="45061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4902011"/>
              <a:satOff val="-2933"/>
              <a:lumOff val="12078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49FD107-0BE2-432A-87DD-77F6747EC830}">
      <dsp:nvSpPr>
        <dsp:cNvPr id="0" name=""/>
        <dsp:cNvSpPr/>
      </dsp:nvSpPr>
      <dsp:spPr>
        <a:xfrm>
          <a:off x="45080" y="2883303"/>
          <a:ext cx="4782506" cy="360489"/>
        </a:xfrm>
        <a:prstGeom prst="rect">
          <a:avLst/>
        </a:prstGeom>
        <a:gradFill rotWithShape="0">
          <a:gsLst>
            <a:gs pos="0">
              <a:schemeClr val="accent5">
                <a:hueOff val="6127514"/>
                <a:satOff val="-3666"/>
                <a:lumOff val="15098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6127514"/>
                <a:satOff val="-3666"/>
                <a:lumOff val="15098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6127514"/>
                <a:satOff val="-3666"/>
                <a:lumOff val="15098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algn="ctr" rotWithShape="0">
            <a:srgbClr val="000000">
              <a:alpha val="69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200000"/>
          </a:lightRig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286139" bIns="50800" numCol="1" spcCol="1270" anchor="ctr" anchorCtr="0">
          <a:noAutofit/>
        </a:bodyPr>
        <a:lstStyle/>
        <a:p>
          <a:pPr marL="0" lvl="0" indent="0" algn="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baseline="0"/>
            <a:t>Sleep apnoea</a:t>
          </a:r>
          <a:endParaRPr lang="en-GB" sz="2000" kern="1200"/>
        </a:p>
      </dsp:txBody>
      <dsp:txXfrm>
        <a:off x="45080" y="2883303"/>
        <a:ext cx="4782506" cy="360489"/>
      </dsp:txXfrm>
    </dsp:sp>
    <dsp:sp modelId="{B3A347A0-B9CA-43E4-86F8-5AC333F3F2C6}">
      <dsp:nvSpPr>
        <dsp:cNvPr id="0" name=""/>
        <dsp:cNvSpPr/>
      </dsp:nvSpPr>
      <dsp:spPr>
        <a:xfrm>
          <a:off x="4602280" y="2838242"/>
          <a:ext cx="450612" cy="45061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6127514"/>
              <a:satOff val="-3666"/>
              <a:lumOff val="15098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FF1D4C-D48F-4D93-9A78-4BEED8FF9BAC}">
      <dsp:nvSpPr>
        <dsp:cNvPr id="0" name=""/>
        <dsp:cNvSpPr/>
      </dsp:nvSpPr>
      <dsp:spPr>
        <a:xfrm>
          <a:off x="2070364" y="0"/>
          <a:ext cx="5411388" cy="5411388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5CF5D2C-8B6F-4623-9A72-8993C81050AD}">
      <dsp:nvSpPr>
        <dsp:cNvPr id="0" name=""/>
        <dsp:cNvSpPr/>
      </dsp:nvSpPr>
      <dsp:spPr>
        <a:xfrm>
          <a:off x="4776058" y="541369"/>
          <a:ext cx="3517402" cy="42752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57200" extrusionH="600" contourW="3000">
          <a:bevelT w="48600" h="18600" prst="relaxedInset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baseline="0" dirty="0"/>
            <a:t>Physical inactivity</a:t>
          </a:r>
          <a:endParaRPr lang="en-GB" sz="1800" kern="1200" dirty="0"/>
        </a:p>
      </dsp:txBody>
      <dsp:txXfrm>
        <a:off x="4796928" y="562239"/>
        <a:ext cx="3475662" cy="385780"/>
      </dsp:txXfrm>
    </dsp:sp>
    <dsp:sp modelId="{B319B194-4437-4BE5-A27C-A58E08E0A030}">
      <dsp:nvSpPr>
        <dsp:cNvPr id="0" name=""/>
        <dsp:cNvSpPr/>
      </dsp:nvSpPr>
      <dsp:spPr>
        <a:xfrm>
          <a:off x="4776058" y="1022330"/>
          <a:ext cx="3517402" cy="42752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57200" extrusionH="600" contourW="3000">
          <a:bevelT w="48600" h="18600" prst="relaxedInset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baseline="0" dirty="0"/>
            <a:t>Overeating</a:t>
          </a:r>
          <a:endParaRPr lang="en-GB" sz="1800" kern="1200" dirty="0"/>
        </a:p>
      </dsp:txBody>
      <dsp:txXfrm>
        <a:off x="4796928" y="1043200"/>
        <a:ext cx="3475662" cy="385780"/>
      </dsp:txXfrm>
    </dsp:sp>
    <dsp:sp modelId="{3276734B-3F65-4E13-9170-2187CA822EB1}">
      <dsp:nvSpPr>
        <dsp:cNvPr id="0" name=""/>
        <dsp:cNvSpPr/>
      </dsp:nvSpPr>
      <dsp:spPr>
        <a:xfrm>
          <a:off x="4776058" y="1503291"/>
          <a:ext cx="3517402" cy="42752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57200" extrusionH="600" contourW="3000">
          <a:bevelT w="48600" h="18600" prst="relaxedInset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baseline="0" dirty="0"/>
            <a:t>Frequency of eating</a:t>
          </a:r>
          <a:endParaRPr lang="en-GB" sz="1800" kern="1200" dirty="0"/>
        </a:p>
      </dsp:txBody>
      <dsp:txXfrm>
        <a:off x="4796928" y="1524161"/>
        <a:ext cx="3475662" cy="385780"/>
      </dsp:txXfrm>
    </dsp:sp>
    <dsp:sp modelId="{2935EA95-F519-4785-945E-6F657DCF312D}">
      <dsp:nvSpPr>
        <dsp:cNvPr id="0" name=""/>
        <dsp:cNvSpPr/>
      </dsp:nvSpPr>
      <dsp:spPr>
        <a:xfrm>
          <a:off x="4776058" y="1984252"/>
          <a:ext cx="3517402" cy="42752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57200" extrusionH="600" contourW="3000">
          <a:bevelT w="48600" h="18600" prst="relaxedInset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baseline="0"/>
            <a:t>Genetics</a:t>
          </a:r>
          <a:endParaRPr lang="en-GB" sz="1800" kern="1200" dirty="0"/>
        </a:p>
      </dsp:txBody>
      <dsp:txXfrm>
        <a:off x="4796928" y="2005122"/>
        <a:ext cx="3475662" cy="385780"/>
      </dsp:txXfrm>
    </dsp:sp>
    <dsp:sp modelId="{672A11EA-1A8B-4E1D-844A-1F2F220DF781}">
      <dsp:nvSpPr>
        <dsp:cNvPr id="0" name=""/>
        <dsp:cNvSpPr/>
      </dsp:nvSpPr>
      <dsp:spPr>
        <a:xfrm>
          <a:off x="4776058" y="2465213"/>
          <a:ext cx="3517402" cy="42752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57200" extrusionH="600" contourW="3000">
          <a:bevelT w="48600" h="18600" prst="relaxedInset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baseline="0" dirty="0"/>
            <a:t>Medications</a:t>
          </a:r>
          <a:endParaRPr lang="en-GB" sz="1800" kern="1200" dirty="0"/>
        </a:p>
      </dsp:txBody>
      <dsp:txXfrm>
        <a:off x="4796928" y="2486083"/>
        <a:ext cx="3475662" cy="385780"/>
      </dsp:txXfrm>
    </dsp:sp>
    <dsp:sp modelId="{E47C68C3-7732-418E-B054-51A02F38C984}">
      <dsp:nvSpPr>
        <dsp:cNvPr id="0" name=""/>
        <dsp:cNvSpPr/>
      </dsp:nvSpPr>
      <dsp:spPr>
        <a:xfrm>
          <a:off x="4776058" y="2946174"/>
          <a:ext cx="3517402" cy="42752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57200" extrusionH="600" contourW="3000">
          <a:bevelT w="48600" h="18600" prst="relaxedInset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baseline="0" dirty="0"/>
            <a:t>A diet high in simple carbohydrates</a:t>
          </a:r>
          <a:endParaRPr lang="en-GB" sz="1800" kern="1200" dirty="0"/>
        </a:p>
      </dsp:txBody>
      <dsp:txXfrm>
        <a:off x="4796928" y="2967044"/>
        <a:ext cx="3475662" cy="385780"/>
      </dsp:txXfrm>
    </dsp:sp>
    <dsp:sp modelId="{7BA41D24-F770-4558-BCBD-68AD20B713F1}">
      <dsp:nvSpPr>
        <dsp:cNvPr id="0" name=""/>
        <dsp:cNvSpPr/>
      </dsp:nvSpPr>
      <dsp:spPr>
        <a:xfrm>
          <a:off x="4776058" y="3427135"/>
          <a:ext cx="3517402" cy="42752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57200" extrusionH="600" contourW="3000">
          <a:bevelT w="48600" h="18600" prst="relaxedInset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baseline="0" dirty="0"/>
            <a:t>Psychological factors</a:t>
          </a:r>
          <a:endParaRPr lang="en-GB" sz="1800" kern="1200" dirty="0"/>
        </a:p>
      </dsp:txBody>
      <dsp:txXfrm>
        <a:off x="4796928" y="3448005"/>
        <a:ext cx="3475662" cy="385780"/>
      </dsp:txXfrm>
    </dsp:sp>
    <dsp:sp modelId="{B03D9E68-928F-4EF3-80D9-742A480637C7}">
      <dsp:nvSpPr>
        <dsp:cNvPr id="0" name=""/>
        <dsp:cNvSpPr/>
      </dsp:nvSpPr>
      <dsp:spPr>
        <a:xfrm>
          <a:off x="4776058" y="3908096"/>
          <a:ext cx="3517402" cy="42752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57200" extrusionH="600" contourW="3000">
          <a:bevelT w="48600" h="18600" prst="relaxedInset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baseline="0" dirty="0"/>
            <a:t>Diseases</a:t>
          </a:r>
          <a:endParaRPr lang="en-GB" sz="1800" kern="1200" dirty="0"/>
        </a:p>
      </dsp:txBody>
      <dsp:txXfrm>
        <a:off x="4796928" y="3928966"/>
        <a:ext cx="3475662" cy="385780"/>
      </dsp:txXfrm>
    </dsp:sp>
    <dsp:sp modelId="{BA95E10C-4ED9-4A70-95AA-C3B16FDB9FDC}">
      <dsp:nvSpPr>
        <dsp:cNvPr id="0" name=""/>
        <dsp:cNvSpPr/>
      </dsp:nvSpPr>
      <dsp:spPr>
        <a:xfrm>
          <a:off x="4776058" y="4389057"/>
          <a:ext cx="3517402" cy="42752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57200" extrusionH="600" contourW="3000">
          <a:bevelT w="48600" h="18600" prst="relaxedInset"/>
          <a:bevelB w="48600" h="8600" prst="relaxedInset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baseline="0" dirty="0"/>
            <a:t>Social issues</a:t>
          </a:r>
          <a:endParaRPr lang="en-GB" sz="1800" kern="1200" dirty="0"/>
        </a:p>
      </dsp:txBody>
      <dsp:txXfrm>
        <a:off x="4796928" y="4409927"/>
        <a:ext cx="3475662" cy="3857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6B5FE6-EF7D-42B6-98FF-883BCB6EE5F8}">
      <dsp:nvSpPr>
        <dsp:cNvPr id="0" name=""/>
        <dsp:cNvSpPr/>
      </dsp:nvSpPr>
      <dsp:spPr>
        <a:xfrm>
          <a:off x="5167420" y="2166684"/>
          <a:ext cx="1857158" cy="185715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0" kern="120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Fast Foods Chains</a:t>
          </a:r>
        </a:p>
      </dsp:txBody>
      <dsp:txXfrm>
        <a:off x="5258079" y="2257343"/>
        <a:ext cx="1675840" cy="1675840"/>
      </dsp:txXfrm>
    </dsp:sp>
    <dsp:sp modelId="{81C547A5-9675-4C1D-9FDF-6BE5E7B7E73E}">
      <dsp:nvSpPr>
        <dsp:cNvPr id="0" name=""/>
        <dsp:cNvSpPr/>
      </dsp:nvSpPr>
      <dsp:spPr>
        <a:xfrm rot="16200000">
          <a:off x="5635071" y="1705756"/>
          <a:ext cx="921856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921856" y="0"/>
              </a:lnTo>
            </a:path>
          </a:pathLst>
        </a:custGeom>
        <a:noFill/>
        <a:ln w="15875" cap="flat" cmpd="sng" algn="ctr">
          <a:solidFill>
            <a:schemeClr val="accent5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A079C40-709C-4234-8BD2-95B1BAD0FDCB}">
      <dsp:nvSpPr>
        <dsp:cNvPr id="0" name=""/>
        <dsp:cNvSpPr/>
      </dsp:nvSpPr>
      <dsp:spPr>
        <a:xfrm>
          <a:off x="5473852" y="531"/>
          <a:ext cx="1244295" cy="124429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kern="1200" cap="none" spc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McDonald’s</a:t>
          </a:r>
          <a:endParaRPr lang="en-US" sz="1700" b="0" kern="1200" cap="none" spc="0" dirty="0">
            <a:ln w="0"/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sp:txBody>
      <dsp:txXfrm>
        <a:off x="5534593" y="61272"/>
        <a:ext cx="1122813" cy="1122813"/>
      </dsp:txXfrm>
    </dsp:sp>
    <dsp:sp modelId="{6593A71B-3413-4240-9546-CF29B8101944}">
      <dsp:nvSpPr>
        <dsp:cNvPr id="0" name=""/>
        <dsp:cNvSpPr/>
      </dsp:nvSpPr>
      <dsp:spPr>
        <a:xfrm rot="19800000">
          <a:off x="6978896" y="2388658"/>
          <a:ext cx="681958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81958" y="0"/>
              </a:lnTo>
            </a:path>
          </a:pathLst>
        </a:custGeom>
        <a:noFill/>
        <a:ln w="15875" cap="flat" cmpd="sng" algn="ctr">
          <a:solidFill>
            <a:schemeClr val="accent5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79C83F8-F853-41AA-BEC6-AA1EAD9D4346}">
      <dsp:nvSpPr>
        <dsp:cNvPr id="0" name=""/>
        <dsp:cNvSpPr/>
      </dsp:nvSpPr>
      <dsp:spPr>
        <a:xfrm>
          <a:off x="7615172" y="1236823"/>
          <a:ext cx="1244295" cy="124429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kern="1200" cap="none" spc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Domino’s</a:t>
          </a:r>
          <a:endParaRPr lang="en-US" sz="2200" b="0" kern="1200" cap="none" spc="0" dirty="0">
            <a:ln w="0"/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sp:txBody>
      <dsp:txXfrm>
        <a:off x="7675913" y="1297564"/>
        <a:ext cx="1122813" cy="1122813"/>
      </dsp:txXfrm>
    </dsp:sp>
    <dsp:sp modelId="{E020A209-CDA9-4B7F-B93B-C5817B2DC6C5}">
      <dsp:nvSpPr>
        <dsp:cNvPr id="0" name=""/>
        <dsp:cNvSpPr/>
      </dsp:nvSpPr>
      <dsp:spPr>
        <a:xfrm rot="1800000">
          <a:off x="6978896" y="3801868"/>
          <a:ext cx="681958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81958" y="0"/>
              </a:lnTo>
            </a:path>
          </a:pathLst>
        </a:custGeom>
        <a:noFill/>
        <a:ln w="15875" cap="flat" cmpd="sng" algn="ctr">
          <a:solidFill>
            <a:schemeClr val="accent5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F870E7F-F051-4E62-A99C-249F145CBFD6}">
      <dsp:nvSpPr>
        <dsp:cNvPr id="0" name=""/>
        <dsp:cNvSpPr/>
      </dsp:nvSpPr>
      <dsp:spPr>
        <a:xfrm>
          <a:off x="7615172" y="3709407"/>
          <a:ext cx="1244295" cy="124429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3660" tIns="73660" rIns="73660" bIns="7366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0" kern="1200" cap="none" spc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Burger King</a:t>
          </a:r>
          <a:endParaRPr lang="en-US" sz="2900" b="0" kern="1200" cap="none" spc="0" dirty="0">
            <a:ln w="0"/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sp:txBody>
      <dsp:txXfrm>
        <a:off x="7675913" y="3770148"/>
        <a:ext cx="1122813" cy="1122813"/>
      </dsp:txXfrm>
    </dsp:sp>
    <dsp:sp modelId="{61E02282-4CA1-461B-9F54-75D397F4E21D}">
      <dsp:nvSpPr>
        <dsp:cNvPr id="0" name=""/>
        <dsp:cNvSpPr/>
      </dsp:nvSpPr>
      <dsp:spPr>
        <a:xfrm rot="5400000">
          <a:off x="5635071" y="4484770"/>
          <a:ext cx="921856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921856" y="0"/>
              </a:lnTo>
            </a:path>
          </a:pathLst>
        </a:custGeom>
        <a:noFill/>
        <a:ln w="15875" cap="flat" cmpd="sng" algn="ctr">
          <a:solidFill>
            <a:schemeClr val="accent5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47654DC-9EEC-48DA-8526-4033B2513AEC}">
      <dsp:nvSpPr>
        <dsp:cNvPr id="0" name=""/>
        <dsp:cNvSpPr/>
      </dsp:nvSpPr>
      <dsp:spPr>
        <a:xfrm>
          <a:off x="5473852" y="4945699"/>
          <a:ext cx="1244295" cy="124429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0" tIns="63500" rIns="63500" bIns="635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kern="1200" cap="none" spc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Subway</a:t>
          </a:r>
          <a:endParaRPr lang="en-US" sz="2500" b="0" kern="1200" cap="none" spc="0" dirty="0">
            <a:ln w="0"/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sp:txBody>
      <dsp:txXfrm>
        <a:off x="5534593" y="5006440"/>
        <a:ext cx="1122813" cy="1122813"/>
      </dsp:txXfrm>
    </dsp:sp>
    <dsp:sp modelId="{337E28D3-0E37-4A53-BCD5-CBD366E7E505}">
      <dsp:nvSpPr>
        <dsp:cNvPr id="0" name=""/>
        <dsp:cNvSpPr/>
      </dsp:nvSpPr>
      <dsp:spPr>
        <a:xfrm rot="9000000">
          <a:off x="4531145" y="3801868"/>
          <a:ext cx="681958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81958" y="0"/>
              </a:lnTo>
            </a:path>
          </a:pathLst>
        </a:custGeom>
        <a:noFill/>
        <a:ln w="15875" cap="flat" cmpd="sng" algn="ctr">
          <a:solidFill>
            <a:schemeClr val="accent5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2B5266E-39F3-497A-AF10-28F493C6563B}">
      <dsp:nvSpPr>
        <dsp:cNvPr id="0" name=""/>
        <dsp:cNvSpPr/>
      </dsp:nvSpPr>
      <dsp:spPr>
        <a:xfrm>
          <a:off x="3332531" y="3709407"/>
          <a:ext cx="1244295" cy="124429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360" tIns="86360" rIns="86360" bIns="8636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b="0" kern="1200" cap="none" spc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Pizza Hut</a:t>
          </a:r>
          <a:endParaRPr lang="en-US" sz="3400" b="0" kern="1200" cap="none" spc="0" dirty="0">
            <a:ln w="0"/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sp:txBody>
      <dsp:txXfrm>
        <a:off x="3393272" y="3770148"/>
        <a:ext cx="1122813" cy="1122813"/>
      </dsp:txXfrm>
    </dsp:sp>
    <dsp:sp modelId="{07E8F657-3794-4164-9485-E8669971EC12}">
      <dsp:nvSpPr>
        <dsp:cNvPr id="0" name=""/>
        <dsp:cNvSpPr/>
      </dsp:nvSpPr>
      <dsp:spPr>
        <a:xfrm rot="12600000">
          <a:off x="4531145" y="2388658"/>
          <a:ext cx="681958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81958" y="0"/>
              </a:lnTo>
            </a:path>
          </a:pathLst>
        </a:custGeom>
        <a:noFill/>
        <a:ln w="15875" cap="flat" cmpd="sng" algn="ctr">
          <a:solidFill>
            <a:schemeClr val="accent5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D725AAC-327A-4D09-AB65-7C7C7B4F415E}">
      <dsp:nvSpPr>
        <dsp:cNvPr id="0" name=""/>
        <dsp:cNvSpPr/>
      </dsp:nvSpPr>
      <dsp:spPr>
        <a:xfrm>
          <a:off x="3332531" y="1236823"/>
          <a:ext cx="1244295" cy="124429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0000"/>
                <a:lumMod val="108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800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2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0" kern="1200" cap="none" spc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KFC</a:t>
          </a:r>
          <a:endParaRPr lang="en-US" sz="3600" b="0" kern="1200" cap="none" spc="0" dirty="0">
            <a:ln w="0"/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sp:txBody>
      <dsp:txXfrm>
        <a:off x="3393272" y="1297564"/>
        <a:ext cx="1122813" cy="11228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15F06C1-E6FE-4EF9-AC97-141ECF6E919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9317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60C707-A1F2-49FA-B795-98673BF4C20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5010" y="0"/>
            <a:ext cx="2971800" cy="459317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2D095B-A052-4A02-B3F5-D95BC7C48C1F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084D4EB-641F-4B42-8253-19ECB933ADF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4685"/>
            <a:ext cx="2971800" cy="459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B672F7-B23D-4C09-B823-6B1CA79B78C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5010" y="8684685"/>
            <a:ext cx="2971800" cy="459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7FB256-80ED-4C77-9F9F-69D95BB98E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772472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1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5802C6-715E-429F-8A47-EBEB71CCFDCE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086107-9F69-4FDB-8C88-BF8DEFC065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6200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086107-9F69-4FDB-8C88-BF8DEFC0650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41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086107-9F69-4FDB-8C88-BF8DEFC0650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3470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086107-9F69-4FDB-8C88-BF8DEFC0650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1992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086107-9F69-4FDB-8C88-BF8DEFC0650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83533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086107-9F69-4FDB-8C88-BF8DEFC0650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7479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lang="en-GB" sz="1400" dirty="0">
              <a:latin typeface="Century" panose="020406040505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086107-9F69-4FDB-8C88-BF8DEFC0650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8080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400" dirty="0">
              <a:latin typeface="Century" panose="020406040505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086107-9F69-4FDB-8C88-BF8DEFC0650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3878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GB" sz="1400" dirty="0">
              <a:latin typeface="Century" panose="020406040505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086107-9F69-4FDB-8C88-BF8DEFC0650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6590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086107-9F69-4FDB-8C88-BF8DEFC0650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6868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400" dirty="0">
              <a:latin typeface="Century" panose="020406040505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086107-9F69-4FDB-8C88-BF8DEFC0650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9133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B6C0-6BD4-43FE-8AFD-0311F03DCED5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47BF4-29B5-407D-9980-489927315E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99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B6C0-6BD4-43FE-8AFD-0311F03DCED5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47BF4-29B5-407D-9980-489927315E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73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B6C0-6BD4-43FE-8AFD-0311F03DCED5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47BF4-29B5-407D-9980-489927315E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645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B6C0-6BD4-43FE-8AFD-0311F03DCED5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47BF4-29B5-407D-9980-489927315E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094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B6C0-6BD4-43FE-8AFD-0311F03DCED5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47BF4-29B5-407D-9980-489927315E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3541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B6C0-6BD4-43FE-8AFD-0311F03DCED5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47BF4-29B5-407D-9980-489927315E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456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B6C0-6BD4-43FE-8AFD-0311F03DCED5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47BF4-29B5-407D-9980-489927315E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777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B6C0-6BD4-43FE-8AFD-0311F03DCED5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47BF4-29B5-407D-9980-489927315E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767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B6C0-6BD4-43FE-8AFD-0311F03DCED5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47BF4-29B5-407D-9980-489927315E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957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B6C0-6BD4-43FE-8AFD-0311F03DCED5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47BF4-29B5-407D-9980-489927315E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961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B6C0-6BD4-43FE-8AFD-0311F03DCED5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47BF4-29B5-407D-9980-489927315E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785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B6C0-6BD4-43FE-8AFD-0311F03DCED5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47BF4-29B5-407D-9980-489927315E7A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94627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B6C0-6BD4-43FE-8AFD-0311F03DCED5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47BF4-29B5-407D-9980-489927315E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040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B6C0-6BD4-43FE-8AFD-0311F03DCED5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47BF4-29B5-407D-9980-489927315E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278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B6C0-6BD4-43FE-8AFD-0311F03DCED5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47BF4-29B5-407D-9980-489927315E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506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B6C0-6BD4-43FE-8AFD-0311F03DCED5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47BF4-29B5-407D-9980-489927315E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905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4B6C0-6BD4-43FE-8AFD-0311F03DCED5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D47BF4-29B5-407D-9980-489927315E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507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26C4B6C0-6BD4-43FE-8AFD-0311F03DCED5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5ED47BF4-29B5-407D-9980-489927315E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7776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89" r:id="rId3"/>
    <p:sldLayoutId id="2147483790" r:id="rId4"/>
    <p:sldLayoutId id="2147483791" r:id="rId5"/>
    <p:sldLayoutId id="2147483792" r:id="rId6"/>
    <p:sldLayoutId id="2147483793" r:id="rId7"/>
    <p:sldLayoutId id="2147483794" r:id="rId8"/>
    <p:sldLayoutId id="2147483795" r:id="rId9"/>
    <p:sldLayoutId id="2147483796" r:id="rId10"/>
    <p:sldLayoutId id="2147483797" r:id="rId11"/>
    <p:sldLayoutId id="2147483798" r:id="rId12"/>
    <p:sldLayoutId id="2147483799" r:id="rId13"/>
    <p:sldLayoutId id="2147483800" r:id="rId14"/>
    <p:sldLayoutId id="2147483801" r:id="rId15"/>
    <p:sldLayoutId id="2147483802" r:id="rId16"/>
    <p:sldLayoutId id="2147483803" r:id="rId17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543B7-B0C4-4419-9F11-B3CC1C020C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2859888"/>
            <a:ext cx="8689976" cy="1138223"/>
          </a:xfrm>
        </p:spPr>
        <p:txBody>
          <a:bodyPr>
            <a:noAutofit/>
          </a:bodyPr>
          <a:lstStyle/>
          <a:p>
            <a:r>
              <a:rPr lang="en-GB" sz="9600" dirty="0"/>
              <a:t>Obesity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4A83E754-4F01-45EF-9C3A-9ACEB80748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5878287"/>
            <a:ext cx="8689976" cy="1138223"/>
          </a:xfrm>
        </p:spPr>
        <p:txBody>
          <a:bodyPr/>
          <a:lstStyle/>
          <a:p>
            <a:r>
              <a:rPr lang="en-GB" dirty="0"/>
              <a:t>Sorrell Frame</a:t>
            </a:r>
          </a:p>
          <a:p>
            <a:r>
              <a:rPr lang="en-GB" dirty="0"/>
              <a:t>1401228</a:t>
            </a:r>
          </a:p>
        </p:txBody>
      </p:sp>
    </p:spTree>
    <p:extLst>
      <p:ext uri="{BB962C8B-B14F-4D97-AF65-F5344CB8AC3E}">
        <p14:creationId xmlns:p14="http://schemas.microsoft.com/office/powerpoint/2010/main" val="1637432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2B92F-AB49-413E-A244-EA3B1DF1A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Statistics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2726A5-7466-4FD6-ACE1-25FDDD0F4F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Worldwide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A2C8AFC-3DCA-4148-BD6F-C734AC3E032C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>
            <a:normAutofit/>
          </a:bodyPr>
          <a:lstStyle/>
          <a:p>
            <a:r>
              <a:rPr lang="en-GB" dirty="0"/>
              <a:t>2016 figures</a:t>
            </a:r>
          </a:p>
          <a:p>
            <a:endParaRPr lang="en-GB" sz="1000" dirty="0"/>
          </a:p>
          <a:p>
            <a:pPr>
              <a:lnSpc>
                <a:spcPct val="100000"/>
              </a:lnSpc>
            </a:pPr>
            <a:r>
              <a:rPr lang="en-GB" sz="1800" dirty="0"/>
              <a:t>39% of adults were overweight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13% of adults were Obese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Over 340 million children aged 5-19 were overweight or obese</a:t>
            </a:r>
          </a:p>
          <a:p>
            <a:endParaRPr lang="en-GB" sz="180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146DED3-6D00-48C6-AF3B-7D72D87131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United Kingdom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1D8132A-7FF4-4000-AD30-74347A0A818F}"/>
              </a:ext>
            </a:extLst>
          </p:cNvPr>
          <p:cNvSpPr>
            <a:spLocks noGrp="1"/>
          </p:cNvSpPr>
          <p:nvPr>
            <p:ph type="body" sz="half" idx="16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/>
              <a:t>2015 figures</a:t>
            </a:r>
          </a:p>
          <a:p>
            <a:pPr>
              <a:lnSpc>
                <a:spcPct val="100000"/>
              </a:lnSpc>
            </a:pPr>
            <a:endParaRPr lang="en-GB" sz="800" dirty="0"/>
          </a:p>
          <a:p>
            <a:pPr>
              <a:lnSpc>
                <a:spcPct val="100000"/>
              </a:lnSpc>
            </a:pPr>
            <a:endParaRPr lang="en-GB" sz="1800" dirty="0"/>
          </a:p>
          <a:p>
            <a:pPr>
              <a:lnSpc>
                <a:spcPct val="100000"/>
              </a:lnSpc>
            </a:pPr>
            <a:r>
              <a:rPr lang="en-GB" sz="1800" dirty="0"/>
              <a:t>58% of adult women were overweight or obese</a:t>
            </a:r>
          </a:p>
          <a:p>
            <a:pPr>
              <a:lnSpc>
                <a:spcPct val="100000"/>
              </a:lnSpc>
            </a:pPr>
            <a:r>
              <a:rPr lang="en-GB" sz="1800" dirty="0"/>
              <a:t>68% of adult men were overweight or obese</a:t>
            </a:r>
          </a:p>
          <a:p>
            <a:endParaRPr lang="en-GB" sz="180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305F80A-F1AB-4B6F-9AF6-A2D997C30F7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Wales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AC6A40A8-13BF-410A-911F-84EDF942A01E}"/>
              </a:ext>
            </a:extLst>
          </p:cNvPr>
          <p:cNvSpPr>
            <a:spLocks noGrp="1"/>
          </p:cNvSpPr>
          <p:nvPr>
            <p:ph type="body" sz="half" idx="17"/>
          </p:nvPr>
        </p:nvSpPr>
        <p:spPr/>
        <p:txBody>
          <a:bodyPr>
            <a:normAutofit/>
          </a:bodyPr>
          <a:lstStyle/>
          <a:p>
            <a:r>
              <a:rPr lang="en-GB" dirty="0"/>
              <a:t>2014 Figures</a:t>
            </a:r>
          </a:p>
          <a:p>
            <a:endParaRPr lang="en-GB" sz="1100" dirty="0"/>
          </a:p>
          <a:p>
            <a:r>
              <a:rPr lang="en-GB" sz="1800" dirty="0"/>
              <a:t>59% of Adults were overweight or obese</a:t>
            </a:r>
          </a:p>
          <a:p>
            <a:r>
              <a:rPr lang="en-GB" sz="1800" dirty="0"/>
              <a:t>26% of children were overweight</a:t>
            </a:r>
          </a:p>
          <a:p>
            <a:r>
              <a:rPr lang="en-GB" sz="1800" dirty="0"/>
              <a:t>11% were obese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87C6913-3204-4108-9F6F-91BC1FE2357D}"/>
              </a:ext>
            </a:extLst>
          </p:cNvPr>
          <p:cNvSpPr txBox="1"/>
          <p:nvPr/>
        </p:nvSpPr>
        <p:spPr>
          <a:xfrm>
            <a:off x="0" y="6602829"/>
            <a:ext cx="10364452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National Health Service (2017); Welsh Assembly (2017); World Health Organisation (2017). </a:t>
            </a:r>
          </a:p>
        </p:txBody>
      </p:sp>
    </p:spTree>
    <p:extLst>
      <p:ext uri="{BB962C8B-B14F-4D97-AF65-F5344CB8AC3E}">
        <p14:creationId xmlns:p14="http://schemas.microsoft.com/office/powerpoint/2010/main" val="3931759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5F95E-5B63-43B1-8171-B2C9025AA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242" y="618519"/>
            <a:ext cx="4844716" cy="159617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/>
              <a:t>Measuring obesity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07CC736-A9D8-4F3F-B2F0-3DD29269AA65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141585"/>
            <a:ext cx="5622758" cy="4574829"/>
          </a:xfrm>
          <a:prstGeom prst="roundRect">
            <a:avLst>
              <a:gd name="adj" fmla="val 2392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B4344D-0573-42F7-A1CF-C15A69B568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3774" y="2367094"/>
            <a:ext cx="3893978" cy="3424107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Body fat percentages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20% or higher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Body Mass index (BMI)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Height to weight ratio 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FDA5CEA-C33F-4EB4-A449-A67B7C79EB22}"/>
              </a:ext>
            </a:extLst>
          </p:cNvPr>
          <p:cNvSpPr txBox="1"/>
          <p:nvPr/>
        </p:nvSpPr>
        <p:spPr>
          <a:xfrm>
            <a:off x="0" y="6604084"/>
            <a:ext cx="10364452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Kelly (2016)</a:t>
            </a:r>
          </a:p>
        </p:txBody>
      </p:sp>
    </p:spTree>
    <p:extLst>
      <p:ext uri="{BB962C8B-B14F-4D97-AF65-F5344CB8AC3E}">
        <p14:creationId xmlns:p14="http://schemas.microsoft.com/office/powerpoint/2010/main" val="993246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9B38659-51DB-4F0B-9EFA-D05B75EB6A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Complications of obesity</a:t>
            </a:r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45CAC492-AF23-44CC-ACC0-C6EC87D0F33C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963603711"/>
              </p:ext>
            </p:extLst>
          </p:nvPr>
        </p:nvGraphicFramePr>
        <p:xfrm>
          <a:off x="913774" y="2367092"/>
          <a:ext cx="5106026" cy="342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4F4213A8-33CC-463A-A5C0-2E7063D59D71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1919899068"/>
              </p:ext>
            </p:extLst>
          </p:nvPr>
        </p:nvGraphicFramePr>
        <p:xfrm>
          <a:off x="6172200" y="2367092"/>
          <a:ext cx="5105400" cy="342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D05264B1-E2A2-45FB-8BD1-73C274AF9BD4}"/>
              </a:ext>
            </a:extLst>
          </p:cNvPr>
          <p:cNvSpPr txBox="1"/>
          <p:nvPr/>
        </p:nvSpPr>
        <p:spPr>
          <a:xfrm>
            <a:off x="0" y="6604084"/>
            <a:ext cx="1136850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50" dirty="0"/>
              <a:t>Ballentine (2015).</a:t>
            </a:r>
          </a:p>
        </p:txBody>
      </p:sp>
    </p:spTree>
    <p:extLst>
      <p:ext uri="{BB962C8B-B14F-4D97-AF65-F5344CB8AC3E}">
        <p14:creationId xmlns:p14="http://schemas.microsoft.com/office/powerpoint/2010/main" val="1982582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D77A6EC-5508-4A24-B69E-1CDC420C35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524" y="118697"/>
            <a:ext cx="10364451" cy="839699"/>
          </a:xfrm>
        </p:spPr>
        <p:txBody>
          <a:bodyPr/>
          <a:lstStyle/>
          <a:p>
            <a:r>
              <a:rPr lang="en-GB" dirty="0"/>
              <a:t>Known Causes of obesity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0335D2B5-0FEC-4E34-8FB5-5CD283D732EE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138984001"/>
              </p:ext>
            </p:extLst>
          </p:nvPr>
        </p:nvGraphicFramePr>
        <p:xfrm>
          <a:off x="913149" y="772846"/>
          <a:ext cx="10363826" cy="5411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B5313282-C83D-4977-A382-32C0BAF2E60E}"/>
              </a:ext>
            </a:extLst>
          </p:cNvPr>
          <p:cNvSpPr txBox="1"/>
          <p:nvPr/>
        </p:nvSpPr>
        <p:spPr>
          <a:xfrm>
            <a:off x="0" y="6604084"/>
            <a:ext cx="1136850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50" dirty="0"/>
              <a:t>Ballentine (2015).</a:t>
            </a:r>
          </a:p>
        </p:txBody>
      </p:sp>
    </p:spTree>
    <p:extLst>
      <p:ext uri="{BB962C8B-B14F-4D97-AF65-F5344CB8AC3E}">
        <p14:creationId xmlns:p14="http://schemas.microsoft.com/office/powerpoint/2010/main" val="3090469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pizza sitting on a table&#10;&#10;Description generated with very high confidence">
            <a:extLst>
              <a:ext uri="{FF2B5EF4-FFF2-40B4-BE49-F238E27FC236}">
                <a16:creationId xmlns:a16="http://schemas.microsoft.com/office/drawing/2014/main" id="{30B136B2-C342-4B6D-AA9B-E9E6F55A91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4" y="3540957"/>
            <a:ext cx="3995592" cy="2657068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5" name="Picture 4" descr="A close up of food&#10;&#10;Description generated with very high confidence">
            <a:extLst>
              <a:ext uri="{FF2B5EF4-FFF2-40B4-BE49-F238E27FC236}">
                <a16:creationId xmlns:a16="http://schemas.microsoft.com/office/drawing/2014/main" id="{412DD84D-BFA1-4BEC-9688-28F448D6E47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4" y="659579"/>
            <a:ext cx="3995592" cy="2657068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889D935-551E-4C3D-9008-AECD794DCF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3120" y="1460729"/>
            <a:ext cx="5855416" cy="1596177"/>
          </a:xfrm>
        </p:spPr>
        <p:txBody>
          <a:bodyPr>
            <a:normAutofit/>
          </a:bodyPr>
          <a:lstStyle/>
          <a:p>
            <a:r>
              <a:rPr lang="en-GB" dirty="0"/>
              <a:t>fast food?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18C53D-2B50-4ED2-B27C-8D95FD5EEF1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693122" y="3209302"/>
            <a:ext cx="5855415" cy="2988723"/>
          </a:xfrm>
        </p:spPr>
        <p:txBody>
          <a:bodyPr>
            <a:normAutofit/>
          </a:bodyPr>
          <a:lstStyle/>
          <a:p>
            <a:endParaRPr lang="en-GB" baseline="30000" dirty="0"/>
          </a:p>
          <a:p>
            <a:pPr marL="0" indent="0" algn="ctr">
              <a:buNone/>
            </a:pPr>
            <a:r>
              <a:rPr lang="en-GB" sz="2400" dirty="0"/>
              <a:t>“Fast foods are characterised as quick, easily accessible and cheap alternatives to home-cooked meals.” </a:t>
            </a:r>
            <a:endParaRPr lang="en-GB" sz="2400" baseline="30000" dirty="0"/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B0ACA98-FA88-418C-84CB-6108058AE5BF}"/>
              </a:ext>
            </a:extLst>
          </p:cNvPr>
          <p:cNvSpPr txBox="1"/>
          <p:nvPr/>
        </p:nvSpPr>
        <p:spPr>
          <a:xfrm>
            <a:off x="0" y="6581001"/>
            <a:ext cx="126041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Sherwood (2017)</a:t>
            </a:r>
          </a:p>
        </p:txBody>
      </p:sp>
    </p:spTree>
    <p:extLst>
      <p:ext uri="{BB962C8B-B14F-4D97-AF65-F5344CB8AC3E}">
        <p14:creationId xmlns:p14="http://schemas.microsoft.com/office/powerpoint/2010/main" val="3256833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CDD6969A-F54A-40FA-ADEC-D4E5154E928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82065817"/>
              </p:ext>
            </p:extLst>
          </p:nvPr>
        </p:nvGraphicFramePr>
        <p:xfrm>
          <a:off x="0" y="336884"/>
          <a:ext cx="12192000" cy="61905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0099058-E3B2-41FC-AB7A-6B7A231878FB}"/>
              </a:ext>
            </a:extLst>
          </p:cNvPr>
          <p:cNvSpPr txBox="1"/>
          <p:nvPr/>
        </p:nvSpPr>
        <p:spPr>
          <a:xfrm>
            <a:off x="0" y="6604084"/>
            <a:ext cx="1026243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50" dirty="0"/>
              <a:t>Statista (2015)</a:t>
            </a:r>
          </a:p>
        </p:txBody>
      </p:sp>
    </p:spTree>
    <p:extLst>
      <p:ext uri="{BB962C8B-B14F-4D97-AF65-F5344CB8AC3E}">
        <p14:creationId xmlns:p14="http://schemas.microsoft.com/office/powerpoint/2010/main" val="3405137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F3D1AC77-A625-4067-BAF6-07FDCC0E7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1676400"/>
          </a:xfrm>
        </p:spPr>
        <p:txBody>
          <a:bodyPr>
            <a:normAutofit/>
          </a:bodyPr>
          <a:lstStyle/>
          <a:p>
            <a:r>
              <a:rPr lang="en-GB" sz="3600" dirty="0"/>
              <a:t>Fast Food Consumption</a:t>
            </a:r>
          </a:p>
        </p:txBody>
      </p:sp>
      <p:pic>
        <p:nvPicPr>
          <p:cNvPr id="13" name="Content Placeholder 12" descr="A close up of a newspaper&#10;&#10;Description generated with high confidence">
            <a:extLst>
              <a:ext uri="{FF2B5EF4-FFF2-40B4-BE49-F238E27FC236}">
                <a16:creationId xmlns:a16="http://schemas.microsoft.com/office/drawing/2014/main" id="{BDA9C885-5B7D-47CC-BA3C-4253242D08DA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651882"/>
            <a:ext cx="5263868" cy="355423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190E6CE-FB1F-4DB9-AE49-1145F23623B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One in six young adults eat fast food meals twice a day</a:t>
            </a:r>
          </a:p>
          <a:p>
            <a:r>
              <a:rPr lang="en-GB" dirty="0"/>
              <a:t>50.4% of meals outside the home are from fast food chains</a:t>
            </a:r>
          </a:p>
          <a:p>
            <a:r>
              <a:rPr lang="en-GB" dirty="0"/>
              <a:t>5.54 billion fast food meals each year</a:t>
            </a:r>
          </a:p>
          <a:p>
            <a:r>
              <a:rPr lang="en-GB" dirty="0"/>
              <a:t>Low prices and discount vouchers</a:t>
            </a:r>
          </a:p>
          <a:p>
            <a:r>
              <a:rPr lang="en-GB" dirty="0"/>
              <a:t>Families who eat out spend less and prefer familiar chains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7B578B7-71AC-4EB6-84D2-09A8449AFBE4}"/>
              </a:ext>
            </a:extLst>
          </p:cNvPr>
          <p:cNvSpPr txBox="1"/>
          <p:nvPr/>
        </p:nvSpPr>
        <p:spPr>
          <a:xfrm>
            <a:off x="17375" y="6581001"/>
            <a:ext cx="189539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BBC (2016); Poulter (2012).</a:t>
            </a:r>
          </a:p>
        </p:txBody>
      </p:sp>
    </p:spTree>
    <p:extLst>
      <p:ext uri="{BB962C8B-B14F-4D97-AF65-F5344CB8AC3E}">
        <p14:creationId xmlns:p14="http://schemas.microsoft.com/office/powerpoint/2010/main" val="3852522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bg2">
                <a:shade val="92000"/>
                <a:satMod val="170000"/>
                <a:lumMod val="96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sandwich&#10;&#10;Description generated with very high confidence">
            <a:extLst>
              <a:ext uri="{FF2B5EF4-FFF2-40B4-BE49-F238E27FC236}">
                <a16:creationId xmlns:a16="http://schemas.microsoft.com/office/drawing/2014/main" id="{3B19DB35-D046-4BC5-8865-0B4CC8F9C7D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r="9903" b="2"/>
          <a:stretch/>
        </p:blipFill>
        <p:spPr>
          <a:xfrm>
            <a:off x="913774" y="2510590"/>
            <a:ext cx="3494466" cy="2935224"/>
          </a:xfrm>
          <a:prstGeom prst="roundRect">
            <a:avLst>
              <a:gd name="adj" fmla="val 5301"/>
            </a:avLst>
          </a:prstGeom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DA74BA1-5186-4258-A1E0-596E4B59D4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impact does fast food have on </a:t>
            </a:r>
            <a:br>
              <a:rPr lang="en-GB" dirty="0"/>
            </a:br>
            <a:r>
              <a:rPr lang="en-GB" dirty="0"/>
              <a:t>Adults and children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CAA954-683F-4D42-8985-D810AD65575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1600" y="2266148"/>
            <a:ext cx="6096626" cy="3424107"/>
          </a:xfrm>
        </p:spPr>
        <p:txBody>
          <a:bodyPr>
            <a:normAutofit/>
          </a:bodyPr>
          <a:lstStyle/>
          <a:p>
            <a:endParaRPr lang="en-GB" sz="1600" dirty="0"/>
          </a:p>
          <a:p>
            <a:endParaRPr lang="en-GB" sz="700" dirty="0"/>
          </a:p>
          <a:p>
            <a:pPr marL="0" indent="0" algn="ctr">
              <a:buNone/>
            </a:pPr>
            <a:r>
              <a:rPr lang="en-GB" dirty="0"/>
              <a:t>Energy and focus</a:t>
            </a:r>
          </a:p>
          <a:p>
            <a:pPr marL="0" indent="0" algn="ctr">
              <a:buNone/>
            </a:pPr>
            <a:r>
              <a:rPr lang="en-GB" dirty="0"/>
              <a:t>Obesity risk</a:t>
            </a:r>
          </a:p>
          <a:p>
            <a:pPr marL="0" indent="0" algn="ctr">
              <a:buNone/>
            </a:pPr>
            <a:r>
              <a:rPr lang="en-GB" dirty="0"/>
              <a:t>Chronic illness</a:t>
            </a:r>
          </a:p>
          <a:p>
            <a:pPr marL="0" indent="0" algn="ctr">
              <a:buNone/>
            </a:pPr>
            <a:r>
              <a:rPr lang="en-GB" dirty="0"/>
              <a:t>Self-esteem and depression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3CB8D2D-A1AC-4AE2-B5E5-F2D4FE36E40D}"/>
              </a:ext>
            </a:extLst>
          </p:cNvPr>
          <p:cNvSpPr txBox="1"/>
          <p:nvPr/>
        </p:nvSpPr>
        <p:spPr>
          <a:xfrm>
            <a:off x="0" y="6581001"/>
            <a:ext cx="109183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Fleck (no date)</a:t>
            </a:r>
          </a:p>
        </p:txBody>
      </p:sp>
    </p:spTree>
    <p:extLst>
      <p:ext uri="{BB962C8B-B14F-4D97-AF65-F5344CB8AC3E}">
        <p14:creationId xmlns:p14="http://schemas.microsoft.com/office/powerpoint/2010/main" val="2621715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2314015D-9C63-4319-978D-2261F7B068B4}"/>
              </a:ext>
            </a:extLst>
          </p:cNvPr>
          <p:cNvSpPr/>
          <p:nvPr/>
        </p:nvSpPr>
        <p:spPr>
          <a:xfrm>
            <a:off x="0" y="2967335"/>
            <a:ext cx="12192000" cy="1107996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6600" b="1" dirty="0">
                <a:ln/>
                <a:solidFill>
                  <a:schemeClr val="accent4"/>
                </a:solidFill>
                <a:effectLst>
                  <a:reflection blurRad="6350" stA="55000" endA="50" endPos="85000" dist="60007" dir="5400000" sy="-100000" algn="bl" rotWithShape="0"/>
                </a:effectLst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139449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83D7712-865B-45B3-B9E2-8DE0B96CD4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84CDD9E-831E-48F9-A83D-EA38C0808E85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ClrTx/>
            </a:pPr>
            <a:r>
              <a:rPr lang="en-GB" sz="1200" cap="none" dirty="0">
                <a:solidFill>
                  <a:prstClr val="black"/>
                </a:solidFill>
                <a:latin typeface="Century" panose="02040604050505020304" pitchFamily="18" charset="0"/>
              </a:rPr>
              <a:t>Ballentine, J (2015) Obesity. Available at: https://www.medicinenet.com/obesity_weight_loss/article.htm#what_are_the_health_risks_associated_with_obesity</a:t>
            </a:r>
          </a:p>
          <a:p>
            <a:pPr>
              <a:lnSpc>
                <a:spcPct val="150000"/>
              </a:lnSpc>
              <a:spcBef>
                <a:spcPts val="0"/>
              </a:spcBef>
              <a:buClrTx/>
            </a:pPr>
            <a:r>
              <a:rPr lang="en-GB" sz="1200" cap="none" dirty="0">
                <a:solidFill>
                  <a:prstClr val="black"/>
                </a:solidFill>
                <a:latin typeface="Century" panose="02040604050505020304" pitchFamily="18" charset="0"/>
              </a:rPr>
              <a:t>BBC (2016) One in Six Young People Eat Fast Food Twice a Day. Available at: http://www.bbc.co.uk/news/health-37511554</a:t>
            </a:r>
          </a:p>
          <a:p>
            <a:pPr>
              <a:lnSpc>
                <a:spcPct val="150000"/>
              </a:lnSpc>
              <a:spcBef>
                <a:spcPts val="0"/>
              </a:spcBef>
              <a:buClrTx/>
            </a:pPr>
            <a:r>
              <a:rPr lang="en-GB" sz="1200" cap="none" dirty="0">
                <a:solidFill>
                  <a:prstClr val="black"/>
                </a:solidFill>
                <a:latin typeface="Century" panose="02040604050505020304" pitchFamily="18" charset="0"/>
              </a:rPr>
              <a:t>Fleck, A (no date) How Junk Food Affects Children. Available at: http://healthyeating.sfgate.com/junk-food-affects-children-5985.html</a:t>
            </a:r>
          </a:p>
          <a:p>
            <a:pPr>
              <a:lnSpc>
                <a:spcPct val="150000"/>
              </a:lnSpc>
              <a:spcBef>
                <a:spcPts val="0"/>
              </a:spcBef>
              <a:buClrTx/>
            </a:pPr>
            <a:r>
              <a:rPr lang="en-GB" sz="1200" cap="none" dirty="0">
                <a:solidFill>
                  <a:prstClr val="black"/>
                </a:solidFill>
                <a:latin typeface="Century" panose="02040604050505020304" pitchFamily="18" charset="0"/>
              </a:rPr>
              <a:t>Kelly, B (2016) What does my Body Mass Index (BMI) Mean?. Available at: https://www.nuffieldhealth.com/article/what-does-my-body-mass-index-bmi-mean</a:t>
            </a:r>
          </a:p>
          <a:p>
            <a:pPr>
              <a:lnSpc>
                <a:spcPct val="150000"/>
              </a:lnSpc>
              <a:spcBef>
                <a:spcPts val="0"/>
              </a:spcBef>
              <a:buClrTx/>
            </a:pPr>
            <a:r>
              <a:rPr lang="en-GB" sz="1200" cap="none" dirty="0">
                <a:solidFill>
                  <a:prstClr val="black"/>
                </a:solidFill>
                <a:latin typeface="Century" panose="02040604050505020304" pitchFamily="18" charset="0"/>
              </a:rPr>
              <a:t>Poulter, S (2012) Fast Food Britain: More than half our meals out are burgers or kebabs. Available at: http://www.dailymail.co.uk/news/article-2087361/Fast-food-Britain-More-half-meals-burgers-kebabs.html </a:t>
            </a:r>
          </a:p>
          <a:p>
            <a:pPr>
              <a:lnSpc>
                <a:spcPct val="150000"/>
              </a:lnSpc>
              <a:spcBef>
                <a:spcPts val="0"/>
              </a:spcBef>
              <a:buClrTx/>
            </a:pPr>
            <a:r>
              <a:rPr lang="en-GB" sz="1200" cap="none" dirty="0">
                <a:solidFill>
                  <a:prstClr val="black"/>
                </a:solidFill>
                <a:latin typeface="Century" panose="02040604050505020304" pitchFamily="18" charset="0"/>
              </a:rPr>
              <a:t>Sherwood, C (2017) What Happens to your body when you stop eating fast food?. Available at: https://www.livestrong.com/article/513055-what-happens-to-your-body-when-you-quit-eating-fast-food/ </a:t>
            </a:r>
          </a:p>
          <a:p>
            <a:pPr>
              <a:lnSpc>
                <a:spcPct val="150000"/>
              </a:lnSpc>
              <a:spcBef>
                <a:spcPts val="0"/>
              </a:spcBef>
              <a:buClrTx/>
            </a:pPr>
            <a:r>
              <a:rPr lang="en-GB" sz="1200" cap="none" dirty="0">
                <a:solidFill>
                  <a:prstClr val="black"/>
                </a:solidFill>
                <a:latin typeface="Century" panose="02040604050505020304" pitchFamily="18" charset="0"/>
              </a:rPr>
              <a:t>Statista (2015) Which Fast Food (quick service) Restaurant do you go to, if any? Available at: https://www.statista.com/statistics/527217/leading-fast-food-restaurants-in-the-united-kingdom-uk/</a:t>
            </a:r>
          </a:p>
          <a:p>
            <a:pPr>
              <a:lnSpc>
                <a:spcPct val="150000"/>
              </a:lnSpc>
              <a:spcBef>
                <a:spcPts val="0"/>
              </a:spcBef>
              <a:buClrTx/>
            </a:pPr>
            <a:r>
              <a:rPr lang="en-GB" sz="1200" cap="none" dirty="0">
                <a:solidFill>
                  <a:prstClr val="black"/>
                </a:solidFill>
                <a:latin typeface="Century" panose="02040604050505020304" pitchFamily="18" charset="0"/>
              </a:rPr>
              <a:t>World Health Organisation (2017) Obesity and Overweight. Available at: http://www.who.int/mediacentre/factsheets/fs311/en/	</a:t>
            </a:r>
          </a:p>
          <a:p>
            <a:pPr defTabSz="457200">
              <a:lnSpc>
                <a:spcPct val="150000"/>
              </a:lnSpc>
              <a:spcBef>
                <a:spcPts val="0"/>
              </a:spcBef>
              <a:buClrTx/>
            </a:pPr>
            <a:r>
              <a:rPr lang="en-GB" sz="1200" cap="none" dirty="0">
                <a:solidFill>
                  <a:prstClr val="black"/>
                </a:solidFill>
                <a:latin typeface="Century" panose="02040604050505020304" pitchFamily="18" charset="0"/>
              </a:rPr>
              <a:t>National Health Service (2017) Statistics on Obesity, Physical Activity and Diet. Available at: https://www.gov.uk/government/uploads/system/uploads/attachment_data/file/613532/obes-phys-acti-diet-eng-2017-rep.pdf</a:t>
            </a:r>
          </a:p>
          <a:p>
            <a:pPr defTabSz="457200">
              <a:lnSpc>
                <a:spcPct val="150000"/>
              </a:lnSpc>
              <a:spcBef>
                <a:spcPts val="0"/>
              </a:spcBef>
              <a:buClrTx/>
            </a:pPr>
            <a:r>
              <a:rPr lang="en-GB" sz="1200" cap="none" dirty="0">
                <a:solidFill>
                  <a:prstClr val="black"/>
                </a:solidFill>
                <a:latin typeface="Century" panose="02040604050505020304" pitchFamily="18" charset="0"/>
              </a:rPr>
              <a:t>Welsh Assembly (2017) National Survey for Wales. Available at: http://gov.wales/statistics-and-research/national-survey/?tab=current&amp;lang=en </a:t>
            </a:r>
          </a:p>
        </p:txBody>
      </p:sp>
    </p:spTree>
    <p:extLst>
      <p:ext uri="{BB962C8B-B14F-4D97-AF65-F5344CB8AC3E}">
        <p14:creationId xmlns:p14="http://schemas.microsoft.com/office/powerpoint/2010/main" val="2384500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19534</TotalTime>
  <Words>575</Words>
  <Application>Microsoft Office PowerPoint</Application>
  <PresentationFormat>Widescreen</PresentationFormat>
  <Paragraphs>105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Century</vt:lpstr>
      <vt:lpstr>Tw Cen MT</vt:lpstr>
      <vt:lpstr>Droplet</vt:lpstr>
      <vt:lpstr>Obesity</vt:lpstr>
      <vt:lpstr>   Statistics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vt:lpstr>
      <vt:lpstr>Measuring obesity</vt:lpstr>
      <vt:lpstr>Complications of obesity</vt:lpstr>
      <vt:lpstr>Known Causes of obesity</vt:lpstr>
      <vt:lpstr>fast food?</vt:lpstr>
      <vt:lpstr>PowerPoint Presentation</vt:lpstr>
      <vt:lpstr>Fast Food Consumption</vt:lpstr>
      <vt:lpstr>What impact does fast food have on  Adults and children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Childhood Obesity  Fast Food</dc:title>
  <dc:creator>Sorrell Frame</dc:creator>
  <cp:lastModifiedBy>Sorrell Frame</cp:lastModifiedBy>
  <cp:revision>74</cp:revision>
  <dcterms:created xsi:type="dcterms:W3CDTF">2017-10-28T01:00:54Z</dcterms:created>
  <dcterms:modified xsi:type="dcterms:W3CDTF">2018-01-16T02:11:20Z</dcterms:modified>
</cp:coreProperties>
</file>