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57" r:id="rId3"/>
    <p:sldId id="258" r:id="rId4"/>
    <p:sldId id="276" r:id="rId5"/>
    <p:sldId id="278" r:id="rId6"/>
    <p:sldId id="279" r:id="rId7"/>
    <p:sldId id="280" r:id="rId8"/>
    <p:sldId id="281" r:id="rId9"/>
    <p:sldId id="282" r:id="rId10"/>
    <p:sldId id="275" r:id="rId11"/>
    <p:sldId id="28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437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C6F7A-40FA-7015-D1CE-885D606248A0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CE2664-D7B2-2B2B-395D-7F454789B6A4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E61840E-DD0B-42D6-881D-9A41A0CF126E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07/03/2023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402E36-0AD1-2C43-6DE8-39C39A700B9A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A962C0-022B-751D-5AAE-F6170C5BB041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D076B63-9D56-4296-8714-035006C70D8E}" type="slidenum">
              <a:t>‹#›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367334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C5771F1-0165-2CBD-7D93-F2A8170DEF9F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7141C5-B10B-ADDB-F7A9-85E933DCD176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511C21C-6640-422E-83E9-85A98FDFDF19}" type="datetime1">
              <a:rPr lang="en-GB"/>
              <a:pPr lvl="0"/>
              <a:t>07/03/2023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F9D6027E-A026-EB76-C838-CBE354B06E2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1BD7789-665E-6913-BDE8-8DC26233BDBF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BA3B84-8B90-74D4-CEA0-6D57679AF5DC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4BDEAF-432E-2C04-3A91-B9F4D7DA0EB9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463DDE6F-6449-4C8F-83BD-7E3E7D2A9D9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770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D90AC7-ED5D-477C-F5FD-573501F2D1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08A050-6E38-3071-4977-016A2DA6228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26DF26-C49D-7BED-E208-D82B6771CA37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C8EEAED-D992-484B-B7FA-8A3108987467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61415D-2704-678A-A91F-BAEB9F03AA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8DBE7D-1CC2-FBAD-763C-56DD12292BB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3D9E49-2D6D-5CC8-B168-8AFB0B2746B3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EF85E61-EE3C-4DB6-8B33-C71E739F7CA1}" type="slidenum">
              <a:t>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74FE38-5082-BF33-017C-1B42F444DF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7FB9EC-3D75-96CE-498A-A00978B0AF8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DA0137-C5CD-2E4F-5D7E-2BEAD51B43F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C5A3564-1423-495C-9A02-8FB05203E326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9F8FAA-3EC5-14EC-832D-C6D64964E2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B11CDB-DA23-439B-979F-A38717DE503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3FDD4F-37CE-BEB4-3367-F97C68D7D243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C13657F-D661-457A-B3B3-0A503C66004F}" type="slidenum">
              <a:t>10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E876C-294F-0417-5402-6C5AD16EDEF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67496" y="1122361"/>
            <a:ext cx="7096932" cy="2387598"/>
          </a:xfrm>
        </p:spPr>
        <p:txBody>
          <a:bodyPr anchor="b"/>
          <a:lstStyle>
            <a:lvl1pPr>
              <a:defRPr sz="6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8EAAD3-77D7-0E28-62CB-602B53C7DEE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67496" y="3602041"/>
            <a:ext cx="9500506" cy="806674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A2FEBF0-8337-7C2A-36D8-29D9D43D6CBB}"/>
              </a:ext>
            </a:extLst>
          </p:cNvPr>
          <p:cNvSpPr/>
          <p:nvPr/>
        </p:nvSpPr>
        <p:spPr>
          <a:xfrm>
            <a:off x="0" y="4572000"/>
            <a:ext cx="12191996" cy="2286000"/>
          </a:xfrm>
          <a:prstGeom prst="rect">
            <a:avLst/>
          </a:prstGeom>
          <a:solidFill>
            <a:srgbClr val="DAE5E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60FB1EC-F1AB-A7C8-4BC1-DB794437FA55}"/>
              </a:ext>
            </a:extLst>
          </p:cNvPr>
          <p:cNvSpPr/>
          <p:nvPr/>
        </p:nvSpPr>
        <p:spPr>
          <a:xfrm>
            <a:off x="583743" y="4960025"/>
            <a:ext cx="1551215" cy="155121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4546A"/>
          </a:solidFill>
          <a:ln w="12701" cap="flat">
            <a:solidFill>
              <a:srgbClr val="004ABC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6" name="Freeform 10">
            <a:extLst>
              <a:ext uri="{FF2B5EF4-FFF2-40B4-BE49-F238E27FC236}">
                <a16:creationId xmlns:a16="http://schemas.microsoft.com/office/drawing/2014/main" id="{494F34D3-E6AB-AA18-AF32-92D3187083F6}"/>
              </a:ext>
            </a:extLst>
          </p:cNvPr>
          <p:cNvSpPr/>
          <p:nvPr/>
        </p:nvSpPr>
        <p:spPr>
          <a:xfrm>
            <a:off x="0" y="4572000"/>
            <a:ext cx="1118512" cy="111851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522704"/>
              <a:gd name="f8" fmla="+- 0 0 -90"/>
              <a:gd name="f9" fmla="*/ f3 1 1167493"/>
              <a:gd name="f10" fmla="*/ f4 1 1167493"/>
              <a:gd name="f11" fmla="+- f6 0 f5"/>
              <a:gd name="f12" fmla="*/ f8 f0 1"/>
              <a:gd name="f13" fmla="*/ f11 1 1167493"/>
              <a:gd name="f14" fmla="*/ 0 f11 1"/>
              <a:gd name="f15" fmla="*/ 1167493 f11 1"/>
              <a:gd name="f16" fmla="*/ f12 1 f2"/>
              <a:gd name="f17" fmla="*/ f14 1 1167493"/>
              <a:gd name="f18" fmla="*/ f15 1 1167493"/>
              <a:gd name="f19" fmla="*/ f5 1 f13"/>
              <a:gd name="f20" fmla="*/ f6 1 f13"/>
              <a:gd name="f21" fmla="+- f16 0 f1"/>
              <a:gd name="f22" fmla="*/ f17 1 f13"/>
              <a:gd name="f23" fmla="*/ f18 1 f13"/>
              <a:gd name="f24" fmla="*/ f19 f9 1"/>
              <a:gd name="f25" fmla="*/ f20 f9 1"/>
              <a:gd name="f26" fmla="*/ f20 f10 1"/>
              <a:gd name="f27" fmla="*/ f19 f10 1"/>
              <a:gd name="f28" fmla="*/ f22 f9 1"/>
              <a:gd name="f29" fmla="*/ f22 f10 1"/>
              <a:gd name="f30" fmla="*/ f23 f9 1"/>
              <a:gd name="f31" fmla="*/ f2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1">
                <a:pos x="f28" y="f29"/>
              </a:cxn>
              <a:cxn ang="f21">
                <a:pos x="f30" y="f29"/>
              </a:cxn>
              <a:cxn ang="f21">
                <a:pos x="f28" y="f31"/>
              </a:cxn>
              <a:cxn ang="f21">
                <a:pos x="f28" y="f29"/>
              </a:cxn>
            </a:cxnLst>
            <a:rect l="f24" t="f27" r="f25" b="f26"/>
            <a:pathLst>
              <a:path w="1167493" h="1167493">
                <a:moveTo>
                  <a:pt x="f5" y="f5"/>
                </a:moveTo>
                <a:lnTo>
                  <a:pt x="f6" y="f5"/>
                </a:lnTo>
                <a:cubicBezTo>
                  <a:pt x="f7" y="f5"/>
                  <a:pt x="f5" y="f7"/>
                  <a:pt x="f5" y="f6"/>
                </a:cubicBezTo>
                <a:lnTo>
                  <a:pt x="f5" y="f5"/>
                </a:lnTo>
                <a:close/>
              </a:path>
            </a:pathLst>
          </a:custGeom>
          <a:solidFill>
            <a:srgbClr val="0068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C7A4CB15-5095-CB8E-7A32-A147085E3B69}"/>
              </a:ext>
            </a:extLst>
          </p:cNvPr>
          <p:cNvSpPr/>
          <p:nvPr/>
        </p:nvSpPr>
        <p:spPr>
          <a:xfrm>
            <a:off x="0" y="5739487"/>
            <a:ext cx="1118512" cy="111851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644789"/>
              <a:gd name="f8" fmla="val 522704"/>
              <a:gd name="f9" fmla="+- 0 0 -90"/>
              <a:gd name="f10" fmla="*/ f3 1 1167493"/>
              <a:gd name="f11" fmla="*/ f4 1 1167493"/>
              <a:gd name="f12" fmla="+- f6 0 f5"/>
              <a:gd name="f13" fmla="*/ f9 f0 1"/>
              <a:gd name="f14" fmla="*/ f12 1 1167493"/>
              <a:gd name="f15" fmla="*/ 0 f12 1"/>
              <a:gd name="f16" fmla="*/ 1167493 f12 1"/>
              <a:gd name="f17" fmla="*/ f13 1 f2"/>
              <a:gd name="f18" fmla="*/ f15 1 1167493"/>
              <a:gd name="f19" fmla="*/ f16 1 1167493"/>
              <a:gd name="f20" fmla="*/ f5 1 f14"/>
              <a:gd name="f21" fmla="*/ f6 1 f14"/>
              <a:gd name="f22" fmla="+- f17 0 f1"/>
              <a:gd name="f23" fmla="*/ f18 1 f14"/>
              <a:gd name="f24" fmla="*/ f19 1 f14"/>
              <a:gd name="f25" fmla="*/ f20 f10 1"/>
              <a:gd name="f26" fmla="*/ f21 f10 1"/>
              <a:gd name="f27" fmla="*/ f21 f11 1"/>
              <a:gd name="f28" fmla="*/ f20 f11 1"/>
              <a:gd name="f29" fmla="*/ f23 f10 1"/>
              <a:gd name="f30" fmla="*/ f23 f11 1"/>
              <a:gd name="f31" fmla="*/ f24 f10 1"/>
              <a:gd name="f32" fmla="*/ f2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">
                <a:pos x="f29" y="f30"/>
              </a:cxn>
              <a:cxn ang="f22">
                <a:pos x="f31" y="f32"/>
              </a:cxn>
              <a:cxn ang="f22">
                <a:pos x="f29" y="f32"/>
              </a:cxn>
              <a:cxn ang="f22">
                <a:pos x="f29" y="f30"/>
              </a:cxn>
            </a:cxnLst>
            <a:rect l="f25" t="f28" r="f26" b="f27"/>
            <a:pathLst>
              <a:path w="1167493" h="1167493">
                <a:moveTo>
                  <a:pt x="f5" y="f5"/>
                </a:moveTo>
                <a:cubicBezTo>
                  <a:pt x="f5" y="f7"/>
                  <a:pt x="f8" y="f6"/>
                  <a:pt x="f6" y="f6"/>
                </a:cubicBezTo>
                <a:lnTo>
                  <a:pt x="f5" y="f6"/>
                </a:lnTo>
                <a:lnTo>
                  <a:pt x="f5" y="f5"/>
                </a:lnTo>
                <a:close/>
              </a:path>
            </a:pathLst>
          </a:custGeom>
          <a:solidFill>
            <a:srgbClr val="0068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grpSp>
        <p:nvGrpSpPr>
          <p:cNvPr id="8" name="Group 5">
            <a:extLst>
              <a:ext uri="{FF2B5EF4-FFF2-40B4-BE49-F238E27FC236}">
                <a16:creationId xmlns:a16="http://schemas.microsoft.com/office/drawing/2014/main" id="{B478E79F-327D-D328-52E2-E4F47C1E6A12}"/>
              </a:ext>
            </a:extLst>
          </p:cNvPr>
          <p:cNvGrpSpPr/>
          <p:nvPr/>
        </p:nvGrpSpPr>
        <p:grpSpPr>
          <a:xfrm>
            <a:off x="8264430" y="-3429"/>
            <a:ext cx="3927566" cy="3165030"/>
            <a:chOff x="8264430" y="-3429"/>
            <a:chExt cx="3927566" cy="3165030"/>
          </a:xfrm>
        </p:grpSpPr>
        <p:sp>
          <p:nvSpPr>
            <p:cNvPr id="9" name="Freeform 14">
              <a:extLst>
                <a:ext uri="{FF2B5EF4-FFF2-40B4-BE49-F238E27FC236}">
                  <a16:creationId xmlns:a16="http://schemas.microsoft.com/office/drawing/2014/main" id="{680D7899-AD61-F76E-F959-CE4899C655FA}"/>
                </a:ext>
              </a:extLst>
            </p:cNvPr>
            <p:cNvSpPr/>
            <p:nvPr/>
          </p:nvSpPr>
          <p:spPr>
            <a:xfrm rot="5400013" flipH="1" flipV="1">
              <a:off x="9627594" y="597199"/>
              <a:ext cx="3165021" cy="19637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81641"/>
                <a:gd name="f7" fmla="val 1167493"/>
                <a:gd name="f8" fmla="val 1167473"/>
                <a:gd name="f9" fmla="val 522704"/>
                <a:gd name="f10" fmla="val 644789"/>
                <a:gd name="f11" fmla="val 714149"/>
                <a:gd name="f12" fmla="val 1318639"/>
                <a:gd name="f13" fmla="val 1815827"/>
                <a:gd name="f14" fmla="val 459408"/>
                <a:gd name="f15" fmla="val 1875614"/>
                <a:gd name="f16" fmla="val 1048124"/>
                <a:gd name="f17" fmla="+- 0 0 -90"/>
                <a:gd name="f18" fmla="*/ f3 1 1881641"/>
                <a:gd name="f19" fmla="*/ f4 1 1167493"/>
                <a:gd name="f20" fmla="+- f7 0 f5"/>
                <a:gd name="f21" fmla="+- f6 0 f5"/>
                <a:gd name="f22" fmla="*/ f17 f0 1"/>
                <a:gd name="f23" fmla="*/ f21 1 1881641"/>
                <a:gd name="f24" fmla="*/ f20 1 1167493"/>
                <a:gd name="f25" fmla="*/ 1881641 f21 1"/>
                <a:gd name="f26" fmla="*/ 1167473 f20 1"/>
                <a:gd name="f27" fmla="*/ 1167493 f20 1"/>
                <a:gd name="f28" fmla="*/ 1167493 f21 1"/>
                <a:gd name="f29" fmla="*/ 0 f21 1"/>
                <a:gd name="f30" fmla="*/ 0 f20 1"/>
                <a:gd name="f31" fmla="*/ 714149 f21 1"/>
                <a:gd name="f32" fmla="*/ 1875614 f21 1"/>
                <a:gd name="f33" fmla="*/ 1048124 f20 1"/>
                <a:gd name="f34" fmla="*/ f22 1 f2"/>
                <a:gd name="f35" fmla="*/ f25 1 1881641"/>
                <a:gd name="f36" fmla="*/ f26 1 1167493"/>
                <a:gd name="f37" fmla="*/ f27 1 1167493"/>
                <a:gd name="f38" fmla="*/ f28 1 1881641"/>
                <a:gd name="f39" fmla="*/ f29 1 1881641"/>
                <a:gd name="f40" fmla="*/ f30 1 1167493"/>
                <a:gd name="f41" fmla="*/ f31 1 1881641"/>
                <a:gd name="f42" fmla="*/ f32 1 1881641"/>
                <a:gd name="f43" fmla="*/ f33 1 1167493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4"/>
                <a:gd name="f52" fmla="*/ f38 1 f23"/>
                <a:gd name="f53" fmla="*/ f39 1 f23"/>
                <a:gd name="f54" fmla="*/ f40 1 f24"/>
                <a:gd name="f55" fmla="*/ f41 1 f23"/>
                <a:gd name="f56" fmla="*/ f42 1 f23"/>
                <a:gd name="f57" fmla="*/ f43 1 f24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9 1"/>
                <a:gd name="f65" fmla="*/ f52 f18 1"/>
                <a:gd name="f66" fmla="*/ f53 f18 1"/>
                <a:gd name="f67" fmla="*/ f54 f19 1"/>
                <a:gd name="f68" fmla="*/ f55 f18 1"/>
                <a:gd name="f69" fmla="*/ f56 f18 1"/>
                <a:gd name="f70" fmla="*/ f57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2" y="f64"/>
                </a:cxn>
                <a:cxn ang="f48">
                  <a:pos x="f65" y="f64"/>
                </a:cxn>
                <a:cxn ang="f48">
                  <a:pos x="f66" y="f67"/>
                </a:cxn>
                <a:cxn ang="f48">
                  <a:pos x="f68" y="f67"/>
                </a:cxn>
                <a:cxn ang="f48">
                  <a:pos x="f69" y="f70"/>
                </a:cxn>
                <a:cxn ang="f48">
                  <a:pos x="f62" y="f63"/>
                </a:cxn>
              </a:cxnLst>
              <a:rect l="f58" t="f61" r="f59" b="f60"/>
              <a:pathLst>
                <a:path w="1881641" h="1167493">
                  <a:moveTo>
                    <a:pt x="f6" y="f8"/>
                  </a:moveTo>
                  <a:lnTo>
                    <a:pt x="f6" y="f7"/>
                  </a:lnTo>
                  <a:lnTo>
                    <a:pt x="f7" y="f7"/>
                  </a:lnTo>
                  <a:cubicBezTo>
                    <a:pt x="f9" y="f7"/>
                    <a:pt x="f5" y="f10"/>
                    <a:pt x="f5" y="f5"/>
                  </a:cubicBezTo>
                  <a:lnTo>
                    <a:pt x="f11" y="f5"/>
                  </a:lnTo>
                  <a:cubicBezTo>
                    <a:pt x="f12" y="f5"/>
                    <a:pt x="f13" y="f14"/>
                    <a:pt x="f15" y="f16"/>
                  </a:cubicBezTo>
                  <a:lnTo>
                    <a:pt x="f6" y="f8"/>
                  </a:lnTo>
                  <a:close/>
                </a:path>
              </a:pathLst>
            </a:cu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5F7E793B-CC63-F6B1-61E7-0D80F7376A7E}"/>
                </a:ext>
              </a:extLst>
            </p:cNvPr>
            <p:cNvSpPr/>
            <p:nvPr/>
          </p:nvSpPr>
          <p:spPr>
            <a:xfrm rot="16199987" flipV="1">
              <a:off x="7663811" y="597190"/>
              <a:ext cx="3165021" cy="19637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81641"/>
                <a:gd name="f7" fmla="val 1167493"/>
                <a:gd name="f8" fmla="val 1167473"/>
                <a:gd name="f9" fmla="val 522704"/>
                <a:gd name="f10" fmla="val 644789"/>
                <a:gd name="f11" fmla="val 714149"/>
                <a:gd name="f12" fmla="val 1318639"/>
                <a:gd name="f13" fmla="val 1815827"/>
                <a:gd name="f14" fmla="val 459408"/>
                <a:gd name="f15" fmla="val 1875614"/>
                <a:gd name="f16" fmla="val 1048124"/>
                <a:gd name="f17" fmla="+- 0 0 -90"/>
                <a:gd name="f18" fmla="*/ f3 1 1881641"/>
                <a:gd name="f19" fmla="*/ f4 1 1167493"/>
                <a:gd name="f20" fmla="+- f7 0 f5"/>
                <a:gd name="f21" fmla="+- f6 0 f5"/>
                <a:gd name="f22" fmla="*/ f17 f0 1"/>
                <a:gd name="f23" fmla="*/ f21 1 1881641"/>
                <a:gd name="f24" fmla="*/ f20 1 1167493"/>
                <a:gd name="f25" fmla="*/ 1881641 f21 1"/>
                <a:gd name="f26" fmla="*/ 1167473 f20 1"/>
                <a:gd name="f27" fmla="*/ 1167493 f20 1"/>
                <a:gd name="f28" fmla="*/ 1167493 f21 1"/>
                <a:gd name="f29" fmla="*/ 0 f21 1"/>
                <a:gd name="f30" fmla="*/ 0 f20 1"/>
                <a:gd name="f31" fmla="*/ 714149 f21 1"/>
                <a:gd name="f32" fmla="*/ 1875614 f21 1"/>
                <a:gd name="f33" fmla="*/ 1048124 f20 1"/>
                <a:gd name="f34" fmla="*/ f22 1 f2"/>
                <a:gd name="f35" fmla="*/ f25 1 1881641"/>
                <a:gd name="f36" fmla="*/ f26 1 1167493"/>
                <a:gd name="f37" fmla="*/ f27 1 1167493"/>
                <a:gd name="f38" fmla="*/ f28 1 1881641"/>
                <a:gd name="f39" fmla="*/ f29 1 1881641"/>
                <a:gd name="f40" fmla="*/ f30 1 1167493"/>
                <a:gd name="f41" fmla="*/ f31 1 1881641"/>
                <a:gd name="f42" fmla="*/ f32 1 1881641"/>
                <a:gd name="f43" fmla="*/ f33 1 1167493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4"/>
                <a:gd name="f52" fmla="*/ f38 1 f23"/>
                <a:gd name="f53" fmla="*/ f39 1 f23"/>
                <a:gd name="f54" fmla="*/ f40 1 f24"/>
                <a:gd name="f55" fmla="*/ f41 1 f23"/>
                <a:gd name="f56" fmla="*/ f42 1 f23"/>
                <a:gd name="f57" fmla="*/ f43 1 f24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9 1"/>
                <a:gd name="f65" fmla="*/ f52 f18 1"/>
                <a:gd name="f66" fmla="*/ f53 f18 1"/>
                <a:gd name="f67" fmla="*/ f54 f19 1"/>
                <a:gd name="f68" fmla="*/ f55 f18 1"/>
                <a:gd name="f69" fmla="*/ f56 f18 1"/>
                <a:gd name="f70" fmla="*/ f57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2" y="f64"/>
                </a:cxn>
                <a:cxn ang="f48">
                  <a:pos x="f65" y="f64"/>
                </a:cxn>
                <a:cxn ang="f48">
                  <a:pos x="f66" y="f67"/>
                </a:cxn>
                <a:cxn ang="f48">
                  <a:pos x="f68" y="f67"/>
                </a:cxn>
                <a:cxn ang="f48">
                  <a:pos x="f69" y="f70"/>
                </a:cxn>
                <a:cxn ang="f48">
                  <a:pos x="f62" y="f63"/>
                </a:cxn>
              </a:cxnLst>
              <a:rect l="f58" t="f61" r="f59" b="f60"/>
              <a:pathLst>
                <a:path w="1881641" h="1167493">
                  <a:moveTo>
                    <a:pt x="f6" y="f8"/>
                  </a:moveTo>
                  <a:lnTo>
                    <a:pt x="f6" y="f7"/>
                  </a:lnTo>
                  <a:lnTo>
                    <a:pt x="f7" y="f7"/>
                  </a:lnTo>
                  <a:cubicBezTo>
                    <a:pt x="f9" y="f7"/>
                    <a:pt x="f5" y="f10"/>
                    <a:pt x="f5" y="f5"/>
                  </a:cubicBezTo>
                  <a:lnTo>
                    <a:pt x="f11" y="f5"/>
                  </a:lnTo>
                  <a:cubicBezTo>
                    <a:pt x="f12" y="f5"/>
                    <a:pt x="f13" y="f14"/>
                    <a:pt x="f15" y="f16"/>
                  </a:cubicBezTo>
                  <a:lnTo>
                    <a:pt x="f6" y="f8"/>
                  </a:lnTo>
                  <a:close/>
                </a:path>
              </a:pathLst>
            </a:custGeom>
            <a:solidFill>
              <a:srgbClr val="44546A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</p:grpSp>
      <p:sp>
        <p:nvSpPr>
          <p:cNvPr id="11" name="Freeform 21">
            <a:extLst>
              <a:ext uri="{FF2B5EF4-FFF2-40B4-BE49-F238E27FC236}">
                <a16:creationId xmlns:a16="http://schemas.microsoft.com/office/drawing/2014/main" id="{5AF6E47C-F46A-BCF6-C966-2A8CCD5C3ECF}"/>
              </a:ext>
            </a:extLst>
          </p:cNvPr>
          <p:cNvSpPr/>
          <p:nvPr/>
        </p:nvSpPr>
        <p:spPr>
          <a:xfrm>
            <a:off x="0" y="0"/>
            <a:ext cx="1167496" cy="116749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62693"/>
              <a:gd name="f7" fmla="val 476453"/>
              <a:gd name="f8" fmla="val 476452"/>
              <a:gd name="f9" fmla="+- 0 0 -90"/>
              <a:gd name="f10" fmla="*/ f3 1 862693"/>
              <a:gd name="f11" fmla="*/ f4 1 862693"/>
              <a:gd name="f12" fmla="+- f6 0 f5"/>
              <a:gd name="f13" fmla="*/ f9 f0 1"/>
              <a:gd name="f14" fmla="*/ f12 1 862693"/>
              <a:gd name="f15" fmla="*/ 0 f12 1"/>
              <a:gd name="f16" fmla="*/ 862693 f12 1"/>
              <a:gd name="f17" fmla="*/ f13 1 f2"/>
              <a:gd name="f18" fmla="*/ f15 1 862693"/>
              <a:gd name="f19" fmla="*/ f16 1 862693"/>
              <a:gd name="f20" fmla="*/ f5 1 f14"/>
              <a:gd name="f21" fmla="*/ f6 1 f14"/>
              <a:gd name="f22" fmla="+- f17 0 f1"/>
              <a:gd name="f23" fmla="*/ f18 1 f14"/>
              <a:gd name="f24" fmla="*/ f19 1 f14"/>
              <a:gd name="f25" fmla="*/ f20 f10 1"/>
              <a:gd name="f26" fmla="*/ f21 f10 1"/>
              <a:gd name="f27" fmla="*/ f21 f11 1"/>
              <a:gd name="f28" fmla="*/ f20 f11 1"/>
              <a:gd name="f29" fmla="*/ f23 f10 1"/>
              <a:gd name="f30" fmla="*/ f23 f11 1"/>
              <a:gd name="f31" fmla="*/ f24 f10 1"/>
              <a:gd name="f32" fmla="*/ f2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">
                <a:pos x="f29" y="f30"/>
              </a:cxn>
              <a:cxn ang="f22">
                <a:pos x="f31" y="f30"/>
              </a:cxn>
              <a:cxn ang="f22">
                <a:pos x="f29" y="f32"/>
              </a:cxn>
              <a:cxn ang="f22">
                <a:pos x="f29" y="f30"/>
              </a:cxn>
            </a:cxnLst>
            <a:rect l="f25" t="f28" r="f26" b="f27"/>
            <a:pathLst>
              <a:path w="862693" h="862693">
                <a:moveTo>
                  <a:pt x="f5" y="f5"/>
                </a:moveTo>
                <a:lnTo>
                  <a:pt x="f6" y="f5"/>
                </a:lnTo>
                <a:cubicBezTo>
                  <a:pt x="f6" y="f7"/>
                  <a:pt x="f8" y="f6"/>
                  <a:pt x="f5" y="f6"/>
                </a:cubicBezTo>
                <a:lnTo>
                  <a:pt x="f5" y="f5"/>
                </a:lnTo>
                <a:close/>
              </a:path>
            </a:pathLst>
          </a:custGeom>
          <a:solidFill>
            <a:srgbClr val="63718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12" name="Freeform 27">
            <a:extLst>
              <a:ext uri="{FF2B5EF4-FFF2-40B4-BE49-F238E27FC236}">
                <a16:creationId xmlns:a16="http://schemas.microsoft.com/office/drawing/2014/main" id="{2AF49BE3-2CC9-55FE-F0E0-C53AC54C13B2}"/>
              </a:ext>
            </a:extLst>
          </p:cNvPr>
          <p:cNvSpPr/>
          <p:nvPr/>
        </p:nvSpPr>
        <p:spPr>
          <a:xfrm>
            <a:off x="11024509" y="4580705"/>
            <a:ext cx="1167496" cy="227729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2272167"/>
              <a:gd name="f8" fmla="val 1167473"/>
              <a:gd name="f9" fmla="val 492960"/>
              <a:gd name="f10" fmla="val 720385"/>
              <a:gd name="f11" fmla="val 1898074"/>
              <a:gd name="f12" fmla="val 1271597"/>
              <a:gd name="f13" fmla="val 1177688"/>
              <a:gd name="f14" fmla="val 567919"/>
              <a:gd name="f15" fmla="val 459408"/>
              <a:gd name="f16" fmla="val 66389"/>
              <a:gd name="f17" fmla="val 1048124"/>
              <a:gd name="f18" fmla="val 6080"/>
              <a:gd name="f19" fmla="+- 0 0 -90"/>
              <a:gd name="f20" fmla="*/ f3 1 1167493"/>
              <a:gd name="f21" fmla="*/ f4 1 2272167"/>
              <a:gd name="f22" fmla="+- f7 0 f5"/>
              <a:gd name="f23" fmla="+- f6 0 f5"/>
              <a:gd name="f24" fmla="*/ f19 f0 1"/>
              <a:gd name="f25" fmla="*/ f23 1 1167493"/>
              <a:gd name="f26" fmla="*/ f22 1 2272167"/>
              <a:gd name="f27" fmla="*/ 1167473 f23 1"/>
              <a:gd name="f28" fmla="*/ 0 f22 1"/>
              <a:gd name="f29" fmla="*/ 1167493 f23 1"/>
              <a:gd name="f30" fmla="*/ 492960 f22 1"/>
              <a:gd name="f31" fmla="*/ 720385 f22 1"/>
              <a:gd name="f32" fmla="*/ 2272167 f22 1"/>
              <a:gd name="f33" fmla="*/ 0 f23 1"/>
              <a:gd name="f34" fmla="*/ 1898074 f22 1"/>
              <a:gd name="f35" fmla="*/ 1271597 f22 1"/>
              <a:gd name="f36" fmla="*/ 1177688 f22 1"/>
              <a:gd name="f37" fmla="*/ 1048124 f23 1"/>
              <a:gd name="f38" fmla="*/ 6080 f22 1"/>
              <a:gd name="f39" fmla="*/ f24 1 f2"/>
              <a:gd name="f40" fmla="*/ f27 1 1167493"/>
              <a:gd name="f41" fmla="*/ f28 1 2272167"/>
              <a:gd name="f42" fmla="*/ f29 1 1167493"/>
              <a:gd name="f43" fmla="*/ f30 1 2272167"/>
              <a:gd name="f44" fmla="*/ f31 1 2272167"/>
              <a:gd name="f45" fmla="*/ f32 1 2272167"/>
              <a:gd name="f46" fmla="*/ f33 1 1167493"/>
              <a:gd name="f47" fmla="*/ f34 1 2272167"/>
              <a:gd name="f48" fmla="*/ f35 1 2272167"/>
              <a:gd name="f49" fmla="*/ f36 1 2272167"/>
              <a:gd name="f50" fmla="*/ f37 1 1167493"/>
              <a:gd name="f51" fmla="*/ f38 1 2272167"/>
              <a:gd name="f52" fmla="*/ f5 1 f25"/>
              <a:gd name="f53" fmla="*/ f6 1 f25"/>
              <a:gd name="f54" fmla="*/ f5 1 f26"/>
              <a:gd name="f55" fmla="*/ f7 1 f26"/>
              <a:gd name="f56" fmla="+- f39 0 f1"/>
              <a:gd name="f57" fmla="*/ f40 1 f25"/>
              <a:gd name="f58" fmla="*/ f41 1 f26"/>
              <a:gd name="f59" fmla="*/ f42 1 f25"/>
              <a:gd name="f60" fmla="*/ f43 1 f26"/>
              <a:gd name="f61" fmla="*/ f44 1 f26"/>
              <a:gd name="f62" fmla="*/ f45 1 f26"/>
              <a:gd name="f63" fmla="*/ f46 1 f25"/>
              <a:gd name="f64" fmla="*/ f47 1 f26"/>
              <a:gd name="f65" fmla="*/ f48 1 f26"/>
              <a:gd name="f66" fmla="*/ f49 1 f26"/>
              <a:gd name="f67" fmla="*/ f50 1 f25"/>
              <a:gd name="f68" fmla="*/ f51 1 f26"/>
              <a:gd name="f69" fmla="*/ f52 f20 1"/>
              <a:gd name="f70" fmla="*/ f53 f20 1"/>
              <a:gd name="f71" fmla="*/ f55 f21 1"/>
              <a:gd name="f72" fmla="*/ f54 f21 1"/>
              <a:gd name="f73" fmla="*/ f57 f20 1"/>
              <a:gd name="f74" fmla="*/ f58 f21 1"/>
              <a:gd name="f75" fmla="*/ f59 f20 1"/>
              <a:gd name="f76" fmla="*/ f60 f21 1"/>
              <a:gd name="f77" fmla="*/ f61 f21 1"/>
              <a:gd name="f78" fmla="*/ f62 f21 1"/>
              <a:gd name="f79" fmla="*/ f63 f20 1"/>
              <a:gd name="f80" fmla="*/ f64 f21 1"/>
              <a:gd name="f81" fmla="*/ f65 f21 1"/>
              <a:gd name="f82" fmla="*/ f66 f21 1"/>
              <a:gd name="f83" fmla="*/ f67 f20 1"/>
              <a:gd name="f84" fmla="*/ f68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6">
                <a:pos x="f73" y="f74"/>
              </a:cxn>
              <a:cxn ang="f56">
                <a:pos x="f75" y="f74"/>
              </a:cxn>
              <a:cxn ang="f56">
                <a:pos x="f75" y="f76"/>
              </a:cxn>
              <a:cxn ang="f56">
                <a:pos x="f75" y="f77"/>
              </a:cxn>
              <a:cxn ang="f56">
                <a:pos x="f75" y="f78"/>
              </a:cxn>
              <a:cxn ang="f56">
                <a:pos x="f79" y="f78"/>
              </a:cxn>
              <a:cxn ang="f56">
                <a:pos x="f79" y="f80"/>
              </a:cxn>
              <a:cxn ang="f56">
                <a:pos x="f79" y="f81"/>
              </a:cxn>
              <a:cxn ang="f56">
                <a:pos x="f79" y="f82"/>
              </a:cxn>
              <a:cxn ang="f56">
                <a:pos x="f83" y="f84"/>
              </a:cxn>
              <a:cxn ang="f56">
                <a:pos x="f73" y="f74"/>
              </a:cxn>
            </a:cxnLst>
            <a:rect l="f69" t="f72" r="f70" b="f71"/>
            <a:pathLst>
              <a:path w="1167493" h="2272167">
                <a:moveTo>
                  <a:pt x="f8" y="f5"/>
                </a:moveTo>
                <a:lnTo>
                  <a:pt x="f6" y="f5"/>
                </a:lnTo>
                <a:lnTo>
                  <a:pt x="f6" y="f9"/>
                </a:lnTo>
                <a:lnTo>
                  <a:pt x="f6" y="f10"/>
                </a:lnTo>
                <a:lnTo>
                  <a:pt x="f6" y="f7"/>
                </a:lnTo>
                <a:lnTo>
                  <a:pt x="f5" y="f7"/>
                </a:lnTo>
                <a:lnTo>
                  <a:pt x="f5" y="f11"/>
                </a:lnTo>
                <a:lnTo>
                  <a:pt x="f5" y="f12"/>
                </a:lnTo>
                <a:lnTo>
                  <a:pt x="f5" y="f13"/>
                </a:lnTo>
                <a:cubicBezTo>
                  <a:pt x="f5" y="f14"/>
                  <a:pt x="f15" y="f16"/>
                  <a:pt x="f17" y="f18"/>
                </a:cubicBezTo>
                <a:lnTo>
                  <a:pt x="f8" y="f5"/>
                </a:lnTo>
                <a:close/>
              </a:path>
            </a:pathLst>
          </a:custGeom>
          <a:solidFill>
            <a:srgbClr val="0068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199265566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87CF7-2ECA-D28A-AE4E-236CDAE1A7C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7487" y="381003"/>
            <a:ext cx="9779178" cy="1325559"/>
          </a:xfrm>
        </p:spPr>
        <p:txBody>
          <a:bodyPr anchor="b"/>
          <a:lstStyle>
            <a:lvl1pPr>
              <a:defRPr sz="48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C4A5E-AEC8-C0E9-9809-C1DADCFDF35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67496" y="2017468"/>
            <a:ext cx="9779178" cy="3366811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1FBCE205-7C51-542D-9E02-20467FE485B3}"/>
              </a:ext>
            </a:extLst>
          </p:cNvPr>
          <p:cNvSpPr/>
          <p:nvPr/>
        </p:nvSpPr>
        <p:spPr>
          <a:xfrm flipH="1">
            <a:off x="8580894" y="0"/>
            <a:ext cx="3611102" cy="361110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522704"/>
              <a:gd name="f8" fmla="+- 0 0 -90"/>
              <a:gd name="f9" fmla="*/ f3 1 1167493"/>
              <a:gd name="f10" fmla="*/ f4 1 1167493"/>
              <a:gd name="f11" fmla="+- f6 0 f5"/>
              <a:gd name="f12" fmla="*/ f8 f0 1"/>
              <a:gd name="f13" fmla="*/ f11 1 1167493"/>
              <a:gd name="f14" fmla="*/ 0 f11 1"/>
              <a:gd name="f15" fmla="*/ 1167493 f11 1"/>
              <a:gd name="f16" fmla="*/ f12 1 f2"/>
              <a:gd name="f17" fmla="*/ f14 1 1167493"/>
              <a:gd name="f18" fmla="*/ f15 1 1167493"/>
              <a:gd name="f19" fmla="*/ f5 1 f13"/>
              <a:gd name="f20" fmla="*/ f6 1 f13"/>
              <a:gd name="f21" fmla="+- f16 0 f1"/>
              <a:gd name="f22" fmla="*/ f17 1 f13"/>
              <a:gd name="f23" fmla="*/ f18 1 f13"/>
              <a:gd name="f24" fmla="*/ f19 f9 1"/>
              <a:gd name="f25" fmla="*/ f20 f9 1"/>
              <a:gd name="f26" fmla="*/ f20 f10 1"/>
              <a:gd name="f27" fmla="*/ f19 f10 1"/>
              <a:gd name="f28" fmla="*/ f22 f9 1"/>
              <a:gd name="f29" fmla="*/ f22 f10 1"/>
              <a:gd name="f30" fmla="*/ f23 f9 1"/>
              <a:gd name="f31" fmla="*/ f2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1">
                <a:pos x="f28" y="f29"/>
              </a:cxn>
              <a:cxn ang="f21">
                <a:pos x="f30" y="f29"/>
              </a:cxn>
              <a:cxn ang="f21">
                <a:pos x="f28" y="f31"/>
              </a:cxn>
              <a:cxn ang="f21">
                <a:pos x="f28" y="f29"/>
              </a:cxn>
            </a:cxnLst>
            <a:rect l="f24" t="f27" r="f25" b="f26"/>
            <a:pathLst>
              <a:path w="1167493" h="1167493">
                <a:moveTo>
                  <a:pt x="f5" y="f5"/>
                </a:moveTo>
                <a:lnTo>
                  <a:pt x="f6" y="f5"/>
                </a:lnTo>
                <a:cubicBezTo>
                  <a:pt x="f7" y="f5"/>
                  <a:pt x="f5" y="f7"/>
                  <a:pt x="f5" y="f6"/>
                </a:cubicBezTo>
                <a:lnTo>
                  <a:pt x="f5" y="f5"/>
                </a:lnTo>
                <a:close/>
              </a:path>
            </a:pathLst>
          </a:custGeom>
          <a:solidFill>
            <a:srgbClr val="0068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AEC23C80-5D06-3789-0134-365A9C42FDD6}"/>
              </a:ext>
            </a:extLst>
          </p:cNvPr>
          <p:cNvSpPr/>
          <p:nvPr/>
        </p:nvSpPr>
        <p:spPr>
          <a:xfrm flipH="1">
            <a:off x="8580894" y="3246897"/>
            <a:ext cx="3611102" cy="361110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644789"/>
              <a:gd name="f8" fmla="val 522704"/>
              <a:gd name="f9" fmla="+- 0 0 -90"/>
              <a:gd name="f10" fmla="*/ f3 1 1167493"/>
              <a:gd name="f11" fmla="*/ f4 1 1167493"/>
              <a:gd name="f12" fmla="+- f6 0 f5"/>
              <a:gd name="f13" fmla="*/ f9 f0 1"/>
              <a:gd name="f14" fmla="*/ f12 1 1167493"/>
              <a:gd name="f15" fmla="*/ 0 f12 1"/>
              <a:gd name="f16" fmla="*/ 1167493 f12 1"/>
              <a:gd name="f17" fmla="*/ f13 1 f2"/>
              <a:gd name="f18" fmla="*/ f15 1 1167493"/>
              <a:gd name="f19" fmla="*/ f16 1 1167493"/>
              <a:gd name="f20" fmla="*/ f5 1 f14"/>
              <a:gd name="f21" fmla="*/ f6 1 f14"/>
              <a:gd name="f22" fmla="+- f17 0 f1"/>
              <a:gd name="f23" fmla="*/ f18 1 f14"/>
              <a:gd name="f24" fmla="*/ f19 1 f14"/>
              <a:gd name="f25" fmla="*/ f20 f10 1"/>
              <a:gd name="f26" fmla="*/ f21 f10 1"/>
              <a:gd name="f27" fmla="*/ f21 f11 1"/>
              <a:gd name="f28" fmla="*/ f20 f11 1"/>
              <a:gd name="f29" fmla="*/ f23 f10 1"/>
              <a:gd name="f30" fmla="*/ f23 f11 1"/>
              <a:gd name="f31" fmla="*/ f24 f10 1"/>
              <a:gd name="f32" fmla="*/ f2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">
                <a:pos x="f29" y="f30"/>
              </a:cxn>
              <a:cxn ang="f22">
                <a:pos x="f31" y="f32"/>
              </a:cxn>
              <a:cxn ang="f22">
                <a:pos x="f29" y="f32"/>
              </a:cxn>
              <a:cxn ang="f22">
                <a:pos x="f29" y="f30"/>
              </a:cxn>
            </a:cxnLst>
            <a:rect l="f25" t="f28" r="f26" b="f27"/>
            <a:pathLst>
              <a:path w="1167493" h="1167493">
                <a:moveTo>
                  <a:pt x="f5" y="f5"/>
                </a:moveTo>
                <a:cubicBezTo>
                  <a:pt x="f5" y="f7"/>
                  <a:pt x="f8" y="f6"/>
                  <a:pt x="f6" y="f6"/>
                </a:cubicBezTo>
                <a:lnTo>
                  <a:pt x="f5" y="f6"/>
                </a:lnTo>
                <a:lnTo>
                  <a:pt x="f5" y="f5"/>
                </a:lnTo>
                <a:close/>
              </a:path>
            </a:pathLst>
          </a:custGeom>
          <a:solidFill>
            <a:srgbClr val="0068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7C026D14-3EDC-E036-50D9-2E5DDAA3BB80}"/>
              </a:ext>
            </a:extLst>
          </p:cNvPr>
          <p:cNvSpPr/>
          <p:nvPr/>
        </p:nvSpPr>
        <p:spPr>
          <a:xfrm>
            <a:off x="0" y="0"/>
            <a:ext cx="933858" cy="93385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62693"/>
              <a:gd name="f7" fmla="val 476453"/>
              <a:gd name="f8" fmla="val 476452"/>
              <a:gd name="f9" fmla="+- 0 0 -90"/>
              <a:gd name="f10" fmla="*/ f3 1 862693"/>
              <a:gd name="f11" fmla="*/ f4 1 862693"/>
              <a:gd name="f12" fmla="+- f6 0 f5"/>
              <a:gd name="f13" fmla="*/ f9 f0 1"/>
              <a:gd name="f14" fmla="*/ f12 1 862693"/>
              <a:gd name="f15" fmla="*/ 0 f12 1"/>
              <a:gd name="f16" fmla="*/ 862693 f12 1"/>
              <a:gd name="f17" fmla="*/ f13 1 f2"/>
              <a:gd name="f18" fmla="*/ f15 1 862693"/>
              <a:gd name="f19" fmla="*/ f16 1 862693"/>
              <a:gd name="f20" fmla="*/ f5 1 f14"/>
              <a:gd name="f21" fmla="*/ f6 1 f14"/>
              <a:gd name="f22" fmla="+- f17 0 f1"/>
              <a:gd name="f23" fmla="*/ f18 1 f14"/>
              <a:gd name="f24" fmla="*/ f19 1 f14"/>
              <a:gd name="f25" fmla="*/ f20 f10 1"/>
              <a:gd name="f26" fmla="*/ f21 f10 1"/>
              <a:gd name="f27" fmla="*/ f21 f11 1"/>
              <a:gd name="f28" fmla="*/ f20 f11 1"/>
              <a:gd name="f29" fmla="*/ f23 f10 1"/>
              <a:gd name="f30" fmla="*/ f23 f11 1"/>
              <a:gd name="f31" fmla="*/ f24 f10 1"/>
              <a:gd name="f32" fmla="*/ f2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">
                <a:pos x="f29" y="f30"/>
              </a:cxn>
              <a:cxn ang="f22">
                <a:pos x="f31" y="f30"/>
              </a:cxn>
              <a:cxn ang="f22">
                <a:pos x="f29" y="f32"/>
              </a:cxn>
              <a:cxn ang="f22">
                <a:pos x="f29" y="f30"/>
              </a:cxn>
            </a:cxnLst>
            <a:rect l="f25" t="f28" r="f26" b="f27"/>
            <a:pathLst>
              <a:path w="862693" h="862693">
                <a:moveTo>
                  <a:pt x="f5" y="f5"/>
                </a:moveTo>
                <a:lnTo>
                  <a:pt x="f6" y="f5"/>
                </a:lnTo>
                <a:cubicBezTo>
                  <a:pt x="f6" y="f7"/>
                  <a:pt x="f8" y="f6"/>
                  <a:pt x="f5" y="f6"/>
                </a:cubicBezTo>
                <a:lnTo>
                  <a:pt x="f5" y="f5"/>
                </a:lnTo>
                <a:close/>
              </a:path>
            </a:pathLst>
          </a:custGeom>
          <a:solidFill>
            <a:srgbClr val="63718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grpSp>
        <p:nvGrpSpPr>
          <p:cNvPr id="7" name="Group 8">
            <a:extLst>
              <a:ext uri="{FF2B5EF4-FFF2-40B4-BE49-F238E27FC236}">
                <a16:creationId xmlns:a16="http://schemas.microsoft.com/office/drawing/2014/main" id="{48C2CEB0-E433-FACD-2566-31E9F0A0A0F6}"/>
              </a:ext>
            </a:extLst>
          </p:cNvPr>
          <p:cNvGrpSpPr/>
          <p:nvPr/>
        </p:nvGrpSpPr>
        <p:grpSpPr>
          <a:xfrm>
            <a:off x="8082098" y="5590888"/>
            <a:ext cx="1572356" cy="1267102"/>
            <a:chOff x="8082098" y="5590888"/>
            <a:chExt cx="1572356" cy="1267102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477EFD83-7A07-3AF7-3DD2-4F0CACC6BF61}"/>
                </a:ext>
              </a:extLst>
            </p:cNvPr>
            <p:cNvSpPr/>
            <p:nvPr/>
          </p:nvSpPr>
          <p:spPr>
            <a:xfrm rot="5400013" flipH="1" flipV="1">
              <a:off x="8627812" y="5831348"/>
              <a:ext cx="1267093" cy="7861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81641"/>
                <a:gd name="f7" fmla="val 1167493"/>
                <a:gd name="f8" fmla="val 1167473"/>
                <a:gd name="f9" fmla="val 522704"/>
                <a:gd name="f10" fmla="val 644789"/>
                <a:gd name="f11" fmla="val 714149"/>
                <a:gd name="f12" fmla="val 1318639"/>
                <a:gd name="f13" fmla="val 1815827"/>
                <a:gd name="f14" fmla="val 459408"/>
                <a:gd name="f15" fmla="val 1875614"/>
                <a:gd name="f16" fmla="val 1048124"/>
                <a:gd name="f17" fmla="+- 0 0 -90"/>
                <a:gd name="f18" fmla="*/ f3 1 1881641"/>
                <a:gd name="f19" fmla="*/ f4 1 1167493"/>
                <a:gd name="f20" fmla="+- f7 0 f5"/>
                <a:gd name="f21" fmla="+- f6 0 f5"/>
                <a:gd name="f22" fmla="*/ f17 f0 1"/>
                <a:gd name="f23" fmla="*/ f21 1 1881641"/>
                <a:gd name="f24" fmla="*/ f20 1 1167493"/>
                <a:gd name="f25" fmla="*/ 1881641 f21 1"/>
                <a:gd name="f26" fmla="*/ 1167473 f20 1"/>
                <a:gd name="f27" fmla="*/ 1167493 f20 1"/>
                <a:gd name="f28" fmla="*/ 1167493 f21 1"/>
                <a:gd name="f29" fmla="*/ 0 f21 1"/>
                <a:gd name="f30" fmla="*/ 0 f20 1"/>
                <a:gd name="f31" fmla="*/ 714149 f21 1"/>
                <a:gd name="f32" fmla="*/ 1875614 f21 1"/>
                <a:gd name="f33" fmla="*/ 1048124 f20 1"/>
                <a:gd name="f34" fmla="*/ f22 1 f2"/>
                <a:gd name="f35" fmla="*/ f25 1 1881641"/>
                <a:gd name="f36" fmla="*/ f26 1 1167493"/>
                <a:gd name="f37" fmla="*/ f27 1 1167493"/>
                <a:gd name="f38" fmla="*/ f28 1 1881641"/>
                <a:gd name="f39" fmla="*/ f29 1 1881641"/>
                <a:gd name="f40" fmla="*/ f30 1 1167493"/>
                <a:gd name="f41" fmla="*/ f31 1 1881641"/>
                <a:gd name="f42" fmla="*/ f32 1 1881641"/>
                <a:gd name="f43" fmla="*/ f33 1 1167493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4"/>
                <a:gd name="f52" fmla="*/ f38 1 f23"/>
                <a:gd name="f53" fmla="*/ f39 1 f23"/>
                <a:gd name="f54" fmla="*/ f40 1 f24"/>
                <a:gd name="f55" fmla="*/ f41 1 f23"/>
                <a:gd name="f56" fmla="*/ f42 1 f23"/>
                <a:gd name="f57" fmla="*/ f43 1 f24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9 1"/>
                <a:gd name="f65" fmla="*/ f52 f18 1"/>
                <a:gd name="f66" fmla="*/ f53 f18 1"/>
                <a:gd name="f67" fmla="*/ f54 f19 1"/>
                <a:gd name="f68" fmla="*/ f55 f18 1"/>
                <a:gd name="f69" fmla="*/ f56 f18 1"/>
                <a:gd name="f70" fmla="*/ f57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2" y="f64"/>
                </a:cxn>
                <a:cxn ang="f48">
                  <a:pos x="f65" y="f64"/>
                </a:cxn>
                <a:cxn ang="f48">
                  <a:pos x="f66" y="f67"/>
                </a:cxn>
                <a:cxn ang="f48">
                  <a:pos x="f68" y="f67"/>
                </a:cxn>
                <a:cxn ang="f48">
                  <a:pos x="f69" y="f70"/>
                </a:cxn>
                <a:cxn ang="f48">
                  <a:pos x="f62" y="f63"/>
                </a:cxn>
              </a:cxnLst>
              <a:rect l="f58" t="f61" r="f59" b="f60"/>
              <a:pathLst>
                <a:path w="1881641" h="1167493">
                  <a:moveTo>
                    <a:pt x="f6" y="f8"/>
                  </a:moveTo>
                  <a:lnTo>
                    <a:pt x="f6" y="f7"/>
                  </a:lnTo>
                  <a:lnTo>
                    <a:pt x="f7" y="f7"/>
                  </a:lnTo>
                  <a:cubicBezTo>
                    <a:pt x="f9" y="f7"/>
                    <a:pt x="f5" y="f10"/>
                    <a:pt x="f5" y="f5"/>
                  </a:cubicBezTo>
                  <a:lnTo>
                    <a:pt x="f11" y="f5"/>
                  </a:lnTo>
                  <a:cubicBezTo>
                    <a:pt x="f12" y="f5"/>
                    <a:pt x="f13" y="f14"/>
                    <a:pt x="f15" y="f16"/>
                  </a:cubicBezTo>
                  <a:lnTo>
                    <a:pt x="f6" y="f8"/>
                  </a:lnTo>
                  <a:close/>
                </a:path>
              </a:pathLst>
            </a:cu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E1F9CC61-F8F4-C381-D625-B2D13CFA01A1}"/>
                </a:ext>
              </a:extLst>
            </p:cNvPr>
            <p:cNvSpPr/>
            <p:nvPr/>
          </p:nvSpPr>
          <p:spPr>
            <a:xfrm rot="16199987" flipV="1">
              <a:off x="7841647" y="5831339"/>
              <a:ext cx="1267093" cy="7861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81641"/>
                <a:gd name="f7" fmla="val 1167493"/>
                <a:gd name="f8" fmla="val 1167473"/>
                <a:gd name="f9" fmla="val 522704"/>
                <a:gd name="f10" fmla="val 644789"/>
                <a:gd name="f11" fmla="val 714149"/>
                <a:gd name="f12" fmla="val 1318639"/>
                <a:gd name="f13" fmla="val 1815827"/>
                <a:gd name="f14" fmla="val 459408"/>
                <a:gd name="f15" fmla="val 1875614"/>
                <a:gd name="f16" fmla="val 1048124"/>
                <a:gd name="f17" fmla="+- 0 0 -90"/>
                <a:gd name="f18" fmla="*/ f3 1 1881641"/>
                <a:gd name="f19" fmla="*/ f4 1 1167493"/>
                <a:gd name="f20" fmla="+- f7 0 f5"/>
                <a:gd name="f21" fmla="+- f6 0 f5"/>
                <a:gd name="f22" fmla="*/ f17 f0 1"/>
                <a:gd name="f23" fmla="*/ f21 1 1881641"/>
                <a:gd name="f24" fmla="*/ f20 1 1167493"/>
                <a:gd name="f25" fmla="*/ 1881641 f21 1"/>
                <a:gd name="f26" fmla="*/ 1167473 f20 1"/>
                <a:gd name="f27" fmla="*/ 1167493 f20 1"/>
                <a:gd name="f28" fmla="*/ 1167493 f21 1"/>
                <a:gd name="f29" fmla="*/ 0 f21 1"/>
                <a:gd name="f30" fmla="*/ 0 f20 1"/>
                <a:gd name="f31" fmla="*/ 714149 f21 1"/>
                <a:gd name="f32" fmla="*/ 1875614 f21 1"/>
                <a:gd name="f33" fmla="*/ 1048124 f20 1"/>
                <a:gd name="f34" fmla="*/ f22 1 f2"/>
                <a:gd name="f35" fmla="*/ f25 1 1881641"/>
                <a:gd name="f36" fmla="*/ f26 1 1167493"/>
                <a:gd name="f37" fmla="*/ f27 1 1167493"/>
                <a:gd name="f38" fmla="*/ f28 1 1881641"/>
                <a:gd name="f39" fmla="*/ f29 1 1881641"/>
                <a:gd name="f40" fmla="*/ f30 1 1167493"/>
                <a:gd name="f41" fmla="*/ f31 1 1881641"/>
                <a:gd name="f42" fmla="*/ f32 1 1881641"/>
                <a:gd name="f43" fmla="*/ f33 1 1167493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4"/>
                <a:gd name="f52" fmla="*/ f38 1 f23"/>
                <a:gd name="f53" fmla="*/ f39 1 f23"/>
                <a:gd name="f54" fmla="*/ f40 1 f24"/>
                <a:gd name="f55" fmla="*/ f41 1 f23"/>
                <a:gd name="f56" fmla="*/ f42 1 f23"/>
                <a:gd name="f57" fmla="*/ f43 1 f24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9 1"/>
                <a:gd name="f65" fmla="*/ f52 f18 1"/>
                <a:gd name="f66" fmla="*/ f53 f18 1"/>
                <a:gd name="f67" fmla="*/ f54 f19 1"/>
                <a:gd name="f68" fmla="*/ f55 f18 1"/>
                <a:gd name="f69" fmla="*/ f56 f18 1"/>
                <a:gd name="f70" fmla="*/ f57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2" y="f64"/>
                </a:cxn>
                <a:cxn ang="f48">
                  <a:pos x="f65" y="f64"/>
                </a:cxn>
                <a:cxn ang="f48">
                  <a:pos x="f66" y="f67"/>
                </a:cxn>
                <a:cxn ang="f48">
                  <a:pos x="f68" y="f67"/>
                </a:cxn>
                <a:cxn ang="f48">
                  <a:pos x="f69" y="f70"/>
                </a:cxn>
                <a:cxn ang="f48">
                  <a:pos x="f62" y="f63"/>
                </a:cxn>
              </a:cxnLst>
              <a:rect l="f58" t="f61" r="f59" b="f60"/>
              <a:pathLst>
                <a:path w="1881641" h="1167493">
                  <a:moveTo>
                    <a:pt x="f6" y="f8"/>
                  </a:moveTo>
                  <a:lnTo>
                    <a:pt x="f6" y="f7"/>
                  </a:lnTo>
                  <a:lnTo>
                    <a:pt x="f7" y="f7"/>
                  </a:lnTo>
                  <a:cubicBezTo>
                    <a:pt x="f9" y="f7"/>
                    <a:pt x="f5" y="f10"/>
                    <a:pt x="f5" y="f5"/>
                  </a:cubicBezTo>
                  <a:lnTo>
                    <a:pt x="f11" y="f5"/>
                  </a:lnTo>
                  <a:cubicBezTo>
                    <a:pt x="f12" y="f5"/>
                    <a:pt x="f13" y="f14"/>
                    <a:pt x="f15" y="f16"/>
                  </a:cubicBezTo>
                  <a:lnTo>
                    <a:pt x="f6" y="f8"/>
                  </a:lnTo>
                  <a:close/>
                </a:path>
              </a:pathLst>
            </a:custGeom>
            <a:solidFill>
              <a:srgbClr val="44546A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2B6255F4-D6EE-111B-2886-9BCA4874B7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r>
              <a:rPr lang="en-GB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DBAC0C4A-7D7D-527D-D3F0-3D9A7A59449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95325E77-4ECE-0CD6-06A9-BBA4E2E4489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153278" y="6356351"/>
            <a:ext cx="1657724" cy="365129"/>
          </a:xfrm>
        </p:spPr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fld id="{6E332B9A-FD6D-4922-91B3-CEEFB3840E5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78701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rgbClr val="DAE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AFB64EE5-5319-07D2-140D-2DF37A722C24}"/>
              </a:ext>
            </a:extLst>
          </p:cNvPr>
          <p:cNvSpPr/>
          <p:nvPr/>
        </p:nvSpPr>
        <p:spPr>
          <a:xfrm>
            <a:off x="0" y="2286000"/>
            <a:ext cx="12208821" cy="4572000"/>
          </a:xfrm>
          <a:prstGeom prst="rect">
            <a:avLst/>
          </a:prstGeom>
          <a:solidFill>
            <a:srgbClr val="0068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3" name="Freeform 11">
            <a:extLst>
              <a:ext uri="{FF2B5EF4-FFF2-40B4-BE49-F238E27FC236}">
                <a16:creationId xmlns:a16="http://schemas.microsoft.com/office/drawing/2014/main" id="{4D601E6D-2108-79E3-F32E-C89AF5FDB129}"/>
              </a:ext>
            </a:extLst>
          </p:cNvPr>
          <p:cNvSpPr/>
          <p:nvPr/>
        </p:nvSpPr>
        <p:spPr>
          <a:xfrm flipH="1">
            <a:off x="8597719" y="3246897"/>
            <a:ext cx="3611102" cy="361110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644789"/>
              <a:gd name="f8" fmla="val 522704"/>
              <a:gd name="f9" fmla="+- 0 0 -90"/>
              <a:gd name="f10" fmla="*/ f3 1 1167493"/>
              <a:gd name="f11" fmla="*/ f4 1 1167493"/>
              <a:gd name="f12" fmla="+- f6 0 f5"/>
              <a:gd name="f13" fmla="*/ f9 f0 1"/>
              <a:gd name="f14" fmla="*/ f12 1 1167493"/>
              <a:gd name="f15" fmla="*/ 0 f12 1"/>
              <a:gd name="f16" fmla="*/ 1167493 f12 1"/>
              <a:gd name="f17" fmla="*/ f13 1 f2"/>
              <a:gd name="f18" fmla="*/ f15 1 1167493"/>
              <a:gd name="f19" fmla="*/ f16 1 1167493"/>
              <a:gd name="f20" fmla="*/ f5 1 f14"/>
              <a:gd name="f21" fmla="*/ f6 1 f14"/>
              <a:gd name="f22" fmla="+- f17 0 f1"/>
              <a:gd name="f23" fmla="*/ f18 1 f14"/>
              <a:gd name="f24" fmla="*/ f19 1 f14"/>
              <a:gd name="f25" fmla="*/ f20 f10 1"/>
              <a:gd name="f26" fmla="*/ f21 f10 1"/>
              <a:gd name="f27" fmla="*/ f21 f11 1"/>
              <a:gd name="f28" fmla="*/ f20 f11 1"/>
              <a:gd name="f29" fmla="*/ f23 f10 1"/>
              <a:gd name="f30" fmla="*/ f23 f11 1"/>
              <a:gd name="f31" fmla="*/ f24 f10 1"/>
              <a:gd name="f32" fmla="*/ f2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">
                <a:pos x="f29" y="f30"/>
              </a:cxn>
              <a:cxn ang="f22">
                <a:pos x="f31" y="f32"/>
              </a:cxn>
              <a:cxn ang="f22">
                <a:pos x="f29" y="f32"/>
              </a:cxn>
              <a:cxn ang="f22">
                <a:pos x="f29" y="f30"/>
              </a:cxn>
            </a:cxnLst>
            <a:rect l="f25" t="f28" r="f26" b="f27"/>
            <a:pathLst>
              <a:path w="1167493" h="1167493">
                <a:moveTo>
                  <a:pt x="f5" y="f5"/>
                </a:moveTo>
                <a:cubicBezTo>
                  <a:pt x="f5" y="f7"/>
                  <a:pt x="f8" y="f6"/>
                  <a:pt x="f6" y="f6"/>
                </a:cubicBezTo>
                <a:lnTo>
                  <a:pt x="f5" y="f6"/>
                </a:lnTo>
                <a:lnTo>
                  <a:pt x="f5" y="f5"/>
                </a:lnTo>
                <a:close/>
              </a:path>
            </a:pathLst>
          </a:custGeom>
          <a:solidFill>
            <a:srgbClr val="DAE5E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4" name="Freeform 13">
            <a:extLst>
              <a:ext uri="{FF2B5EF4-FFF2-40B4-BE49-F238E27FC236}">
                <a16:creationId xmlns:a16="http://schemas.microsoft.com/office/drawing/2014/main" id="{BA6EAECC-E08F-2C73-97C3-491137E62A34}"/>
              </a:ext>
            </a:extLst>
          </p:cNvPr>
          <p:cNvSpPr/>
          <p:nvPr/>
        </p:nvSpPr>
        <p:spPr>
          <a:xfrm>
            <a:off x="0" y="0"/>
            <a:ext cx="933858" cy="93385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62693"/>
              <a:gd name="f7" fmla="val 476453"/>
              <a:gd name="f8" fmla="val 476452"/>
              <a:gd name="f9" fmla="+- 0 0 -90"/>
              <a:gd name="f10" fmla="*/ f3 1 862693"/>
              <a:gd name="f11" fmla="*/ f4 1 862693"/>
              <a:gd name="f12" fmla="+- f6 0 f5"/>
              <a:gd name="f13" fmla="*/ f9 f0 1"/>
              <a:gd name="f14" fmla="*/ f12 1 862693"/>
              <a:gd name="f15" fmla="*/ 0 f12 1"/>
              <a:gd name="f16" fmla="*/ 862693 f12 1"/>
              <a:gd name="f17" fmla="*/ f13 1 f2"/>
              <a:gd name="f18" fmla="*/ f15 1 862693"/>
              <a:gd name="f19" fmla="*/ f16 1 862693"/>
              <a:gd name="f20" fmla="*/ f5 1 f14"/>
              <a:gd name="f21" fmla="*/ f6 1 f14"/>
              <a:gd name="f22" fmla="+- f17 0 f1"/>
              <a:gd name="f23" fmla="*/ f18 1 f14"/>
              <a:gd name="f24" fmla="*/ f19 1 f14"/>
              <a:gd name="f25" fmla="*/ f20 f10 1"/>
              <a:gd name="f26" fmla="*/ f21 f10 1"/>
              <a:gd name="f27" fmla="*/ f21 f11 1"/>
              <a:gd name="f28" fmla="*/ f20 f11 1"/>
              <a:gd name="f29" fmla="*/ f23 f10 1"/>
              <a:gd name="f30" fmla="*/ f23 f11 1"/>
              <a:gd name="f31" fmla="*/ f24 f10 1"/>
              <a:gd name="f32" fmla="*/ f2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">
                <a:pos x="f29" y="f30"/>
              </a:cxn>
              <a:cxn ang="f22">
                <a:pos x="f31" y="f30"/>
              </a:cxn>
              <a:cxn ang="f22">
                <a:pos x="f29" y="f32"/>
              </a:cxn>
              <a:cxn ang="f22">
                <a:pos x="f29" y="f30"/>
              </a:cxn>
            </a:cxnLst>
            <a:rect l="f25" t="f28" r="f26" b="f27"/>
            <a:pathLst>
              <a:path w="862693" h="862693">
                <a:moveTo>
                  <a:pt x="f5" y="f5"/>
                </a:moveTo>
                <a:lnTo>
                  <a:pt x="f6" y="f5"/>
                </a:lnTo>
                <a:cubicBezTo>
                  <a:pt x="f6" y="f7"/>
                  <a:pt x="f8" y="f6"/>
                  <a:pt x="f5" y="f6"/>
                </a:cubicBezTo>
                <a:lnTo>
                  <a:pt x="f5" y="f5"/>
                </a:lnTo>
                <a:close/>
              </a:path>
            </a:pathLst>
          </a:custGeom>
          <a:solidFill>
            <a:srgbClr val="63718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5" name="Freeform 14">
            <a:extLst>
              <a:ext uri="{FF2B5EF4-FFF2-40B4-BE49-F238E27FC236}">
                <a16:creationId xmlns:a16="http://schemas.microsoft.com/office/drawing/2014/main" id="{66B3A69C-D65D-B86C-5DCF-83D801C897AC}"/>
              </a:ext>
            </a:extLst>
          </p:cNvPr>
          <p:cNvSpPr/>
          <p:nvPr/>
        </p:nvSpPr>
        <p:spPr>
          <a:xfrm rot="5400013" flipH="1" flipV="1">
            <a:off x="10344094" y="438099"/>
            <a:ext cx="2286000" cy="140980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881641"/>
              <a:gd name="f7" fmla="val 1167493"/>
              <a:gd name="f8" fmla="val 1167473"/>
              <a:gd name="f9" fmla="val 522704"/>
              <a:gd name="f10" fmla="val 644789"/>
              <a:gd name="f11" fmla="val 714149"/>
              <a:gd name="f12" fmla="val 1318639"/>
              <a:gd name="f13" fmla="val 1815827"/>
              <a:gd name="f14" fmla="val 459408"/>
              <a:gd name="f15" fmla="val 1875614"/>
              <a:gd name="f16" fmla="val 1048124"/>
              <a:gd name="f17" fmla="+- 0 0 -90"/>
              <a:gd name="f18" fmla="*/ f3 1 1881641"/>
              <a:gd name="f19" fmla="*/ f4 1 1167493"/>
              <a:gd name="f20" fmla="+- f7 0 f5"/>
              <a:gd name="f21" fmla="+- f6 0 f5"/>
              <a:gd name="f22" fmla="*/ f17 f0 1"/>
              <a:gd name="f23" fmla="*/ f21 1 1881641"/>
              <a:gd name="f24" fmla="*/ f20 1 1167493"/>
              <a:gd name="f25" fmla="*/ 1881641 f21 1"/>
              <a:gd name="f26" fmla="*/ 1167473 f20 1"/>
              <a:gd name="f27" fmla="*/ 1167493 f20 1"/>
              <a:gd name="f28" fmla="*/ 1167493 f21 1"/>
              <a:gd name="f29" fmla="*/ 0 f21 1"/>
              <a:gd name="f30" fmla="*/ 0 f20 1"/>
              <a:gd name="f31" fmla="*/ 714149 f21 1"/>
              <a:gd name="f32" fmla="*/ 1875614 f21 1"/>
              <a:gd name="f33" fmla="*/ 1048124 f20 1"/>
              <a:gd name="f34" fmla="*/ f22 1 f2"/>
              <a:gd name="f35" fmla="*/ f25 1 1881641"/>
              <a:gd name="f36" fmla="*/ f26 1 1167493"/>
              <a:gd name="f37" fmla="*/ f27 1 1167493"/>
              <a:gd name="f38" fmla="*/ f28 1 1881641"/>
              <a:gd name="f39" fmla="*/ f29 1 1881641"/>
              <a:gd name="f40" fmla="*/ f30 1 1167493"/>
              <a:gd name="f41" fmla="*/ f31 1 1881641"/>
              <a:gd name="f42" fmla="*/ f32 1 1881641"/>
              <a:gd name="f43" fmla="*/ f33 1 1167493"/>
              <a:gd name="f44" fmla="*/ f5 1 f23"/>
              <a:gd name="f45" fmla="*/ f6 1 f23"/>
              <a:gd name="f46" fmla="*/ f5 1 f24"/>
              <a:gd name="f47" fmla="*/ f7 1 f24"/>
              <a:gd name="f48" fmla="+- f34 0 f1"/>
              <a:gd name="f49" fmla="*/ f35 1 f23"/>
              <a:gd name="f50" fmla="*/ f36 1 f24"/>
              <a:gd name="f51" fmla="*/ f37 1 f24"/>
              <a:gd name="f52" fmla="*/ f38 1 f23"/>
              <a:gd name="f53" fmla="*/ f39 1 f23"/>
              <a:gd name="f54" fmla="*/ f40 1 f24"/>
              <a:gd name="f55" fmla="*/ f41 1 f23"/>
              <a:gd name="f56" fmla="*/ f42 1 f23"/>
              <a:gd name="f57" fmla="*/ f43 1 f24"/>
              <a:gd name="f58" fmla="*/ f44 f18 1"/>
              <a:gd name="f59" fmla="*/ f45 f18 1"/>
              <a:gd name="f60" fmla="*/ f47 f19 1"/>
              <a:gd name="f61" fmla="*/ f46 f19 1"/>
              <a:gd name="f62" fmla="*/ f49 f18 1"/>
              <a:gd name="f63" fmla="*/ f50 f19 1"/>
              <a:gd name="f64" fmla="*/ f51 f19 1"/>
              <a:gd name="f65" fmla="*/ f52 f18 1"/>
              <a:gd name="f66" fmla="*/ f53 f18 1"/>
              <a:gd name="f67" fmla="*/ f54 f19 1"/>
              <a:gd name="f68" fmla="*/ f55 f18 1"/>
              <a:gd name="f69" fmla="*/ f56 f18 1"/>
              <a:gd name="f70" fmla="*/ f57 f1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8">
                <a:pos x="f62" y="f63"/>
              </a:cxn>
              <a:cxn ang="f48">
                <a:pos x="f62" y="f64"/>
              </a:cxn>
              <a:cxn ang="f48">
                <a:pos x="f65" y="f64"/>
              </a:cxn>
              <a:cxn ang="f48">
                <a:pos x="f66" y="f67"/>
              </a:cxn>
              <a:cxn ang="f48">
                <a:pos x="f68" y="f67"/>
              </a:cxn>
              <a:cxn ang="f48">
                <a:pos x="f69" y="f70"/>
              </a:cxn>
              <a:cxn ang="f48">
                <a:pos x="f62" y="f63"/>
              </a:cxn>
            </a:cxnLst>
            <a:rect l="f58" t="f61" r="f59" b="f60"/>
            <a:pathLst>
              <a:path w="1881641" h="1167493">
                <a:moveTo>
                  <a:pt x="f6" y="f8"/>
                </a:moveTo>
                <a:lnTo>
                  <a:pt x="f6" y="f7"/>
                </a:lnTo>
                <a:lnTo>
                  <a:pt x="f7" y="f7"/>
                </a:lnTo>
                <a:cubicBezTo>
                  <a:pt x="f9" y="f7"/>
                  <a:pt x="f5" y="f10"/>
                  <a:pt x="f5" y="f5"/>
                </a:cubicBezTo>
                <a:lnTo>
                  <a:pt x="f11" y="f5"/>
                </a:lnTo>
                <a:cubicBezTo>
                  <a:pt x="f12" y="f5"/>
                  <a:pt x="f13" y="f14"/>
                  <a:pt x="f15" y="f16"/>
                </a:cubicBezTo>
                <a:lnTo>
                  <a:pt x="f6" y="f8"/>
                </a:lnTo>
                <a:close/>
              </a:path>
            </a:pathLst>
          </a:custGeom>
          <a:solidFill>
            <a:srgbClr val="44546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D460047-5DB9-5066-C0C9-8EE7A75F252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7487" y="381003"/>
            <a:ext cx="9779178" cy="1325559"/>
          </a:xfrm>
        </p:spPr>
        <p:txBody>
          <a:bodyPr anchor="b"/>
          <a:lstStyle>
            <a:lvl1pPr>
              <a:defRPr sz="48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54C0F539-00C0-7441-05D0-1676F86B97D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67487" y="2653168"/>
            <a:ext cx="9779178" cy="3436479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A3EAA40C-008B-E9C9-5470-90AEF590B0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r>
              <a:rPr lang="en-GB"/>
              <a:t>10/9/2021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2977BC00-1908-18E6-D7B1-5E3F70D0B7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3C27AD4C-C4C0-1289-7C64-65DDAC7060C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06322" y="6356351"/>
            <a:ext cx="1604680" cy="365129"/>
          </a:xfrm>
        </p:spPr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fld id="{77EED15C-F344-4E66-B43A-EA4907E7A38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89725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2">
            <a:extLst>
              <a:ext uri="{FF2B5EF4-FFF2-40B4-BE49-F238E27FC236}">
                <a16:creationId xmlns:a16="http://schemas.microsoft.com/office/drawing/2014/main" id="{CF716BA6-4A28-AE78-6557-58652209D590}"/>
              </a:ext>
            </a:extLst>
          </p:cNvPr>
          <p:cNvSpPr/>
          <p:nvPr/>
        </p:nvSpPr>
        <p:spPr>
          <a:xfrm>
            <a:off x="0" y="0"/>
            <a:ext cx="8025487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025490"/>
              <a:gd name="f7" fmla="val 6858000"/>
              <a:gd name="f8" fmla="val 4596490"/>
              <a:gd name="f9" fmla="val 6490274"/>
              <a:gd name="f10" fmla="val 1535216"/>
              <a:gd name="f11" fmla="val 3429000"/>
              <a:gd name="f12" fmla="val 5322784"/>
              <a:gd name="f13" fmla="+- 0 0 -90"/>
              <a:gd name="f14" fmla="*/ f3 1 8025490"/>
              <a:gd name="f15" fmla="*/ f4 1 6858000"/>
              <a:gd name="f16" fmla="+- f7 0 f5"/>
              <a:gd name="f17" fmla="+- f6 0 f5"/>
              <a:gd name="f18" fmla="*/ f13 f0 1"/>
              <a:gd name="f19" fmla="*/ f17 1 8025490"/>
              <a:gd name="f20" fmla="*/ f16 1 6858000"/>
              <a:gd name="f21" fmla="*/ 0 f17 1"/>
              <a:gd name="f22" fmla="*/ 0 f16 1"/>
              <a:gd name="f23" fmla="*/ 4596490 f17 1"/>
              <a:gd name="f24" fmla="*/ 8025490 f17 1"/>
              <a:gd name="f25" fmla="*/ 3429000 f16 1"/>
              <a:gd name="f26" fmla="*/ 6858000 f16 1"/>
              <a:gd name="f27" fmla="*/ f18 1 f2"/>
              <a:gd name="f28" fmla="*/ f21 1 8025490"/>
              <a:gd name="f29" fmla="*/ f22 1 6858000"/>
              <a:gd name="f30" fmla="*/ f23 1 8025490"/>
              <a:gd name="f31" fmla="*/ f24 1 8025490"/>
              <a:gd name="f32" fmla="*/ f25 1 6858000"/>
              <a:gd name="f33" fmla="*/ f26 1 6858000"/>
              <a:gd name="f34" fmla="*/ f5 1 f19"/>
              <a:gd name="f35" fmla="*/ f6 1 f19"/>
              <a:gd name="f36" fmla="*/ f5 1 f20"/>
              <a:gd name="f37" fmla="*/ f7 1 f20"/>
              <a:gd name="f38" fmla="+- f27 0 f1"/>
              <a:gd name="f39" fmla="*/ f28 1 f19"/>
              <a:gd name="f40" fmla="*/ f29 1 f20"/>
              <a:gd name="f41" fmla="*/ f30 1 f19"/>
              <a:gd name="f42" fmla="*/ f31 1 f19"/>
              <a:gd name="f43" fmla="*/ f32 1 f20"/>
              <a:gd name="f44" fmla="*/ f33 1 f20"/>
              <a:gd name="f45" fmla="*/ f34 f14 1"/>
              <a:gd name="f46" fmla="*/ f35 f14 1"/>
              <a:gd name="f47" fmla="*/ f37 f15 1"/>
              <a:gd name="f48" fmla="*/ f36 f15 1"/>
              <a:gd name="f49" fmla="*/ f39 f14 1"/>
              <a:gd name="f50" fmla="*/ f40 f15 1"/>
              <a:gd name="f51" fmla="*/ f41 f14 1"/>
              <a:gd name="f52" fmla="*/ f42 f14 1"/>
              <a:gd name="f53" fmla="*/ f43 f15 1"/>
              <a:gd name="f54" fmla="*/ f44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8">
                <a:pos x="f49" y="f50"/>
              </a:cxn>
              <a:cxn ang="f38">
                <a:pos x="f51" y="f50"/>
              </a:cxn>
              <a:cxn ang="f38">
                <a:pos x="f52" y="f53"/>
              </a:cxn>
              <a:cxn ang="f38">
                <a:pos x="f51" y="f54"/>
              </a:cxn>
              <a:cxn ang="f38">
                <a:pos x="f49" y="f54"/>
              </a:cxn>
            </a:cxnLst>
            <a:rect l="f45" t="f48" r="f46" b="f47"/>
            <a:pathLst>
              <a:path w="8025490" h="6858000">
                <a:moveTo>
                  <a:pt x="f5" y="f5"/>
                </a:moveTo>
                <a:lnTo>
                  <a:pt x="f8" y="f5"/>
                </a:lnTo>
                <a:cubicBezTo>
                  <a:pt x="f9" y="f5"/>
                  <a:pt x="f6" y="f10"/>
                  <a:pt x="f6" y="f11"/>
                </a:cubicBezTo>
                <a:cubicBezTo>
                  <a:pt x="f6" y="f12"/>
                  <a:pt x="f9" y="f7"/>
                  <a:pt x="f8" y="f7"/>
                </a:cubicBezTo>
                <a:lnTo>
                  <a:pt x="f5" y="f7"/>
                </a:lnTo>
                <a:close/>
              </a:path>
            </a:pathLst>
          </a:custGeom>
          <a:solidFill>
            <a:srgbClr val="0068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D50B45F-4BB8-6F99-F65F-90732F0D02B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67496" y="1059396"/>
            <a:ext cx="6245909" cy="2387598"/>
          </a:xfrm>
        </p:spPr>
        <p:txBody>
          <a:bodyPr anchor="b"/>
          <a:lstStyle>
            <a:lvl1pPr>
              <a:defRPr sz="6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F3EFAFDC-D45D-C3EF-F393-353BEC6C25C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67496" y="3539075"/>
            <a:ext cx="6245909" cy="1406100"/>
          </a:xfrm>
        </p:spPr>
        <p:txBody>
          <a:bodyPr/>
          <a:lstStyle>
            <a:lvl1pPr marL="0" indent="0">
              <a:buNone/>
              <a:defRPr sz="3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grpSp>
        <p:nvGrpSpPr>
          <p:cNvPr id="5" name="Group 5">
            <a:extLst>
              <a:ext uri="{FF2B5EF4-FFF2-40B4-BE49-F238E27FC236}">
                <a16:creationId xmlns:a16="http://schemas.microsoft.com/office/drawing/2014/main" id="{2E749324-DEB6-CA67-CAED-1731E981B780}"/>
              </a:ext>
            </a:extLst>
          </p:cNvPr>
          <p:cNvGrpSpPr/>
          <p:nvPr/>
        </p:nvGrpSpPr>
        <p:grpSpPr>
          <a:xfrm>
            <a:off x="8580903" y="1912824"/>
            <a:ext cx="2443605" cy="3032342"/>
            <a:chOff x="8580903" y="1912824"/>
            <a:chExt cx="2443605" cy="3032342"/>
          </a:xfrm>
        </p:grpSpPr>
        <p:sp>
          <p:nvSpPr>
            <p:cNvPr id="6" name="Freeform 14">
              <a:extLst>
                <a:ext uri="{FF2B5EF4-FFF2-40B4-BE49-F238E27FC236}">
                  <a16:creationId xmlns:a16="http://schemas.microsoft.com/office/drawing/2014/main" id="{9618FA26-654F-6320-E97E-F14FCC8D330A}"/>
                </a:ext>
              </a:extLst>
            </p:cNvPr>
            <p:cNvSpPr/>
            <p:nvPr/>
          </p:nvSpPr>
          <p:spPr>
            <a:xfrm flipH="1" flipV="1">
              <a:off x="8580903" y="1912824"/>
              <a:ext cx="2443605" cy="15161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81641"/>
                <a:gd name="f7" fmla="val 1167493"/>
                <a:gd name="f8" fmla="val 1167473"/>
                <a:gd name="f9" fmla="val 522704"/>
                <a:gd name="f10" fmla="val 644789"/>
                <a:gd name="f11" fmla="val 714149"/>
                <a:gd name="f12" fmla="val 1318639"/>
                <a:gd name="f13" fmla="val 1815827"/>
                <a:gd name="f14" fmla="val 459408"/>
                <a:gd name="f15" fmla="val 1875614"/>
                <a:gd name="f16" fmla="val 1048124"/>
                <a:gd name="f17" fmla="+- 0 0 -90"/>
                <a:gd name="f18" fmla="*/ f3 1 1881641"/>
                <a:gd name="f19" fmla="*/ f4 1 1167493"/>
                <a:gd name="f20" fmla="+- f7 0 f5"/>
                <a:gd name="f21" fmla="+- f6 0 f5"/>
                <a:gd name="f22" fmla="*/ f17 f0 1"/>
                <a:gd name="f23" fmla="*/ f21 1 1881641"/>
                <a:gd name="f24" fmla="*/ f20 1 1167493"/>
                <a:gd name="f25" fmla="*/ 1881641 f21 1"/>
                <a:gd name="f26" fmla="*/ 1167473 f20 1"/>
                <a:gd name="f27" fmla="*/ 1167493 f20 1"/>
                <a:gd name="f28" fmla="*/ 1167493 f21 1"/>
                <a:gd name="f29" fmla="*/ 0 f21 1"/>
                <a:gd name="f30" fmla="*/ 0 f20 1"/>
                <a:gd name="f31" fmla="*/ 714149 f21 1"/>
                <a:gd name="f32" fmla="*/ 1875614 f21 1"/>
                <a:gd name="f33" fmla="*/ 1048124 f20 1"/>
                <a:gd name="f34" fmla="*/ f22 1 f2"/>
                <a:gd name="f35" fmla="*/ f25 1 1881641"/>
                <a:gd name="f36" fmla="*/ f26 1 1167493"/>
                <a:gd name="f37" fmla="*/ f27 1 1167493"/>
                <a:gd name="f38" fmla="*/ f28 1 1881641"/>
                <a:gd name="f39" fmla="*/ f29 1 1881641"/>
                <a:gd name="f40" fmla="*/ f30 1 1167493"/>
                <a:gd name="f41" fmla="*/ f31 1 1881641"/>
                <a:gd name="f42" fmla="*/ f32 1 1881641"/>
                <a:gd name="f43" fmla="*/ f33 1 1167493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4"/>
                <a:gd name="f52" fmla="*/ f38 1 f23"/>
                <a:gd name="f53" fmla="*/ f39 1 f23"/>
                <a:gd name="f54" fmla="*/ f40 1 f24"/>
                <a:gd name="f55" fmla="*/ f41 1 f23"/>
                <a:gd name="f56" fmla="*/ f42 1 f23"/>
                <a:gd name="f57" fmla="*/ f43 1 f24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9 1"/>
                <a:gd name="f65" fmla="*/ f52 f18 1"/>
                <a:gd name="f66" fmla="*/ f53 f18 1"/>
                <a:gd name="f67" fmla="*/ f54 f19 1"/>
                <a:gd name="f68" fmla="*/ f55 f18 1"/>
                <a:gd name="f69" fmla="*/ f56 f18 1"/>
                <a:gd name="f70" fmla="*/ f57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2" y="f64"/>
                </a:cxn>
                <a:cxn ang="f48">
                  <a:pos x="f65" y="f64"/>
                </a:cxn>
                <a:cxn ang="f48">
                  <a:pos x="f66" y="f67"/>
                </a:cxn>
                <a:cxn ang="f48">
                  <a:pos x="f68" y="f67"/>
                </a:cxn>
                <a:cxn ang="f48">
                  <a:pos x="f69" y="f70"/>
                </a:cxn>
                <a:cxn ang="f48">
                  <a:pos x="f62" y="f63"/>
                </a:cxn>
              </a:cxnLst>
              <a:rect l="f58" t="f61" r="f59" b="f60"/>
              <a:pathLst>
                <a:path w="1881641" h="1167493">
                  <a:moveTo>
                    <a:pt x="f6" y="f8"/>
                  </a:moveTo>
                  <a:lnTo>
                    <a:pt x="f6" y="f7"/>
                  </a:lnTo>
                  <a:lnTo>
                    <a:pt x="f7" y="f7"/>
                  </a:lnTo>
                  <a:cubicBezTo>
                    <a:pt x="f9" y="f7"/>
                    <a:pt x="f5" y="f10"/>
                    <a:pt x="f5" y="f5"/>
                  </a:cubicBezTo>
                  <a:lnTo>
                    <a:pt x="f11" y="f5"/>
                  </a:lnTo>
                  <a:cubicBezTo>
                    <a:pt x="f12" y="f5"/>
                    <a:pt x="f13" y="f14"/>
                    <a:pt x="f15" y="f16"/>
                  </a:cubicBezTo>
                  <a:lnTo>
                    <a:pt x="f6" y="f8"/>
                  </a:lnTo>
                  <a:close/>
                </a:path>
              </a:pathLst>
            </a:cu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7" name="Freeform 15">
              <a:extLst>
                <a:ext uri="{FF2B5EF4-FFF2-40B4-BE49-F238E27FC236}">
                  <a16:creationId xmlns:a16="http://schemas.microsoft.com/office/drawing/2014/main" id="{8DCAFF28-9368-61F7-5149-FB7794843999}"/>
                </a:ext>
              </a:extLst>
            </p:cNvPr>
            <p:cNvSpPr/>
            <p:nvPr/>
          </p:nvSpPr>
          <p:spPr>
            <a:xfrm rot="10800009" flipV="1">
              <a:off x="8580903" y="3428991"/>
              <a:ext cx="2443605" cy="15161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81641"/>
                <a:gd name="f7" fmla="val 1167493"/>
                <a:gd name="f8" fmla="val 1167473"/>
                <a:gd name="f9" fmla="val 522704"/>
                <a:gd name="f10" fmla="val 644789"/>
                <a:gd name="f11" fmla="val 714149"/>
                <a:gd name="f12" fmla="val 1318639"/>
                <a:gd name="f13" fmla="val 1815827"/>
                <a:gd name="f14" fmla="val 459408"/>
                <a:gd name="f15" fmla="val 1875614"/>
                <a:gd name="f16" fmla="val 1048124"/>
                <a:gd name="f17" fmla="+- 0 0 -90"/>
                <a:gd name="f18" fmla="*/ f3 1 1881641"/>
                <a:gd name="f19" fmla="*/ f4 1 1167493"/>
                <a:gd name="f20" fmla="+- f7 0 f5"/>
                <a:gd name="f21" fmla="+- f6 0 f5"/>
                <a:gd name="f22" fmla="*/ f17 f0 1"/>
                <a:gd name="f23" fmla="*/ f21 1 1881641"/>
                <a:gd name="f24" fmla="*/ f20 1 1167493"/>
                <a:gd name="f25" fmla="*/ 1881641 f21 1"/>
                <a:gd name="f26" fmla="*/ 1167473 f20 1"/>
                <a:gd name="f27" fmla="*/ 1167493 f20 1"/>
                <a:gd name="f28" fmla="*/ 1167493 f21 1"/>
                <a:gd name="f29" fmla="*/ 0 f21 1"/>
                <a:gd name="f30" fmla="*/ 0 f20 1"/>
                <a:gd name="f31" fmla="*/ 714149 f21 1"/>
                <a:gd name="f32" fmla="*/ 1875614 f21 1"/>
                <a:gd name="f33" fmla="*/ 1048124 f20 1"/>
                <a:gd name="f34" fmla="*/ f22 1 f2"/>
                <a:gd name="f35" fmla="*/ f25 1 1881641"/>
                <a:gd name="f36" fmla="*/ f26 1 1167493"/>
                <a:gd name="f37" fmla="*/ f27 1 1167493"/>
                <a:gd name="f38" fmla="*/ f28 1 1881641"/>
                <a:gd name="f39" fmla="*/ f29 1 1881641"/>
                <a:gd name="f40" fmla="*/ f30 1 1167493"/>
                <a:gd name="f41" fmla="*/ f31 1 1881641"/>
                <a:gd name="f42" fmla="*/ f32 1 1881641"/>
                <a:gd name="f43" fmla="*/ f33 1 1167493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4"/>
                <a:gd name="f52" fmla="*/ f38 1 f23"/>
                <a:gd name="f53" fmla="*/ f39 1 f23"/>
                <a:gd name="f54" fmla="*/ f40 1 f24"/>
                <a:gd name="f55" fmla="*/ f41 1 f23"/>
                <a:gd name="f56" fmla="*/ f42 1 f23"/>
                <a:gd name="f57" fmla="*/ f43 1 f24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9 1"/>
                <a:gd name="f65" fmla="*/ f52 f18 1"/>
                <a:gd name="f66" fmla="*/ f53 f18 1"/>
                <a:gd name="f67" fmla="*/ f54 f19 1"/>
                <a:gd name="f68" fmla="*/ f55 f18 1"/>
                <a:gd name="f69" fmla="*/ f56 f18 1"/>
                <a:gd name="f70" fmla="*/ f57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2" y="f64"/>
                </a:cxn>
                <a:cxn ang="f48">
                  <a:pos x="f65" y="f64"/>
                </a:cxn>
                <a:cxn ang="f48">
                  <a:pos x="f66" y="f67"/>
                </a:cxn>
                <a:cxn ang="f48">
                  <a:pos x="f68" y="f67"/>
                </a:cxn>
                <a:cxn ang="f48">
                  <a:pos x="f69" y="f70"/>
                </a:cxn>
                <a:cxn ang="f48">
                  <a:pos x="f62" y="f63"/>
                </a:cxn>
              </a:cxnLst>
              <a:rect l="f58" t="f61" r="f59" b="f60"/>
              <a:pathLst>
                <a:path w="1881641" h="1167493">
                  <a:moveTo>
                    <a:pt x="f6" y="f8"/>
                  </a:moveTo>
                  <a:lnTo>
                    <a:pt x="f6" y="f7"/>
                  </a:lnTo>
                  <a:lnTo>
                    <a:pt x="f7" y="f7"/>
                  </a:lnTo>
                  <a:cubicBezTo>
                    <a:pt x="f9" y="f7"/>
                    <a:pt x="f5" y="f10"/>
                    <a:pt x="f5" y="f5"/>
                  </a:cubicBezTo>
                  <a:lnTo>
                    <a:pt x="f11" y="f5"/>
                  </a:lnTo>
                  <a:cubicBezTo>
                    <a:pt x="f12" y="f5"/>
                    <a:pt x="f13" y="f14"/>
                    <a:pt x="f15" y="f16"/>
                  </a:cubicBezTo>
                  <a:lnTo>
                    <a:pt x="f6" y="f8"/>
                  </a:lnTo>
                  <a:close/>
                </a:path>
              </a:pathLst>
            </a:custGeom>
            <a:solidFill>
              <a:srgbClr val="44546A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</p:grpSp>
      <p:sp>
        <p:nvSpPr>
          <p:cNvPr id="8" name="Freeform 16">
            <a:extLst>
              <a:ext uri="{FF2B5EF4-FFF2-40B4-BE49-F238E27FC236}">
                <a16:creationId xmlns:a16="http://schemas.microsoft.com/office/drawing/2014/main" id="{E259C55F-F633-7809-C1E0-07C53A558FCE}"/>
              </a:ext>
            </a:extLst>
          </p:cNvPr>
          <p:cNvSpPr/>
          <p:nvPr/>
        </p:nvSpPr>
        <p:spPr>
          <a:xfrm flipH="1">
            <a:off x="8580894" y="0"/>
            <a:ext cx="3611102" cy="361110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522704"/>
              <a:gd name="f8" fmla="+- 0 0 -90"/>
              <a:gd name="f9" fmla="*/ f3 1 1167493"/>
              <a:gd name="f10" fmla="*/ f4 1 1167493"/>
              <a:gd name="f11" fmla="+- f6 0 f5"/>
              <a:gd name="f12" fmla="*/ f8 f0 1"/>
              <a:gd name="f13" fmla="*/ f11 1 1167493"/>
              <a:gd name="f14" fmla="*/ 0 f11 1"/>
              <a:gd name="f15" fmla="*/ 1167493 f11 1"/>
              <a:gd name="f16" fmla="*/ f12 1 f2"/>
              <a:gd name="f17" fmla="*/ f14 1 1167493"/>
              <a:gd name="f18" fmla="*/ f15 1 1167493"/>
              <a:gd name="f19" fmla="*/ f5 1 f13"/>
              <a:gd name="f20" fmla="*/ f6 1 f13"/>
              <a:gd name="f21" fmla="+- f16 0 f1"/>
              <a:gd name="f22" fmla="*/ f17 1 f13"/>
              <a:gd name="f23" fmla="*/ f18 1 f13"/>
              <a:gd name="f24" fmla="*/ f19 f9 1"/>
              <a:gd name="f25" fmla="*/ f20 f9 1"/>
              <a:gd name="f26" fmla="*/ f20 f10 1"/>
              <a:gd name="f27" fmla="*/ f19 f10 1"/>
              <a:gd name="f28" fmla="*/ f22 f9 1"/>
              <a:gd name="f29" fmla="*/ f22 f10 1"/>
              <a:gd name="f30" fmla="*/ f23 f9 1"/>
              <a:gd name="f31" fmla="*/ f2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1">
                <a:pos x="f28" y="f29"/>
              </a:cxn>
              <a:cxn ang="f21">
                <a:pos x="f30" y="f29"/>
              </a:cxn>
              <a:cxn ang="f21">
                <a:pos x="f28" y="f31"/>
              </a:cxn>
              <a:cxn ang="f21">
                <a:pos x="f28" y="f29"/>
              </a:cxn>
            </a:cxnLst>
            <a:rect l="f24" t="f27" r="f25" b="f26"/>
            <a:pathLst>
              <a:path w="1167493" h="1167493">
                <a:moveTo>
                  <a:pt x="f5" y="f5"/>
                </a:moveTo>
                <a:lnTo>
                  <a:pt x="f6" y="f5"/>
                </a:lnTo>
                <a:cubicBezTo>
                  <a:pt x="f7" y="f5"/>
                  <a:pt x="f5" y="f7"/>
                  <a:pt x="f5" y="f6"/>
                </a:cubicBezTo>
                <a:lnTo>
                  <a:pt x="f5" y="f5"/>
                </a:lnTo>
                <a:close/>
              </a:path>
            </a:pathLst>
          </a:custGeom>
          <a:solidFill>
            <a:srgbClr val="44546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9" name="Freeform 17">
            <a:extLst>
              <a:ext uri="{FF2B5EF4-FFF2-40B4-BE49-F238E27FC236}">
                <a16:creationId xmlns:a16="http://schemas.microsoft.com/office/drawing/2014/main" id="{50B10E97-E64D-5629-C39E-28358FEDB5F5}"/>
              </a:ext>
            </a:extLst>
          </p:cNvPr>
          <p:cNvSpPr/>
          <p:nvPr/>
        </p:nvSpPr>
        <p:spPr>
          <a:xfrm flipH="1">
            <a:off x="8580894" y="3246897"/>
            <a:ext cx="3611102" cy="361110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644789"/>
              <a:gd name="f8" fmla="val 522704"/>
              <a:gd name="f9" fmla="+- 0 0 -90"/>
              <a:gd name="f10" fmla="*/ f3 1 1167493"/>
              <a:gd name="f11" fmla="*/ f4 1 1167493"/>
              <a:gd name="f12" fmla="+- f6 0 f5"/>
              <a:gd name="f13" fmla="*/ f9 f0 1"/>
              <a:gd name="f14" fmla="*/ f12 1 1167493"/>
              <a:gd name="f15" fmla="*/ 0 f12 1"/>
              <a:gd name="f16" fmla="*/ 1167493 f12 1"/>
              <a:gd name="f17" fmla="*/ f13 1 f2"/>
              <a:gd name="f18" fmla="*/ f15 1 1167493"/>
              <a:gd name="f19" fmla="*/ f16 1 1167493"/>
              <a:gd name="f20" fmla="*/ f5 1 f14"/>
              <a:gd name="f21" fmla="*/ f6 1 f14"/>
              <a:gd name="f22" fmla="+- f17 0 f1"/>
              <a:gd name="f23" fmla="*/ f18 1 f14"/>
              <a:gd name="f24" fmla="*/ f19 1 f14"/>
              <a:gd name="f25" fmla="*/ f20 f10 1"/>
              <a:gd name="f26" fmla="*/ f21 f10 1"/>
              <a:gd name="f27" fmla="*/ f21 f11 1"/>
              <a:gd name="f28" fmla="*/ f20 f11 1"/>
              <a:gd name="f29" fmla="*/ f23 f10 1"/>
              <a:gd name="f30" fmla="*/ f23 f11 1"/>
              <a:gd name="f31" fmla="*/ f24 f10 1"/>
              <a:gd name="f32" fmla="*/ f2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">
                <a:pos x="f29" y="f30"/>
              </a:cxn>
              <a:cxn ang="f22">
                <a:pos x="f31" y="f32"/>
              </a:cxn>
              <a:cxn ang="f22">
                <a:pos x="f29" y="f32"/>
              </a:cxn>
              <a:cxn ang="f22">
                <a:pos x="f29" y="f30"/>
              </a:cxn>
            </a:cxnLst>
            <a:rect l="f25" t="f28" r="f26" b="f27"/>
            <a:pathLst>
              <a:path w="1167493" h="1167493">
                <a:moveTo>
                  <a:pt x="f5" y="f5"/>
                </a:moveTo>
                <a:cubicBezTo>
                  <a:pt x="f5" y="f7"/>
                  <a:pt x="f8" y="f6"/>
                  <a:pt x="f6" y="f6"/>
                </a:cubicBezTo>
                <a:lnTo>
                  <a:pt x="f5" y="f6"/>
                </a:lnTo>
                <a:lnTo>
                  <a:pt x="f5" y="f5"/>
                </a:lnTo>
                <a:close/>
              </a:path>
            </a:pathLst>
          </a:custGeom>
          <a:solidFill>
            <a:srgbClr val="44546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102256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77E76-BF46-2E9E-A0B8-9207ABC37C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7487" y="381003"/>
            <a:ext cx="9779178" cy="1325559"/>
          </a:xfrm>
        </p:spPr>
        <p:txBody>
          <a:bodyPr anchor="b"/>
          <a:lstStyle>
            <a:lvl1pPr>
              <a:defRPr sz="48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D5721-3E76-2D9A-026D-8C7F6A74B0B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67496" y="2087556"/>
            <a:ext cx="9779178" cy="3366811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9E2F49CE-8211-2D8C-7D95-F5B3C85B4755}"/>
              </a:ext>
            </a:extLst>
          </p:cNvPr>
          <p:cNvSpPr/>
          <p:nvPr/>
        </p:nvSpPr>
        <p:spPr>
          <a:xfrm flipH="1">
            <a:off x="8580894" y="0"/>
            <a:ext cx="3611102" cy="361110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522704"/>
              <a:gd name="f8" fmla="+- 0 0 -90"/>
              <a:gd name="f9" fmla="*/ f3 1 1167493"/>
              <a:gd name="f10" fmla="*/ f4 1 1167493"/>
              <a:gd name="f11" fmla="+- f6 0 f5"/>
              <a:gd name="f12" fmla="*/ f8 f0 1"/>
              <a:gd name="f13" fmla="*/ f11 1 1167493"/>
              <a:gd name="f14" fmla="*/ 0 f11 1"/>
              <a:gd name="f15" fmla="*/ 1167493 f11 1"/>
              <a:gd name="f16" fmla="*/ f12 1 f2"/>
              <a:gd name="f17" fmla="*/ f14 1 1167493"/>
              <a:gd name="f18" fmla="*/ f15 1 1167493"/>
              <a:gd name="f19" fmla="*/ f5 1 f13"/>
              <a:gd name="f20" fmla="*/ f6 1 f13"/>
              <a:gd name="f21" fmla="+- f16 0 f1"/>
              <a:gd name="f22" fmla="*/ f17 1 f13"/>
              <a:gd name="f23" fmla="*/ f18 1 f13"/>
              <a:gd name="f24" fmla="*/ f19 f9 1"/>
              <a:gd name="f25" fmla="*/ f20 f9 1"/>
              <a:gd name="f26" fmla="*/ f20 f10 1"/>
              <a:gd name="f27" fmla="*/ f19 f10 1"/>
              <a:gd name="f28" fmla="*/ f22 f9 1"/>
              <a:gd name="f29" fmla="*/ f22 f10 1"/>
              <a:gd name="f30" fmla="*/ f23 f9 1"/>
              <a:gd name="f31" fmla="*/ f2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1">
                <a:pos x="f28" y="f29"/>
              </a:cxn>
              <a:cxn ang="f21">
                <a:pos x="f30" y="f29"/>
              </a:cxn>
              <a:cxn ang="f21">
                <a:pos x="f28" y="f31"/>
              </a:cxn>
              <a:cxn ang="f21">
                <a:pos x="f28" y="f29"/>
              </a:cxn>
            </a:cxnLst>
            <a:rect l="f24" t="f27" r="f25" b="f26"/>
            <a:pathLst>
              <a:path w="1167493" h="1167493">
                <a:moveTo>
                  <a:pt x="f5" y="f5"/>
                </a:moveTo>
                <a:lnTo>
                  <a:pt x="f6" y="f5"/>
                </a:lnTo>
                <a:cubicBezTo>
                  <a:pt x="f7" y="f5"/>
                  <a:pt x="f5" y="f7"/>
                  <a:pt x="f5" y="f6"/>
                </a:cubicBezTo>
                <a:lnTo>
                  <a:pt x="f5" y="f5"/>
                </a:lnTo>
                <a:close/>
              </a:path>
            </a:pathLst>
          </a:custGeom>
          <a:solidFill>
            <a:srgbClr val="44546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AE2DFE66-6673-264A-0914-DE2A7CE24A99}"/>
              </a:ext>
            </a:extLst>
          </p:cNvPr>
          <p:cNvSpPr/>
          <p:nvPr/>
        </p:nvSpPr>
        <p:spPr>
          <a:xfrm rot="5399996" flipH="1">
            <a:off x="-10" y="3246907"/>
            <a:ext cx="3611102" cy="361110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644789"/>
              <a:gd name="f8" fmla="val 522704"/>
              <a:gd name="f9" fmla="+- 0 0 -90"/>
              <a:gd name="f10" fmla="*/ f3 1 1167493"/>
              <a:gd name="f11" fmla="*/ f4 1 1167493"/>
              <a:gd name="f12" fmla="+- f6 0 f5"/>
              <a:gd name="f13" fmla="*/ f9 f0 1"/>
              <a:gd name="f14" fmla="*/ f12 1 1167493"/>
              <a:gd name="f15" fmla="*/ 0 f12 1"/>
              <a:gd name="f16" fmla="*/ 1167493 f12 1"/>
              <a:gd name="f17" fmla="*/ f13 1 f2"/>
              <a:gd name="f18" fmla="*/ f15 1 1167493"/>
              <a:gd name="f19" fmla="*/ f16 1 1167493"/>
              <a:gd name="f20" fmla="*/ f5 1 f14"/>
              <a:gd name="f21" fmla="*/ f6 1 f14"/>
              <a:gd name="f22" fmla="+- f17 0 f1"/>
              <a:gd name="f23" fmla="*/ f18 1 f14"/>
              <a:gd name="f24" fmla="*/ f19 1 f14"/>
              <a:gd name="f25" fmla="*/ f20 f10 1"/>
              <a:gd name="f26" fmla="*/ f21 f10 1"/>
              <a:gd name="f27" fmla="*/ f21 f11 1"/>
              <a:gd name="f28" fmla="*/ f20 f11 1"/>
              <a:gd name="f29" fmla="*/ f23 f10 1"/>
              <a:gd name="f30" fmla="*/ f23 f11 1"/>
              <a:gd name="f31" fmla="*/ f24 f10 1"/>
              <a:gd name="f32" fmla="*/ f2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">
                <a:pos x="f29" y="f30"/>
              </a:cxn>
              <a:cxn ang="f22">
                <a:pos x="f31" y="f32"/>
              </a:cxn>
              <a:cxn ang="f22">
                <a:pos x="f29" y="f32"/>
              </a:cxn>
              <a:cxn ang="f22">
                <a:pos x="f29" y="f30"/>
              </a:cxn>
            </a:cxnLst>
            <a:rect l="f25" t="f28" r="f26" b="f27"/>
            <a:pathLst>
              <a:path w="1167493" h="1167493">
                <a:moveTo>
                  <a:pt x="f5" y="f5"/>
                </a:moveTo>
                <a:cubicBezTo>
                  <a:pt x="f5" y="f7"/>
                  <a:pt x="f8" y="f6"/>
                  <a:pt x="f6" y="f6"/>
                </a:cubicBezTo>
                <a:lnTo>
                  <a:pt x="f5" y="f6"/>
                </a:lnTo>
                <a:lnTo>
                  <a:pt x="f5" y="f5"/>
                </a:lnTo>
                <a:close/>
              </a:path>
            </a:pathLst>
          </a:custGeom>
          <a:solidFill>
            <a:srgbClr val="44546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01A3696-F61E-174C-071C-523001B5589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381003" y="6356351"/>
            <a:ext cx="1701021" cy="365129"/>
          </a:xfrm>
        </p:spPr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r>
              <a:rPr lang="en-GB"/>
              <a:t>10/9/2021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C83EDAA-EB06-EFEB-A565-5F276EA437F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DA728DA5-A384-E6DD-CB4E-187F0B0B327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153278" y="6356351"/>
            <a:ext cx="1657724" cy="365129"/>
          </a:xfrm>
        </p:spPr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fld id="{E45F0144-6804-436A-B2DF-1B8C82C49FF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017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rgbClr val="DAE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321D8D88-1CE0-0C40-EA1F-0A041133E742}"/>
              </a:ext>
            </a:extLst>
          </p:cNvPr>
          <p:cNvGrpSpPr/>
          <p:nvPr/>
        </p:nvGrpSpPr>
        <p:grpSpPr>
          <a:xfrm>
            <a:off x="10924894" y="0"/>
            <a:ext cx="1267102" cy="1572356"/>
            <a:chOff x="10924894" y="0"/>
            <a:chExt cx="1267102" cy="1572356"/>
          </a:xfrm>
        </p:grpSpPr>
        <p:sp>
          <p:nvSpPr>
            <p:cNvPr id="3" name="Freeform 12">
              <a:extLst>
                <a:ext uri="{FF2B5EF4-FFF2-40B4-BE49-F238E27FC236}">
                  <a16:creationId xmlns:a16="http://schemas.microsoft.com/office/drawing/2014/main" id="{98FA6E32-FE89-EABA-4DB0-49B5D1E0AD65}"/>
                </a:ext>
              </a:extLst>
            </p:cNvPr>
            <p:cNvSpPr/>
            <p:nvPr/>
          </p:nvSpPr>
          <p:spPr>
            <a:xfrm flipH="1" flipV="1">
              <a:off x="10924903" y="0"/>
              <a:ext cx="1267093" cy="7861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81641"/>
                <a:gd name="f7" fmla="val 1167493"/>
                <a:gd name="f8" fmla="val 1167473"/>
                <a:gd name="f9" fmla="val 522704"/>
                <a:gd name="f10" fmla="val 644789"/>
                <a:gd name="f11" fmla="val 714149"/>
                <a:gd name="f12" fmla="val 1318639"/>
                <a:gd name="f13" fmla="val 1815827"/>
                <a:gd name="f14" fmla="val 459408"/>
                <a:gd name="f15" fmla="val 1875614"/>
                <a:gd name="f16" fmla="val 1048124"/>
                <a:gd name="f17" fmla="+- 0 0 -90"/>
                <a:gd name="f18" fmla="*/ f3 1 1881641"/>
                <a:gd name="f19" fmla="*/ f4 1 1167493"/>
                <a:gd name="f20" fmla="+- f7 0 f5"/>
                <a:gd name="f21" fmla="+- f6 0 f5"/>
                <a:gd name="f22" fmla="*/ f17 f0 1"/>
                <a:gd name="f23" fmla="*/ f21 1 1881641"/>
                <a:gd name="f24" fmla="*/ f20 1 1167493"/>
                <a:gd name="f25" fmla="*/ 1881641 f21 1"/>
                <a:gd name="f26" fmla="*/ 1167473 f20 1"/>
                <a:gd name="f27" fmla="*/ 1167493 f20 1"/>
                <a:gd name="f28" fmla="*/ 1167493 f21 1"/>
                <a:gd name="f29" fmla="*/ 0 f21 1"/>
                <a:gd name="f30" fmla="*/ 0 f20 1"/>
                <a:gd name="f31" fmla="*/ 714149 f21 1"/>
                <a:gd name="f32" fmla="*/ 1875614 f21 1"/>
                <a:gd name="f33" fmla="*/ 1048124 f20 1"/>
                <a:gd name="f34" fmla="*/ f22 1 f2"/>
                <a:gd name="f35" fmla="*/ f25 1 1881641"/>
                <a:gd name="f36" fmla="*/ f26 1 1167493"/>
                <a:gd name="f37" fmla="*/ f27 1 1167493"/>
                <a:gd name="f38" fmla="*/ f28 1 1881641"/>
                <a:gd name="f39" fmla="*/ f29 1 1881641"/>
                <a:gd name="f40" fmla="*/ f30 1 1167493"/>
                <a:gd name="f41" fmla="*/ f31 1 1881641"/>
                <a:gd name="f42" fmla="*/ f32 1 1881641"/>
                <a:gd name="f43" fmla="*/ f33 1 1167493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4"/>
                <a:gd name="f52" fmla="*/ f38 1 f23"/>
                <a:gd name="f53" fmla="*/ f39 1 f23"/>
                <a:gd name="f54" fmla="*/ f40 1 f24"/>
                <a:gd name="f55" fmla="*/ f41 1 f23"/>
                <a:gd name="f56" fmla="*/ f42 1 f23"/>
                <a:gd name="f57" fmla="*/ f43 1 f24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9 1"/>
                <a:gd name="f65" fmla="*/ f52 f18 1"/>
                <a:gd name="f66" fmla="*/ f53 f18 1"/>
                <a:gd name="f67" fmla="*/ f54 f19 1"/>
                <a:gd name="f68" fmla="*/ f55 f18 1"/>
                <a:gd name="f69" fmla="*/ f56 f18 1"/>
                <a:gd name="f70" fmla="*/ f57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2" y="f64"/>
                </a:cxn>
                <a:cxn ang="f48">
                  <a:pos x="f65" y="f64"/>
                </a:cxn>
                <a:cxn ang="f48">
                  <a:pos x="f66" y="f67"/>
                </a:cxn>
                <a:cxn ang="f48">
                  <a:pos x="f68" y="f67"/>
                </a:cxn>
                <a:cxn ang="f48">
                  <a:pos x="f69" y="f70"/>
                </a:cxn>
                <a:cxn ang="f48">
                  <a:pos x="f62" y="f63"/>
                </a:cxn>
              </a:cxnLst>
              <a:rect l="f58" t="f61" r="f59" b="f60"/>
              <a:pathLst>
                <a:path w="1881641" h="1167493">
                  <a:moveTo>
                    <a:pt x="f6" y="f8"/>
                  </a:moveTo>
                  <a:lnTo>
                    <a:pt x="f6" y="f7"/>
                  </a:lnTo>
                  <a:lnTo>
                    <a:pt x="f7" y="f7"/>
                  </a:lnTo>
                  <a:cubicBezTo>
                    <a:pt x="f9" y="f7"/>
                    <a:pt x="f5" y="f10"/>
                    <a:pt x="f5" y="f5"/>
                  </a:cubicBezTo>
                  <a:lnTo>
                    <a:pt x="f11" y="f5"/>
                  </a:lnTo>
                  <a:cubicBezTo>
                    <a:pt x="f12" y="f5"/>
                    <a:pt x="f13" y="f14"/>
                    <a:pt x="f15" y="f16"/>
                  </a:cubicBezTo>
                  <a:lnTo>
                    <a:pt x="f6" y="f8"/>
                  </a:lnTo>
                  <a:close/>
                </a:path>
              </a:pathLst>
            </a:cu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4" name="Freeform 13">
              <a:extLst>
                <a:ext uri="{FF2B5EF4-FFF2-40B4-BE49-F238E27FC236}">
                  <a16:creationId xmlns:a16="http://schemas.microsoft.com/office/drawing/2014/main" id="{BA795C5A-E733-1166-6E24-F45961C912F4}"/>
                </a:ext>
              </a:extLst>
            </p:cNvPr>
            <p:cNvSpPr/>
            <p:nvPr/>
          </p:nvSpPr>
          <p:spPr>
            <a:xfrm rot="10800009" flipV="1">
              <a:off x="10924894" y="786165"/>
              <a:ext cx="1267093" cy="7861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81641"/>
                <a:gd name="f7" fmla="val 1167493"/>
                <a:gd name="f8" fmla="val 1167473"/>
                <a:gd name="f9" fmla="val 522704"/>
                <a:gd name="f10" fmla="val 644789"/>
                <a:gd name="f11" fmla="val 714149"/>
                <a:gd name="f12" fmla="val 1318639"/>
                <a:gd name="f13" fmla="val 1815827"/>
                <a:gd name="f14" fmla="val 459408"/>
                <a:gd name="f15" fmla="val 1875614"/>
                <a:gd name="f16" fmla="val 1048124"/>
                <a:gd name="f17" fmla="+- 0 0 -90"/>
                <a:gd name="f18" fmla="*/ f3 1 1881641"/>
                <a:gd name="f19" fmla="*/ f4 1 1167493"/>
                <a:gd name="f20" fmla="+- f7 0 f5"/>
                <a:gd name="f21" fmla="+- f6 0 f5"/>
                <a:gd name="f22" fmla="*/ f17 f0 1"/>
                <a:gd name="f23" fmla="*/ f21 1 1881641"/>
                <a:gd name="f24" fmla="*/ f20 1 1167493"/>
                <a:gd name="f25" fmla="*/ 1881641 f21 1"/>
                <a:gd name="f26" fmla="*/ 1167473 f20 1"/>
                <a:gd name="f27" fmla="*/ 1167493 f20 1"/>
                <a:gd name="f28" fmla="*/ 1167493 f21 1"/>
                <a:gd name="f29" fmla="*/ 0 f21 1"/>
                <a:gd name="f30" fmla="*/ 0 f20 1"/>
                <a:gd name="f31" fmla="*/ 714149 f21 1"/>
                <a:gd name="f32" fmla="*/ 1875614 f21 1"/>
                <a:gd name="f33" fmla="*/ 1048124 f20 1"/>
                <a:gd name="f34" fmla="*/ f22 1 f2"/>
                <a:gd name="f35" fmla="*/ f25 1 1881641"/>
                <a:gd name="f36" fmla="*/ f26 1 1167493"/>
                <a:gd name="f37" fmla="*/ f27 1 1167493"/>
                <a:gd name="f38" fmla="*/ f28 1 1881641"/>
                <a:gd name="f39" fmla="*/ f29 1 1881641"/>
                <a:gd name="f40" fmla="*/ f30 1 1167493"/>
                <a:gd name="f41" fmla="*/ f31 1 1881641"/>
                <a:gd name="f42" fmla="*/ f32 1 1881641"/>
                <a:gd name="f43" fmla="*/ f33 1 1167493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4"/>
                <a:gd name="f52" fmla="*/ f38 1 f23"/>
                <a:gd name="f53" fmla="*/ f39 1 f23"/>
                <a:gd name="f54" fmla="*/ f40 1 f24"/>
                <a:gd name="f55" fmla="*/ f41 1 f23"/>
                <a:gd name="f56" fmla="*/ f42 1 f23"/>
                <a:gd name="f57" fmla="*/ f43 1 f24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9 1"/>
                <a:gd name="f65" fmla="*/ f52 f18 1"/>
                <a:gd name="f66" fmla="*/ f53 f18 1"/>
                <a:gd name="f67" fmla="*/ f54 f19 1"/>
                <a:gd name="f68" fmla="*/ f55 f18 1"/>
                <a:gd name="f69" fmla="*/ f56 f18 1"/>
                <a:gd name="f70" fmla="*/ f57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2" y="f64"/>
                </a:cxn>
                <a:cxn ang="f48">
                  <a:pos x="f65" y="f64"/>
                </a:cxn>
                <a:cxn ang="f48">
                  <a:pos x="f66" y="f67"/>
                </a:cxn>
                <a:cxn ang="f48">
                  <a:pos x="f68" y="f67"/>
                </a:cxn>
                <a:cxn ang="f48">
                  <a:pos x="f69" y="f70"/>
                </a:cxn>
                <a:cxn ang="f48">
                  <a:pos x="f62" y="f63"/>
                </a:cxn>
              </a:cxnLst>
              <a:rect l="f58" t="f61" r="f59" b="f60"/>
              <a:pathLst>
                <a:path w="1881641" h="1167493">
                  <a:moveTo>
                    <a:pt x="f6" y="f8"/>
                  </a:moveTo>
                  <a:lnTo>
                    <a:pt x="f6" y="f7"/>
                  </a:lnTo>
                  <a:lnTo>
                    <a:pt x="f7" y="f7"/>
                  </a:lnTo>
                  <a:cubicBezTo>
                    <a:pt x="f9" y="f7"/>
                    <a:pt x="f5" y="f10"/>
                    <a:pt x="f5" y="f5"/>
                  </a:cubicBezTo>
                  <a:lnTo>
                    <a:pt x="f11" y="f5"/>
                  </a:lnTo>
                  <a:cubicBezTo>
                    <a:pt x="f12" y="f5"/>
                    <a:pt x="f13" y="f14"/>
                    <a:pt x="f15" y="f16"/>
                  </a:cubicBezTo>
                  <a:lnTo>
                    <a:pt x="f6" y="f8"/>
                  </a:lnTo>
                  <a:close/>
                </a:path>
              </a:pathLst>
            </a:custGeom>
            <a:solidFill>
              <a:srgbClr val="44546A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E6875AE7-EBE4-9940-DAE0-A6016DB6C03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7487" y="381003"/>
            <a:ext cx="9779178" cy="1325559"/>
          </a:xfrm>
        </p:spPr>
        <p:txBody>
          <a:bodyPr anchor="b"/>
          <a:lstStyle>
            <a:lvl1pPr>
              <a:defRPr sz="48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6315BAB-0DC5-E3D4-4546-95DA73F87CC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67496" y="2087566"/>
            <a:ext cx="9779178" cy="3366811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FBE7397-3BDD-E895-ADC4-8A289E1C199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381003" y="6356351"/>
            <a:ext cx="1701021" cy="365129"/>
          </a:xfrm>
        </p:spPr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r>
              <a:rPr lang="en-GB"/>
              <a:t>10/9/2021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CDCFA69-B62B-BAB5-9FEA-9045DE11B09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90BBA6D-E959-6676-F7ED-C47B087061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153278" y="6356351"/>
            <a:ext cx="1657724" cy="365129"/>
          </a:xfrm>
        </p:spPr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fld id="{D5306652-79F4-470A-931F-9B2FEB8B7E5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669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rgbClr val="006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28BE0-6D4D-ECD2-1FDE-84EBC7B62A0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98725" y="1684333"/>
            <a:ext cx="8594555" cy="2810463"/>
          </a:xfrm>
        </p:spPr>
        <p:txBody>
          <a:bodyPr anchorCtr="1"/>
          <a:lstStyle>
            <a:lvl1pPr algn="ctr">
              <a:lnSpc>
                <a:spcPct val="100000"/>
              </a:lnSpc>
              <a:defRPr sz="4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7">
            <a:extLst>
              <a:ext uri="{FF2B5EF4-FFF2-40B4-BE49-F238E27FC236}">
                <a16:creationId xmlns:a16="http://schemas.microsoft.com/office/drawing/2014/main" id="{F8059688-A373-8562-561F-2AA295BAF67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1003" y="519406"/>
            <a:ext cx="1364293" cy="1094518"/>
          </a:xfrm>
        </p:spPr>
        <p:txBody>
          <a:bodyPr anchorCtr="1"/>
          <a:lstStyle>
            <a:lvl1pPr marL="0" indent="0" algn="ctr">
              <a:buNone/>
              <a:defRPr lang="en-GB" sz="23900" b="1">
                <a:solidFill>
                  <a:srgbClr val="004EBF"/>
                </a:solidFill>
                <a:latin typeface="Tenorite" pitchFamily="2"/>
              </a:defRPr>
            </a:lvl1pPr>
          </a:lstStyle>
          <a:p>
            <a:pPr lvl="0"/>
            <a:r>
              <a:rPr lang="en-GB"/>
              <a:t>“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28F7F0CC-C081-4B2A-DB76-1E5905CF3C7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81810" y="4494211"/>
            <a:ext cx="3511552" cy="679454"/>
          </a:xfrm>
        </p:spPr>
        <p:txBody>
          <a:bodyPr/>
          <a:lstStyle>
            <a:lvl1pPr marL="0" indent="0" algn="r">
              <a:buNone/>
              <a:defRPr sz="20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A22AAE2E-50E6-357E-7B8E-DFD726E4CE3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609106" y="3399693"/>
            <a:ext cx="1364293" cy="1094518"/>
          </a:xfrm>
        </p:spPr>
        <p:txBody>
          <a:bodyPr anchorCtr="1"/>
          <a:lstStyle>
            <a:lvl1pPr marL="0" indent="0" algn="ctr">
              <a:buNone/>
              <a:defRPr lang="en-GB" sz="23900" b="1">
                <a:solidFill>
                  <a:srgbClr val="004EBF"/>
                </a:solidFill>
                <a:latin typeface="Tenorite" pitchFamily="2"/>
              </a:defRPr>
            </a:lvl1pPr>
          </a:lstStyle>
          <a:p>
            <a:pPr lvl="0"/>
            <a:r>
              <a:rPr lang="en-GB"/>
              <a:t>”</a:t>
            </a:r>
          </a:p>
        </p:txBody>
      </p:sp>
      <p:sp>
        <p:nvSpPr>
          <p:cNvPr id="6" name="Date Placeholder 2">
            <a:extLst>
              <a:ext uri="{FF2B5EF4-FFF2-40B4-BE49-F238E27FC236}">
                <a16:creationId xmlns:a16="http://schemas.microsoft.com/office/drawing/2014/main" id="{34EE7434-BCB0-2B14-BC38-EF939FB18FE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r>
              <a:rPr lang="en-GB"/>
              <a:t>10/9/2021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15841665-CA5B-84F3-5627-B400DEAA487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A07E816E-D647-6AF5-2880-312BC96CA23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fld id="{6AB33ED4-4D7B-40AB-88E8-3EE955C0A57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214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9">
            <a:extLst>
              <a:ext uri="{FF2B5EF4-FFF2-40B4-BE49-F238E27FC236}">
                <a16:creationId xmlns:a16="http://schemas.microsoft.com/office/drawing/2014/main" id="{ED9F46C4-8244-E79B-153A-D110C0B4E5F0}"/>
              </a:ext>
            </a:extLst>
          </p:cNvPr>
          <p:cNvSpPr/>
          <p:nvPr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rgbClr val="DAE5E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E5FBE18-8C31-2CC2-26F6-15799347D9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0429" y="381003"/>
            <a:ext cx="8401626" cy="1325559"/>
          </a:xfrm>
        </p:spPr>
        <p:txBody>
          <a:bodyPr lIns="0" anchor="b"/>
          <a:lstStyle>
            <a:lvl1pPr>
              <a:defRPr sz="48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Picture Placeholder 23">
            <a:extLst>
              <a:ext uri="{FF2B5EF4-FFF2-40B4-BE49-F238E27FC236}">
                <a16:creationId xmlns:a16="http://schemas.microsoft.com/office/drawing/2014/main" id="{15BFD6E0-C768-9601-F377-097393BB3BB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50429" y="2227761"/>
            <a:ext cx="1200369" cy="1201238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5" name="Text Placeholder 28">
            <a:extLst>
              <a:ext uri="{FF2B5EF4-FFF2-40B4-BE49-F238E27FC236}">
                <a16:creationId xmlns:a16="http://schemas.microsoft.com/office/drawing/2014/main" id="{25409137-F91D-408C-02C6-D99C3AC5A28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123346" y="2426396"/>
            <a:ext cx="2281235" cy="347664"/>
          </a:xfr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 b="1" spc="20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6" name="Text Placeholder 28">
            <a:extLst>
              <a:ext uri="{FF2B5EF4-FFF2-40B4-BE49-F238E27FC236}">
                <a16:creationId xmlns:a16="http://schemas.microsoft.com/office/drawing/2014/main" id="{D7B75EE8-38C8-8952-BDBC-DEBC95C1CDB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123346" y="2811642"/>
            <a:ext cx="2281235" cy="347664"/>
          </a:xfr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400" spc="2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FF5D0E00-67A1-BA86-4525-DEBDE8E8B56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495809" y="2227761"/>
            <a:ext cx="1200369" cy="1201238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Text Placeholder 28">
            <a:extLst>
              <a:ext uri="{FF2B5EF4-FFF2-40B4-BE49-F238E27FC236}">
                <a16:creationId xmlns:a16="http://schemas.microsoft.com/office/drawing/2014/main" id="{1C0843A3-9469-B711-4A3B-65D4468A226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70819" y="2422565"/>
            <a:ext cx="2281235" cy="347664"/>
          </a:xfr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 b="1" spc="20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9" name="Text Placeholder 28">
            <a:extLst>
              <a:ext uri="{FF2B5EF4-FFF2-40B4-BE49-F238E27FC236}">
                <a16:creationId xmlns:a16="http://schemas.microsoft.com/office/drawing/2014/main" id="{6AEA89CC-D1F3-7B42-8F58-1FA93C45411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70819" y="2807811"/>
            <a:ext cx="2281235" cy="347664"/>
          </a:xfr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400" spc="2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10" name="Picture Placeholder 23">
            <a:extLst>
              <a:ext uri="{FF2B5EF4-FFF2-40B4-BE49-F238E27FC236}">
                <a16:creationId xmlns:a16="http://schemas.microsoft.com/office/drawing/2014/main" id="{F1D10D98-78A4-33C8-4289-E3C01AB1A59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50429" y="4254273"/>
            <a:ext cx="1200369" cy="1201238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972B0A44-945F-4DE7-DA32-4362DCD4872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123346" y="4498793"/>
            <a:ext cx="2281235" cy="347664"/>
          </a:xfr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 b="1" spc="20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69D6604D-B5BE-053A-8B9A-89A818033FD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123346" y="4884039"/>
            <a:ext cx="2281235" cy="347664"/>
          </a:xfr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400" spc="2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13" name="Picture Placeholder 23">
            <a:extLst>
              <a:ext uri="{FF2B5EF4-FFF2-40B4-BE49-F238E27FC236}">
                <a16:creationId xmlns:a16="http://schemas.microsoft.com/office/drawing/2014/main" id="{A8244554-6429-7476-4C68-EA7258AAADD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495809" y="4254273"/>
            <a:ext cx="1200369" cy="1201238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463DDFE-B4CA-4189-1A8D-6667D9C3852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70819" y="4498793"/>
            <a:ext cx="2281235" cy="347664"/>
          </a:xfr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 b="1" spc="20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F0355FD0-3B3D-14A4-F70C-8915F568C2B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70819" y="4884039"/>
            <a:ext cx="2281235" cy="347664"/>
          </a:xfr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400" spc="2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16" name="Date Placeholder 2">
            <a:extLst>
              <a:ext uri="{FF2B5EF4-FFF2-40B4-BE49-F238E27FC236}">
                <a16:creationId xmlns:a16="http://schemas.microsoft.com/office/drawing/2014/main" id="{7E030638-F5FA-2C7B-2857-9E8A3C1644F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381003" y="6356351"/>
            <a:ext cx="1569805" cy="365129"/>
          </a:xfrm>
        </p:spPr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r>
              <a:rPr lang="en-GB"/>
              <a:t>10/9/2021</a:t>
            </a:r>
          </a:p>
        </p:txBody>
      </p:sp>
      <p:sp>
        <p:nvSpPr>
          <p:cNvPr id="17" name="Footer Placeholder 3">
            <a:extLst>
              <a:ext uri="{FF2B5EF4-FFF2-40B4-BE49-F238E27FC236}">
                <a16:creationId xmlns:a16="http://schemas.microsoft.com/office/drawing/2014/main" id="{8124EBF5-8CC9-BDB5-08B5-BAF020ACA3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871106" y="6356351"/>
            <a:ext cx="4114800" cy="365129"/>
          </a:xfrm>
        </p:spPr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18" name="Slide Number Placeholder 4">
            <a:extLst>
              <a:ext uri="{FF2B5EF4-FFF2-40B4-BE49-F238E27FC236}">
                <a16:creationId xmlns:a16="http://schemas.microsoft.com/office/drawing/2014/main" id="{F3ACB2C8-52FF-3478-9D67-D71C2791C7E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332332" y="6356351"/>
            <a:ext cx="1167496" cy="365129"/>
          </a:xfrm>
        </p:spPr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fld id="{FADC577B-DFBA-4260-877D-52B4CFAF867A}" type="slidenum">
              <a:t>‹#›</a:t>
            </a:fld>
            <a:endParaRPr lang="en-GB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BF9B6888-8C0D-6FB9-4450-AD6F4AD6AC82}"/>
              </a:ext>
            </a:extLst>
          </p:cNvPr>
          <p:cNvSpPr/>
          <p:nvPr/>
        </p:nvSpPr>
        <p:spPr>
          <a:xfrm rot="16199987" flipV="1">
            <a:off x="9499949" y="355381"/>
            <a:ext cx="1881643" cy="116749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881641"/>
              <a:gd name="f7" fmla="val 1167493"/>
              <a:gd name="f8" fmla="val 1167473"/>
              <a:gd name="f9" fmla="val 522704"/>
              <a:gd name="f10" fmla="val 644789"/>
              <a:gd name="f11" fmla="val 714149"/>
              <a:gd name="f12" fmla="val 1318639"/>
              <a:gd name="f13" fmla="val 1815827"/>
              <a:gd name="f14" fmla="val 459408"/>
              <a:gd name="f15" fmla="val 1875614"/>
              <a:gd name="f16" fmla="val 1048124"/>
              <a:gd name="f17" fmla="+- 0 0 -90"/>
              <a:gd name="f18" fmla="*/ f3 1 1881641"/>
              <a:gd name="f19" fmla="*/ f4 1 1167493"/>
              <a:gd name="f20" fmla="+- f7 0 f5"/>
              <a:gd name="f21" fmla="+- f6 0 f5"/>
              <a:gd name="f22" fmla="*/ f17 f0 1"/>
              <a:gd name="f23" fmla="*/ f21 1 1881641"/>
              <a:gd name="f24" fmla="*/ f20 1 1167493"/>
              <a:gd name="f25" fmla="*/ 1881641 f21 1"/>
              <a:gd name="f26" fmla="*/ 1167473 f20 1"/>
              <a:gd name="f27" fmla="*/ 1167493 f20 1"/>
              <a:gd name="f28" fmla="*/ 1167493 f21 1"/>
              <a:gd name="f29" fmla="*/ 0 f21 1"/>
              <a:gd name="f30" fmla="*/ 0 f20 1"/>
              <a:gd name="f31" fmla="*/ 714149 f21 1"/>
              <a:gd name="f32" fmla="*/ 1875614 f21 1"/>
              <a:gd name="f33" fmla="*/ 1048124 f20 1"/>
              <a:gd name="f34" fmla="*/ f22 1 f2"/>
              <a:gd name="f35" fmla="*/ f25 1 1881641"/>
              <a:gd name="f36" fmla="*/ f26 1 1167493"/>
              <a:gd name="f37" fmla="*/ f27 1 1167493"/>
              <a:gd name="f38" fmla="*/ f28 1 1881641"/>
              <a:gd name="f39" fmla="*/ f29 1 1881641"/>
              <a:gd name="f40" fmla="*/ f30 1 1167493"/>
              <a:gd name="f41" fmla="*/ f31 1 1881641"/>
              <a:gd name="f42" fmla="*/ f32 1 1881641"/>
              <a:gd name="f43" fmla="*/ f33 1 1167493"/>
              <a:gd name="f44" fmla="*/ f5 1 f23"/>
              <a:gd name="f45" fmla="*/ f6 1 f23"/>
              <a:gd name="f46" fmla="*/ f5 1 f24"/>
              <a:gd name="f47" fmla="*/ f7 1 f24"/>
              <a:gd name="f48" fmla="+- f34 0 f1"/>
              <a:gd name="f49" fmla="*/ f35 1 f23"/>
              <a:gd name="f50" fmla="*/ f36 1 f24"/>
              <a:gd name="f51" fmla="*/ f37 1 f24"/>
              <a:gd name="f52" fmla="*/ f38 1 f23"/>
              <a:gd name="f53" fmla="*/ f39 1 f23"/>
              <a:gd name="f54" fmla="*/ f40 1 f24"/>
              <a:gd name="f55" fmla="*/ f41 1 f23"/>
              <a:gd name="f56" fmla="*/ f42 1 f23"/>
              <a:gd name="f57" fmla="*/ f43 1 f24"/>
              <a:gd name="f58" fmla="*/ f44 f18 1"/>
              <a:gd name="f59" fmla="*/ f45 f18 1"/>
              <a:gd name="f60" fmla="*/ f47 f19 1"/>
              <a:gd name="f61" fmla="*/ f46 f19 1"/>
              <a:gd name="f62" fmla="*/ f49 f18 1"/>
              <a:gd name="f63" fmla="*/ f50 f19 1"/>
              <a:gd name="f64" fmla="*/ f51 f19 1"/>
              <a:gd name="f65" fmla="*/ f52 f18 1"/>
              <a:gd name="f66" fmla="*/ f53 f18 1"/>
              <a:gd name="f67" fmla="*/ f54 f19 1"/>
              <a:gd name="f68" fmla="*/ f55 f18 1"/>
              <a:gd name="f69" fmla="*/ f56 f18 1"/>
              <a:gd name="f70" fmla="*/ f57 f1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8">
                <a:pos x="f62" y="f63"/>
              </a:cxn>
              <a:cxn ang="f48">
                <a:pos x="f62" y="f64"/>
              </a:cxn>
              <a:cxn ang="f48">
                <a:pos x="f65" y="f64"/>
              </a:cxn>
              <a:cxn ang="f48">
                <a:pos x="f66" y="f67"/>
              </a:cxn>
              <a:cxn ang="f48">
                <a:pos x="f68" y="f67"/>
              </a:cxn>
              <a:cxn ang="f48">
                <a:pos x="f69" y="f70"/>
              </a:cxn>
              <a:cxn ang="f48">
                <a:pos x="f62" y="f63"/>
              </a:cxn>
            </a:cxnLst>
            <a:rect l="f58" t="f61" r="f59" b="f60"/>
            <a:pathLst>
              <a:path w="1881641" h="1167493">
                <a:moveTo>
                  <a:pt x="f6" y="f8"/>
                </a:moveTo>
                <a:lnTo>
                  <a:pt x="f6" y="f7"/>
                </a:lnTo>
                <a:lnTo>
                  <a:pt x="f7" y="f7"/>
                </a:lnTo>
                <a:cubicBezTo>
                  <a:pt x="f9" y="f7"/>
                  <a:pt x="f5" y="f10"/>
                  <a:pt x="f5" y="f5"/>
                </a:cubicBezTo>
                <a:lnTo>
                  <a:pt x="f11" y="f5"/>
                </a:lnTo>
                <a:cubicBezTo>
                  <a:pt x="f12" y="f5"/>
                  <a:pt x="f13" y="f14"/>
                  <a:pt x="f15" y="f16"/>
                </a:cubicBezTo>
                <a:lnTo>
                  <a:pt x="f6" y="f8"/>
                </a:lnTo>
                <a:close/>
              </a:path>
            </a:pathLst>
          </a:custGeom>
          <a:solidFill>
            <a:srgbClr val="44546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20" name="Freeform 20">
            <a:extLst>
              <a:ext uri="{FF2B5EF4-FFF2-40B4-BE49-F238E27FC236}">
                <a16:creationId xmlns:a16="http://schemas.microsoft.com/office/drawing/2014/main" id="{A11CCD65-E1E4-DAE7-DF03-C7DEBC4B683F}"/>
              </a:ext>
            </a:extLst>
          </p:cNvPr>
          <p:cNvSpPr/>
          <p:nvPr/>
        </p:nvSpPr>
        <p:spPr>
          <a:xfrm flipH="1">
            <a:off x="10866436" y="1879978"/>
            <a:ext cx="1325559" cy="132555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522704"/>
              <a:gd name="f8" fmla="+- 0 0 -90"/>
              <a:gd name="f9" fmla="*/ f3 1 1167493"/>
              <a:gd name="f10" fmla="*/ f4 1 1167493"/>
              <a:gd name="f11" fmla="+- f6 0 f5"/>
              <a:gd name="f12" fmla="*/ f8 f0 1"/>
              <a:gd name="f13" fmla="*/ f11 1 1167493"/>
              <a:gd name="f14" fmla="*/ 0 f11 1"/>
              <a:gd name="f15" fmla="*/ 1167493 f11 1"/>
              <a:gd name="f16" fmla="*/ f12 1 f2"/>
              <a:gd name="f17" fmla="*/ f14 1 1167493"/>
              <a:gd name="f18" fmla="*/ f15 1 1167493"/>
              <a:gd name="f19" fmla="*/ f5 1 f13"/>
              <a:gd name="f20" fmla="*/ f6 1 f13"/>
              <a:gd name="f21" fmla="+- f16 0 f1"/>
              <a:gd name="f22" fmla="*/ f17 1 f13"/>
              <a:gd name="f23" fmla="*/ f18 1 f13"/>
              <a:gd name="f24" fmla="*/ f19 f9 1"/>
              <a:gd name="f25" fmla="*/ f20 f9 1"/>
              <a:gd name="f26" fmla="*/ f20 f10 1"/>
              <a:gd name="f27" fmla="*/ f19 f10 1"/>
              <a:gd name="f28" fmla="*/ f22 f9 1"/>
              <a:gd name="f29" fmla="*/ f22 f10 1"/>
              <a:gd name="f30" fmla="*/ f23 f9 1"/>
              <a:gd name="f31" fmla="*/ f2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1">
                <a:pos x="f28" y="f29"/>
              </a:cxn>
              <a:cxn ang="f21">
                <a:pos x="f30" y="f29"/>
              </a:cxn>
              <a:cxn ang="f21">
                <a:pos x="f28" y="f31"/>
              </a:cxn>
              <a:cxn ang="f21">
                <a:pos x="f28" y="f29"/>
              </a:cxn>
            </a:cxnLst>
            <a:rect l="f24" t="f27" r="f25" b="f26"/>
            <a:pathLst>
              <a:path w="1167493" h="1167493">
                <a:moveTo>
                  <a:pt x="f5" y="f5"/>
                </a:moveTo>
                <a:lnTo>
                  <a:pt x="f6" y="f5"/>
                </a:lnTo>
                <a:cubicBezTo>
                  <a:pt x="f7" y="f5"/>
                  <a:pt x="f5" y="f7"/>
                  <a:pt x="f5" y="f6"/>
                </a:cubicBezTo>
                <a:lnTo>
                  <a:pt x="f5" y="f5"/>
                </a:lnTo>
                <a:close/>
              </a:path>
            </a:pathLst>
          </a:custGeom>
          <a:solidFill>
            <a:srgbClr val="44546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21" name="Freeform 24">
            <a:extLst>
              <a:ext uri="{FF2B5EF4-FFF2-40B4-BE49-F238E27FC236}">
                <a16:creationId xmlns:a16="http://schemas.microsoft.com/office/drawing/2014/main" id="{712AB3F8-CECE-071F-2B0D-F07BC4F3D93C}"/>
              </a:ext>
            </a:extLst>
          </p:cNvPr>
          <p:cNvSpPr/>
          <p:nvPr/>
        </p:nvSpPr>
        <p:spPr>
          <a:xfrm>
            <a:off x="11024509" y="-1664"/>
            <a:ext cx="1167496" cy="188164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4"/>
              <a:gd name="f7" fmla="val 1881641"/>
              <a:gd name="f8" fmla="val 1167473"/>
              <a:gd name="f9" fmla="val 1167493"/>
              <a:gd name="f10" fmla="val 714148"/>
              <a:gd name="f11" fmla="val 1166666"/>
              <a:gd name="f12" fmla="val 730534"/>
              <a:gd name="f13" fmla="val 1378059"/>
              <a:gd name="f14" fmla="val 1234116"/>
              <a:gd name="f15" fmla="val 1167492"/>
              <a:gd name="f16" fmla="val 563002"/>
              <a:gd name="f17" fmla="val 459408"/>
              <a:gd name="f18" fmla="val 65814"/>
              <a:gd name="f19" fmla="val 1048124"/>
              <a:gd name="f20" fmla="val 6027"/>
              <a:gd name="f21" fmla="+- 0 0 -90"/>
              <a:gd name="f22" fmla="*/ f3 1 1167494"/>
              <a:gd name="f23" fmla="*/ f4 1 1881641"/>
              <a:gd name="f24" fmla="+- f7 0 f5"/>
              <a:gd name="f25" fmla="+- f6 0 f5"/>
              <a:gd name="f26" fmla="*/ f21 f0 1"/>
              <a:gd name="f27" fmla="*/ f25 1 1167494"/>
              <a:gd name="f28" fmla="*/ f24 1 1881641"/>
              <a:gd name="f29" fmla="*/ 1167473 f25 1"/>
              <a:gd name="f30" fmla="*/ 0 f24 1"/>
              <a:gd name="f31" fmla="*/ 1167493 f25 1"/>
              <a:gd name="f32" fmla="*/ 714148 f24 1"/>
              <a:gd name="f33" fmla="*/ 1166666 f25 1"/>
              <a:gd name="f34" fmla="*/ 730534 f24 1"/>
              <a:gd name="f35" fmla="*/ 1167494 f25 1"/>
              <a:gd name="f36" fmla="*/ 1378059 f24 1"/>
              <a:gd name="f37" fmla="*/ 1881641 f24 1"/>
              <a:gd name="f38" fmla="*/ 0 f25 1"/>
              <a:gd name="f39" fmla="*/ 1234116 f24 1"/>
              <a:gd name="f40" fmla="*/ 1167492 f24 1"/>
              <a:gd name="f41" fmla="*/ 1048124 f25 1"/>
              <a:gd name="f42" fmla="*/ 6027 f24 1"/>
              <a:gd name="f43" fmla="*/ f26 1 f2"/>
              <a:gd name="f44" fmla="*/ f29 1 1167494"/>
              <a:gd name="f45" fmla="*/ f30 1 1881641"/>
              <a:gd name="f46" fmla="*/ f31 1 1167494"/>
              <a:gd name="f47" fmla="*/ f32 1 1881641"/>
              <a:gd name="f48" fmla="*/ f33 1 1167494"/>
              <a:gd name="f49" fmla="*/ f34 1 1881641"/>
              <a:gd name="f50" fmla="*/ f35 1 1167494"/>
              <a:gd name="f51" fmla="*/ f36 1 1881641"/>
              <a:gd name="f52" fmla="*/ f37 1 1881641"/>
              <a:gd name="f53" fmla="*/ f38 1 1167494"/>
              <a:gd name="f54" fmla="*/ f39 1 1881641"/>
              <a:gd name="f55" fmla="*/ f40 1 1881641"/>
              <a:gd name="f56" fmla="*/ f41 1 1167494"/>
              <a:gd name="f57" fmla="*/ f42 1 1881641"/>
              <a:gd name="f58" fmla="*/ f5 1 f27"/>
              <a:gd name="f59" fmla="*/ f6 1 f27"/>
              <a:gd name="f60" fmla="*/ f5 1 f28"/>
              <a:gd name="f61" fmla="*/ f7 1 f28"/>
              <a:gd name="f62" fmla="+- f43 0 f1"/>
              <a:gd name="f63" fmla="*/ f44 1 f27"/>
              <a:gd name="f64" fmla="*/ f45 1 f28"/>
              <a:gd name="f65" fmla="*/ f46 1 f27"/>
              <a:gd name="f66" fmla="*/ f47 1 f28"/>
              <a:gd name="f67" fmla="*/ f48 1 f27"/>
              <a:gd name="f68" fmla="*/ f49 1 f28"/>
              <a:gd name="f69" fmla="*/ f50 1 f27"/>
              <a:gd name="f70" fmla="*/ f51 1 f28"/>
              <a:gd name="f71" fmla="*/ f52 1 f28"/>
              <a:gd name="f72" fmla="*/ f53 1 f27"/>
              <a:gd name="f73" fmla="*/ f54 1 f28"/>
              <a:gd name="f74" fmla="*/ f55 1 f28"/>
              <a:gd name="f75" fmla="*/ f56 1 f27"/>
              <a:gd name="f76" fmla="*/ f57 1 f28"/>
              <a:gd name="f77" fmla="*/ f58 f22 1"/>
              <a:gd name="f78" fmla="*/ f59 f22 1"/>
              <a:gd name="f79" fmla="*/ f61 f23 1"/>
              <a:gd name="f80" fmla="*/ f60 f23 1"/>
              <a:gd name="f81" fmla="*/ f63 f22 1"/>
              <a:gd name="f82" fmla="*/ f64 f23 1"/>
              <a:gd name="f83" fmla="*/ f65 f22 1"/>
              <a:gd name="f84" fmla="*/ f66 f23 1"/>
              <a:gd name="f85" fmla="*/ f67 f22 1"/>
              <a:gd name="f86" fmla="*/ f68 f23 1"/>
              <a:gd name="f87" fmla="*/ f69 f22 1"/>
              <a:gd name="f88" fmla="*/ f70 f23 1"/>
              <a:gd name="f89" fmla="*/ f71 f23 1"/>
              <a:gd name="f90" fmla="*/ f72 f22 1"/>
              <a:gd name="f91" fmla="*/ f73 f23 1"/>
              <a:gd name="f92" fmla="*/ f74 f23 1"/>
              <a:gd name="f93" fmla="*/ f75 f22 1"/>
              <a:gd name="f94" fmla="*/ f76 f2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2">
                <a:pos x="f81" y="f82"/>
              </a:cxn>
              <a:cxn ang="f62">
                <a:pos x="f83" y="f82"/>
              </a:cxn>
              <a:cxn ang="f62">
                <a:pos x="f83" y="f84"/>
              </a:cxn>
              <a:cxn ang="f62">
                <a:pos x="f85" y="f86"/>
              </a:cxn>
              <a:cxn ang="f62">
                <a:pos x="f87" y="f86"/>
              </a:cxn>
              <a:cxn ang="f62">
                <a:pos x="f87" y="f88"/>
              </a:cxn>
              <a:cxn ang="f62">
                <a:pos x="f83" y="f88"/>
              </a:cxn>
              <a:cxn ang="f62">
                <a:pos x="f83" y="f89"/>
              </a:cxn>
              <a:cxn ang="f62">
                <a:pos x="f90" y="f89"/>
              </a:cxn>
              <a:cxn ang="f62">
                <a:pos x="f90" y="f91"/>
              </a:cxn>
              <a:cxn ang="f62">
                <a:pos x="f90" y="f92"/>
              </a:cxn>
              <a:cxn ang="f62">
                <a:pos x="f93" y="f94"/>
              </a:cxn>
            </a:cxnLst>
            <a:rect l="f77" t="f80" r="f78" b="f79"/>
            <a:pathLst>
              <a:path w="1167494" h="1881641">
                <a:moveTo>
                  <a:pt x="f8" y="f5"/>
                </a:moveTo>
                <a:lnTo>
                  <a:pt x="f9" y="f5"/>
                </a:lnTo>
                <a:lnTo>
                  <a:pt x="f9" y="f10"/>
                </a:lnTo>
                <a:lnTo>
                  <a:pt x="f11" y="f12"/>
                </a:lnTo>
                <a:lnTo>
                  <a:pt x="f6" y="f12"/>
                </a:lnTo>
                <a:lnTo>
                  <a:pt x="f6" y="f13"/>
                </a:lnTo>
                <a:lnTo>
                  <a:pt x="f9" y="f13"/>
                </a:lnTo>
                <a:lnTo>
                  <a:pt x="f9" y="f7"/>
                </a:lnTo>
                <a:lnTo>
                  <a:pt x="f5" y="f7"/>
                </a:lnTo>
                <a:lnTo>
                  <a:pt x="f5" y="f14"/>
                </a:lnTo>
                <a:lnTo>
                  <a:pt x="f5" y="f15"/>
                </a:lnTo>
                <a:cubicBezTo>
                  <a:pt x="f5" y="f16"/>
                  <a:pt x="f17" y="f18"/>
                  <a:pt x="f19" y="f20"/>
                </a:cubicBezTo>
                <a:close/>
              </a:path>
            </a:pathLst>
          </a:custGeom>
          <a:solidFill>
            <a:srgbClr val="0068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22" name="Oval 25">
            <a:extLst>
              <a:ext uri="{FF2B5EF4-FFF2-40B4-BE49-F238E27FC236}">
                <a16:creationId xmlns:a16="http://schemas.microsoft.com/office/drawing/2014/main" id="{716BA89C-FAD6-2831-65D2-BFB4D5FEB62F}"/>
              </a:ext>
            </a:extLst>
          </p:cNvPr>
          <p:cNvSpPr/>
          <p:nvPr/>
        </p:nvSpPr>
        <p:spPr>
          <a:xfrm>
            <a:off x="10334091" y="2737750"/>
            <a:ext cx="1380826" cy="138082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4546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23" name="Freeform 26">
            <a:extLst>
              <a:ext uri="{FF2B5EF4-FFF2-40B4-BE49-F238E27FC236}">
                <a16:creationId xmlns:a16="http://schemas.microsoft.com/office/drawing/2014/main" id="{30EB77B1-FC55-D2F3-7610-5B6AF6335E58}"/>
              </a:ext>
            </a:extLst>
          </p:cNvPr>
          <p:cNvSpPr/>
          <p:nvPr/>
        </p:nvSpPr>
        <p:spPr>
          <a:xfrm rot="16199987" flipH="1">
            <a:off x="10667455" y="5333402"/>
            <a:ext cx="1881643" cy="116749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881641"/>
              <a:gd name="f7" fmla="val 1167493"/>
              <a:gd name="f8" fmla="val 1167473"/>
              <a:gd name="f9" fmla="val 522704"/>
              <a:gd name="f10" fmla="val 644789"/>
              <a:gd name="f11" fmla="val 714149"/>
              <a:gd name="f12" fmla="val 1318639"/>
              <a:gd name="f13" fmla="val 1815827"/>
              <a:gd name="f14" fmla="val 459408"/>
              <a:gd name="f15" fmla="val 1875614"/>
              <a:gd name="f16" fmla="val 1048124"/>
              <a:gd name="f17" fmla="+- 0 0 -90"/>
              <a:gd name="f18" fmla="*/ f3 1 1881641"/>
              <a:gd name="f19" fmla="*/ f4 1 1167493"/>
              <a:gd name="f20" fmla="+- f7 0 f5"/>
              <a:gd name="f21" fmla="+- f6 0 f5"/>
              <a:gd name="f22" fmla="*/ f17 f0 1"/>
              <a:gd name="f23" fmla="*/ f21 1 1881641"/>
              <a:gd name="f24" fmla="*/ f20 1 1167493"/>
              <a:gd name="f25" fmla="*/ 1881641 f21 1"/>
              <a:gd name="f26" fmla="*/ 1167473 f20 1"/>
              <a:gd name="f27" fmla="*/ 1167493 f20 1"/>
              <a:gd name="f28" fmla="*/ 1167493 f21 1"/>
              <a:gd name="f29" fmla="*/ 0 f21 1"/>
              <a:gd name="f30" fmla="*/ 0 f20 1"/>
              <a:gd name="f31" fmla="*/ 714149 f21 1"/>
              <a:gd name="f32" fmla="*/ 1875614 f21 1"/>
              <a:gd name="f33" fmla="*/ 1048124 f20 1"/>
              <a:gd name="f34" fmla="*/ f22 1 f2"/>
              <a:gd name="f35" fmla="*/ f25 1 1881641"/>
              <a:gd name="f36" fmla="*/ f26 1 1167493"/>
              <a:gd name="f37" fmla="*/ f27 1 1167493"/>
              <a:gd name="f38" fmla="*/ f28 1 1881641"/>
              <a:gd name="f39" fmla="*/ f29 1 1881641"/>
              <a:gd name="f40" fmla="*/ f30 1 1167493"/>
              <a:gd name="f41" fmla="*/ f31 1 1881641"/>
              <a:gd name="f42" fmla="*/ f32 1 1881641"/>
              <a:gd name="f43" fmla="*/ f33 1 1167493"/>
              <a:gd name="f44" fmla="*/ f5 1 f23"/>
              <a:gd name="f45" fmla="*/ f6 1 f23"/>
              <a:gd name="f46" fmla="*/ f5 1 f24"/>
              <a:gd name="f47" fmla="*/ f7 1 f24"/>
              <a:gd name="f48" fmla="+- f34 0 f1"/>
              <a:gd name="f49" fmla="*/ f35 1 f23"/>
              <a:gd name="f50" fmla="*/ f36 1 f24"/>
              <a:gd name="f51" fmla="*/ f37 1 f24"/>
              <a:gd name="f52" fmla="*/ f38 1 f23"/>
              <a:gd name="f53" fmla="*/ f39 1 f23"/>
              <a:gd name="f54" fmla="*/ f40 1 f24"/>
              <a:gd name="f55" fmla="*/ f41 1 f23"/>
              <a:gd name="f56" fmla="*/ f42 1 f23"/>
              <a:gd name="f57" fmla="*/ f43 1 f24"/>
              <a:gd name="f58" fmla="*/ f44 f18 1"/>
              <a:gd name="f59" fmla="*/ f45 f18 1"/>
              <a:gd name="f60" fmla="*/ f47 f19 1"/>
              <a:gd name="f61" fmla="*/ f46 f19 1"/>
              <a:gd name="f62" fmla="*/ f49 f18 1"/>
              <a:gd name="f63" fmla="*/ f50 f19 1"/>
              <a:gd name="f64" fmla="*/ f51 f19 1"/>
              <a:gd name="f65" fmla="*/ f52 f18 1"/>
              <a:gd name="f66" fmla="*/ f53 f18 1"/>
              <a:gd name="f67" fmla="*/ f54 f19 1"/>
              <a:gd name="f68" fmla="*/ f55 f18 1"/>
              <a:gd name="f69" fmla="*/ f56 f18 1"/>
              <a:gd name="f70" fmla="*/ f57 f1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8">
                <a:pos x="f62" y="f63"/>
              </a:cxn>
              <a:cxn ang="f48">
                <a:pos x="f62" y="f64"/>
              </a:cxn>
              <a:cxn ang="f48">
                <a:pos x="f65" y="f64"/>
              </a:cxn>
              <a:cxn ang="f48">
                <a:pos x="f66" y="f67"/>
              </a:cxn>
              <a:cxn ang="f48">
                <a:pos x="f68" y="f67"/>
              </a:cxn>
              <a:cxn ang="f48">
                <a:pos x="f69" y="f70"/>
              </a:cxn>
              <a:cxn ang="f48">
                <a:pos x="f62" y="f63"/>
              </a:cxn>
            </a:cxnLst>
            <a:rect l="f58" t="f61" r="f59" b="f60"/>
            <a:pathLst>
              <a:path w="1881641" h="1167493">
                <a:moveTo>
                  <a:pt x="f6" y="f8"/>
                </a:moveTo>
                <a:lnTo>
                  <a:pt x="f6" y="f7"/>
                </a:lnTo>
                <a:lnTo>
                  <a:pt x="f7" y="f7"/>
                </a:lnTo>
                <a:cubicBezTo>
                  <a:pt x="f9" y="f7"/>
                  <a:pt x="f5" y="f10"/>
                  <a:pt x="f5" y="f5"/>
                </a:cubicBezTo>
                <a:lnTo>
                  <a:pt x="f11" y="f5"/>
                </a:lnTo>
                <a:cubicBezTo>
                  <a:pt x="f12" y="f5"/>
                  <a:pt x="f13" y="f14"/>
                  <a:pt x="f15" y="f16"/>
                </a:cubicBezTo>
                <a:lnTo>
                  <a:pt x="f6" y="f8"/>
                </a:lnTo>
                <a:close/>
              </a:path>
            </a:pathLst>
          </a:custGeom>
          <a:solidFill>
            <a:srgbClr val="63718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24" name="Freeform 27">
            <a:extLst>
              <a:ext uri="{FF2B5EF4-FFF2-40B4-BE49-F238E27FC236}">
                <a16:creationId xmlns:a16="http://schemas.microsoft.com/office/drawing/2014/main" id="{0AA6D1B8-05CD-4941-278D-EA7A78F79A5A}"/>
              </a:ext>
            </a:extLst>
          </p:cNvPr>
          <p:cNvSpPr/>
          <p:nvPr/>
        </p:nvSpPr>
        <p:spPr>
          <a:xfrm flipV="1">
            <a:off x="9857012" y="3651500"/>
            <a:ext cx="1325559" cy="132555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522704"/>
              <a:gd name="f8" fmla="+- 0 0 -90"/>
              <a:gd name="f9" fmla="*/ f3 1 1167493"/>
              <a:gd name="f10" fmla="*/ f4 1 1167493"/>
              <a:gd name="f11" fmla="+- f6 0 f5"/>
              <a:gd name="f12" fmla="*/ f8 f0 1"/>
              <a:gd name="f13" fmla="*/ f11 1 1167493"/>
              <a:gd name="f14" fmla="*/ 0 f11 1"/>
              <a:gd name="f15" fmla="*/ 1167493 f11 1"/>
              <a:gd name="f16" fmla="*/ f12 1 f2"/>
              <a:gd name="f17" fmla="*/ f14 1 1167493"/>
              <a:gd name="f18" fmla="*/ f15 1 1167493"/>
              <a:gd name="f19" fmla="*/ f5 1 f13"/>
              <a:gd name="f20" fmla="*/ f6 1 f13"/>
              <a:gd name="f21" fmla="+- f16 0 f1"/>
              <a:gd name="f22" fmla="*/ f17 1 f13"/>
              <a:gd name="f23" fmla="*/ f18 1 f13"/>
              <a:gd name="f24" fmla="*/ f19 f9 1"/>
              <a:gd name="f25" fmla="*/ f20 f9 1"/>
              <a:gd name="f26" fmla="*/ f20 f10 1"/>
              <a:gd name="f27" fmla="*/ f19 f10 1"/>
              <a:gd name="f28" fmla="*/ f22 f9 1"/>
              <a:gd name="f29" fmla="*/ f22 f10 1"/>
              <a:gd name="f30" fmla="*/ f23 f9 1"/>
              <a:gd name="f31" fmla="*/ f2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1">
                <a:pos x="f28" y="f29"/>
              </a:cxn>
              <a:cxn ang="f21">
                <a:pos x="f30" y="f29"/>
              </a:cxn>
              <a:cxn ang="f21">
                <a:pos x="f28" y="f31"/>
              </a:cxn>
              <a:cxn ang="f21">
                <a:pos x="f28" y="f29"/>
              </a:cxn>
            </a:cxnLst>
            <a:rect l="f24" t="f27" r="f25" b="f26"/>
            <a:pathLst>
              <a:path w="1167493" h="1167493">
                <a:moveTo>
                  <a:pt x="f5" y="f5"/>
                </a:moveTo>
                <a:lnTo>
                  <a:pt x="f6" y="f5"/>
                </a:lnTo>
                <a:cubicBezTo>
                  <a:pt x="f7" y="f5"/>
                  <a:pt x="f5" y="f7"/>
                  <a:pt x="f5" y="f6"/>
                </a:cubicBezTo>
                <a:lnTo>
                  <a:pt x="f5" y="f5"/>
                </a:lnTo>
                <a:close/>
              </a:path>
            </a:pathLst>
          </a:custGeom>
          <a:solidFill>
            <a:srgbClr val="63718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25" name="Freeform 28">
            <a:extLst>
              <a:ext uri="{FF2B5EF4-FFF2-40B4-BE49-F238E27FC236}">
                <a16:creationId xmlns:a16="http://schemas.microsoft.com/office/drawing/2014/main" id="{384CCE82-AC1E-39B7-B888-FEF8C6AFFBD7}"/>
              </a:ext>
            </a:extLst>
          </p:cNvPr>
          <p:cNvSpPr/>
          <p:nvPr/>
        </p:nvSpPr>
        <p:spPr>
          <a:xfrm flipH="1" flipV="1">
            <a:off x="9857012" y="4976356"/>
            <a:ext cx="1167496" cy="188164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4"/>
              <a:gd name="f7" fmla="val 1881641"/>
              <a:gd name="f8" fmla="val 1167473"/>
              <a:gd name="f9" fmla="val 1167493"/>
              <a:gd name="f10" fmla="val 714148"/>
              <a:gd name="f11" fmla="val 1166666"/>
              <a:gd name="f12" fmla="val 730534"/>
              <a:gd name="f13" fmla="val 1378059"/>
              <a:gd name="f14" fmla="val 1234116"/>
              <a:gd name="f15" fmla="val 1167492"/>
              <a:gd name="f16" fmla="val 563002"/>
              <a:gd name="f17" fmla="val 459408"/>
              <a:gd name="f18" fmla="val 65814"/>
              <a:gd name="f19" fmla="val 1048124"/>
              <a:gd name="f20" fmla="val 6027"/>
              <a:gd name="f21" fmla="+- 0 0 -90"/>
              <a:gd name="f22" fmla="*/ f3 1 1167494"/>
              <a:gd name="f23" fmla="*/ f4 1 1881641"/>
              <a:gd name="f24" fmla="+- f7 0 f5"/>
              <a:gd name="f25" fmla="+- f6 0 f5"/>
              <a:gd name="f26" fmla="*/ f21 f0 1"/>
              <a:gd name="f27" fmla="*/ f25 1 1167494"/>
              <a:gd name="f28" fmla="*/ f24 1 1881641"/>
              <a:gd name="f29" fmla="*/ 1167473 f25 1"/>
              <a:gd name="f30" fmla="*/ 0 f24 1"/>
              <a:gd name="f31" fmla="*/ 1167493 f25 1"/>
              <a:gd name="f32" fmla="*/ 714148 f24 1"/>
              <a:gd name="f33" fmla="*/ 1166666 f25 1"/>
              <a:gd name="f34" fmla="*/ 730534 f24 1"/>
              <a:gd name="f35" fmla="*/ 1167494 f25 1"/>
              <a:gd name="f36" fmla="*/ 1378059 f24 1"/>
              <a:gd name="f37" fmla="*/ 1881641 f24 1"/>
              <a:gd name="f38" fmla="*/ 0 f25 1"/>
              <a:gd name="f39" fmla="*/ 1234116 f24 1"/>
              <a:gd name="f40" fmla="*/ 1167492 f24 1"/>
              <a:gd name="f41" fmla="*/ 1048124 f25 1"/>
              <a:gd name="f42" fmla="*/ 6027 f24 1"/>
              <a:gd name="f43" fmla="*/ f26 1 f2"/>
              <a:gd name="f44" fmla="*/ f29 1 1167494"/>
              <a:gd name="f45" fmla="*/ f30 1 1881641"/>
              <a:gd name="f46" fmla="*/ f31 1 1167494"/>
              <a:gd name="f47" fmla="*/ f32 1 1881641"/>
              <a:gd name="f48" fmla="*/ f33 1 1167494"/>
              <a:gd name="f49" fmla="*/ f34 1 1881641"/>
              <a:gd name="f50" fmla="*/ f35 1 1167494"/>
              <a:gd name="f51" fmla="*/ f36 1 1881641"/>
              <a:gd name="f52" fmla="*/ f37 1 1881641"/>
              <a:gd name="f53" fmla="*/ f38 1 1167494"/>
              <a:gd name="f54" fmla="*/ f39 1 1881641"/>
              <a:gd name="f55" fmla="*/ f40 1 1881641"/>
              <a:gd name="f56" fmla="*/ f41 1 1167494"/>
              <a:gd name="f57" fmla="*/ f42 1 1881641"/>
              <a:gd name="f58" fmla="*/ f5 1 f27"/>
              <a:gd name="f59" fmla="*/ f6 1 f27"/>
              <a:gd name="f60" fmla="*/ f5 1 f28"/>
              <a:gd name="f61" fmla="*/ f7 1 f28"/>
              <a:gd name="f62" fmla="+- f43 0 f1"/>
              <a:gd name="f63" fmla="*/ f44 1 f27"/>
              <a:gd name="f64" fmla="*/ f45 1 f28"/>
              <a:gd name="f65" fmla="*/ f46 1 f27"/>
              <a:gd name="f66" fmla="*/ f47 1 f28"/>
              <a:gd name="f67" fmla="*/ f48 1 f27"/>
              <a:gd name="f68" fmla="*/ f49 1 f28"/>
              <a:gd name="f69" fmla="*/ f50 1 f27"/>
              <a:gd name="f70" fmla="*/ f51 1 f28"/>
              <a:gd name="f71" fmla="*/ f52 1 f28"/>
              <a:gd name="f72" fmla="*/ f53 1 f27"/>
              <a:gd name="f73" fmla="*/ f54 1 f28"/>
              <a:gd name="f74" fmla="*/ f55 1 f28"/>
              <a:gd name="f75" fmla="*/ f56 1 f27"/>
              <a:gd name="f76" fmla="*/ f57 1 f28"/>
              <a:gd name="f77" fmla="*/ f58 f22 1"/>
              <a:gd name="f78" fmla="*/ f59 f22 1"/>
              <a:gd name="f79" fmla="*/ f61 f23 1"/>
              <a:gd name="f80" fmla="*/ f60 f23 1"/>
              <a:gd name="f81" fmla="*/ f63 f22 1"/>
              <a:gd name="f82" fmla="*/ f64 f23 1"/>
              <a:gd name="f83" fmla="*/ f65 f22 1"/>
              <a:gd name="f84" fmla="*/ f66 f23 1"/>
              <a:gd name="f85" fmla="*/ f67 f22 1"/>
              <a:gd name="f86" fmla="*/ f68 f23 1"/>
              <a:gd name="f87" fmla="*/ f69 f22 1"/>
              <a:gd name="f88" fmla="*/ f70 f23 1"/>
              <a:gd name="f89" fmla="*/ f71 f23 1"/>
              <a:gd name="f90" fmla="*/ f72 f22 1"/>
              <a:gd name="f91" fmla="*/ f73 f23 1"/>
              <a:gd name="f92" fmla="*/ f74 f23 1"/>
              <a:gd name="f93" fmla="*/ f75 f22 1"/>
              <a:gd name="f94" fmla="*/ f76 f2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2">
                <a:pos x="f81" y="f82"/>
              </a:cxn>
              <a:cxn ang="f62">
                <a:pos x="f83" y="f82"/>
              </a:cxn>
              <a:cxn ang="f62">
                <a:pos x="f83" y="f84"/>
              </a:cxn>
              <a:cxn ang="f62">
                <a:pos x="f85" y="f86"/>
              </a:cxn>
              <a:cxn ang="f62">
                <a:pos x="f87" y="f86"/>
              </a:cxn>
              <a:cxn ang="f62">
                <a:pos x="f87" y="f88"/>
              </a:cxn>
              <a:cxn ang="f62">
                <a:pos x="f83" y="f88"/>
              </a:cxn>
              <a:cxn ang="f62">
                <a:pos x="f83" y="f89"/>
              </a:cxn>
              <a:cxn ang="f62">
                <a:pos x="f90" y="f89"/>
              </a:cxn>
              <a:cxn ang="f62">
                <a:pos x="f90" y="f91"/>
              </a:cxn>
              <a:cxn ang="f62">
                <a:pos x="f90" y="f92"/>
              </a:cxn>
              <a:cxn ang="f62">
                <a:pos x="f93" y="f94"/>
              </a:cxn>
            </a:cxnLst>
            <a:rect l="f77" t="f80" r="f78" b="f79"/>
            <a:pathLst>
              <a:path w="1167494" h="1881641">
                <a:moveTo>
                  <a:pt x="f8" y="f5"/>
                </a:moveTo>
                <a:lnTo>
                  <a:pt x="f9" y="f5"/>
                </a:lnTo>
                <a:lnTo>
                  <a:pt x="f9" y="f10"/>
                </a:lnTo>
                <a:lnTo>
                  <a:pt x="f11" y="f12"/>
                </a:lnTo>
                <a:lnTo>
                  <a:pt x="f6" y="f12"/>
                </a:lnTo>
                <a:lnTo>
                  <a:pt x="f6" y="f13"/>
                </a:lnTo>
                <a:lnTo>
                  <a:pt x="f9" y="f13"/>
                </a:lnTo>
                <a:lnTo>
                  <a:pt x="f9" y="f7"/>
                </a:lnTo>
                <a:lnTo>
                  <a:pt x="f5" y="f7"/>
                </a:lnTo>
                <a:lnTo>
                  <a:pt x="f5" y="f14"/>
                </a:lnTo>
                <a:lnTo>
                  <a:pt x="f5" y="f15"/>
                </a:lnTo>
                <a:cubicBezTo>
                  <a:pt x="f5" y="f16"/>
                  <a:pt x="f17" y="f18"/>
                  <a:pt x="f19" y="f20"/>
                </a:cubicBezTo>
                <a:close/>
              </a:path>
            </a:pathLst>
          </a:custGeom>
          <a:solidFill>
            <a:srgbClr val="0068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3720361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hole team">
    <p:bg>
      <p:bgPr>
        <a:solidFill>
          <a:srgbClr val="DAE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AF7E5-CD68-9E31-D06F-4EA76752CED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0429" y="381003"/>
            <a:ext cx="10678143" cy="1325559"/>
          </a:xfrm>
        </p:spPr>
        <p:txBody>
          <a:bodyPr lIns="0" anchor="b"/>
          <a:lstStyle>
            <a:lvl1pPr>
              <a:defRPr sz="48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3">
            <a:extLst>
              <a:ext uri="{FF2B5EF4-FFF2-40B4-BE49-F238E27FC236}">
                <a16:creationId xmlns:a16="http://schemas.microsoft.com/office/drawing/2014/main" id="{AA9742F0-AE3B-B629-44F4-4B83DD7A6F7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50429" y="2068738"/>
            <a:ext cx="904990" cy="9056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28">
            <a:extLst>
              <a:ext uri="{FF2B5EF4-FFF2-40B4-BE49-F238E27FC236}">
                <a16:creationId xmlns:a16="http://schemas.microsoft.com/office/drawing/2014/main" id="{C09B4FF8-574C-088A-0570-E485AB4A6F3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50429" y="2994541"/>
            <a:ext cx="2281235" cy="347664"/>
          </a:xfr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 b="1" spc="20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5" name="Text Placeholder 28">
            <a:extLst>
              <a:ext uri="{FF2B5EF4-FFF2-40B4-BE49-F238E27FC236}">
                <a16:creationId xmlns:a16="http://schemas.microsoft.com/office/drawing/2014/main" id="{3FAC5F5A-13C9-F06D-8DBE-2FF0CC4B62D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50429" y="3379786"/>
            <a:ext cx="2281235" cy="347664"/>
          </a:xfr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400" spc="2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C20EC03C-7473-58DA-D5DD-28DA0EAC26B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549399" y="2068738"/>
            <a:ext cx="904990" cy="9056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Text Placeholder 28">
            <a:extLst>
              <a:ext uri="{FF2B5EF4-FFF2-40B4-BE49-F238E27FC236}">
                <a16:creationId xmlns:a16="http://schemas.microsoft.com/office/drawing/2014/main" id="{4084BB01-F49A-22F8-5346-94623A0685D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549399" y="2994541"/>
            <a:ext cx="2281235" cy="347664"/>
          </a:xfr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 b="1" spc="20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8" name="Text Placeholder 28">
            <a:extLst>
              <a:ext uri="{FF2B5EF4-FFF2-40B4-BE49-F238E27FC236}">
                <a16:creationId xmlns:a16="http://schemas.microsoft.com/office/drawing/2014/main" id="{5C8B406A-760F-EFC5-E9D3-F4DCC4B578F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549399" y="3379786"/>
            <a:ext cx="2281235" cy="347664"/>
          </a:xfr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400" spc="2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26948045-2186-7EF0-56F5-FBBAC1707BC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348368" y="2068738"/>
            <a:ext cx="904990" cy="9056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90206D4F-1A8C-3D9D-A4BE-F7706704A6B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48368" y="2994541"/>
            <a:ext cx="2281235" cy="347664"/>
          </a:xfr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 b="1" spc="20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6A1CD664-D33B-2F72-9019-70FC98B74CE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48368" y="3379786"/>
            <a:ext cx="2281235" cy="347664"/>
          </a:xfr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400" spc="2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12" name="Picture Placeholder 23">
            <a:extLst>
              <a:ext uri="{FF2B5EF4-FFF2-40B4-BE49-F238E27FC236}">
                <a16:creationId xmlns:a16="http://schemas.microsoft.com/office/drawing/2014/main" id="{26F7EC6D-3C16-087D-EE8D-A207637337E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147337" y="2068738"/>
            <a:ext cx="904990" cy="9056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A91CEDF0-EC89-EACC-F7BC-24C31257BBC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47337" y="2994541"/>
            <a:ext cx="2281235" cy="347664"/>
          </a:xfr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 b="1" spc="20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A16C5B72-E188-4F8F-CDEC-0E0C8E2CF03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47337" y="3379786"/>
            <a:ext cx="2281235" cy="347664"/>
          </a:xfr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400" spc="2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15" name="Picture Placeholder 23">
            <a:extLst>
              <a:ext uri="{FF2B5EF4-FFF2-40B4-BE49-F238E27FC236}">
                <a16:creationId xmlns:a16="http://schemas.microsoft.com/office/drawing/2014/main" id="{3DFFB7DD-65F4-01DD-8464-68F75B54067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50429" y="4118549"/>
            <a:ext cx="904990" cy="9056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3A265866-0FA7-6323-2E8E-466A4FD3981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50429" y="5044360"/>
            <a:ext cx="2281235" cy="347664"/>
          </a:xfr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 b="1" spc="20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23A52652-FC21-2537-E0D6-2BA283C4323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50429" y="5429606"/>
            <a:ext cx="2281235" cy="347664"/>
          </a:xfr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400" spc="2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18" name="Picture Placeholder 23">
            <a:extLst>
              <a:ext uri="{FF2B5EF4-FFF2-40B4-BE49-F238E27FC236}">
                <a16:creationId xmlns:a16="http://schemas.microsoft.com/office/drawing/2014/main" id="{98C68042-E495-7CC3-AE3A-3821ACA1184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549399" y="4118549"/>
            <a:ext cx="904990" cy="9056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9" name="Text Placeholder 28">
            <a:extLst>
              <a:ext uri="{FF2B5EF4-FFF2-40B4-BE49-F238E27FC236}">
                <a16:creationId xmlns:a16="http://schemas.microsoft.com/office/drawing/2014/main" id="{E8A5213A-71E9-9138-A6EB-65AE1A2F8D1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549399" y="5044360"/>
            <a:ext cx="2281235" cy="347664"/>
          </a:xfr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 b="1" spc="20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20" name="Text Placeholder 28">
            <a:extLst>
              <a:ext uri="{FF2B5EF4-FFF2-40B4-BE49-F238E27FC236}">
                <a16:creationId xmlns:a16="http://schemas.microsoft.com/office/drawing/2014/main" id="{B0820A5B-5F1D-3B8F-384C-4EBD892CC2C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549399" y="5429606"/>
            <a:ext cx="2281235" cy="347664"/>
          </a:xfr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400" spc="2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21" name="Picture Placeholder 23">
            <a:extLst>
              <a:ext uri="{FF2B5EF4-FFF2-40B4-BE49-F238E27FC236}">
                <a16:creationId xmlns:a16="http://schemas.microsoft.com/office/drawing/2014/main" id="{AB142512-D4D7-812D-64A1-5AE05FD57FF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348368" y="4118549"/>
            <a:ext cx="904990" cy="9056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2" name="Text Placeholder 28">
            <a:extLst>
              <a:ext uri="{FF2B5EF4-FFF2-40B4-BE49-F238E27FC236}">
                <a16:creationId xmlns:a16="http://schemas.microsoft.com/office/drawing/2014/main" id="{F3BA6C8F-2DFE-FFAC-9EF2-7ED0F1140EB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48368" y="5044360"/>
            <a:ext cx="2281235" cy="347664"/>
          </a:xfr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 b="1" spc="20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23" name="Text Placeholder 28">
            <a:extLst>
              <a:ext uri="{FF2B5EF4-FFF2-40B4-BE49-F238E27FC236}">
                <a16:creationId xmlns:a16="http://schemas.microsoft.com/office/drawing/2014/main" id="{AC96A6F4-ABF2-449F-23A6-8ACA98C5BE0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48368" y="5429606"/>
            <a:ext cx="2281235" cy="347664"/>
          </a:xfr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400" spc="2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DA39F503-ACBA-7B2E-36A4-D59FD4F11E7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147337" y="4118549"/>
            <a:ext cx="904990" cy="9056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5" name="Text Placeholder 28">
            <a:extLst>
              <a:ext uri="{FF2B5EF4-FFF2-40B4-BE49-F238E27FC236}">
                <a16:creationId xmlns:a16="http://schemas.microsoft.com/office/drawing/2014/main" id="{C2A0DF0E-3546-795E-95AA-E011F8A776E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47337" y="5044360"/>
            <a:ext cx="2281235" cy="347664"/>
          </a:xfrm>
        </p:spPr>
        <p:txBody>
          <a:bodyPr lIns="0" tIns="0" r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 b="1" spc="20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26" name="Text Placeholder 28">
            <a:extLst>
              <a:ext uri="{FF2B5EF4-FFF2-40B4-BE49-F238E27FC236}">
                <a16:creationId xmlns:a16="http://schemas.microsoft.com/office/drawing/2014/main" id="{83990813-60FF-59A0-8C61-3EAD476C892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47337" y="5429606"/>
            <a:ext cx="2281235" cy="347664"/>
          </a:xfr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400" spc="2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27" name="Date Placeholder 17">
            <a:extLst>
              <a:ext uri="{FF2B5EF4-FFF2-40B4-BE49-F238E27FC236}">
                <a16:creationId xmlns:a16="http://schemas.microsoft.com/office/drawing/2014/main" id="{D7ABA0C8-2C23-E6CB-14C2-E9CB4DFAFE8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r>
              <a:rPr lang="en-GB"/>
              <a:t>10/9/2021</a:t>
            </a:r>
          </a:p>
        </p:txBody>
      </p:sp>
      <p:sp>
        <p:nvSpPr>
          <p:cNvPr id="28" name="Footer Placeholder 21">
            <a:extLst>
              <a:ext uri="{FF2B5EF4-FFF2-40B4-BE49-F238E27FC236}">
                <a16:creationId xmlns:a16="http://schemas.microsoft.com/office/drawing/2014/main" id="{B4B52474-9E2E-4334-A1B1-7024637D9D3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29" name="Slide Number Placeholder 22">
            <a:extLst>
              <a:ext uri="{FF2B5EF4-FFF2-40B4-BE49-F238E27FC236}">
                <a16:creationId xmlns:a16="http://schemas.microsoft.com/office/drawing/2014/main" id="{3F2BB075-55E3-072F-E4CB-4EAAA7D666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fld id="{92E2E523-4071-47C1-8214-8AAEC18CB4F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124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rgbClr val="006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3">
            <a:extLst>
              <a:ext uri="{FF2B5EF4-FFF2-40B4-BE49-F238E27FC236}">
                <a16:creationId xmlns:a16="http://schemas.microsoft.com/office/drawing/2014/main" id="{26E32DE0-5C0E-C140-68FB-DCAB8966282C}"/>
              </a:ext>
            </a:extLst>
          </p:cNvPr>
          <p:cNvSpPr/>
          <p:nvPr/>
        </p:nvSpPr>
        <p:spPr>
          <a:xfrm flipH="1">
            <a:off x="8580894" y="0"/>
            <a:ext cx="3611102" cy="361110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522704"/>
              <a:gd name="f8" fmla="+- 0 0 -90"/>
              <a:gd name="f9" fmla="*/ f3 1 1167493"/>
              <a:gd name="f10" fmla="*/ f4 1 1167493"/>
              <a:gd name="f11" fmla="+- f6 0 f5"/>
              <a:gd name="f12" fmla="*/ f8 f0 1"/>
              <a:gd name="f13" fmla="*/ f11 1 1167493"/>
              <a:gd name="f14" fmla="*/ 0 f11 1"/>
              <a:gd name="f15" fmla="*/ 1167493 f11 1"/>
              <a:gd name="f16" fmla="*/ f12 1 f2"/>
              <a:gd name="f17" fmla="*/ f14 1 1167493"/>
              <a:gd name="f18" fmla="*/ f15 1 1167493"/>
              <a:gd name="f19" fmla="*/ f5 1 f13"/>
              <a:gd name="f20" fmla="*/ f6 1 f13"/>
              <a:gd name="f21" fmla="+- f16 0 f1"/>
              <a:gd name="f22" fmla="*/ f17 1 f13"/>
              <a:gd name="f23" fmla="*/ f18 1 f13"/>
              <a:gd name="f24" fmla="*/ f19 f9 1"/>
              <a:gd name="f25" fmla="*/ f20 f9 1"/>
              <a:gd name="f26" fmla="*/ f20 f10 1"/>
              <a:gd name="f27" fmla="*/ f19 f10 1"/>
              <a:gd name="f28" fmla="*/ f22 f9 1"/>
              <a:gd name="f29" fmla="*/ f22 f10 1"/>
              <a:gd name="f30" fmla="*/ f23 f9 1"/>
              <a:gd name="f31" fmla="*/ f2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1">
                <a:pos x="f28" y="f29"/>
              </a:cxn>
              <a:cxn ang="f21">
                <a:pos x="f30" y="f29"/>
              </a:cxn>
              <a:cxn ang="f21">
                <a:pos x="f28" y="f31"/>
              </a:cxn>
              <a:cxn ang="f21">
                <a:pos x="f28" y="f29"/>
              </a:cxn>
            </a:cxnLst>
            <a:rect l="f24" t="f27" r="f25" b="f26"/>
            <a:pathLst>
              <a:path w="1167493" h="1167493">
                <a:moveTo>
                  <a:pt x="f5" y="f5"/>
                </a:moveTo>
                <a:lnTo>
                  <a:pt x="f6" y="f5"/>
                </a:lnTo>
                <a:cubicBezTo>
                  <a:pt x="f7" y="f5"/>
                  <a:pt x="f5" y="f7"/>
                  <a:pt x="f5" y="f6"/>
                </a:cubicBezTo>
                <a:lnTo>
                  <a:pt x="f5" y="f5"/>
                </a:ln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3" name="Freeform 4">
            <a:extLst>
              <a:ext uri="{FF2B5EF4-FFF2-40B4-BE49-F238E27FC236}">
                <a16:creationId xmlns:a16="http://schemas.microsoft.com/office/drawing/2014/main" id="{18659490-5E3D-188E-A563-7927859E2868}"/>
              </a:ext>
            </a:extLst>
          </p:cNvPr>
          <p:cNvSpPr/>
          <p:nvPr/>
        </p:nvSpPr>
        <p:spPr>
          <a:xfrm rot="5399996" flipH="1">
            <a:off x="-10" y="3246907"/>
            <a:ext cx="3611102" cy="361110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644789"/>
              <a:gd name="f8" fmla="val 522704"/>
              <a:gd name="f9" fmla="+- 0 0 -90"/>
              <a:gd name="f10" fmla="*/ f3 1 1167493"/>
              <a:gd name="f11" fmla="*/ f4 1 1167493"/>
              <a:gd name="f12" fmla="+- f6 0 f5"/>
              <a:gd name="f13" fmla="*/ f9 f0 1"/>
              <a:gd name="f14" fmla="*/ f12 1 1167493"/>
              <a:gd name="f15" fmla="*/ 0 f12 1"/>
              <a:gd name="f16" fmla="*/ 1167493 f12 1"/>
              <a:gd name="f17" fmla="*/ f13 1 f2"/>
              <a:gd name="f18" fmla="*/ f15 1 1167493"/>
              <a:gd name="f19" fmla="*/ f16 1 1167493"/>
              <a:gd name="f20" fmla="*/ f5 1 f14"/>
              <a:gd name="f21" fmla="*/ f6 1 f14"/>
              <a:gd name="f22" fmla="+- f17 0 f1"/>
              <a:gd name="f23" fmla="*/ f18 1 f14"/>
              <a:gd name="f24" fmla="*/ f19 1 f14"/>
              <a:gd name="f25" fmla="*/ f20 f10 1"/>
              <a:gd name="f26" fmla="*/ f21 f10 1"/>
              <a:gd name="f27" fmla="*/ f21 f11 1"/>
              <a:gd name="f28" fmla="*/ f20 f11 1"/>
              <a:gd name="f29" fmla="*/ f23 f10 1"/>
              <a:gd name="f30" fmla="*/ f23 f11 1"/>
              <a:gd name="f31" fmla="*/ f24 f10 1"/>
              <a:gd name="f32" fmla="*/ f2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">
                <a:pos x="f29" y="f30"/>
              </a:cxn>
              <a:cxn ang="f22">
                <a:pos x="f31" y="f32"/>
              </a:cxn>
              <a:cxn ang="f22">
                <a:pos x="f29" y="f32"/>
              </a:cxn>
              <a:cxn ang="f22">
                <a:pos x="f29" y="f30"/>
              </a:cxn>
            </a:cxnLst>
            <a:rect l="f25" t="f28" r="f26" b="f27"/>
            <a:pathLst>
              <a:path w="1167493" h="1167493">
                <a:moveTo>
                  <a:pt x="f5" y="f5"/>
                </a:moveTo>
                <a:cubicBezTo>
                  <a:pt x="f5" y="f7"/>
                  <a:pt x="f8" y="f6"/>
                  <a:pt x="f6" y="f6"/>
                </a:cubicBezTo>
                <a:lnTo>
                  <a:pt x="f5" y="f6"/>
                </a:lnTo>
                <a:lnTo>
                  <a:pt x="f5" y="f5"/>
                </a:ln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6929C70-8C58-B43B-5458-2F2611C016F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7487" y="381003"/>
            <a:ext cx="9779178" cy="1325559"/>
          </a:xfrm>
        </p:spPr>
        <p:txBody>
          <a:bodyPr anchor="b"/>
          <a:lstStyle>
            <a:lvl1pPr>
              <a:defRPr sz="48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54BAB35-9182-C046-4B72-F4F17CF2934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67496" y="2087556"/>
            <a:ext cx="9779178" cy="3366811"/>
          </a:xfrm>
        </p:spPr>
        <p:txBody>
          <a:bodyPr/>
          <a:lstStyle>
            <a:lvl1pPr marL="0" indent="0">
              <a:buNone/>
              <a:defRPr>
                <a:solidFill>
                  <a:srgbClr val="FFFFFF"/>
                </a:solidFill>
              </a:defRPr>
            </a:lvl1pPr>
            <a:lvl2pPr marL="457200" indent="0">
              <a:buNone/>
              <a:defRPr>
                <a:solidFill>
                  <a:srgbClr val="FFFFFF"/>
                </a:solidFill>
              </a:defRPr>
            </a:lvl2pPr>
            <a:lvl3pPr marL="914400" indent="0">
              <a:buNone/>
              <a:defRPr>
                <a:solidFill>
                  <a:srgbClr val="FFFFFF"/>
                </a:solidFill>
              </a:defRPr>
            </a:lvl3pPr>
            <a:lvl4pPr marL="1371600" indent="0">
              <a:buNone/>
              <a:defRPr>
                <a:solidFill>
                  <a:srgbClr val="FFFFFF"/>
                </a:solidFill>
              </a:defRPr>
            </a:lvl4pPr>
            <a:lvl5pPr marL="1828800" indent="0">
              <a:buNone/>
              <a:defRPr>
                <a:solidFill>
                  <a:srgbClr val="FFFFFF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2922A68-9110-3B20-2537-A564AC269B8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381003" y="6356351"/>
            <a:ext cx="1701021" cy="365129"/>
          </a:xfrm>
        </p:spPr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r>
              <a:rPr lang="en-GB"/>
              <a:t>10/9/2021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EA9A00B3-ACA7-2ADC-5DF4-12B5C4772D0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856F89F-6D70-BF5D-5FD3-5BE95CE7CC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153278" y="6356351"/>
            <a:ext cx="1657724" cy="365129"/>
          </a:xfrm>
        </p:spPr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fld id="{044EBB1B-C6C1-4F9C-BE80-7817B0C0668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365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23B2D-BFBD-3CEF-D9E6-FD94FB344B9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7487" y="381003"/>
            <a:ext cx="9779178" cy="1325559"/>
          </a:xfrm>
        </p:spPr>
        <p:txBody>
          <a:bodyPr anchor="b"/>
          <a:lstStyle>
            <a:lvl1pPr>
              <a:defRPr sz="48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F2986-2407-4233-0734-E32DD2FFB88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67496" y="2528206"/>
            <a:ext cx="4663440" cy="2828614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F2EE9F6E-C00C-3240-CE42-F856AE6FC222}"/>
              </a:ext>
            </a:extLst>
          </p:cNvPr>
          <p:cNvSpPr/>
          <p:nvPr/>
        </p:nvSpPr>
        <p:spPr>
          <a:xfrm flipH="1">
            <a:off x="8580894" y="0"/>
            <a:ext cx="3611102" cy="361110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522704"/>
              <a:gd name="f8" fmla="+- 0 0 -90"/>
              <a:gd name="f9" fmla="*/ f3 1 1167493"/>
              <a:gd name="f10" fmla="*/ f4 1 1167493"/>
              <a:gd name="f11" fmla="+- f6 0 f5"/>
              <a:gd name="f12" fmla="*/ f8 f0 1"/>
              <a:gd name="f13" fmla="*/ f11 1 1167493"/>
              <a:gd name="f14" fmla="*/ 0 f11 1"/>
              <a:gd name="f15" fmla="*/ 1167493 f11 1"/>
              <a:gd name="f16" fmla="*/ f12 1 f2"/>
              <a:gd name="f17" fmla="*/ f14 1 1167493"/>
              <a:gd name="f18" fmla="*/ f15 1 1167493"/>
              <a:gd name="f19" fmla="*/ f5 1 f13"/>
              <a:gd name="f20" fmla="*/ f6 1 f13"/>
              <a:gd name="f21" fmla="+- f16 0 f1"/>
              <a:gd name="f22" fmla="*/ f17 1 f13"/>
              <a:gd name="f23" fmla="*/ f18 1 f13"/>
              <a:gd name="f24" fmla="*/ f19 f9 1"/>
              <a:gd name="f25" fmla="*/ f20 f9 1"/>
              <a:gd name="f26" fmla="*/ f20 f10 1"/>
              <a:gd name="f27" fmla="*/ f19 f10 1"/>
              <a:gd name="f28" fmla="*/ f22 f9 1"/>
              <a:gd name="f29" fmla="*/ f22 f10 1"/>
              <a:gd name="f30" fmla="*/ f23 f9 1"/>
              <a:gd name="f31" fmla="*/ f2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1">
                <a:pos x="f28" y="f29"/>
              </a:cxn>
              <a:cxn ang="f21">
                <a:pos x="f30" y="f29"/>
              </a:cxn>
              <a:cxn ang="f21">
                <a:pos x="f28" y="f31"/>
              </a:cxn>
              <a:cxn ang="f21">
                <a:pos x="f28" y="f29"/>
              </a:cxn>
            </a:cxnLst>
            <a:rect l="f24" t="f27" r="f25" b="f26"/>
            <a:pathLst>
              <a:path w="1167493" h="1167493">
                <a:moveTo>
                  <a:pt x="f5" y="f5"/>
                </a:moveTo>
                <a:lnTo>
                  <a:pt x="f6" y="f5"/>
                </a:lnTo>
                <a:cubicBezTo>
                  <a:pt x="f7" y="f5"/>
                  <a:pt x="f5" y="f7"/>
                  <a:pt x="f5" y="f6"/>
                </a:cubicBezTo>
                <a:lnTo>
                  <a:pt x="f5" y="f5"/>
                </a:lnTo>
                <a:close/>
              </a:path>
            </a:pathLst>
          </a:custGeom>
          <a:solidFill>
            <a:srgbClr val="0068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7C13EEDA-6D8E-51C1-21D5-FE23C45D9FC4}"/>
              </a:ext>
            </a:extLst>
          </p:cNvPr>
          <p:cNvSpPr/>
          <p:nvPr/>
        </p:nvSpPr>
        <p:spPr>
          <a:xfrm flipH="1">
            <a:off x="8580894" y="3246897"/>
            <a:ext cx="3611102" cy="361110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644789"/>
              <a:gd name="f8" fmla="val 522704"/>
              <a:gd name="f9" fmla="+- 0 0 -90"/>
              <a:gd name="f10" fmla="*/ f3 1 1167493"/>
              <a:gd name="f11" fmla="*/ f4 1 1167493"/>
              <a:gd name="f12" fmla="+- f6 0 f5"/>
              <a:gd name="f13" fmla="*/ f9 f0 1"/>
              <a:gd name="f14" fmla="*/ f12 1 1167493"/>
              <a:gd name="f15" fmla="*/ 0 f12 1"/>
              <a:gd name="f16" fmla="*/ 1167493 f12 1"/>
              <a:gd name="f17" fmla="*/ f13 1 f2"/>
              <a:gd name="f18" fmla="*/ f15 1 1167493"/>
              <a:gd name="f19" fmla="*/ f16 1 1167493"/>
              <a:gd name="f20" fmla="*/ f5 1 f14"/>
              <a:gd name="f21" fmla="*/ f6 1 f14"/>
              <a:gd name="f22" fmla="+- f17 0 f1"/>
              <a:gd name="f23" fmla="*/ f18 1 f14"/>
              <a:gd name="f24" fmla="*/ f19 1 f14"/>
              <a:gd name="f25" fmla="*/ f20 f10 1"/>
              <a:gd name="f26" fmla="*/ f21 f10 1"/>
              <a:gd name="f27" fmla="*/ f21 f11 1"/>
              <a:gd name="f28" fmla="*/ f20 f11 1"/>
              <a:gd name="f29" fmla="*/ f23 f10 1"/>
              <a:gd name="f30" fmla="*/ f23 f11 1"/>
              <a:gd name="f31" fmla="*/ f24 f10 1"/>
              <a:gd name="f32" fmla="*/ f2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">
                <a:pos x="f29" y="f30"/>
              </a:cxn>
              <a:cxn ang="f22">
                <a:pos x="f31" y="f32"/>
              </a:cxn>
              <a:cxn ang="f22">
                <a:pos x="f29" y="f32"/>
              </a:cxn>
              <a:cxn ang="f22">
                <a:pos x="f29" y="f30"/>
              </a:cxn>
            </a:cxnLst>
            <a:rect l="f25" t="f28" r="f26" b="f27"/>
            <a:pathLst>
              <a:path w="1167493" h="1167493">
                <a:moveTo>
                  <a:pt x="f5" y="f5"/>
                </a:moveTo>
                <a:cubicBezTo>
                  <a:pt x="f5" y="f7"/>
                  <a:pt x="f8" y="f6"/>
                  <a:pt x="f6" y="f6"/>
                </a:cubicBezTo>
                <a:lnTo>
                  <a:pt x="f5" y="f6"/>
                </a:lnTo>
                <a:lnTo>
                  <a:pt x="f5" y="f5"/>
                </a:lnTo>
                <a:close/>
              </a:path>
            </a:pathLst>
          </a:custGeom>
          <a:solidFill>
            <a:srgbClr val="0068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80FE5510-CAC5-04A1-B408-1DAEC6406CB1}"/>
              </a:ext>
            </a:extLst>
          </p:cNvPr>
          <p:cNvSpPr/>
          <p:nvPr/>
        </p:nvSpPr>
        <p:spPr>
          <a:xfrm>
            <a:off x="0" y="0"/>
            <a:ext cx="933858" cy="93385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62693"/>
              <a:gd name="f7" fmla="val 476453"/>
              <a:gd name="f8" fmla="val 476452"/>
              <a:gd name="f9" fmla="+- 0 0 -90"/>
              <a:gd name="f10" fmla="*/ f3 1 862693"/>
              <a:gd name="f11" fmla="*/ f4 1 862693"/>
              <a:gd name="f12" fmla="+- f6 0 f5"/>
              <a:gd name="f13" fmla="*/ f9 f0 1"/>
              <a:gd name="f14" fmla="*/ f12 1 862693"/>
              <a:gd name="f15" fmla="*/ 0 f12 1"/>
              <a:gd name="f16" fmla="*/ 862693 f12 1"/>
              <a:gd name="f17" fmla="*/ f13 1 f2"/>
              <a:gd name="f18" fmla="*/ f15 1 862693"/>
              <a:gd name="f19" fmla="*/ f16 1 862693"/>
              <a:gd name="f20" fmla="*/ f5 1 f14"/>
              <a:gd name="f21" fmla="*/ f6 1 f14"/>
              <a:gd name="f22" fmla="+- f17 0 f1"/>
              <a:gd name="f23" fmla="*/ f18 1 f14"/>
              <a:gd name="f24" fmla="*/ f19 1 f14"/>
              <a:gd name="f25" fmla="*/ f20 f10 1"/>
              <a:gd name="f26" fmla="*/ f21 f10 1"/>
              <a:gd name="f27" fmla="*/ f21 f11 1"/>
              <a:gd name="f28" fmla="*/ f20 f11 1"/>
              <a:gd name="f29" fmla="*/ f23 f10 1"/>
              <a:gd name="f30" fmla="*/ f23 f11 1"/>
              <a:gd name="f31" fmla="*/ f24 f10 1"/>
              <a:gd name="f32" fmla="*/ f2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">
                <a:pos x="f29" y="f30"/>
              </a:cxn>
              <a:cxn ang="f22">
                <a:pos x="f31" y="f30"/>
              </a:cxn>
              <a:cxn ang="f22">
                <a:pos x="f29" y="f32"/>
              </a:cxn>
              <a:cxn ang="f22">
                <a:pos x="f29" y="f30"/>
              </a:cxn>
            </a:cxnLst>
            <a:rect l="f25" t="f28" r="f26" b="f27"/>
            <a:pathLst>
              <a:path w="862693" h="862693">
                <a:moveTo>
                  <a:pt x="f5" y="f5"/>
                </a:moveTo>
                <a:lnTo>
                  <a:pt x="f6" y="f5"/>
                </a:lnTo>
                <a:cubicBezTo>
                  <a:pt x="f6" y="f7"/>
                  <a:pt x="f8" y="f6"/>
                  <a:pt x="f5" y="f6"/>
                </a:cubicBezTo>
                <a:lnTo>
                  <a:pt x="f5" y="f5"/>
                </a:lnTo>
                <a:close/>
              </a:path>
            </a:pathLst>
          </a:custGeom>
          <a:solidFill>
            <a:srgbClr val="63718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grpSp>
        <p:nvGrpSpPr>
          <p:cNvPr id="7" name="Group 8">
            <a:extLst>
              <a:ext uri="{FF2B5EF4-FFF2-40B4-BE49-F238E27FC236}">
                <a16:creationId xmlns:a16="http://schemas.microsoft.com/office/drawing/2014/main" id="{DF88BD36-793C-BA50-3ECE-67643DFDC669}"/>
              </a:ext>
            </a:extLst>
          </p:cNvPr>
          <p:cNvGrpSpPr/>
          <p:nvPr/>
        </p:nvGrpSpPr>
        <p:grpSpPr>
          <a:xfrm>
            <a:off x="8082098" y="5590888"/>
            <a:ext cx="1572356" cy="1267102"/>
            <a:chOff x="8082098" y="5590888"/>
            <a:chExt cx="1572356" cy="1267102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5EDD016B-87BB-C83C-4FF8-772BFA7E5F99}"/>
                </a:ext>
              </a:extLst>
            </p:cNvPr>
            <p:cNvSpPr/>
            <p:nvPr/>
          </p:nvSpPr>
          <p:spPr>
            <a:xfrm rot="5400013" flipH="1" flipV="1">
              <a:off x="8627812" y="5831348"/>
              <a:ext cx="1267093" cy="7861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81641"/>
                <a:gd name="f7" fmla="val 1167493"/>
                <a:gd name="f8" fmla="val 1167473"/>
                <a:gd name="f9" fmla="val 522704"/>
                <a:gd name="f10" fmla="val 644789"/>
                <a:gd name="f11" fmla="val 714149"/>
                <a:gd name="f12" fmla="val 1318639"/>
                <a:gd name="f13" fmla="val 1815827"/>
                <a:gd name="f14" fmla="val 459408"/>
                <a:gd name="f15" fmla="val 1875614"/>
                <a:gd name="f16" fmla="val 1048124"/>
                <a:gd name="f17" fmla="+- 0 0 -90"/>
                <a:gd name="f18" fmla="*/ f3 1 1881641"/>
                <a:gd name="f19" fmla="*/ f4 1 1167493"/>
                <a:gd name="f20" fmla="+- f7 0 f5"/>
                <a:gd name="f21" fmla="+- f6 0 f5"/>
                <a:gd name="f22" fmla="*/ f17 f0 1"/>
                <a:gd name="f23" fmla="*/ f21 1 1881641"/>
                <a:gd name="f24" fmla="*/ f20 1 1167493"/>
                <a:gd name="f25" fmla="*/ 1881641 f21 1"/>
                <a:gd name="f26" fmla="*/ 1167473 f20 1"/>
                <a:gd name="f27" fmla="*/ 1167493 f20 1"/>
                <a:gd name="f28" fmla="*/ 1167493 f21 1"/>
                <a:gd name="f29" fmla="*/ 0 f21 1"/>
                <a:gd name="f30" fmla="*/ 0 f20 1"/>
                <a:gd name="f31" fmla="*/ 714149 f21 1"/>
                <a:gd name="f32" fmla="*/ 1875614 f21 1"/>
                <a:gd name="f33" fmla="*/ 1048124 f20 1"/>
                <a:gd name="f34" fmla="*/ f22 1 f2"/>
                <a:gd name="f35" fmla="*/ f25 1 1881641"/>
                <a:gd name="f36" fmla="*/ f26 1 1167493"/>
                <a:gd name="f37" fmla="*/ f27 1 1167493"/>
                <a:gd name="f38" fmla="*/ f28 1 1881641"/>
                <a:gd name="f39" fmla="*/ f29 1 1881641"/>
                <a:gd name="f40" fmla="*/ f30 1 1167493"/>
                <a:gd name="f41" fmla="*/ f31 1 1881641"/>
                <a:gd name="f42" fmla="*/ f32 1 1881641"/>
                <a:gd name="f43" fmla="*/ f33 1 1167493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4"/>
                <a:gd name="f52" fmla="*/ f38 1 f23"/>
                <a:gd name="f53" fmla="*/ f39 1 f23"/>
                <a:gd name="f54" fmla="*/ f40 1 f24"/>
                <a:gd name="f55" fmla="*/ f41 1 f23"/>
                <a:gd name="f56" fmla="*/ f42 1 f23"/>
                <a:gd name="f57" fmla="*/ f43 1 f24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9 1"/>
                <a:gd name="f65" fmla="*/ f52 f18 1"/>
                <a:gd name="f66" fmla="*/ f53 f18 1"/>
                <a:gd name="f67" fmla="*/ f54 f19 1"/>
                <a:gd name="f68" fmla="*/ f55 f18 1"/>
                <a:gd name="f69" fmla="*/ f56 f18 1"/>
                <a:gd name="f70" fmla="*/ f57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2" y="f64"/>
                </a:cxn>
                <a:cxn ang="f48">
                  <a:pos x="f65" y="f64"/>
                </a:cxn>
                <a:cxn ang="f48">
                  <a:pos x="f66" y="f67"/>
                </a:cxn>
                <a:cxn ang="f48">
                  <a:pos x="f68" y="f67"/>
                </a:cxn>
                <a:cxn ang="f48">
                  <a:pos x="f69" y="f70"/>
                </a:cxn>
                <a:cxn ang="f48">
                  <a:pos x="f62" y="f63"/>
                </a:cxn>
              </a:cxnLst>
              <a:rect l="f58" t="f61" r="f59" b="f60"/>
              <a:pathLst>
                <a:path w="1881641" h="1167493">
                  <a:moveTo>
                    <a:pt x="f6" y="f8"/>
                  </a:moveTo>
                  <a:lnTo>
                    <a:pt x="f6" y="f7"/>
                  </a:lnTo>
                  <a:lnTo>
                    <a:pt x="f7" y="f7"/>
                  </a:lnTo>
                  <a:cubicBezTo>
                    <a:pt x="f9" y="f7"/>
                    <a:pt x="f5" y="f10"/>
                    <a:pt x="f5" y="f5"/>
                  </a:cubicBezTo>
                  <a:lnTo>
                    <a:pt x="f11" y="f5"/>
                  </a:lnTo>
                  <a:cubicBezTo>
                    <a:pt x="f12" y="f5"/>
                    <a:pt x="f13" y="f14"/>
                    <a:pt x="f15" y="f16"/>
                  </a:cubicBezTo>
                  <a:lnTo>
                    <a:pt x="f6" y="f8"/>
                  </a:lnTo>
                  <a:close/>
                </a:path>
              </a:pathLst>
            </a:cu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AC9DD046-FA6A-6664-579C-0EF2DCEF1392}"/>
                </a:ext>
              </a:extLst>
            </p:cNvPr>
            <p:cNvSpPr/>
            <p:nvPr/>
          </p:nvSpPr>
          <p:spPr>
            <a:xfrm rot="16199987" flipV="1">
              <a:off x="7841647" y="5831339"/>
              <a:ext cx="1267093" cy="7861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81641"/>
                <a:gd name="f7" fmla="val 1167493"/>
                <a:gd name="f8" fmla="val 1167473"/>
                <a:gd name="f9" fmla="val 522704"/>
                <a:gd name="f10" fmla="val 644789"/>
                <a:gd name="f11" fmla="val 714149"/>
                <a:gd name="f12" fmla="val 1318639"/>
                <a:gd name="f13" fmla="val 1815827"/>
                <a:gd name="f14" fmla="val 459408"/>
                <a:gd name="f15" fmla="val 1875614"/>
                <a:gd name="f16" fmla="val 1048124"/>
                <a:gd name="f17" fmla="+- 0 0 -90"/>
                <a:gd name="f18" fmla="*/ f3 1 1881641"/>
                <a:gd name="f19" fmla="*/ f4 1 1167493"/>
                <a:gd name="f20" fmla="+- f7 0 f5"/>
                <a:gd name="f21" fmla="+- f6 0 f5"/>
                <a:gd name="f22" fmla="*/ f17 f0 1"/>
                <a:gd name="f23" fmla="*/ f21 1 1881641"/>
                <a:gd name="f24" fmla="*/ f20 1 1167493"/>
                <a:gd name="f25" fmla="*/ 1881641 f21 1"/>
                <a:gd name="f26" fmla="*/ 1167473 f20 1"/>
                <a:gd name="f27" fmla="*/ 1167493 f20 1"/>
                <a:gd name="f28" fmla="*/ 1167493 f21 1"/>
                <a:gd name="f29" fmla="*/ 0 f21 1"/>
                <a:gd name="f30" fmla="*/ 0 f20 1"/>
                <a:gd name="f31" fmla="*/ 714149 f21 1"/>
                <a:gd name="f32" fmla="*/ 1875614 f21 1"/>
                <a:gd name="f33" fmla="*/ 1048124 f20 1"/>
                <a:gd name="f34" fmla="*/ f22 1 f2"/>
                <a:gd name="f35" fmla="*/ f25 1 1881641"/>
                <a:gd name="f36" fmla="*/ f26 1 1167493"/>
                <a:gd name="f37" fmla="*/ f27 1 1167493"/>
                <a:gd name="f38" fmla="*/ f28 1 1881641"/>
                <a:gd name="f39" fmla="*/ f29 1 1881641"/>
                <a:gd name="f40" fmla="*/ f30 1 1167493"/>
                <a:gd name="f41" fmla="*/ f31 1 1881641"/>
                <a:gd name="f42" fmla="*/ f32 1 1881641"/>
                <a:gd name="f43" fmla="*/ f33 1 1167493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4"/>
                <a:gd name="f52" fmla="*/ f38 1 f23"/>
                <a:gd name="f53" fmla="*/ f39 1 f23"/>
                <a:gd name="f54" fmla="*/ f40 1 f24"/>
                <a:gd name="f55" fmla="*/ f41 1 f23"/>
                <a:gd name="f56" fmla="*/ f42 1 f23"/>
                <a:gd name="f57" fmla="*/ f43 1 f24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9 1"/>
                <a:gd name="f65" fmla="*/ f52 f18 1"/>
                <a:gd name="f66" fmla="*/ f53 f18 1"/>
                <a:gd name="f67" fmla="*/ f54 f19 1"/>
                <a:gd name="f68" fmla="*/ f55 f18 1"/>
                <a:gd name="f69" fmla="*/ f56 f18 1"/>
                <a:gd name="f70" fmla="*/ f57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2" y="f64"/>
                </a:cxn>
                <a:cxn ang="f48">
                  <a:pos x="f65" y="f64"/>
                </a:cxn>
                <a:cxn ang="f48">
                  <a:pos x="f66" y="f67"/>
                </a:cxn>
                <a:cxn ang="f48">
                  <a:pos x="f68" y="f67"/>
                </a:cxn>
                <a:cxn ang="f48">
                  <a:pos x="f69" y="f70"/>
                </a:cxn>
                <a:cxn ang="f48">
                  <a:pos x="f62" y="f63"/>
                </a:cxn>
              </a:cxnLst>
              <a:rect l="f58" t="f61" r="f59" b="f60"/>
              <a:pathLst>
                <a:path w="1881641" h="1167493">
                  <a:moveTo>
                    <a:pt x="f6" y="f8"/>
                  </a:moveTo>
                  <a:lnTo>
                    <a:pt x="f6" y="f7"/>
                  </a:lnTo>
                  <a:lnTo>
                    <a:pt x="f7" y="f7"/>
                  </a:lnTo>
                  <a:cubicBezTo>
                    <a:pt x="f9" y="f7"/>
                    <a:pt x="f5" y="f10"/>
                    <a:pt x="f5" y="f5"/>
                  </a:cubicBezTo>
                  <a:lnTo>
                    <a:pt x="f11" y="f5"/>
                  </a:lnTo>
                  <a:cubicBezTo>
                    <a:pt x="f12" y="f5"/>
                    <a:pt x="f13" y="f14"/>
                    <a:pt x="f15" y="f16"/>
                  </a:cubicBezTo>
                  <a:lnTo>
                    <a:pt x="f6" y="f8"/>
                  </a:lnTo>
                  <a:close/>
                </a:path>
              </a:pathLst>
            </a:custGeom>
            <a:solidFill>
              <a:srgbClr val="44546A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C255BCA4-F366-484D-AF13-9687F60B41B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r>
              <a:rPr lang="en-GB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218A792-97A0-3AF8-8D59-156A98FD23B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C88D2C92-608E-EE66-BCB4-BB714ED4A5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153278" y="6356351"/>
            <a:ext cx="1657724" cy="365129"/>
          </a:xfrm>
        </p:spPr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fld id="{8803C759-B0E2-4B0F-AE4A-7C2C31F41448}" type="slidenum">
              <a:t>‹#›</a:t>
            </a:fld>
            <a:endParaRPr lang="en-GB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66C536A-92E4-A5D4-09F3-990CE8A942E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283235" y="2528206"/>
            <a:ext cx="4663440" cy="2828614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1FA2D781-13E0-EEED-E0A4-0E507900D5A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167496" y="2005690"/>
            <a:ext cx="4663440" cy="522515"/>
          </a:xfrm>
        </p:spPr>
        <p:txBody>
          <a:bodyPr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A261AFFF-185B-0B4C-FEC3-0EF4A66C9A0A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283235" y="2005690"/>
            <a:ext cx="4663440" cy="522515"/>
          </a:xfrm>
        </p:spPr>
        <p:txBody>
          <a:bodyPr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6010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2C9EB-EFBA-3457-16CC-AECEF674E4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7487" y="381003"/>
            <a:ext cx="9779178" cy="1325559"/>
          </a:xfrm>
        </p:spPr>
        <p:txBody>
          <a:bodyPr anchor="b"/>
          <a:lstStyle>
            <a:lvl1pPr>
              <a:defRPr sz="48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8841A-B6F2-9D90-4BF4-FB0507478AE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67487" y="2526313"/>
            <a:ext cx="3218688" cy="2828614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37E6F449-6BDC-F9CF-C9FC-6C2C1B823419}"/>
              </a:ext>
            </a:extLst>
          </p:cNvPr>
          <p:cNvSpPr/>
          <p:nvPr/>
        </p:nvSpPr>
        <p:spPr>
          <a:xfrm rot="5400013">
            <a:off x="8580885" y="0"/>
            <a:ext cx="3611102" cy="361110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522704"/>
              <a:gd name="f8" fmla="+- 0 0 -90"/>
              <a:gd name="f9" fmla="*/ f3 1 1167493"/>
              <a:gd name="f10" fmla="*/ f4 1 1167493"/>
              <a:gd name="f11" fmla="+- f6 0 f5"/>
              <a:gd name="f12" fmla="*/ f8 f0 1"/>
              <a:gd name="f13" fmla="*/ f11 1 1167493"/>
              <a:gd name="f14" fmla="*/ 0 f11 1"/>
              <a:gd name="f15" fmla="*/ 1167493 f11 1"/>
              <a:gd name="f16" fmla="*/ f12 1 f2"/>
              <a:gd name="f17" fmla="*/ f14 1 1167493"/>
              <a:gd name="f18" fmla="*/ f15 1 1167493"/>
              <a:gd name="f19" fmla="*/ f5 1 f13"/>
              <a:gd name="f20" fmla="*/ f6 1 f13"/>
              <a:gd name="f21" fmla="+- f16 0 f1"/>
              <a:gd name="f22" fmla="*/ f17 1 f13"/>
              <a:gd name="f23" fmla="*/ f18 1 f13"/>
              <a:gd name="f24" fmla="*/ f19 f9 1"/>
              <a:gd name="f25" fmla="*/ f20 f9 1"/>
              <a:gd name="f26" fmla="*/ f20 f10 1"/>
              <a:gd name="f27" fmla="*/ f19 f10 1"/>
              <a:gd name="f28" fmla="*/ f22 f9 1"/>
              <a:gd name="f29" fmla="*/ f22 f10 1"/>
              <a:gd name="f30" fmla="*/ f23 f9 1"/>
              <a:gd name="f31" fmla="*/ f2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1">
                <a:pos x="f28" y="f29"/>
              </a:cxn>
              <a:cxn ang="f21">
                <a:pos x="f30" y="f29"/>
              </a:cxn>
              <a:cxn ang="f21">
                <a:pos x="f28" y="f31"/>
              </a:cxn>
              <a:cxn ang="f21">
                <a:pos x="f28" y="f29"/>
              </a:cxn>
            </a:cxnLst>
            <a:rect l="f24" t="f27" r="f25" b="f26"/>
            <a:pathLst>
              <a:path w="1167493" h="1167493">
                <a:moveTo>
                  <a:pt x="f5" y="f5"/>
                </a:moveTo>
                <a:lnTo>
                  <a:pt x="f6" y="f5"/>
                </a:lnTo>
                <a:cubicBezTo>
                  <a:pt x="f7" y="f5"/>
                  <a:pt x="f5" y="f7"/>
                  <a:pt x="f5" y="f6"/>
                </a:cubicBezTo>
                <a:lnTo>
                  <a:pt x="f5" y="f5"/>
                </a:lnTo>
                <a:close/>
              </a:path>
            </a:pathLst>
          </a:custGeom>
          <a:solidFill>
            <a:srgbClr val="0068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9DBC79A6-AFA6-3E9A-4F59-67B18F3569B1}"/>
              </a:ext>
            </a:extLst>
          </p:cNvPr>
          <p:cNvSpPr/>
          <p:nvPr/>
        </p:nvSpPr>
        <p:spPr>
          <a:xfrm>
            <a:off x="-2368" y="3246897"/>
            <a:ext cx="3611102" cy="361110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67493"/>
              <a:gd name="f7" fmla="val 644789"/>
              <a:gd name="f8" fmla="val 522704"/>
              <a:gd name="f9" fmla="+- 0 0 -90"/>
              <a:gd name="f10" fmla="*/ f3 1 1167493"/>
              <a:gd name="f11" fmla="*/ f4 1 1167493"/>
              <a:gd name="f12" fmla="+- f6 0 f5"/>
              <a:gd name="f13" fmla="*/ f9 f0 1"/>
              <a:gd name="f14" fmla="*/ f12 1 1167493"/>
              <a:gd name="f15" fmla="*/ 0 f12 1"/>
              <a:gd name="f16" fmla="*/ 1167493 f12 1"/>
              <a:gd name="f17" fmla="*/ f13 1 f2"/>
              <a:gd name="f18" fmla="*/ f15 1 1167493"/>
              <a:gd name="f19" fmla="*/ f16 1 1167493"/>
              <a:gd name="f20" fmla="*/ f5 1 f14"/>
              <a:gd name="f21" fmla="*/ f6 1 f14"/>
              <a:gd name="f22" fmla="+- f17 0 f1"/>
              <a:gd name="f23" fmla="*/ f18 1 f14"/>
              <a:gd name="f24" fmla="*/ f19 1 f14"/>
              <a:gd name="f25" fmla="*/ f20 f10 1"/>
              <a:gd name="f26" fmla="*/ f21 f10 1"/>
              <a:gd name="f27" fmla="*/ f21 f11 1"/>
              <a:gd name="f28" fmla="*/ f20 f11 1"/>
              <a:gd name="f29" fmla="*/ f23 f10 1"/>
              <a:gd name="f30" fmla="*/ f23 f11 1"/>
              <a:gd name="f31" fmla="*/ f24 f10 1"/>
              <a:gd name="f32" fmla="*/ f2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">
                <a:pos x="f29" y="f30"/>
              </a:cxn>
              <a:cxn ang="f22">
                <a:pos x="f31" y="f32"/>
              </a:cxn>
              <a:cxn ang="f22">
                <a:pos x="f29" y="f32"/>
              </a:cxn>
              <a:cxn ang="f22">
                <a:pos x="f29" y="f30"/>
              </a:cxn>
            </a:cxnLst>
            <a:rect l="f25" t="f28" r="f26" b="f27"/>
            <a:pathLst>
              <a:path w="1167493" h="1167493">
                <a:moveTo>
                  <a:pt x="f5" y="f5"/>
                </a:moveTo>
                <a:cubicBezTo>
                  <a:pt x="f5" y="f7"/>
                  <a:pt x="f8" y="f6"/>
                  <a:pt x="f6" y="f6"/>
                </a:cubicBezTo>
                <a:lnTo>
                  <a:pt x="f5" y="f6"/>
                </a:lnTo>
                <a:lnTo>
                  <a:pt x="f5" y="f5"/>
                </a:lnTo>
                <a:close/>
              </a:path>
            </a:pathLst>
          </a:custGeom>
          <a:solidFill>
            <a:srgbClr val="0068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A9C5F86C-74A2-57A8-C0D6-14789EA3273D}"/>
              </a:ext>
            </a:extLst>
          </p:cNvPr>
          <p:cNvSpPr/>
          <p:nvPr/>
        </p:nvSpPr>
        <p:spPr>
          <a:xfrm rot="5399996" flipH="1">
            <a:off x="11258138" y="5924141"/>
            <a:ext cx="933858" cy="93385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62693"/>
              <a:gd name="f7" fmla="val 476453"/>
              <a:gd name="f8" fmla="val 476452"/>
              <a:gd name="f9" fmla="+- 0 0 -90"/>
              <a:gd name="f10" fmla="*/ f3 1 862693"/>
              <a:gd name="f11" fmla="*/ f4 1 862693"/>
              <a:gd name="f12" fmla="+- f6 0 f5"/>
              <a:gd name="f13" fmla="*/ f9 f0 1"/>
              <a:gd name="f14" fmla="*/ f12 1 862693"/>
              <a:gd name="f15" fmla="*/ 0 f12 1"/>
              <a:gd name="f16" fmla="*/ 862693 f12 1"/>
              <a:gd name="f17" fmla="*/ f13 1 f2"/>
              <a:gd name="f18" fmla="*/ f15 1 862693"/>
              <a:gd name="f19" fmla="*/ f16 1 862693"/>
              <a:gd name="f20" fmla="*/ f5 1 f14"/>
              <a:gd name="f21" fmla="*/ f6 1 f14"/>
              <a:gd name="f22" fmla="+- f17 0 f1"/>
              <a:gd name="f23" fmla="*/ f18 1 f14"/>
              <a:gd name="f24" fmla="*/ f19 1 f14"/>
              <a:gd name="f25" fmla="*/ f20 f10 1"/>
              <a:gd name="f26" fmla="*/ f21 f10 1"/>
              <a:gd name="f27" fmla="*/ f21 f11 1"/>
              <a:gd name="f28" fmla="*/ f20 f11 1"/>
              <a:gd name="f29" fmla="*/ f23 f10 1"/>
              <a:gd name="f30" fmla="*/ f23 f11 1"/>
              <a:gd name="f31" fmla="*/ f24 f10 1"/>
              <a:gd name="f32" fmla="*/ f2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">
                <a:pos x="f29" y="f30"/>
              </a:cxn>
              <a:cxn ang="f22">
                <a:pos x="f31" y="f30"/>
              </a:cxn>
              <a:cxn ang="f22">
                <a:pos x="f29" y="f32"/>
              </a:cxn>
              <a:cxn ang="f22">
                <a:pos x="f29" y="f30"/>
              </a:cxn>
            </a:cxnLst>
            <a:rect l="f25" t="f28" r="f26" b="f27"/>
            <a:pathLst>
              <a:path w="862693" h="862693">
                <a:moveTo>
                  <a:pt x="f5" y="f5"/>
                </a:moveTo>
                <a:lnTo>
                  <a:pt x="f6" y="f5"/>
                </a:lnTo>
                <a:cubicBezTo>
                  <a:pt x="f6" y="f7"/>
                  <a:pt x="f8" y="f6"/>
                  <a:pt x="f5" y="f6"/>
                </a:cubicBezTo>
                <a:lnTo>
                  <a:pt x="f5" y="f5"/>
                </a:lnTo>
                <a:close/>
              </a:path>
            </a:pathLst>
          </a:custGeom>
          <a:solidFill>
            <a:srgbClr val="63718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grpSp>
        <p:nvGrpSpPr>
          <p:cNvPr id="7" name="Group 8">
            <a:extLst>
              <a:ext uri="{FF2B5EF4-FFF2-40B4-BE49-F238E27FC236}">
                <a16:creationId xmlns:a16="http://schemas.microsoft.com/office/drawing/2014/main" id="{3E4B4FC6-68E6-7424-A26E-94EC6657B3FE}"/>
              </a:ext>
            </a:extLst>
          </p:cNvPr>
          <p:cNvGrpSpPr/>
          <p:nvPr/>
        </p:nvGrpSpPr>
        <p:grpSpPr>
          <a:xfrm>
            <a:off x="2587423" y="5590888"/>
            <a:ext cx="1572355" cy="1267102"/>
            <a:chOff x="2587423" y="5590888"/>
            <a:chExt cx="1572355" cy="1267102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C308075A-57C8-7532-B377-E5625BC4DFAE}"/>
                </a:ext>
              </a:extLst>
            </p:cNvPr>
            <p:cNvSpPr/>
            <p:nvPr/>
          </p:nvSpPr>
          <p:spPr>
            <a:xfrm rot="5400013" flipH="1" flipV="1">
              <a:off x="3133136" y="5831348"/>
              <a:ext cx="1267093" cy="7861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81641"/>
                <a:gd name="f7" fmla="val 1167493"/>
                <a:gd name="f8" fmla="val 1167473"/>
                <a:gd name="f9" fmla="val 522704"/>
                <a:gd name="f10" fmla="val 644789"/>
                <a:gd name="f11" fmla="val 714149"/>
                <a:gd name="f12" fmla="val 1318639"/>
                <a:gd name="f13" fmla="val 1815827"/>
                <a:gd name="f14" fmla="val 459408"/>
                <a:gd name="f15" fmla="val 1875614"/>
                <a:gd name="f16" fmla="val 1048124"/>
                <a:gd name="f17" fmla="+- 0 0 -90"/>
                <a:gd name="f18" fmla="*/ f3 1 1881641"/>
                <a:gd name="f19" fmla="*/ f4 1 1167493"/>
                <a:gd name="f20" fmla="+- f7 0 f5"/>
                <a:gd name="f21" fmla="+- f6 0 f5"/>
                <a:gd name="f22" fmla="*/ f17 f0 1"/>
                <a:gd name="f23" fmla="*/ f21 1 1881641"/>
                <a:gd name="f24" fmla="*/ f20 1 1167493"/>
                <a:gd name="f25" fmla="*/ 1881641 f21 1"/>
                <a:gd name="f26" fmla="*/ 1167473 f20 1"/>
                <a:gd name="f27" fmla="*/ 1167493 f20 1"/>
                <a:gd name="f28" fmla="*/ 1167493 f21 1"/>
                <a:gd name="f29" fmla="*/ 0 f21 1"/>
                <a:gd name="f30" fmla="*/ 0 f20 1"/>
                <a:gd name="f31" fmla="*/ 714149 f21 1"/>
                <a:gd name="f32" fmla="*/ 1875614 f21 1"/>
                <a:gd name="f33" fmla="*/ 1048124 f20 1"/>
                <a:gd name="f34" fmla="*/ f22 1 f2"/>
                <a:gd name="f35" fmla="*/ f25 1 1881641"/>
                <a:gd name="f36" fmla="*/ f26 1 1167493"/>
                <a:gd name="f37" fmla="*/ f27 1 1167493"/>
                <a:gd name="f38" fmla="*/ f28 1 1881641"/>
                <a:gd name="f39" fmla="*/ f29 1 1881641"/>
                <a:gd name="f40" fmla="*/ f30 1 1167493"/>
                <a:gd name="f41" fmla="*/ f31 1 1881641"/>
                <a:gd name="f42" fmla="*/ f32 1 1881641"/>
                <a:gd name="f43" fmla="*/ f33 1 1167493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4"/>
                <a:gd name="f52" fmla="*/ f38 1 f23"/>
                <a:gd name="f53" fmla="*/ f39 1 f23"/>
                <a:gd name="f54" fmla="*/ f40 1 f24"/>
                <a:gd name="f55" fmla="*/ f41 1 f23"/>
                <a:gd name="f56" fmla="*/ f42 1 f23"/>
                <a:gd name="f57" fmla="*/ f43 1 f24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9 1"/>
                <a:gd name="f65" fmla="*/ f52 f18 1"/>
                <a:gd name="f66" fmla="*/ f53 f18 1"/>
                <a:gd name="f67" fmla="*/ f54 f19 1"/>
                <a:gd name="f68" fmla="*/ f55 f18 1"/>
                <a:gd name="f69" fmla="*/ f56 f18 1"/>
                <a:gd name="f70" fmla="*/ f57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2" y="f64"/>
                </a:cxn>
                <a:cxn ang="f48">
                  <a:pos x="f65" y="f64"/>
                </a:cxn>
                <a:cxn ang="f48">
                  <a:pos x="f66" y="f67"/>
                </a:cxn>
                <a:cxn ang="f48">
                  <a:pos x="f68" y="f67"/>
                </a:cxn>
                <a:cxn ang="f48">
                  <a:pos x="f69" y="f70"/>
                </a:cxn>
                <a:cxn ang="f48">
                  <a:pos x="f62" y="f63"/>
                </a:cxn>
              </a:cxnLst>
              <a:rect l="f58" t="f61" r="f59" b="f60"/>
              <a:pathLst>
                <a:path w="1881641" h="1167493">
                  <a:moveTo>
                    <a:pt x="f6" y="f8"/>
                  </a:moveTo>
                  <a:lnTo>
                    <a:pt x="f6" y="f7"/>
                  </a:lnTo>
                  <a:lnTo>
                    <a:pt x="f7" y="f7"/>
                  </a:lnTo>
                  <a:cubicBezTo>
                    <a:pt x="f9" y="f7"/>
                    <a:pt x="f5" y="f10"/>
                    <a:pt x="f5" y="f5"/>
                  </a:cubicBezTo>
                  <a:lnTo>
                    <a:pt x="f11" y="f5"/>
                  </a:lnTo>
                  <a:cubicBezTo>
                    <a:pt x="f12" y="f5"/>
                    <a:pt x="f13" y="f14"/>
                    <a:pt x="f15" y="f16"/>
                  </a:cubicBezTo>
                  <a:lnTo>
                    <a:pt x="f6" y="f8"/>
                  </a:lnTo>
                  <a:close/>
                </a:path>
              </a:pathLst>
            </a:cu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23118604-D127-2092-696B-0DCFD67EC2B7}"/>
                </a:ext>
              </a:extLst>
            </p:cNvPr>
            <p:cNvSpPr/>
            <p:nvPr/>
          </p:nvSpPr>
          <p:spPr>
            <a:xfrm rot="16199987" flipV="1">
              <a:off x="2346972" y="5831339"/>
              <a:ext cx="1267093" cy="7861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81641"/>
                <a:gd name="f7" fmla="val 1167493"/>
                <a:gd name="f8" fmla="val 1167473"/>
                <a:gd name="f9" fmla="val 522704"/>
                <a:gd name="f10" fmla="val 644789"/>
                <a:gd name="f11" fmla="val 714149"/>
                <a:gd name="f12" fmla="val 1318639"/>
                <a:gd name="f13" fmla="val 1815827"/>
                <a:gd name="f14" fmla="val 459408"/>
                <a:gd name="f15" fmla="val 1875614"/>
                <a:gd name="f16" fmla="val 1048124"/>
                <a:gd name="f17" fmla="+- 0 0 -90"/>
                <a:gd name="f18" fmla="*/ f3 1 1881641"/>
                <a:gd name="f19" fmla="*/ f4 1 1167493"/>
                <a:gd name="f20" fmla="+- f7 0 f5"/>
                <a:gd name="f21" fmla="+- f6 0 f5"/>
                <a:gd name="f22" fmla="*/ f17 f0 1"/>
                <a:gd name="f23" fmla="*/ f21 1 1881641"/>
                <a:gd name="f24" fmla="*/ f20 1 1167493"/>
                <a:gd name="f25" fmla="*/ 1881641 f21 1"/>
                <a:gd name="f26" fmla="*/ 1167473 f20 1"/>
                <a:gd name="f27" fmla="*/ 1167493 f20 1"/>
                <a:gd name="f28" fmla="*/ 1167493 f21 1"/>
                <a:gd name="f29" fmla="*/ 0 f21 1"/>
                <a:gd name="f30" fmla="*/ 0 f20 1"/>
                <a:gd name="f31" fmla="*/ 714149 f21 1"/>
                <a:gd name="f32" fmla="*/ 1875614 f21 1"/>
                <a:gd name="f33" fmla="*/ 1048124 f20 1"/>
                <a:gd name="f34" fmla="*/ f22 1 f2"/>
                <a:gd name="f35" fmla="*/ f25 1 1881641"/>
                <a:gd name="f36" fmla="*/ f26 1 1167493"/>
                <a:gd name="f37" fmla="*/ f27 1 1167493"/>
                <a:gd name="f38" fmla="*/ f28 1 1881641"/>
                <a:gd name="f39" fmla="*/ f29 1 1881641"/>
                <a:gd name="f40" fmla="*/ f30 1 1167493"/>
                <a:gd name="f41" fmla="*/ f31 1 1881641"/>
                <a:gd name="f42" fmla="*/ f32 1 1881641"/>
                <a:gd name="f43" fmla="*/ f33 1 1167493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4"/>
                <a:gd name="f52" fmla="*/ f38 1 f23"/>
                <a:gd name="f53" fmla="*/ f39 1 f23"/>
                <a:gd name="f54" fmla="*/ f40 1 f24"/>
                <a:gd name="f55" fmla="*/ f41 1 f23"/>
                <a:gd name="f56" fmla="*/ f42 1 f23"/>
                <a:gd name="f57" fmla="*/ f43 1 f24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9 1"/>
                <a:gd name="f65" fmla="*/ f52 f18 1"/>
                <a:gd name="f66" fmla="*/ f53 f18 1"/>
                <a:gd name="f67" fmla="*/ f54 f19 1"/>
                <a:gd name="f68" fmla="*/ f55 f18 1"/>
                <a:gd name="f69" fmla="*/ f56 f18 1"/>
                <a:gd name="f70" fmla="*/ f57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2" y="f64"/>
                </a:cxn>
                <a:cxn ang="f48">
                  <a:pos x="f65" y="f64"/>
                </a:cxn>
                <a:cxn ang="f48">
                  <a:pos x="f66" y="f67"/>
                </a:cxn>
                <a:cxn ang="f48">
                  <a:pos x="f68" y="f67"/>
                </a:cxn>
                <a:cxn ang="f48">
                  <a:pos x="f69" y="f70"/>
                </a:cxn>
                <a:cxn ang="f48">
                  <a:pos x="f62" y="f63"/>
                </a:cxn>
              </a:cxnLst>
              <a:rect l="f58" t="f61" r="f59" b="f60"/>
              <a:pathLst>
                <a:path w="1881641" h="1167493">
                  <a:moveTo>
                    <a:pt x="f6" y="f8"/>
                  </a:moveTo>
                  <a:lnTo>
                    <a:pt x="f6" y="f7"/>
                  </a:lnTo>
                  <a:lnTo>
                    <a:pt x="f7" y="f7"/>
                  </a:lnTo>
                  <a:cubicBezTo>
                    <a:pt x="f9" y="f7"/>
                    <a:pt x="f5" y="f10"/>
                    <a:pt x="f5" y="f5"/>
                  </a:cubicBezTo>
                  <a:lnTo>
                    <a:pt x="f11" y="f5"/>
                  </a:lnTo>
                  <a:cubicBezTo>
                    <a:pt x="f12" y="f5"/>
                    <a:pt x="f13" y="f14"/>
                    <a:pt x="f15" y="f16"/>
                  </a:cubicBezTo>
                  <a:lnTo>
                    <a:pt x="f6" y="f8"/>
                  </a:lnTo>
                  <a:close/>
                </a:path>
              </a:pathLst>
            </a:custGeom>
            <a:solidFill>
              <a:srgbClr val="44546A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B3019AD-BF97-4F66-6503-8F4C14DDA7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381003" y="6356351"/>
            <a:ext cx="1767114" cy="365129"/>
          </a:xfrm>
        </p:spPr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r>
              <a:rPr lang="en-GB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26092637-B189-415E-690A-0C96D5FEA8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C5955FCB-CE2D-E673-B525-8048A619E6A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683785" y="2526313"/>
            <a:ext cx="3173278" cy="2828614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C6B195C2-81EC-747F-FF7A-CC81E35671E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167496" y="2003807"/>
            <a:ext cx="3173278" cy="522515"/>
          </a:xfrm>
        </p:spPr>
        <p:txBody>
          <a:bodyPr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E6E41D6-DEC3-E2BF-8131-FBE3DA1DCCA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683785" y="2003807"/>
            <a:ext cx="3173278" cy="522515"/>
          </a:xfrm>
        </p:spPr>
        <p:txBody>
          <a:bodyPr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49F1EE8E-E9FB-D23F-7226-1138BAE602C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200083" y="2526313"/>
            <a:ext cx="3173278" cy="2828614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210EAFB7-BAC6-9626-B7D9-1021A1237E1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200083" y="2003807"/>
            <a:ext cx="3173278" cy="522515"/>
          </a:xfrm>
        </p:spPr>
        <p:txBody>
          <a:bodyPr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DD74340E-4441-B37B-9FA5-E73A543BDAB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153278" y="6356351"/>
            <a:ext cx="1657724" cy="365129"/>
          </a:xfrm>
        </p:spPr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fld id="{DF708CFD-EB25-4748-B2BE-2872B6F394D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1180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258E4-13C0-7934-E200-4D7913F24AC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67496" y="1122361"/>
            <a:ext cx="6220279" cy="2387598"/>
          </a:xfrm>
        </p:spPr>
        <p:txBody>
          <a:bodyPr anchor="b"/>
          <a:lstStyle>
            <a:lvl1pPr>
              <a:defRPr sz="6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481D3C-F77C-B06A-D231-5BA8F0066F7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67496" y="3602041"/>
            <a:ext cx="6220279" cy="224722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03A6904-1CC4-3D80-D378-0BC95DAD67B6}"/>
              </a:ext>
            </a:extLst>
          </p:cNvPr>
          <p:cNvSpPr/>
          <p:nvPr/>
        </p:nvSpPr>
        <p:spPr>
          <a:xfrm>
            <a:off x="8264429" y="0"/>
            <a:ext cx="3927576" cy="6858000"/>
          </a:xfrm>
          <a:prstGeom prst="rect">
            <a:avLst/>
          </a:prstGeom>
          <a:solidFill>
            <a:srgbClr val="DAE5E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grpSp>
        <p:nvGrpSpPr>
          <p:cNvPr id="5" name="Group 5">
            <a:extLst>
              <a:ext uri="{FF2B5EF4-FFF2-40B4-BE49-F238E27FC236}">
                <a16:creationId xmlns:a16="http://schemas.microsoft.com/office/drawing/2014/main" id="{D7B29DCA-9A9B-552F-0A8F-22567050F347}"/>
              </a:ext>
            </a:extLst>
          </p:cNvPr>
          <p:cNvGrpSpPr/>
          <p:nvPr/>
        </p:nvGrpSpPr>
        <p:grpSpPr>
          <a:xfrm>
            <a:off x="8264429" y="3685938"/>
            <a:ext cx="3927566" cy="3178856"/>
            <a:chOff x="8264429" y="3685938"/>
            <a:chExt cx="3927566" cy="3178856"/>
          </a:xfrm>
        </p:grpSpPr>
        <p:sp>
          <p:nvSpPr>
            <p:cNvPr id="6" name="Freeform 14">
              <a:extLst>
                <a:ext uri="{FF2B5EF4-FFF2-40B4-BE49-F238E27FC236}">
                  <a16:creationId xmlns:a16="http://schemas.microsoft.com/office/drawing/2014/main" id="{DD7B50C5-512F-8813-B471-A82E26B05462}"/>
                </a:ext>
              </a:extLst>
            </p:cNvPr>
            <p:cNvSpPr/>
            <p:nvPr/>
          </p:nvSpPr>
          <p:spPr>
            <a:xfrm rot="5400013" flipH="1" flipV="1">
              <a:off x="9620676" y="4293474"/>
              <a:ext cx="3178856" cy="19637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81641"/>
                <a:gd name="f7" fmla="val 1167493"/>
                <a:gd name="f8" fmla="val 1167473"/>
                <a:gd name="f9" fmla="val 522704"/>
                <a:gd name="f10" fmla="val 644789"/>
                <a:gd name="f11" fmla="val 714149"/>
                <a:gd name="f12" fmla="val 1318639"/>
                <a:gd name="f13" fmla="val 1815827"/>
                <a:gd name="f14" fmla="val 459408"/>
                <a:gd name="f15" fmla="val 1875614"/>
                <a:gd name="f16" fmla="val 1048124"/>
                <a:gd name="f17" fmla="+- 0 0 -90"/>
                <a:gd name="f18" fmla="*/ f3 1 1881641"/>
                <a:gd name="f19" fmla="*/ f4 1 1167493"/>
                <a:gd name="f20" fmla="+- f7 0 f5"/>
                <a:gd name="f21" fmla="+- f6 0 f5"/>
                <a:gd name="f22" fmla="*/ f17 f0 1"/>
                <a:gd name="f23" fmla="*/ f21 1 1881641"/>
                <a:gd name="f24" fmla="*/ f20 1 1167493"/>
                <a:gd name="f25" fmla="*/ 1881641 f21 1"/>
                <a:gd name="f26" fmla="*/ 1167473 f20 1"/>
                <a:gd name="f27" fmla="*/ 1167493 f20 1"/>
                <a:gd name="f28" fmla="*/ 1167493 f21 1"/>
                <a:gd name="f29" fmla="*/ 0 f21 1"/>
                <a:gd name="f30" fmla="*/ 0 f20 1"/>
                <a:gd name="f31" fmla="*/ 714149 f21 1"/>
                <a:gd name="f32" fmla="*/ 1875614 f21 1"/>
                <a:gd name="f33" fmla="*/ 1048124 f20 1"/>
                <a:gd name="f34" fmla="*/ f22 1 f2"/>
                <a:gd name="f35" fmla="*/ f25 1 1881641"/>
                <a:gd name="f36" fmla="*/ f26 1 1167493"/>
                <a:gd name="f37" fmla="*/ f27 1 1167493"/>
                <a:gd name="f38" fmla="*/ f28 1 1881641"/>
                <a:gd name="f39" fmla="*/ f29 1 1881641"/>
                <a:gd name="f40" fmla="*/ f30 1 1167493"/>
                <a:gd name="f41" fmla="*/ f31 1 1881641"/>
                <a:gd name="f42" fmla="*/ f32 1 1881641"/>
                <a:gd name="f43" fmla="*/ f33 1 1167493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4"/>
                <a:gd name="f52" fmla="*/ f38 1 f23"/>
                <a:gd name="f53" fmla="*/ f39 1 f23"/>
                <a:gd name="f54" fmla="*/ f40 1 f24"/>
                <a:gd name="f55" fmla="*/ f41 1 f23"/>
                <a:gd name="f56" fmla="*/ f42 1 f23"/>
                <a:gd name="f57" fmla="*/ f43 1 f24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9 1"/>
                <a:gd name="f65" fmla="*/ f52 f18 1"/>
                <a:gd name="f66" fmla="*/ f53 f18 1"/>
                <a:gd name="f67" fmla="*/ f54 f19 1"/>
                <a:gd name="f68" fmla="*/ f55 f18 1"/>
                <a:gd name="f69" fmla="*/ f56 f18 1"/>
                <a:gd name="f70" fmla="*/ f57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2" y="f64"/>
                </a:cxn>
                <a:cxn ang="f48">
                  <a:pos x="f65" y="f64"/>
                </a:cxn>
                <a:cxn ang="f48">
                  <a:pos x="f66" y="f67"/>
                </a:cxn>
                <a:cxn ang="f48">
                  <a:pos x="f68" y="f67"/>
                </a:cxn>
                <a:cxn ang="f48">
                  <a:pos x="f69" y="f70"/>
                </a:cxn>
                <a:cxn ang="f48">
                  <a:pos x="f62" y="f63"/>
                </a:cxn>
              </a:cxnLst>
              <a:rect l="f58" t="f61" r="f59" b="f60"/>
              <a:pathLst>
                <a:path w="1881641" h="1167493">
                  <a:moveTo>
                    <a:pt x="f6" y="f8"/>
                  </a:moveTo>
                  <a:lnTo>
                    <a:pt x="f6" y="f7"/>
                  </a:lnTo>
                  <a:lnTo>
                    <a:pt x="f7" y="f7"/>
                  </a:lnTo>
                  <a:cubicBezTo>
                    <a:pt x="f9" y="f7"/>
                    <a:pt x="f5" y="f10"/>
                    <a:pt x="f5" y="f5"/>
                  </a:cubicBezTo>
                  <a:lnTo>
                    <a:pt x="f11" y="f5"/>
                  </a:lnTo>
                  <a:cubicBezTo>
                    <a:pt x="f12" y="f5"/>
                    <a:pt x="f13" y="f14"/>
                    <a:pt x="f15" y="f16"/>
                  </a:cubicBezTo>
                  <a:lnTo>
                    <a:pt x="f6" y="f8"/>
                  </a:lnTo>
                  <a:close/>
                </a:path>
              </a:pathLst>
            </a:cu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7" name="Freeform 15">
              <a:extLst>
                <a:ext uri="{FF2B5EF4-FFF2-40B4-BE49-F238E27FC236}">
                  <a16:creationId xmlns:a16="http://schemas.microsoft.com/office/drawing/2014/main" id="{DFE2212A-074D-56E6-0E22-2B38971A588F}"/>
                </a:ext>
              </a:extLst>
            </p:cNvPr>
            <p:cNvSpPr/>
            <p:nvPr/>
          </p:nvSpPr>
          <p:spPr>
            <a:xfrm rot="16199987" flipV="1">
              <a:off x="7656893" y="4293474"/>
              <a:ext cx="3178856" cy="19637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81641"/>
                <a:gd name="f7" fmla="val 1167493"/>
                <a:gd name="f8" fmla="val 1167473"/>
                <a:gd name="f9" fmla="val 522704"/>
                <a:gd name="f10" fmla="val 644789"/>
                <a:gd name="f11" fmla="val 714149"/>
                <a:gd name="f12" fmla="val 1318639"/>
                <a:gd name="f13" fmla="val 1815827"/>
                <a:gd name="f14" fmla="val 459408"/>
                <a:gd name="f15" fmla="val 1875614"/>
                <a:gd name="f16" fmla="val 1048124"/>
                <a:gd name="f17" fmla="+- 0 0 -90"/>
                <a:gd name="f18" fmla="*/ f3 1 1881641"/>
                <a:gd name="f19" fmla="*/ f4 1 1167493"/>
                <a:gd name="f20" fmla="+- f7 0 f5"/>
                <a:gd name="f21" fmla="+- f6 0 f5"/>
                <a:gd name="f22" fmla="*/ f17 f0 1"/>
                <a:gd name="f23" fmla="*/ f21 1 1881641"/>
                <a:gd name="f24" fmla="*/ f20 1 1167493"/>
                <a:gd name="f25" fmla="*/ 1881641 f21 1"/>
                <a:gd name="f26" fmla="*/ 1167473 f20 1"/>
                <a:gd name="f27" fmla="*/ 1167493 f20 1"/>
                <a:gd name="f28" fmla="*/ 1167493 f21 1"/>
                <a:gd name="f29" fmla="*/ 0 f21 1"/>
                <a:gd name="f30" fmla="*/ 0 f20 1"/>
                <a:gd name="f31" fmla="*/ 714149 f21 1"/>
                <a:gd name="f32" fmla="*/ 1875614 f21 1"/>
                <a:gd name="f33" fmla="*/ 1048124 f20 1"/>
                <a:gd name="f34" fmla="*/ f22 1 f2"/>
                <a:gd name="f35" fmla="*/ f25 1 1881641"/>
                <a:gd name="f36" fmla="*/ f26 1 1167493"/>
                <a:gd name="f37" fmla="*/ f27 1 1167493"/>
                <a:gd name="f38" fmla="*/ f28 1 1881641"/>
                <a:gd name="f39" fmla="*/ f29 1 1881641"/>
                <a:gd name="f40" fmla="*/ f30 1 1167493"/>
                <a:gd name="f41" fmla="*/ f31 1 1881641"/>
                <a:gd name="f42" fmla="*/ f32 1 1881641"/>
                <a:gd name="f43" fmla="*/ f33 1 1167493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4"/>
                <a:gd name="f52" fmla="*/ f38 1 f23"/>
                <a:gd name="f53" fmla="*/ f39 1 f23"/>
                <a:gd name="f54" fmla="*/ f40 1 f24"/>
                <a:gd name="f55" fmla="*/ f41 1 f23"/>
                <a:gd name="f56" fmla="*/ f42 1 f23"/>
                <a:gd name="f57" fmla="*/ f43 1 f24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9 1"/>
                <a:gd name="f65" fmla="*/ f52 f18 1"/>
                <a:gd name="f66" fmla="*/ f53 f18 1"/>
                <a:gd name="f67" fmla="*/ f54 f19 1"/>
                <a:gd name="f68" fmla="*/ f55 f18 1"/>
                <a:gd name="f69" fmla="*/ f56 f18 1"/>
                <a:gd name="f70" fmla="*/ f57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2" y="f64"/>
                </a:cxn>
                <a:cxn ang="f48">
                  <a:pos x="f65" y="f64"/>
                </a:cxn>
                <a:cxn ang="f48">
                  <a:pos x="f66" y="f67"/>
                </a:cxn>
                <a:cxn ang="f48">
                  <a:pos x="f68" y="f67"/>
                </a:cxn>
                <a:cxn ang="f48">
                  <a:pos x="f69" y="f70"/>
                </a:cxn>
                <a:cxn ang="f48">
                  <a:pos x="f62" y="f63"/>
                </a:cxn>
              </a:cxnLst>
              <a:rect l="f58" t="f61" r="f59" b="f60"/>
              <a:pathLst>
                <a:path w="1881641" h="1167493">
                  <a:moveTo>
                    <a:pt x="f6" y="f8"/>
                  </a:moveTo>
                  <a:lnTo>
                    <a:pt x="f6" y="f7"/>
                  </a:lnTo>
                  <a:lnTo>
                    <a:pt x="f7" y="f7"/>
                  </a:lnTo>
                  <a:cubicBezTo>
                    <a:pt x="f9" y="f7"/>
                    <a:pt x="f5" y="f10"/>
                    <a:pt x="f5" y="f5"/>
                  </a:cubicBezTo>
                  <a:lnTo>
                    <a:pt x="f11" y="f5"/>
                  </a:lnTo>
                  <a:cubicBezTo>
                    <a:pt x="f12" y="f5"/>
                    <a:pt x="f13" y="f14"/>
                    <a:pt x="f15" y="f16"/>
                  </a:cubicBezTo>
                  <a:lnTo>
                    <a:pt x="f6" y="f8"/>
                  </a:lnTo>
                  <a:close/>
                </a:path>
              </a:pathLst>
            </a:custGeom>
            <a:solidFill>
              <a:srgbClr val="44546A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</p:grpSp>
      <p:sp>
        <p:nvSpPr>
          <p:cNvPr id="8" name="Freeform 21">
            <a:extLst>
              <a:ext uri="{FF2B5EF4-FFF2-40B4-BE49-F238E27FC236}">
                <a16:creationId xmlns:a16="http://schemas.microsoft.com/office/drawing/2014/main" id="{9F2FF777-F527-B6A6-826F-0238A4071D67}"/>
              </a:ext>
            </a:extLst>
          </p:cNvPr>
          <p:cNvSpPr/>
          <p:nvPr/>
        </p:nvSpPr>
        <p:spPr>
          <a:xfrm>
            <a:off x="0" y="0"/>
            <a:ext cx="1167496" cy="116749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62693"/>
              <a:gd name="f7" fmla="val 476453"/>
              <a:gd name="f8" fmla="val 476452"/>
              <a:gd name="f9" fmla="+- 0 0 -90"/>
              <a:gd name="f10" fmla="*/ f3 1 862693"/>
              <a:gd name="f11" fmla="*/ f4 1 862693"/>
              <a:gd name="f12" fmla="+- f6 0 f5"/>
              <a:gd name="f13" fmla="*/ f9 f0 1"/>
              <a:gd name="f14" fmla="*/ f12 1 862693"/>
              <a:gd name="f15" fmla="*/ 0 f12 1"/>
              <a:gd name="f16" fmla="*/ 862693 f12 1"/>
              <a:gd name="f17" fmla="*/ f13 1 f2"/>
              <a:gd name="f18" fmla="*/ f15 1 862693"/>
              <a:gd name="f19" fmla="*/ f16 1 862693"/>
              <a:gd name="f20" fmla="*/ f5 1 f14"/>
              <a:gd name="f21" fmla="*/ f6 1 f14"/>
              <a:gd name="f22" fmla="+- f17 0 f1"/>
              <a:gd name="f23" fmla="*/ f18 1 f14"/>
              <a:gd name="f24" fmla="*/ f19 1 f14"/>
              <a:gd name="f25" fmla="*/ f20 f10 1"/>
              <a:gd name="f26" fmla="*/ f21 f10 1"/>
              <a:gd name="f27" fmla="*/ f21 f11 1"/>
              <a:gd name="f28" fmla="*/ f20 f11 1"/>
              <a:gd name="f29" fmla="*/ f23 f10 1"/>
              <a:gd name="f30" fmla="*/ f23 f11 1"/>
              <a:gd name="f31" fmla="*/ f24 f10 1"/>
              <a:gd name="f32" fmla="*/ f2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">
                <a:pos x="f29" y="f30"/>
              </a:cxn>
              <a:cxn ang="f22">
                <a:pos x="f31" y="f30"/>
              </a:cxn>
              <a:cxn ang="f22">
                <a:pos x="f29" y="f32"/>
              </a:cxn>
              <a:cxn ang="f22">
                <a:pos x="f29" y="f30"/>
              </a:cxn>
            </a:cxnLst>
            <a:rect l="f25" t="f28" r="f26" b="f27"/>
            <a:pathLst>
              <a:path w="862693" h="862693">
                <a:moveTo>
                  <a:pt x="f5" y="f5"/>
                </a:moveTo>
                <a:lnTo>
                  <a:pt x="f6" y="f5"/>
                </a:lnTo>
                <a:cubicBezTo>
                  <a:pt x="f6" y="f7"/>
                  <a:pt x="f8" y="f6"/>
                  <a:pt x="f5" y="f6"/>
                </a:cubicBezTo>
                <a:lnTo>
                  <a:pt x="f5" y="f5"/>
                </a:lnTo>
                <a:close/>
              </a:path>
            </a:pathLst>
          </a:custGeom>
          <a:solidFill>
            <a:srgbClr val="63718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9" name="Freeform 16">
            <a:extLst>
              <a:ext uri="{FF2B5EF4-FFF2-40B4-BE49-F238E27FC236}">
                <a16:creationId xmlns:a16="http://schemas.microsoft.com/office/drawing/2014/main" id="{EE22CA82-D323-7B7D-74FF-1794EABC5A07}"/>
              </a:ext>
            </a:extLst>
          </p:cNvPr>
          <p:cNvSpPr/>
          <p:nvPr/>
        </p:nvSpPr>
        <p:spPr>
          <a:xfrm>
            <a:off x="10228213" y="0"/>
            <a:ext cx="1963783" cy="31788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963787"/>
              <a:gd name="f7" fmla="val 3178856"/>
              <a:gd name="f8" fmla="val 1967129"/>
              <a:gd name="f9" fmla="val 2349671"/>
              <a:gd name="f10" fmla="val 1963753"/>
              <a:gd name="f11" fmla="val 1763002"/>
              <a:gd name="f12" fmla="val 3168629"/>
              <a:gd name="f13" fmla="val 772749"/>
              <a:gd name="f14" fmla="val 3067186"/>
              <a:gd name="f15" fmla="val 2223585"/>
              <a:gd name="f16" fmla="val 1197921"/>
              <a:gd name="f17" fmla="val 1039961"/>
              <a:gd name="f18" fmla="+- 0 0 -90"/>
              <a:gd name="f19" fmla="*/ f3 1 1963787"/>
              <a:gd name="f20" fmla="*/ f4 1 3178856"/>
              <a:gd name="f21" fmla="+- f7 0 f5"/>
              <a:gd name="f22" fmla="+- f6 0 f5"/>
              <a:gd name="f23" fmla="*/ f18 f0 1"/>
              <a:gd name="f24" fmla="*/ f22 1 1963787"/>
              <a:gd name="f25" fmla="*/ f21 1 3178856"/>
              <a:gd name="f26" fmla="*/ 0 f22 1"/>
              <a:gd name="f27" fmla="*/ 0 f21 1"/>
              <a:gd name="f28" fmla="*/ 1963787 f22 1"/>
              <a:gd name="f29" fmla="*/ 1967129 f21 1"/>
              <a:gd name="f30" fmla="*/ 2349671 f21 1"/>
              <a:gd name="f31" fmla="*/ 3178856 f21 1"/>
              <a:gd name="f32" fmla="*/ 1963753 f22 1"/>
              <a:gd name="f33" fmla="*/ 1763002 f22 1"/>
              <a:gd name="f34" fmla="*/ 3168629 f21 1"/>
              <a:gd name="f35" fmla="*/ 1197921 f21 1"/>
              <a:gd name="f36" fmla="*/ 1039961 f21 1"/>
              <a:gd name="f37" fmla="*/ f23 1 f2"/>
              <a:gd name="f38" fmla="*/ f26 1 1963787"/>
              <a:gd name="f39" fmla="*/ f27 1 3178856"/>
              <a:gd name="f40" fmla="*/ f28 1 1963787"/>
              <a:gd name="f41" fmla="*/ f29 1 3178856"/>
              <a:gd name="f42" fmla="*/ f30 1 3178856"/>
              <a:gd name="f43" fmla="*/ f31 1 3178856"/>
              <a:gd name="f44" fmla="*/ f32 1 1963787"/>
              <a:gd name="f45" fmla="*/ f33 1 1963787"/>
              <a:gd name="f46" fmla="*/ f34 1 3178856"/>
              <a:gd name="f47" fmla="*/ f35 1 3178856"/>
              <a:gd name="f48" fmla="*/ f36 1 3178856"/>
              <a:gd name="f49" fmla="*/ f5 1 f24"/>
              <a:gd name="f50" fmla="*/ f6 1 f24"/>
              <a:gd name="f51" fmla="*/ f5 1 f25"/>
              <a:gd name="f52" fmla="*/ f7 1 f25"/>
              <a:gd name="f53" fmla="+- f37 0 f1"/>
              <a:gd name="f54" fmla="*/ f38 1 f24"/>
              <a:gd name="f55" fmla="*/ f39 1 f25"/>
              <a:gd name="f56" fmla="*/ f40 1 f24"/>
              <a:gd name="f57" fmla="*/ f41 1 f25"/>
              <a:gd name="f58" fmla="*/ f42 1 f25"/>
              <a:gd name="f59" fmla="*/ f43 1 f25"/>
              <a:gd name="f60" fmla="*/ f44 1 f24"/>
              <a:gd name="f61" fmla="*/ f45 1 f24"/>
              <a:gd name="f62" fmla="*/ f46 1 f25"/>
              <a:gd name="f63" fmla="*/ f47 1 f25"/>
              <a:gd name="f64" fmla="*/ f48 1 f25"/>
              <a:gd name="f65" fmla="*/ f49 f19 1"/>
              <a:gd name="f66" fmla="*/ f50 f19 1"/>
              <a:gd name="f67" fmla="*/ f52 f20 1"/>
              <a:gd name="f68" fmla="*/ f51 f20 1"/>
              <a:gd name="f69" fmla="*/ f54 f19 1"/>
              <a:gd name="f70" fmla="*/ f55 f20 1"/>
              <a:gd name="f71" fmla="*/ f56 f19 1"/>
              <a:gd name="f72" fmla="*/ f57 f20 1"/>
              <a:gd name="f73" fmla="*/ f58 f20 1"/>
              <a:gd name="f74" fmla="*/ f59 f20 1"/>
              <a:gd name="f75" fmla="*/ f60 f19 1"/>
              <a:gd name="f76" fmla="*/ f61 f19 1"/>
              <a:gd name="f77" fmla="*/ f62 f20 1"/>
              <a:gd name="f78" fmla="*/ f63 f20 1"/>
              <a:gd name="f79" fmla="*/ f64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3">
                <a:pos x="f69" y="f70"/>
              </a:cxn>
              <a:cxn ang="f53">
                <a:pos x="f71" y="f70"/>
              </a:cxn>
              <a:cxn ang="f53">
                <a:pos x="f71" y="f72"/>
              </a:cxn>
              <a:cxn ang="f53">
                <a:pos x="f71" y="f73"/>
              </a:cxn>
              <a:cxn ang="f53">
                <a:pos x="f71" y="f74"/>
              </a:cxn>
              <a:cxn ang="f53">
                <a:pos x="f75" y="f74"/>
              </a:cxn>
              <a:cxn ang="f53">
                <a:pos x="f76" y="f77"/>
              </a:cxn>
              <a:cxn ang="f53">
                <a:pos x="f69" y="f78"/>
              </a:cxn>
              <a:cxn ang="f53">
                <a:pos x="f69" y="f79"/>
              </a:cxn>
              <a:cxn ang="f53">
                <a:pos x="f69" y="f70"/>
              </a:cxn>
            </a:cxnLst>
            <a:rect l="f65" t="f68" r="f66" b="f67"/>
            <a:pathLst>
              <a:path w="1963787" h="3178856">
                <a:moveTo>
                  <a:pt x="f5" y="f5"/>
                </a:moveTo>
                <a:lnTo>
                  <a:pt x="f6" y="f5"/>
                </a:lnTo>
                <a:lnTo>
                  <a:pt x="f6" y="f8"/>
                </a:lnTo>
                <a:lnTo>
                  <a:pt x="f6" y="f9"/>
                </a:lnTo>
                <a:lnTo>
                  <a:pt x="f6" y="f7"/>
                </a:lnTo>
                <a:lnTo>
                  <a:pt x="f10" y="f7"/>
                </a:lnTo>
                <a:lnTo>
                  <a:pt x="f11" y="f12"/>
                </a:lnTo>
                <a:cubicBezTo>
                  <a:pt x="f13" y="f14"/>
                  <a:pt x="f5" y="f15"/>
                  <a:pt x="f5" y="f16"/>
                </a:cubicBezTo>
                <a:lnTo>
                  <a:pt x="f5" y="f17"/>
                </a:lnTo>
                <a:lnTo>
                  <a:pt x="f5" y="f5"/>
                </a:lnTo>
                <a:close/>
              </a:path>
            </a:pathLst>
          </a:custGeom>
          <a:solidFill>
            <a:srgbClr val="0068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320713378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427510-841A-4462-F544-19809542429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81003" y="381003"/>
            <a:ext cx="114300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6DA532-E1C8-61B3-C88D-20569E81037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381003" y="1825627"/>
            <a:ext cx="114300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F1304A-8F42-5DE7-9F06-029BF584CDDB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3810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44546A"/>
                </a:solidFill>
                <a:uFillTx/>
                <a:latin typeface="Tenorite"/>
              </a:defRPr>
            </a:lvl1pPr>
          </a:lstStyle>
          <a:p>
            <a:pPr lvl="0"/>
            <a:r>
              <a:rPr lang="en-GB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CDF4-8541-4E3E-2FF5-51C8F244045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44546A"/>
                </a:solidFill>
                <a:uFillTx/>
                <a:latin typeface="Tenorite"/>
              </a:defRPr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20A97B-045D-F9EE-AD74-4C63059353C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90678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44546A"/>
                </a:solidFill>
                <a:uFillTx/>
                <a:latin typeface="Tenorite"/>
              </a:defRPr>
            </a:lvl1pPr>
          </a:lstStyle>
          <a:p>
            <a:pPr lvl="0"/>
            <a:fld id="{D80684FA-B8CD-484B-A175-2149551477A8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Tenorite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Tenorite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Tenorite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Tenorite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Tenorite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Tenorite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DC173-E933-E551-3F15-F9E079E47D1F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 Black" pitchFamily="34"/>
              </a:rPr>
              <a:t>Manage a lunch time service in a busy high street restaurant.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32FBBD-5762-FC23-233E-D775497B074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 sz="1600">
                <a:latin typeface="Arial Black" pitchFamily="34"/>
              </a:rPr>
              <a:t>By</a:t>
            </a:r>
            <a:r>
              <a:rPr lang="en-GB"/>
              <a:t> </a:t>
            </a:r>
            <a:r>
              <a:rPr lang="en-GB" sz="2000">
                <a:latin typeface="Arial Black" pitchFamily="34"/>
              </a:rPr>
              <a:t>Marius Alexa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7C25D-B9A1-5E89-F7CD-1045CAD7200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74090" y="535893"/>
            <a:ext cx="9779178" cy="1325559"/>
          </a:xfrm>
        </p:spPr>
        <p:txBody>
          <a:bodyPr/>
          <a:lstStyle/>
          <a:p>
            <a:pPr lvl="0"/>
            <a:r>
              <a:rPr lang="en-GB" sz="4000">
                <a:latin typeface="Arial Black" pitchFamily="34"/>
              </a:rPr>
              <a:t>Table of 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2CCA9-E021-15C9-76EA-098BA9BFC1A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77684" y="1861453"/>
            <a:ext cx="9749332" cy="4305937"/>
          </a:xfrm>
        </p:spPr>
        <p:txBody>
          <a:bodyPr>
            <a:normAutofit/>
          </a:bodyPr>
          <a:lstStyle/>
          <a:p>
            <a:pPr lvl="0"/>
            <a:r>
              <a:rPr lang="en-GB" sz="2400" b="1">
                <a:latin typeface="Arial Black" pitchFamily="34"/>
                <a:cs typeface="Arial" pitchFamily="34"/>
              </a:rPr>
              <a:t>Introduction.</a:t>
            </a:r>
          </a:p>
          <a:p>
            <a:pPr lvl="0"/>
            <a:r>
              <a:rPr lang="en-GB" sz="2400" b="1">
                <a:latin typeface="Arial Black" pitchFamily="34"/>
                <a:cs typeface="Arial" pitchFamily="34"/>
              </a:rPr>
              <a:t>Preparation for service.</a:t>
            </a:r>
          </a:p>
          <a:p>
            <a:pPr lvl="0"/>
            <a:r>
              <a:rPr lang="en-GB" sz="2400" b="1">
                <a:latin typeface="Arial Black" pitchFamily="34"/>
                <a:cs typeface="Arial" pitchFamily="34"/>
              </a:rPr>
              <a:t>Kitchen team tasks.</a:t>
            </a:r>
          </a:p>
          <a:p>
            <a:pPr lvl="0"/>
            <a:r>
              <a:rPr lang="en-GB" sz="2400" b="1">
                <a:latin typeface="Arial Black" pitchFamily="34"/>
                <a:cs typeface="Arial" pitchFamily="34"/>
              </a:rPr>
              <a:t>Front of House team tasks.</a:t>
            </a:r>
          </a:p>
          <a:p>
            <a:pPr lvl="0"/>
            <a:r>
              <a:rPr lang="en-GB" sz="2400" b="1">
                <a:latin typeface="Arial Black" pitchFamily="34"/>
                <a:cs typeface="Arial" pitchFamily="34"/>
              </a:rPr>
              <a:t>Service flow.</a:t>
            </a:r>
          </a:p>
          <a:p>
            <a:pPr lvl="0"/>
            <a:r>
              <a:rPr lang="en-GB" sz="2400" b="1">
                <a:latin typeface="Arial Black" pitchFamily="34"/>
                <a:cs typeface="Arial" pitchFamily="34"/>
              </a:rPr>
              <a:t>Role of Restaurant Manager.</a:t>
            </a:r>
          </a:p>
          <a:p>
            <a:pPr lvl="0"/>
            <a:r>
              <a:rPr lang="en-GB" sz="2400" b="1">
                <a:latin typeface="Arial Black" pitchFamily="34"/>
                <a:cs typeface="Arial" pitchFamily="34"/>
              </a:rPr>
              <a:t>Conclusion.</a:t>
            </a:r>
          </a:p>
          <a:p>
            <a:pPr lvl="0"/>
            <a:r>
              <a:rPr lang="en-GB" sz="2400" b="1">
                <a:latin typeface="Arial Black" pitchFamily="34"/>
                <a:cs typeface="Arial" pitchFamily="34"/>
              </a:rPr>
              <a:t>Thank you.</a:t>
            </a:r>
          </a:p>
          <a:p>
            <a:pPr lvl="0"/>
            <a:r>
              <a:rPr lang="en-GB" sz="2400" b="1">
                <a:latin typeface="Arial Black" pitchFamily="34"/>
                <a:cs typeface="Arial" pitchFamily="34"/>
              </a:rPr>
              <a:t>References.</a:t>
            </a:r>
          </a:p>
          <a:p>
            <a:pPr lvl="0"/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5129BE9-AA2C-9F4F-3142-9DE6A9E7E802}"/>
              </a:ext>
            </a:extLst>
          </p:cNvPr>
          <p:cNvSpPr txBox="1"/>
          <p:nvPr/>
        </p:nvSpPr>
        <p:spPr>
          <a:xfrm>
            <a:off x="10153278" y="6356351"/>
            <a:ext cx="1657724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E45BBD4-3778-4949-87CD-F7B0C4D3C8AF}" type="slidenum">
              <a:t>2</a:t>
            </a:fld>
            <a:endParaRPr lang="en-GB" sz="1200" b="0" i="0" u="none" strike="noStrike" kern="1200" cap="none" spc="0" baseline="0">
              <a:solidFill>
                <a:srgbClr val="DAE5EF"/>
              </a:solidFill>
              <a:uFillTx/>
              <a:latin typeface="Tenorite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6ADB2-24E1-179A-B843-8C72B71E50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1303" y="1001487"/>
            <a:ext cx="9779178" cy="1325559"/>
          </a:xfrm>
        </p:spPr>
        <p:txBody>
          <a:bodyPr/>
          <a:lstStyle/>
          <a:p>
            <a:pPr lvl="0"/>
            <a:r>
              <a:rPr lang="en-GB" sz="4000">
                <a:latin typeface="Arial Black" pitchFamily="34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946F0-B122-077E-10F4-5E3ED988FDD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34784" y="2702609"/>
            <a:ext cx="9779178" cy="3436479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Welcome and thank you for joining me for this presentation on managing a lunchtime service in a busy high street restaurant.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The focus of this presentation is to provide a visual experience and description of the skills required to manage such a service.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259DB9C-D9B4-61AB-7B3D-D0C878F0DD75}"/>
              </a:ext>
            </a:extLst>
          </p:cNvPr>
          <p:cNvSpPr txBox="1"/>
          <p:nvPr/>
        </p:nvSpPr>
        <p:spPr>
          <a:xfrm>
            <a:off x="10206322" y="6356351"/>
            <a:ext cx="160468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DFDA2F6-2344-43A6-B217-5773041CFEE2}" type="slidenum">
              <a:t>3</a:t>
            </a:fld>
            <a:endParaRPr lang="en-GB" sz="1200" b="0" i="0" u="none" strike="noStrike" kern="1200" cap="none" spc="0" baseline="0">
              <a:solidFill>
                <a:srgbClr val="637183"/>
              </a:solidFill>
              <a:uFillTx/>
              <a:latin typeface="Tenorite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DA27B-BBAF-2788-6E54-30AD483FBD5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7487" y="1723680"/>
            <a:ext cx="9779178" cy="1325559"/>
          </a:xfrm>
        </p:spPr>
        <p:txBody>
          <a:bodyPr/>
          <a:lstStyle/>
          <a:p>
            <a:pPr lvl="0"/>
            <a:r>
              <a:rPr lang="en-GB" sz="4000">
                <a:latin typeface="Arial Black" pitchFamily="34"/>
              </a:rPr>
              <a:t>Preparation for Service</a:t>
            </a:r>
            <a:br>
              <a:rPr lang="en-GB"/>
            </a:b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4D2DDF-A312-1EFA-5BEB-462D6C7F6ED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06284" y="2090510"/>
            <a:ext cx="9779178" cy="3436479"/>
          </a:xfrm>
        </p:spPr>
        <p:txBody>
          <a:bodyPr/>
          <a:lstStyle/>
          <a:p>
            <a:pPr marL="0" lvl="0" indent="0">
              <a:lnSpc>
                <a:spcPct val="150000"/>
              </a:lnSpc>
              <a:buNone/>
            </a:pPr>
            <a:endParaRPr lang="en-GB" sz="2400">
              <a:solidFill>
                <a:srgbClr val="FFFFFF"/>
              </a:solidFill>
            </a:endParaRPr>
          </a:p>
          <a:p>
            <a:pPr marL="342900" lvl="0" indent="-342900">
              <a:lnSpc>
                <a:spcPct val="20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Check reservations and walk-ins.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Assign tasks to kitchen and front-of-house teams.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Review menu and specials.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Check inventory and stock up on suppli</a:t>
            </a:r>
            <a:r>
              <a:rPr lang="en-GB" sz="2400">
                <a:solidFill>
                  <a:srgbClr val="FFFFFF"/>
                </a:solidFill>
              </a:rPr>
              <a:t>es.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C0B8E7B-3DED-DD28-8700-43210363D4C3}"/>
              </a:ext>
            </a:extLst>
          </p:cNvPr>
          <p:cNvSpPr txBox="1"/>
          <p:nvPr/>
        </p:nvSpPr>
        <p:spPr>
          <a:xfrm>
            <a:off x="10206322" y="6356351"/>
            <a:ext cx="160468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44F8FED-9035-4FFE-8AA3-F967095D0166}" type="slidenum">
              <a:t>4</a:t>
            </a:fld>
            <a:endParaRPr lang="en-GB" sz="1200" b="0" i="0" u="none" strike="noStrike" kern="1200" cap="none" spc="0" baseline="0">
              <a:solidFill>
                <a:srgbClr val="637183"/>
              </a:solidFill>
              <a:uFillTx/>
              <a:latin typeface="Tenorite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54B1A-A9AF-6913-5172-E61FEF87339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7487" y="1723680"/>
            <a:ext cx="9779178" cy="1325559"/>
          </a:xfrm>
        </p:spPr>
        <p:txBody>
          <a:bodyPr/>
          <a:lstStyle/>
          <a:p>
            <a:pPr lvl="0"/>
            <a:r>
              <a:rPr lang="en-GB" sz="4000">
                <a:latin typeface="Arial Black" pitchFamily="34"/>
              </a:rPr>
              <a:t>Kitchen Team Tasks</a:t>
            </a:r>
            <a:br>
              <a:rPr lang="en-GB"/>
            </a:b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80EF5E-6254-A432-1079-64565613166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67487" y="1885721"/>
            <a:ext cx="9779178" cy="3436479"/>
          </a:xfrm>
        </p:spPr>
        <p:txBody>
          <a:bodyPr/>
          <a:lstStyle/>
          <a:p>
            <a:pPr marL="0" lvl="0" indent="0">
              <a:lnSpc>
                <a:spcPct val="150000"/>
              </a:lnSpc>
              <a:buNone/>
            </a:pPr>
            <a:endParaRPr lang="en-GB" sz="2400">
              <a:solidFill>
                <a:srgbClr val="FFFFFF"/>
              </a:solidFill>
            </a:endParaRP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Head Chef: oversees kitchen operations and manage the Sous chef and commis chefs.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Sous chef: assist Head Chef and manage the kitchen staff in his absence.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Commis chefs: prepare ingredients and assist with cooking.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Kitchen porter: wash dishes, clean and maintain kitchen equipment.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2BE8190-D511-4BF9-4973-53B4F2517BC1}"/>
              </a:ext>
            </a:extLst>
          </p:cNvPr>
          <p:cNvSpPr txBox="1"/>
          <p:nvPr/>
        </p:nvSpPr>
        <p:spPr>
          <a:xfrm>
            <a:off x="10206322" y="6356351"/>
            <a:ext cx="160468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8E01459-57E9-4726-9152-7BAA422D7A6A}" type="slidenum">
              <a:t>5</a:t>
            </a:fld>
            <a:endParaRPr lang="en-GB" sz="1200" b="0" i="0" u="none" strike="noStrike" kern="1200" cap="none" spc="0" baseline="0">
              <a:solidFill>
                <a:srgbClr val="637183"/>
              </a:solidFill>
              <a:uFillTx/>
              <a:latin typeface="Tenorite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471DA-86AC-487F-EAB5-B075129F3FD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7487" y="1673681"/>
            <a:ext cx="9779178" cy="1249363"/>
          </a:xfrm>
        </p:spPr>
        <p:txBody>
          <a:bodyPr/>
          <a:lstStyle/>
          <a:p>
            <a:pPr lvl="0"/>
            <a:r>
              <a:rPr lang="en-GB" sz="4000">
                <a:latin typeface="Arial Black" pitchFamily="34"/>
              </a:rPr>
              <a:t>Front of House Team Tasks</a:t>
            </a:r>
            <a:br>
              <a:rPr lang="en-GB" sz="4000">
                <a:latin typeface="Arial Black" pitchFamily="34"/>
              </a:rPr>
            </a:br>
            <a:endParaRPr lang="en-GB" sz="4000">
              <a:latin typeface="Arial Black" pitchFamily="34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AD3343-D5A7-1098-0189-0E70B4B382B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6606" y="2298362"/>
            <a:ext cx="9779178" cy="3436479"/>
          </a:xfrm>
        </p:spPr>
        <p:txBody>
          <a:bodyPr/>
          <a:lstStyle/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Front of House Manager: oversee restaurant operations and manage the service staff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Head Waiter: Supervises waiters and assist with service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Waiters: take orders, serve food and beverages, and assist customers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Mixologist: prepare cocktails and other drinks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Bar team member: assist with beverage service and maintain bar</a:t>
            </a:r>
            <a:r>
              <a:rPr lang="en-GB" sz="2000">
                <a:solidFill>
                  <a:srgbClr val="FFFFFF"/>
                </a:solidFill>
                <a:latin typeface="Arial" pitchFamily="34"/>
                <a:cs typeface="Arial" pitchFamily="34"/>
              </a:rPr>
              <a:t> cleanliness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Host: greet and seat guests, manage reservations and waitlist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8743655-3CC2-BA78-4F70-72937CE6FF7D}"/>
              </a:ext>
            </a:extLst>
          </p:cNvPr>
          <p:cNvSpPr txBox="1"/>
          <p:nvPr/>
        </p:nvSpPr>
        <p:spPr>
          <a:xfrm>
            <a:off x="10206322" y="6356351"/>
            <a:ext cx="160468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6D272B1-7BCD-42AE-897B-77D19B50642B}" type="slidenum">
              <a:t>6</a:t>
            </a:fld>
            <a:endParaRPr lang="en-GB" sz="1200" b="0" i="0" u="none" strike="noStrike" kern="1200" cap="none" spc="0" baseline="0">
              <a:solidFill>
                <a:srgbClr val="637183"/>
              </a:solidFill>
              <a:uFillTx/>
              <a:latin typeface="Tenorite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3E023-2138-CCA7-7462-DE921B59755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4784" y="1625711"/>
            <a:ext cx="9779178" cy="1325559"/>
          </a:xfrm>
        </p:spPr>
        <p:txBody>
          <a:bodyPr/>
          <a:lstStyle/>
          <a:p>
            <a:pPr lvl="0"/>
            <a:r>
              <a:rPr lang="en-GB" sz="4000">
                <a:latin typeface="Arial Black" pitchFamily="34"/>
              </a:rPr>
              <a:t>Service Flow</a:t>
            </a:r>
            <a:br>
              <a:rPr lang="en-GB" sz="4000">
                <a:latin typeface="Arial Black" pitchFamily="34"/>
              </a:rPr>
            </a:br>
            <a:endParaRPr lang="en-GB" sz="4000">
              <a:latin typeface="Arial Black" pitchFamily="34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93EA31-CE3D-1A44-15ED-ED36B17C974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69518" y="2386465"/>
            <a:ext cx="9779178" cy="3436479"/>
          </a:xfrm>
        </p:spPr>
        <p:txBody>
          <a:bodyPr/>
          <a:lstStyle/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Greeting and seating guests.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Taking orders and serving food and beverages.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Checking on customers and addressing any issues.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Clearing tables and resetting for the</a:t>
            </a:r>
            <a:r>
              <a:rPr lang="en-GB" sz="2000">
                <a:solidFill>
                  <a:srgbClr val="FFFFFF"/>
                </a:solidFill>
                <a:latin typeface="Arial" pitchFamily="34"/>
                <a:cs typeface="Arial" pitchFamily="34"/>
              </a:rPr>
              <a:t> next guests.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Managing walk-ins and waitlists.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471B80-C23B-79AE-9A57-EB335D3663DA}"/>
              </a:ext>
            </a:extLst>
          </p:cNvPr>
          <p:cNvSpPr txBox="1"/>
          <p:nvPr/>
        </p:nvSpPr>
        <p:spPr>
          <a:xfrm>
            <a:off x="3810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DAE5EF"/>
              </a:solidFill>
              <a:uFillTx/>
              <a:latin typeface="Tenorite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F71517-1E87-2246-D288-A2BDAC5F5E11}"/>
              </a:ext>
            </a:extLst>
          </p:cNvPr>
          <p:cNvSpPr txBox="1"/>
          <p:nvPr/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DAE5EF"/>
              </a:solidFill>
              <a:uFillTx/>
              <a:latin typeface="Tenorite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D4868B-F500-166A-5114-DA96F2720C60}"/>
              </a:ext>
            </a:extLst>
          </p:cNvPr>
          <p:cNvSpPr txBox="1"/>
          <p:nvPr/>
        </p:nvSpPr>
        <p:spPr>
          <a:xfrm>
            <a:off x="10206322" y="6356351"/>
            <a:ext cx="160468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0EB8018-2A55-4BA9-AE93-084AE6136073}" type="slidenum">
              <a:t>7</a:t>
            </a:fld>
            <a:endParaRPr lang="en-GB" sz="1200" b="0" i="0" u="none" strike="noStrike" kern="1200" cap="none" spc="0" baseline="0">
              <a:solidFill>
                <a:srgbClr val="637183"/>
              </a:solidFill>
              <a:uFillTx/>
              <a:latin typeface="Tenorite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F71C8-DD25-A55B-B12B-BFBC4E24202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4153" y="1684343"/>
            <a:ext cx="9779178" cy="1325559"/>
          </a:xfrm>
        </p:spPr>
        <p:txBody>
          <a:bodyPr/>
          <a:lstStyle/>
          <a:p>
            <a:pPr lvl="0"/>
            <a:r>
              <a:rPr lang="en-GB" sz="4000">
                <a:latin typeface="Arial Black" pitchFamily="34"/>
              </a:rPr>
              <a:t>Role of Restaurant Manager</a:t>
            </a:r>
            <a:br>
              <a:rPr lang="en-GB"/>
            </a:b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607883-495F-B7EB-B7B1-6BC115F767A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28700" y="2302102"/>
            <a:ext cx="9779178" cy="3436479"/>
          </a:xfrm>
        </p:spPr>
        <p:txBody>
          <a:bodyPr/>
          <a:lstStyle/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Ensure smooth operations and efficient service.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Monitor food quality and consistency.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Address any issues or complaints.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Ensure compliance with health and safety regulations.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Manage staffing and scheduling.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D18F9406-B400-DB63-C97E-27A346A47C9C}"/>
              </a:ext>
            </a:extLst>
          </p:cNvPr>
          <p:cNvSpPr txBox="1"/>
          <p:nvPr/>
        </p:nvSpPr>
        <p:spPr>
          <a:xfrm>
            <a:off x="10206322" y="6356351"/>
            <a:ext cx="160468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03043FB-5636-49CA-8324-BA77455A908F}" type="slidenum">
              <a:t>8</a:t>
            </a:fld>
            <a:endParaRPr lang="en-GB" sz="1200" b="0" i="0" u="none" strike="noStrike" kern="1200" cap="none" spc="0" baseline="0">
              <a:solidFill>
                <a:srgbClr val="637183"/>
              </a:solidFill>
              <a:uFillTx/>
              <a:latin typeface="Tenorite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8AD6A-824C-5F12-1CD9-D50F2D7AF07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89903" y="1723680"/>
            <a:ext cx="9779178" cy="1325559"/>
          </a:xfrm>
        </p:spPr>
        <p:txBody>
          <a:bodyPr/>
          <a:lstStyle/>
          <a:p>
            <a:pPr lvl="0"/>
            <a:r>
              <a:rPr lang="en-GB" sz="4000">
                <a:latin typeface="Arial Black" pitchFamily="34"/>
              </a:rPr>
              <a:t>Conclusion</a:t>
            </a:r>
            <a:br>
              <a:rPr lang="en-GB"/>
            </a:b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DEC5E-8355-3226-622A-8EC266A9FB6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77684" y="2386465"/>
            <a:ext cx="9779178" cy="3436479"/>
          </a:xfrm>
        </p:spPr>
        <p:txBody>
          <a:bodyPr/>
          <a:lstStyle/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Managing a lunchtime service in a busy high street restaurant requires a range of skills, including effective communication, attention to detail, and the ability to work under pressure.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2000" b="1">
                <a:solidFill>
                  <a:srgbClr val="FFFFFF"/>
                </a:solidFill>
                <a:latin typeface="Arial" pitchFamily="34"/>
                <a:cs typeface="Arial" pitchFamily="34"/>
              </a:rPr>
              <a:t> By preparing for service, ensuring that all staff are informed of their roles and responsibilities, and working together as a team, we can provide an exceptional dining experience for our guests.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77A1E9D-BCD4-F8BE-7F3E-FB5211F28803}"/>
              </a:ext>
            </a:extLst>
          </p:cNvPr>
          <p:cNvSpPr txBox="1"/>
          <p:nvPr/>
        </p:nvSpPr>
        <p:spPr>
          <a:xfrm>
            <a:off x="10206322" y="6356351"/>
            <a:ext cx="160468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E0D49C1-40F6-4A53-9566-915CD2BCA07C}" type="slidenum">
              <a:t>9</a:t>
            </a:fld>
            <a:endParaRPr lang="en-GB" sz="1200" b="0" i="0" u="none" strike="noStrike" kern="1200" cap="none" spc="0" baseline="0">
              <a:solidFill>
                <a:srgbClr val="637183"/>
              </a:solidFill>
              <a:uFillTx/>
              <a:latin typeface="Tenorite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86912-735B-D8DA-F9E2-5E4AA2C6B004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>
                <a:latin typeface="Arial Black" pitchFamily="34"/>
              </a:rPr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45FDC-3B70-8798-4DD3-99D831A24E5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18412" y="5879875"/>
            <a:ext cx="6220279" cy="2247220"/>
          </a:xfrm>
        </p:spPr>
        <p:txBody>
          <a:bodyPr>
            <a:normAutofit/>
          </a:bodyPr>
          <a:lstStyle/>
          <a:p>
            <a:pPr lvl="0"/>
            <a:r>
              <a:rPr lang="en-GB" sz="2000" b="1">
                <a:latin typeface="Arial" pitchFamily="34"/>
                <a:cs typeface="Arial" pitchFamily="34"/>
              </a:rPr>
              <a:t>Marius Alexa</a:t>
            </a:r>
          </a:p>
          <a:p>
            <a:pPr lvl="0"/>
            <a:r>
              <a:rPr lang="en-GB" sz="2000" b="1">
                <a:latin typeface="Arial" pitchFamily="34"/>
                <a:cs typeface="Arial" pitchFamily="34"/>
              </a:rPr>
              <a:t>Student number</a:t>
            </a:r>
            <a:r>
              <a:rPr lang="en-GB" sz="2000">
                <a:latin typeface="Arial" pitchFamily="34"/>
                <a:cs typeface="Arial" pitchFamily="34"/>
              </a:rPr>
              <a:t>: </a:t>
            </a:r>
            <a:r>
              <a:rPr lang="en-GB" sz="2000" b="1">
                <a:latin typeface="Arial" pitchFamily="34"/>
                <a:cs typeface="Arial" pitchFamily="34"/>
              </a:rPr>
              <a:t>1705543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0BC5C-5404-6465-288D-FA5A7F08FC9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95987" y="1597475"/>
            <a:ext cx="9779178" cy="1325559"/>
          </a:xfrm>
        </p:spPr>
        <p:txBody>
          <a:bodyPr/>
          <a:lstStyle/>
          <a:p>
            <a:pPr lvl="0"/>
            <a:r>
              <a:rPr lang="en-GB" sz="4000">
                <a:latin typeface="Arial Black" pitchFamily="34"/>
              </a:rPr>
              <a:t>References:</a:t>
            </a:r>
            <a:br>
              <a:rPr lang="en-GB" sz="4000">
                <a:latin typeface="Arial Black" pitchFamily="34"/>
              </a:rPr>
            </a:br>
            <a:endParaRPr lang="en-GB" sz="4000">
              <a:latin typeface="Arial Black" pitchFamily="34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EA4AD-BE14-4A79-EFCB-9547502B8A8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95987" y="2438585"/>
            <a:ext cx="9779178" cy="3436479"/>
          </a:xfrm>
        </p:spPr>
        <p:txBody>
          <a:bodyPr/>
          <a:lstStyle/>
          <a:p>
            <a:pPr marL="342900" lvl="0" indent="-342900">
              <a:lnSpc>
                <a:spcPct val="150000"/>
              </a:lnSpc>
            </a:pPr>
            <a:r>
              <a:rPr lang="en-GB" sz="1400" b="1">
                <a:solidFill>
                  <a:srgbClr val="FFFFFF"/>
                </a:solidFill>
                <a:latin typeface="Arial" pitchFamily="34"/>
                <a:cs typeface="Arial" pitchFamily="34"/>
              </a:rPr>
              <a:t>Nelson, J. (2014). Running a restaurant for dummies. John Wiley &amp; Sons.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1400" b="1">
                <a:solidFill>
                  <a:srgbClr val="FFFFFF"/>
                </a:solidFill>
                <a:latin typeface="Arial" pitchFamily="34"/>
                <a:cs typeface="Arial" pitchFamily="34"/>
              </a:rPr>
              <a:t>Smith, A. (2019). The Restaurant Manager's Handbook: How to Set Up, Operate, and Manage a Financially Successful Food Service Operation. Atlantic Publishing Company. 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1400" b="1">
                <a:solidFill>
                  <a:srgbClr val="FFFFFF"/>
                </a:solidFill>
                <a:latin typeface="Arial" pitchFamily="34"/>
                <a:cs typeface="Arial" pitchFamily="34"/>
              </a:rPr>
              <a:t>Johnson, R. (2021). Problem-Solving Techniques for Restaurant Managers. Hospitality Management Magazine.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1400" b="1">
                <a:solidFill>
                  <a:srgbClr val="FFFFFF"/>
                </a:solidFill>
                <a:latin typeface="Arial" pitchFamily="34"/>
                <a:cs typeface="Arial" pitchFamily="34"/>
              </a:rPr>
              <a:t>Smith, L. (2020). Restaurant Management: A Guide to Successful Operations. Wiley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1400" b="1">
                <a:solidFill>
                  <a:srgbClr val="FFFFFF"/>
                </a:solidFill>
                <a:latin typeface="Arial" pitchFamily="34"/>
                <a:cs typeface="Arial" pitchFamily="34"/>
              </a:rPr>
              <a:t>Taylor, A. (2020). The Importance of Customer Service in the Hospitality Industry. Journal of Hospitality and Tourism Management.</a:t>
            </a:r>
          </a:p>
          <a:p>
            <a:pPr marL="342900" lvl="0" indent="-342900">
              <a:lnSpc>
                <a:spcPct val="150000"/>
              </a:lnSpc>
            </a:pPr>
            <a:r>
              <a:rPr lang="en-GB" sz="1400" b="1">
                <a:solidFill>
                  <a:srgbClr val="FFFFFF"/>
                </a:solidFill>
                <a:latin typeface="Arial" pitchFamily="34"/>
                <a:cs typeface="Arial" pitchFamily="34"/>
              </a:rPr>
              <a:t>Williams, D. (2019). Front of House Management: A Guide for Restaurants, Bars, and Cafes. Routledge.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D4ECBE4-B1E3-F528-E657-6B3DF54D37FA}"/>
              </a:ext>
            </a:extLst>
          </p:cNvPr>
          <p:cNvSpPr txBox="1"/>
          <p:nvPr/>
        </p:nvSpPr>
        <p:spPr>
          <a:xfrm>
            <a:off x="10206322" y="6356351"/>
            <a:ext cx="160468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1CB17A7-F362-4953-BE3E-B379BEFD5D25}" type="slidenum">
              <a:t>11</a:t>
            </a:fld>
            <a:endParaRPr lang="en-GB" sz="1200" b="0" i="0" u="none" strike="noStrike" kern="1200" cap="none" spc="0" baseline="0">
              <a:solidFill>
                <a:srgbClr val="637183"/>
              </a:solidFill>
              <a:uFillTx/>
              <a:latin typeface="Tenorite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%7b2A15F88B-2FB7-425F-AE14-7F5D6C3BF21A%7dtf45331398_win32</Template>
  <TotalTime>0</TotalTime>
  <Words>553</Words>
  <Application>Microsoft Office PowerPoint</Application>
  <PresentationFormat>Widescreen</PresentationFormat>
  <Paragraphs>72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Arial Black</vt:lpstr>
      <vt:lpstr>Calibri</vt:lpstr>
      <vt:lpstr>Tenorite</vt:lpstr>
      <vt:lpstr>Office Theme</vt:lpstr>
      <vt:lpstr>Manage a lunch time service in a busy high street restaurant.</vt:lpstr>
      <vt:lpstr>Table of content </vt:lpstr>
      <vt:lpstr>Introduction</vt:lpstr>
      <vt:lpstr>Preparation for Service </vt:lpstr>
      <vt:lpstr>Kitchen Team Tasks </vt:lpstr>
      <vt:lpstr>Front of House Team Tasks </vt:lpstr>
      <vt:lpstr>Service Flow </vt:lpstr>
      <vt:lpstr>Role of Restaurant Manager </vt:lpstr>
      <vt:lpstr>Conclusion </vt:lpstr>
      <vt:lpstr>Thank you</vt:lpstr>
      <vt:lpstr>References: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 a lunch time service in a busy high street restaurant.</dc:title>
  <dc:creator>Mirabela Voican (1907947)</dc:creator>
  <cp:lastModifiedBy>Mirabela Voican (1907947)</cp:lastModifiedBy>
  <cp:revision>1</cp:revision>
  <dcterms:created xsi:type="dcterms:W3CDTF">2023-03-01T13:53:17Z</dcterms:created>
  <dcterms:modified xsi:type="dcterms:W3CDTF">2023-03-07T16:26:56Z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