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381" r:id="rId2"/>
    <p:sldId id="429" r:id="rId3"/>
    <p:sldId id="430" r:id="rId4"/>
    <p:sldId id="431" r:id="rId5"/>
    <p:sldId id="432" r:id="rId6"/>
    <p:sldId id="433" r:id="rId7"/>
    <p:sldId id="434"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FAF1CE-FD91-4514-9A19-7A1270255A57}" v="4" dt="2020-12-08T10:05:52.4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95" d="100"/>
          <a:sy n="95" d="100"/>
        </p:scale>
        <p:origin x="1386" y="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AFA543C4-5768-4852-82DD-C78896C7C201}"/>
    <pc:docChg chg="addSld delSld modSld">
      <pc:chgData name="Julia Ault" userId="448e6d29-d07f-428e-8f66-47be6c4f352b" providerId="ADAL" clId="{AFA543C4-5768-4852-82DD-C78896C7C201}" dt="2020-12-07T17:22:54.862" v="53" actId="20577"/>
      <pc:docMkLst>
        <pc:docMk/>
      </pc:docMkLst>
      <pc:sldChg chg="modSp mod">
        <pc:chgData name="Julia Ault" userId="448e6d29-d07f-428e-8f66-47be6c4f352b" providerId="ADAL" clId="{AFA543C4-5768-4852-82DD-C78896C7C201}" dt="2020-12-07T17:22:54.862" v="53" actId="20577"/>
        <pc:sldMkLst>
          <pc:docMk/>
          <pc:sldMk cId="3205830729" sldId="381"/>
        </pc:sldMkLst>
        <pc:spChg chg="mod">
          <ac:chgData name="Julia Ault" userId="448e6d29-d07f-428e-8f66-47be6c4f352b" providerId="ADAL" clId="{AFA543C4-5768-4852-82DD-C78896C7C201}" dt="2020-12-07T17:22:54.862" v="53" actId="20577"/>
          <ac:spMkLst>
            <pc:docMk/>
            <pc:sldMk cId="3205830729" sldId="381"/>
            <ac:spMk id="13314" creationId="{00000000-0000-0000-0000-000000000000}"/>
          </ac:spMkLst>
        </pc:spChg>
      </pc:sldChg>
      <pc:sldChg chg="del">
        <pc:chgData name="Julia Ault" userId="448e6d29-d07f-428e-8f66-47be6c4f352b" providerId="ADAL" clId="{AFA543C4-5768-4852-82DD-C78896C7C201}" dt="2020-12-07T17:20:06.300" v="26" actId="47"/>
        <pc:sldMkLst>
          <pc:docMk/>
          <pc:sldMk cId="444005059" sldId="383"/>
        </pc:sldMkLst>
      </pc:sldChg>
      <pc:sldChg chg="del">
        <pc:chgData name="Julia Ault" userId="448e6d29-d07f-428e-8f66-47be6c4f352b" providerId="ADAL" clId="{AFA543C4-5768-4852-82DD-C78896C7C201}" dt="2020-12-07T17:20:06.300" v="26" actId="47"/>
        <pc:sldMkLst>
          <pc:docMk/>
          <pc:sldMk cId="2609869299" sldId="384"/>
        </pc:sldMkLst>
      </pc:sldChg>
      <pc:sldChg chg="del">
        <pc:chgData name="Julia Ault" userId="448e6d29-d07f-428e-8f66-47be6c4f352b" providerId="ADAL" clId="{AFA543C4-5768-4852-82DD-C78896C7C201}" dt="2020-12-07T17:20:06.300" v="26" actId="47"/>
        <pc:sldMkLst>
          <pc:docMk/>
          <pc:sldMk cId="163464165" sldId="385"/>
        </pc:sldMkLst>
      </pc:sldChg>
      <pc:sldChg chg="del">
        <pc:chgData name="Julia Ault" userId="448e6d29-d07f-428e-8f66-47be6c4f352b" providerId="ADAL" clId="{AFA543C4-5768-4852-82DD-C78896C7C201}" dt="2020-12-07T17:20:06.300" v="26" actId="47"/>
        <pc:sldMkLst>
          <pc:docMk/>
          <pc:sldMk cId="2373976248" sldId="386"/>
        </pc:sldMkLst>
      </pc:sldChg>
      <pc:sldChg chg="del">
        <pc:chgData name="Julia Ault" userId="448e6d29-d07f-428e-8f66-47be6c4f352b" providerId="ADAL" clId="{AFA543C4-5768-4852-82DD-C78896C7C201}" dt="2020-12-07T17:20:06.300" v="26" actId="47"/>
        <pc:sldMkLst>
          <pc:docMk/>
          <pc:sldMk cId="2861261011" sldId="387"/>
        </pc:sldMkLst>
      </pc:sldChg>
      <pc:sldChg chg="del">
        <pc:chgData name="Julia Ault" userId="448e6d29-d07f-428e-8f66-47be6c4f352b" providerId="ADAL" clId="{AFA543C4-5768-4852-82DD-C78896C7C201}" dt="2020-12-07T17:20:45.185" v="27" actId="2696"/>
        <pc:sldMkLst>
          <pc:docMk/>
          <pc:sldMk cId="3431501639" sldId="388"/>
        </pc:sldMkLst>
      </pc:sldChg>
      <pc:sldChg chg="del">
        <pc:chgData name="Julia Ault" userId="448e6d29-d07f-428e-8f66-47be6c4f352b" providerId="ADAL" clId="{AFA543C4-5768-4852-82DD-C78896C7C201}" dt="2020-12-07T17:20:45.185" v="27" actId="2696"/>
        <pc:sldMkLst>
          <pc:docMk/>
          <pc:sldMk cId="1668161413" sldId="389"/>
        </pc:sldMkLst>
      </pc:sldChg>
      <pc:sldChg chg="del">
        <pc:chgData name="Julia Ault" userId="448e6d29-d07f-428e-8f66-47be6c4f352b" providerId="ADAL" clId="{AFA543C4-5768-4852-82DD-C78896C7C201}" dt="2020-12-07T17:20:45.185" v="27" actId="2696"/>
        <pc:sldMkLst>
          <pc:docMk/>
          <pc:sldMk cId="4060681565" sldId="390"/>
        </pc:sldMkLst>
      </pc:sldChg>
      <pc:sldChg chg="del">
        <pc:chgData name="Julia Ault" userId="448e6d29-d07f-428e-8f66-47be6c4f352b" providerId="ADAL" clId="{AFA543C4-5768-4852-82DD-C78896C7C201}" dt="2020-12-07T17:20:45.185" v="27" actId="2696"/>
        <pc:sldMkLst>
          <pc:docMk/>
          <pc:sldMk cId="2590765942" sldId="391"/>
        </pc:sldMkLst>
      </pc:sldChg>
      <pc:sldChg chg="del">
        <pc:chgData name="Julia Ault" userId="448e6d29-d07f-428e-8f66-47be6c4f352b" providerId="ADAL" clId="{AFA543C4-5768-4852-82DD-C78896C7C201}" dt="2020-12-07T17:20:45.185" v="27" actId="2696"/>
        <pc:sldMkLst>
          <pc:docMk/>
          <pc:sldMk cId="194204295" sldId="392"/>
        </pc:sldMkLst>
      </pc:sldChg>
      <pc:sldChg chg="del">
        <pc:chgData name="Julia Ault" userId="448e6d29-d07f-428e-8f66-47be6c4f352b" providerId="ADAL" clId="{AFA543C4-5768-4852-82DD-C78896C7C201}" dt="2020-12-07T17:20:45.185" v="27" actId="2696"/>
        <pc:sldMkLst>
          <pc:docMk/>
          <pc:sldMk cId="512115048" sldId="393"/>
        </pc:sldMkLst>
      </pc:sldChg>
      <pc:sldChg chg="del">
        <pc:chgData name="Julia Ault" userId="448e6d29-d07f-428e-8f66-47be6c4f352b" providerId="ADAL" clId="{AFA543C4-5768-4852-82DD-C78896C7C201}" dt="2020-12-07T17:20:06.300" v="26" actId="47"/>
        <pc:sldMkLst>
          <pc:docMk/>
          <pc:sldMk cId="3588656070" sldId="394"/>
        </pc:sldMkLst>
      </pc:sldChg>
      <pc:sldChg chg="del">
        <pc:chgData name="Julia Ault" userId="448e6d29-d07f-428e-8f66-47be6c4f352b" providerId="ADAL" clId="{AFA543C4-5768-4852-82DD-C78896C7C201}" dt="2020-12-07T17:20:06.300" v="26" actId="47"/>
        <pc:sldMkLst>
          <pc:docMk/>
          <pc:sldMk cId="3905786408" sldId="395"/>
        </pc:sldMkLst>
      </pc:sldChg>
      <pc:sldChg chg="del">
        <pc:chgData name="Julia Ault" userId="448e6d29-d07f-428e-8f66-47be6c4f352b" providerId="ADAL" clId="{AFA543C4-5768-4852-82DD-C78896C7C201}" dt="2020-12-07T17:20:06.300" v="26" actId="47"/>
        <pc:sldMkLst>
          <pc:docMk/>
          <pc:sldMk cId="3778066622" sldId="397"/>
        </pc:sldMkLst>
      </pc:sldChg>
      <pc:sldChg chg="del">
        <pc:chgData name="Julia Ault" userId="448e6d29-d07f-428e-8f66-47be6c4f352b" providerId="ADAL" clId="{AFA543C4-5768-4852-82DD-C78896C7C201}" dt="2020-12-07T17:20:45.185" v="27" actId="2696"/>
        <pc:sldMkLst>
          <pc:docMk/>
          <pc:sldMk cId="1900402748" sldId="398"/>
        </pc:sldMkLst>
      </pc:sldChg>
      <pc:sldChg chg="del">
        <pc:chgData name="Julia Ault" userId="448e6d29-d07f-428e-8f66-47be6c4f352b" providerId="ADAL" clId="{AFA543C4-5768-4852-82DD-C78896C7C201}" dt="2020-12-07T17:20:45.185" v="27" actId="2696"/>
        <pc:sldMkLst>
          <pc:docMk/>
          <pc:sldMk cId="2706362474" sldId="399"/>
        </pc:sldMkLst>
      </pc:sldChg>
      <pc:sldChg chg="del">
        <pc:chgData name="Julia Ault" userId="448e6d29-d07f-428e-8f66-47be6c4f352b" providerId="ADAL" clId="{AFA543C4-5768-4852-82DD-C78896C7C201}" dt="2020-12-07T17:20:06.300" v="26" actId="47"/>
        <pc:sldMkLst>
          <pc:docMk/>
          <pc:sldMk cId="1790959907" sldId="400"/>
        </pc:sldMkLst>
      </pc:sldChg>
      <pc:sldChg chg="del">
        <pc:chgData name="Julia Ault" userId="448e6d29-d07f-428e-8f66-47be6c4f352b" providerId="ADAL" clId="{AFA543C4-5768-4852-82DD-C78896C7C201}" dt="2020-12-07T17:20:06.300" v="26" actId="47"/>
        <pc:sldMkLst>
          <pc:docMk/>
          <pc:sldMk cId="1176745315" sldId="401"/>
        </pc:sldMkLst>
      </pc:sldChg>
      <pc:sldChg chg="del">
        <pc:chgData name="Julia Ault" userId="448e6d29-d07f-428e-8f66-47be6c4f352b" providerId="ADAL" clId="{AFA543C4-5768-4852-82DD-C78896C7C201}" dt="2020-12-07T17:20:06.300" v="26" actId="47"/>
        <pc:sldMkLst>
          <pc:docMk/>
          <pc:sldMk cId="1057672872" sldId="402"/>
        </pc:sldMkLst>
      </pc:sldChg>
      <pc:sldChg chg="del">
        <pc:chgData name="Julia Ault" userId="448e6d29-d07f-428e-8f66-47be6c4f352b" providerId="ADAL" clId="{AFA543C4-5768-4852-82DD-C78896C7C201}" dt="2020-12-07T17:20:06.300" v="26" actId="47"/>
        <pc:sldMkLst>
          <pc:docMk/>
          <pc:sldMk cId="1694883327" sldId="403"/>
        </pc:sldMkLst>
      </pc:sldChg>
      <pc:sldChg chg="del">
        <pc:chgData name="Julia Ault" userId="448e6d29-d07f-428e-8f66-47be6c4f352b" providerId="ADAL" clId="{AFA543C4-5768-4852-82DD-C78896C7C201}" dt="2020-12-07T17:20:45.185" v="27" actId="2696"/>
        <pc:sldMkLst>
          <pc:docMk/>
          <pc:sldMk cId="1699409416" sldId="404"/>
        </pc:sldMkLst>
      </pc:sldChg>
      <pc:sldChg chg="del">
        <pc:chgData name="Julia Ault" userId="448e6d29-d07f-428e-8f66-47be6c4f352b" providerId="ADAL" clId="{AFA543C4-5768-4852-82DD-C78896C7C201}" dt="2020-12-07T17:20:45.185" v="27" actId="2696"/>
        <pc:sldMkLst>
          <pc:docMk/>
          <pc:sldMk cId="324230854" sldId="405"/>
        </pc:sldMkLst>
      </pc:sldChg>
      <pc:sldChg chg="del">
        <pc:chgData name="Julia Ault" userId="448e6d29-d07f-428e-8f66-47be6c4f352b" providerId="ADAL" clId="{AFA543C4-5768-4852-82DD-C78896C7C201}" dt="2020-12-07T17:20:06.300" v="26" actId="47"/>
        <pc:sldMkLst>
          <pc:docMk/>
          <pc:sldMk cId="2512918275" sldId="412"/>
        </pc:sldMkLst>
      </pc:sldChg>
      <pc:sldChg chg="del">
        <pc:chgData name="Julia Ault" userId="448e6d29-d07f-428e-8f66-47be6c4f352b" providerId="ADAL" clId="{AFA543C4-5768-4852-82DD-C78896C7C201}" dt="2020-12-07T17:20:06.300" v="26" actId="47"/>
        <pc:sldMkLst>
          <pc:docMk/>
          <pc:sldMk cId="4016019031" sldId="413"/>
        </pc:sldMkLst>
      </pc:sldChg>
      <pc:sldChg chg="del">
        <pc:chgData name="Julia Ault" userId="448e6d29-d07f-428e-8f66-47be6c4f352b" providerId="ADAL" clId="{AFA543C4-5768-4852-82DD-C78896C7C201}" dt="2020-12-07T17:20:06.300" v="26" actId="47"/>
        <pc:sldMkLst>
          <pc:docMk/>
          <pc:sldMk cId="908563852" sldId="414"/>
        </pc:sldMkLst>
      </pc:sldChg>
      <pc:sldChg chg="del">
        <pc:chgData name="Julia Ault" userId="448e6d29-d07f-428e-8f66-47be6c4f352b" providerId="ADAL" clId="{AFA543C4-5768-4852-82DD-C78896C7C201}" dt="2020-12-07T17:20:06.300" v="26" actId="47"/>
        <pc:sldMkLst>
          <pc:docMk/>
          <pc:sldMk cId="685332125" sldId="415"/>
        </pc:sldMkLst>
      </pc:sldChg>
      <pc:sldChg chg="del">
        <pc:chgData name="Julia Ault" userId="448e6d29-d07f-428e-8f66-47be6c4f352b" providerId="ADAL" clId="{AFA543C4-5768-4852-82DD-C78896C7C201}" dt="2020-12-07T17:20:06.300" v="26" actId="47"/>
        <pc:sldMkLst>
          <pc:docMk/>
          <pc:sldMk cId="237419624" sldId="416"/>
        </pc:sldMkLst>
      </pc:sldChg>
      <pc:sldChg chg="del">
        <pc:chgData name="Julia Ault" userId="448e6d29-d07f-428e-8f66-47be6c4f352b" providerId="ADAL" clId="{AFA543C4-5768-4852-82DD-C78896C7C201}" dt="2020-12-07T17:20:06.300" v="26" actId="47"/>
        <pc:sldMkLst>
          <pc:docMk/>
          <pc:sldMk cId="1814710157" sldId="417"/>
        </pc:sldMkLst>
      </pc:sldChg>
      <pc:sldChg chg="del">
        <pc:chgData name="Julia Ault" userId="448e6d29-d07f-428e-8f66-47be6c4f352b" providerId="ADAL" clId="{AFA543C4-5768-4852-82DD-C78896C7C201}" dt="2020-12-07T17:20:45.185" v="27" actId="2696"/>
        <pc:sldMkLst>
          <pc:docMk/>
          <pc:sldMk cId="1452776892" sldId="426"/>
        </pc:sldMkLst>
      </pc:sldChg>
      <pc:sldChg chg="del">
        <pc:chgData name="Julia Ault" userId="448e6d29-d07f-428e-8f66-47be6c4f352b" providerId="ADAL" clId="{AFA543C4-5768-4852-82DD-C78896C7C201}" dt="2020-12-07T17:22:14.574" v="28" actId="2696"/>
        <pc:sldMkLst>
          <pc:docMk/>
          <pc:sldMk cId="3196468127" sldId="427"/>
        </pc:sldMkLst>
      </pc:sldChg>
      <pc:sldChg chg="add del">
        <pc:chgData name="Julia Ault" userId="448e6d29-d07f-428e-8f66-47be6c4f352b" providerId="ADAL" clId="{AFA543C4-5768-4852-82DD-C78896C7C201}" dt="2020-12-07T17:18:37.183" v="3" actId="2696"/>
        <pc:sldMkLst>
          <pc:docMk/>
          <pc:sldMk cId="1107196660" sldId="428"/>
        </pc:sldMkLst>
      </pc:sldChg>
      <pc:sldChg chg="modSp add mod">
        <pc:chgData name="Julia Ault" userId="448e6d29-d07f-428e-8f66-47be6c4f352b" providerId="ADAL" clId="{AFA543C4-5768-4852-82DD-C78896C7C201}" dt="2020-12-07T17:19:00.700" v="25" actId="20577"/>
        <pc:sldMkLst>
          <pc:docMk/>
          <pc:sldMk cId="2306968512" sldId="429"/>
        </pc:sldMkLst>
        <pc:spChg chg="mod">
          <ac:chgData name="Julia Ault" userId="448e6d29-d07f-428e-8f66-47be6c4f352b" providerId="ADAL" clId="{AFA543C4-5768-4852-82DD-C78896C7C201}" dt="2020-12-07T17:19:00.700" v="25" actId="20577"/>
          <ac:spMkLst>
            <pc:docMk/>
            <pc:sldMk cId="2306968512" sldId="429"/>
            <ac:spMk id="5" creationId="{C29B2B1D-3F68-45B1-8D66-6DEEEABF190B}"/>
          </ac:spMkLst>
        </pc:spChg>
      </pc:sldChg>
      <pc:sldChg chg="add">
        <pc:chgData name="Julia Ault" userId="448e6d29-d07f-428e-8f66-47be6c4f352b" providerId="ADAL" clId="{AFA543C4-5768-4852-82DD-C78896C7C201}" dt="2020-12-07T17:18:25.900" v="2" actId="22"/>
        <pc:sldMkLst>
          <pc:docMk/>
          <pc:sldMk cId="2111678104" sldId="430"/>
        </pc:sldMkLst>
      </pc:sldChg>
      <pc:sldChg chg="add">
        <pc:chgData name="Julia Ault" userId="448e6d29-d07f-428e-8f66-47be6c4f352b" providerId="ADAL" clId="{AFA543C4-5768-4852-82DD-C78896C7C201}" dt="2020-12-07T17:18:25.900" v="2" actId="22"/>
        <pc:sldMkLst>
          <pc:docMk/>
          <pc:sldMk cId="2391893326" sldId="431"/>
        </pc:sldMkLst>
      </pc:sldChg>
      <pc:sldChg chg="add">
        <pc:chgData name="Julia Ault" userId="448e6d29-d07f-428e-8f66-47be6c4f352b" providerId="ADAL" clId="{AFA543C4-5768-4852-82DD-C78896C7C201}" dt="2020-12-07T17:18:25.900" v="2" actId="22"/>
        <pc:sldMkLst>
          <pc:docMk/>
          <pc:sldMk cId="3536274681" sldId="432"/>
        </pc:sldMkLst>
      </pc:sldChg>
      <pc:sldChg chg="add">
        <pc:chgData name="Julia Ault" userId="448e6d29-d07f-428e-8f66-47be6c4f352b" providerId="ADAL" clId="{AFA543C4-5768-4852-82DD-C78896C7C201}" dt="2020-12-07T17:18:25.900" v="2" actId="22"/>
        <pc:sldMkLst>
          <pc:docMk/>
          <pc:sldMk cId="1264958743" sldId="433"/>
        </pc:sldMkLst>
      </pc:sldChg>
    </pc:docChg>
  </pc:docChgLst>
  <pc:docChgLst>
    <pc:chgData name="Julia Ault" userId="448e6d29-d07f-428e-8f66-47be6c4f352b" providerId="ADAL" clId="{55FAF1CE-FD91-4514-9A19-7A1270255A57}"/>
    <pc:docChg chg="custSel addSld modSld">
      <pc:chgData name="Julia Ault" userId="448e6d29-d07f-428e-8f66-47be6c4f352b" providerId="ADAL" clId="{55FAF1CE-FD91-4514-9A19-7A1270255A57}" dt="2020-12-08T10:06:15.134" v="252" actId="20577"/>
      <pc:docMkLst>
        <pc:docMk/>
      </pc:docMkLst>
      <pc:sldChg chg="modSp mod">
        <pc:chgData name="Julia Ault" userId="448e6d29-d07f-428e-8f66-47be6c4f352b" providerId="ADAL" clId="{55FAF1CE-FD91-4514-9A19-7A1270255A57}" dt="2020-12-08T09:59:24.461" v="0" actId="1076"/>
        <pc:sldMkLst>
          <pc:docMk/>
          <pc:sldMk cId="3205830729" sldId="381"/>
        </pc:sldMkLst>
        <pc:spChg chg="mod">
          <ac:chgData name="Julia Ault" userId="448e6d29-d07f-428e-8f66-47be6c4f352b" providerId="ADAL" clId="{55FAF1CE-FD91-4514-9A19-7A1270255A57}" dt="2020-12-08T09:59:24.461" v="0" actId="1076"/>
          <ac:spMkLst>
            <pc:docMk/>
            <pc:sldMk cId="3205830729" sldId="381"/>
            <ac:spMk id="2" creationId="{0F4E039E-033A-44BF-A466-FFDFE31062ED}"/>
          </ac:spMkLst>
        </pc:spChg>
      </pc:sldChg>
      <pc:sldChg chg="modSp mod">
        <pc:chgData name="Julia Ault" userId="448e6d29-d07f-428e-8f66-47be6c4f352b" providerId="ADAL" clId="{55FAF1CE-FD91-4514-9A19-7A1270255A57}" dt="2020-12-08T10:00:10.631" v="16" actId="20577"/>
        <pc:sldMkLst>
          <pc:docMk/>
          <pc:sldMk cId="2111678104" sldId="430"/>
        </pc:sldMkLst>
        <pc:spChg chg="mod">
          <ac:chgData name="Julia Ault" userId="448e6d29-d07f-428e-8f66-47be6c4f352b" providerId="ADAL" clId="{55FAF1CE-FD91-4514-9A19-7A1270255A57}" dt="2020-12-08T10:00:10.631" v="16" actId="20577"/>
          <ac:spMkLst>
            <pc:docMk/>
            <pc:sldMk cId="2111678104" sldId="430"/>
            <ac:spMk id="3" creationId="{00000000-0000-0000-0000-000000000000}"/>
          </ac:spMkLst>
        </pc:spChg>
      </pc:sldChg>
      <pc:sldChg chg="modSp mod">
        <pc:chgData name="Julia Ault" userId="448e6d29-d07f-428e-8f66-47be6c4f352b" providerId="ADAL" clId="{55FAF1CE-FD91-4514-9A19-7A1270255A57}" dt="2020-12-08T10:00:29.897" v="17" actId="33524"/>
        <pc:sldMkLst>
          <pc:docMk/>
          <pc:sldMk cId="3536274681" sldId="432"/>
        </pc:sldMkLst>
        <pc:spChg chg="mod">
          <ac:chgData name="Julia Ault" userId="448e6d29-d07f-428e-8f66-47be6c4f352b" providerId="ADAL" clId="{55FAF1CE-FD91-4514-9A19-7A1270255A57}" dt="2020-12-08T10:00:29.897" v="17" actId="33524"/>
          <ac:spMkLst>
            <pc:docMk/>
            <pc:sldMk cId="3536274681" sldId="432"/>
            <ac:spMk id="3" creationId="{00000000-0000-0000-0000-000000000000}"/>
          </ac:spMkLst>
        </pc:spChg>
      </pc:sldChg>
      <pc:sldChg chg="modSp add mod">
        <pc:chgData name="Julia Ault" userId="448e6d29-d07f-428e-8f66-47be6c4f352b" providerId="ADAL" clId="{55FAF1CE-FD91-4514-9A19-7A1270255A57}" dt="2020-12-08T10:06:15.134" v="252" actId="20577"/>
        <pc:sldMkLst>
          <pc:docMk/>
          <pc:sldMk cId="2670567582" sldId="434"/>
        </pc:sldMkLst>
        <pc:spChg chg="mod">
          <ac:chgData name="Julia Ault" userId="448e6d29-d07f-428e-8f66-47be6c4f352b" providerId="ADAL" clId="{55FAF1CE-FD91-4514-9A19-7A1270255A57}" dt="2020-12-08T10:01:30.465" v="22" actId="20577"/>
          <ac:spMkLst>
            <pc:docMk/>
            <pc:sldMk cId="2670567582" sldId="434"/>
            <ac:spMk id="2" creationId="{00000000-0000-0000-0000-000000000000}"/>
          </ac:spMkLst>
        </pc:spChg>
        <pc:spChg chg="mod">
          <ac:chgData name="Julia Ault" userId="448e6d29-d07f-428e-8f66-47be6c4f352b" providerId="ADAL" clId="{55FAF1CE-FD91-4514-9A19-7A1270255A57}" dt="2020-12-08T10:06:15.134" v="252" actId="20577"/>
          <ac:spMkLst>
            <pc:docMk/>
            <pc:sldMk cId="2670567582" sldId="434"/>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6D1B5E-AD59-4125-AFF1-F314EA14B3F9}" type="datetimeFigureOut">
              <a:rPr lang="en-GB" smtClean="0"/>
              <a:t>08/12/2020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338937-1712-45D7-BA64-1CEA927556B8}" type="slidenum">
              <a:rPr lang="en-GB" smtClean="0"/>
              <a:t>‹#›</a:t>
            </a:fld>
            <a:endParaRPr lang="en-GB"/>
          </a:p>
        </p:txBody>
      </p:sp>
    </p:spTree>
    <p:extLst>
      <p:ext uri="{BB962C8B-B14F-4D97-AF65-F5344CB8AC3E}">
        <p14:creationId xmlns:p14="http://schemas.microsoft.com/office/powerpoint/2010/main" val="12204319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This session examines the most popular 21</a:t>
            </a:r>
            <a:r>
              <a:rPr lang="en-GB" baseline="30000" dirty="0"/>
              <a:t>st</a:t>
            </a:r>
            <a:r>
              <a:rPr lang="en-GB" dirty="0"/>
              <a:t> Century technologies that are used in the modern workplace. </a:t>
            </a:r>
          </a:p>
          <a:p>
            <a:r>
              <a:rPr lang="en-GB" dirty="0"/>
              <a:t>Students may have other examples to share with the class.</a:t>
            </a:r>
          </a:p>
          <a:p>
            <a:r>
              <a:rPr lang="en-GB" dirty="0"/>
              <a:t>The final few slides offer a few opinion pieces for class discussion and to examine possibilities of bias etc.</a:t>
            </a:r>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7E67E19-4B33-464F-92BF-C1EC9789906C}"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7382087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7"/>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08/12/2020</a:t>
            </a:fld>
            <a:endParaRPr lang="en-GB"/>
          </a:p>
        </p:txBody>
      </p:sp>
      <p:sp>
        <p:nvSpPr>
          <p:cNvPr id="5" name="Footer Placeholder 4"/>
          <p:cNvSpPr>
            <a:spLocks noGrp="1"/>
          </p:cNvSpPr>
          <p:nvPr>
            <p:ph type="ftr" sz="quarter" idx="11"/>
          </p:nvPr>
        </p:nvSpPr>
        <p:spPr>
          <a:xfrm>
            <a:off x="4140200" y="6381752"/>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2762442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08/12/2020</a:t>
            </a:fld>
            <a:endParaRPr lang="en-GB"/>
          </a:p>
        </p:txBody>
      </p:sp>
      <p:sp>
        <p:nvSpPr>
          <p:cNvPr id="5" name="Footer Placeholder 4"/>
          <p:cNvSpPr>
            <a:spLocks noGrp="1"/>
          </p:cNvSpPr>
          <p:nvPr>
            <p:ph type="ftr" sz="quarter" idx="11"/>
          </p:nvPr>
        </p:nvSpPr>
        <p:spPr>
          <a:xfrm>
            <a:off x="3132138" y="6461127"/>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36318709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08/12/2020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39050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08/12/2020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27812215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08/12/2020</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20260240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08/12/2020</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548425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08/12/2020</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2199447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08/12/2020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586169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08/12/2020</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38203819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08/12/2020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1315476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08/12/2020</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232412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1"/>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3237744562"/>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08/12/2020</a:t>
            </a:fld>
            <a:endParaRPr lang="en-GB"/>
          </a:p>
        </p:txBody>
      </p:sp>
      <p:sp>
        <p:nvSpPr>
          <p:cNvPr id="6" name="Slide Number Placeholder 5"/>
          <p:cNvSpPr>
            <a:spLocks noGrp="1"/>
          </p:cNvSpPr>
          <p:nvPr>
            <p:ph type="sldNum" sz="quarter" idx="4"/>
          </p:nvPr>
        </p:nvSpPr>
        <p:spPr>
          <a:xfrm>
            <a:off x="7956550" y="6381752"/>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3029110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capterra.com/web-conferencing-softwar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whatsapp.com/" TargetMode="External"/><Relationship Id="rId2" Type="http://schemas.openxmlformats.org/officeDocument/2006/relationships/hyperlink" Target="https://web.whatsapp.com/"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03997" y="3105704"/>
            <a:ext cx="8291945" cy="2117032"/>
          </a:xfrm>
        </p:spPr>
        <p:txBody>
          <a:bodyPr/>
          <a:lstStyle/>
          <a:p>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800" dirty="0">
                <a:solidFill>
                  <a:schemeClr val="bg1">
                    <a:lumMod val="75000"/>
                  </a:schemeClr>
                </a:solidFill>
                <a:latin typeface="Arial Rounded MT Bold" charset="0"/>
                <a:ea typeface="Arial Rounded MT Bold" charset="0"/>
                <a:cs typeface="Arial Rounded MT Bold" charset="0"/>
              </a:rPr>
              <a:t>Digital Skills &amp; </a:t>
            </a:r>
            <a:br>
              <a:rPr lang="en-GB" altLang="en-US" sz="4800" dirty="0">
                <a:solidFill>
                  <a:schemeClr val="bg1">
                    <a:lumMod val="75000"/>
                  </a:schemeClr>
                </a:solidFill>
                <a:latin typeface="Arial Rounded MT Bold" charset="0"/>
                <a:ea typeface="Arial Rounded MT Bold" charset="0"/>
                <a:cs typeface="Arial Rounded MT Bold" charset="0"/>
              </a:rPr>
            </a:br>
            <a:r>
              <a:rPr lang="en-GB" altLang="en-US" sz="4800" dirty="0">
                <a:solidFill>
                  <a:schemeClr val="bg1">
                    <a:lumMod val="75000"/>
                  </a:schemeClr>
                </a:solidFill>
                <a:latin typeface="Arial Rounded MT Bold" charset="0"/>
                <a:ea typeface="Arial Rounded MT Bold" charset="0"/>
                <a:cs typeface="Arial Rounded MT Bold" charset="0"/>
              </a:rPr>
              <a:t>Personal Branding</a:t>
            </a:r>
            <a:br>
              <a:rPr lang="en-GB" altLang="en-US" sz="4800" dirty="0">
                <a:solidFill>
                  <a:schemeClr val="bg1">
                    <a:lumMod val="75000"/>
                  </a:schemeClr>
                </a:solidFill>
                <a:latin typeface="Arial Rounded MT Bold" charset="0"/>
                <a:ea typeface="Arial Rounded MT Bold" charset="0"/>
                <a:cs typeface="Arial Rounded MT Bold" charset="0"/>
              </a:rPr>
            </a:br>
            <a:br>
              <a:rPr lang="en-GB" altLang="en-US" sz="3600" dirty="0">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Task 3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Communication</a:t>
            </a:r>
            <a:br>
              <a:rPr lang="en-GB" altLang="en-US" sz="3600" dirty="0">
                <a:latin typeface="Arial Rounded MT Bold" charset="0"/>
                <a:ea typeface="Arial Rounded MT Bold" charset="0"/>
                <a:cs typeface="Arial Rounded MT Bold" charset="0"/>
              </a:rPr>
            </a:b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665922" y="973544"/>
            <a:ext cx="8478078" cy="1323439"/>
          </a:xfrm>
          <a:prstGeom prst="rect">
            <a:avLst/>
          </a:prstGeom>
          <a:noFill/>
        </p:spPr>
        <p:txBody>
          <a:bodyPr wrap="square" rtlCol="0">
            <a:spAutoFit/>
          </a:bodyPr>
          <a:lstStyle/>
          <a:p>
            <a:pPr>
              <a:defRPr/>
            </a:pPr>
            <a:r>
              <a:rPr lang="en-US" sz="4000" dirty="0">
                <a:solidFill>
                  <a:prstClr val="black"/>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t>CertHE Skills for the Workplace</a:t>
            </a:r>
          </a:p>
          <a:p>
            <a:pPr algn="ctr">
              <a:defRPr/>
            </a:pPr>
            <a:r>
              <a:rPr lang="en-GB" altLang="en-US" sz="40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BMSK4007</a:t>
            </a:r>
            <a:endParaRPr lang="en-GB" sz="4000" dirty="0">
              <a:solidFill>
                <a:prstClr val="black"/>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098" y="318837"/>
            <a:ext cx="8229600" cy="588619"/>
          </a:xfrm>
        </p:spPr>
        <p:txBody>
          <a:bodyPr>
            <a:noAutofit/>
          </a:bodyPr>
          <a:lstStyle/>
          <a:p>
            <a:r>
              <a:rPr lang="en-US" dirty="0">
                <a:effectLst>
                  <a:outerShdw blurRad="38100" dist="38100" dir="2700000" algn="tl">
                    <a:srgbClr val="000000">
                      <a:alpha val="43137"/>
                    </a:srgbClr>
                  </a:outerShdw>
                </a:effectLst>
                <a:latin typeface="Arial Rounded MT Bold" charset="0"/>
                <a:ea typeface="Arial Rounded MT Bold" charset="0"/>
                <a:cs typeface="Arial Rounded MT Bold" charset="0"/>
              </a:rPr>
              <a:t>Web Conferencing</a:t>
            </a:r>
          </a:p>
        </p:txBody>
      </p:sp>
      <p:sp>
        <p:nvSpPr>
          <p:cNvPr id="3" name="Content Placeholder 2"/>
          <p:cNvSpPr>
            <a:spLocks noGrp="1"/>
          </p:cNvSpPr>
          <p:nvPr>
            <p:ph idx="1"/>
          </p:nvPr>
        </p:nvSpPr>
        <p:spPr>
          <a:xfrm>
            <a:off x="434975" y="907456"/>
            <a:ext cx="7886700" cy="4180671"/>
          </a:xfrm>
        </p:spPr>
        <p:txBody>
          <a:bodyPr>
            <a:normAutofit/>
          </a:bodyPr>
          <a:lstStyle/>
          <a:p>
            <a:pPr marL="114300" indent="0">
              <a:buNone/>
            </a:pPr>
            <a:br>
              <a:rPr lang="en-US" sz="2000" dirty="0">
                <a:latin typeface="Calibri" panose="020F0502020204030204" pitchFamily="34" charset="0"/>
                <a:cs typeface="Calibri" panose="020F0502020204030204" pitchFamily="34" charset="0"/>
              </a:rPr>
            </a:br>
            <a:br>
              <a:rPr lang="en-US" dirty="0">
                <a:latin typeface="Arial Rounded MT Bold" panose="020F0704030504030204" pitchFamily="34" charset="0"/>
              </a:rPr>
            </a:br>
            <a:endParaRPr lang="en-US" dirty="0">
              <a:latin typeface="Arial Rounded MT Bold" panose="020F0704030504030204" pitchFamily="34" charset="0"/>
            </a:endParaRPr>
          </a:p>
          <a:p>
            <a:endParaRPr lang="en-US" dirty="0"/>
          </a:p>
        </p:txBody>
      </p:sp>
      <p:sp>
        <p:nvSpPr>
          <p:cNvPr id="4" name="Slide Number Placeholder 3"/>
          <p:cNvSpPr>
            <a:spLocks noGrp="1"/>
          </p:cNvSpPr>
          <p:nvPr>
            <p:ph type="sldNum" sz="quarter" idx="12"/>
          </p:nvPr>
        </p:nvSpPr>
        <p:spPr/>
        <p:txBody>
          <a:bodyPr/>
          <a:lstStyle/>
          <a:p>
            <a:fld id="{F9107607-E324-4BFB-90F7-04D3B077806B}" type="slidenum">
              <a:rPr lang="en-GB" altLang="en-US" smtClean="0"/>
              <a:pPr/>
              <a:t>2</a:t>
            </a:fld>
            <a:endParaRPr lang="en-GB" altLang="en-US"/>
          </a:p>
        </p:txBody>
      </p:sp>
      <p:sp>
        <p:nvSpPr>
          <p:cNvPr id="5" name="TextBox 4">
            <a:extLst>
              <a:ext uri="{FF2B5EF4-FFF2-40B4-BE49-F238E27FC236}">
                <a16:creationId xmlns:a16="http://schemas.microsoft.com/office/drawing/2014/main" id="{C29B2B1D-3F68-45B1-8D66-6DEEEABF190B}"/>
              </a:ext>
            </a:extLst>
          </p:cNvPr>
          <p:cNvSpPr txBox="1"/>
          <p:nvPr/>
        </p:nvSpPr>
        <p:spPr>
          <a:xfrm>
            <a:off x="457200" y="1061355"/>
            <a:ext cx="8229600" cy="1323439"/>
          </a:xfrm>
          <a:prstGeom prst="rect">
            <a:avLst/>
          </a:prstGeom>
          <a:noFill/>
        </p:spPr>
        <p:txBody>
          <a:bodyPr wrap="square" rtlCol="0">
            <a:spAutoFit/>
          </a:bodyPr>
          <a:lstStyle/>
          <a:p>
            <a:r>
              <a:rPr lang="en-GB" sz="2000" dirty="0">
                <a:latin typeface="+mn-lt"/>
              </a:rPr>
              <a:t>What web conferencing systems can you find? (There are </a:t>
            </a:r>
            <a:r>
              <a:rPr lang="en-GB" sz="2000" dirty="0">
                <a:latin typeface="+mn-lt"/>
                <a:hlinkClick r:id="rId2"/>
              </a:rPr>
              <a:t>lots of them</a:t>
            </a:r>
            <a:r>
              <a:rPr lang="en-GB" sz="2000" dirty="0">
                <a:latin typeface="+mn-lt"/>
              </a:rPr>
              <a:t> out there!) Have you used any of them in your workplace?</a:t>
            </a:r>
          </a:p>
          <a:p>
            <a:r>
              <a:rPr lang="en-GB" sz="2000" dirty="0">
                <a:latin typeface="+mn-lt"/>
              </a:rPr>
              <a:t>Why do businesses choose different systems?  What else do they offer in the way of features, reliability and so on?</a:t>
            </a:r>
          </a:p>
        </p:txBody>
      </p:sp>
      <p:pic>
        <p:nvPicPr>
          <p:cNvPr id="7" name="Picture 6" descr="A screen shot of a computer&#10;&#10;Description generated with very high confidence">
            <a:extLst>
              <a:ext uri="{FF2B5EF4-FFF2-40B4-BE49-F238E27FC236}">
                <a16:creationId xmlns:a16="http://schemas.microsoft.com/office/drawing/2014/main" id="{6B02441D-495B-41B1-B3C2-B7D50814713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50387" y="2439800"/>
            <a:ext cx="6139022" cy="3145506"/>
          </a:xfrm>
          <a:prstGeom prst="rect">
            <a:avLst/>
          </a:prstGeom>
        </p:spPr>
      </p:pic>
    </p:spTree>
    <p:extLst>
      <p:ext uri="{BB962C8B-B14F-4D97-AF65-F5344CB8AC3E}">
        <p14:creationId xmlns:p14="http://schemas.microsoft.com/office/powerpoint/2010/main" val="23069685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p>
        </p:txBody>
      </p:sp>
      <p:sp>
        <p:nvSpPr>
          <p:cNvPr id="3" name="Content Placeholder 2"/>
          <p:cNvSpPr>
            <a:spLocks noGrp="1"/>
          </p:cNvSpPr>
          <p:nvPr>
            <p:ph idx="1"/>
          </p:nvPr>
        </p:nvSpPr>
        <p:spPr>
          <a:xfrm>
            <a:off x="395536" y="1165412"/>
            <a:ext cx="8229600" cy="4279811"/>
          </a:xfrm>
        </p:spPr>
        <p:txBody>
          <a:bodyPr/>
          <a:lstStyle/>
          <a:p>
            <a:r>
              <a:rPr lang="en-GB" dirty="0">
                <a:latin typeface="Arial Rounded MT Bold" panose="020F0704030504030204" pitchFamily="34" charset="0"/>
              </a:rPr>
              <a:t>Why is WhatsApp so popular?</a:t>
            </a:r>
          </a:p>
          <a:p>
            <a:endParaRPr lang="en-GB" sz="2800" dirty="0"/>
          </a:p>
          <a:p>
            <a:endParaRPr lang="en-GB" sz="2800" dirty="0"/>
          </a:p>
          <a:p>
            <a:r>
              <a:rPr lang="en-GB" dirty="0">
                <a:latin typeface="Calibri" panose="020F0502020204030204" pitchFamily="34" charset="0"/>
                <a:cs typeface="Calibri" panose="020F0502020204030204" pitchFamily="34" charset="0"/>
              </a:rPr>
              <a:t>It is easy to use on any internet enabled smartphone and also offers a </a:t>
            </a:r>
            <a:r>
              <a:rPr lang="en-GB" dirty="0">
                <a:latin typeface="Calibri" panose="020F0502020204030204" pitchFamily="34" charset="0"/>
                <a:cs typeface="Calibri" panose="020F0502020204030204" pitchFamily="34" charset="0"/>
                <a:hlinkClick r:id="rId2"/>
              </a:rPr>
              <a:t>web-based version </a:t>
            </a:r>
            <a:r>
              <a:rPr lang="en-GB" dirty="0">
                <a:latin typeface="Calibri" panose="020F0502020204030204" pitchFamily="34" charset="0"/>
                <a:cs typeface="Calibri" panose="020F0502020204030204" pitchFamily="34" charset="0"/>
              </a:rPr>
              <a:t>. </a:t>
            </a:r>
          </a:p>
          <a:p>
            <a:r>
              <a:rPr lang="en-GB" dirty="0">
                <a:latin typeface="Calibri" panose="020F0502020204030204" pitchFamily="34" charset="0"/>
                <a:cs typeface="Calibri" panose="020F0502020204030204" pitchFamily="34" charset="0"/>
              </a:rPr>
              <a:t>Businesses can contact their staff anytime, any place, anywhere…</a:t>
            </a:r>
          </a:p>
          <a:p>
            <a:endParaRPr lang="en-GB" sz="2800" dirty="0"/>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3</a:t>
            </a:fld>
            <a:endParaRPr lang="en-GB"/>
          </a:p>
        </p:txBody>
      </p:sp>
      <p:pic>
        <p:nvPicPr>
          <p:cNvPr id="6" name="Picture 5">
            <a:hlinkClick r:id="rId3"/>
            <a:extLst>
              <a:ext uri="{FF2B5EF4-FFF2-40B4-BE49-F238E27FC236}">
                <a16:creationId xmlns:a16="http://schemas.microsoft.com/office/drawing/2014/main" id="{647C7F64-420D-4D2C-9BA1-3044340E133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7584" y="1700808"/>
            <a:ext cx="2304256" cy="968278"/>
          </a:xfrm>
          <a:prstGeom prst="rect">
            <a:avLst/>
          </a:prstGeom>
        </p:spPr>
      </p:pic>
    </p:spTree>
    <p:extLst>
      <p:ext uri="{BB962C8B-B14F-4D97-AF65-F5344CB8AC3E}">
        <p14:creationId xmlns:p14="http://schemas.microsoft.com/office/powerpoint/2010/main" val="21116781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395536" y="1470484"/>
            <a:ext cx="8229600" cy="3917032"/>
          </a:xfrm>
        </p:spPr>
        <p:txBody>
          <a:bodyPr/>
          <a:lstStyle/>
          <a:p>
            <a:r>
              <a:rPr lang="en-GB" sz="2800" dirty="0">
                <a:latin typeface="Arial Rounded MT Bold" panose="020F0704030504030204" pitchFamily="34" charset="0"/>
              </a:rPr>
              <a:t>There are of course some drawbacks to this as well!</a:t>
            </a:r>
          </a:p>
          <a:p>
            <a:r>
              <a:rPr lang="en-GB" sz="2800" dirty="0">
                <a:latin typeface="Calibri" panose="020F0502020204030204" pitchFamily="34" charset="0"/>
                <a:cs typeface="Calibri" panose="020F0502020204030204" pitchFamily="34" charset="0"/>
              </a:rPr>
              <a:t>Employers have access to their staff’s personal mobile phone number and could in theory, message them constantly at any time of day or night.</a:t>
            </a:r>
          </a:p>
          <a:p>
            <a:r>
              <a:rPr lang="en-GB" sz="2800" dirty="0">
                <a:latin typeface="Calibri" panose="020F0502020204030204" pitchFamily="34" charset="0"/>
                <a:cs typeface="Calibri" panose="020F0502020204030204" pitchFamily="34" charset="0"/>
              </a:rPr>
              <a:t>Clearly it is important to be able to keep in regular contact with staff easily, but boundaries must be set.</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4</a:t>
            </a:fld>
            <a:endParaRPr lang="en-GB"/>
          </a:p>
        </p:txBody>
      </p:sp>
    </p:spTree>
    <p:extLst>
      <p:ext uri="{BB962C8B-B14F-4D97-AF65-F5344CB8AC3E}">
        <p14:creationId xmlns:p14="http://schemas.microsoft.com/office/powerpoint/2010/main" val="2391893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395536" y="1340768"/>
            <a:ext cx="8229600" cy="3917032"/>
          </a:xfrm>
        </p:spPr>
        <p:txBody>
          <a:bodyPr/>
          <a:lstStyle/>
          <a:p>
            <a:r>
              <a:rPr lang="en-GB" sz="2800" dirty="0">
                <a:latin typeface="Calibri" panose="020F0502020204030204" pitchFamily="34" charset="0"/>
                <a:cs typeface="Calibri" panose="020F0502020204030204" pitchFamily="34" charset="0"/>
              </a:rPr>
              <a:t>People can specify time periods when they will and won't be available via WhatsApp. </a:t>
            </a:r>
          </a:p>
          <a:p>
            <a:r>
              <a:rPr lang="en-GB" sz="2800" dirty="0">
                <a:latin typeface="Calibri" panose="020F0502020204030204" pitchFamily="34" charset="0"/>
                <a:cs typeface="Calibri" panose="020F0502020204030204" pitchFamily="34" charset="0"/>
              </a:rPr>
              <a:t>A cut-off time can be established in the evenings, after which messages will not be answered, unless it is an emergency or normal practice (shift working).</a:t>
            </a:r>
          </a:p>
          <a:p>
            <a:r>
              <a:rPr lang="en-GB" sz="2800" dirty="0">
                <a:latin typeface="Calibri" panose="020F0502020204030204" pitchFamily="34" charset="0"/>
                <a:cs typeface="Calibri" panose="020F0502020204030204" pitchFamily="34" charset="0"/>
              </a:rPr>
              <a:t>WhatsApp group chats can be ‘</a:t>
            </a:r>
            <a:r>
              <a:rPr lang="en-GB" sz="2800" i="1" dirty="0">
                <a:latin typeface="Calibri" panose="020F0502020204030204" pitchFamily="34" charset="0"/>
                <a:cs typeface="Calibri" panose="020F0502020204030204" pitchFamily="34" charset="0"/>
              </a:rPr>
              <a:t>muted’</a:t>
            </a:r>
            <a:r>
              <a:rPr lang="en-GB" sz="2800" dirty="0">
                <a:latin typeface="Calibri" panose="020F0502020204030204" pitchFamily="34" charset="0"/>
                <a:cs typeface="Calibri" panose="020F0502020204030204" pitchFamily="34" charset="0"/>
              </a:rPr>
              <a:t> for short periods to ensure they are not disturbed at inconvenient times. </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5</a:t>
            </a:fld>
            <a:endParaRPr lang="en-GB"/>
          </a:p>
        </p:txBody>
      </p:sp>
    </p:spTree>
    <p:extLst>
      <p:ext uri="{BB962C8B-B14F-4D97-AF65-F5344CB8AC3E}">
        <p14:creationId xmlns:p14="http://schemas.microsoft.com/office/powerpoint/2010/main" val="35362746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WhatsApp Phone Messaging </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395536" y="1470484"/>
            <a:ext cx="8229600" cy="3917032"/>
          </a:xfrm>
        </p:spPr>
        <p:txBody>
          <a:bodyPr/>
          <a:lstStyle/>
          <a:p>
            <a:r>
              <a:rPr lang="en-GB" i="1" dirty="0">
                <a:latin typeface="Calibri" panose="020F0502020204030204" pitchFamily="34" charset="0"/>
                <a:cs typeface="Calibri" panose="020F0502020204030204" pitchFamily="34" charset="0"/>
              </a:rPr>
              <a:t>Workplace Chat Groups </a:t>
            </a:r>
            <a:r>
              <a:rPr lang="en-GB" dirty="0">
                <a:latin typeface="Calibri" panose="020F0502020204030204" pitchFamily="34" charset="0"/>
                <a:cs typeface="Calibri" panose="020F0502020204030204" pitchFamily="34" charset="0"/>
              </a:rPr>
              <a:t>on </a:t>
            </a:r>
            <a:r>
              <a:rPr lang="en-GB" b="1" dirty="0">
                <a:latin typeface="Calibri" panose="020F0502020204030204" pitchFamily="34" charset="0"/>
                <a:cs typeface="Calibri" panose="020F0502020204030204" pitchFamily="34" charset="0"/>
              </a:rPr>
              <a:t>WhatsApp</a:t>
            </a:r>
            <a:r>
              <a:rPr lang="en-GB" dirty="0">
                <a:latin typeface="Calibri" panose="020F0502020204030204" pitchFamily="34" charset="0"/>
                <a:cs typeface="Calibri" panose="020F0502020204030204" pitchFamily="34" charset="0"/>
              </a:rPr>
              <a:t> can be a useful way for employers to upload files and images (work rotas, marketing materials), ‘broadcast’ group messages to all their staff and to provide an interactive question and answer service to and between staff teams all  at once, quickly and easily.</a:t>
            </a:r>
          </a:p>
          <a:p>
            <a:pPr marL="0" indent="0">
              <a:buNone/>
            </a:pPr>
            <a:r>
              <a:rPr lang="en-GB" sz="2800" dirty="0"/>
              <a:t> </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6</a:t>
            </a:fld>
            <a:endParaRPr lang="en-GB"/>
          </a:p>
        </p:txBody>
      </p:sp>
    </p:spTree>
    <p:extLst>
      <p:ext uri="{BB962C8B-B14F-4D97-AF65-F5344CB8AC3E}">
        <p14:creationId xmlns:p14="http://schemas.microsoft.com/office/powerpoint/2010/main" val="1264958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22413"/>
            <a:ext cx="8229600" cy="1143000"/>
          </a:xfrm>
        </p:spPr>
        <p:txBody>
          <a:bodyPr/>
          <a:lstStyle/>
          <a:p>
            <a:r>
              <a:rPr lang="en-GB" sz="4000" dirty="0">
                <a:effectLst>
                  <a:outerShdw blurRad="38100" dist="38100" dir="2700000" algn="tl">
                    <a:srgbClr val="000000">
                      <a:alpha val="43137"/>
                    </a:srgbClr>
                  </a:outerShdw>
                </a:effectLst>
                <a:latin typeface="Arial Rounded MT Bold" panose="020F0704030504030204" pitchFamily="34" charset="0"/>
              </a:rPr>
              <a:t>Task</a:t>
            </a:r>
            <a:endParaRPr lang="en-GB" sz="4000" dirty="0">
              <a:latin typeface="Arial Rounded MT Bold" panose="020F0704030504030204" pitchFamily="34" charset="0"/>
            </a:endParaRPr>
          </a:p>
        </p:txBody>
      </p:sp>
      <p:sp>
        <p:nvSpPr>
          <p:cNvPr id="3" name="Content Placeholder 2"/>
          <p:cNvSpPr>
            <a:spLocks noGrp="1"/>
          </p:cNvSpPr>
          <p:nvPr>
            <p:ph idx="1"/>
          </p:nvPr>
        </p:nvSpPr>
        <p:spPr>
          <a:xfrm>
            <a:off x="457200" y="982533"/>
            <a:ext cx="8229600" cy="4595308"/>
          </a:xfrm>
        </p:spPr>
        <p:txBody>
          <a:bodyPr/>
          <a:lstStyle/>
          <a:p>
            <a:r>
              <a:rPr lang="en-GB" sz="2800" dirty="0">
                <a:latin typeface="Calibri" panose="020F0502020204030204" pitchFamily="34" charset="0"/>
                <a:cs typeface="Calibri" panose="020F0502020204030204" pitchFamily="34" charset="0"/>
              </a:rPr>
              <a:t>Does your workplace use </a:t>
            </a:r>
            <a:r>
              <a:rPr lang="en-GB" sz="2800" b="1" dirty="0">
                <a:latin typeface="Calibri" panose="020F0502020204030204" pitchFamily="34" charset="0"/>
                <a:cs typeface="Calibri" panose="020F0502020204030204" pitchFamily="34" charset="0"/>
              </a:rPr>
              <a:t>WhatsApp</a:t>
            </a:r>
            <a:r>
              <a:rPr lang="en-GB" sz="2800" dirty="0">
                <a:latin typeface="Calibri" panose="020F0502020204030204" pitchFamily="34" charset="0"/>
                <a:cs typeface="Calibri" panose="020F0502020204030204" pitchFamily="34" charset="0"/>
              </a:rPr>
              <a:t>?</a:t>
            </a:r>
          </a:p>
          <a:p>
            <a:r>
              <a:rPr lang="en-GB" sz="2800" dirty="0">
                <a:latin typeface="Calibri" panose="020F0502020204030204" pitchFamily="34" charset="0"/>
                <a:cs typeface="Calibri" panose="020F0502020204030204" pitchFamily="34" charset="0"/>
              </a:rPr>
              <a:t>How do they use it?</a:t>
            </a:r>
          </a:p>
          <a:p>
            <a:r>
              <a:rPr lang="en-GB" sz="2800" dirty="0">
                <a:latin typeface="Calibri" panose="020F0502020204030204" pitchFamily="34" charset="0"/>
                <a:cs typeface="Calibri" panose="020F0502020204030204" pitchFamily="34" charset="0"/>
              </a:rPr>
              <a:t>Is it effective?</a:t>
            </a:r>
          </a:p>
          <a:p>
            <a:r>
              <a:rPr lang="en-GB" sz="2800" dirty="0">
                <a:latin typeface="Calibri" panose="020F0502020204030204" pitchFamily="34" charset="0"/>
                <a:cs typeface="Calibri" panose="020F0502020204030204" pitchFamily="34" charset="0"/>
              </a:rPr>
              <a:t>Do they use an alternative app?</a:t>
            </a:r>
          </a:p>
          <a:p>
            <a:r>
              <a:rPr lang="en-GB" sz="2800" dirty="0">
                <a:latin typeface="Calibri" panose="020F0502020204030204" pitchFamily="34" charset="0"/>
                <a:cs typeface="Calibri" panose="020F0502020204030204" pitchFamily="34" charset="0"/>
              </a:rPr>
              <a:t>Is it effective?</a:t>
            </a:r>
          </a:p>
          <a:p>
            <a:r>
              <a:rPr lang="en-GB" sz="2800" dirty="0">
                <a:latin typeface="Calibri" panose="020F0502020204030204" pitchFamily="34" charset="0"/>
                <a:cs typeface="Calibri" panose="020F0502020204030204" pitchFamily="34" charset="0"/>
              </a:rPr>
              <a:t>Does your workplace use </a:t>
            </a:r>
            <a:r>
              <a:rPr lang="en-GB" sz="2800" b="1" dirty="0">
                <a:latin typeface="Calibri" panose="020F0502020204030204" pitchFamily="34" charset="0"/>
                <a:cs typeface="Calibri" panose="020F0502020204030204" pitchFamily="34" charset="0"/>
              </a:rPr>
              <a:t>web conferencing</a:t>
            </a:r>
            <a:r>
              <a:rPr lang="en-GB" sz="2800" dirty="0">
                <a:latin typeface="Calibri" panose="020F0502020204030204" pitchFamily="34" charset="0"/>
                <a:cs typeface="Calibri" panose="020F0502020204030204" pitchFamily="34" charset="0"/>
              </a:rPr>
              <a:t>?</a:t>
            </a:r>
          </a:p>
          <a:p>
            <a:r>
              <a:rPr lang="en-GB" sz="2800" dirty="0">
                <a:latin typeface="Calibri" panose="020F0502020204030204" pitchFamily="34" charset="0"/>
                <a:cs typeface="Calibri" panose="020F0502020204030204" pitchFamily="34" charset="0"/>
              </a:rPr>
              <a:t>Which software do they use?</a:t>
            </a:r>
          </a:p>
          <a:p>
            <a:r>
              <a:rPr lang="en-GB" sz="2800" dirty="0">
                <a:latin typeface="Calibri" panose="020F0502020204030204" pitchFamily="34" charset="0"/>
                <a:cs typeface="Calibri" panose="020F0502020204030204" pitchFamily="34" charset="0"/>
              </a:rPr>
              <a:t>Is it effective?</a:t>
            </a:r>
          </a:p>
          <a:p>
            <a:pPr marL="0" indent="0">
              <a:buNone/>
            </a:pPr>
            <a:r>
              <a:rPr lang="en-GB" b="1" dirty="0">
                <a:latin typeface="Calibri" panose="020F0502020204030204" pitchFamily="34" charset="0"/>
                <a:cs typeface="Calibri" panose="020F0502020204030204" pitchFamily="34" charset="0"/>
              </a:rPr>
              <a:t>*Make Notes for your assignment*</a:t>
            </a:r>
          </a:p>
          <a:p>
            <a:pPr marL="0" indent="0">
              <a:buNone/>
            </a:pPr>
            <a:r>
              <a:rPr lang="en-GB" sz="2800" dirty="0"/>
              <a:t> </a:t>
            </a:r>
          </a:p>
        </p:txBody>
      </p:sp>
      <p:sp>
        <p:nvSpPr>
          <p:cNvPr id="4" name="Slide Number Placeholder 3"/>
          <p:cNvSpPr>
            <a:spLocks noGrp="1"/>
          </p:cNvSpPr>
          <p:nvPr>
            <p:ph type="sldNum" sz="quarter" idx="12"/>
          </p:nvPr>
        </p:nvSpPr>
        <p:spPr/>
        <p:txBody>
          <a:bodyPr/>
          <a:lstStyle/>
          <a:p>
            <a:pPr>
              <a:defRPr/>
            </a:pPr>
            <a:fld id="{198FFD23-A562-4633-A2B6-B3E5DF7E1AF8}" type="slidenum">
              <a:rPr lang="en-GB" smtClean="0"/>
              <a:pPr>
                <a:defRPr/>
              </a:pPr>
              <a:t>7</a:t>
            </a:fld>
            <a:endParaRPr lang="en-GB"/>
          </a:p>
        </p:txBody>
      </p:sp>
    </p:spTree>
    <p:extLst>
      <p:ext uri="{BB962C8B-B14F-4D97-AF65-F5344CB8AC3E}">
        <p14:creationId xmlns:p14="http://schemas.microsoft.com/office/powerpoint/2010/main" val="2670567582"/>
      </p:ext>
    </p:extLst>
  </p:cSld>
  <p:clrMapOvr>
    <a:masterClrMapping/>
  </p:clrMapOvr>
</p:sld>
</file>

<file path=ppt/theme/theme1.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SfWP">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412</Words>
  <Application>Microsoft Office PowerPoint</Application>
  <PresentationFormat>On-screen Show (4:3)</PresentationFormat>
  <Paragraphs>45</Paragraphs>
  <Slides>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Arial Rounded MT Bold</vt:lpstr>
      <vt:lpstr>Calibri</vt:lpstr>
      <vt:lpstr>Corbel</vt:lpstr>
      <vt:lpstr>Myriad Pro</vt:lpstr>
      <vt:lpstr>SftWP July 15</vt:lpstr>
      <vt:lpstr> Digital Skills &amp;  Personal Branding  Task 3  Communication   </vt:lpstr>
      <vt:lpstr>Web Conferencing</vt:lpstr>
      <vt:lpstr>WhatsApp Phone Messaging </vt:lpstr>
      <vt:lpstr>WhatsApp Phone Messaging </vt:lpstr>
      <vt:lpstr>WhatsApp Phone Messaging </vt:lpstr>
      <vt:lpstr>WhatsApp Phone Messaging </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BMSK4007 Task3</dc:title>
  <dc:creator>Julia Ault</dc:creator>
  <cp:lastModifiedBy>Julia Ault</cp:lastModifiedBy>
  <cp:revision>2</cp:revision>
  <dcterms:created xsi:type="dcterms:W3CDTF">2020-12-01T14:29:33Z</dcterms:created>
  <dcterms:modified xsi:type="dcterms:W3CDTF">2020-12-08T10:06:25Z</dcterms:modified>
</cp:coreProperties>
</file>