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64" r:id="rId3"/>
    <p:sldId id="258" r:id="rId4"/>
    <p:sldId id="265" r:id="rId5"/>
    <p:sldId id="260" r:id="rId6"/>
    <p:sldId id="262" r:id="rId7"/>
    <p:sldId id="266" r:id="rId8"/>
    <p:sldId id="268" r:id="rId9"/>
    <p:sldId id="267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DA539-165E-2853-1E87-92A213A0ACD1}" v="371" dt="2025-11-21T13:23:14.531"/>
    <p1510:client id="{60FB6FFC-6660-E1B1-9030-B394206EAF73}" v="2939" dt="2025-11-21T12:03:05.972"/>
    <p1510:client id="{F0D5C07E-F014-040C-E542-6F6291FBA5B5}" v="127" dt="2025-11-20T17:34:39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Barlow (2506923)" userId="S::2506923@student.uwtsd.ac.uk::e2f71f70-9c2a-4e20-be1f-101781b8c81f" providerId="AD" clId="Web-{353DA539-165E-2853-1E87-92A213A0ACD1}"/>
    <pc:docChg chg="mod addSld modSld addMainMaster delMainMaster">
      <pc:chgData name="Amanda Barlow (2506923)" userId="S::2506923@student.uwtsd.ac.uk::e2f71f70-9c2a-4e20-be1f-101781b8c81f" providerId="AD" clId="Web-{353DA539-165E-2853-1E87-92A213A0ACD1}" dt="2025-11-21T13:23:14.531" v="324" actId="14100"/>
      <pc:docMkLst>
        <pc:docMk/>
      </pc:docMkLst>
      <pc:sldChg chg="addSp delSp modSp mod modClrScheme chgLayout">
        <pc:chgData name="Amanda Barlow (2506923)" userId="S::2506923@student.uwtsd.ac.uk::e2f71f70-9c2a-4e20-be1f-101781b8c81f" providerId="AD" clId="Web-{353DA539-165E-2853-1E87-92A213A0ACD1}" dt="2025-11-21T13:18:25.758" v="307" actId="20577"/>
        <pc:sldMkLst>
          <pc:docMk/>
          <pc:sldMk cId="109857222" sldId="256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18:25.758" v="307" actId="20577"/>
          <ac:spMkLst>
            <pc:docMk/>
            <pc:sldMk cId="109857222" sldId="256"/>
            <ac:spMk id="3" creationId="{00000000-0000-0000-0000-000000000000}"/>
          </ac:spMkLst>
        </pc:spChg>
        <pc:spChg chg="del mod">
          <ac:chgData name="Amanda Barlow (2506923)" userId="S::2506923@student.uwtsd.ac.uk::e2f71f70-9c2a-4e20-be1f-101781b8c81f" providerId="AD" clId="Web-{353DA539-165E-2853-1E87-92A213A0ACD1}" dt="2025-11-21T13:12:55.421" v="291"/>
          <ac:spMkLst>
            <pc:docMk/>
            <pc:sldMk cId="109857222" sldId="256"/>
            <ac:spMk id="6" creationId="{8A272F26-03E2-BCFA-B992-363210C87E94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19:16.884" v="46"/>
          <ac:spMkLst>
            <pc:docMk/>
            <pc:sldMk cId="109857222" sldId="256"/>
            <ac:spMk id="9" creationId="{F83B4386-E4D0-E6F9-70B3-68D7F37BDEE0}"/>
          </ac:spMkLst>
        </pc:spChg>
        <pc:picChg chg="add mod">
          <ac:chgData name="Amanda Barlow (2506923)" userId="S::2506923@student.uwtsd.ac.uk::e2f71f70-9c2a-4e20-be1f-101781b8c81f" providerId="AD" clId="Web-{353DA539-165E-2853-1E87-92A213A0ACD1}" dt="2025-11-21T13:13:02.015" v="293" actId="1076"/>
          <ac:picMkLst>
            <pc:docMk/>
            <pc:sldMk cId="109857222" sldId="256"/>
            <ac:picMk id="4" creationId="{38ECCD84-DFB8-E1A9-CA9D-39B2750D1D5C}"/>
          </ac:picMkLst>
        </pc:picChg>
        <pc:picChg chg="add mod">
          <ac:chgData name="Amanda Barlow (2506923)" userId="S::2506923@student.uwtsd.ac.uk::e2f71f70-9c2a-4e20-be1f-101781b8c81f" providerId="AD" clId="Web-{353DA539-165E-2853-1E87-92A213A0ACD1}" dt="2025-11-21T13:08:24.326" v="253" actId="1076"/>
          <ac:picMkLst>
            <pc:docMk/>
            <pc:sldMk cId="109857222" sldId="256"/>
            <ac:picMk id="5" creationId="{631A437B-469C-0ED3-23EC-980073FDDE9D}"/>
          </ac:picMkLst>
        </pc:picChg>
        <pc:picChg chg="mod">
          <ac:chgData name="Amanda Barlow (2506923)" userId="S::2506923@student.uwtsd.ac.uk::e2f71f70-9c2a-4e20-be1f-101781b8c81f" providerId="AD" clId="Web-{353DA539-165E-2853-1E87-92A213A0ACD1}" dt="2025-11-21T13:00:20.962" v="199" actId="1076"/>
          <ac:picMkLst>
            <pc:docMk/>
            <pc:sldMk cId="109857222" sldId="256"/>
            <ac:picMk id="33" creationId="{FC1AA8F1-06B6-5C4A-29A7-C666C3D03409}"/>
          </ac:picMkLst>
        </pc:picChg>
      </pc:sldChg>
      <pc:sldChg chg="addSp delSp modSp mod modClrScheme chgLayout">
        <pc:chgData name="Amanda Barlow (2506923)" userId="S::2506923@student.uwtsd.ac.uk::e2f71f70-9c2a-4e20-be1f-101781b8c81f" providerId="AD" clId="Web-{353DA539-165E-2853-1E87-92A213A0ACD1}" dt="2025-11-21T13:19:05.759" v="309" actId="20577"/>
        <pc:sldMkLst>
          <pc:docMk/>
          <pc:sldMk cId="1465172864" sldId="258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1465172864" sldId="258"/>
            <ac:spMk id="2" creationId="{E9642A66-83B1-F86F-5E37-10302B6EEC4E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19:05.759" v="309" actId="20577"/>
          <ac:spMkLst>
            <pc:docMk/>
            <pc:sldMk cId="1465172864" sldId="258"/>
            <ac:spMk id="3" creationId="{958E06AE-7BCD-8228-0A7C-94291DD8B479}"/>
          </ac:spMkLst>
        </pc:spChg>
        <pc:spChg chg="add del mod">
          <ac:chgData name="Amanda Barlow (2506923)" userId="S::2506923@student.uwtsd.ac.uk::e2f71f70-9c2a-4e20-be1f-101781b8c81f" providerId="AD" clId="Web-{353DA539-165E-2853-1E87-92A213A0ACD1}" dt="2025-11-21T12:15:09.346" v="43"/>
          <ac:spMkLst>
            <pc:docMk/>
            <pc:sldMk cId="1465172864" sldId="258"/>
            <ac:spMk id="5" creationId="{F544A231-B891-95FE-3369-BEE75B8DB8DA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24:17.407" v="64" actId="14100"/>
          <ac:spMkLst>
            <pc:docMk/>
            <pc:sldMk cId="1465172864" sldId="258"/>
            <ac:spMk id="7" creationId="{F4A2D398-2B70-D5B2-6D97-4D73DB932FE7}"/>
          </ac:spMkLst>
        </pc:spChg>
        <pc:spChg chg="add del mod">
          <ac:chgData name="Amanda Barlow (2506923)" userId="S::2506923@student.uwtsd.ac.uk::e2f71f70-9c2a-4e20-be1f-101781b8c81f" providerId="AD" clId="Web-{353DA539-165E-2853-1E87-92A213A0ACD1}" dt="2025-11-21T12:33:10.722" v="101"/>
          <ac:spMkLst>
            <pc:docMk/>
            <pc:sldMk cId="1465172864" sldId="258"/>
            <ac:spMk id="9" creationId="{E6B6AB26-669E-A103-CCCC-A69E38702FC8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4:54.155" v="177"/>
          <ac:spMkLst>
            <pc:docMk/>
            <pc:sldMk cId="1465172864" sldId="258"/>
            <ac:spMk id="11" creationId="{A5112CD0-959D-6869-7B8F-B7F549E390FF}"/>
          </ac:spMkLst>
        </pc:spChg>
        <pc:picChg chg="add del mod">
          <ac:chgData name="Amanda Barlow (2506923)" userId="S::2506923@student.uwtsd.ac.uk::e2f71f70-9c2a-4e20-be1f-101781b8c81f" providerId="AD" clId="Web-{353DA539-165E-2853-1E87-92A213A0ACD1}" dt="2025-11-21T12:15:09.346" v="44"/>
          <ac:picMkLst>
            <pc:docMk/>
            <pc:sldMk cId="1465172864" sldId="258"/>
            <ac:picMk id="4" creationId="{8F0B0576-AE32-995C-9654-B61305FDD662}"/>
          </ac:picMkLst>
        </pc:picChg>
        <pc:picChg chg="add mod">
          <ac:chgData name="Amanda Barlow (2506923)" userId="S::2506923@student.uwtsd.ac.uk::e2f71f70-9c2a-4e20-be1f-101781b8c81f" providerId="AD" clId="Web-{353DA539-165E-2853-1E87-92A213A0ACD1}" dt="2025-11-21T12:24:43.321" v="65" actId="14100"/>
          <ac:picMkLst>
            <pc:docMk/>
            <pc:sldMk cId="1465172864" sldId="258"/>
            <ac:picMk id="8" creationId="{BD77EDDF-3DD7-9B69-F182-1D2AFE3FAB50}"/>
          </ac:picMkLst>
        </pc:picChg>
      </pc:sldChg>
      <pc:sldChg chg="addSp delSp modSp mod modClrScheme chgLayout">
        <pc:chgData name="Amanda Barlow (2506923)" userId="S::2506923@student.uwtsd.ac.uk::e2f71f70-9c2a-4e20-be1f-101781b8c81f" providerId="AD" clId="Web-{353DA539-165E-2853-1E87-92A213A0ACD1}" dt="2025-11-21T13:20:10.901" v="313" actId="14100"/>
        <pc:sldMkLst>
          <pc:docMk/>
          <pc:sldMk cId="290754734" sldId="260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290754734" sldId="260"/>
            <ac:spMk id="2" creationId="{D77CE7F2-5C00-F13F-73A6-9F885EBDB839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20:10.901" v="313" actId="14100"/>
          <ac:spMkLst>
            <pc:docMk/>
            <pc:sldMk cId="290754734" sldId="260"/>
            <ac:spMk id="3" creationId="{BDB879EC-E4CA-DBEC-7D37-9B0A4CCBE111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3:09:41.114" v="258" actId="20577"/>
          <ac:spMkLst>
            <pc:docMk/>
            <pc:sldMk cId="290754734" sldId="260"/>
            <ac:spMk id="5" creationId="{155BD80C-8B84-A3F4-E5D0-741736992F15}"/>
          </ac:spMkLst>
        </pc:spChg>
        <pc:spChg chg="add del mod">
          <ac:chgData name="Amanda Barlow (2506923)" userId="S::2506923@student.uwtsd.ac.uk::e2f71f70-9c2a-4e20-be1f-101781b8c81f" providerId="AD" clId="Web-{353DA539-165E-2853-1E87-92A213A0ACD1}" dt="2025-11-21T12:34:45.365" v="114"/>
          <ac:spMkLst>
            <pc:docMk/>
            <pc:sldMk cId="290754734" sldId="260"/>
            <ac:spMk id="6" creationId="{7495730B-0D6F-9DAF-3FFB-E6C4E2AF57F0}"/>
          </ac:spMkLst>
        </pc:spChg>
        <pc:spChg chg="add del mod">
          <ac:chgData name="Amanda Barlow (2506923)" userId="S::2506923@student.uwtsd.ac.uk::e2f71f70-9c2a-4e20-be1f-101781b8c81f" providerId="AD" clId="Web-{353DA539-165E-2853-1E87-92A213A0ACD1}" dt="2025-11-21T12:34:55.959" v="116"/>
          <ac:spMkLst>
            <pc:docMk/>
            <pc:sldMk cId="290754734" sldId="260"/>
            <ac:spMk id="9" creationId="{263ACE46-E391-7B1D-6ACD-161EE1CD289C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6:03.063" v="181"/>
          <ac:spMkLst>
            <pc:docMk/>
            <pc:sldMk cId="290754734" sldId="260"/>
            <ac:spMk id="11" creationId="{A458E3E6-C434-FF79-B632-BC0D0C5B78AE}"/>
          </ac:spMkLst>
        </pc:spChg>
        <pc:picChg chg="add del mod">
          <ac:chgData name="Amanda Barlow (2506923)" userId="S::2506923@student.uwtsd.ac.uk::e2f71f70-9c2a-4e20-be1f-101781b8c81f" providerId="AD" clId="Web-{353DA539-165E-2853-1E87-92A213A0ACD1}" dt="2025-11-21T12:32:50.237" v="97"/>
          <ac:picMkLst>
            <pc:docMk/>
            <pc:sldMk cId="290754734" sldId="260"/>
            <ac:picMk id="4" creationId="{D8AD2256-5CBD-88E8-8B67-673F26017114}"/>
          </ac:picMkLst>
        </pc:picChg>
        <pc:picChg chg="add mod">
          <ac:chgData name="Amanda Barlow (2506923)" userId="S::2506923@student.uwtsd.ac.uk::e2f71f70-9c2a-4e20-be1f-101781b8c81f" providerId="AD" clId="Web-{353DA539-165E-2853-1E87-92A213A0ACD1}" dt="2025-11-21T12:34:33.318" v="107" actId="1076"/>
          <ac:picMkLst>
            <pc:docMk/>
            <pc:sldMk cId="290754734" sldId="260"/>
            <ac:picMk id="8" creationId="{A5839CEB-D929-FBC8-2049-F8372D4E28E3}"/>
          </ac:picMkLst>
        </pc:picChg>
      </pc:sldChg>
      <pc:sldChg chg="addSp delSp modSp mod modClrScheme chgLayout">
        <pc:chgData name="Amanda Barlow (2506923)" userId="S::2506923@student.uwtsd.ac.uk::e2f71f70-9c2a-4e20-be1f-101781b8c81f" providerId="AD" clId="Web-{353DA539-165E-2853-1E87-92A213A0ACD1}" dt="2025-11-21T13:20:36.105" v="316" actId="1076"/>
        <pc:sldMkLst>
          <pc:docMk/>
          <pc:sldMk cId="1491212857" sldId="262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1491212857" sldId="262"/>
            <ac:spMk id="2" creationId="{2AE8AE42-19CD-1464-2E09-4980D3D88132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20:31.964" v="315" actId="20577"/>
          <ac:spMkLst>
            <pc:docMk/>
            <pc:sldMk cId="1491212857" sldId="262"/>
            <ac:spMk id="3" creationId="{7F8EC235-B30E-89AE-B890-643825A8BE6C}"/>
          </ac:spMkLst>
        </pc:spChg>
        <pc:spChg chg="add del mod">
          <ac:chgData name="Amanda Barlow (2506923)" userId="S::2506923@student.uwtsd.ac.uk::e2f71f70-9c2a-4e20-be1f-101781b8c81f" providerId="AD" clId="Web-{353DA539-165E-2853-1E87-92A213A0ACD1}" dt="2025-11-21T12:36:22.132" v="127"/>
          <ac:spMkLst>
            <pc:docMk/>
            <pc:sldMk cId="1491212857" sldId="262"/>
            <ac:spMk id="5" creationId="{9E319F42-78B6-AB7A-DD1A-5060E34D445E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36:39.195" v="131" actId="14100"/>
          <ac:spMkLst>
            <pc:docMk/>
            <pc:sldMk cId="1491212857" sldId="262"/>
            <ac:spMk id="6" creationId="{CF52E851-CE0D-C70D-9595-880A9AEDB910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6:27.361" v="183"/>
          <ac:spMkLst>
            <pc:docMk/>
            <pc:sldMk cId="1491212857" sldId="262"/>
            <ac:spMk id="8" creationId="{1217A7C6-0976-5706-B83A-410B27B7A75A}"/>
          </ac:spMkLst>
        </pc:spChg>
        <pc:picChg chg="add mod">
          <ac:chgData name="Amanda Barlow (2506923)" userId="S::2506923@student.uwtsd.ac.uk::e2f71f70-9c2a-4e20-be1f-101781b8c81f" providerId="AD" clId="Web-{353DA539-165E-2853-1E87-92A213A0ACD1}" dt="2025-11-21T13:20:36.105" v="316" actId="1076"/>
          <ac:picMkLst>
            <pc:docMk/>
            <pc:sldMk cId="1491212857" sldId="262"/>
            <ac:picMk id="4" creationId="{C5CF8DC3-1190-2AD1-9D6E-41BAB448B341}"/>
          </ac:picMkLst>
        </pc:picChg>
        <pc:picChg chg="mod">
          <ac:chgData name="Amanda Barlow (2506923)" userId="S::2506923@student.uwtsd.ac.uk::e2f71f70-9c2a-4e20-be1f-101781b8c81f" providerId="AD" clId="Web-{353DA539-165E-2853-1E87-92A213A0ACD1}" dt="2025-11-21T13:20:23.964" v="314" actId="1076"/>
          <ac:picMkLst>
            <pc:docMk/>
            <pc:sldMk cId="1491212857" sldId="262"/>
            <ac:picMk id="33" creationId="{B8E8359E-F5E9-BE91-DC08-A296CE06AC46}"/>
          </ac:picMkLst>
        </pc:picChg>
      </pc:sldChg>
      <pc:sldChg chg="addSp delSp modSp mod modClrScheme chgLayout">
        <pc:chgData name="Amanda Barlow (2506923)" userId="S::2506923@student.uwtsd.ac.uk::e2f71f70-9c2a-4e20-be1f-101781b8c81f" providerId="AD" clId="Web-{353DA539-165E-2853-1E87-92A213A0ACD1}" dt="2025-11-21T13:18:45.618" v="308" actId="20577"/>
        <pc:sldMkLst>
          <pc:docMk/>
          <pc:sldMk cId="788036339" sldId="264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788036339" sldId="264"/>
            <ac:spMk id="2" creationId="{E234F1C2-EBF7-86D3-C8F5-C2465EB91386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18:45.618" v="308" actId="20577"/>
          <ac:spMkLst>
            <pc:docMk/>
            <pc:sldMk cId="788036339" sldId="264"/>
            <ac:spMk id="3" creationId="{E6EEA068-E423-5A4C-CB36-0195F5B47E35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22:41.464" v="54" actId="1076"/>
          <ac:spMkLst>
            <pc:docMk/>
            <pc:sldMk cId="788036339" sldId="264"/>
            <ac:spMk id="5" creationId="{7EA19BF3-E2C8-429D-1600-21D0FBC4D504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3:17:55.352" v="306" actId="14100"/>
          <ac:spMkLst>
            <pc:docMk/>
            <pc:sldMk cId="788036339" sldId="264"/>
            <ac:spMk id="7" creationId="{7C6CAE18-37E7-BFFF-CF9C-351C15B886C0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4:01.872" v="175"/>
          <ac:spMkLst>
            <pc:docMk/>
            <pc:sldMk cId="788036339" sldId="264"/>
            <ac:spMk id="9" creationId="{CF7353A2-C962-02A9-E512-FD78E5F26C99}"/>
          </ac:spMkLst>
        </pc:spChg>
        <pc:picChg chg="add mod">
          <ac:chgData name="Amanda Barlow (2506923)" userId="S::2506923@student.uwtsd.ac.uk::e2f71f70-9c2a-4e20-be1f-101781b8c81f" providerId="AD" clId="Web-{353DA539-165E-2853-1E87-92A213A0ACD1}" dt="2025-11-21T12:22:41.464" v="53" actId="1076"/>
          <ac:picMkLst>
            <pc:docMk/>
            <pc:sldMk cId="788036339" sldId="264"/>
            <ac:picMk id="4" creationId="{3BFC1D7A-91F1-0775-A4FD-B17F8936F52D}"/>
          </ac:picMkLst>
        </pc:picChg>
        <pc:picChg chg="add del mod">
          <ac:chgData name="Amanda Barlow (2506923)" userId="S::2506923@student.uwtsd.ac.uk::e2f71f70-9c2a-4e20-be1f-101781b8c81f" providerId="AD" clId="Web-{353DA539-165E-2853-1E87-92A213A0ACD1}" dt="2025-11-21T13:06:43.660" v="244"/>
          <ac:picMkLst>
            <pc:docMk/>
            <pc:sldMk cId="788036339" sldId="264"/>
            <ac:picMk id="8" creationId="{C78B2B5D-F833-43DC-9CA7-5DD4348B64F0}"/>
          </ac:picMkLst>
        </pc:picChg>
        <pc:picChg chg="add del mod">
          <ac:chgData name="Amanda Barlow (2506923)" userId="S::2506923@student.uwtsd.ac.uk::e2f71f70-9c2a-4e20-be1f-101781b8c81f" providerId="AD" clId="Web-{353DA539-165E-2853-1E87-92A213A0ACD1}" dt="2025-11-21T13:17:43.586" v="305"/>
          <ac:picMkLst>
            <pc:docMk/>
            <pc:sldMk cId="788036339" sldId="264"/>
            <ac:picMk id="11" creationId="{85388C93-C4E6-4C8F-ECA2-E295C076446F}"/>
          </ac:picMkLst>
        </pc:picChg>
        <pc:picChg chg="mod">
          <ac:chgData name="Amanda Barlow (2506923)" userId="S::2506923@student.uwtsd.ac.uk::e2f71f70-9c2a-4e20-be1f-101781b8c81f" providerId="AD" clId="Web-{353DA539-165E-2853-1E87-92A213A0ACD1}" dt="2025-11-21T13:14:27.081" v="294" actId="1076"/>
          <ac:picMkLst>
            <pc:docMk/>
            <pc:sldMk cId="788036339" sldId="264"/>
            <ac:picMk id="33" creationId="{0C1D381A-43D8-7CFE-F222-14D5E3F1080A}"/>
          </ac:picMkLst>
        </pc:picChg>
      </pc:sldChg>
      <pc:sldChg chg="addSp modSp mod modClrScheme chgLayout">
        <pc:chgData name="Amanda Barlow (2506923)" userId="S::2506923@student.uwtsd.ac.uk::e2f71f70-9c2a-4e20-be1f-101781b8c81f" providerId="AD" clId="Web-{353DA539-165E-2853-1E87-92A213A0ACD1}" dt="2025-11-21T13:19:20.072" v="310" actId="20577"/>
        <pc:sldMkLst>
          <pc:docMk/>
          <pc:sldMk cId="775676228" sldId="265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775676228" sldId="265"/>
            <ac:spMk id="2" creationId="{F39F80C8-78D5-ED77-E4A6-955CBD530F5D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19:20.072" v="310" actId="20577"/>
          <ac:spMkLst>
            <pc:docMk/>
            <pc:sldMk cId="775676228" sldId="265"/>
            <ac:spMk id="3" creationId="{C799B433-C45E-FB0E-8521-FFF0B91298B2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5:23.703" v="179"/>
          <ac:spMkLst>
            <pc:docMk/>
            <pc:sldMk cId="775676228" sldId="265"/>
            <ac:spMk id="5" creationId="{B8C0F012-FDBE-881D-C46D-C96EE3507689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26:24.325" v="73" actId="14100"/>
          <ac:spMkLst>
            <pc:docMk/>
            <pc:sldMk cId="775676228" sldId="265"/>
            <ac:spMk id="7" creationId="{44126882-5E0A-C418-944A-F6A7A21976E1}"/>
          </ac:spMkLst>
        </pc:spChg>
        <pc:picChg chg="add mod">
          <ac:chgData name="Amanda Barlow (2506923)" userId="S::2506923@student.uwtsd.ac.uk::e2f71f70-9c2a-4e20-be1f-101781b8c81f" providerId="AD" clId="Web-{353DA539-165E-2853-1E87-92A213A0ACD1}" dt="2025-11-21T12:26:35.952" v="75" actId="14100"/>
          <ac:picMkLst>
            <pc:docMk/>
            <pc:sldMk cId="775676228" sldId="265"/>
            <ac:picMk id="4" creationId="{71BF314D-CE74-CD09-D1CF-91CBC28FC1E5}"/>
          </ac:picMkLst>
        </pc:picChg>
      </pc:sldChg>
      <pc:sldChg chg="addSp delSp modSp mod modClrScheme chgLayout">
        <pc:chgData name="Amanda Barlow (2506923)" userId="S::2506923@student.uwtsd.ac.uk::e2f71f70-9c2a-4e20-be1f-101781b8c81f" providerId="AD" clId="Web-{353DA539-165E-2853-1E87-92A213A0ACD1}" dt="2025-11-21T13:21:52.747" v="317" actId="20577"/>
        <pc:sldMkLst>
          <pc:docMk/>
          <pc:sldMk cId="1484494550" sldId="266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1484494550" sldId="266"/>
            <ac:spMk id="2" creationId="{D4BAA600-03CD-3773-FD07-271D9D9958B1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3:21:52.747" v="317" actId="20577"/>
          <ac:spMkLst>
            <pc:docMk/>
            <pc:sldMk cId="1484494550" sldId="266"/>
            <ac:spMk id="3" creationId="{7FD7A5FD-346C-D0C8-F0C4-E52EAB6145CA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39:29.853" v="143" actId="14100"/>
          <ac:spMkLst>
            <pc:docMk/>
            <pc:sldMk cId="1484494550" sldId="266"/>
            <ac:spMk id="5" creationId="{C515269A-DA0E-8393-D8C7-A5D9B5918D26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39:20.416" v="141" actId="14100"/>
          <ac:spMkLst>
            <pc:docMk/>
            <pc:sldMk cId="1484494550" sldId="266"/>
            <ac:spMk id="6" creationId="{B9233C0F-F471-AE63-80E0-B90C2F08EC80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39:38.432" v="144" actId="14100"/>
          <ac:spMkLst>
            <pc:docMk/>
            <pc:sldMk cId="1484494550" sldId="266"/>
            <ac:spMk id="7" creationId="{03B547B2-D160-1D52-2EF3-F60CBB47F415}"/>
          </ac:spMkLst>
        </pc:spChg>
        <pc:spChg chg="add del">
          <ac:chgData name="Amanda Barlow (2506923)" userId="S::2506923@student.uwtsd.ac.uk::e2f71f70-9c2a-4e20-be1f-101781b8c81f" providerId="AD" clId="Web-{353DA539-165E-2853-1E87-92A213A0ACD1}" dt="2025-11-21T12:56:42.267" v="185"/>
          <ac:spMkLst>
            <pc:docMk/>
            <pc:sldMk cId="1484494550" sldId="266"/>
            <ac:spMk id="9" creationId="{96C1F008-A21A-0E93-B76A-72B2D40AE1E4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6:46.955" v="187"/>
          <ac:spMkLst>
            <pc:docMk/>
            <pc:sldMk cId="1484494550" sldId="266"/>
            <ac:spMk id="10" creationId="{74BAD5D3-E91A-3CA5-607D-6062723077F3}"/>
          </ac:spMkLst>
        </pc:spChg>
        <pc:picChg chg="add mod">
          <ac:chgData name="Amanda Barlow (2506923)" userId="S::2506923@student.uwtsd.ac.uk::e2f71f70-9c2a-4e20-be1f-101781b8c81f" providerId="AD" clId="Web-{353DA539-165E-2853-1E87-92A213A0ACD1}" dt="2025-11-21T12:39:20.416" v="140" actId="14100"/>
          <ac:picMkLst>
            <pc:docMk/>
            <pc:sldMk cId="1484494550" sldId="266"/>
            <ac:picMk id="4" creationId="{3863F922-BDEF-0782-EBB0-C8D99B609A80}"/>
          </ac:picMkLst>
        </pc:picChg>
      </pc:sldChg>
      <pc:sldChg chg="addSp modSp mod modClrScheme chgLayout">
        <pc:chgData name="Amanda Barlow (2506923)" userId="S::2506923@student.uwtsd.ac.uk::e2f71f70-9c2a-4e20-be1f-101781b8c81f" providerId="AD" clId="Web-{353DA539-165E-2853-1E87-92A213A0ACD1}" dt="2025-11-21T12:58:17.088" v="196"/>
        <pc:sldMkLst>
          <pc:docMk/>
          <pc:sldMk cId="492299812" sldId="267"/>
        </pc:sldMkLst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492299812" sldId="267"/>
            <ac:spMk id="2" creationId="{871C08D5-3DBC-342C-C63B-21176F862BCF}"/>
          </ac:spMkLst>
        </pc:spChg>
        <pc:spChg chg="mod ord">
          <ac:chgData name="Amanda Barlow (2506923)" userId="S::2506923@student.uwtsd.ac.uk::e2f71f70-9c2a-4e20-be1f-101781b8c81f" providerId="AD" clId="Web-{353DA539-165E-2853-1E87-92A213A0ACD1}" dt="2025-11-21T12:08:09.397" v="7"/>
          <ac:spMkLst>
            <pc:docMk/>
            <pc:sldMk cId="492299812" sldId="267"/>
            <ac:spMk id="3" creationId="{9F9DB56C-264D-B389-B522-1B641A09EAAC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43:47.077" v="150" actId="14100"/>
          <ac:spMkLst>
            <pc:docMk/>
            <pc:sldMk cId="492299812" sldId="267"/>
            <ac:spMk id="5" creationId="{DA0DA031-8ACD-91E6-AEA6-7FB020F989C7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8:17.088" v="196"/>
          <ac:spMkLst>
            <pc:docMk/>
            <pc:sldMk cId="492299812" sldId="267"/>
            <ac:spMk id="8" creationId="{9038BFE7-428D-CCCE-7FDE-D122CBE228CC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2:43:52.297" v="151" actId="14100"/>
          <ac:spMkLst>
            <pc:docMk/>
            <pc:sldMk cId="492299812" sldId="267"/>
            <ac:spMk id="10" creationId="{22D58E3C-AB9B-CB98-AF50-CCBE861DA3C0}"/>
          </ac:spMkLst>
        </pc:spChg>
        <pc:picChg chg="add mod">
          <ac:chgData name="Amanda Barlow (2506923)" userId="S::2506923@student.uwtsd.ac.uk::e2f71f70-9c2a-4e20-be1f-101781b8c81f" providerId="AD" clId="Web-{353DA539-165E-2853-1E87-92A213A0ACD1}" dt="2025-11-21T12:43:55.532" v="152" actId="1076"/>
          <ac:picMkLst>
            <pc:docMk/>
            <pc:sldMk cId="492299812" sldId="267"/>
            <ac:picMk id="4" creationId="{31352D2D-672D-3926-BBFD-52A622227CF7}"/>
          </ac:picMkLst>
        </pc:picChg>
      </pc:sldChg>
      <pc:sldChg chg="addSp delSp modSp add replId">
        <pc:chgData name="Amanda Barlow (2506923)" userId="S::2506923@student.uwtsd.ac.uk::e2f71f70-9c2a-4e20-be1f-101781b8c81f" providerId="AD" clId="Web-{353DA539-165E-2853-1E87-92A213A0ACD1}" dt="2025-11-21T13:23:14.531" v="324" actId="14100"/>
        <pc:sldMkLst>
          <pc:docMk/>
          <pc:sldMk cId="2963704726" sldId="268"/>
        </pc:sldMkLst>
        <pc:spChg chg="mod">
          <ac:chgData name="Amanda Barlow (2506923)" userId="S::2506923@student.uwtsd.ac.uk::e2f71f70-9c2a-4e20-be1f-101781b8c81f" providerId="AD" clId="Web-{353DA539-165E-2853-1E87-92A213A0ACD1}" dt="2025-11-21T13:23:14.531" v="324" actId="14100"/>
          <ac:spMkLst>
            <pc:docMk/>
            <pc:sldMk cId="2963704726" sldId="268"/>
            <ac:spMk id="3" creationId="{A4F48A24-E05A-C748-1FB1-C4F4F4BB1E19}"/>
          </ac:spMkLst>
        </pc:spChg>
        <pc:spChg chg="mod">
          <ac:chgData name="Amanda Barlow (2506923)" userId="S::2506923@student.uwtsd.ac.uk::e2f71f70-9c2a-4e20-be1f-101781b8c81f" providerId="AD" clId="Web-{353DA539-165E-2853-1E87-92A213A0ACD1}" dt="2025-11-21T13:10:17.944" v="261" actId="14100"/>
          <ac:spMkLst>
            <pc:docMk/>
            <pc:sldMk cId="2963704726" sldId="268"/>
            <ac:spMk id="5" creationId="{5AB6B91E-4176-49DD-C6D6-35BACAD70988}"/>
          </ac:spMkLst>
        </pc:spChg>
        <pc:spChg chg="del mod">
          <ac:chgData name="Amanda Barlow (2506923)" userId="S::2506923@student.uwtsd.ac.uk::e2f71f70-9c2a-4e20-be1f-101781b8c81f" providerId="AD" clId="Web-{353DA539-165E-2853-1E87-92A213A0ACD1}" dt="2025-11-21T12:32:22.689" v="94"/>
          <ac:spMkLst>
            <pc:docMk/>
            <pc:sldMk cId="2963704726" sldId="268"/>
            <ac:spMk id="6" creationId="{34F86B89-E178-FC5B-793D-ACDB70ACD185}"/>
          </ac:spMkLst>
        </pc:spChg>
        <pc:spChg chg="add del mod">
          <ac:chgData name="Amanda Barlow (2506923)" userId="S::2506923@student.uwtsd.ac.uk::e2f71f70-9c2a-4e20-be1f-101781b8c81f" providerId="AD" clId="Web-{353DA539-165E-2853-1E87-92A213A0ACD1}" dt="2025-11-21T12:57:17.847" v="191"/>
          <ac:spMkLst>
            <pc:docMk/>
            <pc:sldMk cId="2963704726" sldId="268"/>
            <ac:spMk id="7" creationId="{35052ABB-4E94-C99C-19AE-933FBFE0E4B0}"/>
          </ac:spMkLst>
        </pc:spChg>
        <pc:spChg chg="add mod">
          <ac:chgData name="Amanda Barlow (2506923)" userId="S::2506923@student.uwtsd.ac.uk::e2f71f70-9c2a-4e20-be1f-101781b8c81f" providerId="AD" clId="Web-{353DA539-165E-2853-1E87-92A213A0ACD1}" dt="2025-11-21T12:57:56.429" v="194"/>
          <ac:spMkLst>
            <pc:docMk/>
            <pc:sldMk cId="2963704726" sldId="268"/>
            <ac:spMk id="8" creationId="{D29A709F-1E77-6CD3-91AC-A3E9977F44FC}"/>
          </ac:spMkLst>
        </pc:spChg>
        <pc:picChg chg="mod">
          <ac:chgData name="Amanda Barlow (2506923)" userId="S::2506923@student.uwtsd.ac.uk::e2f71f70-9c2a-4e20-be1f-101781b8c81f" providerId="AD" clId="Web-{353DA539-165E-2853-1E87-92A213A0ACD1}" dt="2025-11-21T13:10:29.679" v="264" actId="1076"/>
          <ac:picMkLst>
            <pc:docMk/>
            <pc:sldMk cId="2963704726" sldId="268"/>
            <ac:picMk id="4" creationId="{0FB74C5A-35F8-0456-6166-0F154CBAB602}"/>
          </ac:picMkLst>
        </pc:picChg>
        <pc:picChg chg="mod">
          <ac:chgData name="Amanda Barlow (2506923)" userId="S::2506923@student.uwtsd.ac.uk::e2f71f70-9c2a-4e20-be1f-101781b8c81f" providerId="AD" clId="Web-{353DA539-165E-2853-1E87-92A213A0ACD1}" dt="2025-11-21T13:22:03.622" v="318" actId="1076"/>
          <ac:picMkLst>
            <pc:docMk/>
            <pc:sldMk cId="2963704726" sldId="268"/>
            <ac:picMk id="33" creationId="{EB21FB97-F29F-9FC3-2297-C1471C3285CF}"/>
          </ac:picMkLst>
        </pc:picChg>
      </pc:sldChg>
      <pc:sldMasterChg chg="del delSldLayout">
        <pc:chgData name="Amanda Barlow (2506923)" userId="S::2506923@student.uwtsd.ac.uk::e2f71f70-9c2a-4e20-be1f-101781b8c81f" providerId="AD" clId="Web-{353DA539-165E-2853-1E87-92A213A0ACD1}" dt="2025-11-21T12:05:38.360" v="0"/>
        <pc:sldMasterMkLst>
          <pc:docMk/>
          <pc:sldMasterMk cId="3659089385" sldId="2147483735"/>
        </pc:sldMasterMkLst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3238820973" sldId="2147483736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3842058863" sldId="2147483737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766061444" sldId="2147483738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3683554516" sldId="2147483739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3692181998" sldId="2147483740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1978585178" sldId="2147483741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2087554300" sldId="2147483742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709385327" sldId="2147483743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190250069" sldId="2147483744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2802445308" sldId="2147483745"/>
          </pc:sldLayoutMkLst>
        </pc:sldLayoutChg>
        <pc:sldLayoutChg chg="del">
          <pc:chgData name="Amanda Barlow (2506923)" userId="S::2506923@student.uwtsd.ac.uk::e2f71f70-9c2a-4e20-be1f-101781b8c81f" providerId="AD" clId="Web-{353DA539-165E-2853-1E87-92A213A0ACD1}" dt="2025-11-21T12:05:38.360" v="0"/>
          <pc:sldLayoutMkLst>
            <pc:docMk/>
            <pc:sldMasterMk cId="3659089385" sldId="2147483735"/>
            <pc:sldLayoutMk cId="3417691886" sldId="2147483746"/>
          </pc:sldLayoutMkLst>
        </pc:sldLayoutChg>
      </pc:sldMasterChg>
      <pc:sldMasterChg chg="add del addSldLayout delSldLayout modSldLayout">
        <pc:chgData name="Amanda Barlow (2506923)" userId="S::2506923@student.uwtsd.ac.uk::e2f71f70-9c2a-4e20-be1f-101781b8c81f" providerId="AD" clId="Web-{353DA539-165E-2853-1E87-92A213A0ACD1}" dt="2025-11-21T12:05:48.673" v="1"/>
        <pc:sldMasterMkLst>
          <pc:docMk/>
          <pc:sldMasterMk cId="3802374474" sldId="2147483747"/>
        </pc:sldMasterMkLst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1421971433" sldId="2147483748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3250653715" sldId="2147483749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748452374" sldId="2147483750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3746809371" sldId="2147483751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3096718535" sldId="2147483752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2096887783" sldId="2147483753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2307224788" sldId="2147483754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2917703868" sldId="2147483755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1390748603" sldId="2147483756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1774775319" sldId="2147483757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5:48.673" v="1"/>
          <pc:sldLayoutMkLst>
            <pc:docMk/>
            <pc:sldMasterMk cId="3802374474" sldId="2147483747"/>
            <pc:sldLayoutMk cId="3646330980" sldId="2147483758"/>
          </pc:sldLayoutMkLst>
        </pc:sldLayoutChg>
      </pc:sldMasterChg>
      <pc:sldMasterChg chg="add del addSldLayout delSldLayout modSldLayout">
        <pc:chgData name="Amanda Barlow (2506923)" userId="S::2506923@student.uwtsd.ac.uk::e2f71f70-9c2a-4e20-be1f-101781b8c81f" providerId="AD" clId="Web-{353DA539-165E-2853-1E87-92A213A0ACD1}" dt="2025-11-21T12:08:09.397" v="7"/>
        <pc:sldMasterMkLst>
          <pc:docMk/>
          <pc:sldMasterMk cId="2252045368" sldId="2147483759"/>
        </pc:sldMasterMkLst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651024987" sldId="2147483760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3323604052" sldId="2147483761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49960423" sldId="2147483762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3831242298" sldId="2147483763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24903325" sldId="2147483764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2499069193" sldId="2147483765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1724458251" sldId="2147483766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3773658416" sldId="2147483767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959099088" sldId="2147483768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1157690392" sldId="2147483769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252045368" sldId="2147483759"/>
            <pc:sldLayoutMk cId="1588522937" sldId="2147483770"/>
          </pc:sldLayoutMkLst>
        </pc:sldLayoutChg>
      </pc:sldMasterChg>
      <pc:sldMasterChg chg="add del addSldLayout delSldLayout modSldLayout">
        <pc:chgData name="Amanda Barlow (2506923)" userId="S::2506923@student.uwtsd.ac.uk::e2f71f70-9c2a-4e20-be1f-101781b8c81f" providerId="AD" clId="Web-{353DA539-165E-2853-1E87-92A213A0ACD1}" dt="2025-11-21T12:08:09.397" v="7"/>
        <pc:sldMasterMkLst>
          <pc:docMk/>
          <pc:sldMasterMk cId="2545707268" sldId="2147483771"/>
        </pc:sldMasterMkLst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2005138643" sldId="2147483772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1221783479" sldId="2147483773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4110547195" sldId="2147483774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3617142670" sldId="2147483775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3932764818" sldId="2147483776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1779720849" sldId="2147483777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2676971183" sldId="2147483778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2663693600" sldId="2147483779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3001432560" sldId="2147483780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3440901982" sldId="2147483781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9.397" v="7"/>
          <pc:sldLayoutMkLst>
            <pc:docMk/>
            <pc:sldMasterMk cId="2545707268" sldId="2147483771"/>
            <pc:sldLayoutMk cId="2421353788" sldId="2147483782"/>
          </pc:sldLayoutMkLst>
        </pc:sldLayoutChg>
      </pc:sldMasterChg>
      <pc:sldMasterChg chg="add del addSldLayout delSldLayout modSldLayout">
        <pc:chgData name="Amanda Barlow (2506923)" userId="S::2506923@student.uwtsd.ac.uk::e2f71f70-9c2a-4e20-be1f-101781b8c81f" providerId="AD" clId="Web-{353DA539-165E-2853-1E87-92A213A0ACD1}" dt="2025-11-21T12:08:00.802" v="6"/>
        <pc:sldMasterMkLst>
          <pc:docMk/>
          <pc:sldMasterMk cId="420816045" sldId="2147483783"/>
        </pc:sldMasterMkLst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1383189179" sldId="2147483784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1413834325" sldId="2147483785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2670331645" sldId="2147483786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835635512" sldId="2147483787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259175887" sldId="2147483788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2381914134" sldId="2147483789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1326740695" sldId="2147483790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2951392307" sldId="2147483791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4112269816" sldId="2147483792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949792702" sldId="2147483793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8:00.802" v="6"/>
          <pc:sldLayoutMkLst>
            <pc:docMk/>
            <pc:sldMasterMk cId="420816045" sldId="2147483783"/>
            <pc:sldLayoutMk cId="1370974073" sldId="2147483794"/>
          </pc:sldLayoutMkLst>
        </pc:sldLayoutChg>
      </pc:sldMasterChg>
      <pc:sldMasterChg chg="add del addSldLayout delSldLayout modSldLayout">
        <pc:chgData name="Amanda Barlow (2506923)" userId="S::2506923@student.uwtsd.ac.uk::e2f71f70-9c2a-4e20-be1f-101781b8c81f" providerId="AD" clId="Web-{353DA539-165E-2853-1E87-92A213A0ACD1}" dt="2025-11-21T12:07:55.864" v="5"/>
        <pc:sldMasterMkLst>
          <pc:docMk/>
          <pc:sldMasterMk cId="2669976711" sldId="2147483795"/>
        </pc:sldMasterMkLst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1556743713" sldId="2147483796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4176525529" sldId="2147483797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543331070" sldId="2147483798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2186858163" sldId="2147483799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3071663721" sldId="2147483800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1065208947" sldId="2147483801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2877137178" sldId="2147483802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284084124" sldId="2147483803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1150924432" sldId="2147483804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3287409115" sldId="2147483805"/>
          </pc:sldLayoutMkLst>
        </pc:sldLayoutChg>
        <pc:sldLayoutChg chg="add del mod replId">
          <pc:chgData name="Amanda Barlow (2506923)" userId="S::2506923@student.uwtsd.ac.uk::e2f71f70-9c2a-4e20-be1f-101781b8c81f" providerId="AD" clId="Web-{353DA539-165E-2853-1E87-92A213A0ACD1}" dt="2025-11-21T12:07:55.864" v="5"/>
          <pc:sldLayoutMkLst>
            <pc:docMk/>
            <pc:sldMasterMk cId="2669976711" sldId="2147483795"/>
            <pc:sldLayoutMk cId="1175232841" sldId="2147483806"/>
          </pc:sldLayoutMkLst>
        </pc:sldLayoutChg>
      </pc:sldMasterChg>
    </pc:docChg>
  </pc:docChgLst>
  <pc:docChgLst>
    <pc:chgData name="Amanda Barlow (2506923)" userId="S::2506923@student.uwtsd.ac.uk::e2f71f70-9c2a-4e20-be1f-101781b8c81f" providerId="AD" clId="Web-{60FB6FFC-6660-E1B1-9030-B394206EAF73}"/>
    <pc:docChg chg="mod addSld delSld modSld addMainMaster delMainMaster">
      <pc:chgData name="Amanda Barlow (2506923)" userId="S::2506923@student.uwtsd.ac.uk::e2f71f70-9c2a-4e20-be1f-101781b8c81f" providerId="AD" clId="Web-{60FB6FFC-6660-E1B1-9030-B394206EAF73}" dt="2025-11-21T12:03:05.972" v="1836"/>
      <pc:docMkLst>
        <pc:docMk/>
      </pc:docMkLst>
      <pc:sldChg chg="addSp delSp modSp mo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109857222" sldId="256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manda Barlow (2506923)" userId="S::2506923@student.uwtsd.ac.uk::e2f71f70-9c2a-4e20-be1f-101781b8c81f" providerId="AD" clId="Web-{60FB6FFC-6660-E1B1-9030-B394206EAF73}" dt="2025-11-21T08:04:48.624" v="2"/>
          <ac:spMkLst>
            <pc:docMk/>
            <pc:sldMk cId="109857222" sldId="256"/>
            <ac:spMk id="4" creationId="{A072D241-B6D0-6347-3818-227E04203F20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8:05:43.601" v="6"/>
          <ac:spMkLst>
            <pc:docMk/>
            <pc:sldMk cId="109857222" sldId="256"/>
            <ac:spMk id="5" creationId="{443551E7-A6AB-6279-4F82-AFCEE345571E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07:31.127" v="1649" actId="20577"/>
          <ac:spMkLst>
            <pc:docMk/>
            <pc:sldMk cId="109857222" sldId="256"/>
            <ac:spMk id="6" creationId="{8A272F26-03E2-BCFA-B992-363210C87E94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1:35:27.215" v="1808"/>
          <ac:spMkLst>
            <pc:docMk/>
            <pc:sldMk cId="109857222" sldId="256"/>
            <ac:spMk id="7" creationId="{46B43931-873A-0677-2608-65B9DA1B6BE5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1:36:15.295" v="1812"/>
          <ac:spMkLst>
            <pc:docMk/>
            <pc:sldMk cId="109857222" sldId="256"/>
            <ac:spMk id="8" creationId="{C74BAD91-CBDF-5483-42C5-3C16D003182A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2:00:30.013" v="1834"/>
          <ac:spMkLst>
            <pc:docMk/>
            <pc:sldMk cId="109857222" sldId="256"/>
            <ac:spMk id="9" creationId="{F83B4386-E4D0-E6F9-70B3-68D7F37BDEE0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1:57:49.972" v="1819"/>
          <ac:spMkLst>
            <pc:docMk/>
            <pc:sldMk cId="109857222" sldId="256"/>
            <ac:spMk id="10" creationId="{5BEE960C-9E8D-17FE-FD13-613B8199A2D6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2:01:21" v="1835" actId="1076"/>
          <ac:spMkLst>
            <pc:docMk/>
            <pc:sldMk cId="109857222" sldId="256"/>
            <ac:spMk id="11" creationId="{E08ADB1B-D95B-EE25-DD54-8183BA556B82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09857222" sldId="256"/>
            <ac:spMk id="32" creationId="{3472B768-D6CA-45E8-B749-DE0F9D4831AA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09857222" sldId="256"/>
            <ac:spMk id="34" creationId="{13F26D5C-77E9-4A8D-95F0-1635BAD12650}"/>
          </ac:spMkLst>
        </pc:spChg>
        <pc:picChg chg="add del mod">
          <ac:chgData name="Amanda Barlow (2506923)" userId="S::2506923@student.uwtsd.ac.uk::e2f71f70-9c2a-4e20-be1f-101781b8c81f" providerId="AD" clId="Web-{60FB6FFC-6660-E1B1-9030-B394206EAF73}" dt="2025-11-21T11:36:11.967" v="1811" actId="14100"/>
          <ac:picMkLst>
            <pc:docMk/>
            <pc:sldMk cId="109857222" sldId="256"/>
            <ac:picMk id="33" creationId="{FC1AA8F1-06B6-5C4A-29A7-C666C3D03409}"/>
          </ac:picMkLst>
        </pc:pic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09857222" sldId="256"/>
            <ac:cxnSpMk id="35" creationId="{0632DC5A-0728-490F-8655-6B437782704C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09857222" sldId="256"/>
            <ac:cxnSpMk id="36" creationId="{28BB1F6D-CF9C-422D-9324-C46415BB9D7D}"/>
          </ac:cxnSpMkLst>
        </pc:cxnChg>
      </pc:sldChg>
      <pc:sldChg chg="addSp modSp del">
        <pc:chgData name="Amanda Barlow (2506923)" userId="S::2506923@student.uwtsd.ac.uk::e2f71f70-9c2a-4e20-be1f-101781b8c81f" providerId="AD" clId="Web-{60FB6FFC-6660-E1B1-9030-B394206EAF73}" dt="2025-11-21T08:27:01.285" v="127"/>
        <pc:sldMkLst>
          <pc:docMk/>
          <pc:sldMk cId="90009941" sldId="257"/>
        </pc:sldMkLst>
        <pc:spChg chg="mod">
          <ac:chgData name="Amanda Barlow (2506923)" userId="S::2506923@student.uwtsd.ac.uk::e2f71f70-9c2a-4e20-be1f-101781b8c81f" providerId="AD" clId="Web-{60FB6FFC-6660-E1B1-9030-B394206EAF73}" dt="2025-11-21T08:12:23.870" v="48" actId="20577"/>
          <ac:spMkLst>
            <pc:docMk/>
            <pc:sldMk cId="90009941" sldId="257"/>
            <ac:spMk id="2" creationId="{905B2D63-3559-9C8F-EF48-E1771B3EC6EA}"/>
          </ac:spMkLst>
        </pc:spChg>
        <pc:spChg chg="mod">
          <ac:chgData name="Amanda Barlow (2506923)" userId="S::2506923@student.uwtsd.ac.uk::e2f71f70-9c2a-4e20-be1f-101781b8c81f" providerId="AD" clId="Web-{60FB6FFC-6660-E1B1-9030-B394206EAF73}" dt="2025-11-21T08:15:20.423" v="60" actId="20577"/>
          <ac:spMkLst>
            <pc:docMk/>
            <pc:sldMk cId="90009941" sldId="257"/>
            <ac:spMk id="3" creationId="{A2E0271A-5D2B-76AE-51A1-A6469DFD66D4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08:25:51.890" v="126" actId="14100"/>
          <ac:spMkLst>
            <pc:docMk/>
            <pc:sldMk cId="90009941" sldId="257"/>
            <ac:spMk id="4" creationId="{9226FA39-1A1A-5FDD-598C-6179D1F6D13B}"/>
          </ac:spMkLst>
        </pc:spChg>
      </pc:sldChg>
      <pc:sldChg chg="addSp delSp modSp mo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1465172864" sldId="258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65172864" sldId="258"/>
            <ac:spMk id="2" creationId="{E9642A66-83B1-F86F-5E37-10302B6EEC4E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65172864" sldId="258"/>
            <ac:spMk id="3" creationId="{958E06AE-7BCD-8228-0A7C-94291DD8B479}"/>
          </ac:spMkLst>
        </pc:spChg>
        <pc:spChg chg="add del mod">
          <ac:chgData name="Amanda Barlow (2506923)" userId="S::2506923@student.uwtsd.ac.uk::e2f71f70-9c2a-4e20-be1f-101781b8c81f" providerId="AD" clId="Web-{60FB6FFC-6660-E1B1-9030-B394206EAF73}" dt="2025-11-21T09:18:27.136" v="360"/>
          <ac:spMkLst>
            <pc:docMk/>
            <pc:sldMk cId="1465172864" sldId="258"/>
            <ac:spMk id="4" creationId="{9BA213DE-2B97-6768-6A13-8EA0FF1DB272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9:24:30.011" v="402"/>
          <ac:spMkLst>
            <pc:docMk/>
            <pc:sldMk cId="1465172864" sldId="258"/>
            <ac:spMk id="5" creationId="{47D1E4B6-5D4B-7FB3-8DA6-5EF9B636AF09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9:28:01.345" v="405"/>
          <ac:spMkLst>
            <pc:docMk/>
            <pc:sldMk cId="1465172864" sldId="258"/>
            <ac:spMk id="6" creationId="{4967AC43-8FDD-72E7-39F6-CA23A6317281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15:09.970" v="1683" actId="20577"/>
          <ac:spMkLst>
            <pc:docMk/>
            <pc:sldMk cId="1465172864" sldId="258"/>
            <ac:spMk id="7" creationId="{F4A2D398-2B70-D5B2-6D97-4D73DB932FE7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65172864" sldId="258"/>
            <ac:spMk id="32" creationId="{00BBDF0F-62B7-C795-4CC7-630E5C44DDC0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65172864" sldId="258"/>
            <ac:spMk id="34" creationId="{6D593F3A-53DF-609C-10BF-1131DD50F87B}"/>
          </ac:spMkLst>
        </pc:spChg>
        <pc:picChg chg="mod">
          <ac:chgData name="Amanda Barlow (2506923)" userId="S::2506923@student.uwtsd.ac.uk::e2f71f70-9c2a-4e20-be1f-101781b8c81f" providerId="AD" clId="Web-{60FB6FFC-6660-E1B1-9030-B394206EAF73}" dt="2025-11-21T11:14:43.485" v="1680" actId="1076"/>
          <ac:picMkLst>
            <pc:docMk/>
            <pc:sldMk cId="1465172864" sldId="258"/>
            <ac:picMk id="33" creationId="{6B8FA0FC-DB62-4A31-CF49-AD7523311EE6}"/>
          </ac:picMkLst>
        </pc:pic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465172864" sldId="258"/>
            <ac:cxnSpMk id="35" creationId="{1F7A127B-5237-DA8D-3533-C586CC3730FB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465172864" sldId="258"/>
            <ac:cxnSpMk id="36" creationId="{5D3156EB-DAB2-C85A-E134-BC81F642577C}"/>
          </ac:cxnSpMkLst>
        </pc:cxnChg>
      </pc:sldChg>
      <pc:sldChg chg="addSp delSp modSp del">
        <pc:chgData name="Amanda Barlow (2506923)" userId="S::2506923@student.uwtsd.ac.uk::e2f71f70-9c2a-4e20-be1f-101781b8c81f" providerId="AD" clId="Web-{60FB6FFC-6660-E1B1-9030-B394206EAF73}" dt="2025-11-21T09:44:24.784" v="553"/>
        <pc:sldMkLst>
          <pc:docMk/>
          <pc:sldMk cId="2233559928" sldId="259"/>
        </pc:sldMkLst>
        <pc:spChg chg="mod">
          <ac:chgData name="Amanda Barlow (2506923)" userId="S::2506923@student.uwtsd.ac.uk::e2f71f70-9c2a-4e20-be1f-101781b8c81f" providerId="AD" clId="Web-{60FB6FFC-6660-E1B1-9030-B394206EAF73}" dt="2025-11-21T09:41:52.233" v="546" actId="14100"/>
          <ac:spMkLst>
            <pc:docMk/>
            <pc:sldMk cId="2233559928" sldId="259"/>
            <ac:spMk id="2" creationId="{ADF17A29-CD08-BDA0-C795-7F296D60C3C7}"/>
          </ac:spMkLst>
        </pc:spChg>
        <pc:spChg chg="mod">
          <ac:chgData name="Amanda Barlow (2506923)" userId="S::2506923@student.uwtsd.ac.uk::e2f71f70-9c2a-4e20-be1f-101781b8c81f" providerId="AD" clId="Web-{60FB6FFC-6660-E1B1-9030-B394206EAF73}" dt="2025-11-21T09:43:39.627" v="552" actId="14100"/>
          <ac:spMkLst>
            <pc:docMk/>
            <pc:sldMk cId="2233559928" sldId="259"/>
            <ac:spMk id="3" creationId="{7996A142-54B5-42D9-A997-8A07410F5727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9:42:11.953" v="548"/>
          <ac:spMkLst>
            <pc:docMk/>
            <pc:sldMk cId="2233559928" sldId="259"/>
            <ac:spMk id="4" creationId="{6B68B038-4D88-BCB3-36FF-64E558D94F91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9:42:23.344" v="550"/>
          <ac:spMkLst>
            <pc:docMk/>
            <pc:sldMk cId="2233559928" sldId="259"/>
            <ac:spMk id="5" creationId="{7ED84B0C-2546-FBED-F509-AC96C5B95494}"/>
          </ac:spMkLst>
        </pc:spChg>
      </pc:sldChg>
      <pc:sldChg chg="addSp delSp modSp mo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290754734" sldId="260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290754734" sldId="260"/>
            <ac:spMk id="2" creationId="{D77CE7F2-5C00-F13F-73A6-9F885EBDB839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290754734" sldId="260"/>
            <ac:spMk id="3" creationId="{BDB879EC-E4CA-DBEC-7D37-9B0A4CCBE111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0:01:02.020" v="821"/>
          <ac:spMkLst>
            <pc:docMk/>
            <pc:sldMk cId="290754734" sldId="260"/>
            <ac:spMk id="4" creationId="{70A8E61D-E8FE-8ED0-E3BC-25DBFD00B57B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20:24.145" v="1712" actId="14100"/>
          <ac:spMkLst>
            <pc:docMk/>
            <pc:sldMk cId="290754734" sldId="260"/>
            <ac:spMk id="5" creationId="{155BD80C-8B84-A3F4-E5D0-741736992F15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290754734" sldId="260"/>
            <ac:spMk id="32" creationId="{444C8EC2-C633-A5AD-B498-F7B1EA86BDE2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290754734" sldId="260"/>
            <ac:spMk id="34" creationId="{304E6B4A-053D-CA8F-03E6-ABBC9277503C}"/>
          </ac:spMkLst>
        </pc:spChg>
        <pc:picChg chg="mod">
          <ac:chgData name="Amanda Barlow (2506923)" userId="S::2506923@student.uwtsd.ac.uk::e2f71f70-9c2a-4e20-be1f-101781b8c81f" providerId="AD" clId="Web-{60FB6FFC-6660-E1B1-9030-B394206EAF73}" dt="2025-11-21T11:20:31.598" v="1713" actId="1076"/>
          <ac:picMkLst>
            <pc:docMk/>
            <pc:sldMk cId="290754734" sldId="260"/>
            <ac:picMk id="33" creationId="{D80DC59E-2F81-108F-E9F1-C2A570CAB7E4}"/>
          </ac:picMkLst>
        </pc:pic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290754734" sldId="260"/>
            <ac:cxnSpMk id="35" creationId="{4A526902-6443-9453-2F47-45A3DD8401CD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290754734" sldId="260"/>
            <ac:cxnSpMk id="36" creationId="{BB04A32C-6BFB-D24E-35A3-605228146303}"/>
          </ac:cxnSpMkLst>
        </pc:cxnChg>
      </pc:sldChg>
      <pc:sldChg chg="addSp delSp modSp mo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1491212857" sldId="262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91212857" sldId="262"/>
            <ac:spMk id="2" creationId="{2AE8AE42-19CD-1464-2E09-4980D3D88132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91212857" sldId="262"/>
            <ac:spMk id="3" creationId="{7F8EC235-B30E-89AE-B890-643825A8BE6C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0:16:40.427" v="1021"/>
          <ac:spMkLst>
            <pc:docMk/>
            <pc:sldMk cId="1491212857" sldId="262"/>
            <ac:spMk id="4" creationId="{126C3229-F0A8-271A-D085-99A7C5F1FA86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0:17:09.943" v="1023"/>
          <ac:spMkLst>
            <pc:docMk/>
            <pc:sldMk cId="1491212857" sldId="262"/>
            <ac:spMk id="5" creationId="{F822CDFD-06C3-F5DD-C383-7420C81BC03E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21:08.271" v="1718" actId="20577"/>
          <ac:spMkLst>
            <pc:docMk/>
            <pc:sldMk cId="1491212857" sldId="262"/>
            <ac:spMk id="6" creationId="{CF52E851-CE0D-C70D-9595-880A9AEDB910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91212857" sldId="262"/>
            <ac:spMk id="32" creationId="{3086C338-23D6-39DF-D2F8-3B0BC3399899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91212857" sldId="262"/>
            <ac:spMk id="34" creationId="{91A4FCAF-EDA8-9601-50B6-DDB333CE776F}"/>
          </ac:spMkLst>
        </pc:spChg>
        <pc:picChg chg="mod">
          <ac:chgData name="Amanda Barlow (2506923)" userId="S::2506923@student.uwtsd.ac.uk::e2f71f70-9c2a-4e20-be1f-101781b8c81f" providerId="AD" clId="Web-{60FB6FFC-6660-E1B1-9030-B394206EAF73}" dt="2025-11-21T11:20:59.677" v="1716" actId="1076"/>
          <ac:picMkLst>
            <pc:docMk/>
            <pc:sldMk cId="1491212857" sldId="262"/>
            <ac:picMk id="33" creationId="{B8E8359E-F5E9-BE91-DC08-A296CE06AC46}"/>
          </ac:picMkLst>
        </pc:pic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491212857" sldId="262"/>
            <ac:cxnSpMk id="35" creationId="{A7CF9696-0341-28F4-0D0B-8F9FC1E11DE4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491212857" sldId="262"/>
            <ac:cxnSpMk id="36" creationId="{B93AE2CF-D143-D102-19FD-E24EC5B2062E}"/>
          </ac:cxnSpMkLst>
        </pc:cxnChg>
      </pc:sldChg>
      <pc:sldChg chg="modSp new del">
        <pc:chgData name="Amanda Barlow (2506923)" userId="S::2506923@student.uwtsd.ac.uk::e2f71f70-9c2a-4e20-be1f-101781b8c81f" providerId="AD" clId="Web-{60FB6FFC-6660-E1B1-9030-B394206EAF73}" dt="2025-11-21T09:23:58.526" v="400"/>
        <pc:sldMkLst>
          <pc:docMk/>
          <pc:sldMk cId="4217834870" sldId="263"/>
        </pc:sldMkLst>
        <pc:spChg chg="mod">
          <ac:chgData name="Amanda Barlow (2506923)" userId="S::2506923@student.uwtsd.ac.uk::e2f71f70-9c2a-4e20-be1f-101781b8c81f" providerId="AD" clId="Web-{60FB6FFC-6660-E1B1-9030-B394206EAF73}" dt="2025-11-21T08:28:02.024" v="139" actId="20577"/>
          <ac:spMkLst>
            <pc:docMk/>
            <pc:sldMk cId="4217834870" sldId="263"/>
            <ac:spMk id="2" creationId="{FB6346B2-2D58-FB46-85C3-16EA98D87B0F}"/>
          </ac:spMkLst>
        </pc:spChg>
        <pc:spChg chg="mod">
          <ac:chgData name="Amanda Barlow (2506923)" userId="S::2506923@student.uwtsd.ac.uk::e2f71f70-9c2a-4e20-be1f-101781b8c81f" providerId="AD" clId="Web-{60FB6FFC-6660-E1B1-9030-B394206EAF73}" dt="2025-11-21T08:42:10.856" v="329" actId="20577"/>
          <ac:spMkLst>
            <pc:docMk/>
            <pc:sldMk cId="4217834870" sldId="263"/>
            <ac:spMk id="3" creationId="{7594F28A-02C2-59FF-065E-2C06EA96BDB3}"/>
          </ac:spMkLst>
        </pc:spChg>
      </pc:sldChg>
      <pc:sldChg chg="addSp delSp modSp add mod replI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788036339" sldId="264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88036339" sldId="264"/>
            <ac:spMk id="2" creationId="{E234F1C2-EBF7-86D3-C8F5-C2465EB91386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88036339" sldId="264"/>
            <ac:spMk id="3" creationId="{E6EEA068-E423-5A4C-CB36-0195F5B47E35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9:20:55.051" v="380"/>
          <ac:spMkLst>
            <pc:docMk/>
            <pc:sldMk cId="788036339" sldId="264"/>
            <ac:spMk id="4" creationId="{C5AA032C-2AF1-CC5D-875F-33AC52186F1A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09:21:23.396" v="383"/>
          <ac:spMkLst>
            <pc:docMk/>
            <pc:sldMk cId="788036339" sldId="264"/>
            <ac:spMk id="5" creationId="{D227D1FC-744D-5CA8-7A12-A2C26A8C3552}"/>
          </ac:spMkLst>
        </pc:spChg>
        <pc:spChg chg="del mod">
          <ac:chgData name="Amanda Barlow (2506923)" userId="S::2506923@student.uwtsd.ac.uk::e2f71f70-9c2a-4e20-be1f-101781b8c81f" providerId="AD" clId="Web-{60FB6FFC-6660-E1B1-9030-B394206EAF73}" dt="2025-11-21T09:19:56.876" v="376"/>
          <ac:spMkLst>
            <pc:docMk/>
            <pc:sldMk cId="788036339" sldId="264"/>
            <ac:spMk id="6" creationId="{038529E1-A442-B8C4-0D6A-0721B760D86A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13:30.779" v="1667" actId="20577"/>
          <ac:spMkLst>
            <pc:docMk/>
            <pc:sldMk cId="788036339" sldId="264"/>
            <ac:spMk id="7" creationId="{7C6CAE18-37E7-BFFF-CF9C-351C15B886C0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88036339" sldId="264"/>
            <ac:spMk id="32" creationId="{1A4C49C7-84C7-7F52-9012-F95E7E13559A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88036339" sldId="264"/>
            <ac:spMk id="34" creationId="{D29BEFB8-9F42-4F92-EDAF-B035799649AF}"/>
          </ac:spMkLst>
        </pc:spChg>
        <pc:picChg chg="mod">
          <ac:chgData name="Amanda Barlow (2506923)" userId="S::2506923@student.uwtsd.ac.uk::e2f71f70-9c2a-4e20-be1f-101781b8c81f" providerId="AD" clId="Web-{60FB6FFC-6660-E1B1-9030-B394206EAF73}" dt="2025-11-21T09:23:37.025" v="399" actId="1076"/>
          <ac:picMkLst>
            <pc:docMk/>
            <pc:sldMk cId="788036339" sldId="264"/>
            <ac:picMk id="33" creationId="{0C1D381A-43D8-7CFE-F222-14D5E3F1080A}"/>
          </ac:picMkLst>
        </pc:pic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788036339" sldId="264"/>
            <ac:cxnSpMk id="35" creationId="{A3E1F0F0-58E7-C217-A3D3-F78D783C2148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788036339" sldId="264"/>
            <ac:cxnSpMk id="36" creationId="{A2739CEB-91CD-7EC8-FB08-6FB94E3FE856}"/>
          </ac:cxnSpMkLst>
        </pc:cxnChg>
      </pc:sldChg>
      <pc:sldChg chg="delSp modSp add mod replI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775676228" sldId="265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75676228" sldId="265"/>
            <ac:spMk id="2" creationId="{F39F80C8-78D5-ED77-E4A6-955CBD530F5D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75676228" sldId="265"/>
            <ac:spMk id="3" creationId="{C799B433-C45E-FB0E-8521-FFF0B91298B2}"/>
          </ac:spMkLst>
        </pc:spChg>
        <pc:spChg chg="mod">
          <ac:chgData name="Amanda Barlow (2506923)" userId="S::2506923@student.uwtsd.ac.uk::e2f71f70-9c2a-4e20-be1f-101781b8c81f" providerId="AD" clId="Web-{60FB6FFC-6660-E1B1-9030-B394206EAF73}" dt="2025-11-21T11:26:35.195" v="1734" actId="20577"/>
          <ac:spMkLst>
            <pc:docMk/>
            <pc:sldMk cId="775676228" sldId="265"/>
            <ac:spMk id="7" creationId="{44126882-5E0A-C418-944A-F6A7A21976E1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75676228" sldId="265"/>
            <ac:spMk id="32" creationId="{D790A311-37BF-7D83-5232-527448E7F566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775676228" sldId="265"/>
            <ac:spMk id="34" creationId="{DC678624-1FBF-0BFB-CD2C-EB6FD7FF1F1F}"/>
          </ac:spMkLst>
        </pc:sp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775676228" sldId="265"/>
            <ac:cxnSpMk id="35" creationId="{58286169-5239-F110-94D9-732AEBF2F1CC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775676228" sldId="265"/>
            <ac:cxnSpMk id="36" creationId="{8D8B5F42-58F9-47BF-72A5-C3403679CF86}"/>
          </ac:cxnSpMkLst>
        </pc:cxnChg>
      </pc:sldChg>
      <pc:sldChg chg="new del">
        <pc:chgData name="Amanda Barlow (2506923)" userId="S::2506923@student.uwtsd.ac.uk::e2f71f70-9c2a-4e20-be1f-101781b8c81f" providerId="AD" clId="Web-{60FB6FFC-6660-E1B1-9030-B394206EAF73}" dt="2025-11-21T09:44:42.050" v="554"/>
        <pc:sldMkLst>
          <pc:docMk/>
          <pc:sldMk cId="2344053511" sldId="265"/>
        </pc:sldMkLst>
      </pc:sldChg>
      <pc:sldChg chg="new del">
        <pc:chgData name="Amanda Barlow (2506923)" userId="S::2506923@student.uwtsd.ac.uk::e2f71f70-9c2a-4e20-be1f-101781b8c81f" providerId="AD" clId="Web-{60FB6FFC-6660-E1B1-9030-B394206EAF73}" dt="2025-11-21T09:47:09.356" v="589"/>
        <pc:sldMkLst>
          <pc:docMk/>
          <pc:sldMk cId="2465435248" sldId="265"/>
        </pc:sldMkLst>
      </pc:sldChg>
      <pc:sldChg chg="new del">
        <pc:chgData name="Amanda Barlow (2506923)" userId="S::2506923@student.uwtsd.ac.uk::e2f71f70-9c2a-4e20-be1f-101781b8c81f" providerId="AD" clId="Web-{60FB6FFC-6660-E1B1-9030-B394206EAF73}" dt="2025-11-21T09:44:58.129" v="556"/>
        <pc:sldMkLst>
          <pc:docMk/>
          <pc:sldMk cId="3738953835" sldId="265"/>
        </pc:sldMkLst>
      </pc:sldChg>
      <pc:sldChg chg="new del">
        <pc:chgData name="Amanda Barlow (2506923)" userId="S::2506923@student.uwtsd.ac.uk::e2f71f70-9c2a-4e20-be1f-101781b8c81f" providerId="AD" clId="Web-{60FB6FFC-6660-E1B1-9030-B394206EAF73}" dt="2025-11-21T10:26:50.755" v="1228"/>
        <pc:sldMkLst>
          <pc:docMk/>
          <pc:sldMk cId="264585768" sldId="266"/>
        </pc:sldMkLst>
      </pc:sldChg>
      <pc:sldChg chg="add del replId">
        <pc:chgData name="Amanda Barlow (2506923)" userId="S::2506923@student.uwtsd.ac.uk::e2f71f70-9c2a-4e20-be1f-101781b8c81f" providerId="AD" clId="Web-{60FB6FFC-6660-E1B1-9030-B394206EAF73}" dt="2025-11-21T09:47:03.292" v="588"/>
        <pc:sldMkLst>
          <pc:docMk/>
          <pc:sldMk cId="1142655580" sldId="266"/>
        </pc:sldMkLst>
      </pc:sldChg>
      <pc:sldChg chg="addSp delSp modSp add mod replI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1484494550" sldId="266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84494550" sldId="266"/>
            <ac:spMk id="2" creationId="{D4BAA600-03CD-3773-FD07-271D9D9958B1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84494550" sldId="266"/>
            <ac:spMk id="3" creationId="{7FD7A5FD-346C-D0C8-F0C4-E52EAB6145CA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0:29:00.668" v="1252"/>
          <ac:spMkLst>
            <pc:docMk/>
            <pc:sldMk cId="1484494550" sldId="266"/>
            <ac:spMk id="4" creationId="{0425AE28-D9D0-E9DA-CDE9-D3468EEA0A5D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22:33.350" v="1723" actId="20577"/>
          <ac:spMkLst>
            <pc:docMk/>
            <pc:sldMk cId="1484494550" sldId="266"/>
            <ac:spMk id="5" creationId="{C515269A-DA0E-8393-D8C7-A5D9B5918D26}"/>
          </ac:spMkLst>
        </pc:spChg>
        <pc:spChg chg="del mod">
          <ac:chgData name="Amanda Barlow (2506923)" userId="S::2506923@student.uwtsd.ac.uk::e2f71f70-9c2a-4e20-be1f-101781b8c81f" providerId="AD" clId="Web-{60FB6FFC-6660-E1B1-9030-B394206EAF73}" dt="2025-11-21T10:27:34.867" v="1232"/>
          <ac:spMkLst>
            <pc:docMk/>
            <pc:sldMk cId="1484494550" sldId="266"/>
            <ac:spMk id="6" creationId="{170CF815-6DC6-7FBC-02C1-49DF8EE7BCC4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22:16.396" v="1721" actId="20577"/>
          <ac:spMkLst>
            <pc:docMk/>
            <pc:sldMk cId="1484494550" sldId="266"/>
            <ac:spMk id="7" creationId="{03B547B2-D160-1D52-2EF3-F60CBB47F415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84494550" sldId="266"/>
            <ac:spMk id="32" creationId="{C4B45402-6718-443F-46AF-BC2A0350E5EA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1484494550" sldId="266"/>
            <ac:spMk id="34" creationId="{82777FAB-02EA-9011-A9A2-CD781FE63497}"/>
          </ac:spMkLst>
        </pc:sp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484494550" sldId="266"/>
            <ac:cxnSpMk id="35" creationId="{64D7E7EA-F563-C9ED-05F8-AB008B3BFBC6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1484494550" sldId="266"/>
            <ac:cxnSpMk id="36" creationId="{3751C106-3FB9-C2B6-9C41-1A2241FEB25F}"/>
          </ac:cxnSpMkLst>
        </pc:cxnChg>
      </pc:sldChg>
      <pc:sldChg chg="new del">
        <pc:chgData name="Amanda Barlow (2506923)" userId="S::2506923@student.uwtsd.ac.uk::e2f71f70-9c2a-4e20-be1f-101781b8c81f" providerId="AD" clId="Web-{60FB6FFC-6660-E1B1-9030-B394206EAF73}" dt="2025-11-21T09:46:43.632" v="585"/>
        <pc:sldMkLst>
          <pc:docMk/>
          <pc:sldMk cId="3199456618" sldId="266"/>
        </pc:sldMkLst>
      </pc:sldChg>
      <pc:sldChg chg="addSp delSp modSp add mod replId modClrScheme delDesignElem chgLayout">
        <pc:chgData name="Amanda Barlow (2506923)" userId="S::2506923@student.uwtsd.ac.uk::e2f71f70-9c2a-4e20-be1f-101781b8c81f" providerId="AD" clId="Web-{60FB6FFC-6660-E1B1-9030-B394206EAF73}" dt="2025-11-21T12:03:05.972" v="1836"/>
        <pc:sldMkLst>
          <pc:docMk/>
          <pc:sldMk cId="492299812" sldId="267"/>
        </pc:sldMkLst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492299812" sldId="267"/>
            <ac:spMk id="2" creationId="{871C08D5-3DBC-342C-C63B-21176F862BCF}"/>
          </ac:spMkLst>
        </pc:spChg>
        <pc:spChg chg="mod ord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492299812" sldId="267"/>
            <ac:spMk id="3" creationId="{9F9DB56C-264D-B389-B522-1B641A09EAAC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1:04:36.228" v="1604"/>
          <ac:spMkLst>
            <pc:docMk/>
            <pc:sldMk cId="492299812" sldId="267"/>
            <ac:spMk id="4" creationId="{937D7D75-54A8-9F6D-72C8-6C62CE0E8544}"/>
          </ac:spMkLst>
        </pc:spChg>
        <pc:spChg chg="del mod">
          <ac:chgData name="Amanda Barlow (2506923)" userId="S::2506923@student.uwtsd.ac.uk::e2f71f70-9c2a-4e20-be1f-101781b8c81f" providerId="AD" clId="Web-{60FB6FFC-6660-E1B1-9030-B394206EAF73}" dt="2025-11-21T11:03:30.882" v="1599"/>
          <ac:spMkLst>
            <pc:docMk/>
            <pc:sldMk cId="492299812" sldId="267"/>
            <ac:spMk id="5" creationId="{3A2C70FB-D02A-2A31-AA20-19A5BD944EAA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22:54.959" v="1725" actId="20577"/>
          <ac:spMkLst>
            <pc:docMk/>
            <pc:sldMk cId="492299812" sldId="267"/>
            <ac:spMk id="6" creationId="{ADD10D85-0EED-E98A-4D77-D93EAB04C930}"/>
          </ac:spMkLst>
        </pc:spChg>
        <pc:spChg chg="del mod">
          <ac:chgData name="Amanda Barlow (2506923)" userId="S::2506923@student.uwtsd.ac.uk::e2f71f70-9c2a-4e20-be1f-101781b8c81f" providerId="AD" clId="Web-{60FB6FFC-6660-E1B1-9030-B394206EAF73}" dt="2025-11-21T11:04:20.240" v="1602"/>
          <ac:spMkLst>
            <pc:docMk/>
            <pc:sldMk cId="492299812" sldId="267"/>
            <ac:spMk id="7" creationId="{5124F948-708D-9FFF-EDB7-FD31C1CB5EAB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1:25:42.335" v="1727"/>
          <ac:spMkLst>
            <pc:docMk/>
            <pc:sldMk cId="492299812" sldId="267"/>
            <ac:spMk id="8" creationId="{0322B3C1-2D4D-77DF-806C-8A479BD16D25}"/>
          </ac:spMkLst>
        </pc:spChg>
        <pc:spChg chg="add del">
          <ac:chgData name="Amanda Barlow (2506923)" userId="S::2506923@student.uwtsd.ac.uk::e2f71f70-9c2a-4e20-be1f-101781b8c81f" providerId="AD" clId="Web-{60FB6FFC-6660-E1B1-9030-B394206EAF73}" dt="2025-11-21T11:27:11.398" v="1736"/>
          <ac:spMkLst>
            <pc:docMk/>
            <pc:sldMk cId="492299812" sldId="267"/>
            <ac:spMk id="9" creationId="{50053691-FEA9-C01C-578D-BAA9143B890C}"/>
          </ac:spMkLst>
        </pc:spChg>
        <pc:spChg chg="add mod">
          <ac:chgData name="Amanda Barlow (2506923)" userId="S::2506923@student.uwtsd.ac.uk::e2f71f70-9c2a-4e20-be1f-101781b8c81f" providerId="AD" clId="Web-{60FB6FFC-6660-E1B1-9030-B394206EAF73}" dt="2025-11-21T11:32:27.828" v="1806" actId="20577"/>
          <ac:spMkLst>
            <pc:docMk/>
            <pc:sldMk cId="492299812" sldId="267"/>
            <ac:spMk id="10" creationId="{22D58E3C-AB9B-CB98-AF50-CCBE861DA3C0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492299812" sldId="267"/>
            <ac:spMk id="32" creationId="{ABE03265-2738-D0EC-53CE-35AF31D024BE}"/>
          </ac:spMkLst>
        </pc:spChg>
        <pc:spChg chg="del">
          <ac:chgData name="Amanda Barlow (2506923)" userId="S::2506923@student.uwtsd.ac.uk::e2f71f70-9c2a-4e20-be1f-101781b8c81f" providerId="AD" clId="Web-{60FB6FFC-6660-E1B1-9030-B394206EAF73}" dt="2025-11-21T12:03:05.972" v="1836"/>
          <ac:spMkLst>
            <pc:docMk/>
            <pc:sldMk cId="492299812" sldId="267"/>
            <ac:spMk id="34" creationId="{188F8D53-40AD-F953-6155-89FC0BD46EF2}"/>
          </ac:spMkLst>
        </pc:sp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492299812" sldId="267"/>
            <ac:cxnSpMk id="35" creationId="{04945BF2-F8D9-5987-E336-0FE6A180D27A}"/>
          </ac:cxnSpMkLst>
        </pc:cxnChg>
        <pc:cxnChg chg="del">
          <ac:chgData name="Amanda Barlow (2506923)" userId="S::2506923@student.uwtsd.ac.uk::e2f71f70-9c2a-4e20-be1f-101781b8c81f" providerId="AD" clId="Web-{60FB6FFC-6660-E1B1-9030-B394206EAF73}" dt="2025-11-21T12:03:05.972" v="1836"/>
          <ac:cxnSpMkLst>
            <pc:docMk/>
            <pc:sldMk cId="492299812" sldId="267"/>
            <ac:cxnSpMk id="36" creationId="{036FAE61-584D-98C1-8528-269783A1D5A3}"/>
          </ac:cxnSpMkLst>
        </pc:cxnChg>
      </pc:sldChg>
      <pc:sldChg chg="add del replId">
        <pc:chgData name="Amanda Barlow (2506923)" userId="S::2506923@student.uwtsd.ac.uk::e2f71f70-9c2a-4e20-be1f-101781b8c81f" providerId="AD" clId="Web-{60FB6FFC-6660-E1B1-9030-B394206EAF73}" dt="2025-11-21T09:46:48.086" v="586"/>
        <pc:sldMkLst>
          <pc:docMk/>
          <pc:sldMk cId="3372296687" sldId="267"/>
        </pc:sldMkLst>
      </pc:sldChg>
      <pc:sldMasterChg chg="del delSldLayout">
        <pc:chgData name="Amanda Barlow (2506923)" userId="S::2506923@student.uwtsd.ac.uk::e2f71f70-9c2a-4e20-be1f-101781b8c81f" providerId="AD" clId="Web-{60FB6FFC-6660-E1B1-9030-B394206EAF73}" dt="2025-11-21T12:03:05.972" v="1836"/>
        <pc:sldMasterMkLst>
          <pc:docMk/>
          <pc:sldMasterMk cId="1500560741" sldId="2147483734"/>
        </pc:sldMasterMkLst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2012213475" sldId="2147483723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3715510050" sldId="2147483724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3899910436" sldId="2147483725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694955515" sldId="2147483726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678874295" sldId="2147483727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314824698" sldId="2147483728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2981763821" sldId="2147483729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3533493930" sldId="2147483730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497580815" sldId="2147483731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2811310019" sldId="2147483732"/>
          </pc:sldLayoutMkLst>
        </pc:sldLayoutChg>
        <pc:sldLayoutChg chg="del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1500560741" sldId="2147483734"/>
            <pc:sldLayoutMk cId="1832671961" sldId="2147483733"/>
          </pc:sldLayoutMkLst>
        </pc:sldLayoutChg>
      </pc:sldMasterChg>
      <pc:sldMasterChg chg="add addSldLayout modSldLayout">
        <pc:chgData name="Amanda Barlow (2506923)" userId="S::2506923@student.uwtsd.ac.uk::e2f71f70-9c2a-4e20-be1f-101781b8c81f" providerId="AD" clId="Web-{60FB6FFC-6660-E1B1-9030-B394206EAF73}" dt="2025-11-21T12:03:05.972" v="1836"/>
        <pc:sldMasterMkLst>
          <pc:docMk/>
          <pc:sldMasterMk cId="3659089385" sldId="2147483735"/>
        </pc:sldMasterMkLst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3238820973" sldId="2147483736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3842058863" sldId="2147483737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766061444" sldId="2147483738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3683554516" sldId="2147483739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3692181998" sldId="2147483740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1978585178" sldId="2147483741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2087554300" sldId="2147483742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709385327" sldId="2147483743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190250069" sldId="2147483744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2802445308" sldId="2147483745"/>
          </pc:sldLayoutMkLst>
        </pc:sldLayoutChg>
        <pc:sldLayoutChg chg="add mod replId">
          <pc:chgData name="Amanda Barlow (2506923)" userId="S::2506923@student.uwtsd.ac.uk::e2f71f70-9c2a-4e20-be1f-101781b8c81f" providerId="AD" clId="Web-{60FB6FFC-6660-E1B1-9030-B394206EAF73}" dt="2025-11-21T12:03:05.972" v="1836"/>
          <pc:sldLayoutMkLst>
            <pc:docMk/>
            <pc:sldMasterMk cId="3659089385" sldId="2147483735"/>
            <pc:sldLayoutMk cId="3417691886" sldId="2147483746"/>
          </pc:sldLayoutMkLst>
        </pc:sldLayoutChg>
      </pc:sldMasterChg>
    </pc:docChg>
  </pc:docChgLst>
  <pc:docChgLst>
    <pc:chgData name="Amanda Barlow (2506923)" userId="S::2506923@student.uwtsd.ac.uk::e2f71f70-9c2a-4e20-be1f-101781b8c81f" providerId="AD" clId="Web-{F0D5C07E-F014-040C-E542-6F6291FBA5B5}"/>
    <pc:docChg chg="addSld delSld modSld addMainMaster delMainMaster">
      <pc:chgData name="Amanda Barlow (2506923)" userId="S::2506923@student.uwtsd.ac.uk::e2f71f70-9c2a-4e20-be1f-101781b8c81f" providerId="AD" clId="Web-{F0D5C07E-F014-040C-E542-6F6291FBA5B5}" dt="2025-11-20T17:34:36.053" v="130" actId="20577"/>
      <pc:docMkLst>
        <pc:docMk/>
      </pc:docMkLst>
      <pc:sldChg chg="addSp delSp modSp mod setBg modClrScheme setClrOvrMap chgLayout">
        <pc:chgData name="Amanda Barlow (2506923)" userId="S::2506923@student.uwtsd.ac.uk::e2f71f70-9c2a-4e20-be1f-101781b8c81f" providerId="AD" clId="Web-{F0D5C07E-F014-040C-E542-6F6291FBA5B5}" dt="2025-11-20T17:17:56.154" v="44" actId="20577"/>
        <pc:sldMkLst>
          <pc:docMk/>
          <pc:sldMk cId="109857222" sldId="256"/>
        </pc:sldMkLst>
        <pc:spChg chg="mod">
          <ac:chgData name="Amanda Barlow (2506923)" userId="S::2506923@student.uwtsd.ac.uk::e2f71f70-9c2a-4e20-be1f-101781b8c81f" providerId="AD" clId="Web-{F0D5C07E-F014-040C-E542-6F6291FBA5B5}" dt="2025-11-20T17:15:53.584" v="3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anda Barlow (2506923)" userId="S::2506923@student.uwtsd.ac.uk::e2f71f70-9c2a-4e20-be1f-101781b8c81f" providerId="AD" clId="Web-{F0D5C07E-F014-040C-E542-6F6291FBA5B5}" dt="2025-11-20T17:17:56.154" v="4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2:27.093" v="1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2:52.719" v="3"/>
          <ac:spMkLst>
            <pc:docMk/>
            <pc:sldMk cId="109857222" sldId="256"/>
            <ac:spMk id="13" creationId="{0EECA69B-4C2A-7F31-8019-E90DB3BD49CB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2:52.719" v="3"/>
          <ac:spMkLst>
            <pc:docMk/>
            <pc:sldMk cId="109857222" sldId="256"/>
            <ac:spMk id="15" creationId="{495DEB6A-976D-98B6-8875-F4C240958B3E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3:27.829" v="5"/>
          <ac:spMkLst>
            <pc:docMk/>
            <pc:sldMk cId="109857222" sldId="256"/>
            <ac:spMk id="17" creationId="{8A95209C-5275-4E15-8EA7-7F42980ABF2D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3:27.829" v="5"/>
          <ac:spMkLst>
            <pc:docMk/>
            <pc:sldMk cId="109857222" sldId="256"/>
            <ac:spMk id="19" creationId="{4F2ED431-E304-4FF0-9F4E-032783C9D612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3:27.829" v="5"/>
          <ac:spMkLst>
            <pc:docMk/>
            <pc:sldMk cId="109857222" sldId="256"/>
            <ac:spMk id="20" creationId="{4E87FCFB-2CCE-460D-B3DD-557C8BD1B94A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3:44.424" v="7"/>
          <ac:spMkLst>
            <pc:docMk/>
            <pc:sldMk cId="109857222" sldId="256"/>
            <ac:spMk id="23" creationId="{2644B391-9BFE-445C-A9EC-F544BB85FBC7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3:44.424" v="7"/>
          <ac:spMkLst>
            <pc:docMk/>
            <pc:sldMk cId="109857222" sldId="256"/>
            <ac:spMk id="24" creationId="{80F26E69-87D9-4655-AE7B-280A87AA3CAD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4:39.878" v="9"/>
          <ac:spMkLst>
            <pc:docMk/>
            <pc:sldMk cId="109857222" sldId="256"/>
            <ac:spMk id="26" creationId="{F6E7DCFE-4F50-48FD-A0DF-0B44956E84DF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4:39.878" v="9"/>
          <ac:spMkLst>
            <pc:docMk/>
            <pc:sldMk cId="109857222" sldId="256"/>
            <ac:spMk id="28" creationId="{92ACA378-7594-4CA7-A0F2-B9D9DB9EE8E8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4:39.878" v="9"/>
          <ac:spMkLst>
            <pc:docMk/>
            <pc:sldMk cId="109857222" sldId="256"/>
            <ac:spMk id="29" creationId="{8009804D-EEDA-4241-A1DC-D0EE36995425}"/>
          </ac:spMkLst>
        </pc:spChg>
        <pc:spChg chg="add del">
          <ac:chgData name="Amanda Barlow (2506923)" userId="S::2506923@student.uwtsd.ac.uk::e2f71f70-9c2a-4e20-be1f-101781b8c81f" providerId="AD" clId="Web-{F0D5C07E-F014-040C-E542-6F6291FBA5B5}" dt="2025-11-20T17:04:39.878" v="9"/>
          <ac:spMkLst>
            <pc:docMk/>
            <pc:sldMk cId="109857222" sldId="256"/>
            <ac:spMk id="30" creationId="{9C455384-AD1E-43F5-A0B6-C938F956433D}"/>
          </ac:spMkLst>
        </pc:spChg>
        <pc:spChg chg="add">
          <ac:chgData name="Amanda Barlow (2506923)" userId="S::2506923@student.uwtsd.ac.uk::e2f71f70-9c2a-4e20-be1f-101781b8c81f" providerId="AD" clId="Web-{F0D5C07E-F014-040C-E542-6F6291FBA5B5}" dt="2025-11-20T17:04:39.925" v="10"/>
          <ac:spMkLst>
            <pc:docMk/>
            <pc:sldMk cId="109857222" sldId="256"/>
            <ac:spMk id="32" creationId="{3472B768-D6CA-45E8-B749-DE0F9D4831AA}"/>
          </ac:spMkLst>
        </pc:spChg>
        <pc:spChg chg="add">
          <ac:chgData name="Amanda Barlow (2506923)" userId="S::2506923@student.uwtsd.ac.uk::e2f71f70-9c2a-4e20-be1f-101781b8c81f" providerId="AD" clId="Web-{F0D5C07E-F014-040C-E542-6F6291FBA5B5}" dt="2025-11-20T17:04:39.925" v="10"/>
          <ac:spMkLst>
            <pc:docMk/>
            <pc:sldMk cId="109857222" sldId="256"/>
            <ac:spMk id="34" creationId="{13F26D5C-77E9-4A8D-95F0-1635BAD12650}"/>
          </ac:spMkLst>
        </pc:spChg>
        <pc:picChg chg="add del">
          <ac:chgData name="Amanda Barlow (2506923)" userId="S::2506923@student.uwtsd.ac.uk::e2f71f70-9c2a-4e20-be1f-101781b8c81f" providerId="AD" clId="Web-{F0D5C07E-F014-040C-E542-6F6291FBA5B5}" dt="2025-11-20T17:02:27.093" v="1"/>
          <ac:picMkLst>
            <pc:docMk/>
            <pc:sldMk cId="109857222" sldId="256"/>
            <ac:picMk id="4" creationId="{1BF5E3AE-1840-0393-5B6E-07F3975FAB0E}"/>
          </ac:picMkLst>
        </pc:picChg>
        <pc:picChg chg="add del">
          <ac:chgData name="Amanda Barlow (2506923)" userId="S::2506923@student.uwtsd.ac.uk::e2f71f70-9c2a-4e20-be1f-101781b8c81f" providerId="AD" clId="Web-{F0D5C07E-F014-040C-E542-6F6291FBA5B5}" dt="2025-11-20T17:02:52.719" v="3"/>
          <ac:picMkLst>
            <pc:docMk/>
            <pc:sldMk cId="109857222" sldId="256"/>
            <ac:picMk id="14" creationId="{49A6C448-6370-B1D6-DE35-67B0D0D05E65}"/>
          </ac:picMkLst>
        </pc:picChg>
        <pc:picChg chg="add del">
          <ac:chgData name="Amanda Barlow (2506923)" userId="S::2506923@student.uwtsd.ac.uk::e2f71f70-9c2a-4e20-be1f-101781b8c81f" providerId="AD" clId="Web-{F0D5C07E-F014-040C-E542-6F6291FBA5B5}" dt="2025-11-20T17:03:27.829" v="5"/>
          <ac:picMkLst>
            <pc:docMk/>
            <pc:sldMk cId="109857222" sldId="256"/>
            <ac:picMk id="18" creationId="{F4CD3AF5-995F-7C22-ADD5-BC8B3E72351C}"/>
          </ac:picMkLst>
        </pc:picChg>
        <pc:picChg chg="add del">
          <ac:chgData name="Amanda Barlow (2506923)" userId="S::2506923@student.uwtsd.ac.uk::e2f71f70-9c2a-4e20-be1f-101781b8c81f" providerId="AD" clId="Web-{F0D5C07E-F014-040C-E542-6F6291FBA5B5}" dt="2025-11-20T17:03:44.424" v="7"/>
          <ac:picMkLst>
            <pc:docMk/>
            <pc:sldMk cId="109857222" sldId="256"/>
            <ac:picMk id="22" creationId="{2AAD683E-6D6F-708C-CCE5-17C519B59C05}"/>
          </ac:picMkLst>
        </pc:picChg>
        <pc:picChg chg="add del">
          <ac:chgData name="Amanda Barlow (2506923)" userId="S::2506923@student.uwtsd.ac.uk::e2f71f70-9c2a-4e20-be1f-101781b8c81f" providerId="AD" clId="Web-{F0D5C07E-F014-040C-E542-6F6291FBA5B5}" dt="2025-11-20T17:04:39.878" v="9"/>
          <ac:picMkLst>
            <pc:docMk/>
            <pc:sldMk cId="109857222" sldId="256"/>
            <ac:picMk id="27" creationId="{578B32CC-D50E-C1AB-987E-B274D3474DD8}"/>
          </ac:picMkLst>
        </pc:picChg>
        <pc:picChg chg="add mod">
          <ac:chgData name="Amanda Barlow (2506923)" userId="S::2506923@student.uwtsd.ac.uk::e2f71f70-9c2a-4e20-be1f-101781b8c81f" providerId="AD" clId="Web-{F0D5C07E-F014-040C-E542-6F6291FBA5B5}" dt="2025-11-20T17:17:45.591" v="43" actId="1076"/>
          <ac:picMkLst>
            <pc:docMk/>
            <pc:sldMk cId="109857222" sldId="256"/>
            <ac:picMk id="33" creationId="{FC1AA8F1-06B6-5C4A-29A7-C666C3D03409}"/>
          </ac:picMkLst>
        </pc:picChg>
        <pc:cxnChg chg="add del">
          <ac:chgData name="Amanda Barlow (2506923)" userId="S::2506923@student.uwtsd.ac.uk::e2f71f70-9c2a-4e20-be1f-101781b8c81f" providerId="AD" clId="Web-{F0D5C07E-F014-040C-E542-6F6291FBA5B5}" dt="2025-11-20T17:02:27.093" v="1"/>
          <ac:cxnSpMkLst>
            <pc:docMk/>
            <pc:sldMk cId="109857222" sldId="256"/>
            <ac:cxnSpMk id="11" creationId="{6CA391F1-4B2C-521B-F6A5-52C74B30349D}"/>
          </ac:cxnSpMkLst>
        </pc:cxnChg>
        <pc:cxnChg chg="add">
          <ac:chgData name="Amanda Barlow (2506923)" userId="S::2506923@student.uwtsd.ac.uk::e2f71f70-9c2a-4e20-be1f-101781b8c81f" providerId="AD" clId="Web-{F0D5C07E-F014-040C-E542-6F6291FBA5B5}" dt="2025-11-20T17:04:39.925" v="10"/>
          <ac:cxnSpMkLst>
            <pc:docMk/>
            <pc:sldMk cId="109857222" sldId="256"/>
            <ac:cxnSpMk id="35" creationId="{0632DC5A-0728-490F-8655-6B437782704C}"/>
          </ac:cxnSpMkLst>
        </pc:cxnChg>
        <pc:cxnChg chg="add">
          <ac:chgData name="Amanda Barlow (2506923)" userId="S::2506923@student.uwtsd.ac.uk::e2f71f70-9c2a-4e20-be1f-101781b8c81f" providerId="AD" clId="Web-{F0D5C07E-F014-040C-E542-6F6291FBA5B5}" dt="2025-11-20T17:04:39.925" v="10"/>
          <ac:cxnSpMkLst>
            <pc:docMk/>
            <pc:sldMk cId="109857222" sldId="256"/>
            <ac:cxnSpMk id="36" creationId="{28BB1F6D-CF9C-422D-9324-C46415BB9D7D}"/>
          </ac:cxnSpMkLst>
        </pc:cxnChg>
      </pc:sldChg>
      <pc:sldChg chg="modSp add replId">
        <pc:chgData name="Amanda Barlow (2506923)" userId="S::2506923@student.uwtsd.ac.uk::e2f71f70-9c2a-4e20-be1f-101781b8c81f" providerId="AD" clId="Web-{F0D5C07E-F014-040C-E542-6F6291FBA5B5}" dt="2025-11-20T17:26:49.643" v="98" actId="20577"/>
        <pc:sldMkLst>
          <pc:docMk/>
          <pc:sldMk cId="90009941" sldId="257"/>
        </pc:sldMkLst>
        <pc:spChg chg="mod">
          <ac:chgData name="Amanda Barlow (2506923)" userId="S::2506923@student.uwtsd.ac.uk::e2f71f70-9c2a-4e20-be1f-101781b8c81f" providerId="AD" clId="Web-{F0D5C07E-F014-040C-E542-6F6291FBA5B5}" dt="2025-11-20T17:26:49.643" v="98" actId="20577"/>
          <ac:spMkLst>
            <pc:docMk/>
            <pc:sldMk cId="90009941" sldId="257"/>
            <ac:spMk id="2" creationId="{905B2D63-3559-9C8F-EF48-E1771B3EC6EA}"/>
          </ac:spMkLst>
        </pc:spChg>
      </pc:sldChg>
      <pc:sldChg chg="modSp add replId">
        <pc:chgData name="Amanda Barlow (2506923)" userId="S::2506923@student.uwtsd.ac.uk::e2f71f70-9c2a-4e20-be1f-101781b8c81f" providerId="AD" clId="Web-{F0D5C07E-F014-040C-E542-6F6291FBA5B5}" dt="2025-11-20T17:27:15.909" v="105" actId="20577"/>
        <pc:sldMkLst>
          <pc:docMk/>
          <pc:sldMk cId="1465172864" sldId="258"/>
        </pc:sldMkLst>
        <pc:spChg chg="mod">
          <ac:chgData name="Amanda Barlow (2506923)" userId="S::2506923@student.uwtsd.ac.uk::e2f71f70-9c2a-4e20-be1f-101781b8c81f" providerId="AD" clId="Web-{F0D5C07E-F014-040C-E542-6F6291FBA5B5}" dt="2025-11-20T17:27:15.909" v="105" actId="20577"/>
          <ac:spMkLst>
            <pc:docMk/>
            <pc:sldMk cId="1465172864" sldId="258"/>
            <ac:spMk id="2" creationId="{E9642A66-83B1-F86F-5E37-10302B6EEC4E}"/>
          </ac:spMkLst>
        </pc:spChg>
      </pc:sldChg>
      <pc:sldChg chg="add replId">
        <pc:chgData name="Amanda Barlow (2506923)" userId="S::2506923@student.uwtsd.ac.uk::e2f71f70-9c2a-4e20-be1f-101781b8c81f" providerId="AD" clId="Web-{F0D5C07E-F014-040C-E542-6F6291FBA5B5}" dt="2025-11-20T17:05:27.457" v="13"/>
        <pc:sldMkLst>
          <pc:docMk/>
          <pc:sldMk cId="2233559928" sldId="259"/>
        </pc:sldMkLst>
      </pc:sldChg>
      <pc:sldChg chg="modSp add replId">
        <pc:chgData name="Amanda Barlow (2506923)" userId="S::2506923@student.uwtsd.ac.uk::e2f71f70-9c2a-4e20-be1f-101781b8c81f" providerId="AD" clId="Web-{F0D5C07E-F014-040C-E542-6F6291FBA5B5}" dt="2025-11-20T17:25:31.454" v="92" actId="20577"/>
        <pc:sldMkLst>
          <pc:docMk/>
          <pc:sldMk cId="290754734" sldId="260"/>
        </pc:sldMkLst>
        <pc:spChg chg="mod">
          <ac:chgData name="Amanda Barlow (2506923)" userId="S::2506923@student.uwtsd.ac.uk::e2f71f70-9c2a-4e20-be1f-101781b8c81f" providerId="AD" clId="Web-{F0D5C07E-F014-040C-E542-6F6291FBA5B5}" dt="2025-11-20T17:25:31.454" v="92" actId="20577"/>
          <ac:spMkLst>
            <pc:docMk/>
            <pc:sldMk cId="290754734" sldId="260"/>
            <ac:spMk id="2" creationId="{D77CE7F2-5C00-F13F-73A6-9F885EBDB839}"/>
          </ac:spMkLst>
        </pc:spChg>
        <pc:spChg chg="mod">
          <ac:chgData name="Amanda Barlow (2506923)" userId="S::2506923@student.uwtsd.ac.uk::e2f71f70-9c2a-4e20-be1f-101781b8c81f" providerId="AD" clId="Web-{F0D5C07E-F014-040C-E542-6F6291FBA5B5}" dt="2025-11-20T17:25:09.829" v="78" actId="20577"/>
          <ac:spMkLst>
            <pc:docMk/>
            <pc:sldMk cId="290754734" sldId="260"/>
            <ac:spMk id="3" creationId="{BDB879EC-E4CA-DBEC-7D37-9B0A4CCBE111}"/>
          </ac:spMkLst>
        </pc:spChg>
      </pc:sldChg>
      <pc:sldChg chg="add del replId">
        <pc:chgData name="Amanda Barlow (2506923)" userId="S::2506923@student.uwtsd.ac.uk::e2f71f70-9c2a-4e20-be1f-101781b8c81f" providerId="AD" clId="Web-{F0D5C07E-F014-040C-E542-6F6291FBA5B5}" dt="2025-11-20T17:05:44.755" v="15"/>
        <pc:sldMkLst>
          <pc:docMk/>
          <pc:sldMk cId="2649785150" sldId="260"/>
        </pc:sldMkLst>
      </pc:sldChg>
      <pc:sldChg chg="addSp modSp add del replId">
        <pc:chgData name="Amanda Barlow (2506923)" userId="S::2506923@student.uwtsd.ac.uk::e2f71f70-9c2a-4e20-be1f-101781b8c81f" providerId="AD" clId="Web-{F0D5C07E-F014-040C-E542-6F6291FBA5B5}" dt="2025-11-20T17:31:53.081" v="119"/>
        <pc:sldMkLst>
          <pc:docMk/>
          <pc:sldMk cId="3756788394" sldId="261"/>
        </pc:sldMkLst>
        <pc:spChg chg="mod">
          <ac:chgData name="Amanda Barlow (2506923)" userId="S::2506923@student.uwtsd.ac.uk::e2f71f70-9c2a-4e20-be1f-101781b8c81f" providerId="AD" clId="Web-{F0D5C07E-F014-040C-E542-6F6291FBA5B5}" dt="2025-11-20T17:24:53.063" v="76" actId="20577"/>
          <ac:spMkLst>
            <pc:docMk/>
            <pc:sldMk cId="3756788394" sldId="261"/>
            <ac:spMk id="2" creationId="{F07500FB-4CB5-7AF7-6F60-346B1A171212}"/>
          </ac:spMkLst>
        </pc:spChg>
        <pc:picChg chg="add mod">
          <ac:chgData name="Amanda Barlow (2506923)" userId="S::2506923@student.uwtsd.ac.uk::e2f71f70-9c2a-4e20-be1f-101781b8c81f" providerId="AD" clId="Web-{F0D5C07E-F014-040C-E542-6F6291FBA5B5}" dt="2025-11-20T17:30:22.081" v="118" actId="1076"/>
          <ac:picMkLst>
            <pc:docMk/>
            <pc:sldMk cId="3756788394" sldId="261"/>
            <ac:picMk id="4" creationId="{F1B37B3F-518A-C3B5-BE76-A4968B30E652}"/>
          </ac:picMkLst>
        </pc:picChg>
      </pc:sldChg>
      <pc:sldChg chg="modSp add replId">
        <pc:chgData name="Amanda Barlow (2506923)" userId="S::2506923@student.uwtsd.ac.uk::e2f71f70-9c2a-4e20-be1f-101781b8c81f" providerId="AD" clId="Web-{F0D5C07E-F014-040C-E542-6F6291FBA5B5}" dt="2025-11-20T17:34:36.053" v="130" actId="20577"/>
        <pc:sldMkLst>
          <pc:docMk/>
          <pc:sldMk cId="1491212857" sldId="262"/>
        </pc:sldMkLst>
        <pc:spChg chg="mod">
          <ac:chgData name="Amanda Barlow (2506923)" userId="S::2506923@student.uwtsd.ac.uk::e2f71f70-9c2a-4e20-be1f-101781b8c81f" providerId="AD" clId="Web-{F0D5C07E-F014-040C-E542-6F6291FBA5B5}" dt="2025-11-20T17:34:36.053" v="130" actId="20577"/>
          <ac:spMkLst>
            <pc:docMk/>
            <pc:sldMk cId="1491212857" sldId="262"/>
            <ac:spMk id="2" creationId="{2AE8AE42-19CD-1464-2E09-4980D3D88132}"/>
          </ac:spMkLst>
        </pc:spChg>
        <pc:spChg chg="mod">
          <ac:chgData name="Amanda Barlow (2506923)" userId="S::2506923@student.uwtsd.ac.uk::e2f71f70-9c2a-4e20-be1f-101781b8c81f" providerId="AD" clId="Web-{F0D5C07E-F014-040C-E542-6F6291FBA5B5}" dt="2025-11-20T17:34:24.209" v="123" actId="20577"/>
          <ac:spMkLst>
            <pc:docMk/>
            <pc:sldMk cId="1491212857" sldId="262"/>
            <ac:spMk id="3" creationId="{7F8EC235-B30E-89AE-B890-643825A8BE6C}"/>
          </ac:spMkLst>
        </pc:spChg>
      </pc:sldChg>
      <pc:sldChg chg="new del">
        <pc:chgData name="Amanda Barlow (2506923)" userId="S::2506923@student.uwtsd.ac.uk::e2f71f70-9c2a-4e20-be1f-101781b8c81f" providerId="AD" clId="Web-{F0D5C07E-F014-040C-E542-6F6291FBA5B5}" dt="2025-11-20T17:27:46.893" v="107"/>
        <pc:sldMkLst>
          <pc:docMk/>
          <pc:sldMk cId="3530459275" sldId="263"/>
        </pc:sldMkLst>
      </pc:sldChg>
      <pc:sldChg chg="new del">
        <pc:chgData name="Amanda Barlow (2506923)" userId="S::2506923@student.uwtsd.ac.uk::e2f71f70-9c2a-4e20-be1f-101781b8c81f" providerId="AD" clId="Web-{F0D5C07E-F014-040C-E542-6F6291FBA5B5}" dt="2025-11-20T17:28:26.128" v="113"/>
        <pc:sldMkLst>
          <pc:docMk/>
          <pc:sldMk cId="1665400573" sldId="264"/>
        </pc:sldMkLst>
      </pc:sldChg>
      <pc:sldChg chg="add del replId">
        <pc:chgData name="Amanda Barlow (2506923)" userId="S::2506923@student.uwtsd.ac.uk::e2f71f70-9c2a-4e20-be1f-101781b8c81f" providerId="AD" clId="Web-{F0D5C07E-F014-040C-E542-6F6291FBA5B5}" dt="2025-11-20T17:28:20.800" v="112"/>
        <pc:sldMkLst>
          <pc:docMk/>
          <pc:sldMk cId="2458807115" sldId="265"/>
        </pc:sldMkLst>
      </pc:sldChg>
      <pc:sldChg chg="add del replId">
        <pc:chgData name="Amanda Barlow (2506923)" userId="S::2506923@student.uwtsd.ac.uk::e2f71f70-9c2a-4e20-be1f-101781b8c81f" providerId="AD" clId="Web-{F0D5C07E-F014-040C-E542-6F6291FBA5B5}" dt="2025-11-20T17:32:16.034" v="120"/>
        <pc:sldMkLst>
          <pc:docMk/>
          <pc:sldMk cId="2511909381" sldId="266"/>
        </pc:sldMkLst>
      </pc:sldChg>
      <pc:sldChg chg="new del">
        <pc:chgData name="Amanda Barlow (2506923)" userId="S::2506923@student.uwtsd.ac.uk::e2f71f70-9c2a-4e20-be1f-101781b8c81f" providerId="AD" clId="Web-{F0D5C07E-F014-040C-E542-6F6291FBA5B5}" dt="2025-11-20T17:28:06.003" v="110"/>
        <pc:sldMkLst>
          <pc:docMk/>
          <pc:sldMk cId="3035971451" sldId="266"/>
        </pc:sldMkLst>
      </pc:sldChg>
      <pc:sldMasterChg chg="add del addSldLayout delSldLayout">
        <pc:chgData name="Amanda Barlow (2506923)" userId="S::2506923@student.uwtsd.ac.uk::e2f71f70-9c2a-4e20-be1f-101781b8c81f" providerId="AD" clId="Web-{F0D5C07E-F014-040C-E542-6F6291FBA5B5}" dt="2025-11-20T17:04:39.925" v="10"/>
        <pc:sldMasterMkLst>
          <pc:docMk/>
          <pc:sldMasterMk cId="2460954070" sldId="2147483660"/>
        </pc:sldMasterMkLst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manda Barlow (2506923)" userId="S::2506923@student.uwtsd.ac.uk::e2f71f70-9c2a-4e20-be1f-101781b8c81f" providerId="AD" clId="Web-{F0D5C07E-F014-040C-E542-6F6291FBA5B5}" dt="2025-11-20T17:02:27.093" v="1"/>
        <pc:sldMasterMkLst>
          <pc:docMk/>
          <pc:sldMasterMk cId="321865346" sldId="2147483672"/>
        </pc:sldMasterMkLst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3517164227" sldId="2147483673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1497705033" sldId="2147483674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3238649546" sldId="2147483675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824980640" sldId="2147483676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3105910845" sldId="2147483677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1019621500" sldId="2147483678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3865332684" sldId="2147483679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1093219911" sldId="2147483680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855934017" sldId="2147483681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139228478" sldId="2147483682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27.093" v="1"/>
          <pc:sldLayoutMkLst>
            <pc:docMk/>
            <pc:sldMasterMk cId="321865346" sldId="2147483672"/>
            <pc:sldLayoutMk cId="3495801602" sldId="2147483683"/>
          </pc:sldLayoutMkLst>
        </pc:sldLayoutChg>
      </pc:sldMasterChg>
      <pc:sldMasterChg chg="add del addSldLayout delSldLayout">
        <pc:chgData name="Amanda Barlow (2506923)" userId="S::2506923@student.uwtsd.ac.uk::e2f71f70-9c2a-4e20-be1f-101781b8c81f" providerId="AD" clId="Web-{F0D5C07E-F014-040C-E542-6F6291FBA5B5}" dt="2025-11-20T17:02:52.719" v="3"/>
        <pc:sldMasterMkLst>
          <pc:docMk/>
          <pc:sldMasterMk cId="2892766503" sldId="2147483708"/>
        </pc:sldMasterMkLst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2689971927" sldId="2147483697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2156810046" sldId="2147483698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2667666932" sldId="2147483699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407332826" sldId="2147483700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1545503233" sldId="2147483701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3001480981" sldId="2147483702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2201722193" sldId="2147483703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1189763778" sldId="2147483704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837536093" sldId="2147483705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3832646005" sldId="2147483706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2:52.719" v="3"/>
          <pc:sldLayoutMkLst>
            <pc:docMk/>
            <pc:sldMasterMk cId="2892766503" sldId="2147483708"/>
            <pc:sldLayoutMk cId="1586483299" sldId="2147483707"/>
          </pc:sldLayoutMkLst>
        </pc:sldLayoutChg>
      </pc:sldMasterChg>
      <pc:sldMasterChg chg="add addSldLayout">
        <pc:chgData name="Amanda Barlow (2506923)" userId="S::2506923@student.uwtsd.ac.uk::e2f71f70-9c2a-4e20-be1f-101781b8c81f" providerId="AD" clId="Web-{F0D5C07E-F014-040C-E542-6F6291FBA5B5}" dt="2025-11-20T17:04:39.925" v="10"/>
        <pc:sldMasterMkLst>
          <pc:docMk/>
          <pc:sldMasterMk cId="1500560741" sldId="2147483734"/>
        </pc:sldMasterMkLst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2012213475" sldId="2147483723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3715510050" sldId="2147483724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3899910436" sldId="2147483725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694955515" sldId="2147483726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678874295" sldId="2147483727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314824698" sldId="2147483728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2981763821" sldId="2147483729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3533493930" sldId="2147483730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497580815" sldId="2147483731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2811310019" sldId="2147483732"/>
          </pc:sldLayoutMkLst>
        </pc:sldLayoutChg>
        <pc:sldLayoutChg chg="add">
          <pc:chgData name="Amanda Barlow (2506923)" userId="S::2506923@student.uwtsd.ac.uk::e2f71f70-9c2a-4e20-be1f-101781b8c81f" providerId="AD" clId="Web-{F0D5C07E-F014-040C-E542-6F6291FBA5B5}" dt="2025-11-20T17:04:39.925" v="10"/>
          <pc:sldLayoutMkLst>
            <pc:docMk/>
            <pc:sldMasterMk cId="1500560741" sldId="2147483734"/>
            <pc:sldLayoutMk cId="1832671961" sldId="2147483733"/>
          </pc:sldLayoutMkLst>
        </pc:sldLayoutChg>
      </pc:sldMasterChg>
      <pc:sldMasterChg chg="add del addSldLayout delSldLayout">
        <pc:chgData name="Amanda Barlow (2506923)" userId="S::2506923@student.uwtsd.ac.uk::e2f71f70-9c2a-4e20-be1f-101781b8c81f" providerId="AD" clId="Web-{F0D5C07E-F014-040C-E542-6F6291FBA5B5}" dt="2025-11-20T17:04:39.878" v="9"/>
        <pc:sldMasterMkLst>
          <pc:docMk/>
          <pc:sldMasterMk cId="2752669010" sldId="2147483734"/>
        </pc:sldMasterMkLst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1891670426" sldId="2147483723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2828433536" sldId="2147483724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439515212" sldId="2147483725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2695551340" sldId="2147483726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1945862673" sldId="2147483727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3139326007" sldId="2147483728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2316625969" sldId="2147483729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190792308" sldId="2147483730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155981496" sldId="2147483731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3044781778" sldId="2147483732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4:39.878" v="9"/>
          <pc:sldLayoutMkLst>
            <pc:docMk/>
            <pc:sldMasterMk cId="2752669010" sldId="2147483734"/>
            <pc:sldLayoutMk cId="2799397401" sldId="2147483733"/>
          </pc:sldLayoutMkLst>
        </pc:sldLayoutChg>
      </pc:sldMasterChg>
      <pc:sldMasterChg chg="add del addSldLayout delSldLayout">
        <pc:chgData name="Amanda Barlow (2506923)" userId="S::2506923@student.uwtsd.ac.uk::e2f71f70-9c2a-4e20-be1f-101781b8c81f" providerId="AD" clId="Web-{F0D5C07E-F014-040C-E542-6F6291FBA5B5}" dt="2025-11-20T17:03:27.829" v="5"/>
        <pc:sldMasterMkLst>
          <pc:docMk/>
          <pc:sldMasterMk cId="2504764978" sldId="2147483747"/>
        </pc:sldMasterMkLst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1721335118" sldId="2147483736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3831354094" sldId="2147483737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596037830" sldId="2147483738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4213546487" sldId="2147483739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3356516564" sldId="2147483740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2875775803" sldId="2147483741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1200833598" sldId="2147483742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4268054320" sldId="2147483743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728094674" sldId="2147483744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2752763583" sldId="2147483745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27.829" v="5"/>
          <pc:sldLayoutMkLst>
            <pc:docMk/>
            <pc:sldMasterMk cId="2504764978" sldId="2147483747"/>
            <pc:sldLayoutMk cId="488751639" sldId="2147483746"/>
          </pc:sldLayoutMkLst>
        </pc:sldLayoutChg>
      </pc:sldMasterChg>
      <pc:sldMasterChg chg="add del addSldLayout delSldLayout">
        <pc:chgData name="Amanda Barlow (2506923)" userId="S::2506923@student.uwtsd.ac.uk::e2f71f70-9c2a-4e20-be1f-101781b8c81f" providerId="AD" clId="Web-{F0D5C07E-F014-040C-E542-6F6291FBA5B5}" dt="2025-11-20T17:03:44.424" v="7"/>
        <pc:sldMasterMkLst>
          <pc:docMk/>
          <pc:sldMasterMk cId="3755756546" sldId="2147483773"/>
        </pc:sldMasterMkLst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1417193714" sldId="2147483762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4290959606" sldId="2147483763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2433264625" sldId="2147483764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476666133" sldId="2147483765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3350012149" sldId="2147483766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3230352450" sldId="2147483767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3503098840" sldId="2147483768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2725188881" sldId="2147483769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1718181775" sldId="2147483770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3025850378" sldId="2147483771"/>
          </pc:sldLayoutMkLst>
        </pc:sldLayoutChg>
        <pc:sldLayoutChg chg="add del">
          <pc:chgData name="Amanda Barlow (2506923)" userId="S::2506923@student.uwtsd.ac.uk::e2f71f70-9c2a-4e20-be1f-101781b8c81f" providerId="AD" clId="Web-{F0D5C07E-F014-040C-E542-6F6291FBA5B5}" dt="2025-11-20T17:03:44.424" v="7"/>
          <pc:sldLayoutMkLst>
            <pc:docMk/>
            <pc:sldMasterMk cId="3755756546" sldId="2147483773"/>
            <pc:sldLayoutMk cId="2396045985" sldId="21474837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024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04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60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4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069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458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658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099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690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522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045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olicybristol.blogs.bris.ac.uk/category/research/education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sparrow.blogspot.com/2019/06/how-to-use-office-365-as-your-new-free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duperrin.com/english/2021/04/27/improving-a-team-s-work-a-story-of-continuous-improvement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abcmrt.blogspot.com/2017/04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icpedia.org/highway-signs/u/university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sheninger.blogspot.com/2019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atarinas2023643.wikidot.com/blog:1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FC1AA8F1-06B6-5C4A-29A7-C666C3D034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-125240" y="-31307"/>
            <a:ext cx="1219198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br>
              <a:rPr lang="en-GB"/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0253" y="618474"/>
            <a:ext cx="9496830" cy="2912365"/>
          </a:xfrm>
        </p:spPr>
        <p:txBody>
          <a:bodyPr anchor="t">
            <a:norm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Introduction</a:t>
            </a:r>
          </a:p>
          <a:p>
            <a:r>
              <a:rPr lang="en-GB" sz="3200" b="1">
                <a:solidFill>
                  <a:schemeClr val="tx1"/>
                </a:solidFill>
              </a:rPr>
              <a:t>by</a:t>
            </a:r>
          </a:p>
          <a:p>
            <a:r>
              <a:rPr lang="en-GB" sz="3200" b="1">
                <a:solidFill>
                  <a:schemeClr val="tx1"/>
                </a:solidFill>
              </a:rPr>
              <a:t>Amanda Barlow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3B4386-E4D0-E6F9-70B3-68D7F37BDEE0}"/>
              </a:ext>
            </a:extLst>
          </p:cNvPr>
          <p:cNvSpPr/>
          <p:nvPr/>
        </p:nvSpPr>
        <p:spPr>
          <a:xfrm>
            <a:off x="-142686" y="-75371"/>
            <a:ext cx="12345671" cy="79173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08ADB1B-D95B-EE25-DD54-8183BA556B82}"/>
              </a:ext>
            </a:extLst>
          </p:cNvPr>
          <p:cNvSpPr/>
          <p:nvPr/>
        </p:nvSpPr>
        <p:spPr>
          <a:xfrm>
            <a:off x="-11258" y="-25"/>
            <a:ext cx="12073220" cy="6804444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Self-reflection and Awareness: Why they matter and what they can change">
            <a:extLst>
              <a:ext uri="{FF2B5EF4-FFF2-40B4-BE49-F238E27FC236}">
                <a16:creationId xmlns:a16="http://schemas.microsoft.com/office/drawing/2014/main" id="{38ECCD84-DFB8-E1A9-CA9D-39B2750D1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1589" y="3533665"/>
            <a:ext cx="3987452" cy="2567279"/>
          </a:xfrm>
          <a:prstGeom prst="rect">
            <a:avLst/>
          </a:prstGeom>
        </p:spPr>
      </p:pic>
      <p:pic>
        <p:nvPicPr>
          <p:cNvPr id="5" name="Picture 4" descr="Royalty-Free photo: Person in black long-sleeved top facing blackboard ...">
            <a:extLst>
              <a:ext uri="{FF2B5EF4-FFF2-40B4-BE49-F238E27FC236}">
                <a16:creationId xmlns:a16="http://schemas.microsoft.com/office/drawing/2014/main" id="{631A437B-469C-0ED3-23EC-980073FDDE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9502" y="465811"/>
            <a:ext cx="3089492" cy="178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CBEEDD-C88A-176E-0CBD-00A743EF7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0C1D381A-43D8-7CFE-F222-14D5E3F108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10458" y="9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34F1C2-EBF7-86D3-C8F5-C2465EB91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br>
              <a:rPr lang="en-GB"/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EA068-E423-5A4C-CB36-0195F5B47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0253" y="1349158"/>
            <a:ext cx="3515652" cy="2181681"/>
          </a:xfrm>
        </p:spPr>
        <p:txBody>
          <a:bodyPr anchor="t">
            <a:norm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Who I Am Today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6CAE18-37E7-BFFF-CF9C-351C15B886C0}"/>
              </a:ext>
            </a:extLst>
          </p:cNvPr>
          <p:cNvSpPr txBox="1"/>
          <p:nvPr/>
        </p:nvSpPr>
        <p:spPr>
          <a:xfrm>
            <a:off x="941909" y="3003944"/>
            <a:ext cx="10468440" cy="270843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lvl="0" indent="-342900" algn="l" rtl="0">
              <a:buFont typeface="Arial"/>
              <a:buChar char="•"/>
            </a:pPr>
            <a:r>
              <a:rPr lang="en-GB" sz="2000" b="1" i="0" u="none" strike="noStrike" baseline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I  am a mature student </a:t>
            </a:r>
            <a:r>
              <a:rPr lang="en-US" sz="2000" b="0" i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​</a:t>
            </a:r>
            <a:endParaRPr lang="en-US"/>
          </a:p>
          <a:p>
            <a:pPr marL="342900" lvl="0" indent="-342900" algn="l" rtl="0">
              <a:buFont typeface="Arial"/>
              <a:buChar char="•"/>
            </a:pPr>
            <a:endParaRPr lang="en-GB" sz="20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i="0" u="none" strike="noStrike" baseline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My journey into education has been enjoyable but challenging</a:t>
            </a:r>
            <a:r>
              <a:rPr lang="en-US" sz="2000" b="0" i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​</a:t>
            </a:r>
          </a:p>
          <a:p>
            <a:pPr marL="342900" lvl="0" indent="-342900" algn="l" rtl="0">
              <a:buFont typeface="Arial"/>
              <a:buChar char="•"/>
            </a:pPr>
            <a:endParaRPr lang="en-GB" sz="20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lvl="0" indent="-342900" algn="l" rtl="0">
              <a:buFont typeface="Arial"/>
              <a:buChar char="•"/>
            </a:pPr>
            <a:r>
              <a:rPr lang="en-GB" sz="2000" b="1" i="0" u="none" strike="noStrike" baseline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I chose this course to develop skills that I lack </a:t>
            </a:r>
            <a:r>
              <a:rPr lang="en-GB" sz="2000" b="1" i="0" u="none" strike="noStrike" baseline="0" err="1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eg.</a:t>
            </a:r>
            <a:r>
              <a:rPr lang="en-GB" sz="2000" b="1" i="0" u="none" strike="noStrike" baseline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 digital skills and academic writing</a:t>
            </a:r>
            <a:r>
              <a:rPr lang="en-US" sz="2000" b="0" i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​</a:t>
            </a:r>
          </a:p>
          <a:p>
            <a:pPr marL="457200" lvl="0" indent="-457200" algn="l" rtl="0">
              <a:buFont typeface="Arial"/>
              <a:buChar char="•"/>
            </a:pPr>
            <a:endParaRPr lang="en-GB" sz="32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lvl="0" indent="-342900" algn="l" rtl="0">
              <a:buFont typeface="Arial"/>
              <a:buChar char="•"/>
            </a:pPr>
            <a:r>
              <a:rPr lang="en-GB" sz="2000" b="1" i="0" u="none" strike="noStrike" baseline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My goals at the moment are to try my best to pass this course</a:t>
            </a:r>
            <a:r>
              <a:rPr lang="en-US" sz="2000" b="0" i="0">
                <a:solidFill>
                  <a:srgbClr val="000000"/>
                </a:solidFill>
                <a:latin typeface="Univers Light"/>
                <a:ea typeface="Arial"/>
                <a:cs typeface="Arial"/>
              </a:rPr>
              <a:t>​</a:t>
            </a:r>
          </a:p>
          <a:p>
            <a:pPr marL="285750" indent="-285750" algn="ctr">
              <a:buFont typeface="Arial"/>
              <a:buChar char="•"/>
            </a:pPr>
            <a:endParaRPr lang="en-GB"/>
          </a:p>
        </p:txBody>
      </p:sp>
      <p:pic>
        <p:nvPicPr>
          <p:cNvPr id="4" name="Picture 3" descr="A group of women laughing&#10;&#10;AI-generated content may be incorrect.">
            <a:extLst>
              <a:ext uri="{FF2B5EF4-FFF2-40B4-BE49-F238E27FC236}">
                <a16:creationId xmlns:a16="http://schemas.microsoft.com/office/drawing/2014/main" id="{3BFC1D7A-91F1-0775-A4FD-B17F8936F5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8567" y="528114"/>
            <a:ext cx="6191250" cy="20022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A19BF3-E2C8-429D-1600-21D0FBC4D504}"/>
              </a:ext>
            </a:extLst>
          </p:cNvPr>
          <p:cNvSpPr txBox="1"/>
          <p:nvPr/>
        </p:nvSpPr>
        <p:spPr>
          <a:xfrm>
            <a:off x="5338567" y="2592953"/>
            <a:ext cx="6191250" cy="25487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7353A2-C962-02A9-E512-FD78E5F26C99}"/>
              </a:ext>
            </a:extLst>
          </p:cNvPr>
          <p:cNvSpPr/>
          <p:nvPr/>
        </p:nvSpPr>
        <p:spPr>
          <a:xfrm>
            <a:off x="14000" y="42003"/>
            <a:ext cx="12166795" cy="683244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036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D457C0-7A0B-D864-A7A8-52E532438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6B8FA0FC-DB62-4A31-CF49-AD7523311E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20" y="100863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642A66-83B1-F86F-5E37-10302B6EE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8E06AE-7BCD-8228-0A7C-94291DD8B4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283" y="952500"/>
            <a:ext cx="4569005" cy="2215298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Skills I Have Learnt</a:t>
            </a:r>
            <a:r>
              <a:rPr lang="en-GB" sz="3600">
                <a:solidFill>
                  <a:schemeClr val="accent5"/>
                </a:solidFill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2D398-2B70-D5B2-6D97-4D73DB932FE7}"/>
              </a:ext>
            </a:extLst>
          </p:cNvPr>
          <p:cNvSpPr txBox="1"/>
          <p:nvPr/>
        </p:nvSpPr>
        <p:spPr>
          <a:xfrm>
            <a:off x="4178203" y="1962982"/>
            <a:ext cx="7358526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Navigating HWB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How to access resources 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Office 365 and it features Word, power point and Excel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Academic writing and referencing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Working with Peers</a:t>
            </a:r>
          </a:p>
          <a:p>
            <a:endParaRPr lang="en-GB" sz="2000" b="1"/>
          </a:p>
          <a:p>
            <a:endParaRPr lang="en-GB"/>
          </a:p>
          <a:p>
            <a:endParaRPr lang="en-GB"/>
          </a:p>
        </p:txBody>
      </p:sp>
      <p:pic>
        <p:nvPicPr>
          <p:cNvPr id="8" name="Picture 7" descr="A diagram of a company&#10;&#10;AI-generated content may be incorrect.">
            <a:extLst>
              <a:ext uri="{FF2B5EF4-FFF2-40B4-BE49-F238E27FC236}">
                <a16:creationId xmlns:a16="http://schemas.microsoft.com/office/drawing/2014/main" id="{BD77EDDF-3DD7-9B69-F182-1D2AFE3FAB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5883" y="1964629"/>
            <a:ext cx="3126288" cy="316882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5112CD0-959D-6869-7B8F-B7F549E390FF}"/>
              </a:ext>
            </a:extLst>
          </p:cNvPr>
          <p:cNvSpPr/>
          <p:nvPr/>
        </p:nvSpPr>
        <p:spPr>
          <a:xfrm>
            <a:off x="28002" y="42002"/>
            <a:ext cx="12152794" cy="694445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172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38E72A-D07D-B4CD-4CC7-15FEACB7D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D4A559CD-24F0-36C5-1300-20A453B64C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9F80C8-78D5-ED77-E4A6-955CBD530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9B433-C45E-FB0E-8521-FFF0B91298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048" y="952500"/>
            <a:ext cx="3515652" cy="218168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Challenges</a:t>
            </a: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126882-5E0A-C418-944A-F6A7A21976E1}"/>
              </a:ext>
            </a:extLst>
          </p:cNvPr>
          <p:cNvSpPr txBox="1"/>
          <p:nvPr/>
        </p:nvSpPr>
        <p:spPr>
          <a:xfrm>
            <a:off x="567300" y="2190170"/>
            <a:ext cx="6513786" cy="46693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     My challenges have been </a:t>
            </a:r>
            <a:endParaRPr lang="en-US"/>
          </a:p>
          <a:p>
            <a:endParaRPr lang="en-GB" sz="2000" b="1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Lack of knowledge for digital skills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Lack of confidence towards assignments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Time management on completing deadlines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Becoming stressed over work to be completed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Chinese SUV falls short in attempt to repeat Range Rover’s 999-step climb">
            <a:extLst>
              <a:ext uri="{FF2B5EF4-FFF2-40B4-BE49-F238E27FC236}">
                <a16:creationId xmlns:a16="http://schemas.microsoft.com/office/drawing/2014/main" id="{71BF314D-CE74-CD09-D1CF-91CBC28FC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083" y="669684"/>
            <a:ext cx="3678739" cy="524723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8C0F012-FDBE-881D-C46D-C96EE3507689}"/>
              </a:ext>
            </a:extLst>
          </p:cNvPr>
          <p:cNvSpPr/>
          <p:nvPr/>
        </p:nvSpPr>
        <p:spPr>
          <a:xfrm>
            <a:off x="-14001" y="-14001"/>
            <a:ext cx="12194797" cy="68744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7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EE44CA-42FB-9F36-4746-569051530C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D80DC59E-2F81-108F-E9F1-C2A570CAB7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-112040" y="11207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7CE7F2-5C00-F13F-73A6-9F885EBDB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V="1">
            <a:off x="3440998" y="1608439"/>
            <a:ext cx="7884094" cy="4083074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B879EC-E4CA-DBEC-7D37-9B0A4CCBE1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678" y="952500"/>
            <a:ext cx="4204583" cy="751628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Areas For Growth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5BD80C-8B84-A3F4-E5D0-741736992F15}"/>
              </a:ext>
            </a:extLst>
          </p:cNvPr>
          <p:cNvSpPr txBox="1"/>
          <p:nvPr/>
        </p:nvSpPr>
        <p:spPr>
          <a:xfrm>
            <a:off x="6344579" y="2001328"/>
            <a:ext cx="5730915" cy="5416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I need to improve my time management</a:t>
            </a:r>
            <a:endParaRPr lang="en-US" b="1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Set goals for study time  to reduce stress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Using digital skills and navigating resources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Improve my academic writing skills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Gaining confidence</a:t>
            </a:r>
            <a:r>
              <a:rPr lang="en-GB" sz="2000"/>
              <a:t> </a:t>
            </a:r>
          </a:p>
          <a:p>
            <a:pPr marL="342900" indent="-342900">
              <a:buFont typeface="Arial"/>
              <a:buChar char="•"/>
            </a:pPr>
            <a:endParaRPr lang="en-GB" sz="2000"/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8" name="Picture 7" descr="A person walking on a step made of wood&#10;&#10;AI-generated content may be incorrect.">
            <a:extLst>
              <a:ext uri="{FF2B5EF4-FFF2-40B4-BE49-F238E27FC236}">
                <a16:creationId xmlns:a16="http://schemas.microsoft.com/office/drawing/2014/main" id="{A5839CEB-D929-FBC8-2049-F8372D4E28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07096" y="1967038"/>
            <a:ext cx="5281809" cy="314312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58E3E6-C434-FF79-B632-BC0D0C5B78AE}"/>
              </a:ext>
            </a:extLst>
          </p:cNvPr>
          <p:cNvSpPr/>
          <p:nvPr/>
        </p:nvSpPr>
        <p:spPr>
          <a:xfrm>
            <a:off x="-70005" y="98006"/>
            <a:ext cx="12250800" cy="683244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54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75963E-A46B-E500-7377-D6E4D7007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B8E8359E-F5E9-BE91-DC08-A296CE06AC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20" y="4615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E8AE42-19CD-1464-2E09-4980D3D88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8EC235-B30E-89AE-B890-643825A8B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048" y="952500"/>
            <a:ext cx="3515652" cy="218168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Future Goals</a:t>
            </a:r>
          </a:p>
          <a:p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52E851-CE0D-C70D-9595-880A9AEDB910}"/>
              </a:ext>
            </a:extLst>
          </p:cNvPr>
          <p:cNvSpPr txBox="1"/>
          <p:nvPr/>
        </p:nvSpPr>
        <p:spPr>
          <a:xfrm>
            <a:off x="4694012" y="1498098"/>
            <a:ext cx="6184698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My goals for  the short term  will be 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Commit to my studies 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Improve  on everything I am currently learning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Work on my time management to complete assignments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Be less anxious in my presentations</a:t>
            </a:r>
          </a:p>
          <a:p>
            <a:endParaRPr lang="en-GB" sz="20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hand holding a chalkboard&#10;&#10;AI-generated content may be incorrect.">
            <a:extLst>
              <a:ext uri="{FF2B5EF4-FFF2-40B4-BE49-F238E27FC236}">
                <a16:creationId xmlns:a16="http://schemas.microsoft.com/office/drawing/2014/main" id="{C5CF8DC3-1190-2AD1-9D6E-41BAB448B3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3315" y="2803513"/>
            <a:ext cx="3048000" cy="20025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217A7C6-0976-5706-B83A-410B27B7A75A}"/>
              </a:ext>
            </a:extLst>
          </p:cNvPr>
          <p:cNvSpPr/>
          <p:nvPr/>
        </p:nvSpPr>
        <p:spPr>
          <a:xfrm>
            <a:off x="28002" y="42002"/>
            <a:ext cx="12250800" cy="697245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12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E65E68-9B79-0382-80F5-C5D17A95F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EDB22A18-2F44-8E54-14A4-983EC52B16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BAA600-03CD-3773-FD07-271D9D9958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D7A5FD-346C-D0C8-F0C4-E52EAB614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048" y="952500"/>
            <a:ext cx="3515652" cy="218168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Commitment</a:t>
            </a:r>
          </a:p>
          <a:p>
            <a:endParaRPr lang="en-GB" sz="3600">
              <a:solidFill>
                <a:srgbClr val="FFFFFF"/>
              </a:solidFill>
            </a:endParaRPr>
          </a:p>
          <a:p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15269A-DA0E-8393-D8C7-A5D9B5918D26}"/>
              </a:ext>
            </a:extLst>
          </p:cNvPr>
          <p:cNvSpPr txBox="1"/>
          <p:nvPr/>
        </p:nvSpPr>
        <p:spPr>
          <a:xfrm>
            <a:off x="4856145" y="1442093"/>
            <a:ext cx="7056959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My personal commitments are</a:t>
            </a:r>
          </a:p>
          <a:p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Trusting myself to grow by attending regularly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Embracing feelings of discomfort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Start to enjoy studying instead of fearing it</a:t>
            </a:r>
          </a:p>
          <a:p>
            <a:endParaRPr lang="en-GB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B547B2-D160-1D52-2EF3-F60CBB47F415}"/>
              </a:ext>
            </a:extLst>
          </p:cNvPr>
          <p:cNvSpPr txBox="1"/>
          <p:nvPr/>
        </p:nvSpPr>
        <p:spPr>
          <a:xfrm>
            <a:off x="5358681" y="4228276"/>
            <a:ext cx="383991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Growth requires patience effort and courage</a:t>
            </a:r>
          </a:p>
        </p:txBody>
      </p:sp>
      <p:pic>
        <p:nvPicPr>
          <p:cNvPr id="4" name="Picture 3" descr="A sign with text on it&#10;&#10;AI-generated content may be incorrect.">
            <a:extLst>
              <a:ext uri="{FF2B5EF4-FFF2-40B4-BE49-F238E27FC236}">
                <a16:creationId xmlns:a16="http://schemas.microsoft.com/office/drawing/2014/main" id="{3863F922-BDEF-0782-EBB0-C8D99B609A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7452" y="2503796"/>
            <a:ext cx="3538603" cy="2361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233C0F-F471-AE63-80E0-B90C2F08EC80}"/>
              </a:ext>
            </a:extLst>
          </p:cNvPr>
          <p:cNvSpPr txBox="1"/>
          <p:nvPr/>
        </p:nvSpPr>
        <p:spPr>
          <a:xfrm>
            <a:off x="177452" y="5784893"/>
            <a:ext cx="407097" cy="10873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BAD5D3-E91A-3CA5-607D-6062723077F3}"/>
              </a:ext>
            </a:extLst>
          </p:cNvPr>
          <p:cNvSpPr/>
          <p:nvPr/>
        </p:nvSpPr>
        <p:spPr>
          <a:xfrm>
            <a:off x="0" y="14001"/>
            <a:ext cx="12278802" cy="688845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94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6DD31B-CECB-F5AB-E3CB-5206A5B30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EB21FB97-F29F-9FC3-2297-C1471C3285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86289" y="28562"/>
            <a:ext cx="12077159" cy="6826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75719F-DB8E-46AD-5B99-E06924D29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V="1">
            <a:off x="3440998" y="1608439"/>
            <a:ext cx="7884094" cy="4083074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48A24-E05A-C748-1FB1-C4F4F4BB1E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7184" y="952500"/>
            <a:ext cx="7137761" cy="762066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Areas For Growth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B6B91E-4176-49DD-C6D6-35BACAD70988}"/>
              </a:ext>
            </a:extLst>
          </p:cNvPr>
          <p:cNvSpPr txBox="1"/>
          <p:nvPr/>
        </p:nvSpPr>
        <p:spPr>
          <a:xfrm>
            <a:off x="6104496" y="2100492"/>
            <a:ext cx="5689162" cy="5416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I need to improve my time management</a:t>
            </a:r>
            <a:endParaRPr lang="en-US" b="1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Set goals for study time  to reduce stress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Using digital skills and navigating resources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Improve my academic writing skills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Gaining confidence 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cartoon of a child with different colored bubbles&#10;&#10;AI-generated content may be incorrect.">
            <a:extLst>
              <a:ext uri="{FF2B5EF4-FFF2-40B4-BE49-F238E27FC236}">
                <a16:creationId xmlns:a16="http://schemas.microsoft.com/office/drawing/2014/main" id="{0FB74C5A-35F8-0456-6166-0F154CBAB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9807" y="2539443"/>
            <a:ext cx="4686822" cy="243673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29A709F-1E77-6CD3-91AC-A3E9977F44FC}"/>
              </a:ext>
            </a:extLst>
          </p:cNvPr>
          <p:cNvSpPr/>
          <p:nvPr/>
        </p:nvSpPr>
        <p:spPr>
          <a:xfrm>
            <a:off x="84005" y="14001"/>
            <a:ext cx="12040787" cy="680444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04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5AF4B8-814B-8380-B8AF-0AA31BDD2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Colourful patterns on the sky">
            <a:extLst>
              <a:ext uri="{FF2B5EF4-FFF2-40B4-BE49-F238E27FC236}">
                <a16:creationId xmlns:a16="http://schemas.microsoft.com/office/drawing/2014/main" id="{8D4F1621-DC52-95FA-186D-A8CE4FDB8C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4" r="-2" b="9539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1C08D5-3DBC-342C-C63B-21176F862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2724" y="952500"/>
            <a:ext cx="6871574" cy="2232131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9DB56C-264D-B389-B522-1B641A09EA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048" y="952500"/>
            <a:ext cx="3515652" cy="2181681"/>
          </a:xfrm>
        </p:spPr>
        <p:txBody>
          <a:bodyPr anchor="t">
            <a:normAutofit/>
          </a:bodyPr>
          <a:lstStyle/>
          <a:p>
            <a:endParaRPr lang="en-GB" sz="3200">
              <a:solidFill>
                <a:srgbClr val="FFFFFF"/>
              </a:solidFill>
            </a:endParaRPr>
          </a:p>
          <a:p>
            <a:endParaRPr lang="en-GB" sz="3200">
              <a:solidFill>
                <a:srgbClr val="FFFFFF"/>
              </a:solidFill>
            </a:endParaRPr>
          </a:p>
          <a:p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D10D85-0EED-E98A-4D77-D93EAB04C930}"/>
              </a:ext>
            </a:extLst>
          </p:cNvPr>
          <p:cNvSpPr txBox="1"/>
          <p:nvPr/>
        </p:nvSpPr>
        <p:spPr>
          <a:xfrm>
            <a:off x="700045" y="1218079"/>
            <a:ext cx="102206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/>
              <a:t>Thank you For Listening To My Self Reflection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D58E3C-AB9B-CB98-AF50-CCBE861DA3C0}"/>
              </a:ext>
            </a:extLst>
          </p:cNvPr>
          <p:cNvSpPr txBox="1"/>
          <p:nvPr/>
        </p:nvSpPr>
        <p:spPr>
          <a:xfrm>
            <a:off x="1999251" y="2501495"/>
            <a:ext cx="841509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i="1"/>
              <a:t>A reminder to myself And other mature students Growth Is not Limited by age.</a:t>
            </a:r>
          </a:p>
        </p:txBody>
      </p:sp>
      <p:pic>
        <p:nvPicPr>
          <p:cNvPr id="4" name="Picture 3" descr="A black graduation cap&#10;&#10;AI-generated content may be incorrect.">
            <a:extLst>
              <a:ext uri="{FF2B5EF4-FFF2-40B4-BE49-F238E27FC236}">
                <a16:creationId xmlns:a16="http://schemas.microsoft.com/office/drawing/2014/main" id="{31352D2D-672D-3926-BBFD-52A622227C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4427382" y="4559995"/>
            <a:ext cx="2763126" cy="21638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0DA031-8ACD-91E6-AEA6-7FB020F989C7}"/>
              </a:ext>
            </a:extLst>
          </p:cNvPr>
          <p:cNvSpPr txBox="1"/>
          <p:nvPr/>
        </p:nvSpPr>
        <p:spPr>
          <a:xfrm flipH="1">
            <a:off x="1806662" y="6723867"/>
            <a:ext cx="342813" cy="10873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38BFE7-428D-CCCE-7FDE-D122CBE228CC}"/>
              </a:ext>
            </a:extLst>
          </p:cNvPr>
          <p:cNvSpPr/>
          <p:nvPr/>
        </p:nvSpPr>
        <p:spPr>
          <a:xfrm>
            <a:off x="14000" y="0"/>
            <a:ext cx="12222799" cy="695845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29981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78C30D"/>
      </a:accent1>
      <a:accent2>
        <a:srgbClr val="099B62"/>
      </a:accent2>
      <a:accent3>
        <a:srgbClr val="21CFDF"/>
      </a:accent3>
      <a:accent4>
        <a:srgbClr val="179FDF"/>
      </a:accent4>
      <a:accent5>
        <a:srgbClr val="E75710"/>
      </a:accent5>
      <a:accent6>
        <a:srgbClr val="F89C19"/>
      </a:accent6>
      <a:hlink>
        <a:srgbClr val="7CDE25"/>
      </a:hlink>
      <a:folHlink>
        <a:srgbClr val="BCE8A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EF0781-FB17-4F1F-B3B1-699933968C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Atlas</vt:lpstr>
      <vt:lpstr>  </vt:lpstr>
      <vt:lpstr>  </vt:lpstr>
      <vt:lpstr> </vt:lpstr>
      <vt:lpstr> 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2025-11-20T17:01:32Z</dcterms:created>
  <dcterms:modified xsi:type="dcterms:W3CDTF">2025-11-21T13:23:42Z</dcterms:modified>
</cp:coreProperties>
</file>