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14"/>
  </p:notesMasterIdLst>
  <p:sldIdLst>
    <p:sldId id="258" r:id="rId6"/>
    <p:sldId id="530" r:id="rId7"/>
    <p:sldId id="531" r:id="rId8"/>
    <p:sldId id="556" r:id="rId9"/>
    <p:sldId id="555" r:id="rId10"/>
    <p:sldId id="532" r:id="rId11"/>
    <p:sldId id="557" r:id="rId12"/>
    <p:sldId id="55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2FFF29-BE6E-4FB5-BC3B-BB3949A00743}" v="1" dt="2024-09-24T13:05:48.8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316" autoAdjust="0"/>
  </p:normalViewPr>
  <p:slideViewPr>
    <p:cSldViewPr snapToGrid="0">
      <p:cViewPr varScale="1">
        <p:scale>
          <a:sx n="90" d="100"/>
          <a:sy n="90" d="100"/>
        </p:scale>
        <p:origin x="58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Rogers" userId="3f80ce43-efd0-4788-9524-c53e024f9363" providerId="ADAL" clId="{660763E9-BE03-4416-A0F0-B769EA90FDCF}"/>
    <pc:docChg chg="custSel addSld delSld modSld sldOrd">
      <pc:chgData name="Kevin Rogers" userId="3f80ce43-efd0-4788-9524-c53e024f9363" providerId="ADAL" clId="{660763E9-BE03-4416-A0F0-B769EA90FDCF}" dt="2024-07-04T14:25:51.359" v="139" actId="20577"/>
      <pc:docMkLst>
        <pc:docMk/>
      </pc:docMkLst>
      <pc:sldChg chg="modSp mod">
        <pc:chgData name="Kevin Rogers" userId="3f80ce43-efd0-4788-9524-c53e024f9363" providerId="ADAL" clId="{660763E9-BE03-4416-A0F0-B769EA90FDCF}" dt="2024-07-04T14:11:03.966" v="0" actId="6549"/>
        <pc:sldMkLst>
          <pc:docMk/>
          <pc:sldMk cId="1126574083" sldId="258"/>
        </pc:sldMkLst>
        <pc:spChg chg="mod">
          <ac:chgData name="Kevin Rogers" userId="3f80ce43-efd0-4788-9524-c53e024f9363" providerId="ADAL" clId="{660763E9-BE03-4416-A0F0-B769EA90FDCF}" dt="2024-07-04T14:11:03.966" v="0" actId="6549"/>
          <ac:spMkLst>
            <pc:docMk/>
            <pc:sldMk cId="1126574083" sldId="258"/>
            <ac:spMk id="4" creationId="{5A9C8975-868A-44CB-B3D5-615CE80FFE6A}"/>
          </ac:spMkLst>
        </pc:spChg>
      </pc:sldChg>
      <pc:sldChg chg="modSp mod">
        <pc:chgData name="Kevin Rogers" userId="3f80ce43-efd0-4788-9524-c53e024f9363" providerId="ADAL" clId="{660763E9-BE03-4416-A0F0-B769EA90FDCF}" dt="2024-07-04T14:25:51.359" v="139" actId="20577"/>
        <pc:sldMkLst>
          <pc:docMk/>
          <pc:sldMk cId="1836713360" sldId="531"/>
        </pc:sldMkLst>
        <pc:spChg chg="mod">
          <ac:chgData name="Kevin Rogers" userId="3f80ce43-efd0-4788-9524-c53e024f9363" providerId="ADAL" clId="{660763E9-BE03-4416-A0F0-B769EA90FDCF}" dt="2024-07-04T14:25:51.359" v="139" actId="20577"/>
          <ac:spMkLst>
            <pc:docMk/>
            <pc:sldMk cId="1836713360" sldId="531"/>
            <ac:spMk id="3" creationId="{669F4F19-B675-44EB-81FE-BE31CBD9E91E}"/>
          </ac:spMkLst>
        </pc:spChg>
      </pc:sldChg>
      <pc:sldChg chg="addSp modSp mod">
        <pc:chgData name="Kevin Rogers" userId="3f80ce43-efd0-4788-9524-c53e024f9363" providerId="ADAL" clId="{660763E9-BE03-4416-A0F0-B769EA90FDCF}" dt="2024-07-04T14:14:47.364" v="37" actId="14100"/>
        <pc:sldMkLst>
          <pc:docMk/>
          <pc:sldMk cId="3844055955" sldId="532"/>
        </pc:sldMkLst>
        <pc:spChg chg="mod">
          <ac:chgData name="Kevin Rogers" userId="3f80ce43-efd0-4788-9524-c53e024f9363" providerId="ADAL" clId="{660763E9-BE03-4416-A0F0-B769EA90FDCF}" dt="2024-07-04T14:11:29.100" v="23" actId="20577"/>
          <ac:spMkLst>
            <pc:docMk/>
            <pc:sldMk cId="3844055955" sldId="532"/>
            <ac:spMk id="2" creationId="{BC3E661F-0802-479B-B4E4-3F8E5D13D324}"/>
          </ac:spMkLst>
        </pc:spChg>
        <pc:picChg chg="add mod modCrop">
          <ac:chgData name="Kevin Rogers" userId="3f80ce43-efd0-4788-9524-c53e024f9363" providerId="ADAL" clId="{660763E9-BE03-4416-A0F0-B769EA90FDCF}" dt="2024-07-04T14:14:43.830" v="35" actId="14100"/>
          <ac:picMkLst>
            <pc:docMk/>
            <pc:sldMk cId="3844055955" sldId="532"/>
            <ac:picMk id="6" creationId="{62311E79-319B-122F-329B-5FC63B4B60C1}"/>
          </ac:picMkLst>
        </pc:picChg>
        <pc:picChg chg="add mod modCrop">
          <ac:chgData name="Kevin Rogers" userId="3f80ce43-efd0-4788-9524-c53e024f9363" providerId="ADAL" clId="{660763E9-BE03-4416-A0F0-B769EA90FDCF}" dt="2024-07-04T14:14:47.364" v="37" actId="14100"/>
          <ac:picMkLst>
            <pc:docMk/>
            <pc:sldMk cId="3844055955" sldId="532"/>
            <ac:picMk id="9" creationId="{C5F68B2D-207F-F995-A043-A2E8EDABFD86}"/>
          </ac:picMkLst>
        </pc:picChg>
      </pc:sldChg>
      <pc:sldChg chg="addSp delSp modSp mod">
        <pc:chgData name="Kevin Rogers" userId="3f80ce43-efd0-4788-9524-c53e024f9363" providerId="ADAL" clId="{660763E9-BE03-4416-A0F0-B769EA90FDCF}" dt="2024-07-04T14:18:27.293" v="69" actId="20577"/>
        <pc:sldMkLst>
          <pc:docMk/>
          <pc:sldMk cId="3576552853" sldId="554"/>
        </pc:sldMkLst>
        <pc:spChg chg="mod">
          <ac:chgData name="Kevin Rogers" userId="3f80ce43-efd0-4788-9524-c53e024f9363" providerId="ADAL" clId="{660763E9-BE03-4416-A0F0-B769EA90FDCF}" dt="2024-07-04T14:18:27.293" v="69" actId="20577"/>
          <ac:spMkLst>
            <pc:docMk/>
            <pc:sldMk cId="3576552853" sldId="554"/>
            <ac:spMk id="2" creationId="{BC3E661F-0802-479B-B4E4-3F8E5D13D324}"/>
          </ac:spMkLst>
        </pc:spChg>
        <pc:picChg chg="del mod">
          <ac:chgData name="Kevin Rogers" userId="3f80ce43-efd0-4788-9524-c53e024f9363" providerId="ADAL" clId="{660763E9-BE03-4416-A0F0-B769EA90FDCF}" dt="2024-07-04T14:16:20.102" v="46" actId="478"/>
          <ac:picMkLst>
            <pc:docMk/>
            <pc:sldMk cId="3576552853" sldId="554"/>
            <ac:picMk id="3" creationId="{100EACE8-03E6-116F-E5F6-CAD54718A479}"/>
          </ac:picMkLst>
        </pc:picChg>
        <pc:picChg chg="del mod">
          <ac:chgData name="Kevin Rogers" userId="3f80ce43-efd0-4788-9524-c53e024f9363" providerId="ADAL" clId="{660763E9-BE03-4416-A0F0-B769EA90FDCF}" dt="2024-07-04T14:16:20.650" v="47" actId="478"/>
          <ac:picMkLst>
            <pc:docMk/>
            <pc:sldMk cId="3576552853" sldId="554"/>
            <ac:picMk id="6" creationId="{1B98E405-0C39-01BA-CF3B-C120CC2989B9}"/>
          </ac:picMkLst>
        </pc:picChg>
        <pc:picChg chg="add mod modCrop">
          <ac:chgData name="Kevin Rogers" userId="3f80ce43-efd0-4788-9524-c53e024f9363" providerId="ADAL" clId="{660763E9-BE03-4416-A0F0-B769EA90FDCF}" dt="2024-07-04T14:16:25.105" v="49" actId="1076"/>
          <ac:picMkLst>
            <pc:docMk/>
            <pc:sldMk cId="3576552853" sldId="554"/>
            <ac:picMk id="9" creationId="{588D9477-3C48-BEAE-1D7A-585975C852E6}"/>
          </ac:picMkLst>
        </pc:picChg>
        <pc:picChg chg="add mod modCrop">
          <ac:chgData name="Kevin Rogers" userId="3f80ce43-efd0-4788-9524-c53e024f9363" providerId="ADAL" clId="{660763E9-BE03-4416-A0F0-B769EA90FDCF}" dt="2024-07-04T14:18:14.446" v="55" actId="1076"/>
          <ac:picMkLst>
            <pc:docMk/>
            <pc:sldMk cId="3576552853" sldId="554"/>
            <ac:picMk id="11" creationId="{62135061-ACEB-05C9-22E7-D4FDE87F49F5}"/>
          </ac:picMkLst>
        </pc:picChg>
      </pc:sldChg>
      <pc:sldChg chg="addSp modSp mod">
        <pc:chgData name="Kevin Rogers" userId="3f80ce43-efd0-4788-9524-c53e024f9363" providerId="ADAL" clId="{660763E9-BE03-4416-A0F0-B769EA90FDCF}" dt="2024-07-04T14:11:16.812" v="3" actId="1076"/>
        <pc:sldMkLst>
          <pc:docMk/>
          <pc:sldMk cId="3383870376" sldId="555"/>
        </pc:sldMkLst>
        <pc:picChg chg="add mod">
          <ac:chgData name="Kevin Rogers" userId="3f80ce43-efd0-4788-9524-c53e024f9363" providerId="ADAL" clId="{660763E9-BE03-4416-A0F0-B769EA90FDCF}" dt="2024-07-04T14:11:16.812" v="3" actId="1076"/>
          <ac:picMkLst>
            <pc:docMk/>
            <pc:sldMk cId="3383870376" sldId="555"/>
            <ac:picMk id="3" creationId="{BDB1F5DE-4D9C-4924-87DF-1EDA2F3AC1A1}"/>
          </ac:picMkLst>
        </pc:picChg>
      </pc:sldChg>
      <pc:sldChg chg="modSp ord">
        <pc:chgData name="Kevin Rogers" userId="3f80ce43-efd0-4788-9524-c53e024f9363" providerId="ADAL" clId="{660763E9-BE03-4416-A0F0-B769EA90FDCF}" dt="2024-07-04T14:18:39.142" v="71" actId="1076"/>
        <pc:sldMkLst>
          <pc:docMk/>
          <pc:sldMk cId="2421873817" sldId="557"/>
        </pc:sldMkLst>
        <pc:picChg chg="mod">
          <ac:chgData name="Kevin Rogers" userId="3f80ce43-efd0-4788-9524-c53e024f9363" providerId="ADAL" clId="{660763E9-BE03-4416-A0F0-B769EA90FDCF}" dt="2024-07-04T14:18:39.142" v="71" actId="1076"/>
          <ac:picMkLst>
            <pc:docMk/>
            <pc:sldMk cId="2421873817" sldId="557"/>
            <ac:picMk id="1026" creationId="{07D5CD64-3BB8-1DD7-0DE8-F13D18DEA762}"/>
          </ac:picMkLst>
        </pc:picChg>
      </pc:sldChg>
      <pc:sldChg chg="add del">
        <pc:chgData name="Kevin Rogers" userId="3f80ce43-efd0-4788-9524-c53e024f9363" providerId="ADAL" clId="{660763E9-BE03-4416-A0F0-B769EA90FDCF}" dt="2024-07-04T14:25:24.660" v="137" actId="47"/>
        <pc:sldMkLst>
          <pc:docMk/>
          <pc:sldMk cId="107706657" sldId="558"/>
        </pc:sldMkLst>
      </pc:sldChg>
    </pc:docChg>
  </pc:docChgLst>
  <pc:docChgLst>
    <pc:chgData name="Kevin Rogers" userId="3f80ce43-efd0-4788-9524-c53e024f9363" providerId="ADAL" clId="{602FFF29-BE6E-4FB5-BC3B-BB3949A00743}"/>
    <pc:docChg chg="modSld sldOrd">
      <pc:chgData name="Kevin Rogers" userId="3f80ce43-efd0-4788-9524-c53e024f9363" providerId="ADAL" clId="{602FFF29-BE6E-4FB5-BC3B-BB3949A00743}" dt="2024-09-24T13:06:47.284" v="8"/>
      <pc:docMkLst>
        <pc:docMk/>
      </pc:docMkLst>
      <pc:sldChg chg="addSp modSp mod">
        <pc:chgData name="Kevin Rogers" userId="3f80ce43-efd0-4788-9524-c53e024f9363" providerId="ADAL" clId="{602FFF29-BE6E-4FB5-BC3B-BB3949A00743}" dt="2024-09-24T13:05:55.120" v="6" actId="1076"/>
        <pc:sldMkLst>
          <pc:docMk/>
          <pc:sldMk cId="1126574083" sldId="258"/>
        </pc:sldMkLst>
        <pc:spChg chg="mod">
          <ac:chgData name="Kevin Rogers" userId="3f80ce43-efd0-4788-9524-c53e024f9363" providerId="ADAL" clId="{602FFF29-BE6E-4FB5-BC3B-BB3949A00743}" dt="2024-09-24T13:05:47.083" v="1" actId="1076"/>
          <ac:spMkLst>
            <pc:docMk/>
            <pc:sldMk cId="1126574083" sldId="258"/>
            <ac:spMk id="3" creationId="{00000000-0000-0000-0000-000000000000}"/>
          </ac:spMkLst>
        </pc:spChg>
        <pc:picChg chg="add mod">
          <ac:chgData name="Kevin Rogers" userId="3f80ce43-efd0-4788-9524-c53e024f9363" providerId="ADAL" clId="{602FFF29-BE6E-4FB5-BC3B-BB3949A00743}" dt="2024-09-24T13:05:55.120" v="6" actId="1076"/>
          <ac:picMkLst>
            <pc:docMk/>
            <pc:sldMk cId="1126574083" sldId="258"/>
            <ac:picMk id="6" creationId="{62857973-E022-9799-D08C-F7DD2D093354}"/>
          </ac:picMkLst>
        </pc:picChg>
      </pc:sldChg>
      <pc:sldChg chg="ord">
        <pc:chgData name="Kevin Rogers" userId="3f80ce43-efd0-4788-9524-c53e024f9363" providerId="ADAL" clId="{602FFF29-BE6E-4FB5-BC3B-BB3949A00743}" dt="2024-09-24T13:06:47.284" v="8"/>
        <pc:sldMkLst>
          <pc:docMk/>
          <pc:sldMk cId="2421873817" sldId="557"/>
        </pc:sldMkLst>
      </pc:sldChg>
    </pc:docChg>
  </pc:docChgLst>
  <pc:docChgLst>
    <pc:chgData name="Kevin Rogers" userId="S::k.rogers@uwtsd.ac.uk::3f80ce43-efd0-4788-9524-c53e024f9363" providerId="AD" clId="Web-{764BDE0E-FB9D-6A7B-66D2-CBD066B14E49}"/>
    <pc:docChg chg="addSld modSld">
      <pc:chgData name="Kevin Rogers" userId="S::k.rogers@uwtsd.ac.uk::3f80ce43-efd0-4788-9524-c53e024f9363" providerId="AD" clId="Web-{764BDE0E-FB9D-6A7B-66D2-CBD066B14E49}" dt="2024-07-04T14:09:13.522" v="9"/>
      <pc:docMkLst>
        <pc:docMk/>
      </pc:docMkLst>
      <pc:sldChg chg="modSp">
        <pc:chgData name="Kevin Rogers" userId="S::k.rogers@uwtsd.ac.uk::3f80ce43-efd0-4788-9524-c53e024f9363" providerId="AD" clId="Web-{764BDE0E-FB9D-6A7B-66D2-CBD066B14E49}" dt="2024-07-04T14:07:37.938" v="6" actId="20577"/>
        <pc:sldMkLst>
          <pc:docMk/>
          <pc:sldMk cId="3902249124" sldId="530"/>
        </pc:sldMkLst>
        <pc:spChg chg="mod">
          <ac:chgData name="Kevin Rogers" userId="S::k.rogers@uwtsd.ac.uk::3f80ce43-efd0-4788-9524-c53e024f9363" providerId="AD" clId="Web-{764BDE0E-FB9D-6A7B-66D2-CBD066B14E49}" dt="2024-07-04T14:07:37.938" v="6" actId="20577"/>
          <ac:spMkLst>
            <pc:docMk/>
            <pc:sldMk cId="3902249124" sldId="530"/>
            <ac:spMk id="6" creationId="{4F629E25-C3E2-E2E1-0B3F-4F4734EB34A9}"/>
          </ac:spMkLst>
        </pc:spChg>
      </pc:sldChg>
      <pc:sldChg chg="delSp">
        <pc:chgData name="Kevin Rogers" userId="S::k.rogers@uwtsd.ac.uk::3f80ce43-efd0-4788-9524-c53e024f9363" providerId="AD" clId="Web-{764BDE0E-FB9D-6A7B-66D2-CBD066B14E49}" dt="2024-07-04T14:09:02.006" v="8"/>
        <pc:sldMkLst>
          <pc:docMk/>
          <pc:sldMk cId="3844055955" sldId="532"/>
        </pc:sldMkLst>
        <pc:picChg chg="del">
          <ac:chgData name="Kevin Rogers" userId="S::k.rogers@uwtsd.ac.uk::3f80ce43-efd0-4788-9524-c53e024f9363" providerId="AD" clId="Web-{764BDE0E-FB9D-6A7B-66D2-CBD066B14E49}" dt="2024-07-04T14:09:02.006" v="8"/>
          <ac:picMkLst>
            <pc:docMk/>
            <pc:sldMk cId="3844055955" sldId="532"/>
            <ac:picMk id="1026" creationId="{07D5CD64-3BB8-1DD7-0DE8-F13D18DEA762}"/>
          </ac:picMkLst>
        </pc:picChg>
      </pc:sldChg>
      <pc:sldChg chg="delSp">
        <pc:chgData name="Kevin Rogers" userId="S::k.rogers@uwtsd.ac.uk::3f80ce43-efd0-4788-9524-c53e024f9363" providerId="AD" clId="Web-{764BDE0E-FB9D-6A7B-66D2-CBD066B14E49}" dt="2024-07-04T14:09:13.522" v="9"/>
        <pc:sldMkLst>
          <pc:docMk/>
          <pc:sldMk cId="3383870376" sldId="555"/>
        </pc:sldMkLst>
        <pc:picChg chg="del">
          <ac:chgData name="Kevin Rogers" userId="S::k.rogers@uwtsd.ac.uk::3f80ce43-efd0-4788-9524-c53e024f9363" providerId="AD" clId="Web-{764BDE0E-FB9D-6A7B-66D2-CBD066B14E49}" dt="2024-07-04T14:09:13.522" v="9"/>
          <ac:picMkLst>
            <pc:docMk/>
            <pc:sldMk cId="3383870376" sldId="555"/>
            <ac:picMk id="6" creationId="{65B3B579-B3C6-1656-1356-625332F5CDF2}"/>
          </ac:picMkLst>
        </pc:picChg>
      </pc:sldChg>
      <pc:sldChg chg="add replId">
        <pc:chgData name="Kevin Rogers" userId="S::k.rogers@uwtsd.ac.uk::3f80ce43-efd0-4788-9524-c53e024f9363" providerId="AD" clId="Web-{764BDE0E-FB9D-6A7B-66D2-CBD066B14E49}" dt="2024-07-04T14:08:59.130" v="7"/>
        <pc:sldMkLst>
          <pc:docMk/>
          <pc:sldMk cId="2421873817" sldId="5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DD91B-897B-45CA-8BC3-E25F5B37A28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00DC2-0FCB-43E7-B526-74E40325E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29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00DC2-0FCB-43E7-B526-74E40325E6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317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9D3B-F335-4F87-B459-5A781B0B2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FABED7-AAAA-473F-9EF6-CEE8E70A22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58AF-E290-475F-8851-DDC065516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AF4CB-E894-4B77-A2FB-3A25954F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BD263-7356-48E9-8DA1-FEEDFA83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440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3101-DF48-4A6C-AE6E-206A2159C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DC6D4-71F6-4ADB-9C92-00B6AC0F2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24ECC-27BD-41FB-961B-2C64405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27932-5787-4ED1-8805-70C3A8368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30C6C-CC4C-45CF-BE35-6080D29E1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4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389F-A3F7-413D-8729-DC791890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61040-42B9-42BD-8A1C-C473B2311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E937-2103-43C4-8F68-5DC63284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46ACA-686A-4356-A6FB-40F64ECA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B4BF-A4FF-4688-A74D-AB821FAE7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4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B2797-FF70-4CC6-A0E7-6C55482C2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0CE74-E650-4E1B-8109-FBF461347D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5EFDD-7EAC-4D1F-B04F-D217FA5DC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75EE2-05AD-45EE-BC16-A83B6F5D3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373D0-3467-49CB-9B27-F3AA5A542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6AB0-F333-4F2D-9639-1B22A02AF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40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7F3A-D99F-4035-9E30-99C0C0C14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112DF-E1A5-4756-84EA-4B14FF2C7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AE392-9CBF-4E09-B136-3AC625249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CB1F89-4929-46F6-B600-F0EF7DE0D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C3AA9-C957-4750-8FA3-F17405F276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6CDE5-E091-499E-BF7A-654FB741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23330-A2AD-4C0F-95E3-BE0696448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5EC550-2061-40C6-8F02-7A6C26AE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9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7106B-ED88-4A54-9357-19B0734F6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78D88-BE1F-4945-8881-1F50690D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B1E761-ECB1-4B54-BDA1-93E5488B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959C9-5963-48DC-809E-ED18A1F20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38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3D908-761C-46C2-9854-FD19C9236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98B063-281C-4B39-89C1-E1805BDB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09DDA-6728-43EF-9CCB-900F98EB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269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9DA9-6389-4F0D-BFD5-56B50D15F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6E00A-3785-4B63-8FBC-3FD12A45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874E12-D019-4282-A60D-135F4ACBC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E31CC-95F5-4BC9-8EA1-9D4E84A9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05083-3712-4C96-A281-6D6EC06CA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637D0-A6E0-4D05-8BA8-39FD1F7A6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15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F69C3-BE30-40C1-BEF5-133AD4A6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F854D-1B02-4154-8E02-9A02CA236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AF550-237F-4E03-BAE9-4553268C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BA4B2-6963-42B6-B84A-AB9F567D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8A61B-1D48-460E-8619-625D73F27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DBB46-AF67-4563-83DC-C59F92312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98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F7EB-1BFC-455D-8234-22D92841F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E097E5-D24D-464D-B7B3-0B29CBD60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DC28D-1411-426B-84E7-B60663E32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DFB90-B92E-4F14-B76D-024589158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8CF5D-7F08-42E2-9869-C8C2F9D1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63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9EC7A1-148C-492E-90F7-2358F38108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EA322-DD58-4E5C-A22A-038DDAAC7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D49E3-1197-4E83-85FE-C1A340AF8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FFB2D-3D1A-413C-9A0B-D435545BA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7B9F2-B2F7-4CCE-961B-28C7062CC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55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60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9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5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67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17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253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248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571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03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19FE1-9C25-4334-A115-0C6F85B07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7738D-8D3D-43A7-B163-CAFD2A45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74B67-E7C0-4FA7-AF72-037FEE2DCB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6C3CA-F296-46C9-A33E-4630D0A5A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287A5-79A9-4FE7-869E-609517E61E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2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1344" y="1793501"/>
            <a:ext cx="5516229" cy="3738331"/>
          </a:xfrm>
        </p:spPr>
        <p:txBody>
          <a:bodyPr anchor="t"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68321" y="1017358"/>
            <a:ext cx="2693195" cy="1552286"/>
          </a:xfrm>
        </p:spPr>
        <p:txBody>
          <a:bodyPr anchor="b">
            <a:noAutofit/>
          </a:bodyPr>
          <a:lstStyle/>
          <a:p>
            <a:pPr algn="l"/>
            <a:r>
              <a:rPr lang="en-GB" sz="2000" b="1" dirty="0"/>
              <a:t>Dr Kevin Rogers</a:t>
            </a:r>
          </a:p>
          <a:p>
            <a:pPr algn="l"/>
            <a:r>
              <a:rPr lang="en-GB" sz="2000" b="1" dirty="0"/>
              <a:t>k.rogers@uwtsd.ac.uk</a:t>
            </a:r>
          </a:p>
        </p:txBody>
      </p:sp>
      <p:pic>
        <p:nvPicPr>
          <p:cNvPr id="8" name="Picture 32">
            <a:extLst>
              <a:ext uri="{FF2B5EF4-FFF2-40B4-BE49-F238E27FC236}">
                <a16:creationId xmlns:a16="http://schemas.microsoft.com/office/drawing/2014/main" id="{B7DE179B-ADB0-4FCA-8C47-D0A309DF5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4" name="Picture 39">
            <a:extLst>
              <a:ext uri="{FF2B5EF4-FFF2-40B4-BE49-F238E27FC236}">
                <a16:creationId xmlns:a16="http://schemas.microsoft.com/office/drawing/2014/main" id="{E44449A5-6CD3-41B3-A6AE-BCE052453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9C8975-868A-44CB-B3D5-615CE80FFE6A}"/>
              </a:ext>
            </a:extLst>
          </p:cNvPr>
          <p:cNvSpPr txBox="1"/>
          <p:nvPr/>
        </p:nvSpPr>
        <p:spPr>
          <a:xfrm>
            <a:off x="985421" y="2764686"/>
            <a:ext cx="43500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4800" dirty="0">
              <a:solidFill>
                <a:prstClr val="white"/>
              </a:solidFill>
              <a:latin typeface="Calibri" panose="020F0502020204030204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Fundamentals</a:t>
            </a:r>
          </a:p>
        </p:txBody>
      </p:sp>
      <p:pic>
        <p:nvPicPr>
          <p:cNvPr id="6" name="Picture 5" descr="A qr code on a computer&#10;&#10;Description automatically generated">
            <a:extLst>
              <a:ext uri="{FF2B5EF4-FFF2-40B4-BE49-F238E27FC236}">
                <a16:creationId xmlns:a16="http://schemas.microsoft.com/office/drawing/2014/main" id="{62857973-E022-9799-D08C-F7DD2D09335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3635" y="3203835"/>
            <a:ext cx="2569643" cy="2569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574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LO2 Fundamentals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629E25-C3E2-E2E1-0B3F-4F4734EB34A9}"/>
              </a:ext>
            </a:extLst>
          </p:cNvPr>
          <p:cNvSpPr txBox="1"/>
          <p:nvPr/>
        </p:nvSpPr>
        <p:spPr>
          <a:xfrm>
            <a:off x="1059872" y="2397948"/>
            <a:ext cx="8102311" cy="156966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3200" dirty="0"/>
              <a:t>What are the purposes of planes?</a:t>
            </a:r>
          </a:p>
          <a:p>
            <a:r>
              <a:rPr lang="en-US" sz="3200" dirty="0"/>
              <a:t>Which plane should we start our sketch on?</a:t>
            </a:r>
          </a:p>
          <a:p>
            <a:r>
              <a:rPr lang="en-US" sz="3200" dirty="0"/>
              <a:t>At which point should we start our sketch?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022491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Lecture Aims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9F4F19-B675-44EB-81FE-BE31CBD9E91E}"/>
              </a:ext>
            </a:extLst>
          </p:cNvPr>
          <p:cNvSpPr txBox="1"/>
          <p:nvPr/>
        </p:nvSpPr>
        <p:spPr>
          <a:xfrm>
            <a:off x="1549941" y="2435559"/>
            <a:ext cx="909211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Understand sketch and display commands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Use basic sketch features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Use basic 3d features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Create 3d geometry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7133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Planes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66E562-3951-950B-9F5F-DF69262C65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4494" y="1815694"/>
            <a:ext cx="7862226" cy="442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106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Sketches</a:t>
            </a:r>
          </a:p>
        </p:txBody>
      </p:sp>
      <p:pic>
        <p:nvPicPr>
          <p:cNvPr id="2050" name="Picture 1">
            <a:extLst>
              <a:ext uri="{FF2B5EF4-FFF2-40B4-BE49-F238E27FC236}">
                <a16:creationId xmlns:a16="http://schemas.microsoft.com/office/drawing/2014/main" id="{CE88492F-A0AA-B947-6C8F-ACB0DBC0E2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73" r="36177" b="86669"/>
          <a:stretch/>
        </p:blipFill>
        <p:spPr bwMode="auto">
          <a:xfrm>
            <a:off x="982958" y="1979578"/>
            <a:ext cx="6337090" cy="1729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DB1F5DE-4D9C-4924-87DF-1EDA2F3AC1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4395" y="4000166"/>
            <a:ext cx="4200000" cy="2371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870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Fillets and Chamfers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B9D7936-D3DB-254F-2B2F-75C546778715}"/>
              </a:ext>
            </a:extLst>
          </p:cNvPr>
          <p:cNvSpPr txBox="1">
            <a:spLocks/>
          </p:cNvSpPr>
          <p:nvPr/>
        </p:nvSpPr>
        <p:spPr>
          <a:xfrm>
            <a:off x="1377101" y="2675860"/>
            <a:ext cx="4313864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311E79-319B-122F-329B-5FC63B4B60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000" t="12921" r="25169" b="12772"/>
          <a:stretch/>
        </p:blipFill>
        <p:spPr>
          <a:xfrm>
            <a:off x="1079150" y="2282317"/>
            <a:ext cx="4509991" cy="37957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5F68B2D-207F-F995-A043-A2E8EDABFD8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000" t="12621" r="18848" b="6479"/>
          <a:stretch/>
        </p:blipFill>
        <p:spPr>
          <a:xfrm>
            <a:off x="6163124" y="2312468"/>
            <a:ext cx="4949726" cy="3615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055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Spline Features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B9D7936-D3DB-254F-2B2F-75C546778715}"/>
              </a:ext>
            </a:extLst>
          </p:cNvPr>
          <p:cNvSpPr txBox="1">
            <a:spLocks/>
          </p:cNvSpPr>
          <p:nvPr/>
        </p:nvSpPr>
        <p:spPr>
          <a:xfrm>
            <a:off x="1377101" y="2675860"/>
            <a:ext cx="4313864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/>
          </a:p>
        </p:txBody>
      </p:sp>
      <p:pic>
        <p:nvPicPr>
          <p:cNvPr id="1026" name="Picture 2" descr="AutoCAD LT 2024 Help | About Splines | Autodesk">
            <a:extLst>
              <a:ext uri="{FF2B5EF4-FFF2-40B4-BE49-F238E27FC236}">
                <a16:creationId xmlns:a16="http://schemas.microsoft.com/office/drawing/2014/main" id="{07D5CD64-3BB8-1DD7-0DE8-F13D18DEA7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806" y="2426060"/>
            <a:ext cx="6760388" cy="2711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1873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Extrude/Extruded Cut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B9D7936-D3DB-254F-2B2F-75C546778715}"/>
              </a:ext>
            </a:extLst>
          </p:cNvPr>
          <p:cNvSpPr txBox="1">
            <a:spLocks/>
          </p:cNvSpPr>
          <p:nvPr/>
        </p:nvSpPr>
        <p:spPr>
          <a:xfrm>
            <a:off x="1377101" y="2675860"/>
            <a:ext cx="4313864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88D9477-3C48-BEAE-1D7A-585975C852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000" t="9757" r="22472" b="9176"/>
          <a:stretch/>
        </p:blipFill>
        <p:spPr>
          <a:xfrm>
            <a:off x="709281" y="2192980"/>
            <a:ext cx="5245715" cy="434473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2135061-ACEB-05C9-22E7-D4FDE87F49F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000" t="13954" r="23989" b="8577"/>
          <a:stretch/>
        </p:blipFill>
        <p:spPr>
          <a:xfrm>
            <a:off x="6496692" y="2236060"/>
            <a:ext cx="5086272" cy="4260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552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A320488B44A44B86D7D1214440BBCC" ma:contentTypeVersion="10" ma:contentTypeDescription="Create a new document." ma:contentTypeScope="" ma:versionID="546773b23609e0e7610b70840258dbb1">
  <xsd:schema xmlns:xsd="http://www.w3.org/2001/XMLSchema" xmlns:xs="http://www.w3.org/2001/XMLSchema" xmlns:p="http://schemas.microsoft.com/office/2006/metadata/properties" xmlns:ns2="0c3bee9f-8afb-42b0-b06d-82d7e39b6c42" xmlns:ns3="21809f32-1e9f-4ec7-9e49-2578c7830762" targetNamespace="http://schemas.microsoft.com/office/2006/metadata/properties" ma:root="true" ma:fieldsID="323bbc4e95f858adb4f2af2f2db82edb" ns2:_="" ns3:_="">
    <xsd:import namespace="0c3bee9f-8afb-42b0-b06d-82d7e39b6c42"/>
    <xsd:import namespace="21809f32-1e9f-4ec7-9e49-2578c783076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3bee9f-8afb-42b0-b06d-82d7e39b6c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09f32-1e9f-4ec7-9e49-2578c7830762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8bc8da67-9bef-4a05-b166-a8e6d21169f3}" ma:internalName="TaxCatchAll" ma:showField="CatchAllData" ma:web="21809f32-1e9f-4ec7-9e49-2578c783076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809f32-1e9f-4ec7-9e49-2578c7830762" xsi:nil="true"/>
    <lcf76f155ced4ddcb4097134ff3c332f xmlns="0c3bee9f-8afb-42b0-b06d-82d7e39b6c42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8F00CF4-81A9-418E-A21C-62817BBC33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3bee9f-8afb-42b0-b06d-82d7e39b6c42"/>
    <ds:schemaRef ds:uri="21809f32-1e9f-4ec7-9e49-2578c7830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A250C6A-AC4A-4DB0-BF35-647009934ADB}">
  <ds:schemaRefs>
    <ds:schemaRef ds:uri="http://schemas.openxmlformats.org/package/2006/metadata/core-properties"/>
    <ds:schemaRef ds:uri="http://purl.org/dc/terms/"/>
    <ds:schemaRef ds:uri="http://www.w3.org/XML/1998/namespace"/>
    <ds:schemaRef ds:uri="http://purl.org/dc/elements/1.1/"/>
    <ds:schemaRef ds:uri="0c3bee9f-8afb-42b0-b06d-82d7e39b6c42"/>
    <ds:schemaRef ds:uri="http://schemas.microsoft.com/office/2006/documentManagement/types"/>
    <ds:schemaRef ds:uri="http://purl.org/dc/dcmitype/"/>
    <ds:schemaRef ds:uri="http://schemas.microsoft.com/office/infopath/2007/PartnerControls"/>
    <ds:schemaRef ds:uri="21809f32-1e9f-4ec7-9e49-2578c7830762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1A8385CC-838B-41A5-AB07-9643D8BD9A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</Words>
  <Application>Microsoft Office PowerPoint</Application>
  <PresentationFormat>Widescreen</PresentationFormat>
  <Paragraphs>21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1_Office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Andrew Noble (P151458)</dc:creator>
  <cp:lastModifiedBy>Kevin Rogers</cp:lastModifiedBy>
  <cp:revision>35</cp:revision>
  <dcterms:created xsi:type="dcterms:W3CDTF">2020-09-09T10:57:11Z</dcterms:created>
  <dcterms:modified xsi:type="dcterms:W3CDTF">2024-09-24T13:06:49Z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0x0101007BA320488B44A44B86D7D1214440BBCC</vt:lpwstr>
  </property>
</Properties>
</file>