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oraiacarina08@outlook.com" initials="s" lastIdx="1" clrIdx="0">
    <p:extLst>
      <p:ext uri="{19B8F6BF-5375-455C-9EA6-DF929625EA0E}">
        <p15:presenceInfo xmlns:p15="http://schemas.microsoft.com/office/powerpoint/2012/main" userId="fd481d40c8aba1c2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B9CFEB-FF0C-4F87-86F9-BEBDDB660BE1}" v="7" dt="2022-02-26T17:41:00.4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4" autoAdjust="0"/>
    <p:restoredTop sz="94660"/>
  </p:normalViewPr>
  <p:slideViewPr>
    <p:cSldViewPr snapToGrid="0">
      <p:cViewPr varScale="1">
        <p:scale>
          <a:sx n="67" d="100"/>
          <a:sy n="67" d="100"/>
        </p:scale>
        <p:origin x="96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commentAuthors" Target="commentAuthor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11A6662E-FAF4-44BC-88B5-85A7CBFB6D30}" type="datetime1">
              <a:rPr lang="en-US" smtClean="0"/>
              <a:pPr/>
              <a:t>2/22/2022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4325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2/22/2022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1188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2/22/2022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6428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2/22/2022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40821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2/22/2022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2390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2/22/2022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9490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2/22/2022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28372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2/22/2022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4422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2/22/2022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226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2/22/2022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303862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2/22/2022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79100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2/22/2022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0045820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2/22/2022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8742327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2/22/2022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0852607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2/22/2022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1888512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4C559632-1575-4E14-B53B-3DC3D5ED3947}" type="datetime1">
              <a:rPr lang="en-US" smtClean="0"/>
              <a:t>2/22/2022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1489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C4A6868-2568-4CC9-B302-F37117B01A6E}" type="datetime1">
              <a:rPr lang="en-US" smtClean="0"/>
              <a:t>2/22/2022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9488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57E0CF6C-748E-4B7A-BC8B-3011EF78ED13}" type="datetime1">
              <a:rPr lang="en-US" smtClean="0"/>
              <a:pPr/>
              <a:t>2/22/2022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584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  <p:sldLayoutId id="2147483723" r:id="rId12"/>
    <p:sldLayoutId id="2147483724" r:id="rId13"/>
    <p:sldLayoutId id="2147483725" r:id="rId14"/>
    <p:sldLayoutId id="2147483726" r:id="rId15"/>
    <p:sldLayoutId id="2147483727" r:id="rId16"/>
    <p:sldLayoutId id="2147483728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images/search?q=Study+Strategies&amp;mmreqh=pFL04BjXc%2f1RIj%2f7aqNWsO%2fXWcFUFzFVnxO7801o%2b4w%3d&amp;form=IDINTS&amp;first=1&amp;tsc=ImageBasicHover" TargetMode="External"/><Relationship Id="rId2" Type="http://schemas.openxmlformats.org/officeDocument/2006/relationships/hyperlink" Target="https://digitallearning.uwtsd.ac.uk/study-skills-resources.html" TargetMode="Externa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37A1A-FDA9-43D9-88A9-B3B8965821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93814" y="1131499"/>
            <a:ext cx="4323376" cy="142679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r>
              <a:rPr lang="en-US" b="1" dirty="0"/>
              <a:t>Research</a:t>
            </a:r>
            <a:r>
              <a:rPr lang="en-US" dirty="0"/>
              <a:t> </a:t>
            </a:r>
            <a:r>
              <a:rPr lang="en-US" b="1" dirty="0"/>
              <a:t>Proposal</a:t>
            </a:r>
            <a:r>
              <a:rPr lang="en-US" dirty="0"/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16DE69-6AEB-41D5-97EE-0400DED2D3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99957" y="3052044"/>
            <a:ext cx="4939613" cy="2495333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 err="1"/>
              <a:t>Soraia</a:t>
            </a:r>
            <a:r>
              <a:rPr lang="en-US" sz="1200" dirty="0"/>
              <a:t> Carina Travessa De Barros – 1911898</a:t>
            </a:r>
          </a:p>
          <a:p>
            <a:pPr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Sana </a:t>
            </a:r>
            <a:r>
              <a:rPr lang="en-US" sz="1200" dirty="0" err="1"/>
              <a:t>Araf</a:t>
            </a:r>
            <a:r>
              <a:rPr lang="en-US" sz="1200" dirty="0"/>
              <a:t> – 211663</a:t>
            </a:r>
          </a:p>
          <a:p>
            <a:pPr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Mohammed Zain Pasha – 2120026</a:t>
            </a:r>
          </a:p>
          <a:p>
            <a:pPr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DIGITAL SKILLS AND RESEARCH METODHS BMSW4003_BIRM</a:t>
            </a:r>
          </a:p>
          <a:p>
            <a:pPr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Yohan MENDIS</a:t>
            </a:r>
          </a:p>
        </p:txBody>
      </p:sp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65587927-66A8-49E6-98AB-488D4AE8DF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430" y="2085975"/>
            <a:ext cx="5756589" cy="3837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7435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545D95-13D5-43CF-ABAE-B1E582B483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 b="1" dirty="0">
                <a:solidFill>
                  <a:schemeClr val="tx1"/>
                </a:solidFill>
              </a:rPr>
              <a:t> Why digital tool is most used at UWTSD?</a:t>
            </a:r>
          </a:p>
        </p:txBody>
      </p:sp>
      <p:cxnSp>
        <p:nvCxnSpPr>
          <p:cNvPr id="22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B8DC59-0159-4719-B318-3CA294C209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4686903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Digital tool was created to improve the learning at the </a:t>
            </a:r>
            <a:r>
              <a:rPr lang="en-GB" dirty="0" err="1">
                <a:solidFill>
                  <a:schemeClr val="tx1"/>
                </a:solidFill>
              </a:rPr>
              <a:t>Uwtsd</a:t>
            </a:r>
            <a:r>
              <a:rPr lang="en-GB" dirty="0">
                <a:solidFill>
                  <a:schemeClr val="tx1"/>
                </a:solidFill>
              </a:rPr>
              <a:t>. Nowadays we have more resources and applications that can help the students.</a:t>
            </a:r>
          </a:p>
        </p:txBody>
      </p:sp>
    </p:spTree>
    <p:extLst>
      <p:ext uri="{BB962C8B-B14F-4D97-AF65-F5344CB8AC3E}">
        <p14:creationId xmlns:p14="http://schemas.microsoft.com/office/powerpoint/2010/main" val="36516938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50">
            <a:extLst>
              <a:ext uri="{FF2B5EF4-FFF2-40B4-BE49-F238E27FC236}">
                <a16:creationId xmlns:a16="http://schemas.microsoft.com/office/drawing/2014/main" id="{4D742E62-D0CA-4DEC-815B-5ED27845B5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" name="Oval 52">
            <a:extLst>
              <a:ext uri="{FF2B5EF4-FFF2-40B4-BE49-F238E27FC236}">
                <a16:creationId xmlns:a16="http://schemas.microsoft.com/office/drawing/2014/main" id="{6ADD3D29-FB68-4A1C-B0DE-CAF42F284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" name="Oval 54">
            <a:extLst>
              <a:ext uri="{FF2B5EF4-FFF2-40B4-BE49-F238E27FC236}">
                <a16:creationId xmlns:a16="http://schemas.microsoft.com/office/drawing/2014/main" id="{24822E8D-300D-45E7-9F98-BDEC74361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6" name="Freeform: Shape 56">
            <a:extLst>
              <a:ext uri="{FF2B5EF4-FFF2-40B4-BE49-F238E27FC236}">
                <a16:creationId xmlns:a16="http://schemas.microsoft.com/office/drawing/2014/main" id="{07C953DC-E764-4B76-B359-52546F4CA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6290102" y="977273"/>
            <a:ext cx="6053670" cy="4903455"/>
          </a:xfrm>
          <a:custGeom>
            <a:avLst/>
            <a:gdLst>
              <a:gd name="connsiteX0" fmla="*/ 6053670 w 6053670"/>
              <a:gd name="connsiteY0" fmla="*/ 1098 h 4903455"/>
              <a:gd name="connsiteX1" fmla="*/ 6053670 w 6053670"/>
              <a:gd name="connsiteY1" fmla="*/ 424590 h 4903455"/>
              <a:gd name="connsiteX2" fmla="*/ 6053670 w 6053670"/>
              <a:gd name="connsiteY2" fmla="*/ 1254558 h 4903455"/>
              <a:gd name="connsiteX3" fmla="*/ 6053670 w 6053670"/>
              <a:gd name="connsiteY3" fmla="*/ 4903455 h 4903455"/>
              <a:gd name="connsiteX4" fmla="*/ 0 w 6053670"/>
              <a:gd name="connsiteY4" fmla="*/ 4903455 h 4903455"/>
              <a:gd name="connsiteX5" fmla="*/ 0 w 6053670"/>
              <a:gd name="connsiteY5" fmla="*/ 1249853 h 4903455"/>
              <a:gd name="connsiteX6" fmla="*/ 0 w 6053670"/>
              <a:gd name="connsiteY6" fmla="*/ 424590 h 4903455"/>
              <a:gd name="connsiteX7" fmla="*/ 0 w 6053670"/>
              <a:gd name="connsiteY7" fmla="*/ 0 h 4903455"/>
              <a:gd name="connsiteX8" fmla="*/ 35717 w 6053670"/>
              <a:gd name="connsiteY8" fmla="*/ 5488 h 4903455"/>
              <a:gd name="connsiteX9" fmla="*/ 140445 w 6053670"/>
              <a:gd name="connsiteY9" fmla="*/ 21641 h 4903455"/>
              <a:gd name="connsiteX10" fmla="*/ 216722 w 6053670"/>
              <a:gd name="connsiteY10" fmla="*/ 32932 h 4903455"/>
              <a:gd name="connsiteX11" fmla="*/ 307527 w 6053670"/>
              <a:gd name="connsiteY11" fmla="*/ 44850 h 4903455"/>
              <a:gd name="connsiteX12" fmla="*/ 415282 w 6053670"/>
              <a:gd name="connsiteY12" fmla="*/ 59121 h 4903455"/>
              <a:gd name="connsiteX13" fmla="*/ 534539 w 6053670"/>
              <a:gd name="connsiteY13" fmla="*/ 74175 h 4903455"/>
              <a:gd name="connsiteX14" fmla="*/ 668931 w 6053670"/>
              <a:gd name="connsiteY14" fmla="*/ 90014 h 4903455"/>
              <a:gd name="connsiteX15" fmla="*/ 815430 w 6053670"/>
              <a:gd name="connsiteY15" fmla="*/ 106794 h 4903455"/>
              <a:gd name="connsiteX16" fmla="*/ 974641 w 6053670"/>
              <a:gd name="connsiteY16" fmla="*/ 123574 h 4903455"/>
              <a:gd name="connsiteX17" fmla="*/ 1144144 w 6053670"/>
              <a:gd name="connsiteY17" fmla="*/ 140667 h 4903455"/>
              <a:gd name="connsiteX18" fmla="*/ 1326965 w 6053670"/>
              <a:gd name="connsiteY18" fmla="*/ 156506 h 4903455"/>
              <a:gd name="connsiteX19" fmla="*/ 1518261 w 6053670"/>
              <a:gd name="connsiteY19" fmla="*/ 171717 h 4903455"/>
              <a:gd name="connsiteX20" fmla="*/ 1720453 w 6053670"/>
              <a:gd name="connsiteY20" fmla="*/ 185518 h 4903455"/>
              <a:gd name="connsiteX21" fmla="*/ 1931121 w 6053670"/>
              <a:gd name="connsiteY21" fmla="*/ 198690 h 4903455"/>
              <a:gd name="connsiteX22" fmla="*/ 2150869 w 6053670"/>
              <a:gd name="connsiteY22" fmla="*/ 211079 h 4903455"/>
              <a:gd name="connsiteX23" fmla="*/ 2263467 w 6053670"/>
              <a:gd name="connsiteY23" fmla="*/ 215470 h 4903455"/>
              <a:gd name="connsiteX24" fmla="*/ 2378487 w 6053670"/>
              <a:gd name="connsiteY24" fmla="*/ 220332 h 4903455"/>
              <a:gd name="connsiteX25" fmla="*/ 2495323 w 6053670"/>
              <a:gd name="connsiteY25" fmla="*/ 224879 h 4903455"/>
              <a:gd name="connsiteX26" fmla="*/ 2612764 w 6053670"/>
              <a:gd name="connsiteY26" fmla="*/ 227859 h 4903455"/>
              <a:gd name="connsiteX27" fmla="*/ 2732627 w 6053670"/>
              <a:gd name="connsiteY27" fmla="*/ 230525 h 4903455"/>
              <a:gd name="connsiteX28" fmla="*/ 2853700 w 6053670"/>
              <a:gd name="connsiteY28" fmla="*/ 233348 h 4903455"/>
              <a:gd name="connsiteX29" fmla="*/ 2977195 w 6053670"/>
              <a:gd name="connsiteY29" fmla="*/ 235229 h 4903455"/>
              <a:gd name="connsiteX30" fmla="*/ 3101900 w 6053670"/>
              <a:gd name="connsiteY30" fmla="*/ 235229 h 4903455"/>
              <a:gd name="connsiteX31" fmla="*/ 3227817 w 6053670"/>
              <a:gd name="connsiteY31" fmla="*/ 236170 h 4903455"/>
              <a:gd name="connsiteX32" fmla="*/ 3354944 w 6053670"/>
              <a:gd name="connsiteY32" fmla="*/ 235229 h 4903455"/>
              <a:gd name="connsiteX33" fmla="*/ 3483887 w 6053670"/>
              <a:gd name="connsiteY33" fmla="*/ 233348 h 4903455"/>
              <a:gd name="connsiteX34" fmla="*/ 3612830 w 6053670"/>
              <a:gd name="connsiteY34" fmla="*/ 231623 h 4903455"/>
              <a:gd name="connsiteX35" fmla="*/ 3743589 w 6053670"/>
              <a:gd name="connsiteY35" fmla="*/ 227859 h 4903455"/>
              <a:gd name="connsiteX36" fmla="*/ 3875559 w 6053670"/>
              <a:gd name="connsiteY36" fmla="*/ 223938 h 4903455"/>
              <a:gd name="connsiteX37" fmla="*/ 4007529 w 6053670"/>
              <a:gd name="connsiteY37" fmla="*/ 219391 h 4903455"/>
              <a:gd name="connsiteX38" fmla="*/ 4140710 w 6053670"/>
              <a:gd name="connsiteY38" fmla="*/ 212961 h 4903455"/>
              <a:gd name="connsiteX39" fmla="*/ 4275102 w 6053670"/>
              <a:gd name="connsiteY39" fmla="*/ 205277 h 4903455"/>
              <a:gd name="connsiteX40" fmla="*/ 4410098 w 6053670"/>
              <a:gd name="connsiteY40" fmla="*/ 197907 h 4903455"/>
              <a:gd name="connsiteX41" fmla="*/ 4545096 w 6053670"/>
              <a:gd name="connsiteY41" fmla="*/ 188498 h 4903455"/>
              <a:gd name="connsiteX42" fmla="*/ 4681909 w 6053670"/>
              <a:gd name="connsiteY42" fmla="*/ 177207 h 4903455"/>
              <a:gd name="connsiteX43" fmla="*/ 4816905 w 6053670"/>
              <a:gd name="connsiteY43" fmla="*/ 165916 h 4903455"/>
              <a:gd name="connsiteX44" fmla="*/ 4954323 w 6053670"/>
              <a:gd name="connsiteY44" fmla="*/ 152899 h 4903455"/>
              <a:gd name="connsiteX45" fmla="*/ 5092347 w 6053670"/>
              <a:gd name="connsiteY45" fmla="*/ 138629 h 4903455"/>
              <a:gd name="connsiteX46" fmla="*/ 5228555 w 6053670"/>
              <a:gd name="connsiteY46" fmla="*/ 123574 h 4903455"/>
              <a:gd name="connsiteX47" fmla="*/ 5366578 w 6053670"/>
              <a:gd name="connsiteY47" fmla="*/ 106010 h 4903455"/>
              <a:gd name="connsiteX48" fmla="*/ 5503997 w 6053670"/>
              <a:gd name="connsiteY48" fmla="*/ 87192 h 4903455"/>
              <a:gd name="connsiteX49" fmla="*/ 5642020 w 6053670"/>
              <a:gd name="connsiteY49" fmla="*/ 68530 h 4903455"/>
              <a:gd name="connsiteX50" fmla="*/ 5779438 w 6053670"/>
              <a:gd name="connsiteY50" fmla="*/ 46733 h 4903455"/>
              <a:gd name="connsiteX51" fmla="*/ 5916251 w 6053670"/>
              <a:gd name="connsiteY51" fmla="*/ 24464 h 4903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4903455">
                <a:moveTo>
                  <a:pt x="6053670" y="1098"/>
                </a:moveTo>
                <a:lnTo>
                  <a:pt x="6053670" y="424590"/>
                </a:lnTo>
                <a:lnTo>
                  <a:pt x="6053670" y="1254558"/>
                </a:lnTo>
                <a:lnTo>
                  <a:pt x="6053670" y="4903455"/>
                </a:lnTo>
                <a:lnTo>
                  <a:pt x="0" y="4903455"/>
                </a:lnTo>
                <a:lnTo>
                  <a:pt x="0" y="1249853"/>
                </a:lnTo>
                <a:lnTo>
                  <a:pt x="0" y="424590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77" name="Freeform 5">
            <a:extLst>
              <a:ext uri="{FF2B5EF4-FFF2-40B4-BE49-F238E27FC236}">
                <a16:creationId xmlns:a16="http://schemas.microsoft.com/office/drawing/2014/main" id="{C187CEFC-9032-481B-B8CA-A323593DD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78" name="Freeform 5">
            <a:extLst>
              <a:ext uri="{FF2B5EF4-FFF2-40B4-BE49-F238E27FC236}">
                <a16:creationId xmlns:a16="http://schemas.microsoft.com/office/drawing/2014/main" id="{4CB87468-9225-4E6A-A5B7-B47F08B34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5157B4-9A05-486C-8E85-6EA35659BE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Tools Available On WTSD</a:t>
            </a:r>
          </a:p>
        </p:txBody>
      </p:sp>
      <p:pic>
        <p:nvPicPr>
          <p:cNvPr id="5" name="Content Placeholder 4" descr="Logo&#10;&#10;Description automatically generated">
            <a:extLst>
              <a:ext uri="{FF2B5EF4-FFF2-40B4-BE49-F238E27FC236}">
                <a16:creationId xmlns:a16="http://schemas.microsoft.com/office/drawing/2014/main" id="{F62DACF3-085F-4E59-8A1A-05D96539721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35" r="-3" b="9836"/>
          <a:stretch/>
        </p:blipFill>
        <p:spPr>
          <a:xfrm>
            <a:off x="7418225" y="645107"/>
            <a:ext cx="4125318" cy="2710388"/>
          </a:xfrm>
          <a:prstGeom prst="rect">
            <a:avLst/>
          </a:prstGeom>
        </p:spPr>
      </p:pic>
      <p:sp>
        <p:nvSpPr>
          <p:cNvPr id="79" name="Rectangle 62">
            <a:extLst>
              <a:ext uri="{FF2B5EF4-FFF2-40B4-BE49-F238E27FC236}">
                <a16:creationId xmlns:a16="http://schemas.microsoft.com/office/drawing/2014/main" id="{7296B8E7-1A3F-4C7F-A120-29E90E593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6" name="Content Placeholder 25">
            <a:extLst>
              <a:ext uri="{FF2B5EF4-FFF2-40B4-BE49-F238E27FC236}">
                <a16:creationId xmlns:a16="http://schemas.microsoft.com/office/drawing/2014/main" id="{4B90DEAA-E216-4776-BC4A-56F8592541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457" y="1802779"/>
            <a:ext cx="6072776" cy="3811740"/>
          </a:xfrm>
        </p:spPr>
        <p:txBody>
          <a:bodyPr anchor="ctr"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Moodle</a:t>
            </a:r>
            <a:r>
              <a:rPr lang="en-US" dirty="0">
                <a:solidFill>
                  <a:schemeClr val="tx1"/>
                </a:solidFill>
              </a:rPr>
              <a:t>: Is the VLE,  it guides you to all the learning resources, and its where you submit your coursework.</a:t>
            </a:r>
          </a:p>
          <a:p>
            <a:r>
              <a:rPr lang="en-US" b="1" dirty="0">
                <a:solidFill>
                  <a:schemeClr val="tx1"/>
                </a:solidFill>
              </a:rPr>
              <a:t>Virtual Classes:  </a:t>
            </a:r>
            <a:r>
              <a:rPr lang="en-US" dirty="0">
                <a:solidFill>
                  <a:schemeClr val="tx1"/>
                </a:solidFill>
              </a:rPr>
              <a:t>The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dirty="0">
                <a:solidFill>
                  <a:schemeClr val="tx1"/>
                </a:solidFill>
              </a:rPr>
              <a:t>university have the option to attend the classes online, on Teams,  where the lecture will be there to assist and help.</a:t>
            </a:r>
            <a:endParaRPr lang="en-US" b="1" dirty="0">
              <a:solidFill>
                <a:schemeClr val="tx1"/>
              </a:solidFill>
            </a:endParaRPr>
          </a:p>
        </p:txBody>
      </p:sp>
      <p:pic>
        <p:nvPicPr>
          <p:cNvPr id="7" name="Picture 6" descr="Graphical user interface&#10;&#10;Description automatically generated">
            <a:extLst>
              <a:ext uri="{FF2B5EF4-FFF2-40B4-BE49-F238E27FC236}">
                <a16:creationId xmlns:a16="http://schemas.microsoft.com/office/drawing/2014/main" id="{E56D2951-B366-43CC-9F5F-BD71CEE9DC2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1568"/>
          <a:stretch/>
        </p:blipFill>
        <p:spPr>
          <a:xfrm>
            <a:off x="7418226" y="3520086"/>
            <a:ext cx="4125316" cy="2710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71729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10C9632-BB6F-48EE-AB65-501878BA5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EC8AAB6-953B-4D29-9967-3C44D06BB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30" name="Freeform 5">
            <a:extLst>
              <a:ext uri="{FF2B5EF4-FFF2-40B4-BE49-F238E27FC236}">
                <a16:creationId xmlns:a16="http://schemas.microsoft.com/office/drawing/2014/main" id="{C89ED458-2326-40DC-9C7B-1A717B655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ED3FF3-54D4-468D-BCD1-590852129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>
                <a:solidFill>
                  <a:schemeClr val="tx1"/>
                </a:solidFill>
              </a:rPr>
              <a:t>Resources  On Uwtsd</a:t>
            </a:r>
          </a:p>
        </p:txBody>
      </p:sp>
      <p:pic>
        <p:nvPicPr>
          <p:cNvPr id="8" name="Content Placeholder 7" descr="Diagram&#10;&#10;Description automatically generated">
            <a:extLst>
              <a:ext uri="{FF2B5EF4-FFF2-40B4-BE49-F238E27FC236}">
                <a16:creationId xmlns:a16="http://schemas.microsoft.com/office/drawing/2014/main" id="{D9793218-DFDE-4930-993D-9245989A82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8" r="5855" b="2"/>
          <a:stretch/>
        </p:blipFill>
        <p:spPr>
          <a:xfrm>
            <a:off x="5194607" y="803751"/>
            <a:ext cx="6391533" cy="5250498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6F9D1DE6-E368-4F07-85F9-D5B76747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F63B1F66-4ACE-4A01-8ADF-F175A9C35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CF8448ED-9332-4A9B-8CAB-B1985E59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5B8D55-88D7-419D-8DAC-5D0F0B2643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4955" y="2120900"/>
            <a:ext cx="3133726" cy="389890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Study skills support are available to all UWTSD.  They support you with :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Research 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Referencing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Academic Writing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Presentation skills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Plan and organization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Exam Revision</a:t>
            </a:r>
          </a:p>
        </p:txBody>
      </p:sp>
      <p:sp>
        <p:nvSpPr>
          <p:cNvPr id="38" name="Freeform 5">
            <a:extLst>
              <a:ext uri="{FF2B5EF4-FFF2-40B4-BE49-F238E27FC236}">
                <a16:creationId xmlns:a16="http://schemas.microsoft.com/office/drawing/2014/main" id="{ED3A2261-1C75-40FF-8CD6-18C5900C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12968951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6A154-64BF-4A96-8315-D25B08836B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F208C1-CED8-4ABF-A5A4-A94DF15517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FB601F-46FD-4FE7-8AB5-2885F1A81F60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Study Skills Resources (uwtsd.ac.uk)</a:t>
            </a:r>
            <a:endParaRPr lang="en-GB" dirty="0"/>
          </a:p>
          <a:p>
            <a:r>
              <a:rPr lang="en-GB" dirty="0">
                <a:hlinkClick r:id="rId3"/>
              </a:rPr>
              <a:t>Study Strategies - Bing images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53615236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1189</TotalTime>
  <Words>162</Words>
  <Application>Microsoft Office PowerPoint</Application>
  <PresentationFormat>Widescreen</PresentationFormat>
  <Paragraphs>22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Century Gothic</vt:lpstr>
      <vt:lpstr>Wingdings 3</vt:lpstr>
      <vt:lpstr>Ion Boardroom</vt:lpstr>
      <vt:lpstr>Research Proposal </vt:lpstr>
      <vt:lpstr> Why digital tool is most used at UWTSD?</vt:lpstr>
      <vt:lpstr>Tools Available On WTSD</vt:lpstr>
      <vt:lpstr>Resources  On Uwtsd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Proposal </dc:title>
  <dc:creator>soraiacarina08@outlook.com</dc:creator>
  <cp:lastModifiedBy>soraiacarina08@outlook.com</cp:lastModifiedBy>
  <cp:revision>1</cp:revision>
  <dcterms:created xsi:type="dcterms:W3CDTF">2022-02-26T17:41:05Z</dcterms:created>
  <dcterms:modified xsi:type="dcterms:W3CDTF">2022-02-27T13:30:37Z</dcterms:modified>
</cp:coreProperties>
</file>