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907" r:id="rId1"/>
  </p:sldMasterIdLst>
  <p:notesMasterIdLst>
    <p:notesMasterId r:id="rId3"/>
  </p:notesMasterIdLst>
  <p:sldIdLst>
    <p:sldId id="258" r:id="rId2"/>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833"/>
    <p:restoredTop sz="81461" autoAdjust="0"/>
  </p:normalViewPr>
  <p:slideViewPr>
    <p:cSldViewPr snapToGrid="0" snapToObjects="1">
      <p:cViewPr varScale="1">
        <p:scale>
          <a:sx n="21" d="100"/>
          <a:sy n="21" d="100"/>
        </p:scale>
        <p:origin x="372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BE6909-23DA-449D-88AE-8312E40B77EB}" type="datetimeFigureOut">
              <a:rPr lang="en-GB" smtClean="0"/>
              <a:t>21/05/2019</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9A00DA-0234-435E-B244-3948C8A635F7}" type="slidenum">
              <a:rPr lang="en-GB" smtClean="0"/>
              <a:t>‹#›</a:t>
            </a:fld>
            <a:endParaRPr lang="en-GB"/>
          </a:p>
        </p:txBody>
      </p:sp>
    </p:spTree>
    <p:extLst>
      <p:ext uri="{BB962C8B-B14F-4D97-AF65-F5344CB8AC3E}">
        <p14:creationId xmlns:p14="http://schemas.microsoft.com/office/powerpoint/2010/main" val="3309579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The future poster follows the technical poster template more closely. As a result of changing the background, it means that some of the writing on the left hand side is very hard to read. </a:t>
            </a:r>
          </a:p>
          <a:p>
            <a:r>
              <a:rPr lang="en-GB" sz="1200" b="0" i="0" u="none" strike="noStrike" kern="1200" dirty="0" smtClean="0">
                <a:solidFill>
                  <a:schemeClr val="tx1"/>
                </a:solidFill>
                <a:effectLst/>
                <a:latin typeface="+mn-lt"/>
                <a:ea typeface="+mn-ea"/>
                <a:cs typeface="+mn-cs"/>
              </a:rPr>
              <a:t/>
            </a:r>
            <a:br>
              <a:rPr lang="en-GB" sz="1200" b="0" i="0" u="none" strike="noStrike" kern="1200" dirty="0" smtClean="0">
                <a:solidFill>
                  <a:schemeClr val="tx1"/>
                </a:solidFill>
                <a:effectLst/>
                <a:latin typeface="+mn-lt"/>
                <a:ea typeface="+mn-ea"/>
                <a:cs typeface="+mn-cs"/>
              </a:rPr>
            </a:br>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Remember that technical posters should be written in the third person. </a:t>
            </a:r>
          </a:p>
          <a:p>
            <a:r>
              <a:rPr lang="en-GB" sz="1200" b="0" i="0" u="none" strike="noStrike" kern="1200" dirty="0" smtClean="0">
                <a:solidFill>
                  <a:schemeClr val="tx1"/>
                </a:solidFill>
                <a:effectLst/>
                <a:latin typeface="+mn-lt"/>
                <a:ea typeface="+mn-ea"/>
                <a:cs typeface="+mn-cs"/>
              </a:rPr>
              <a:t/>
            </a:r>
            <a:br>
              <a:rPr lang="en-GB" sz="1200" b="0" i="0" u="none" strike="noStrike" kern="1200" dirty="0" smtClean="0">
                <a:solidFill>
                  <a:schemeClr val="tx1"/>
                </a:solidFill>
                <a:effectLst/>
                <a:latin typeface="+mn-lt"/>
                <a:ea typeface="+mn-ea"/>
                <a:cs typeface="+mn-cs"/>
              </a:rPr>
            </a:br>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Again all references should be presented in the correct Harvard referencing conventions. </a:t>
            </a:r>
          </a:p>
          <a:p>
            <a:r>
              <a:rPr lang="en-GB" sz="1200" b="0" i="0" u="none" strike="noStrike" kern="1200" dirty="0" smtClean="0">
                <a:solidFill>
                  <a:schemeClr val="tx1"/>
                </a:solidFill>
                <a:effectLst/>
                <a:latin typeface="+mn-lt"/>
                <a:ea typeface="+mn-ea"/>
                <a:cs typeface="+mn-cs"/>
              </a:rPr>
              <a:t/>
            </a:r>
            <a:br>
              <a:rPr lang="en-GB" sz="1200" b="0" i="0" u="none" strike="noStrike" kern="1200" dirty="0" smtClean="0">
                <a:solidFill>
                  <a:schemeClr val="tx1"/>
                </a:solidFill>
                <a:effectLst/>
                <a:latin typeface="+mn-lt"/>
                <a:ea typeface="+mn-ea"/>
                <a:cs typeface="+mn-cs"/>
              </a:rPr>
            </a:br>
            <a:endParaRPr lang="en-GB" sz="1200" b="0" i="0" u="none" strike="noStrike" kern="1200" dirty="0" smtClean="0">
              <a:solidFill>
                <a:schemeClr val="tx1"/>
              </a:solidFill>
              <a:effectLst/>
              <a:latin typeface="+mn-lt"/>
              <a:ea typeface="+mn-ea"/>
              <a:cs typeface="+mn-cs"/>
            </a:endParaRPr>
          </a:p>
          <a:p>
            <a:r>
              <a:rPr lang="en-GB" sz="1200" b="0" i="0" u="none" strike="noStrike" kern="1200" dirty="0" smtClean="0">
                <a:solidFill>
                  <a:schemeClr val="tx1"/>
                </a:solidFill>
                <a:effectLst/>
                <a:latin typeface="+mn-lt"/>
                <a:ea typeface="+mn-ea"/>
                <a:cs typeface="+mn-cs"/>
              </a:rPr>
              <a:t>This poster contains a higher level of knowledge and analysis than displayed in the historic poster. </a:t>
            </a:r>
          </a:p>
          <a:p>
            <a:r>
              <a:rPr lang="en-GB" sz="1200" b="0" i="0" u="none" strike="noStrike" kern="1200" dirty="0" smtClean="0">
                <a:solidFill>
                  <a:schemeClr val="tx1"/>
                </a:solidFill>
                <a:effectLst/>
                <a:latin typeface="+mn-lt"/>
                <a:ea typeface="+mn-ea"/>
                <a:cs typeface="+mn-cs"/>
              </a:rPr>
              <a:t/>
            </a:r>
            <a:br>
              <a:rPr lang="en-GB" sz="1200" b="0" i="0" u="none" strike="noStrike" kern="1200" dirty="0" smtClean="0">
                <a:solidFill>
                  <a:schemeClr val="tx1"/>
                </a:solidFill>
                <a:effectLst/>
                <a:latin typeface="+mn-lt"/>
                <a:ea typeface="+mn-ea"/>
                <a:cs typeface="+mn-cs"/>
              </a:rPr>
            </a:br>
            <a:endParaRPr lang="en-GB" sz="1200" b="0" i="0" u="none" strike="noStrike" kern="1200" dirty="0" smtClean="0">
              <a:solidFill>
                <a:schemeClr val="tx1"/>
              </a:solidFill>
              <a:effectLst/>
              <a:latin typeface="+mn-lt"/>
              <a:ea typeface="+mn-ea"/>
              <a:cs typeface="+mn-cs"/>
            </a:endParaRPr>
          </a:p>
          <a:p>
            <a:r>
              <a:rPr lang="en-GB" sz="1200" b="1" i="0" u="none" strike="noStrike" kern="1200" dirty="0" smtClean="0">
                <a:solidFill>
                  <a:schemeClr val="tx1"/>
                </a:solidFill>
                <a:effectLst/>
                <a:latin typeface="+mn-lt"/>
                <a:ea typeface="+mn-ea"/>
                <a:cs typeface="+mn-cs"/>
              </a:rPr>
              <a:t>Future Poster Mark = 62%</a:t>
            </a:r>
            <a:endParaRPr lang="en-GB" sz="1200" b="0" i="0" u="none" strike="noStrike" kern="1200" dirty="0" smtClean="0">
              <a:solidFill>
                <a:schemeClr val="tx1"/>
              </a:solidFill>
              <a:effectLst/>
              <a:latin typeface="+mn-lt"/>
              <a:ea typeface="+mn-ea"/>
              <a:cs typeface="+mn-cs"/>
            </a:endParaRPr>
          </a:p>
          <a:p>
            <a:r>
              <a:rPr lang="en-GB" sz="1200" b="1" i="0" u="none" strike="noStrike" kern="1200" dirty="0" smtClean="0">
                <a:solidFill>
                  <a:schemeClr val="tx1"/>
                </a:solidFill>
                <a:effectLst/>
                <a:latin typeface="+mn-lt"/>
                <a:ea typeface="+mn-ea"/>
                <a:cs typeface="+mn-cs"/>
              </a:rPr>
              <a:t/>
            </a:r>
            <a:br>
              <a:rPr lang="en-GB" sz="1200" b="1" i="0" u="none" strike="noStrike" kern="1200" dirty="0" smtClean="0">
                <a:solidFill>
                  <a:schemeClr val="tx1"/>
                </a:solidFill>
                <a:effectLst/>
                <a:latin typeface="+mn-lt"/>
                <a:ea typeface="+mn-ea"/>
                <a:cs typeface="+mn-cs"/>
              </a:rPr>
            </a:br>
            <a:endParaRPr lang="en-GB" sz="1200" b="0" i="0" u="none" strike="noStrike" kern="1200" dirty="0" smtClean="0">
              <a:solidFill>
                <a:schemeClr val="tx1"/>
              </a:solidFill>
              <a:effectLst/>
              <a:latin typeface="+mn-lt"/>
              <a:ea typeface="+mn-ea"/>
              <a:cs typeface="+mn-cs"/>
            </a:endParaRPr>
          </a:p>
          <a:p>
            <a:r>
              <a:rPr lang="en-GB" sz="1200" b="1" i="0" u="none" strike="noStrike" kern="1200" dirty="0" smtClean="0">
                <a:solidFill>
                  <a:schemeClr val="tx1"/>
                </a:solidFill>
                <a:effectLst/>
                <a:latin typeface="+mn-lt"/>
                <a:ea typeface="+mn-ea"/>
                <a:cs typeface="+mn-cs"/>
              </a:rPr>
              <a:t>Overall CWK2 Mark = 55%</a:t>
            </a:r>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89A00DA-0234-435E-B244-3948C8A635F7}" type="slidenum">
              <a:rPr lang="en-GB" smtClean="0"/>
              <a:t>1</a:t>
            </a:fld>
            <a:endParaRPr lang="en-GB"/>
          </a:p>
        </p:txBody>
      </p:sp>
    </p:spTree>
    <p:extLst>
      <p:ext uri="{BB962C8B-B14F-4D97-AF65-F5344CB8AC3E}">
        <p14:creationId xmlns:p14="http://schemas.microsoft.com/office/powerpoint/2010/main" val="2026596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42422" y="11100918"/>
            <a:ext cx="15435430" cy="9989235"/>
          </a:xfrm>
        </p:spPr>
        <p:txBody>
          <a:bodyPr anchor="b">
            <a:normAutofit/>
          </a:bodyPr>
          <a:lstStyle>
            <a:lvl1pPr>
              <a:defRPr sz="12628"/>
            </a:lvl1pPr>
          </a:lstStyle>
          <a:p>
            <a:r>
              <a:rPr lang="en-US"/>
              <a:t>Click to edit Master title style</a:t>
            </a:r>
            <a:endParaRPr lang="en-US" dirty="0"/>
          </a:p>
        </p:txBody>
      </p:sp>
      <p:sp>
        <p:nvSpPr>
          <p:cNvPr id="3" name="Subtitle 2"/>
          <p:cNvSpPr>
            <a:spLocks noGrp="1"/>
          </p:cNvSpPr>
          <p:nvPr>
            <p:ph type="subTitle" idx="1"/>
          </p:nvPr>
        </p:nvSpPr>
        <p:spPr>
          <a:xfrm>
            <a:off x="4542422" y="21090145"/>
            <a:ext cx="15435430" cy="4972070"/>
          </a:xfrm>
        </p:spPr>
        <p:txBody>
          <a:bodyPr anchor="t"/>
          <a:lstStyle>
            <a:lvl1pPr marL="0" indent="0" algn="l">
              <a:buNone/>
              <a:defRPr>
                <a:solidFill>
                  <a:schemeClr val="tx1">
                    <a:lumMod val="65000"/>
                    <a:lumOff val="35000"/>
                  </a:schemeClr>
                </a:solidFill>
              </a:defRPr>
            </a:lvl1pPr>
            <a:lvl2pPr marL="1069162" indent="0" algn="ctr">
              <a:buNone/>
              <a:defRPr>
                <a:solidFill>
                  <a:schemeClr val="tx1">
                    <a:tint val="75000"/>
                  </a:schemeClr>
                </a:solidFill>
              </a:defRPr>
            </a:lvl2pPr>
            <a:lvl3pPr marL="2138324" indent="0" algn="ctr">
              <a:buNone/>
              <a:defRPr>
                <a:solidFill>
                  <a:schemeClr val="tx1">
                    <a:tint val="75000"/>
                  </a:schemeClr>
                </a:solidFill>
              </a:defRPr>
            </a:lvl3pPr>
            <a:lvl4pPr marL="3207487" indent="0" algn="ctr">
              <a:buNone/>
              <a:defRPr>
                <a:solidFill>
                  <a:schemeClr val="tx1">
                    <a:tint val="75000"/>
                  </a:schemeClr>
                </a:solidFill>
              </a:defRPr>
            </a:lvl4pPr>
            <a:lvl5pPr marL="4276649" indent="0" algn="ctr">
              <a:buNone/>
              <a:defRPr>
                <a:solidFill>
                  <a:schemeClr val="tx1">
                    <a:tint val="75000"/>
                  </a:schemeClr>
                </a:solidFill>
              </a:defRPr>
            </a:lvl5pPr>
            <a:lvl6pPr marL="5345811" indent="0" algn="ctr">
              <a:buNone/>
              <a:defRPr>
                <a:solidFill>
                  <a:schemeClr val="tx1">
                    <a:tint val="75000"/>
                  </a:schemeClr>
                </a:solidFill>
              </a:defRPr>
            </a:lvl6pPr>
            <a:lvl7pPr marL="6414973" indent="0" algn="ctr">
              <a:buNone/>
              <a:defRPr>
                <a:solidFill>
                  <a:schemeClr val="tx1">
                    <a:tint val="75000"/>
                  </a:schemeClr>
                </a:solidFill>
              </a:defRPr>
            </a:lvl7pPr>
            <a:lvl8pPr marL="7484135" indent="0" algn="ctr">
              <a:buNone/>
              <a:defRPr>
                <a:solidFill>
                  <a:schemeClr val="tx1">
                    <a:tint val="75000"/>
                  </a:schemeClr>
                </a:solidFill>
              </a:defRPr>
            </a:lvl8pPr>
            <a:lvl9pPr marL="8553298"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5/21/2019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74175" y="19076115"/>
            <a:ext cx="3263372" cy="3451237"/>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989984" y="19996039"/>
            <a:ext cx="1367995"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1472161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48935" y="2755186"/>
            <a:ext cx="15409116" cy="5654596"/>
          </a:xfrm>
        </p:spPr>
        <p:txBody>
          <a:bodyPr/>
          <a:lstStyle/>
          <a:p>
            <a:r>
              <a:rPr lang="en-US"/>
              <a:t>Click to edit Master title style</a:t>
            </a:r>
            <a:endParaRPr lang="en-US" dirty="0"/>
          </a:p>
        </p:txBody>
      </p:sp>
      <p:sp>
        <p:nvSpPr>
          <p:cNvPr id="3" name="Content Placeholder 2"/>
          <p:cNvSpPr>
            <a:spLocks noGrp="1"/>
          </p:cNvSpPr>
          <p:nvPr>
            <p:ph idx="1"/>
          </p:nvPr>
        </p:nvSpPr>
        <p:spPr>
          <a:xfrm>
            <a:off x="4542419" y="9418955"/>
            <a:ext cx="15415632" cy="166766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5/21/2019</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36" y="3139628"/>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20624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42419" y="9158327"/>
            <a:ext cx="15415632" cy="6484140"/>
          </a:xfrm>
        </p:spPr>
        <p:txBody>
          <a:bodyPr anchor="b"/>
          <a:lstStyle>
            <a:lvl1pPr algn="l">
              <a:defRPr sz="9354" b="0" cap="none"/>
            </a:lvl1pPr>
          </a:lstStyle>
          <a:p>
            <a:r>
              <a:rPr lang="en-US"/>
              <a:t>Click to edit Master title style</a:t>
            </a:r>
            <a:endParaRPr lang="en-US" dirty="0"/>
          </a:p>
        </p:txBody>
      </p:sp>
      <p:sp>
        <p:nvSpPr>
          <p:cNvPr id="3" name="Text Placeholder 2"/>
          <p:cNvSpPr>
            <a:spLocks noGrp="1"/>
          </p:cNvSpPr>
          <p:nvPr>
            <p:ph type="body" idx="1"/>
          </p:nvPr>
        </p:nvSpPr>
        <p:spPr>
          <a:xfrm>
            <a:off x="4542419" y="15810389"/>
            <a:ext cx="15415632" cy="3798308"/>
          </a:xfrm>
        </p:spPr>
        <p:txBody>
          <a:bodyPr anchor="t"/>
          <a:lstStyle>
            <a:lvl1pPr marL="0" indent="0" algn="l">
              <a:buNone/>
              <a:defRPr sz="4677">
                <a:solidFill>
                  <a:schemeClr val="tx1">
                    <a:lumMod val="65000"/>
                    <a:lumOff val="35000"/>
                  </a:schemeClr>
                </a:solidFill>
              </a:defRPr>
            </a:lvl1pPr>
            <a:lvl2pPr marL="1069162" indent="0">
              <a:buNone/>
              <a:defRPr sz="4209">
                <a:solidFill>
                  <a:schemeClr val="tx1">
                    <a:tint val="75000"/>
                  </a:schemeClr>
                </a:solidFill>
              </a:defRPr>
            </a:lvl2pPr>
            <a:lvl3pPr marL="2138324" indent="0">
              <a:buNone/>
              <a:defRPr sz="3742">
                <a:solidFill>
                  <a:schemeClr val="tx1">
                    <a:tint val="75000"/>
                  </a:schemeClr>
                </a:solidFill>
              </a:defRPr>
            </a:lvl3pPr>
            <a:lvl4pPr marL="3207487" indent="0">
              <a:buNone/>
              <a:defRPr sz="3274">
                <a:solidFill>
                  <a:schemeClr val="tx1">
                    <a:tint val="75000"/>
                  </a:schemeClr>
                </a:solidFill>
              </a:defRPr>
            </a:lvl4pPr>
            <a:lvl5pPr marL="4276649" indent="0">
              <a:buNone/>
              <a:defRPr sz="3274">
                <a:solidFill>
                  <a:schemeClr val="tx1">
                    <a:tint val="75000"/>
                  </a:schemeClr>
                </a:solidFill>
              </a:defRPr>
            </a:lvl5pPr>
            <a:lvl6pPr marL="5345811" indent="0">
              <a:buNone/>
              <a:defRPr sz="3274">
                <a:solidFill>
                  <a:schemeClr val="tx1">
                    <a:tint val="75000"/>
                  </a:schemeClr>
                </a:solidFill>
              </a:defRPr>
            </a:lvl6pPr>
            <a:lvl7pPr marL="6414973" indent="0">
              <a:buNone/>
              <a:defRPr sz="3274">
                <a:solidFill>
                  <a:schemeClr val="tx1">
                    <a:tint val="75000"/>
                  </a:schemeClr>
                </a:solidFill>
              </a:defRPr>
            </a:lvl7pPr>
            <a:lvl8pPr marL="7484135" indent="0">
              <a:buNone/>
              <a:defRPr sz="3274">
                <a:solidFill>
                  <a:schemeClr val="tx1">
                    <a:tint val="75000"/>
                  </a:schemeClr>
                </a:solidFill>
              </a:defRPr>
            </a:lvl8pPr>
            <a:lvl9pPr marL="8553298" indent="0">
              <a:buNone/>
              <a:defRPr sz="327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5/21/2019</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136" y="13978900"/>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195528" y="14321529"/>
            <a:ext cx="1367995"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58338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42422" y="9432669"/>
            <a:ext cx="7477559" cy="166314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481516" y="9432669"/>
            <a:ext cx="7476535" cy="166314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5/21/2019</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136" y="3139628"/>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3" name="Slide Number Placeholder 5"/>
          <p:cNvSpPr>
            <a:spLocks noGrp="1"/>
          </p:cNvSpPr>
          <p:nvPr>
            <p:ph type="sldNum" sz="quarter" idx="12"/>
          </p:nvPr>
        </p:nvSpPr>
        <p:spPr>
          <a:xfrm>
            <a:off x="1195528" y="3477736"/>
            <a:ext cx="1367995"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58613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297620" y="9829626"/>
            <a:ext cx="6722363" cy="2543957"/>
          </a:xfrm>
        </p:spPr>
        <p:txBody>
          <a:bodyPr anchor="b">
            <a:noAutofit/>
          </a:bodyPr>
          <a:lstStyle>
            <a:lvl1pPr marL="0" indent="0">
              <a:buNone/>
              <a:defRPr sz="5612" b="0"/>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4" name="Content Placeholder 3"/>
          <p:cNvSpPr>
            <a:spLocks noGrp="1"/>
          </p:cNvSpPr>
          <p:nvPr>
            <p:ph sz="half" idx="2"/>
          </p:nvPr>
        </p:nvSpPr>
        <p:spPr>
          <a:xfrm>
            <a:off x="4542418" y="12373585"/>
            <a:ext cx="7477562" cy="1371038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3227153" y="9815376"/>
            <a:ext cx="6719189" cy="2543957"/>
          </a:xfrm>
        </p:spPr>
        <p:txBody>
          <a:bodyPr anchor="b">
            <a:noAutofit/>
          </a:bodyPr>
          <a:lstStyle>
            <a:lvl1pPr marL="0" indent="0">
              <a:buNone/>
              <a:defRPr sz="5612" b="0"/>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6" name="Content Placeholder 5"/>
          <p:cNvSpPr>
            <a:spLocks noGrp="1"/>
          </p:cNvSpPr>
          <p:nvPr>
            <p:ph sz="quarter" idx="4"/>
          </p:nvPr>
        </p:nvSpPr>
        <p:spPr>
          <a:xfrm>
            <a:off x="12473115" y="12359335"/>
            <a:ext cx="7473231" cy="1371038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5/21/2019</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136" y="3139628"/>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1195528" y="3477736"/>
            <a:ext cx="1367995"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72427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48931" y="2755186"/>
            <a:ext cx="15409119" cy="5654596"/>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5/21/2019</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136" y="3139628"/>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684786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5/21/2019</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136" y="3139628"/>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47075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42418" y="1969293"/>
            <a:ext cx="6149392" cy="4310011"/>
          </a:xfrm>
        </p:spPr>
        <p:txBody>
          <a:bodyPr anchor="b"/>
          <a:lstStyle>
            <a:lvl1pPr algn="l">
              <a:defRPr sz="4677" b="0"/>
            </a:lvl1pPr>
          </a:lstStyle>
          <a:p>
            <a:r>
              <a:rPr lang="en-US"/>
              <a:t>Click to edit Master title style</a:t>
            </a:r>
            <a:endParaRPr lang="en-US" dirty="0"/>
          </a:p>
        </p:txBody>
      </p:sp>
      <p:sp>
        <p:nvSpPr>
          <p:cNvPr id="3" name="Content Placeholder 2"/>
          <p:cNvSpPr>
            <a:spLocks noGrp="1"/>
          </p:cNvSpPr>
          <p:nvPr>
            <p:ph idx="1"/>
          </p:nvPr>
        </p:nvSpPr>
        <p:spPr>
          <a:xfrm>
            <a:off x="11092858" y="1969299"/>
            <a:ext cx="8865192" cy="23904806"/>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42418" y="7057211"/>
            <a:ext cx="6149392" cy="18816879"/>
          </a:xfrm>
        </p:spPr>
        <p:txBody>
          <a:bodyPr/>
          <a:lstStyle>
            <a:lvl1pPr marL="0" indent="0">
              <a:buNone/>
              <a:defRPr sz="3274"/>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5/21/2019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136" y="3139628"/>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610007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42419" y="21192649"/>
            <a:ext cx="15415632" cy="2501912"/>
          </a:xfrm>
        </p:spPr>
        <p:txBody>
          <a:bodyPr anchor="b">
            <a:normAutofit/>
          </a:bodyPr>
          <a:lstStyle>
            <a:lvl1pPr algn="l">
              <a:defRPr sz="5612"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2419" y="2803106"/>
            <a:ext cx="15415632" cy="17018087"/>
          </a:xfrm>
        </p:spPr>
        <p:txBody>
          <a:bodyPr anchor="t">
            <a:normAutofit/>
          </a:bodyPr>
          <a:lstStyle>
            <a:lvl1pPr marL="0" indent="0" algn="ctr">
              <a:buNone/>
              <a:defRPr sz="3742"/>
            </a:lvl1pPr>
            <a:lvl2pPr marL="1069162" indent="0">
              <a:buNone/>
              <a:defRPr sz="3742"/>
            </a:lvl2pPr>
            <a:lvl3pPr marL="2138324" indent="0">
              <a:buNone/>
              <a:defRPr sz="3742"/>
            </a:lvl3pPr>
            <a:lvl4pPr marL="3207487" indent="0">
              <a:buNone/>
              <a:defRPr sz="3742"/>
            </a:lvl4pPr>
            <a:lvl5pPr marL="4276649" indent="0">
              <a:buNone/>
              <a:defRPr sz="3742"/>
            </a:lvl5pPr>
            <a:lvl6pPr marL="5345811" indent="0">
              <a:buNone/>
              <a:defRPr sz="3742"/>
            </a:lvl6pPr>
            <a:lvl7pPr marL="6414973" indent="0">
              <a:buNone/>
              <a:defRPr sz="3742"/>
            </a:lvl7pPr>
            <a:lvl8pPr marL="7484135" indent="0">
              <a:buNone/>
              <a:defRPr sz="3742"/>
            </a:lvl8pPr>
            <a:lvl9pPr marL="8553298" indent="0">
              <a:buNone/>
              <a:defRPr sz="3742"/>
            </a:lvl9pPr>
          </a:lstStyle>
          <a:p>
            <a:r>
              <a:rPr lang="en-US"/>
              <a:t>Click icon to add picture</a:t>
            </a:r>
            <a:endParaRPr lang="en-US" dirty="0"/>
          </a:p>
        </p:txBody>
      </p:sp>
      <p:sp>
        <p:nvSpPr>
          <p:cNvPr id="4" name="Text Placeholder 3"/>
          <p:cNvSpPr>
            <a:spLocks noGrp="1"/>
          </p:cNvSpPr>
          <p:nvPr>
            <p:ph type="body" sz="half" idx="2"/>
          </p:nvPr>
        </p:nvSpPr>
        <p:spPr>
          <a:xfrm>
            <a:off x="4542419" y="23694561"/>
            <a:ext cx="15415632" cy="2179533"/>
          </a:xfrm>
        </p:spPr>
        <p:txBody>
          <a:bodyPr>
            <a:normAutofit/>
          </a:bodyPr>
          <a:lstStyle>
            <a:lvl1pPr marL="0" indent="0">
              <a:buNone/>
              <a:defRPr sz="2806"/>
            </a:lvl1pPr>
            <a:lvl2pPr marL="1069162" indent="0">
              <a:buNone/>
              <a:defRPr sz="2806"/>
            </a:lvl2pPr>
            <a:lvl3pPr marL="2138324" indent="0">
              <a:buNone/>
              <a:defRPr sz="2339"/>
            </a:lvl3pPr>
            <a:lvl4pPr marL="3207487" indent="0">
              <a:buNone/>
              <a:defRPr sz="2105"/>
            </a:lvl4pPr>
            <a:lvl5pPr marL="4276649" indent="0">
              <a:buNone/>
              <a:defRPr sz="2105"/>
            </a:lvl5pPr>
            <a:lvl6pPr marL="5345811" indent="0">
              <a:buNone/>
              <a:defRPr sz="2105"/>
            </a:lvl6pPr>
            <a:lvl7pPr marL="6414973" indent="0">
              <a:buNone/>
              <a:defRPr sz="2105"/>
            </a:lvl7pPr>
            <a:lvl8pPr marL="7484135" indent="0">
              <a:buNone/>
              <a:defRPr sz="2105"/>
            </a:lvl8pPr>
            <a:lvl9pPr marL="8553298" indent="0">
              <a:buNone/>
              <a:defRPr sz="2105"/>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5/21/2019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136" y="21678521"/>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195528" y="21998260"/>
            <a:ext cx="1367995"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419421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542419" y="2691130"/>
            <a:ext cx="15415632" cy="13760433"/>
          </a:xfrm>
        </p:spPr>
        <p:txBody>
          <a:bodyPr anchor="ctr">
            <a:normAutofit/>
          </a:bodyPr>
          <a:lstStyle>
            <a:lvl1pPr algn="l">
              <a:defRPr sz="11225" b="0" cap="none"/>
            </a:lvl1pPr>
          </a:lstStyle>
          <a:p>
            <a:r>
              <a:rPr lang="en-US"/>
              <a:t>Click to edit Master title style</a:t>
            </a:r>
            <a:endParaRPr lang="en-US" dirty="0"/>
          </a:p>
        </p:txBody>
      </p:sp>
      <p:sp>
        <p:nvSpPr>
          <p:cNvPr id="3" name="Text Placeholder 2"/>
          <p:cNvSpPr>
            <a:spLocks noGrp="1"/>
          </p:cNvSpPr>
          <p:nvPr>
            <p:ph type="body" idx="1"/>
          </p:nvPr>
        </p:nvSpPr>
        <p:spPr>
          <a:xfrm>
            <a:off x="4542419" y="19221299"/>
            <a:ext cx="15415632" cy="6868491"/>
          </a:xfrm>
        </p:spPr>
        <p:txBody>
          <a:bodyPr anchor="ctr">
            <a:normAutofit/>
          </a:bodyPr>
          <a:lstStyle>
            <a:lvl1pPr marL="0" indent="0" algn="l">
              <a:buNone/>
              <a:defRPr sz="4209">
                <a:solidFill>
                  <a:schemeClr val="tx1">
                    <a:lumMod val="65000"/>
                    <a:lumOff val="35000"/>
                  </a:schemeClr>
                </a:solidFill>
              </a:defRPr>
            </a:lvl1pPr>
            <a:lvl2pPr marL="1069162" indent="0">
              <a:buNone/>
              <a:defRPr sz="4209">
                <a:solidFill>
                  <a:schemeClr val="tx1">
                    <a:tint val="75000"/>
                  </a:schemeClr>
                </a:solidFill>
              </a:defRPr>
            </a:lvl2pPr>
            <a:lvl3pPr marL="2138324" indent="0">
              <a:buNone/>
              <a:defRPr sz="3742">
                <a:solidFill>
                  <a:schemeClr val="tx1">
                    <a:tint val="75000"/>
                  </a:schemeClr>
                </a:solidFill>
              </a:defRPr>
            </a:lvl3pPr>
            <a:lvl4pPr marL="3207487" indent="0">
              <a:buNone/>
              <a:defRPr sz="3274">
                <a:solidFill>
                  <a:schemeClr val="tx1">
                    <a:tint val="75000"/>
                  </a:schemeClr>
                </a:solidFill>
              </a:defRPr>
            </a:lvl4pPr>
            <a:lvl5pPr marL="4276649" indent="0">
              <a:buNone/>
              <a:defRPr sz="3274">
                <a:solidFill>
                  <a:schemeClr val="tx1">
                    <a:tint val="75000"/>
                  </a:schemeClr>
                </a:solidFill>
              </a:defRPr>
            </a:lvl5pPr>
            <a:lvl6pPr marL="5345811" indent="0">
              <a:buNone/>
              <a:defRPr sz="3274">
                <a:solidFill>
                  <a:schemeClr val="tx1">
                    <a:tint val="75000"/>
                  </a:schemeClr>
                </a:solidFill>
              </a:defRPr>
            </a:lvl6pPr>
            <a:lvl7pPr marL="6414973" indent="0">
              <a:buNone/>
              <a:defRPr sz="3274">
                <a:solidFill>
                  <a:schemeClr val="tx1">
                    <a:tint val="75000"/>
                  </a:schemeClr>
                </a:solidFill>
              </a:defRPr>
            </a:lvl7pPr>
            <a:lvl8pPr marL="7484135" indent="0">
              <a:buNone/>
              <a:defRPr sz="3274">
                <a:solidFill>
                  <a:schemeClr val="tx1">
                    <a:tint val="75000"/>
                  </a:schemeClr>
                </a:solidFill>
              </a:defRPr>
            </a:lvl8pPr>
            <a:lvl9pPr marL="8553298" indent="0">
              <a:buNone/>
              <a:defRPr sz="327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5/21/2019</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36" y="13978900"/>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195528" y="14321529"/>
            <a:ext cx="1367995"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54832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17018" y="2691130"/>
            <a:ext cx="14287524" cy="12782868"/>
          </a:xfrm>
        </p:spPr>
        <p:txBody>
          <a:bodyPr anchor="ctr">
            <a:normAutofit/>
          </a:bodyPr>
          <a:lstStyle>
            <a:lvl1pPr algn="l">
              <a:defRPr sz="11225"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5649851" y="15473998"/>
            <a:ext cx="13221853" cy="1681956"/>
          </a:xfrm>
        </p:spPr>
        <p:txBody>
          <a:bodyPr anchor="ctr">
            <a:noAutofit/>
          </a:bodyPr>
          <a:lstStyle>
            <a:lvl1pPr marL="0" indent="0">
              <a:buFontTx/>
              <a:buNone/>
              <a:defRPr sz="3742">
                <a:solidFill>
                  <a:schemeClr val="tx1">
                    <a:lumMod val="50000"/>
                    <a:lumOff val="50000"/>
                  </a:schemeClr>
                </a:solidFill>
              </a:defRPr>
            </a:lvl1pPr>
            <a:lvl2pPr marL="1069162" indent="0">
              <a:buFontTx/>
              <a:buNone/>
              <a:defRPr/>
            </a:lvl2pPr>
            <a:lvl3pPr marL="2138324" indent="0">
              <a:buFontTx/>
              <a:buNone/>
              <a:defRPr/>
            </a:lvl3pPr>
            <a:lvl4pPr marL="3207487" indent="0">
              <a:buFontTx/>
              <a:buNone/>
              <a:defRPr/>
            </a:lvl4pPr>
            <a:lvl5pPr marL="4276649" indent="0">
              <a:buFontTx/>
              <a:buNone/>
              <a:defRPr/>
            </a:lvl5pPr>
          </a:lstStyle>
          <a:p>
            <a:pPr lvl="0"/>
            <a:r>
              <a:rPr lang="en-US"/>
              <a:t>Click to edit Master text styles</a:t>
            </a:r>
          </a:p>
        </p:txBody>
      </p:sp>
      <p:sp>
        <p:nvSpPr>
          <p:cNvPr id="3" name="Text Placeholder 2"/>
          <p:cNvSpPr>
            <a:spLocks noGrp="1"/>
          </p:cNvSpPr>
          <p:nvPr>
            <p:ph type="body" idx="1"/>
          </p:nvPr>
        </p:nvSpPr>
        <p:spPr>
          <a:xfrm>
            <a:off x="4542419" y="19221299"/>
            <a:ext cx="15415632" cy="6868491"/>
          </a:xfrm>
        </p:spPr>
        <p:txBody>
          <a:bodyPr anchor="ctr">
            <a:normAutofit/>
          </a:bodyPr>
          <a:lstStyle>
            <a:lvl1pPr marL="0" indent="0" algn="l">
              <a:buNone/>
              <a:defRPr sz="4209">
                <a:solidFill>
                  <a:schemeClr val="tx1">
                    <a:lumMod val="65000"/>
                    <a:lumOff val="35000"/>
                  </a:schemeClr>
                </a:solidFill>
              </a:defRPr>
            </a:lvl1pPr>
            <a:lvl2pPr marL="1069162" indent="0">
              <a:buNone/>
              <a:defRPr sz="4209">
                <a:solidFill>
                  <a:schemeClr val="tx1">
                    <a:tint val="75000"/>
                  </a:schemeClr>
                </a:solidFill>
              </a:defRPr>
            </a:lvl2pPr>
            <a:lvl3pPr marL="2138324" indent="0">
              <a:buNone/>
              <a:defRPr sz="3742">
                <a:solidFill>
                  <a:schemeClr val="tx1">
                    <a:tint val="75000"/>
                  </a:schemeClr>
                </a:solidFill>
              </a:defRPr>
            </a:lvl3pPr>
            <a:lvl4pPr marL="3207487" indent="0">
              <a:buNone/>
              <a:defRPr sz="3274">
                <a:solidFill>
                  <a:schemeClr val="tx1">
                    <a:tint val="75000"/>
                  </a:schemeClr>
                </a:solidFill>
              </a:defRPr>
            </a:lvl4pPr>
            <a:lvl5pPr marL="4276649" indent="0">
              <a:buNone/>
              <a:defRPr sz="3274">
                <a:solidFill>
                  <a:schemeClr val="tx1">
                    <a:tint val="75000"/>
                  </a:schemeClr>
                </a:solidFill>
              </a:defRPr>
            </a:lvl5pPr>
            <a:lvl6pPr marL="5345811" indent="0">
              <a:buNone/>
              <a:defRPr sz="3274">
                <a:solidFill>
                  <a:schemeClr val="tx1">
                    <a:tint val="75000"/>
                  </a:schemeClr>
                </a:solidFill>
              </a:defRPr>
            </a:lvl6pPr>
            <a:lvl7pPr marL="6414973" indent="0">
              <a:buNone/>
              <a:defRPr sz="3274">
                <a:solidFill>
                  <a:schemeClr val="tx1">
                    <a:tint val="75000"/>
                  </a:schemeClr>
                </a:solidFill>
              </a:defRPr>
            </a:lvl7pPr>
            <a:lvl8pPr marL="7484135" indent="0">
              <a:buNone/>
              <a:defRPr sz="3274">
                <a:solidFill>
                  <a:schemeClr val="tx1">
                    <a:tint val="75000"/>
                  </a:schemeClr>
                </a:solidFill>
              </a:defRPr>
            </a:lvl8pPr>
            <a:lvl9pPr marL="8553298" indent="0">
              <a:buNone/>
              <a:defRPr sz="327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5/21/2019</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136" y="13978900"/>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195528" y="14321529"/>
            <a:ext cx="1367995" cy="1611875"/>
          </a:xfrm>
        </p:spPr>
        <p:txBody>
          <a:bodyPr/>
          <a:lstStyle/>
          <a:p>
            <a:fld id="{42D6143A-D6F3-F743-B7AD-7A30E92FB51E}" type="slidenum">
              <a:rPr lang="en-US" smtClean="0"/>
              <a:t>‹#›</a:t>
            </a:fld>
            <a:endParaRPr lang="en-US"/>
          </a:p>
        </p:txBody>
      </p:sp>
      <p:sp>
        <p:nvSpPr>
          <p:cNvPr id="14" name="TextBox 13"/>
          <p:cNvSpPr txBox="1"/>
          <p:nvPr/>
        </p:nvSpPr>
        <p:spPr>
          <a:xfrm>
            <a:off x="4228823" y="2860672"/>
            <a:ext cx="1069460" cy="2581542"/>
          </a:xfrm>
          <a:prstGeom prst="rect">
            <a:avLst/>
          </a:prstGeom>
        </p:spPr>
        <p:txBody>
          <a:bodyPr vert="horz" lIns="213836" tIns="106918" rIns="213836" bIns="106918" rtlCol="0" anchor="ctr">
            <a:noAutofit/>
          </a:bodyPr>
          <a:lstStyle/>
          <a:p>
            <a:pPr lvl="0"/>
            <a:r>
              <a:rPr lang="en-US" sz="18708" baseline="0" dirty="0">
                <a:ln w="3175" cmpd="sng">
                  <a:noFill/>
                </a:ln>
                <a:solidFill>
                  <a:schemeClr val="accent1"/>
                </a:solidFill>
                <a:effectLst/>
                <a:latin typeface="Arial"/>
              </a:rPr>
              <a:t>“</a:t>
            </a:r>
          </a:p>
        </p:txBody>
      </p:sp>
      <p:sp>
        <p:nvSpPr>
          <p:cNvPr id="15" name="TextBox 14"/>
          <p:cNvSpPr txBox="1"/>
          <p:nvPr/>
        </p:nvSpPr>
        <p:spPr>
          <a:xfrm>
            <a:off x="19104794" y="12825716"/>
            <a:ext cx="1069460" cy="2581542"/>
          </a:xfrm>
          <a:prstGeom prst="rect">
            <a:avLst/>
          </a:prstGeom>
        </p:spPr>
        <p:txBody>
          <a:bodyPr vert="horz" lIns="213836" tIns="106918" rIns="213836" bIns="106918" rtlCol="0" anchor="ctr">
            <a:noAutofit/>
          </a:bodyPr>
          <a:lstStyle/>
          <a:p>
            <a:pPr lvl="0"/>
            <a:r>
              <a:rPr lang="en-US" sz="18708"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94409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542419" y="10764527"/>
            <a:ext cx="15415632" cy="12029056"/>
          </a:xfrm>
        </p:spPr>
        <p:txBody>
          <a:bodyPr anchor="b">
            <a:normAutofit/>
          </a:bodyPr>
          <a:lstStyle>
            <a:lvl1pPr algn="l">
              <a:defRPr sz="11225" b="0"/>
            </a:lvl1pPr>
          </a:lstStyle>
          <a:p>
            <a:r>
              <a:rPr lang="en-US"/>
              <a:t>Click to edit Master title style</a:t>
            </a:r>
            <a:endParaRPr lang="en-US" dirty="0"/>
          </a:p>
        </p:txBody>
      </p:sp>
      <p:sp>
        <p:nvSpPr>
          <p:cNvPr id="4" name="Text Placeholder 3"/>
          <p:cNvSpPr>
            <a:spLocks noGrp="1"/>
          </p:cNvSpPr>
          <p:nvPr>
            <p:ph type="body" sz="half" idx="2"/>
          </p:nvPr>
        </p:nvSpPr>
        <p:spPr>
          <a:xfrm>
            <a:off x="4542419" y="22874605"/>
            <a:ext cx="15415632" cy="322097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5/21/2019</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136" y="21678521"/>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195528" y="21998260"/>
            <a:ext cx="1367995"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526436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5117018" y="2691130"/>
            <a:ext cx="14287524" cy="12782868"/>
          </a:xfrm>
        </p:spPr>
        <p:txBody>
          <a:bodyPr anchor="ctr">
            <a:normAutofit/>
          </a:bodyPr>
          <a:lstStyle>
            <a:lvl1pPr algn="l">
              <a:defRPr sz="11225"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4542418" y="19174301"/>
            <a:ext cx="15640850" cy="3700304"/>
          </a:xfrm>
        </p:spPr>
        <p:txBody>
          <a:bodyPr anchor="b">
            <a:noAutofit/>
          </a:bodyPr>
          <a:lstStyle>
            <a:lvl1pPr marL="0" indent="0">
              <a:buFontTx/>
              <a:buNone/>
              <a:defRPr sz="5612">
                <a:solidFill>
                  <a:schemeClr val="accent1"/>
                </a:solidFill>
              </a:defRPr>
            </a:lvl1pPr>
            <a:lvl2pPr marL="1069162" indent="0">
              <a:buFontTx/>
              <a:buNone/>
              <a:defRPr/>
            </a:lvl2pPr>
            <a:lvl3pPr marL="2138324" indent="0">
              <a:buFontTx/>
              <a:buNone/>
              <a:defRPr/>
            </a:lvl3pPr>
            <a:lvl4pPr marL="3207487" indent="0">
              <a:buFontTx/>
              <a:buNone/>
              <a:defRPr/>
            </a:lvl4pPr>
            <a:lvl5pPr marL="4276649"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4542418" y="22874605"/>
            <a:ext cx="15640850" cy="322097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5/21/2019</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136" y="21678521"/>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195528" y="21998260"/>
            <a:ext cx="1367995" cy="1611875"/>
          </a:xfrm>
        </p:spPr>
        <p:txBody>
          <a:bodyPr/>
          <a:lstStyle/>
          <a:p>
            <a:fld id="{42D6143A-D6F3-F743-B7AD-7A30E92FB51E}" type="slidenum">
              <a:rPr lang="en-US" smtClean="0"/>
              <a:t>‹#›</a:t>
            </a:fld>
            <a:endParaRPr lang="en-US"/>
          </a:p>
        </p:txBody>
      </p:sp>
      <p:sp>
        <p:nvSpPr>
          <p:cNvPr id="11" name="TextBox 10"/>
          <p:cNvSpPr txBox="1"/>
          <p:nvPr/>
        </p:nvSpPr>
        <p:spPr>
          <a:xfrm>
            <a:off x="4228823" y="2860672"/>
            <a:ext cx="1069460" cy="2581542"/>
          </a:xfrm>
          <a:prstGeom prst="rect">
            <a:avLst/>
          </a:prstGeom>
        </p:spPr>
        <p:txBody>
          <a:bodyPr vert="horz" lIns="213836" tIns="106918" rIns="213836" bIns="106918" rtlCol="0" anchor="ctr">
            <a:noAutofit/>
          </a:bodyPr>
          <a:lstStyle/>
          <a:p>
            <a:pPr lvl="0"/>
            <a:r>
              <a:rPr lang="en-US" sz="18708" baseline="0" dirty="0">
                <a:ln w="3175" cmpd="sng">
                  <a:noFill/>
                </a:ln>
                <a:solidFill>
                  <a:schemeClr val="accent1"/>
                </a:solidFill>
                <a:effectLst/>
                <a:latin typeface="Arial"/>
              </a:rPr>
              <a:t>“</a:t>
            </a:r>
          </a:p>
        </p:txBody>
      </p:sp>
      <p:sp>
        <p:nvSpPr>
          <p:cNvPr id="12" name="TextBox 11"/>
          <p:cNvSpPr txBox="1"/>
          <p:nvPr/>
        </p:nvSpPr>
        <p:spPr>
          <a:xfrm>
            <a:off x="19104794" y="12825716"/>
            <a:ext cx="1069460" cy="2581542"/>
          </a:xfrm>
          <a:prstGeom prst="rect">
            <a:avLst/>
          </a:prstGeom>
        </p:spPr>
        <p:txBody>
          <a:bodyPr vert="horz" lIns="213836" tIns="106918" rIns="213836" bIns="106918" rtlCol="0" anchor="ctr">
            <a:noAutofit/>
          </a:bodyPr>
          <a:lstStyle/>
          <a:p>
            <a:pPr lvl="0"/>
            <a:r>
              <a:rPr lang="en-US" sz="18708"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89194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4542421" y="2769740"/>
            <a:ext cx="15415629" cy="12714089"/>
          </a:xfrm>
        </p:spPr>
        <p:txBody>
          <a:bodyPr anchor="ctr">
            <a:normAutofit/>
          </a:bodyPr>
          <a:lstStyle>
            <a:lvl1pPr algn="l">
              <a:defRPr sz="11225" b="0"/>
            </a:lvl1pPr>
          </a:lstStyle>
          <a:p>
            <a:r>
              <a:rPr lang="en-US"/>
              <a:t>Click to edit Master title style</a:t>
            </a:r>
            <a:endParaRPr lang="en-US" dirty="0"/>
          </a:p>
        </p:txBody>
      </p:sp>
      <p:sp>
        <p:nvSpPr>
          <p:cNvPr id="21" name="Text Placeholder 9"/>
          <p:cNvSpPr>
            <a:spLocks noGrp="1"/>
          </p:cNvSpPr>
          <p:nvPr>
            <p:ph type="body" sz="quarter" idx="13"/>
          </p:nvPr>
        </p:nvSpPr>
        <p:spPr>
          <a:xfrm>
            <a:off x="4542419" y="19174301"/>
            <a:ext cx="15415632" cy="3700304"/>
          </a:xfrm>
        </p:spPr>
        <p:txBody>
          <a:bodyPr anchor="b">
            <a:noAutofit/>
          </a:bodyPr>
          <a:lstStyle>
            <a:lvl1pPr marL="0" indent="0">
              <a:buFontTx/>
              <a:buNone/>
              <a:defRPr sz="5612">
                <a:solidFill>
                  <a:schemeClr val="accent1"/>
                </a:solidFill>
              </a:defRPr>
            </a:lvl1pPr>
            <a:lvl2pPr marL="1069162" indent="0">
              <a:buFontTx/>
              <a:buNone/>
              <a:defRPr/>
            </a:lvl2pPr>
            <a:lvl3pPr marL="2138324" indent="0">
              <a:buFontTx/>
              <a:buNone/>
              <a:defRPr/>
            </a:lvl3pPr>
            <a:lvl4pPr marL="3207487" indent="0">
              <a:buFontTx/>
              <a:buNone/>
              <a:defRPr/>
            </a:lvl4pPr>
            <a:lvl5pPr marL="4276649"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4542419" y="22874605"/>
            <a:ext cx="15415632" cy="322097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5/21/2019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136" y="21678521"/>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195528" y="21998260"/>
            <a:ext cx="1367995" cy="1611875"/>
          </a:xfrm>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478303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5/21/2019</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36" y="3139628"/>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0394957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085741" y="2769738"/>
            <a:ext cx="3872934" cy="233258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4542421" y="2769738"/>
            <a:ext cx="11029376" cy="233258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5/21/2019</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36" y="3139628"/>
            <a:ext cx="3176572"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419979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2" y="1009174"/>
            <a:ext cx="4633119" cy="29306777"/>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47756" y="903"/>
            <a:ext cx="4565469" cy="30253356"/>
            <a:chOff x="6627813" y="195650"/>
            <a:chExt cx="1952625" cy="5678101"/>
          </a:xfrm>
        </p:grpSpPr>
        <p:sp>
          <p:nvSpPr>
            <p:cNvPr id="50" name="Freeform 27"/>
            <p:cNvSpPr/>
            <p:nvPr/>
          </p:nvSpPr>
          <p:spPr bwMode="auto">
            <a:xfrm>
              <a:off x="6627813" y="19565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427673" cy="30275213"/>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548931" y="2755186"/>
            <a:ext cx="15409119" cy="56545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4542419" y="9418955"/>
            <a:ext cx="15415632" cy="1715595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8176081" y="27083864"/>
            <a:ext cx="1792212" cy="1634151"/>
          </a:xfrm>
          <a:prstGeom prst="rect">
            <a:avLst/>
          </a:prstGeom>
        </p:spPr>
        <p:txBody>
          <a:bodyPr vert="horz" lIns="91440" tIns="45720" rIns="91440" bIns="45720" rtlCol="0" anchor="ctr"/>
          <a:lstStyle>
            <a:lvl1pPr algn="r">
              <a:defRPr sz="2105">
                <a:solidFill>
                  <a:schemeClr val="tx1">
                    <a:tint val="75000"/>
                  </a:schemeClr>
                </a:solidFill>
              </a:defRPr>
            </a:lvl1pPr>
          </a:lstStyle>
          <a:p>
            <a:fld id="{4C99151A-8971-494A-BD27-0348896E2E92}" type="datetimeFigureOut">
              <a:rPr lang="en-US" smtClean="0"/>
              <a:t>5/21/2019</a:t>
            </a:fld>
            <a:endParaRPr lang="en-US"/>
          </a:p>
        </p:txBody>
      </p:sp>
      <p:sp>
        <p:nvSpPr>
          <p:cNvPr id="5" name="Footer Placeholder 4"/>
          <p:cNvSpPr>
            <a:spLocks noGrp="1"/>
          </p:cNvSpPr>
          <p:nvPr>
            <p:ph type="ftr" sz="quarter" idx="3"/>
          </p:nvPr>
        </p:nvSpPr>
        <p:spPr>
          <a:xfrm>
            <a:off x="4542419" y="27087043"/>
            <a:ext cx="13368245" cy="1611875"/>
          </a:xfrm>
          <a:prstGeom prst="rect">
            <a:avLst/>
          </a:prstGeom>
        </p:spPr>
        <p:txBody>
          <a:bodyPr vert="horz" lIns="91440" tIns="45720" rIns="91440" bIns="45720" rtlCol="0" anchor="ctr"/>
          <a:lstStyle>
            <a:lvl1pPr algn="l">
              <a:defRPr sz="210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195528" y="3477736"/>
            <a:ext cx="1367995" cy="1611875"/>
          </a:xfrm>
          <a:prstGeom prst="rect">
            <a:avLst/>
          </a:prstGeom>
        </p:spPr>
        <p:txBody>
          <a:bodyPr vert="horz" lIns="91440" tIns="45720" rIns="91440" bIns="45720" rtlCol="0" anchor="ctr"/>
          <a:lstStyle>
            <a:lvl1pPr algn="r">
              <a:defRPr sz="4677">
                <a:solidFill>
                  <a:srgbClr val="FEFFFF"/>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1383681850"/>
      </p:ext>
    </p:extLst>
  </p:cSld>
  <p:clrMap bg1="lt1" tx1="dk1" bg2="lt2" tx2="dk2" accent1="accent1" accent2="accent2" accent3="accent3" accent4="accent4" accent5="accent5" accent6="accent6" hlink="hlink" folHlink="folHlink"/>
  <p:sldLayoutIdLst>
    <p:sldLayoutId id="2147484908" r:id="rId1"/>
    <p:sldLayoutId id="2147484909" r:id="rId2"/>
    <p:sldLayoutId id="2147484910" r:id="rId3"/>
    <p:sldLayoutId id="2147484911" r:id="rId4"/>
    <p:sldLayoutId id="2147484912" r:id="rId5"/>
    <p:sldLayoutId id="2147484913" r:id="rId6"/>
    <p:sldLayoutId id="2147484914" r:id="rId7"/>
    <p:sldLayoutId id="2147484915" r:id="rId8"/>
    <p:sldLayoutId id="2147484916" r:id="rId9"/>
    <p:sldLayoutId id="2147484917" r:id="rId10"/>
    <p:sldLayoutId id="2147484918" r:id="rId11"/>
    <p:sldLayoutId id="2147484919" r:id="rId12"/>
    <p:sldLayoutId id="2147484920" r:id="rId13"/>
    <p:sldLayoutId id="2147484921" r:id="rId14"/>
    <p:sldLayoutId id="2147484922" r:id="rId15"/>
    <p:sldLayoutId id="2147484923" r:id="rId16"/>
  </p:sldLayoutIdLst>
  <p:txStyles>
    <p:titleStyle>
      <a:lvl1pPr algn="l" defTabSz="1069162" rtl="0" eaLnBrk="1" latinLnBrk="0" hangingPunct="1">
        <a:spcBef>
          <a:spcPct val="0"/>
        </a:spcBef>
        <a:buNone/>
        <a:defRPr sz="8419"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801872" indent="-801872" algn="l" defTabSz="1069162" rtl="0" eaLnBrk="1" latinLnBrk="0" hangingPunct="1">
        <a:spcBef>
          <a:spcPts val="2339"/>
        </a:spcBef>
        <a:spcAft>
          <a:spcPts val="0"/>
        </a:spcAft>
        <a:buClr>
          <a:schemeClr val="accent1"/>
        </a:buClr>
        <a:buFont typeface="Wingdings 3" charset="2"/>
        <a:buChar char=""/>
        <a:defRPr sz="4209" kern="1200">
          <a:solidFill>
            <a:schemeClr val="tx1">
              <a:lumMod val="75000"/>
              <a:lumOff val="25000"/>
            </a:schemeClr>
          </a:solidFill>
          <a:latin typeface="+mn-lt"/>
          <a:ea typeface="+mn-ea"/>
          <a:cs typeface="+mn-cs"/>
        </a:defRPr>
      </a:lvl1pPr>
      <a:lvl2pPr marL="1737389" indent="-668226" algn="l" defTabSz="1069162" rtl="0" eaLnBrk="1" latinLnBrk="0" hangingPunct="1">
        <a:spcBef>
          <a:spcPts val="2339"/>
        </a:spcBef>
        <a:spcAft>
          <a:spcPts val="0"/>
        </a:spcAft>
        <a:buClr>
          <a:schemeClr val="accent1"/>
        </a:buClr>
        <a:buFont typeface="Wingdings 3" charset="2"/>
        <a:buChar char=""/>
        <a:defRPr sz="3742" kern="1200">
          <a:solidFill>
            <a:schemeClr val="tx1">
              <a:lumMod val="75000"/>
              <a:lumOff val="25000"/>
            </a:schemeClr>
          </a:solidFill>
          <a:latin typeface="+mn-lt"/>
          <a:ea typeface="+mn-ea"/>
          <a:cs typeface="+mn-cs"/>
        </a:defRPr>
      </a:lvl2pPr>
      <a:lvl3pPr marL="2672906" indent="-534581" algn="l" defTabSz="1069162" rtl="0" eaLnBrk="1" latinLnBrk="0" hangingPunct="1">
        <a:spcBef>
          <a:spcPts val="2339"/>
        </a:spcBef>
        <a:spcAft>
          <a:spcPts val="0"/>
        </a:spcAft>
        <a:buClr>
          <a:schemeClr val="accent1"/>
        </a:buClr>
        <a:buFont typeface="Wingdings 3" charset="2"/>
        <a:buChar char=""/>
        <a:defRPr sz="3274" kern="1200">
          <a:solidFill>
            <a:schemeClr val="tx1">
              <a:lumMod val="75000"/>
              <a:lumOff val="25000"/>
            </a:schemeClr>
          </a:solidFill>
          <a:latin typeface="+mn-lt"/>
          <a:ea typeface="+mn-ea"/>
          <a:cs typeface="+mn-cs"/>
        </a:defRPr>
      </a:lvl3pPr>
      <a:lvl4pPr marL="3742068" indent="-534581" algn="l" defTabSz="1069162" rtl="0" eaLnBrk="1" latinLnBrk="0" hangingPunct="1">
        <a:spcBef>
          <a:spcPts val="2339"/>
        </a:spcBef>
        <a:spcAft>
          <a:spcPts val="0"/>
        </a:spcAft>
        <a:buClr>
          <a:schemeClr val="accent1"/>
        </a:buClr>
        <a:buFont typeface="Wingdings 3" charset="2"/>
        <a:buChar char=""/>
        <a:defRPr sz="2806" kern="1200">
          <a:solidFill>
            <a:schemeClr val="tx1">
              <a:lumMod val="75000"/>
              <a:lumOff val="25000"/>
            </a:schemeClr>
          </a:solidFill>
          <a:latin typeface="+mn-lt"/>
          <a:ea typeface="+mn-ea"/>
          <a:cs typeface="+mn-cs"/>
        </a:defRPr>
      </a:lvl4pPr>
      <a:lvl5pPr marL="4811230" indent="-534581" algn="l" defTabSz="1069162" rtl="0" eaLnBrk="1" latinLnBrk="0" hangingPunct="1">
        <a:spcBef>
          <a:spcPts val="2339"/>
        </a:spcBef>
        <a:spcAft>
          <a:spcPts val="0"/>
        </a:spcAft>
        <a:buClr>
          <a:schemeClr val="accent1"/>
        </a:buClr>
        <a:buFont typeface="Wingdings 3" charset="2"/>
        <a:buChar char=""/>
        <a:defRPr sz="2806" kern="1200">
          <a:solidFill>
            <a:schemeClr val="tx1">
              <a:lumMod val="75000"/>
              <a:lumOff val="25000"/>
            </a:schemeClr>
          </a:solidFill>
          <a:latin typeface="+mn-lt"/>
          <a:ea typeface="+mn-ea"/>
          <a:cs typeface="+mn-cs"/>
        </a:defRPr>
      </a:lvl5pPr>
      <a:lvl6pPr marL="5880392" indent="-534581" algn="l" defTabSz="1069162" rtl="0" eaLnBrk="1" latinLnBrk="0" hangingPunct="1">
        <a:spcBef>
          <a:spcPts val="2339"/>
        </a:spcBef>
        <a:spcAft>
          <a:spcPts val="0"/>
        </a:spcAft>
        <a:buClr>
          <a:schemeClr val="accent1"/>
        </a:buClr>
        <a:buFont typeface="Wingdings 3" charset="2"/>
        <a:buChar char=""/>
        <a:defRPr sz="2806" kern="1200">
          <a:solidFill>
            <a:schemeClr val="tx1">
              <a:lumMod val="75000"/>
              <a:lumOff val="25000"/>
            </a:schemeClr>
          </a:solidFill>
          <a:latin typeface="+mn-lt"/>
          <a:ea typeface="+mn-ea"/>
          <a:cs typeface="+mn-cs"/>
        </a:defRPr>
      </a:lvl6pPr>
      <a:lvl7pPr marL="6949554" indent="-534581" algn="l" defTabSz="1069162" rtl="0" eaLnBrk="1" latinLnBrk="0" hangingPunct="1">
        <a:spcBef>
          <a:spcPts val="2339"/>
        </a:spcBef>
        <a:spcAft>
          <a:spcPts val="0"/>
        </a:spcAft>
        <a:buClr>
          <a:schemeClr val="accent1"/>
        </a:buClr>
        <a:buFont typeface="Wingdings 3" charset="2"/>
        <a:buChar char=""/>
        <a:defRPr sz="2806" kern="1200">
          <a:solidFill>
            <a:schemeClr val="tx1">
              <a:lumMod val="75000"/>
              <a:lumOff val="25000"/>
            </a:schemeClr>
          </a:solidFill>
          <a:latin typeface="+mn-lt"/>
          <a:ea typeface="+mn-ea"/>
          <a:cs typeface="+mn-cs"/>
        </a:defRPr>
      </a:lvl7pPr>
      <a:lvl8pPr marL="8018717" indent="-534581" algn="l" defTabSz="1069162" rtl="0" eaLnBrk="1" latinLnBrk="0" hangingPunct="1">
        <a:spcBef>
          <a:spcPts val="2339"/>
        </a:spcBef>
        <a:spcAft>
          <a:spcPts val="0"/>
        </a:spcAft>
        <a:buClr>
          <a:schemeClr val="accent1"/>
        </a:buClr>
        <a:buFont typeface="Wingdings 3" charset="2"/>
        <a:buChar char=""/>
        <a:defRPr sz="2806" kern="1200">
          <a:solidFill>
            <a:schemeClr val="tx1">
              <a:lumMod val="75000"/>
              <a:lumOff val="25000"/>
            </a:schemeClr>
          </a:solidFill>
          <a:latin typeface="+mn-lt"/>
          <a:ea typeface="+mn-ea"/>
          <a:cs typeface="+mn-cs"/>
        </a:defRPr>
      </a:lvl8pPr>
      <a:lvl9pPr marL="9087879" indent="-534581" algn="l" defTabSz="1069162" rtl="0" eaLnBrk="1" latinLnBrk="0" hangingPunct="1">
        <a:spcBef>
          <a:spcPts val="2339"/>
        </a:spcBef>
        <a:spcAft>
          <a:spcPts val="0"/>
        </a:spcAft>
        <a:buClr>
          <a:schemeClr val="accent1"/>
        </a:buClr>
        <a:buFont typeface="Wingdings 3" charset="2"/>
        <a:buChar char=""/>
        <a:defRPr sz="2806" kern="1200">
          <a:solidFill>
            <a:schemeClr val="tx1">
              <a:lumMod val="75000"/>
              <a:lumOff val="25000"/>
            </a:schemeClr>
          </a:solidFill>
          <a:latin typeface="+mn-lt"/>
          <a:ea typeface="+mn-ea"/>
          <a:cs typeface="+mn-cs"/>
        </a:defRPr>
      </a:lvl9pPr>
    </p:bodyStyle>
    <p:otherStyle>
      <a:defPPr>
        <a:defRPr lang="en-US"/>
      </a:defPPr>
      <a:lvl1pPr marL="0" algn="l" defTabSz="1069162" rtl="0" eaLnBrk="1" latinLnBrk="0" hangingPunct="1">
        <a:defRPr sz="4209" kern="1200">
          <a:solidFill>
            <a:schemeClr val="tx1"/>
          </a:solidFill>
          <a:latin typeface="+mn-lt"/>
          <a:ea typeface="+mn-ea"/>
          <a:cs typeface="+mn-cs"/>
        </a:defRPr>
      </a:lvl1pPr>
      <a:lvl2pPr marL="1069162" algn="l" defTabSz="1069162" rtl="0" eaLnBrk="1" latinLnBrk="0" hangingPunct="1">
        <a:defRPr sz="4209" kern="1200">
          <a:solidFill>
            <a:schemeClr val="tx1"/>
          </a:solidFill>
          <a:latin typeface="+mn-lt"/>
          <a:ea typeface="+mn-ea"/>
          <a:cs typeface="+mn-cs"/>
        </a:defRPr>
      </a:lvl2pPr>
      <a:lvl3pPr marL="2138324" algn="l" defTabSz="1069162" rtl="0" eaLnBrk="1" latinLnBrk="0" hangingPunct="1">
        <a:defRPr sz="4209" kern="1200">
          <a:solidFill>
            <a:schemeClr val="tx1"/>
          </a:solidFill>
          <a:latin typeface="+mn-lt"/>
          <a:ea typeface="+mn-ea"/>
          <a:cs typeface="+mn-cs"/>
        </a:defRPr>
      </a:lvl3pPr>
      <a:lvl4pPr marL="3207487" algn="l" defTabSz="1069162" rtl="0" eaLnBrk="1" latinLnBrk="0" hangingPunct="1">
        <a:defRPr sz="4209" kern="1200">
          <a:solidFill>
            <a:schemeClr val="tx1"/>
          </a:solidFill>
          <a:latin typeface="+mn-lt"/>
          <a:ea typeface="+mn-ea"/>
          <a:cs typeface="+mn-cs"/>
        </a:defRPr>
      </a:lvl4pPr>
      <a:lvl5pPr marL="4276649" algn="l" defTabSz="1069162" rtl="0" eaLnBrk="1" latinLnBrk="0" hangingPunct="1">
        <a:defRPr sz="4209" kern="1200">
          <a:solidFill>
            <a:schemeClr val="tx1"/>
          </a:solidFill>
          <a:latin typeface="+mn-lt"/>
          <a:ea typeface="+mn-ea"/>
          <a:cs typeface="+mn-cs"/>
        </a:defRPr>
      </a:lvl5pPr>
      <a:lvl6pPr marL="5345811" algn="l" defTabSz="1069162" rtl="0" eaLnBrk="1" latinLnBrk="0" hangingPunct="1">
        <a:defRPr sz="4209" kern="1200">
          <a:solidFill>
            <a:schemeClr val="tx1"/>
          </a:solidFill>
          <a:latin typeface="+mn-lt"/>
          <a:ea typeface="+mn-ea"/>
          <a:cs typeface="+mn-cs"/>
        </a:defRPr>
      </a:lvl6pPr>
      <a:lvl7pPr marL="6414973" algn="l" defTabSz="1069162" rtl="0" eaLnBrk="1" latinLnBrk="0" hangingPunct="1">
        <a:defRPr sz="4209" kern="1200">
          <a:solidFill>
            <a:schemeClr val="tx1"/>
          </a:solidFill>
          <a:latin typeface="+mn-lt"/>
          <a:ea typeface="+mn-ea"/>
          <a:cs typeface="+mn-cs"/>
        </a:defRPr>
      </a:lvl7pPr>
      <a:lvl8pPr marL="7484135" algn="l" defTabSz="1069162" rtl="0" eaLnBrk="1" latinLnBrk="0" hangingPunct="1">
        <a:defRPr sz="4209" kern="1200">
          <a:solidFill>
            <a:schemeClr val="tx1"/>
          </a:solidFill>
          <a:latin typeface="+mn-lt"/>
          <a:ea typeface="+mn-ea"/>
          <a:cs typeface="+mn-cs"/>
        </a:defRPr>
      </a:lvl8pPr>
      <a:lvl9pPr marL="8553298" algn="l" defTabSz="1069162" rtl="0" eaLnBrk="1" latinLnBrk="0" hangingPunct="1">
        <a:defRPr sz="4209"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6.tiff"/><Relationship Id="rId3" Type="http://schemas.openxmlformats.org/officeDocument/2006/relationships/image" Target="../media/image1.png"/><Relationship Id="rId7" Type="http://schemas.openxmlformats.org/officeDocument/2006/relationships/image" Target="../media/image5.tif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tiff"/><Relationship Id="rId5" Type="http://schemas.openxmlformats.org/officeDocument/2006/relationships/image" Target="../media/image3.png"/><Relationship Id="rId10" Type="http://schemas.openxmlformats.org/officeDocument/2006/relationships/image" Target="../media/image8.tiff"/><Relationship Id="rId4" Type="http://schemas.openxmlformats.org/officeDocument/2006/relationships/image" Target="../media/image2.jpg"/><Relationship Id="rId9" Type="http://schemas.openxmlformats.org/officeDocument/2006/relationships/image" Target="../media/image7.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wearing glasses and smiling at the camera&#10;&#10;Description automatically generated">
            <a:extLst>
              <a:ext uri="{FF2B5EF4-FFF2-40B4-BE49-F238E27FC236}">
                <a16:creationId xmlns:a16="http://schemas.microsoft.com/office/drawing/2014/main" id="{97B2E7DC-5631-574C-9E21-B485D41E2604}"/>
              </a:ext>
            </a:extLst>
          </p:cNvPr>
          <p:cNvPicPr>
            <a:picLocks noChangeAspect="1"/>
          </p:cNvPicPr>
          <p:nvPr/>
        </p:nvPicPr>
        <p:blipFill>
          <a:blip r:embed="rId3"/>
          <a:stretch>
            <a:fillRect/>
          </a:stretch>
        </p:blipFill>
        <p:spPr>
          <a:xfrm>
            <a:off x="649741" y="1368084"/>
            <a:ext cx="4786958" cy="6208373"/>
          </a:xfrm>
          <a:prstGeom prst="rect">
            <a:avLst/>
          </a:prstGeom>
        </p:spPr>
      </p:pic>
      <p:sp>
        <p:nvSpPr>
          <p:cNvPr id="5" name="Rectangle 4">
            <a:extLst>
              <a:ext uri="{FF2B5EF4-FFF2-40B4-BE49-F238E27FC236}">
                <a16:creationId xmlns:a16="http://schemas.microsoft.com/office/drawing/2014/main" id="{90411A0F-4CC0-A246-BCCA-16B109AC509D}"/>
              </a:ext>
            </a:extLst>
          </p:cNvPr>
          <p:cNvSpPr>
            <a:spLocks noChangeArrowheads="1"/>
          </p:cNvSpPr>
          <p:nvPr/>
        </p:nvSpPr>
        <p:spPr bwMode="auto">
          <a:xfrm>
            <a:off x="5436699" y="2154895"/>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Hybrid cars of the future</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Rhodri Jenkins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Kerry Tudor,</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Motorsport Engineering</a:t>
            </a:r>
            <a:endParaRPr lang="en-US" altLang="zh-CN" sz="3600" dirty="0">
              <a:solidFill>
                <a:srgbClr val="002060"/>
              </a:solidFill>
              <a:latin typeface="Calibri" charset="0"/>
              <a:ea typeface="Calibri" charset="0"/>
              <a:cs typeface="Calibri" charset="0"/>
            </a:endParaRPr>
          </a:p>
        </p:txBody>
      </p:sp>
      <p:pic>
        <p:nvPicPr>
          <p:cNvPr id="6" name="Picture 5">
            <a:extLst>
              <a:ext uri="{FF2B5EF4-FFF2-40B4-BE49-F238E27FC236}">
                <a16:creationId xmlns:a16="http://schemas.microsoft.com/office/drawing/2014/main" id="{4586F124-233B-B242-BA11-95CB5F38E7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539813" y="27583428"/>
            <a:ext cx="5621048" cy="1965701"/>
          </a:xfrm>
          <a:prstGeom prst="rect">
            <a:avLst/>
          </a:prstGeom>
        </p:spPr>
      </p:pic>
      <p:pic>
        <p:nvPicPr>
          <p:cNvPr id="7" name="Picture 6">
            <a:extLst>
              <a:ext uri="{FF2B5EF4-FFF2-40B4-BE49-F238E27FC236}">
                <a16:creationId xmlns:a16="http://schemas.microsoft.com/office/drawing/2014/main" id="{A1789580-F37A-0045-BA04-02AC69D27C6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788867" y="1866111"/>
            <a:ext cx="4049406" cy="4494841"/>
          </a:xfrm>
          <a:prstGeom prst="rect">
            <a:avLst/>
          </a:prstGeom>
        </p:spPr>
      </p:pic>
      <p:sp>
        <p:nvSpPr>
          <p:cNvPr id="8" name="Text Box 6">
            <a:extLst>
              <a:ext uri="{FF2B5EF4-FFF2-40B4-BE49-F238E27FC236}">
                <a16:creationId xmlns:a16="http://schemas.microsoft.com/office/drawing/2014/main" id="{F4C40DDF-7A08-1D4A-B677-2665C4D03A8B}"/>
              </a:ext>
            </a:extLst>
          </p:cNvPr>
          <p:cNvSpPr txBox="1">
            <a:spLocks noChangeArrowheads="1"/>
          </p:cNvSpPr>
          <p:nvPr/>
        </p:nvSpPr>
        <p:spPr bwMode="auto">
          <a:xfrm>
            <a:off x="307850" y="7354006"/>
            <a:ext cx="6415087" cy="4751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t>Introduction</a:t>
            </a:r>
          </a:p>
          <a:p>
            <a:pPr>
              <a:spcBef>
                <a:spcPct val="50000"/>
              </a:spcBef>
            </a:pPr>
            <a:r>
              <a:rPr lang="en-US" altLang="en-US" sz="2800" dirty="0"/>
              <a:t>Hybrid systems are getting more popular everyday in the modern world and by how its looking hybrids will be in more uses in the future than we think. I picked this topic because for car engineering this is future and also gives a path of what future could bring </a:t>
            </a:r>
          </a:p>
        </p:txBody>
      </p:sp>
      <p:sp>
        <p:nvSpPr>
          <p:cNvPr id="2" name="TextBox 1">
            <a:extLst>
              <a:ext uri="{FF2B5EF4-FFF2-40B4-BE49-F238E27FC236}">
                <a16:creationId xmlns:a16="http://schemas.microsoft.com/office/drawing/2014/main" id="{59B6CDB0-5283-CE48-AC82-633EF32ABA21}"/>
              </a:ext>
            </a:extLst>
          </p:cNvPr>
          <p:cNvSpPr txBox="1"/>
          <p:nvPr/>
        </p:nvSpPr>
        <p:spPr>
          <a:xfrm>
            <a:off x="649741" y="11919858"/>
            <a:ext cx="6073196" cy="15388828"/>
          </a:xfrm>
          <a:prstGeom prst="rect">
            <a:avLst/>
          </a:prstGeom>
          <a:noFill/>
        </p:spPr>
        <p:txBody>
          <a:bodyPr wrap="square" rtlCol="0">
            <a:spAutoFit/>
          </a:bodyPr>
          <a:lstStyle/>
          <a:p>
            <a:pPr algn="ctr"/>
            <a:r>
              <a:rPr lang="en-US" sz="3600" b="1" dirty="0">
                <a:latin typeface="Arial" panose="020B0604020202020204" pitchFamily="34" charset="0"/>
                <a:cs typeface="Arial" panose="020B0604020202020204" pitchFamily="34" charset="0"/>
              </a:rPr>
              <a:t>What are Hybrids Currently?</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Most Hybrid systems are used on newer cars, by having this, this lowers the emissions being produces from the cars unlike their full petrol cars versions. </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Not all hybrid cars are the same, some cars like the BMW i8 can either use the full electric system to drive or it can work along side the petrol engine it has to produce more power and be quicker, this charges up the batteries and then in a built up area/city the car can go back to use full electric drive.</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Other cars such as performance cars like the Ferrari </a:t>
            </a:r>
            <a:r>
              <a:rPr lang="en-US" sz="2800" dirty="0" err="1">
                <a:latin typeface="Arial" panose="020B0604020202020204" pitchFamily="34" charset="0"/>
                <a:cs typeface="Arial" panose="020B0604020202020204" pitchFamily="34" charset="0"/>
              </a:rPr>
              <a:t>Laferrari</a:t>
            </a:r>
            <a:r>
              <a:rPr lang="en-US" sz="2800" dirty="0">
                <a:latin typeface="Arial" panose="020B0604020202020204" pitchFamily="34" charset="0"/>
                <a:cs typeface="Arial" panose="020B0604020202020204" pitchFamily="34" charset="0"/>
              </a:rPr>
              <a:t> uses the hybrid system to boost the power of the petrol engine constantly and cant be turned off</a:t>
            </a:r>
          </a:p>
          <a:p>
            <a:endParaRPr lang="en-US" dirty="0">
              <a:latin typeface="Arial" panose="020B0604020202020204" pitchFamily="34" charset="0"/>
              <a:cs typeface="Arial" panose="020B0604020202020204" pitchFamily="34" charset="0"/>
            </a:endParaRPr>
          </a:p>
          <a:p>
            <a:endParaRPr lang="en-US" sz="3600" b="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F1D7531-6527-B349-AE63-0E65B12DF06B}"/>
              </a:ext>
            </a:extLst>
          </p:cNvPr>
          <p:cNvPicPr>
            <a:picLocks noChangeAspect="1"/>
          </p:cNvPicPr>
          <p:nvPr/>
        </p:nvPicPr>
        <p:blipFill>
          <a:blip r:embed="rId6"/>
          <a:stretch>
            <a:fillRect/>
          </a:stretch>
        </p:blipFill>
        <p:spPr>
          <a:xfrm>
            <a:off x="649742" y="20215948"/>
            <a:ext cx="3837046" cy="2705259"/>
          </a:xfrm>
          <a:prstGeom prst="rect">
            <a:avLst/>
          </a:prstGeom>
        </p:spPr>
      </p:pic>
      <p:pic>
        <p:nvPicPr>
          <p:cNvPr id="9" name="Picture 8">
            <a:extLst>
              <a:ext uri="{FF2B5EF4-FFF2-40B4-BE49-F238E27FC236}">
                <a16:creationId xmlns:a16="http://schemas.microsoft.com/office/drawing/2014/main" id="{CE85DD5C-001D-8040-AA17-499731E584B0}"/>
              </a:ext>
            </a:extLst>
          </p:cNvPr>
          <p:cNvPicPr>
            <a:picLocks noChangeAspect="1"/>
          </p:cNvPicPr>
          <p:nvPr/>
        </p:nvPicPr>
        <p:blipFill>
          <a:blip r:embed="rId7"/>
          <a:stretch>
            <a:fillRect/>
          </a:stretch>
        </p:blipFill>
        <p:spPr>
          <a:xfrm>
            <a:off x="449020" y="25918899"/>
            <a:ext cx="4564729" cy="2705258"/>
          </a:xfrm>
          <a:prstGeom prst="rect">
            <a:avLst/>
          </a:prstGeom>
        </p:spPr>
      </p:pic>
      <p:sp>
        <p:nvSpPr>
          <p:cNvPr id="10" name="TextBox 9">
            <a:extLst>
              <a:ext uri="{FF2B5EF4-FFF2-40B4-BE49-F238E27FC236}">
                <a16:creationId xmlns:a16="http://schemas.microsoft.com/office/drawing/2014/main" id="{DC2F6AA4-5FE0-564E-A754-E4320CE2C6F8}"/>
              </a:ext>
            </a:extLst>
          </p:cNvPr>
          <p:cNvSpPr txBox="1"/>
          <p:nvPr/>
        </p:nvSpPr>
        <p:spPr>
          <a:xfrm>
            <a:off x="7671546" y="7576457"/>
            <a:ext cx="6819851" cy="4093428"/>
          </a:xfrm>
          <a:prstGeom prst="rect">
            <a:avLst/>
          </a:prstGeom>
          <a:noFill/>
        </p:spPr>
        <p:txBody>
          <a:bodyPr wrap="square" rtlCol="0">
            <a:spAutoFit/>
          </a:bodyPr>
          <a:lstStyle/>
          <a:p>
            <a:pPr algn="ctr"/>
            <a:r>
              <a:rPr lang="en-US" sz="3600" b="1" dirty="0">
                <a:latin typeface="Arial" panose="020B0604020202020204" pitchFamily="34" charset="0"/>
                <a:cs typeface="Arial" panose="020B0604020202020204" pitchFamily="34" charset="0"/>
              </a:rPr>
              <a:t>Future Hybrids in Motorsport</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Hybrids in motorsport is developing greatly and is currently being used in F1</a:t>
            </a:r>
          </a:p>
          <a:p>
            <a:r>
              <a:rPr lang="en-US" sz="2800" dirty="0">
                <a:latin typeface="Arial" panose="020B0604020202020204" pitchFamily="34" charset="0"/>
                <a:cs typeface="Arial" panose="020B0604020202020204" pitchFamily="34" charset="0"/>
              </a:rPr>
              <a:t>This makes it competitive on manufactures teams to see who can create the better hybrid system because this will make the car very competitive with all the downforce.</a:t>
            </a:r>
          </a:p>
        </p:txBody>
      </p:sp>
      <p:pic>
        <p:nvPicPr>
          <p:cNvPr id="11" name="Picture 10">
            <a:extLst>
              <a:ext uri="{FF2B5EF4-FFF2-40B4-BE49-F238E27FC236}">
                <a16:creationId xmlns:a16="http://schemas.microsoft.com/office/drawing/2014/main" id="{D6428474-16B9-3D47-9748-6E5017F1D031}"/>
              </a:ext>
            </a:extLst>
          </p:cNvPr>
          <p:cNvPicPr>
            <a:picLocks noChangeAspect="1"/>
          </p:cNvPicPr>
          <p:nvPr/>
        </p:nvPicPr>
        <p:blipFill>
          <a:blip r:embed="rId8"/>
          <a:stretch>
            <a:fillRect/>
          </a:stretch>
        </p:blipFill>
        <p:spPr>
          <a:xfrm>
            <a:off x="8298333" y="11988392"/>
            <a:ext cx="5380090" cy="3972044"/>
          </a:xfrm>
          <a:prstGeom prst="rect">
            <a:avLst/>
          </a:prstGeom>
        </p:spPr>
      </p:pic>
      <p:sp>
        <p:nvSpPr>
          <p:cNvPr id="13" name="TextBox 12">
            <a:extLst>
              <a:ext uri="{FF2B5EF4-FFF2-40B4-BE49-F238E27FC236}">
                <a16:creationId xmlns:a16="http://schemas.microsoft.com/office/drawing/2014/main" id="{6D95B8D7-7780-004D-92F2-CDFA79DA22AC}"/>
              </a:ext>
            </a:extLst>
          </p:cNvPr>
          <p:cNvSpPr txBox="1"/>
          <p:nvPr/>
        </p:nvSpPr>
        <p:spPr>
          <a:xfrm>
            <a:off x="8298332" y="16807603"/>
            <a:ext cx="5189067" cy="1815882"/>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But now Hybrid systems are currently on progress to become part of rally cars.</a:t>
            </a:r>
          </a:p>
          <a:p>
            <a:endParaRPr lang="en-US" sz="2800" dirty="0">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2B4093C0-B75B-0B49-9DA1-4AAF4A3C8BA4}"/>
              </a:ext>
            </a:extLst>
          </p:cNvPr>
          <p:cNvPicPr>
            <a:picLocks noChangeAspect="1"/>
          </p:cNvPicPr>
          <p:nvPr/>
        </p:nvPicPr>
        <p:blipFill>
          <a:blip r:embed="rId9"/>
          <a:stretch>
            <a:fillRect/>
          </a:stretch>
        </p:blipFill>
        <p:spPr>
          <a:xfrm>
            <a:off x="7964109" y="18623485"/>
            <a:ext cx="6603050" cy="3972044"/>
          </a:xfrm>
          <a:prstGeom prst="rect">
            <a:avLst/>
          </a:prstGeom>
        </p:spPr>
      </p:pic>
      <p:sp>
        <p:nvSpPr>
          <p:cNvPr id="15" name="TextBox 14">
            <a:extLst>
              <a:ext uri="{FF2B5EF4-FFF2-40B4-BE49-F238E27FC236}">
                <a16:creationId xmlns:a16="http://schemas.microsoft.com/office/drawing/2014/main" id="{619BE2FE-3F65-9C4B-9A10-51D744377EC5}"/>
              </a:ext>
            </a:extLst>
          </p:cNvPr>
          <p:cNvSpPr txBox="1"/>
          <p:nvPr/>
        </p:nvSpPr>
        <p:spPr>
          <a:xfrm>
            <a:off x="8298332" y="23435812"/>
            <a:ext cx="4833256" cy="5262979"/>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Beginning of 2019 the FIA announced that in 2022 the current rally cars will either have hybrid or full electric.</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M-sport are currently working on a full electric rally car which will compete on 1 day events and hopefully if trials are successful this will be the system they are going to use in 2022.</a:t>
            </a:r>
          </a:p>
        </p:txBody>
      </p:sp>
      <p:sp>
        <p:nvSpPr>
          <p:cNvPr id="17" name="TextBox 16">
            <a:extLst>
              <a:ext uri="{FF2B5EF4-FFF2-40B4-BE49-F238E27FC236}">
                <a16:creationId xmlns:a16="http://schemas.microsoft.com/office/drawing/2014/main" id="{928594C8-9779-AF45-8291-9AB66D377279}"/>
              </a:ext>
            </a:extLst>
          </p:cNvPr>
          <p:cNvSpPr txBox="1"/>
          <p:nvPr/>
        </p:nvSpPr>
        <p:spPr>
          <a:xfrm>
            <a:off x="14567159" y="23093556"/>
            <a:ext cx="6603049" cy="3416320"/>
          </a:xfrm>
          <a:prstGeom prst="rect">
            <a:avLst/>
          </a:prstGeom>
          <a:noFill/>
        </p:spPr>
        <p:txBody>
          <a:bodyPr wrap="square" rtlCol="0">
            <a:spAutoFit/>
          </a:bodyPr>
          <a:lstStyle/>
          <a:p>
            <a:pPr algn="ctr"/>
            <a:r>
              <a:rPr lang="en-US" sz="3600" b="1" dirty="0">
                <a:latin typeface="Arial" panose="020B0604020202020204" pitchFamily="34" charset="0"/>
                <a:cs typeface="Arial" panose="020B0604020202020204" pitchFamily="34" charset="0"/>
              </a:rPr>
              <a:t>References</a:t>
            </a:r>
          </a:p>
          <a:p>
            <a:endParaRPr lang="en-GB" dirty="0"/>
          </a:p>
          <a:p>
            <a:r>
              <a:rPr lang="en-GB" dirty="0">
                <a:latin typeface="Arial" panose="020B0604020202020204" pitchFamily="34" charset="0"/>
                <a:cs typeface="Arial" panose="020B0604020202020204" pitchFamily="34" charset="0"/>
              </a:rPr>
              <a:t>Evans, D. (2019). </a:t>
            </a:r>
            <a:r>
              <a:rPr lang="en-GB" i="1" dirty="0">
                <a:latin typeface="Arial" panose="020B0604020202020204" pitchFamily="34" charset="0"/>
                <a:cs typeface="Arial" panose="020B0604020202020204" pitchFamily="34" charset="0"/>
              </a:rPr>
              <a:t>FIA pushing on with plans to have hybrid/electric WRC rules for '22</a:t>
            </a:r>
            <a:r>
              <a:rPr lang="en-GB" dirty="0">
                <a:latin typeface="Arial" panose="020B0604020202020204" pitchFamily="34" charset="0"/>
                <a:cs typeface="Arial" panose="020B0604020202020204" pitchFamily="34" charset="0"/>
              </a:rPr>
              <a:t>. [online] </a:t>
            </a:r>
            <a:r>
              <a:rPr lang="en-GB" dirty="0" err="1">
                <a:latin typeface="Arial" panose="020B0604020202020204" pitchFamily="34" charset="0"/>
                <a:cs typeface="Arial" panose="020B0604020202020204" pitchFamily="34" charset="0"/>
              </a:rPr>
              <a:t>Autosport.com</a:t>
            </a:r>
            <a:r>
              <a:rPr lang="en-GB" dirty="0">
                <a:latin typeface="Arial" panose="020B0604020202020204" pitchFamily="34" charset="0"/>
                <a:cs typeface="Arial" panose="020B0604020202020204" pitchFamily="34" charset="0"/>
              </a:rPr>
              <a:t>. Available at: https://</a:t>
            </a:r>
            <a:r>
              <a:rPr lang="en-GB" dirty="0" err="1">
                <a:latin typeface="Arial" panose="020B0604020202020204" pitchFamily="34" charset="0"/>
                <a:cs typeface="Arial" panose="020B0604020202020204" pitchFamily="34" charset="0"/>
              </a:rPr>
              <a:t>www.autosport.com</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wrc</a:t>
            </a:r>
            <a:r>
              <a:rPr lang="en-GB" dirty="0">
                <a:latin typeface="Arial" panose="020B0604020202020204" pitchFamily="34" charset="0"/>
                <a:cs typeface="Arial" panose="020B0604020202020204" pitchFamily="34" charset="0"/>
              </a:rPr>
              <a:t>/news/141255/fia-pushing-on-with-hybrid-wrc-rules-for-2022 </a:t>
            </a:r>
          </a:p>
          <a:p>
            <a:r>
              <a:rPr lang="en-GB" dirty="0">
                <a:latin typeface="Arial" panose="020B0604020202020204" pitchFamily="34" charset="0"/>
                <a:cs typeface="Arial" panose="020B0604020202020204" pitchFamily="34" charset="0"/>
              </a:rPr>
              <a:t>[Accessed 28 Apr. 2019].</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BBC News. (2018). </a:t>
            </a:r>
            <a:r>
              <a:rPr lang="en-GB" i="1" dirty="0">
                <a:latin typeface="Arial" panose="020B0604020202020204" pitchFamily="34" charset="0"/>
                <a:cs typeface="Arial" panose="020B0604020202020204" pitchFamily="34" charset="0"/>
              </a:rPr>
              <a:t>How will the petrol and diesel ban work?</a:t>
            </a:r>
            <a:r>
              <a:rPr lang="en-GB" dirty="0">
                <a:latin typeface="Arial" panose="020B0604020202020204" pitchFamily="34" charset="0"/>
                <a:cs typeface="Arial" panose="020B0604020202020204" pitchFamily="34" charset="0"/>
              </a:rPr>
              <a:t>. [online] Available at: https://</a:t>
            </a:r>
            <a:r>
              <a:rPr lang="en-GB" dirty="0" err="1">
                <a:latin typeface="Arial" panose="020B0604020202020204" pitchFamily="34" charset="0"/>
                <a:cs typeface="Arial" panose="020B0604020202020204" pitchFamily="34" charset="0"/>
              </a:rPr>
              <a:t>www.bbc.co.uk</a:t>
            </a:r>
            <a:r>
              <a:rPr lang="en-GB" dirty="0">
                <a:latin typeface="Arial" panose="020B0604020202020204" pitchFamily="34" charset="0"/>
                <a:cs typeface="Arial" panose="020B0604020202020204" pitchFamily="34" charset="0"/>
              </a:rPr>
              <a:t>/news/uk-40726868 [Accessed 28 Apr. 2019].</a:t>
            </a:r>
            <a:endParaRPr lang="en-US" sz="28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CFAEF472-2942-9347-B359-2CD82EF5BD1C}"/>
              </a:ext>
            </a:extLst>
          </p:cNvPr>
          <p:cNvSpPr txBox="1"/>
          <p:nvPr/>
        </p:nvSpPr>
        <p:spPr>
          <a:xfrm>
            <a:off x="14567159" y="7576457"/>
            <a:ext cx="6603049" cy="11664732"/>
          </a:xfrm>
          <a:prstGeom prst="rect">
            <a:avLst/>
          </a:prstGeom>
          <a:noFill/>
        </p:spPr>
        <p:txBody>
          <a:bodyPr wrap="square" rtlCol="0">
            <a:spAutoFit/>
          </a:bodyPr>
          <a:lstStyle/>
          <a:p>
            <a:pPr algn="ctr"/>
            <a:r>
              <a:rPr lang="en-US" sz="3600" b="1" dirty="0">
                <a:latin typeface="Arial" panose="020B0604020202020204" pitchFamily="34" charset="0"/>
                <a:cs typeface="Arial" panose="020B0604020202020204" pitchFamily="34" charset="0"/>
              </a:rPr>
              <a:t>Future for Hybrid cars</a:t>
            </a:r>
          </a:p>
          <a:p>
            <a:r>
              <a:rPr lang="en-US" sz="2800" dirty="0">
                <a:latin typeface="Arial" panose="020B0604020202020204" pitchFamily="34" charset="0"/>
                <a:cs typeface="Arial" panose="020B0604020202020204" pitchFamily="34" charset="0"/>
              </a:rPr>
              <a:t>The government are going to be banning pure petrol and diesel cars by the year 2040 and to reach this they are stopping new petrol car sales by the year 2032.</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The government want to aim to have zero emission transport across the UK and perhaps hybrid systems may be the way forward .</a:t>
            </a:r>
          </a:p>
          <a:p>
            <a:endParaRPr lang="en-US" sz="36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For this to be able to happen the UK will need more supply of electricity because the demand for electric will increase massively. E.g. people charging their cars overnight.</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Only way the UK will be able to do this economically they will need to increase the amount of</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Windmills</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Solar panel farms</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Hydro power</a:t>
            </a:r>
          </a:p>
          <a:p>
            <a:pPr marL="457200" indent="-457200">
              <a:buFont typeface="Arial" panose="020B0604020202020204" pitchFamily="34" charset="0"/>
              <a:buChar char="•"/>
            </a:pPr>
            <a:r>
              <a:rPr lang="en-US" sz="2800" dirty="0">
                <a:latin typeface="Arial" panose="020B0604020202020204" pitchFamily="34" charset="0"/>
                <a:cs typeface="Arial" panose="020B0604020202020204" pitchFamily="34" charset="0"/>
              </a:rPr>
              <a:t>Or other solution to petrol (hydrogen)</a:t>
            </a:r>
          </a:p>
          <a:p>
            <a:endParaRPr lang="en-US" sz="36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20098AE5-B9D6-DC40-A24C-04A51A482AD3}"/>
              </a:ext>
            </a:extLst>
          </p:cNvPr>
          <p:cNvSpPr txBox="1"/>
          <p:nvPr/>
        </p:nvSpPr>
        <p:spPr>
          <a:xfrm>
            <a:off x="8298331" y="22680776"/>
            <a:ext cx="5940182" cy="646331"/>
          </a:xfrm>
          <a:prstGeom prst="rect">
            <a:avLst/>
          </a:prstGeom>
          <a:noFill/>
        </p:spPr>
        <p:txBody>
          <a:bodyPr wrap="square" rtlCol="0">
            <a:spAutoFit/>
          </a:bodyPr>
          <a:lstStyle/>
          <a:p>
            <a:r>
              <a:rPr lang="en-US" i="1" dirty="0">
                <a:latin typeface="Times New Roman" panose="02020603050405020304" pitchFamily="18" charset="0"/>
                <a:cs typeface="Times New Roman" panose="02020603050405020304" pitchFamily="18" charset="0"/>
              </a:rPr>
              <a:t>https://</a:t>
            </a:r>
            <a:r>
              <a:rPr lang="en-US" i="1" dirty="0" err="1">
                <a:latin typeface="Times New Roman" panose="02020603050405020304" pitchFamily="18" charset="0"/>
                <a:cs typeface="Times New Roman" panose="02020603050405020304" pitchFamily="18" charset="0"/>
              </a:rPr>
              <a:t>www.wrc.com</a:t>
            </a:r>
            <a:r>
              <a:rPr lang="en-US" i="1" dirty="0">
                <a:latin typeface="Times New Roman" panose="02020603050405020304" pitchFamily="18" charset="0"/>
                <a:cs typeface="Times New Roman" panose="02020603050405020304" pitchFamily="18" charset="0"/>
              </a:rPr>
              <a:t>/</a:t>
            </a:r>
            <a:r>
              <a:rPr lang="en-US" i="1" dirty="0" err="1">
                <a:latin typeface="Times New Roman" panose="02020603050405020304" pitchFamily="18" charset="0"/>
                <a:cs typeface="Times New Roman" panose="02020603050405020304" pitchFamily="18" charset="0"/>
              </a:rPr>
              <a:t>en</a:t>
            </a:r>
            <a:r>
              <a:rPr lang="en-US" i="1" dirty="0">
                <a:latin typeface="Times New Roman" panose="02020603050405020304" pitchFamily="18" charset="0"/>
                <a:cs typeface="Times New Roman" panose="02020603050405020304" pitchFamily="18" charset="0"/>
              </a:rPr>
              <a:t>/</a:t>
            </a:r>
            <a:r>
              <a:rPr lang="en-US" i="1" dirty="0" err="1">
                <a:latin typeface="Times New Roman" panose="02020603050405020304" pitchFamily="18" charset="0"/>
                <a:cs typeface="Times New Roman" panose="02020603050405020304" pitchFamily="18" charset="0"/>
              </a:rPr>
              <a:t>wrc</a:t>
            </a:r>
            <a:r>
              <a:rPr lang="en-US" i="1" dirty="0">
                <a:latin typeface="Times New Roman" panose="02020603050405020304" pitchFamily="18" charset="0"/>
                <a:cs typeface="Times New Roman" panose="02020603050405020304" pitchFamily="18" charset="0"/>
              </a:rPr>
              <a:t>/championship/about-</a:t>
            </a:r>
            <a:r>
              <a:rPr lang="en-US" i="1" dirty="0" err="1">
                <a:latin typeface="Times New Roman" panose="02020603050405020304" pitchFamily="18" charset="0"/>
                <a:cs typeface="Times New Roman" panose="02020603050405020304" pitchFamily="18" charset="0"/>
              </a:rPr>
              <a:t>wrc</a:t>
            </a:r>
            <a:r>
              <a:rPr lang="en-US" i="1" dirty="0">
                <a:latin typeface="Times New Roman" panose="02020603050405020304" pitchFamily="18" charset="0"/>
                <a:cs typeface="Times New Roman" panose="02020603050405020304" pitchFamily="18" charset="0"/>
              </a:rPr>
              <a:t>/rally-cars/cars-2019/page/4207----.html</a:t>
            </a:r>
          </a:p>
        </p:txBody>
      </p:sp>
      <p:sp>
        <p:nvSpPr>
          <p:cNvPr id="21" name="TextBox 20">
            <a:extLst>
              <a:ext uri="{FF2B5EF4-FFF2-40B4-BE49-F238E27FC236}">
                <a16:creationId xmlns:a16="http://schemas.microsoft.com/office/drawing/2014/main" id="{8CBB5809-12D1-564E-940D-06EB43FE0CAF}"/>
              </a:ext>
            </a:extLst>
          </p:cNvPr>
          <p:cNvSpPr txBox="1"/>
          <p:nvPr/>
        </p:nvSpPr>
        <p:spPr>
          <a:xfrm>
            <a:off x="4486787" y="19941475"/>
            <a:ext cx="3482900" cy="2800767"/>
          </a:xfrm>
          <a:prstGeom prst="rect">
            <a:avLst/>
          </a:prstGeom>
          <a:noFill/>
        </p:spPr>
        <p:txBody>
          <a:bodyPr wrap="square" rtlCol="0">
            <a:spAutoFit/>
          </a:bodyPr>
          <a:lstStyle/>
          <a:p>
            <a:r>
              <a:rPr lang="en-US" sz="1600" i="1" dirty="0">
                <a:latin typeface="Times New Roman" panose="02020603050405020304" pitchFamily="18" charset="0"/>
                <a:cs typeface="Times New Roman" panose="02020603050405020304" pitchFamily="18" charset="0"/>
              </a:rPr>
              <a:t>https://</a:t>
            </a:r>
            <a:r>
              <a:rPr lang="en-US" sz="1600" i="1" dirty="0" err="1">
                <a:latin typeface="Times New Roman" panose="02020603050405020304" pitchFamily="18" charset="0"/>
                <a:cs typeface="Times New Roman" panose="02020603050405020304" pitchFamily="18" charset="0"/>
              </a:rPr>
              <a:t>www.autoblog.com</a:t>
            </a:r>
            <a:r>
              <a:rPr lang="en-US" sz="1600" i="1" dirty="0">
                <a:latin typeface="Times New Roman" panose="02020603050405020304" pitchFamily="18" charset="0"/>
                <a:cs typeface="Times New Roman" panose="02020603050405020304" pitchFamily="18" charset="0"/>
              </a:rPr>
              <a:t>/</a:t>
            </a:r>
            <a:r>
              <a:rPr lang="en-US" sz="1600" i="1" dirty="0" err="1">
                <a:latin typeface="Times New Roman" panose="02020603050405020304" pitchFamily="18" charset="0"/>
                <a:cs typeface="Times New Roman" panose="02020603050405020304" pitchFamily="18" charset="0"/>
              </a:rPr>
              <a:t>bmw</a:t>
            </a:r>
            <a:r>
              <a:rPr lang="en-US" sz="1600" i="1" dirty="0">
                <a:latin typeface="Times New Roman" panose="02020603050405020304" pitchFamily="18" charset="0"/>
                <a:cs typeface="Times New Roman" panose="02020603050405020304" pitchFamily="18" charset="0"/>
              </a:rPr>
              <a:t>/i8/?</a:t>
            </a:r>
            <a:r>
              <a:rPr lang="en-US" sz="1600" i="1" dirty="0" err="1">
                <a:latin typeface="Times New Roman" panose="02020603050405020304" pitchFamily="18" charset="0"/>
                <a:cs typeface="Times New Roman" panose="02020603050405020304" pitchFamily="18" charset="0"/>
              </a:rPr>
              <a:t>guccounter</a:t>
            </a:r>
            <a:r>
              <a:rPr lang="en-US" sz="1600" i="1" dirty="0">
                <a:latin typeface="Times New Roman" panose="02020603050405020304" pitchFamily="18" charset="0"/>
                <a:cs typeface="Times New Roman" panose="02020603050405020304" pitchFamily="18" charset="0"/>
              </a:rPr>
              <a:t>=1&amp;guce_referrer=aHR0cHM6Ly93d3cuZ29vZ2xlLmNvbS8&amp;guce_referrer_sig=AQAAAGYkjoDHre5UqCIM-1x_sKwx_dNTxB2uV3MdFbYqVSOROaxUk1p7-kNY0foqthkeyryuUfNhoRIAPryc3AS53h_NtABjqWh32ea_ifIKC2NX35hGRK7F8_0lm2EYRy-c7J0uwZILdN5NZlILBL2ehojLXhkMN5pks5xjXcEuCYxN</a:t>
            </a:r>
          </a:p>
        </p:txBody>
      </p:sp>
      <p:sp>
        <p:nvSpPr>
          <p:cNvPr id="24" name="TextBox 23">
            <a:extLst>
              <a:ext uri="{FF2B5EF4-FFF2-40B4-BE49-F238E27FC236}">
                <a16:creationId xmlns:a16="http://schemas.microsoft.com/office/drawing/2014/main" id="{DFCB259B-A463-A747-9EAE-DD934567F36C}"/>
              </a:ext>
            </a:extLst>
          </p:cNvPr>
          <p:cNvSpPr txBox="1"/>
          <p:nvPr/>
        </p:nvSpPr>
        <p:spPr>
          <a:xfrm rot="10800000" flipV="1">
            <a:off x="5013749" y="27089848"/>
            <a:ext cx="2796384" cy="646331"/>
          </a:xfrm>
          <a:prstGeom prst="rect">
            <a:avLst/>
          </a:prstGeom>
          <a:noFill/>
        </p:spPr>
        <p:txBody>
          <a:bodyPr wrap="square" rtlCol="0">
            <a:spAutoFit/>
          </a:bodyPr>
          <a:lstStyle/>
          <a:p>
            <a:r>
              <a:rPr lang="en-US" i="1" dirty="0">
                <a:latin typeface="Times New Roman" panose="02020603050405020304" pitchFamily="18" charset="0"/>
                <a:cs typeface="Times New Roman" panose="02020603050405020304" pitchFamily="18" charset="0"/>
              </a:rPr>
              <a:t>https://</a:t>
            </a:r>
            <a:r>
              <a:rPr lang="en-US" i="1" dirty="0" err="1">
                <a:latin typeface="Times New Roman" panose="02020603050405020304" pitchFamily="18" charset="0"/>
                <a:cs typeface="Times New Roman" panose="02020603050405020304" pitchFamily="18" charset="0"/>
              </a:rPr>
              <a:t>www.motortrend.com</a:t>
            </a:r>
            <a:r>
              <a:rPr lang="en-US" i="1" dirty="0">
                <a:latin typeface="Times New Roman" panose="02020603050405020304" pitchFamily="18" charset="0"/>
                <a:cs typeface="Times New Roman" panose="02020603050405020304" pitchFamily="18" charset="0"/>
              </a:rPr>
              <a:t>/cars/</a:t>
            </a:r>
            <a:r>
              <a:rPr lang="en-US" i="1" dirty="0" err="1">
                <a:latin typeface="Times New Roman" panose="02020603050405020304" pitchFamily="18" charset="0"/>
                <a:cs typeface="Times New Roman" panose="02020603050405020304" pitchFamily="18" charset="0"/>
              </a:rPr>
              <a:t>ferrari</a:t>
            </a:r>
            <a:r>
              <a:rPr lang="en-US" i="1" dirty="0">
                <a:latin typeface="Times New Roman" panose="02020603050405020304" pitchFamily="18" charset="0"/>
                <a:cs typeface="Times New Roman" panose="02020603050405020304" pitchFamily="18" charset="0"/>
              </a:rPr>
              <a:t>/</a:t>
            </a:r>
            <a:r>
              <a:rPr lang="en-US" i="1" dirty="0" err="1">
                <a:latin typeface="Times New Roman" panose="02020603050405020304" pitchFamily="18" charset="0"/>
                <a:cs typeface="Times New Roman" panose="02020603050405020304" pitchFamily="18" charset="0"/>
              </a:rPr>
              <a:t>laferrari</a:t>
            </a:r>
            <a:r>
              <a:rPr lang="en-US" i="1" dirty="0">
                <a:latin typeface="Times New Roman" panose="02020603050405020304" pitchFamily="18" charset="0"/>
                <a:cs typeface="Times New Roman" panose="02020603050405020304" pitchFamily="18" charset="0"/>
              </a:rPr>
              <a:t>/2015/</a:t>
            </a:r>
          </a:p>
        </p:txBody>
      </p:sp>
      <p:sp>
        <p:nvSpPr>
          <p:cNvPr id="25" name="TextBox 24">
            <a:extLst>
              <a:ext uri="{FF2B5EF4-FFF2-40B4-BE49-F238E27FC236}">
                <a16:creationId xmlns:a16="http://schemas.microsoft.com/office/drawing/2014/main" id="{7AE9DD76-E61C-7A44-84D1-A44965B834A5}"/>
              </a:ext>
            </a:extLst>
          </p:cNvPr>
          <p:cNvSpPr txBox="1"/>
          <p:nvPr/>
        </p:nvSpPr>
        <p:spPr>
          <a:xfrm>
            <a:off x="8298333" y="16143303"/>
            <a:ext cx="5940182" cy="664299"/>
          </a:xfrm>
          <a:prstGeom prst="rect">
            <a:avLst/>
          </a:prstGeom>
          <a:noFill/>
        </p:spPr>
        <p:txBody>
          <a:bodyPr wrap="square" rtlCol="0">
            <a:spAutoFit/>
          </a:bodyPr>
          <a:lstStyle/>
          <a:p>
            <a:r>
              <a:rPr lang="en-US" i="1" dirty="0">
                <a:latin typeface="Times New Roman" panose="02020603050405020304" pitchFamily="18" charset="0"/>
                <a:cs typeface="Times New Roman" panose="02020603050405020304" pitchFamily="18" charset="0"/>
              </a:rPr>
              <a:t>https://</a:t>
            </a:r>
            <a:r>
              <a:rPr lang="en-US" i="1" dirty="0" err="1">
                <a:latin typeface="Times New Roman" panose="02020603050405020304" pitchFamily="18" charset="0"/>
                <a:cs typeface="Times New Roman" panose="02020603050405020304" pitchFamily="18" charset="0"/>
              </a:rPr>
              <a:t>www.simscale.com</a:t>
            </a:r>
            <a:r>
              <a:rPr lang="en-US" i="1" dirty="0">
                <a:latin typeface="Times New Roman" panose="02020603050405020304" pitchFamily="18" charset="0"/>
                <a:cs typeface="Times New Roman" panose="02020603050405020304" pitchFamily="18" charset="0"/>
              </a:rPr>
              <a:t>/blog/2016/10/front-wing-f1-car-optimize/</a:t>
            </a:r>
          </a:p>
        </p:txBody>
      </p:sp>
      <p:pic>
        <p:nvPicPr>
          <p:cNvPr id="12" name="Picture 11">
            <a:extLst>
              <a:ext uri="{FF2B5EF4-FFF2-40B4-BE49-F238E27FC236}">
                <a16:creationId xmlns:a16="http://schemas.microsoft.com/office/drawing/2014/main" id="{002F5534-C701-6445-B51C-34F70CA80218}"/>
              </a:ext>
            </a:extLst>
          </p:cNvPr>
          <p:cNvPicPr>
            <a:picLocks noChangeAspect="1"/>
          </p:cNvPicPr>
          <p:nvPr/>
        </p:nvPicPr>
        <p:blipFill>
          <a:blip r:embed="rId10"/>
          <a:stretch>
            <a:fillRect/>
          </a:stretch>
        </p:blipFill>
        <p:spPr>
          <a:xfrm>
            <a:off x="14895803" y="18832776"/>
            <a:ext cx="2780777" cy="4171166"/>
          </a:xfrm>
          <a:prstGeom prst="rect">
            <a:avLst/>
          </a:prstGeom>
        </p:spPr>
      </p:pic>
      <p:sp>
        <p:nvSpPr>
          <p:cNvPr id="16" name="TextBox 15">
            <a:extLst>
              <a:ext uri="{FF2B5EF4-FFF2-40B4-BE49-F238E27FC236}">
                <a16:creationId xmlns:a16="http://schemas.microsoft.com/office/drawing/2014/main" id="{E1AEAACE-BF06-E24A-B487-FC95C9B0223E}"/>
              </a:ext>
            </a:extLst>
          </p:cNvPr>
          <p:cNvSpPr txBox="1"/>
          <p:nvPr/>
        </p:nvSpPr>
        <p:spPr>
          <a:xfrm>
            <a:off x="17868683" y="20456694"/>
            <a:ext cx="2445883" cy="923330"/>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https://</a:t>
            </a:r>
            <a:r>
              <a:rPr lang="en-US" dirty="0" err="1">
                <a:latin typeface="Times New Roman" panose="02020603050405020304" pitchFamily="18" charset="0"/>
                <a:cs typeface="Times New Roman" panose="02020603050405020304" pitchFamily="18" charset="0"/>
              </a:rPr>
              <a:t>photodune.net</a:t>
            </a:r>
            <a:r>
              <a:rPr lang="en-US" dirty="0">
                <a:latin typeface="Times New Roman" panose="02020603050405020304" pitchFamily="18" charset="0"/>
                <a:cs typeface="Times New Roman" panose="02020603050405020304" pitchFamily="18" charset="0"/>
              </a:rPr>
              <a:t>/item/solar-panels-and-wind-turbine/22548631</a:t>
            </a:r>
          </a:p>
        </p:txBody>
      </p:sp>
    </p:spTree>
    <p:extLst>
      <p:ext uri="{BB962C8B-B14F-4D97-AF65-F5344CB8AC3E}">
        <p14:creationId xmlns:p14="http://schemas.microsoft.com/office/powerpoint/2010/main" val="161286075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{E8EE650B-8FAD-6545-9008-91FA7D7378E8}tf10001069</Template>
  <TotalTime>1742</TotalTime>
  <Words>506</Words>
  <Application>Microsoft Office PowerPoint</Application>
  <PresentationFormat>Custom</PresentationFormat>
  <Paragraphs>65</Paragraphs>
  <Slides>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ＭＳ Ｐゴシック</vt:lpstr>
      <vt:lpstr>ＭＳ Ｐゴシック</vt:lpstr>
      <vt:lpstr>Arial</vt:lpstr>
      <vt:lpstr>Calibri</vt:lpstr>
      <vt:lpstr>Century Gothic</vt:lpstr>
      <vt:lpstr>Georgia</vt:lpstr>
      <vt:lpstr>Times New Roman</vt:lpstr>
      <vt:lpstr>Wingdings 3</vt:lpstr>
      <vt:lpstr>Wisp</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Kerry Tudor</cp:lastModifiedBy>
  <cp:revision>60</cp:revision>
  <dcterms:created xsi:type="dcterms:W3CDTF">2016-02-25T08:27:32Z</dcterms:created>
  <dcterms:modified xsi:type="dcterms:W3CDTF">2019-05-21T14:51:12Z</dcterms:modified>
</cp:coreProperties>
</file>