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omments/modernComment_104_521D8C74.xml" ContentType="application/vnd.ms-powerpoint.comment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1.xml" ContentType="application/inkml+xml"/>
  <Override PartName="/ppt/ink/ink2.xml" ContentType="application/inkml+xml"/>
  <Override PartName="/ppt/ink/ink3.xml" ContentType="application/inkml+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7" r:id="rId4"/>
    <p:sldId id="264" r:id="rId5"/>
    <p:sldId id="262" r:id="rId6"/>
    <p:sldId id="260" r:id="rId7"/>
    <p:sldId id="261" r:id="rId8"/>
    <p:sldId id="258" r:id="rId9"/>
    <p:sldId id="265" r:id="rId10"/>
    <p:sldId id="266" r:id="rId11"/>
    <p:sldId id="263"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AB0C5840-AA1F-B153-3101-5EE6C362F7C1}" name="Jessie Phillips (2404786)" initials="J(" userId="S::2404786@student.uwtsd.ac.uk::104f740e-769b-4f22-b074-9c180b8fdf80"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7A1C3E-9B1D-C1F0-608C-2B506563E915}" v="544" dt="2024-11-07T17:06:20.835"/>
    <p1510:client id="{4247C9CC-ECF2-FA20-40E5-1C47FD2FBAC6}" v="157" dt="2024-11-07T21:08:20.836"/>
    <p1510:client id="{4F198948-B21F-2679-6FB5-39C44946E355}" v="711" dt="2024-11-06T21:51:22.825"/>
    <p1510:client id="{5E5741E2-B9C7-DCA2-835B-679FB796FE60}" v="104" dt="2024-11-08T16:31:49.541"/>
    <p1510:client id="{AA8057AE-980A-6886-82B7-015B4B5D605F}" v="7" dt="2024-11-07T23:09:58.258"/>
    <p1510:client id="{B7149B79-7DFD-EABF-421C-DCC83F6F6084}" v="15" dt="2024-11-08T16:52:07.9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19" Type="http://schemas.microsoft.com/office/2018/10/relationships/authors" Targe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e Phillips (2404786)" userId="S::2404786@student.uwtsd.ac.uk::104f740e-769b-4f22-b074-9c180b8fdf80" providerId="AD" clId="Web-{4F198948-B21F-2679-6FB5-39C44946E355}"/>
    <pc:docChg chg="modSld addMainMaster delMainMaster">
      <pc:chgData name="Jessie Phillips (2404786)" userId="S::2404786@student.uwtsd.ac.uk::104f740e-769b-4f22-b074-9c180b8fdf80" providerId="AD" clId="Web-{4F198948-B21F-2679-6FB5-39C44946E355}" dt="2024-11-06T21:51:22.825" v="622" actId="1076"/>
      <pc:docMkLst>
        <pc:docMk/>
      </pc:docMkLst>
      <pc:sldChg chg="addSp delSp modSp mod setBg modClrScheme delDesignElem chgLayout">
        <pc:chgData name="Jessie Phillips (2404786)" userId="S::2404786@student.uwtsd.ac.uk::104f740e-769b-4f22-b074-9c180b8fdf80" providerId="AD" clId="Web-{4F198948-B21F-2679-6FB5-39C44946E355}" dt="2024-11-06T21:21:55.267" v="46"/>
        <pc:sldMkLst>
          <pc:docMk/>
          <pc:sldMk cId="1520482284" sldId="256"/>
        </pc:sldMkLst>
        <pc:spChg chg="mod ord">
          <ac:chgData name="Jessie Phillips (2404786)" userId="S::2404786@student.uwtsd.ac.uk::104f740e-769b-4f22-b074-9c180b8fdf80" providerId="AD" clId="Web-{4F198948-B21F-2679-6FB5-39C44946E355}" dt="2024-11-06T21:21:55.267" v="46"/>
          <ac:spMkLst>
            <pc:docMk/>
            <pc:sldMk cId="1520482284" sldId="256"/>
            <ac:spMk id="2" creationId="{AA70122A-4187-D568-892C-11AFF93D0AEE}"/>
          </ac:spMkLst>
        </pc:spChg>
        <pc:spChg chg="mod ord">
          <ac:chgData name="Jessie Phillips (2404786)" userId="S::2404786@student.uwtsd.ac.uk::104f740e-769b-4f22-b074-9c180b8fdf80" providerId="AD" clId="Web-{4F198948-B21F-2679-6FB5-39C44946E355}" dt="2024-11-06T21:21:55.267" v="46"/>
          <ac:spMkLst>
            <pc:docMk/>
            <pc:sldMk cId="1520482284" sldId="256"/>
            <ac:spMk id="3" creationId="{1BB959FD-D69E-5B28-7D1B-07A290B31608}"/>
          </ac:spMkLst>
        </pc:spChg>
        <pc:spChg chg="add">
          <ac:chgData name="Jessie Phillips (2404786)" userId="S::2404786@student.uwtsd.ac.uk::104f740e-769b-4f22-b074-9c180b8fdf80" providerId="AD" clId="Web-{4F198948-B21F-2679-6FB5-39C44946E355}" dt="2024-11-06T21:21:55.267" v="46"/>
          <ac:spMkLst>
            <pc:docMk/>
            <pc:sldMk cId="1520482284" sldId="256"/>
            <ac:spMk id="11" creationId="{54A6836E-C603-43CB-9DA7-89D8E3FA3838}"/>
          </ac:spMkLst>
        </pc:spChg>
        <pc:spChg chg="add">
          <ac:chgData name="Jessie Phillips (2404786)" userId="S::2404786@student.uwtsd.ac.uk::104f740e-769b-4f22-b074-9c180b8fdf80" providerId="AD" clId="Web-{4F198948-B21F-2679-6FB5-39C44946E355}" dt="2024-11-06T21:21:55.267" v="46"/>
          <ac:spMkLst>
            <pc:docMk/>
            <pc:sldMk cId="1520482284" sldId="256"/>
            <ac:spMk id="13" creationId="{296007DD-F9BF-4F0F-B8C6-C514B2841971}"/>
          </ac:spMkLst>
        </pc:spChg>
        <pc:grpChg chg="add">
          <ac:chgData name="Jessie Phillips (2404786)" userId="S::2404786@student.uwtsd.ac.uk::104f740e-769b-4f22-b074-9c180b8fdf80" providerId="AD" clId="Web-{4F198948-B21F-2679-6FB5-39C44946E355}" dt="2024-11-06T21:21:55.267" v="46"/>
          <ac:grpSpMkLst>
            <pc:docMk/>
            <pc:sldMk cId="1520482284" sldId="256"/>
            <ac:grpSpMk id="15" creationId="{8A0FAFCA-5C96-453B-83B7-A9AEF7F18960}"/>
          </ac:grpSpMkLst>
        </pc:grpChg>
        <pc:grpChg chg="add">
          <ac:chgData name="Jessie Phillips (2404786)" userId="S::2404786@student.uwtsd.ac.uk::104f740e-769b-4f22-b074-9c180b8fdf80" providerId="AD" clId="Web-{4F198948-B21F-2679-6FB5-39C44946E355}" dt="2024-11-06T21:21:55.267" v="46"/>
          <ac:grpSpMkLst>
            <pc:docMk/>
            <pc:sldMk cId="1520482284" sldId="256"/>
            <ac:grpSpMk id="21" creationId="{CD0398DD-AD75-4E2B-A3C6-35073082A8B4}"/>
          </ac:grpSpMkLst>
        </pc:grpChg>
      </pc:sldChg>
      <pc:sldChg chg="addSp delSp modSp mod modClrScheme delDesignElem chgLayout">
        <pc:chgData name="Jessie Phillips (2404786)" userId="S::2404786@student.uwtsd.ac.uk::104f740e-769b-4f22-b074-9c180b8fdf80" providerId="AD" clId="Web-{4F198948-B21F-2679-6FB5-39C44946E355}" dt="2024-11-06T21:24:40.227" v="83" actId="20577"/>
        <pc:sldMkLst>
          <pc:docMk/>
          <pc:sldMk cId="1584257787" sldId="257"/>
        </pc:sldMkLst>
        <pc:spChg chg="mod ord">
          <ac:chgData name="Jessie Phillips (2404786)" userId="S::2404786@student.uwtsd.ac.uk::104f740e-769b-4f22-b074-9c180b8fdf80" providerId="AD" clId="Web-{4F198948-B21F-2679-6FB5-39C44946E355}" dt="2024-11-06T21:22:08.707" v="48"/>
          <ac:spMkLst>
            <pc:docMk/>
            <pc:sldMk cId="1584257787" sldId="257"/>
            <ac:spMk id="2" creationId="{D897C11A-3652-18A8-9BAA-B52BEE787A34}"/>
          </ac:spMkLst>
        </pc:spChg>
        <pc:spChg chg="mod ord">
          <ac:chgData name="Jessie Phillips (2404786)" userId="S::2404786@student.uwtsd.ac.uk::104f740e-769b-4f22-b074-9c180b8fdf80" providerId="AD" clId="Web-{4F198948-B21F-2679-6FB5-39C44946E355}" dt="2024-11-06T21:24:40.227" v="83" actId="20577"/>
          <ac:spMkLst>
            <pc:docMk/>
            <pc:sldMk cId="1584257787" sldId="257"/>
            <ac:spMk id="3" creationId="{F4ADBBE0-6E99-4E1E-894C-356891FD0037}"/>
          </ac:spMkLst>
        </pc:spChg>
        <pc:spChg chg="add">
          <ac:chgData name="Jessie Phillips (2404786)" userId="S::2404786@student.uwtsd.ac.uk::104f740e-769b-4f22-b074-9c180b8fdf80" providerId="AD" clId="Web-{4F198948-B21F-2679-6FB5-39C44946E355}" dt="2024-11-06T21:22:08.707" v="48"/>
          <ac:spMkLst>
            <pc:docMk/>
            <pc:sldMk cId="1584257787" sldId="257"/>
            <ac:spMk id="5" creationId="{C30A849F-66D9-40C8-BEC8-35AFF8F4568F}"/>
          </ac:spMkLst>
        </pc:spChg>
        <pc:spChg chg="add">
          <ac:chgData name="Jessie Phillips (2404786)" userId="S::2404786@student.uwtsd.ac.uk::104f740e-769b-4f22-b074-9c180b8fdf80" providerId="AD" clId="Web-{4F198948-B21F-2679-6FB5-39C44946E355}" dt="2024-11-06T21:22:08.707" v="48"/>
          <ac:spMkLst>
            <pc:docMk/>
            <pc:sldMk cId="1584257787" sldId="257"/>
            <ac:spMk id="8" creationId="{D038248A-211C-4EEC-8401-C761B929FB52}"/>
          </ac:spMkLst>
        </pc:spChg>
        <pc:grpChg chg="add">
          <ac:chgData name="Jessie Phillips (2404786)" userId="S::2404786@student.uwtsd.ac.uk::104f740e-769b-4f22-b074-9c180b8fdf80" providerId="AD" clId="Web-{4F198948-B21F-2679-6FB5-39C44946E355}" dt="2024-11-06T21:22:08.707" v="48"/>
          <ac:grpSpMkLst>
            <pc:docMk/>
            <pc:sldMk cId="1584257787" sldId="257"/>
            <ac:grpSpMk id="6" creationId="{04542298-A2B1-480F-A11C-A40EDD19B857}"/>
          </ac:grpSpMkLst>
        </pc:grpChg>
        <pc:grpChg chg="add">
          <ac:chgData name="Jessie Phillips (2404786)" userId="S::2404786@student.uwtsd.ac.uk::104f740e-769b-4f22-b074-9c180b8fdf80" providerId="AD" clId="Web-{4F198948-B21F-2679-6FB5-39C44946E355}" dt="2024-11-06T21:22:08.707" v="48"/>
          <ac:grpSpMkLst>
            <pc:docMk/>
            <pc:sldMk cId="1584257787" sldId="257"/>
            <ac:grpSpMk id="18" creationId="{2A5C9C35-2375-49EB-B99C-17C87D42FE7C}"/>
          </ac:grpSpMkLst>
        </pc:grpChg>
      </pc:sldChg>
      <pc:sldChg chg="addSp delSp modSp mod setBg modClrScheme chgLayout">
        <pc:chgData name="Jessie Phillips (2404786)" userId="S::2404786@student.uwtsd.ac.uk::104f740e-769b-4f22-b074-9c180b8fdf80" providerId="AD" clId="Web-{4F198948-B21F-2679-6FB5-39C44946E355}" dt="2024-11-06T21:21:40.173" v="43"/>
        <pc:sldMkLst>
          <pc:docMk/>
          <pc:sldMk cId="465562524" sldId="258"/>
        </pc:sldMkLst>
        <pc:spChg chg="mod ord">
          <ac:chgData name="Jessie Phillips (2404786)" userId="S::2404786@student.uwtsd.ac.uk::104f740e-769b-4f22-b074-9c180b8fdf80" providerId="AD" clId="Web-{4F198948-B21F-2679-6FB5-39C44946E355}" dt="2024-11-06T21:21:40.173" v="43"/>
          <ac:spMkLst>
            <pc:docMk/>
            <pc:sldMk cId="465562524" sldId="258"/>
            <ac:spMk id="2" creationId="{B58388C1-8AFE-8D2A-925C-D05CB6E42039}"/>
          </ac:spMkLst>
        </pc:spChg>
        <pc:spChg chg="add">
          <ac:chgData name="Jessie Phillips (2404786)" userId="S::2404786@student.uwtsd.ac.uk::104f740e-769b-4f22-b074-9c180b8fdf80" providerId="AD" clId="Web-{4F198948-B21F-2679-6FB5-39C44946E355}" dt="2024-11-06T21:21:40.173" v="43"/>
          <ac:spMkLst>
            <pc:docMk/>
            <pc:sldMk cId="465562524" sldId="258"/>
            <ac:spMk id="31" creationId="{D038248A-211C-4EEC-8401-C761B929FB52}"/>
          </ac:spMkLst>
        </pc:spChg>
        <pc:spChg chg="add">
          <ac:chgData name="Jessie Phillips (2404786)" userId="S::2404786@student.uwtsd.ac.uk::104f740e-769b-4f22-b074-9c180b8fdf80" providerId="AD" clId="Web-{4F198948-B21F-2679-6FB5-39C44946E355}" dt="2024-11-06T21:21:40.173" v="43"/>
          <ac:spMkLst>
            <pc:docMk/>
            <pc:sldMk cId="465562524" sldId="258"/>
            <ac:spMk id="33" creationId="{C30A849F-66D9-40C8-BEC8-35AFF8F4568F}"/>
          </ac:spMkLst>
        </pc:spChg>
        <pc:grpChg chg="add">
          <ac:chgData name="Jessie Phillips (2404786)" userId="S::2404786@student.uwtsd.ac.uk::104f740e-769b-4f22-b074-9c180b8fdf80" providerId="AD" clId="Web-{4F198948-B21F-2679-6FB5-39C44946E355}" dt="2024-11-06T21:21:40.173" v="43"/>
          <ac:grpSpMkLst>
            <pc:docMk/>
            <pc:sldMk cId="465562524" sldId="258"/>
            <ac:grpSpMk id="35" creationId="{04542298-A2B1-480F-A11C-A40EDD19B857}"/>
          </ac:grpSpMkLst>
        </pc:grpChg>
        <pc:grpChg chg="add">
          <ac:chgData name="Jessie Phillips (2404786)" userId="S::2404786@student.uwtsd.ac.uk::104f740e-769b-4f22-b074-9c180b8fdf80" providerId="AD" clId="Web-{4F198948-B21F-2679-6FB5-39C44946E355}" dt="2024-11-06T21:21:40.173" v="43"/>
          <ac:grpSpMkLst>
            <pc:docMk/>
            <pc:sldMk cId="465562524" sldId="258"/>
            <ac:grpSpMk id="41" creationId="{2A5C9C35-2375-49EB-B99C-17C87D42FE7C}"/>
          </ac:grpSpMkLst>
        </pc:grpChg>
      </pc:sldChg>
      <pc:sldChg chg="addSp modSp mod setBg modClrScheme chgLayout">
        <pc:chgData name="Jessie Phillips (2404786)" userId="S::2404786@student.uwtsd.ac.uk::104f740e-769b-4f22-b074-9c180b8fdf80" providerId="AD" clId="Web-{4F198948-B21F-2679-6FB5-39C44946E355}" dt="2024-11-06T21:21:15.061" v="35"/>
        <pc:sldMkLst>
          <pc:docMk/>
          <pc:sldMk cId="1377668212" sldId="260"/>
        </pc:sldMkLst>
        <pc:spChg chg="mod ord">
          <ac:chgData name="Jessie Phillips (2404786)" userId="S::2404786@student.uwtsd.ac.uk::104f740e-769b-4f22-b074-9c180b8fdf80" providerId="AD" clId="Web-{4F198948-B21F-2679-6FB5-39C44946E355}" dt="2024-11-06T21:21:15.061" v="35"/>
          <ac:spMkLst>
            <pc:docMk/>
            <pc:sldMk cId="1377668212" sldId="260"/>
            <ac:spMk id="2" creationId="{6DF1E797-A33C-CD5B-8796-452F82CC08A2}"/>
          </ac:spMkLst>
        </pc:spChg>
        <pc:spChg chg="mod ord">
          <ac:chgData name="Jessie Phillips (2404786)" userId="S::2404786@student.uwtsd.ac.uk::104f740e-769b-4f22-b074-9c180b8fdf80" providerId="AD" clId="Web-{4F198948-B21F-2679-6FB5-39C44946E355}" dt="2024-11-06T21:21:15.061" v="35"/>
          <ac:spMkLst>
            <pc:docMk/>
            <pc:sldMk cId="1377668212" sldId="260"/>
            <ac:spMk id="3" creationId="{96FEC0EF-238A-5D91-C41D-D935125B305D}"/>
          </ac:spMkLst>
        </pc:spChg>
        <pc:spChg chg="add">
          <ac:chgData name="Jessie Phillips (2404786)" userId="S::2404786@student.uwtsd.ac.uk::104f740e-769b-4f22-b074-9c180b8fdf80" providerId="AD" clId="Web-{4F198948-B21F-2679-6FB5-39C44946E355}" dt="2024-11-06T21:21:15.061" v="35"/>
          <ac:spMkLst>
            <pc:docMk/>
            <pc:sldMk cId="1377668212" sldId="260"/>
            <ac:spMk id="8" creationId="{D038248A-211C-4EEC-8401-C761B929FB52}"/>
          </ac:spMkLst>
        </pc:spChg>
        <pc:spChg chg="add">
          <ac:chgData name="Jessie Phillips (2404786)" userId="S::2404786@student.uwtsd.ac.uk::104f740e-769b-4f22-b074-9c180b8fdf80" providerId="AD" clId="Web-{4F198948-B21F-2679-6FB5-39C44946E355}" dt="2024-11-06T21:21:15.061" v="35"/>
          <ac:spMkLst>
            <pc:docMk/>
            <pc:sldMk cId="1377668212" sldId="260"/>
            <ac:spMk id="10" creationId="{C30A849F-66D9-40C8-BEC8-35AFF8F4568F}"/>
          </ac:spMkLst>
        </pc:spChg>
        <pc:grpChg chg="add">
          <ac:chgData name="Jessie Phillips (2404786)" userId="S::2404786@student.uwtsd.ac.uk::104f740e-769b-4f22-b074-9c180b8fdf80" providerId="AD" clId="Web-{4F198948-B21F-2679-6FB5-39C44946E355}" dt="2024-11-06T21:21:15.061" v="35"/>
          <ac:grpSpMkLst>
            <pc:docMk/>
            <pc:sldMk cId="1377668212" sldId="260"/>
            <ac:grpSpMk id="12" creationId="{04542298-A2B1-480F-A11C-A40EDD19B857}"/>
          </ac:grpSpMkLst>
        </pc:grpChg>
        <pc:grpChg chg="add">
          <ac:chgData name="Jessie Phillips (2404786)" userId="S::2404786@student.uwtsd.ac.uk::104f740e-769b-4f22-b074-9c180b8fdf80" providerId="AD" clId="Web-{4F198948-B21F-2679-6FB5-39C44946E355}" dt="2024-11-06T21:21:15.061" v="35"/>
          <ac:grpSpMkLst>
            <pc:docMk/>
            <pc:sldMk cId="1377668212" sldId="260"/>
            <ac:grpSpMk id="18" creationId="{2A5C9C35-2375-49EB-B99C-17C87D42FE7C}"/>
          </ac:grpSpMkLst>
        </pc:grpChg>
      </pc:sldChg>
      <pc:sldChg chg="addSp modSp mod setBg modClrScheme chgLayout">
        <pc:chgData name="Jessie Phillips (2404786)" userId="S::2404786@student.uwtsd.ac.uk::104f740e-769b-4f22-b074-9c180b8fdf80" providerId="AD" clId="Web-{4F198948-B21F-2679-6FB5-39C44946E355}" dt="2024-11-06T21:21:18.718" v="36"/>
        <pc:sldMkLst>
          <pc:docMk/>
          <pc:sldMk cId="3743833508" sldId="261"/>
        </pc:sldMkLst>
        <pc:spChg chg="mod ord">
          <ac:chgData name="Jessie Phillips (2404786)" userId="S::2404786@student.uwtsd.ac.uk::104f740e-769b-4f22-b074-9c180b8fdf80" providerId="AD" clId="Web-{4F198948-B21F-2679-6FB5-39C44946E355}" dt="2024-11-06T21:21:18.718" v="36"/>
          <ac:spMkLst>
            <pc:docMk/>
            <pc:sldMk cId="3743833508" sldId="261"/>
            <ac:spMk id="2" creationId="{7CD5439B-63A2-9304-32B8-EA311C920B91}"/>
          </ac:spMkLst>
        </pc:spChg>
        <pc:spChg chg="mod ord">
          <ac:chgData name="Jessie Phillips (2404786)" userId="S::2404786@student.uwtsd.ac.uk::104f740e-769b-4f22-b074-9c180b8fdf80" providerId="AD" clId="Web-{4F198948-B21F-2679-6FB5-39C44946E355}" dt="2024-11-06T21:21:18.718" v="36"/>
          <ac:spMkLst>
            <pc:docMk/>
            <pc:sldMk cId="3743833508" sldId="261"/>
            <ac:spMk id="3" creationId="{A56B8B9F-B414-1662-A8E6-B1D5C2C0921C}"/>
          </ac:spMkLst>
        </pc:spChg>
        <pc:spChg chg="add">
          <ac:chgData name="Jessie Phillips (2404786)" userId="S::2404786@student.uwtsd.ac.uk::104f740e-769b-4f22-b074-9c180b8fdf80" providerId="AD" clId="Web-{4F198948-B21F-2679-6FB5-39C44946E355}" dt="2024-11-06T21:21:18.718" v="36"/>
          <ac:spMkLst>
            <pc:docMk/>
            <pc:sldMk cId="3743833508" sldId="261"/>
            <ac:spMk id="8" creationId="{D038248A-211C-4EEC-8401-C761B929FB52}"/>
          </ac:spMkLst>
        </pc:spChg>
        <pc:spChg chg="add">
          <ac:chgData name="Jessie Phillips (2404786)" userId="S::2404786@student.uwtsd.ac.uk::104f740e-769b-4f22-b074-9c180b8fdf80" providerId="AD" clId="Web-{4F198948-B21F-2679-6FB5-39C44946E355}" dt="2024-11-06T21:21:18.718" v="36"/>
          <ac:spMkLst>
            <pc:docMk/>
            <pc:sldMk cId="3743833508" sldId="261"/>
            <ac:spMk id="10" creationId="{C30A849F-66D9-40C8-BEC8-35AFF8F4568F}"/>
          </ac:spMkLst>
        </pc:spChg>
        <pc:grpChg chg="add">
          <ac:chgData name="Jessie Phillips (2404786)" userId="S::2404786@student.uwtsd.ac.uk::104f740e-769b-4f22-b074-9c180b8fdf80" providerId="AD" clId="Web-{4F198948-B21F-2679-6FB5-39C44946E355}" dt="2024-11-06T21:21:18.718" v="36"/>
          <ac:grpSpMkLst>
            <pc:docMk/>
            <pc:sldMk cId="3743833508" sldId="261"/>
            <ac:grpSpMk id="12" creationId="{04542298-A2B1-480F-A11C-A40EDD19B857}"/>
          </ac:grpSpMkLst>
        </pc:grpChg>
        <pc:grpChg chg="add">
          <ac:chgData name="Jessie Phillips (2404786)" userId="S::2404786@student.uwtsd.ac.uk::104f740e-769b-4f22-b074-9c180b8fdf80" providerId="AD" clId="Web-{4F198948-B21F-2679-6FB5-39C44946E355}" dt="2024-11-06T21:21:18.718" v="36"/>
          <ac:grpSpMkLst>
            <pc:docMk/>
            <pc:sldMk cId="3743833508" sldId="261"/>
            <ac:grpSpMk id="18" creationId="{2A5C9C35-2375-49EB-B99C-17C87D42FE7C}"/>
          </ac:grpSpMkLst>
        </pc:grpChg>
      </pc:sldChg>
      <pc:sldChg chg="addSp modSp mod setBg modClrScheme chgLayout">
        <pc:chgData name="Jessie Phillips (2404786)" userId="S::2404786@student.uwtsd.ac.uk::104f740e-769b-4f22-b074-9c180b8fdf80" providerId="AD" clId="Web-{4F198948-B21F-2679-6FB5-39C44946E355}" dt="2024-11-06T21:51:22.825" v="622" actId="1076"/>
        <pc:sldMkLst>
          <pc:docMk/>
          <pc:sldMk cId="589395264" sldId="262"/>
        </pc:sldMkLst>
        <pc:spChg chg="mod ord">
          <ac:chgData name="Jessie Phillips (2404786)" userId="S::2404786@student.uwtsd.ac.uk::104f740e-769b-4f22-b074-9c180b8fdf80" providerId="AD" clId="Web-{4F198948-B21F-2679-6FB5-39C44946E355}" dt="2024-11-06T21:51:22.825" v="622" actId="1076"/>
          <ac:spMkLst>
            <pc:docMk/>
            <pc:sldMk cId="589395264" sldId="262"/>
            <ac:spMk id="2" creationId="{BBD9F415-35B3-4B2F-6B8D-DBDF4A5EF672}"/>
          </ac:spMkLst>
        </pc:spChg>
        <pc:spChg chg="mod ord">
          <ac:chgData name="Jessie Phillips (2404786)" userId="S::2404786@student.uwtsd.ac.uk::104f740e-769b-4f22-b074-9c180b8fdf80" providerId="AD" clId="Web-{4F198948-B21F-2679-6FB5-39C44946E355}" dt="2024-11-06T21:45:35.530" v="486" actId="14100"/>
          <ac:spMkLst>
            <pc:docMk/>
            <pc:sldMk cId="589395264" sldId="262"/>
            <ac:spMk id="3" creationId="{C5669745-F14C-88B2-87F1-90136E658129}"/>
          </ac:spMkLst>
        </pc:spChg>
        <pc:spChg chg="add mod">
          <ac:chgData name="Jessie Phillips (2404786)" userId="S::2404786@student.uwtsd.ac.uk::104f740e-769b-4f22-b074-9c180b8fdf80" providerId="AD" clId="Web-{4F198948-B21F-2679-6FB5-39C44946E355}" dt="2024-11-06T21:47:07.614" v="538" actId="20577"/>
          <ac:spMkLst>
            <pc:docMk/>
            <pc:sldMk cId="589395264" sldId="262"/>
            <ac:spMk id="4" creationId="{D9E02D31-64B3-BB9A-85F8-4FA80584A912}"/>
          </ac:spMkLst>
        </pc:spChg>
        <pc:spChg chg="add mod">
          <ac:chgData name="Jessie Phillips (2404786)" userId="S::2404786@student.uwtsd.ac.uk::104f740e-769b-4f22-b074-9c180b8fdf80" providerId="AD" clId="Web-{4F198948-B21F-2679-6FB5-39C44946E355}" dt="2024-11-06T21:51:17.481" v="621" actId="1076"/>
          <ac:spMkLst>
            <pc:docMk/>
            <pc:sldMk cId="589395264" sldId="262"/>
            <ac:spMk id="5" creationId="{CFB88919-BDC8-3236-15C9-6585460AAF12}"/>
          </ac:spMkLst>
        </pc:spChg>
        <pc:spChg chg="add">
          <ac:chgData name="Jessie Phillips (2404786)" userId="S::2404786@student.uwtsd.ac.uk::104f740e-769b-4f22-b074-9c180b8fdf80" providerId="AD" clId="Web-{4F198948-B21F-2679-6FB5-39C44946E355}" dt="2024-11-06T21:21:09.155" v="34"/>
          <ac:spMkLst>
            <pc:docMk/>
            <pc:sldMk cId="589395264" sldId="262"/>
            <ac:spMk id="8" creationId="{D038248A-211C-4EEC-8401-C761B929FB52}"/>
          </ac:spMkLst>
        </pc:spChg>
        <pc:spChg chg="add">
          <ac:chgData name="Jessie Phillips (2404786)" userId="S::2404786@student.uwtsd.ac.uk::104f740e-769b-4f22-b074-9c180b8fdf80" providerId="AD" clId="Web-{4F198948-B21F-2679-6FB5-39C44946E355}" dt="2024-11-06T21:21:09.155" v="34"/>
          <ac:spMkLst>
            <pc:docMk/>
            <pc:sldMk cId="589395264" sldId="262"/>
            <ac:spMk id="10" creationId="{C30A849F-66D9-40C8-BEC8-35AFF8F4568F}"/>
          </ac:spMkLst>
        </pc:spChg>
        <pc:grpChg chg="add">
          <ac:chgData name="Jessie Phillips (2404786)" userId="S::2404786@student.uwtsd.ac.uk::104f740e-769b-4f22-b074-9c180b8fdf80" providerId="AD" clId="Web-{4F198948-B21F-2679-6FB5-39C44946E355}" dt="2024-11-06T21:21:09.155" v="34"/>
          <ac:grpSpMkLst>
            <pc:docMk/>
            <pc:sldMk cId="589395264" sldId="262"/>
            <ac:grpSpMk id="12" creationId="{04542298-A2B1-480F-A11C-A40EDD19B857}"/>
          </ac:grpSpMkLst>
        </pc:grpChg>
        <pc:grpChg chg="add">
          <ac:chgData name="Jessie Phillips (2404786)" userId="S::2404786@student.uwtsd.ac.uk::104f740e-769b-4f22-b074-9c180b8fdf80" providerId="AD" clId="Web-{4F198948-B21F-2679-6FB5-39C44946E355}" dt="2024-11-06T21:21:09.155" v="34"/>
          <ac:grpSpMkLst>
            <pc:docMk/>
            <pc:sldMk cId="589395264" sldId="262"/>
            <ac:grpSpMk id="18" creationId="{2A5C9C35-2375-49EB-B99C-17C87D42FE7C}"/>
          </ac:grpSpMkLst>
        </pc:grpChg>
      </pc:sldChg>
      <pc:sldChg chg="addSp modSp mod setBg modClrScheme chgLayout">
        <pc:chgData name="Jessie Phillips (2404786)" userId="S::2404786@student.uwtsd.ac.uk::104f740e-769b-4f22-b074-9c180b8fdf80" providerId="AD" clId="Web-{4F198948-B21F-2679-6FB5-39C44946E355}" dt="2024-11-06T21:21:49.251" v="45"/>
        <pc:sldMkLst>
          <pc:docMk/>
          <pc:sldMk cId="1394498464" sldId="263"/>
        </pc:sldMkLst>
        <pc:spChg chg="mod ord">
          <ac:chgData name="Jessie Phillips (2404786)" userId="S::2404786@student.uwtsd.ac.uk::104f740e-769b-4f22-b074-9c180b8fdf80" providerId="AD" clId="Web-{4F198948-B21F-2679-6FB5-39C44946E355}" dt="2024-11-06T21:21:49.251" v="45"/>
          <ac:spMkLst>
            <pc:docMk/>
            <pc:sldMk cId="1394498464" sldId="263"/>
            <ac:spMk id="2" creationId="{97607627-4936-D835-9B3B-6E1C09E9D73E}"/>
          </ac:spMkLst>
        </pc:spChg>
        <pc:spChg chg="mod ord">
          <ac:chgData name="Jessie Phillips (2404786)" userId="S::2404786@student.uwtsd.ac.uk::104f740e-769b-4f22-b074-9c180b8fdf80" providerId="AD" clId="Web-{4F198948-B21F-2679-6FB5-39C44946E355}" dt="2024-11-06T21:21:49.251" v="45"/>
          <ac:spMkLst>
            <pc:docMk/>
            <pc:sldMk cId="1394498464" sldId="263"/>
            <ac:spMk id="3" creationId="{FE74F1AF-528A-534B-5885-6316781345D3}"/>
          </ac:spMkLst>
        </pc:spChg>
        <pc:spChg chg="add">
          <ac:chgData name="Jessie Phillips (2404786)" userId="S::2404786@student.uwtsd.ac.uk::104f740e-769b-4f22-b074-9c180b8fdf80" providerId="AD" clId="Web-{4F198948-B21F-2679-6FB5-39C44946E355}" dt="2024-11-06T21:21:49.251" v="45"/>
          <ac:spMkLst>
            <pc:docMk/>
            <pc:sldMk cId="1394498464" sldId="263"/>
            <ac:spMk id="8" creationId="{D038248A-211C-4EEC-8401-C761B929FB52}"/>
          </ac:spMkLst>
        </pc:spChg>
        <pc:spChg chg="add">
          <ac:chgData name="Jessie Phillips (2404786)" userId="S::2404786@student.uwtsd.ac.uk::104f740e-769b-4f22-b074-9c180b8fdf80" providerId="AD" clId="Web-{4F198948-B21F-2679-6FB5-39C44946E355}" dt="2024-11-06T21:21:49.251" v="45"/>
          <ac:spMkLst>
            <pc:docMk/>
            <pc:sldMk cId="1394498464" sldId="263"/>
            <ac:spMk id="10" creationId="{C30A849F-66D9-40C8-BEC8-35AFF8F4568F}"/>
          </ac:spMkLst>
        </pc:spChg>
        <pc:grpChg chg="add">
          <ac:chgData name="Jessie Phillips (2404786)" userId="S::2404786@student.uwtsd.ac.uk::104f740e-769b-4f22-b074-9c180b8fdf80" providerId="AD" clId="Web-{4F198948-B21F-2679-6FB5-39C44946E355}" dt="2024-11-06T21:21:49.251" v="45"/>
          <ac:grpSpMkLst>
            <pc:docMk/>
            <pc:sldMk cId="1394498464" sldId="263"/>
            <ac:grpSpMk id="12" creationId="{04542298-A2B1-480F-A11C-A40EDD19B857}"/>
          </ac:grpSpMkLst>
        </pc:grpChg>
        <pc:grpChg chg="add">
          <ac:chgData name="Jessie Phillips (2404786)" userId="S::2404786@student.uwtsd.ac.uk::104f740e-769b-4f22-b074-9c180b8fdf80" providerId="AD" clId="Web-{4F198948-B21F-2679-6FB5-39C44946E355}" dt="2024-11-06T21:21:49.251" v="45"/>
          <ac:grpSpMkLst>
            <pc:docMk/>
            <pc:sldMk cId="1394498464" sldId="263"/>
            <ac:grpSpMk id="18" creationId="{2A5C9C35-2375-49EB-B99C-17C87D42FE7C}"/>
          </ac:grpSpMkLst>
        </pc:grpChg>
      </pc:sldChg>
      <pc:sldChg chg="addSp delSp modSp mod setBg modClrScheme chgLayout">
        <pc:chgData name="Jessie Phillips (2404786)" userId="S::2404786@student.uwtsd.ac.uk::104f740e-769b-4f22-b074-9c180b8fdf80" providerId="AD" clId="Web-{4F198948-B21F-2679-6FB5-39C44946E355}" dt="2024-11-06T21:40:47.974" v="389" actId="20577"/>
        <pc:sldMkLst>
          <pc:docMk/>
          <pc:sldMk cId="1521743294" sldId="264"/>
        </pc:sldMkLst>
        <pc:spChg chg="mod ord">
          <ac:chgData name="Jessie Phillips (2404786)" userId="S::2404786@student.uwtsd.ac.uk::104f740e-769b-4f22-b074-9c180b8fdf80" providerId="AD" clId="Web-{4F198948-B21F-2679-6FB5-39C44946E355}" dt="2024-11-06T21:39:29.925" v="386" actId="1076"/>
          <ac:spMkLst>
            <pc:docMk/>
            <pc:sldMk cId="1521743294" sldId="264"/>
            <ac:spMk id="2" creationId="{1B979C4A-916F-BA76-7CFF-6915C8A29E5D}"/>
          </ac:spMkLst>
        </pc:spChg>
        <pc:spChg chg="add">
          <ac:chgData name="Jessie Phillips (2404786)" userId="S::2404786@student.uwtsd.ac.uk::104f740e-769b-4f22-b074-9c180b8fdf80" providerId="AD" clId="Web-{4F198948-B21F-2679-6FB5-39C44946E355}" dt="2024-11-06T21:21:03.905" v="33"/>
          <ac:spMkLst>
            <pc:docMk/>
            <pc:sldMk cId="1521743294" sldId="264"/>
            <ac:spMk id="17" creationId="{D038248A-211C-4EEC-8401-C761B929FB52}"/>
          </ac:spMkLst>
        </pc:spChg>
        <pc:spChg chg="add">
          <ac:chgData name="Jessie Phillips (2404786)" userId="S::2404786@student.uwtsd.ac.uk::104f740e-769b-4f22-b074-9c180b8fdf80" providerId="AD" clId="Web-{4F198948-B21F-2679-6FB5-39C44946E355}" dt="2024-11-06T21:21:03.905" v="33"/>
          <ac:spMkLst>
            <pc:docMk/>
            <pc:sldMk cId="1521743294" sldId="264"/>
            <ac:spMk id="23" creationId="{C30A849F-66D9-40C8-BEC8-35AFF8F4568F}"/>
          </ac:spMkLst>
        </pc:spChg>
        <pc:spChg chg="add mod">
          <ac:chgData name="Jessie Phillips (2404786)" userId="S::2404786@student.uwtsd.ac.uk::104f740e-769b-4f22-b074-9c180b8fdf80" providerId="AD" clId="Web-{4F198948-B21F-2679-6FB5-39C44946E355}" dt="2024-11-06T21:40:47.974" v="389" actId="20577"/>
          <ac:spMkLst>
            <pc:docMk/>
            <pc:sldMk cId="1521743294" sldId="264"/>
            <ac:spMk id="24" creationId="{5A0BEE11-8BA8-55FB-3CD6-36392222E55F}"/>
          </ac:spMkLst>
        </pc:spChg>
        <pc:grpChg chg="add">
          <ac:chgData name="Jessie Phillips (2404786)" userId="S::2404786@student.uwtsd.ac.uk::104f740e-769b-4f22-b074-9c180b8fdf80" providerId="AD" clId="Web-{4F198948-B21F-2679-6FB5-39C44946E355}" dt="2024-11-06T21:21:03.905" v="33"/>
          <ac:grpSpMkLst>
            <pc:docMk/>
            <pc:sldMk cId="1521743294" sldId="264"/>
            <ac:grpSpMk id="12" creationId="{04542298-A2B1-480F-A11C-A40EDD19B857}"/>
          </ac:grpSpMkLst>
        </pc:grpChg>
        <pc:grpChg chg="add">
          <ac:chgData name="Jessie Phillips (2404786)" userId="S::2404786@student.uwtsd.ac.uk::104f740e-769b-4f22-b074-9c180b8fdf80" providerId="AD" clId="Web-{4F198948-B21F-2679-6FB5-39C44946E355}" dt="2024-11-06T21:21:03.905" v="33"/>
          <ac:grpSpMkLst>
            <pc:docMk/>
            <pc:sldMk cId="1521743294" sldId="264"/>
            <ac:grpSpMk id="18" creationId="{2A5C9C35-2375-49EB-B99C-17C87D42FE7C}"/>
          </ac:grpSpMkLst>
        </pc:grpChg>
      </pc:sldChg>
      <pc:sldChg chg="addSp delSp modSp mod setBg modClrScheme chgLayout">
        <pc:chgData name="Jessie Phillips (2404786)" userId="S::2404786@student.uwtsd.ac.uk::104f740e-769b-4f22-b074-9c180b8fdf80" providerId="AD" clId="Web-{4F198948-B21F-2679-6FB5-39C44946E355}" dt="2024-11-06T21:21:34.985" v="42"/>
        <pc:sldMkLst>
          <pc:docMk/>
          <pc:sldMk cId="2836627571" sldId="265"/>
        </pc:sldMkLst>
        <pc:spChg chg="mod ord">
          <ac:chgData name="Jessie Phillips (2404786)" userId="S::2404786@student.uwtsd.ac.uk::104f740e-769b-4f22-b074-9c180b8fdf80" providerId="AD" clId="Web-{4F198948-B21F-2679-6FB5-39C44946E355}" dt="2024-11-06T21:21:34.985" v="42"/>
          <ac:spMkLst>
            <pc:docMk/>
            <pc:sldMk cId="2836627571" sldId="265"/>
            <ac:spMk id="2" creationId="{5E8A1116-0174-E0C6-B4A5-E84F932B6983}"/>
          </ac:spMkLst>
        </pc:spChg>
        <pc:spChg chg="mod ord">
          <ac:chgData name="Jessie Phillips (2404786)" userId="S::2404786@student.uwtsd.ac.uk::104f740e-769b-4f22-b074-9c180b8fdf80" providerId="AD" clId="Web-{4F198948-B21F-2679-6FB5-39C44946E355}" dt="2024-11-06T21:21:34.985" v="42"/>
          <ac:spMkLst>
            <pc:docMk/>
            <pc:sldMk cId="2836627571" sldId="265"/>
            <ac:spMk id="3" creationId="{6D5986F7-20BC-DB79-32E9-F04C6A7D0C9B}"/>
          </ac:spMkLst>
        </pc:spChg>
        <pc:spChg chg="add">
          <ac:chgData name="Jessie Phillips (2404786)" userId="S::2404786@student.uwtsd.ac.uk::104f740e-769b-4f22-b074-9c180b8fdf80" providerId="AD" clId="Web-{4F198948-B21F-2679-6FB5-39C44946E355}" dt="2024-11-06T21:21:34.985" v="42"/>
          <ac:spMkLst>
            <pc:docMk/>
            <pc:sldMk cId="2836627571" sldId="265"/>
            <ac:spMk id="23" creationId="{D038248A-211C-4EEC-8401-C761B929FB52}"/>
          </ac:spMkLst>
        </pc:spChg>
        <pc:spChg chg="add">
          <ac:chgData name="Jessie Phillips (2404786)" userId="S::2404786@student.uwtsd.ac.uk::104f740e-769b-4f22-b074-9c180b8fdf80" providerId="AD" clId="Web-{4F198948-B21F-2679-6FB5-39C44946E355}" dt="2024-11-06T21:21:34.985" v="42"/>
          <ac:spMkLst>
            <pc:docMk/>
            <pc:sldMk cId="2836627571" sldId="265"/>
            <ac:spMk id="24" creationId="{C30A849F-66D9-40C8-BEC8-35AFF8F4568F}"/>
          </ac:spMkLst>
        </pc:spChg>
        <pc:grpChg chg="add">
          <ac:chgData name="Jessie Phillips (2404786)" userId="S::2404786@student.uwtsd.ac.uk::104f740e-769b-4f22-b074-9c180b8fdf80" providerId="AD" clId="Web-{4F198948-B21F-2679-6FB5-39C44946E355}" dt="2024-11-06T21:21:34.985" v="42"/>
          <ac:grpSpMkLst>
            <pc:docMk/>
            <pc:sldMk cId="2836627571" sldId="265"/>
            <ac:grpSpMk id="18" creationId="{2A5C9C35-2375-49EB-B99C-17C87D42FE7C}"/>
          </ac:grpSpMkLst>
        </pc:grpChg>
        <pc:grpChg chg="add">
          <ac:chgData name="Jessie Phillips (2404786)" userId="S::2404786@student.uwtsd.ac.uk::104f740e-769b-4f22-b074-9c180b8fdf80" providerId="AD" clId="Web-{4F198948-B21F-2679-6FB5-39C44946E355}" dt="2024-11-06T21:21:34.985" v="42"/>
          <ac:grpSpMkLst>
            <pc:docMk/>
            <pc:sldMk cId="2836627571" sldId="265"/>
            <ac:grpSpMk id="25" creationId="{04542298-A2B1-480F-A11C-A40EDD19B857}"/>
          </ac:grpSpMkLst>
        </pc:grpChg>
      </pc:sldChg>
      <pc:sldChg chg="addSp modSp mod setBg modClrScheme chgLayout">
        <pc:chgData name="Jessie Phillips (2404786)" userId="S::2404786@student.uwtsd.ac.uk::104f740e-769b-4f22-b074-9c180b8fdf80" providerId="AD" clId="Web-{4F198948-B21F-2679-6FB5-39C44946E355}" dt="2024-11-06T21:21:45.142" v="44"/>
        <pc:sldMkLst>
          <pc:docMk/>
          <pc:sldMk cId="3556701365" sldId="266"/>
        </pc:sldMkLst>
        <pc:spChg chg="mod ord">
          <ac:chgData name="Jessie Phillips (2404786)" userId="S::2404786@student.uwtsd.ac.uk::104f740e-769b-4f22-b074-9c180b8fdf80" providerId="AD" clId="Web-{4F198948-B21F-2679-6FB5-39C44946E355}" dt="2024-11-06T21:21:45.142" v="44"/>
          <ac:spMkLst>
            <pc:docMk/>
            <pc:sldMk cId="3556701365" sldId="266"/>
            <ac:spMk id="2" creationId="{0DFE503F-9B46-8086-9E7F-88084650A365}"/>
          </ac:spMkLst>
        </pc:spChg>
        <pc:spChg chg="mod ord">
          <ac:chgData name="Jessie Phillips (2404786)" userId="S::2404786@student.uwtsd.ac.uk::104f740e-769b-4f22-b074-9c180b8fdf80" providerId="AD" clId="Web-{4F198948-B21F-2679-6FB5-39C44946E355}" dt="2024-11-06T21:21:45.142" v="44"/>
          <ac:spMkLst>
            <pc:docMk/>
            <pc:sldMk cId="3556701365" sldId="266"/>
            <ac:spMk id="3" creationId="{4B39C7C4-FD78-C016-AA8D-2147FA76A06A}"/>
          </ac:spMkLst>
        </pc:spChg>
        <pc:spChg chg="add">
          <ac:chgData name="Jessie Phillips (2404786)" userId="S::2404786@student.uwtsd.ac.uk::104f740e-769b-4f22-b074-9c180b8fdf80" providerId="AD" clId="Web-{4F198948-B21F-2679-6FB5-39C44946E355}" dt="2024-11-06T21:21:45.142" v="44"/>
          <ac:spMkLst>
            <pc:docMk/>
            <pc:sldMk cId="3556701365" sldId="266"/>
            <ac:spMk id="8" creationId="{D038248A-211C-4EEC-8401-C761B929FB52}"/>
          </ac:spMkLst>
        </pc:spChg>
        <pc:spChg chg="add">
          <ac:chgData name="Jessie Phillips (2404786)" userId="S::2404786@student.uwtsd.ac.uk::104f740e-769b-4f22-b074-9c180b8fdf80" providerId="AD" clId="Web-{4F198948-B21F-2679-6FB5-39C44946E355}" dt="2024-11-06T21:21:45.142" v="44"/>
          <ac:spMkLst>
            <pc:docMk/>
            <pc:sldMk cId="3556701365" sldId="266"/>
            <ac:spMk id="10" creationId="{C30A849F-66D9-40C8-BEC8-35AFF8F4568F}"/>
          </ac:spMkLst>
        </pc:spChg>
        <pc:grpChg chg="add">
          <ac:chgData name="Jessie Phillips (2404786)" userId="S::2404786@student.uwtsd.ac.uk::104f740e-769b-4f22-b074-9c180b8fdf80" providerId="AD" clId="Web-{4F198948-B21F-2679-6FB5-39C44946E355}" dt="2024-11-06T21:21:45.142" v="44"/>
          <ac:grpSpMkLst>
            <pc:docMk/>
            <pc:sldMk cId="3556701365" sldId="266"/>
            <ac:grpSpMk id="12" creationId="{04542298-A2B1-480F-A11C-A40EDD19B857}"/>
          </ac:grpSpMkLst>
        </pc:grpChg>
        <pc:grpChg chg="add">
          <ac:chgData name="Jessie Phillips (2404786)" userId="S::2404786@student.uwtsd.ac.uk::104f740e-769b-4f22-b074-9c180b8fdf80" providerId="AD" clId="Web-{4F198948-B21F-2679-6FB5-39C44946E355}" dt="2024-11-06T21:21:45.142" v="44"/>
          <ac:grpSpMkLst>
            <pc:docMk/>
            <pc:sldMk cId="3556701365" sldId="266"/>
            <ac:grpSpMk id="18" creationId="{2A5C9C35-2375-49EB-B99C-17C87D42FE7C}"/>
          </ac:grpSpMkLst>
        </pc:grpChg>
      </pc:sldChg>
      <pc:sldMasterChg chg="del delSldLayout">
        <pc:chgData name="Jessie Phillips (2404786)" userId="S::2404786@student.uwtsd.ac.uk::104f740e-769b-4f22-b074-9c180b8fdf80" providerId="AD" clId="Web-{4F198948-B21F-2679-6FB5-39C44946E355}" dt="2024-11-06T21:20:43.592" v="29"/>
        <pc:sldMasterMkLst>
          <pc:docMk/>
          <pc:sldMasterMk cId="2932595291" sldId="2147483648"/>
        </pc:sldMasterMkLst>
        <pc:sldLayoutChg chg="del">
          <pc:chgData name="Jessie Phillips (2404786)" userId="S::2404786@student.uwtsd.ac.uk::104f740e-769b-4f22-b074-9c180b8fdf80" providerId="AD" clId="Web-{4F198948-B21F-2679-6FB5-39C44946E355}" dt="2024-11-06T21:20:43.592" v="29"/>
          <pc:sldLayoutMkLst>
            <pc:docMk/>
            <pc:sldMasterMk cId="2932595291" sldId="2147483648"/>
            <pc:sldLayoutMk cId="2842969466" sldId="2147483649"/>
          </pc:sldLayoutMkLst>
        </pc:sldLayoutChg>
        <pc:sldLayoutChg chg="del">
          <pc:chgData name="Jessie Phillips (2404786)" userId="S::2404786@student.uwtsd.ac.uk::104f740e-769b-4f22-b074-9c180b8fdf80" providerId="AD" clId="Web-{4F198948-B21F-2679-6FB5-39C44946E355}" dt="2024-11-06T21:20:43.592" v="29"/>
          <pc:sldLayoutMkLst>
            <pc:docMk/>
            <pc:sldMasterMk cId="2932595291" sldId="2147483648"/>
            <pc:sldLayoutMk cId="107971995" sldId="2147483650"/>
          </pc:sldLayoutMkLst>
        </pc:sldLayoutChg>
        <pc:sldLayoutChg chg="del">
          <pc:chgData name="Jessie Phillips (2404786)" userId="S::2404786@student.uwtsd.ac.uk::104f740e-769b-4f22-b074-9c180b8fdf80" providerId="AD" clId="Web-{4F198948-B21F-2679-6FB5-39C44946E355}" dt="2024-11-06T21:20:43.592" v="29"/>
          <pc:sldLayoutMkLst>
            <pc:docMk/>
            <pc:sldMasterMk cId="2932595291" sldId="2147483648"/>
            <pc:sldLayoutMk cId="4043099635" sldId="2147483651"/>
          </pc:sldLayoutMkLst>
        </pc:sldLayoutChg>
        <pc:sldLayoutChg chg="del">
          <pc:chgData name="Jessie Phillips (2404786)" userId="S::2404786@student.uwtsd.ac.uk::104f740e-769b-4f22-b074-9c180b8fdf80" providerId="AD" clId="Web-{4F198948-B21F-2679-6FB5-39C44946E355}" dt="2024-11-06T21:20:43.592" v="29"/>
          <pc:sldLayoutMkLst>
            <pc:docMk/>
            <pc:sldMasterMk cId="2932595291" sldId="2147483648"/>
            <pc:sldLayoutMk cId="3767386298" sldId="2147483652"/>
          </pc:sldLayoutMkLst>
        </pc:sldLayoutChg>
        <pc:sldLayoutChg chg="del">
          <pc:chgData name="Jessie Phillips (2404786)" userId="S::2404786@student.uwtsd.ac.uk::104f740e-769b-4f22-b074-9c180b8fdf80" providerId="AD" clId="Web-{4F198948-B21F-2679-6FB5-39C44946E355}" dt="2024-11-06T21:20:43.592" v="29"/>
          <pc:sldLayoutMkLst>
            <pc:docMk/>
            <pc:sldMasterMk cId="2932595291" sldId="2147483648"/>
            <pc:sldLayoutMk cId="2550313471" sldId="2147483653"/>
          </pc:sldLayoutMkLst>
        </pc:sldLayoutChg>
        <pc:sldLayoutChg chg="del">
          <pc:chgData name="Jessie Phillips (2404786)" userId="S::2404786@student.uwtsd.ac.uk::104f740e-769b-4f22-b074-9c180b8fdf80" providerId="AD" clId="Web-{4F198948-B21F-2679-6FB5-39C44946E355}" dt="2024-11-06T21:20:43.592" v="29"/>
          <pc:sldLayoutMkLst>
            <pc:docMk/>
            <pc:sldMasterMk cId="2932595291" sldId="2147483648"/>
            <pc:sldLayoutMk cId="3903499727" sldId="2147483654"/>
          </pc:sldLayoutMkLst>
        </pc:sldLayoutChg>
        <pc:sldLayoutChg chg="del">
          <pc:chgData name="Jessie Phillips (2404786)" userId="S::2404786@student.uwtsd.ac.uk::104f740e-769b-4f22-b074-9c180b8fdf80" providerId="AD" clId="Web-{4F198948-B21F-2679-6FB5-39C44946E355}" dt="2024-11-06T21:20:43.592" v="29"/>
          <pc:sldLayoutMkLst>
            <pc:docMk/>
            <pc:sldMasterMk cId="2932595291" sldId="2147483648"/>
            <pc:sldLayoutMk cId="2505907099" sldId="2147483655"/>
          </pc:sldLayoutMkLst>
        </pc:sldLayoutChg>
        <pc:sldLayoutChg chg="del">
          <pc:chgData name="Jessie Phillips (2404786)" userId="S::2404786@student.uwtsd.ac.uk::104f740e-769b-4f22-b074-9c180b8fdf80" providerId="AD" clId="Web-{4F198948-B21F-2679-6FB5-39C44946E355}" dt="2024-11-06T21:20:43.592" v="29"/>
          <pc:sldLayoutMkLst>
            <pc:docMk/>
            <pc:sldMasterMk cId="2932595291" sldId="2147483648"/>
            <pc:sldLayoutMk cId="2748256080" sldId="2147483656"/>
          </pc:sldLayoutMkLst>
        </pc:sldLayoutChg>
        <pc:sldLayoutChg chg="del">
          <pc:chgData name="Jessie Phillips (2404786)" userId="S::2404786@student.uwtsd.ac.uk::104f740e-769b-4f22-b074-9c180b8fdf80" providerId="AD" clId="Web-{4F198948-B21F-2679-6FB5-39C44946E355}" dt="2024-11-06T21:20:43.592" v="29"/>
          <pc:sldLayoutMkLst>
            <pc:docMk/>
            <pc:sldMasterMk cId="2932595291" sldId="2147483648"/>
            <pc:sldLayoutMk cId="473766332" sldId="2147483657"/>
          </pc:sldLayoutMkLst>
        </pc:sldLayoutChg>
        <pc:sldLayoutChg chg="del">
          <pc:chgData name="Jessie Phillips (2404786)" userId="S::2404786@student.uwtsd.ac.uk::104f740e-769b-4f22-b074-9c180b8fdf80" providerId="AD" clId="Web-{4F198948-B21F-2679-6FB5-39C44946E355}" dt="2024-11-06T21:20:43.592" v="29"/>
          <pc:sldLayoutMkLst>
            <pc:docMk/>
            <pc:sldMasterMk cId="2932595291" sldId="2147483648"/>
            <pc:sldLayoutMk cId="3380183318" sldId="2147483658"/>
          </pc:sldLayoutMkLst>
        </pc:sldLayoutChg>
        <pc:sldLayoutChg chg="del">
          <pc:chgData name="Jessie Phillips (2404786)" userId="S::2404786@student.uwtsd.ac.uk::104f740e-769b-4f22-b074-9c180b8fdf80" providerId="AD" clId="Web-{4F198948-B21F-2679-6FB5-39C44946E355}" dt="2024-11-06T21:20:43.592" v="29"/>
          <pc:sldLayoutMkLst>
            <pc:docMk/>
            <pc:sldMasterMk cId="2932595291" sldId="2147483648"/>
            <pc:sldLayoutMk cId="2044026705" sldId="2147483659"/>
          </pc:sldLayoutMkLst>
        </pc:sldLayoutChg>
      </pc:sldMasterChg>
      <pc:sldMasterChg chg="add addSldLayout modSldLayout">
        <pc:chgData name="Jessie Phillips (2404786)" userId="S::2404786@student.uwtsd.ac.uk::104f740e-769b-4f22-b074-9c180b8fdf80" providerId="AD" clId="Web-{4F198948-B21F-2679-6FB5-39C44946E355}" dt="2024-11-06T21:20:43.592" v="29"/>
        <pc:sldMasterMkLst>
          <pc:docMk/>
          <pc:sldMasterMk cId="3955963319" sldId="2147483660"/>
        </pc:sldMasterMkLst>
        <pc:sldLayoutChg chg="add mod replId">
          <pc:chgData name="Jessie Phillips (2404786)" userId="S::2404786@student.uwtsd.ac.uk::104f740e-769b-4f22-b074-9c180b8fdf80" providerId="AD" clId="Web-{4F198948-B21F-2679-6FB5-39C44946E355}" dt="2024-11-06T21:20:43.592" v="29"/>
          <pc:sldLayoutMkLst>
            <pc:docMk/>
            <pc:sldMasterMk cId="3955963319" sldId="2147483660"/>
            <pc:sldLayoutMk cId="670501779" sldId="2147483661"/>
          </pc:sldLayoutMkLst>
        </pc:sldLayoutChg>
        <pc:sldLayoutChg chg="add mod replId">
          <pc:chgData name="Jessie Phillips (2404786)" userId="S::2404786@student.uwtsd.ac.uk::104f740e-769b-4f22-b074-9c180b8fdf80" providerId="AD" clId="Web-{4F198948-B21F-2679-6FB5-39C44946E355}" dt="2024-11-06T21:20:43.592" v="29"/>
          <pc:sldLayoutMkLst>
            <pc:docMk/>
            <pc:sldMasterMk cId="3955963319" sldId="2147483660"/>
            <pc:sldLayoutMk cId="4210220850" sldId="2147483662"/>
          </pc:sldLayoutMkLst>
        </pc:sldLayoutChg>
        <pc:sldLayoutChg chg="add mod replId">
          <pc:chgData name="Jessie Phillips (2404786)" userId="S::2404786@student.uwtsd.ac.uk::104f740e-769b-4f22-b074-9c180b8fdf80" providerId="AD" clId="Web-{4F198948-B21F-2679-6FB5-39C44946E355}" dt="2024-11-06T21:20:43.592" v="29"/>
          <pc:sldLayoutMkLst>
            <pc:docMk/>
            <pc:sldMasterMk cId="3955963319" sldId="2147483660"/>
            <pc:sldLayoutMk cId="3923527312" sldId="2147483663"/>
          </pc:sldLayoutMkLst>
        </pc:sldLayoutChg>
        <pc:sldLayoutChg chg="add mod replId">
          <pc:chgData name="Jessie Phillips (2404786)" userId="S::2404786@student.uwtsd.ac.uk::104f740e-769b-4f22-b074-9c180b8fdf80" providerId="AD" clId="Web-{4F198948-B21F-2679-6FB5-39C44946E355}" dt="2024-11-06T21:20:43.592" v="29"/>
          <pc:sldLayoutMkLst>
            <pc:docMk/>
            <pc:sldMasterMk cId="3955963319" sldId="2147483660"/>
            <pc:sldLayoutMk cId="1141595239" sldId="2147483664"/>
          </pc:sldLayoutMkLst>
        </pc:sldLayoutChg>
        <pc:sldLayoutChg chg="add mod replId">
          <pc:chgData name="Jessie Phillips (2404786)" userId="S::2404786@student.uwtsd.ac.uk::104f740e-769b-4f22-b074-9c180b8fdf80" providerId="AD" clId="Web-{4F198948-B21F-2679-6FB5-39C44946E355}" dt="2024-11-06T21:20:43.592" v="29"/>
          <pc:sldLayoutMkLst>
            <pc:docMk/>
            <pc:sldMasterMk cId="3955963319" sldId="2147483660"/>
            <pc:sldLayoutMk cId="51866866" sldId="2147483665"/>
          </pc:sldLayoutMkLst>
        </pc:sldLayoutChg>
        <pc:sldLayoutChg chg="add mod replId">
          <pc:chgData name="Jessie Phillips (2404786)" userId="S::2404786@student.uwtsd.ac.uk::104f740e-769b-4f22-b074-9c180b8fdf80" providerId="AD" clId="Web-{4F198948-B21F-2679-6FB5-39C44946E355}" dt="2024-11-06T21:20:43.592" v="29"/>
          <pc:sldLayoutMkLst>
            <pc:docMk/>
            <pc:sldMasterMk cId="3955963319" sldId="2147483660"/>
            <pc:sldLayoutMk cId="505518981" sldId="2147483666"/>
          </pc:sldLayoutMkLst>
        </pc:sldLayoutChg>
        <pc:sldLayoutChg chg="add mod replId">
          <pc:chgData name="Jessie Phillips (2404786)" userId="S::2404786@student.uwtsd.ac.uk::104f740e-769b-4f22-b074-9c180b8fdf80" providerId="AD" clId="Web-{4F198948-B21F-2679-6FB5-39C44946E355}" dt="2024-11-06T21:20:43.592" v="29"/>
          <pc:sldLayoutMkLst>
            <pc:docMk/>
            <pc:sldMasterMk cId="3955963319" sldId="2147483660"/>
            <pc:sldLayoutMk cId="842055184" sldId="2147483667"/>
          </pc:sldLayoutMkLst>
        </pc:sldLayoutChg>
        <pc:sldLayoutChg chg="add mod replId">
          <pc:chgData name="Jessie Phillips (2404786)" userId="S::2404786@student.uwtsd.ac.uk::104f740e-769b-4f22-b074-9c180b8fdf80" providerId="AD" clId="Web-{4F198948-B21F-2679-6FB5-39C44946E355}" dt="2024-11-06T21:20:43.592" v="29"/>
          <pc:sldLayoutMkLst>
            <pc:docMk/>
            <pc:sldMasterMk cId="3955963319" sldId="2147483660"/>
            <pc:sldLayoutMk cId="1525898639" sldId="2147483668"/>
          </pc:sldLayoutMkLst>
        </pc:sldLayoutChg>
        <pc:sldLayoutChg chg="add mod replId">
          <pc:chgData name="Jessie Phillips (2404786)" userId="S::2404786@student.uwtsd.ac.uk::104f740e-769b-4f22-b074-9c180b8fdf80" providerId="AD" clId="Web-{4F198948-B21F-2679-6FB5-39C44946E355}" dt="2024-11-06T21:20:43.592" v="29"/>
          <pc:sldLayoutMkLst>
            <pc:docMk/>
            <pc:sldMasterMk cId="3955963319" sldId="2147483660"/>
            <pc:sldLayoutMk cId="661753877" sldId="2147483669"/>
          </pc:sldLayoutMkLst>
        </pc:sldLayoutChg>
        <pc:sldLayoutChg chg="add mod replId">
          <pc:chgData name="Jessie Phillips (2404786)" userId="S::2404786@student.uwtsd.ac.uk::104f740e-769b-4f22-b074-9c180b8fdf80" providerId="AD" clId="Web-{4F198948-B21F-2679-6FB5-39C44946E355}" dt="2024-11-06T21:20:43.592" v="29"/>
          <pc:sldLayoutMkLst>
            <pc:docMk/>
            <pc:sldMasterMk cId="3955963319" sldId="2147483660"/>
            <pc:sldLayoutMk cId="2653594628" sldId="2147483670"/>
          </pc:sldLayoutMkLst>
        </pc:sldLayoutChg>
        <pc:sldLayoutChg chg="add mod replId">
          <pc:chgData name="Jessie Phillips (2404786)" userId="S::2404786@student.uwtsd.ac.uk::104f740e-769b-4f22-b074-9c180b8fdf80" providerId="AD" clId="Web-{4F198948-B21F-2679-6FB5-39C44946E355}" dt="2024-11-06T21:20:43.592" v="29"/>
          <pc:sldLayoutMkLst>
            <pc:docMk/>
            <pc:sldMasterMk cId="3955963319" sldId="2147483660"/>
            <pc:sldLayoutMk cId="1583113471" sldId="2147483671"/>
          </pc:sldLayoutMkLst>
        </pc:sldLayoutChg>
      </pc:sldMasterChg>
    </pc:docChg>
  </pc:docChgLst>
  <pc:docChgLst>
    <pc:chgData name="Jessie Phillips (2404786)" userId="S::2404786@student.uwtsd.ac.uk::104f740e-769b-4f22-b074-9c180b8fdf80" providerId="AD" clId="Web-{2A7A1C3E-9B1D-C1F0-608C-2B506563E915}"/>
    <pc:docChg chg="modSld">
      <pc:chgData name="Jessie Phillips (2404786)" userId="S::2404786@student.uwtsd.ac.uk::104f740e-769b-4f22-b074-9c180b8fdf80" providerId="AD" clId="Web-{2A7A1C3E-9B1D-C1F0-608C-2B506563E915}" dt="2024-11-07T17:06:20.835" v="351" actId="20577"/>
      <pc:docMkLst>
        <pc:docMk/>
      </pc:docMkLst>
      <pc:sldChg chg="modSp">
        <pc:chgData name="Jessie Phillips (2404786)" userId="S::2404786@student.uwtsd.ac.uk::104f740e-769b-4f22-b074-9c180b8fdf80" providerId="AD" clId="Web-{2A7A1C3E-9B1D-C1F0-608C-2B506563E915}" dt="2024-11-07T16:42:04.129" v="108" actId="20577"/>
        <pc:sldMkLst>
          <pc:docMk/>
          <pc:sldMk cId="1584257787" sldId="257"/>
        </pc:sldMkLst>
        <pc:spChg chg="mod">
          <ac:chgData name="Jessie Phillips (2404786)" userId="S::2404786@student.uwtsd.ac.uk::104f740e-769b-4f22-b074-9c180b8fdf80" providerId="AD" clId="Web-{2A7A1C3E-9B1D-C1F0-608C-2B506563E915}" dt="2024-11-07T16:42:04.129" v="108" actId="20577"/>
          <ac:spMkLst>
            <pc:docMk/>
            <pc:sldMk cId="1584257787" sldId="257"/>
            <ac:spMk id="3" creationId="{F4ADBBE0-6E99-4E1E-894C-356891FD0037}"/>
          </ac:spMkLst>
        </pc:spChg>
      </pc:sldChg>
      <pc:sldChg chg="modSp">
        <pc:chgData name="Jessie Phillips (2404786)" userId="S::2404786@student.uwtsd.ac.uk::104f740e-769b-4f22-b074-9c180b8fdf80" providerId="AD" clId="Web-{2A7A1C3E-9B1D-C1F0-608C-2B506563E915}" dt="2024-11-07T16:46:29.216" v="130" actId="14100"/>
        <pc:sldMkLst>
          <pc:docMk/>
          <pc:sldMk cId="465562524" sldId="258"/>
        </pc:sldMkLst>
        <pc:spChg chg="mod">
          <ac:chgData name="Jessie Phillips (2404786)" userId="S::2404786@student.uwtsd.ac.uk::104f740e-769b-4f22-b074-9c180b8fdf80" providerId="AD" clId="Web-{2A7A1C3E-9B1D-C1F0-608C-2B506563E915}" dt="2024-11-07T16:46:29.216" v="130" actId="14100"/>
          <ac:spMkLst>
            <pc:docMk/>
            <pc:sldMk cId="465562524" sldId="258"/>
            <ac:spMk id="2" creationId="{B58388C1-8AFE-8D2A-925C-D05CB6E42039}"/>
          </ac:spMkLst>
        </pc:spChg>
      </pc:sldChg>
      <pc:sldChg chg="modSp">
        <pc:chgData name="Jessie Phillips (2404786)" userId="S::2404786@student.uwtsd.ac.uk::104f740e-769b-4f22-b074-9c180b8fdf80" providerId="AD" clId="Web-{2A7A1C3E-9B1D-C1F0-608C-2B506563E915}" dt="2024-11-07T16:43:05.271" v="129" actId="20577"/>
        <pc:sldMkLst>
          <pc:docMk/>
          <pc:sldMk cId="1377668212" sldId="260"/>
        </pc:sldMkLst>
        <pc:spChg chg="mod">
          <ac:chgData name="Jessie Phillips (2404786)" userId="S::2404786@student.uwtsd.ac.uk::104f740e-769b-4f22-b074-9c180b8fdf80" providerId="AD" clId="Web-{2A7A1C3E-9B1D-C1F0-608C-2B506563E915}" dt="2024-11-07T16:43:05.271" v="129" actId="20577"/>
          <ac:spMkLst>
            <pc:docMk/>
            <pc:sldMk cId="1377668212" sldId="260"/>
            <ac:spMk id="3" creationId="{96FEC0EF-238A-5D91-C41D-D935125B305D}"/>
          </ac:spMkLst>
        </pc:spChg>
      </pc:sldChg>
      <pc:sldChg chg="modSp">
        <pc:chgData name="Jessie Phillips (2404786)" userId="S::2404786@student.uwtsd.ac.uk::104f740e-769b-4f22-b074-9c180b8fdf80" providerId="AD" clId="Web-{2A7A1C3E-9B1D-C1F0-608C-2B506563E915}" dt="2024-11-07T16:41:00.720" v="80" actId="20577"/>
        <pc:sldMkLst>
          <pc:docMk/>
          <pc:sldMk cId="1394498464" sldId="263"/>
        </pc:sldMkLst>
        <pc:spChg chg="mod">
          <ac:chgData name="Jessie Phillips (2404786)" userId="S::2404786@student.uwtsd.ac.uk::104f740e-769b-4f22-b074-9c180b8fdf80" providerId="AD" clId="Web-{2A7A1C3E-9B1D-C1F0-608C-2B506563E915}" dt="2024-11-07T16:32:24.874" v="29" actId="14100"/>
          <ac:spMkLst>
            <pc:docMk/>
            <pc:sldMk cId="1394498464" sldId="263"/>
            <ac:spMk id="2" creationId="{97607627-4936-D835-9B3B-6E1C09E9D73E}"/>
          </ac:spMkLst>
        </pc:spChg>
        <pc:spChg chg="mod">
          <ac:chgData name="Jessie Phillips (2404786)" userId="S::2404786@student.uwtsd.ac.uk::104f740e-769b-4f22-b074-9c180b8fdf80" providerId="AD" clId="Web-{2A7A1C3E-9B1D-C1F0-608C-2B506563E915}" dt="2024-11-07T16:41:00.720" v="80" actId="20577"/>
          <ac:spMkLst>
            <pc:docMk/>
            <pc:sldMk cId="1394498464" sldId="263"/>
            <ac:spMk id="3" creationId="{FE74F1AF-528A-534B-5885-6316781345D3}"/>
          </ac:spMkLst>
        </pc:spChg>
      </pc:sldChg>
      <pc:sldChg chg="addSp modSp">
        <pc:chgData name="Jessie Phillips (2404786)" userId="S::2404786@student.uwtsd.ac.uk::104f740e-769b-4f22-b074-9c180b8fdf80" providerId="AD" clId="Web-{2A7A1C3E-9B1D-C1F0-608C-2B506563E915}" dt="2024-11-07T17:06:20.835" v="351" actId="20577"/>
        <pc:sldMkLst>
          <pc:docMk/>
          <pc:sldMk cId="2836627571" sldId="265"/>
        </pc:sldMkLst>
        <pc:spChg chg="mod">
          <ac:chgData name="Jessie Phillips (2404786)" userId="S::2404786@student.uwtsd.ac.uk::104f740e-769b-4f22-b074-9c180b8fdf80" providerId="AD" clId="Web-{2A7A1C3E-9B1D-C1F0-608C-2B506563E915}" dt="2024-11-07T16:46:34.888" v="131" actId="14100"/>
          <ac:spMkLst>
            <pc:docMk/>
            <pc:sldMk cId="2836627571" sldId="265"/>
            <ac:spMk id="2" creationId="{5E8A1116-0174-E0C6-B4A5-E84F932B6983}"/>
          </ac:spMkLst>
        </pc:spChg>
        <pc:spChg chg="mod">
          <ac:chgData name="Jessie Phillips (2404786)" userId="S::2404786@student.uwtsd.ac.uk::104f740e-769b-4f22-b074-9c180b8fdf80" providerId="AD" clId="Web-{2A7A1C3E-9B1D-C1F0-608C-2B506563E915}" dt="2024-11-07T16:47:39.609" v="133" actId="14100"/>
          <ac:spMkLst>
            <pc:docMk/>
            <pc:sldMk cId="2836627571" sldId="265"/>
            <ac:spMk id="3" creationId="{6D5986F7-20BC-DB79-32E9-F04C6A7D0C9B}"/>
          </ac:spMkLst>
        </pc:spChg>
        <pc:spChg chg="add mod">
          <ac:chgData name="Jessie Phillips (2404786)" userId="S::2404786@student.uwtsd.ac.uk::104f740e-769b-4f22-b074-9c180b8fdf80" providerId="AD" clId="Web-{2A7A1C3E-9B1D-C1F0-608C-2B506563E915}" dt="2024-11-07T17:06:20.835" v="351" actId="20577"/>
          <ac:spMkLst>
            <pc:docMk/>
            <pc:sldMk cId="2836627571" sldId="265"/>
            <ac:spMk id="4" creationId="{ECA122C1-9DF8-8363-AAC2-FDFDE94E4802}"/>
          </ac:spMkLst>
        </pc:spChg>
      </pc:sldChg>
    </pc:docChg>
  </pc:docChgLst>
  <pc:docChgLst>
    <pc:chgData name="Jessie Phillips (2404786)" userId="S::2404786@student.uwtsd.ac.uk::104f740e-769b-4f22-b074-9c180b8fdf80" providerId="AD" clId="Web-{5E5741E2-B9C7-DCA2-835B-679FB796FE60}"/>
    <pc:docChg chg="mod addSld delSld modSld">
      <pc:chgData name="Jessie Phillips (2404786)" userId="S::2404786@student.uwtsd.ac.uk::104f740e-769b-4f22-b074-9c180b8fdf80" providerId="AD" clId="Web-{5E5741E2-B9C7-DCA2-835B-679FB796FE60}" dt="2024-11-08T16:31:49.541" v="109"/>
      <pc:docMkLst>
        <pc:docMk/>
      </pc:docMkLst>
      <pc:sldChg chg="addSp delSp modSp">
        <pc:chgData name="Jessie Phillips (2404786)" userId="S::2404786@student.uwtsd.ac.uk::104f740e-769b-4f22-b074-9c180b8fdf80" providerId="AD" clId="Web-{5E5741E2-B9C7-DCA2-835B-679FB796FE60}" dt="2024-11-08T16:22:00.462" v="102"/>
        <pc:sldMkLst>
          <pc:docMk/>
          <pc:sldMk cId="465562524" sldId="258"/>
        </pc:sldMkLst>
        <pc:spChg chg="mod">
          <ac:chgData name="Jessie Phillips (2404786)" userId="S::2404786@student.uwtsd.ac.uk::104f740e-769b-4f22-b074-9c180b8fdf80" providerId="AD" clId="Web-{5E5741E2-B9C7-DCA2-835B-679FB796FE60}" dt="2024-11-08T16:22:00.462" v="102"/>
          <ac:spMkLst>
            <pc:docMk/>
            <pc:sldMk cId="465562524" sldId="258"/>
            <ac:spMk id="2" creationId="{B58388C1-8AFE-8D2A-925C-D05CB6E42039}"/>
          </ac:spMkLst>
        </pc:spChg>
        <pc:spChg chg="mod">
          <ac:chgData name="Jessie Phillips (2404786)" userId="S::2404786@student.uwtsd.ac.uk::104f740e-769b-4f22-b074-9c180b8fdf80" providerId="AD" clId="Web-{5E5741E2-B9C7-DCA2-835B-679FB796FE60}" dt="2024-11-08T16:22:00.462" v="102"/>
          <ac:spMkLst>
            <pc:docMk/>
            <pc:sldMk cId="465562524" sldId="258"/>
            <ac:spMk id="4" creationId="{0679B354-837B-940E-72EE-7B48155767D6}"/>
          </ac:spMkLst>
        </pc:spChg>
        <pc:spChg chg="del">
          <ac:chgData name="Jessie Phillips (2404786)" userId="S::2404786@student.uwtsd.ac.uk::104f740e-769b-4f22-b074-9c180b8fdf80" providerId="AD" clId="Web-{5E5741E2-B9C7-DCA2-835B-679FB796FE60}" dt="2024-11-08T16:22:00.462" v="102"/>
          <ac:spMkLst>
            <pc:docMk/>
            <pc:sldMk cId="465562524" sldId="258"/>
            <ac:spMk id="31" creationId="{D038248A-211C-4EEC-8401-C761B929FB52}"/>
          </ac:spMkLst>
        </pc:spChg>
        <pc:spChg chg="del">
          <ac:chgData name="Jessie Phillips (2404786)" userId="S::2404786@student.uwtsd.ac.uk::104f740e-769b-4f22-b074-9c180b8fdf80" providerId="AD" clId="Web-{5E5741E2-B9C7-DCA2-835B-679FB796FE60}" dt="2024-11-08T16:22:00.462" v="102"/>
          <ac:spMkLst>
            <pc:docMk/>
            <pc:sldMk cId="465562524" sldId="258"/>
            <ac:spMk id="33" creationId="{C30A849F-66D9-40C8-BEC8-35AFF8F4568F}"/>
          </ac:spMkLst>
        </pc:spChg>
        <pc:spChg chg="add">
          <ac:chgData name="Jessie Phillips (2404786)" userId="S::2404786@student.uwtsd.ac.uk::104f740e-769b-4f22-b074-9c180b8fdf80" providerId="AD" clId="Web-{5E5741E2-B9C7-DCA2-835B-679FB796FE60}" dt="2024-11-08T16:22:00.462" v="102"/>
          <ac:spMkLst>
            <pc:docMk/>
            <pc:sldMk cId="465562524" sldId="258"/>
            <ac:spMk id="50" creationId="{743AA782-23D1-4521-8CAD-47662984AA08}"/>
          </ac:spMkLst>
        </pc:spChg>
        <pc:spChg chg="add">
          <ac:chgData name="Jessie Phillips (2404786)" userId="S::2404786@student.uwtsd.ac.uk::104f740e-769b-4f22-b074-9c180b8fdf80" providerId="AD" clId="Web-{5E5741E2-B9C7-DCA2-835B-679FB796FE60}" dt="2024-11-08T16:22:00.462" v="102"/>
          <ac:spMkLst>
            <pc:docMk/>
            <pc:sldMk cId="465562524" sldId="258"/>
            <ac:spMk id="52" creationId="{71877DBC-BB60-40F0-AC93-2ACDBAAE60CE}"/>
          </ac:spMkLst>
        </pc:spChg>
        <pc:grpChg chg="del">
          <ac:chgData name="Jessie Phillips (2404786)" userId="S::2404786@student.uwtsd.ac.uk::104f740e-769b-4f22-b074-9c180b8fdf80" providerId="AD" clId="Web-{5E5741E2-B9C7-DCA2-835B-679FB796FE60}" dt="2024-11-08T16:22:00.462" v="102"/>
          <ac:grpSpMkLst>
            <pc:docMk/>
            <pc:sldMk cId="465562524" sldId="258"/>
            <ac:grpSpMk id="35" creationId="{04542298-A2B1-480F-A11C-A40EDD19B857}"/>
          </ac:grpSpMkLst>
        </pc:grpChg>
        <pc:grpChg chg="del">
          <ac:chgData name="Jessie Phillips (2404786)" userId="S::2404786@student.uwtsd.ac.uk::104f740e-769b-4f22-b074-9c180b8fdf80" providerId="AD" clId="Web-{5E5741E2-B9C7-DCA2-835B-679FB796FE60}" dt="2024-11-08T16:22:00.462" v="102"/>
          <ac:grpSpMkLst>
            <pc:docMk/>
            <pc:sldMk cId="465562524" sldId="258"/>
            <ac:grpSpMk id="41" creationId="{2A5C9C35-2375-49EB-B99C-17C87D42FE7C}"/>
          </ac:grpSpMkLst>
        </pc:grpChg>
        <pc:picChg chg="add mod">
          <ac:chgData name="Jessie Phillips (2404786)" userId="S::2404786@student.uwtsd.ac.uk::104f740e-769b-4f22-b074-9c180b8fdf80" providerId="AD" clId="Web-{5E5741E2-B9C7-DCA2-835B-679FB796FE60}" dt="2024-11-08T16:22:00.462" v="102"/>
          <ac:picMkLst>
            <pc:docMk/>
            <pc:sldMk cId="465562524" sldId="258"/>
            <ac:picMk id="3" creationId="{3FED8AD4-C606-C995-BD63-8C7506A02DF0}"/>
          </ac:picMkLst>
        </pc:picChg>
      </pc:sldChg>
      <pc:sldChg chg="addSp delSp modSp">
        <pc:chgData name="Jessie Phillips (2404786)" userId="S::2404786@student.uwtsd.ac.uk::104f740e-769b-4f22-b074-9c180b8fdf80" providerId="AD" clId="Web-{5E5741E2-B9C7-DCA2-835B-679FB796FE60}" dt="2024-11-08T16:22:12.275" v="103"/>
        <pc:sldMkLst>
          <pc:docMk/>
          <pc:sldMk cId="3743833508" sldId="261"/>
        </pc:sldMkLst>
        <pc:spChg chg="mod">
          <ac:chgData name="Jessie Phillips (2404786)" userId="S::2404786@student.uwtsd.ac.uk::104f740e-769b-4f22-b074-9c180b8fdf80" providerId="AD" clId="Web-{5E5741E2-B9C7-DCA2-835B-679FB796FE60}" dt="2024-11-08T16:22:12.275" v="103"/>
          <ac:spMkLst>
            <pc:docMk/>
            <pc:sldMk cId="3743833508" sldId="261"/>
            <ac:spMk id="2" creationId="{7CD5439B-63A2-9304-32B8-EA311C920B91}"/>
          </ac:spMkLst>
        </pc:spChg>
        <pc:spChg chg="mod">
          <ac:chgData name="Jessie Phillips (2404786)" userId="S::2404786@student.uwtsd.ac.uk::104f740e-769b-4f22-b074-9c180b8fdf80" providerId="AD" clId="Web-{5E5741E2-B9C7-DCA2-835B-679FB796FE60}" dt="2024-11-08T16:22:12.275" v="103"/>
          <ac:spMkLst>
            <pc:docMk/>
            <pc:sldMk cId="3743833508" sldId="261"/>
            <ac:spMk id="3" creationId="{A56B8B9F-B414-1662-A8E6-B1D5C2C0921C}"/>
          </ac:spMkLst>
        </pc:spChg>
        <pc:spChg chg="del">
          <ac:chgData name="Jessie Phillips (2404786)" userId="S::2404786@student.uwtsd.ac.uk::104f740e-769b-4f22-b074-9c180b8fdf80" providerId="AD" clId="Web-{5E5741E2-B9C7-DCA2-835B-679FB796FE60}" dt="2024-11-08T16:22:12.275" v="103"/>
          <ac:spMkLst>
            <pc:docMk/>
            <pc:sldMk cId="3743833508" sldId="261"/>
            <ac:spMk id="8" creationId="{D038248A-211C-4EEC-8401-C761B929FB52}"/>
          </ac:spMkLst>
        </pc:spChg>
        <pc:spChg chg="del">
          <ac:chgData name="Jessie Phillips (2404786)" userId="S::2404786@student.uwtsd.ac.uk::104f740e-769b-4f22-b074-9c180b8fdf80" providerId="AD" clId="Web-{5E5741E2-B9C7-DCA2-835B-679FB796FE60}" dt="2024-11-08T16:22:12.275" v="103"/>
          <ac:spMkLst>
            <pc:docMk/>
            <pc:sldMk cId="3743833508" sldId="261"/>
            <ac:spMk id="10" creationId="{C30A849F-66D9-40C8-BEC8-35AFF8F4568F}"/>
          </ac:spMkLst>
        </pc:spChg>
        <pc:spChg chg="add">
          <ac:chgData name="Jessie Phillips (2404786)" userId="S::2404786@student.uwtsd.ac.uk::104f740e-769b-4f22-b074-9c180b8fdf80" providerId="AD" clId="Web-{5E5741E2-B9C7-DCA2-835B-679FB796FE60}" dt="2024-11-08T16:22:12.275" v="103"/>
          <ac:spMkLst>
            <pc:docMk/>
            <pc:sldMk cId="3743833508" sldId="261"/>
            <ac:spMk id="28" creationId="{C0763A76-9F1C-4FC5-82B7-DD475DA461B2}"/>
          </ac:spMkLst>
        </pc:spChg>
        <pc:spChg chg="add">
          <ac:chgData name="Jessie Phillips (2404786)" userId="S::2404786@student.uwtsd.ac.uk::104f740e-769b-4f22-b074-9c180b8fdf80" providerId="AD" clId="Web-{5E5741E2-B9C7-DCA2-835B-679FB796FE60}" dt="2024-11-08T16:22:12.275" v="103"/>
          <ac:spMkLst>
            <pc:docMk/>
            <pc:sldMk cId="3743833508" sldId="261"/>
            <ac:spMk id="30" creationId="{E81BF4F6-F2CF-4984-9D14-D6966D92F99F}"/>
          </ac:spMkLst>
        </pc:spChg>
        <pc:grpChg chg="del">
          <ac:chgData name="Jessie Phillips (2404786)" userId="S::2404786@student.uwtsd.ac.uk::104f740e-769b-4f22-b074-9c180b8fdf80" providerId="AD" clId="Web-{5E5741E2-B9C7-DCA2-835B-679FB796FE60}" dt="2024-11-08T16:22:12.275" v="103"/>
          <ac:grpSpMkLst>
            <pc:docMk/>
            <pc:sldMk cId="3743833508" sldId="261"/>
            <ac:grpSpMk id="12" creationId="{04542298-A2B1-480F-A11C-A40EDD19B857}"/>
          </ac:grpSpMkLst>
        </pc:grpChg>
        <pc:grpChg chg="del">
          <ac:chgData name="Jessie Phillips (2404786)" userId="S::2404786@student.uwtsd.ac.uk::104f740e-769b-4f22-b074-9c180b8fdf80" providerId="AD" clId="Web-{5E5741E2-B9C7-DCA2-835B-679FB796FE60}" dt="2024-11-08T16:22:12.275" v="103"/>
          <ac:grpSpMkLst>
            <pc:docMk/>
            <pc:sldMk cId="3743833508" sldId="261"/>
            <ac:grpSpMk id="18" creationId="{2A5C9C35-2375-49EB-B99C-17C87D42FE7C}"/>
          </ac:grpSpMkLst>
        </pc:grpChg>
        <pc:picChg chg="add">
          <ac:chgData name="Jessie Phillips (2404786)" userId="S::2404786@student.uwtsd.ac.uk::104f740e-769b-4f22-b074-9c180b8fdf80" providerId="AD" clId="Web-{5E5741E2-B9C7-DCA2-835B-679FB796FE60}" dt="2024-11-08T16:22:12.275" v="103"/>
          <ac:picMkLst>
            <pc:docMk/>
            <pc:sldMk cId="3743833508" sldId="261"/>
            <ac:picMk id="24" creationId="{6BB9B1F3-177B-6937-4D0E-7AD01F068DE3}"/>
          </ac:picMkLst>
        </pc:picChg>
      </pc:sldChg>
      <pc:sldChg chg="modSp">
        <pc:chgData name="Jessie Phillips (2404786)" userId="S::2404786@student.uwtsd.ac.uk::104f740e-769b-4f22-b074-9c180b8fdf80" providerId="AD" clId="Web-{5E5741E2-B9C7-DCA2-835B-679FB796FE60}" dt="2024-11-08T16:16:50.234" v="38" actId="20577"/>
        <pc:sldMkLst>
          <pc:docMk/>
          <pc:sldMk cId="1394498464" sldId="263"/>
        </pc:sldMkLst>
        <pc:spChg chg="mod">
          <ac:chgData name="Jessie Phillips (2404786)" userId="S::2404786@student.uwtsd.ac.uk::104f740e-769b-4f22-b074-9c180b8fdf80" providerId="AD" clId="Web-{5E5741E2-B9C7-DCA2-835B-679FB796FE60}" dt="2024-11-08T16:16:50.234" v="38" actId="20577"/>
          <ac:spMkLst>
            <pc:docMk/>
            <pc:sldMk cId="1394498464" sldId="263"/>
            <ac:spMk id="3" creationId="{FE74F1AF-528A-534B-5885-6316781345D3}"/>
          </ac:spMkLst>
        </pc:spChg>
      </pc:sldChg>
      <pc:sldChg chg="addSp delSp modSp">
        <pc:chgData name="Jessie Phillips (2404786)" userId="S::2404786@student.uwtsd.ac.uk::104f740e-769b-4f22-b074-9c180b8fdf80" providerId="AD" clId="Web-{5E5741E2-B9C7-DCA2-835B-679FB796FE60}" dt="2024-11-08T16:21:31.055" v="100"/>
        <pc:sldMkLst>
          <pc:docMk/>
          <pc:sldMk cId="2836627571" sldId="265"/>
        </pc:sldMkLst>
        <pc:spChg chg="mod">
          <ac:chgData name="Jessie Phillips (2404786)" userId="S::2404786@student.uwtsd.ac.uk::104f740e-769b-4f22-b074-9c180b8fdf80" providerId="AD" clId="Web-{5E5741E2-B9C7-DCA2-835B-679FB796FE60}" dt="2024-11-08T16:21:31.023" v="98"/>
          <ac:spMkLst>
            <pc:docMk/>
            <pc:sldMk cId="2836627571" sldId="265"/>
            <ac:spMk id="2" creationId="{5E8A1116-0174-E0C6-B4A5-E84F932B6983}"/>
          </ac:spMkLst>
        </pc:spChg>
        <pc:spChg chg="mod">
          <ac:chgData name="Jessie Phillips (2404786)" userId="S::2404786@student.uwtsd.ac.uk::104f740e-769b-4f22-b074-9c180b8fdf80" providerId="AD" clId="Web-{5E5741E2-B9C7-DCA2-835B-679FB796FE60}" dt="2024-11-08T16:21:31.023" v="98"/>
          <ac:spMkLst>
            <pc:docMk/>
            <pc:sldMk cId="2836627571" sldId="265"/>
            <ac:spMk id="3" creationId="{6D5986F7-20BC-DB79-32E9-F04C6A7D0C9B}"/>
          </ac:spMkLst>
        </pc:spChg>
        <pc:spChg chg="del mod">
          <ac:chgData name="Jessie Phillips (2404786)" userId="S::2404786@student.uwtsd.ac.uk::104f740e-769b-4f22-b074-9c180b8fdf80" providerId="AD" clId="Web-{5E5741E2-B9C7-DCA2-835B-679FB796FE60}" dt="2024-11-08T16:21:31.055" v="100"/>
          <ac:spMkLst>
            <pc:docMk/>
            <pc:sldMk cId="2836627571" sldId="265"/>
            <ac:spMk id="4" creationId="{ECA122C1-9DF8-8363-AAC2-FDFDE94E4802}"/>
          </ac:spMkLst>
        </pc:spChg>
        <pc:spChg chg="add del">
          <ac:chgData name="Jessie Phillips (2404786)" userId="S::2404786@student.uwtsd.ac.uk::104f740e-769b-4f22-b074-9c180b8fdf80" providerId="AD" clId="Web-{5E5741E2-B9C7-DCA2-835B-679FB796FE60}" dt="2024-11-08T16:21:31.055" v="100"/>
          <ac:spMkLst>
            <pc:docMk/>
            <pc:sldMk cId="2836627571" sldId="265"/>
            <ac:spMk id="23" creationId="{D038248A-211C-4EEC-8401-C761B929FB52}"/>
          </ac:spMkLst>
        </pc:spChg>
        <pc:spChg chg="add del">
          <ac:chgData name="Jessie Phillips (2404786)" userId="S::2404786@student.uwtsd.ac.uk::104f740e-769b-4f22-b074-9c180b8fdf80" providerId="AD" clId="Web-{5E5741E2-B9C7-DCA2-835B-679FB796FE60}" dt="2024-11-08T16:21:31.055" v="100"/>
          <ac:spMkLst>
            <pc:docMk/>
            <pc:sldMk cId="2836627571" sldId="265"/>
            <ac:spMk id="24" creationId="{C30A849F-66D9-40C8-BEC8-35AFF8F4568F}"/>
          </ac:spMkLst>
        </pc:spChg>
        <pc:spChg chg="add del">
          <ac:chgData name="Jessie Phillips (2404786)" userId="S::2404786@student.uwtsd.ac.uk::104f740e-769b-4f22-b074-9c180b8fdf80" providerId="AD" clId="Web-{5E5741E2-B9C7-DCA2-835B-679FB796FE60}" dt="2024-11-08T16:21:22.742" v="94"/>
          <ac:spMkLst>
            <pc:docMk/>
            <pc:sldMk cId="2836627571" sldId="265"/>
            <ac:spMk id="30" creationId="{4C608BEB-860E-4094-8511-78603564A75E}"/>
          </ac:spMkLst>
        </pc:spChg>
        <pc:spChg chg="add del">
          <ac:chgData name="Jessie Phillips (2404786)" userId="S::2404786@student.uwtsd.ac.uk::104f740e-769b-4f22-b074-9c180b8fdf80" providerId="AD" clId="Web-{5E5741E2-B9C7-DCA2-835B-679FB796FE60}" dt="2024-11-08T16:21:25.664" v="96"/>
          <ac:spMkLst>
            <pc:docMk/>
            <pc:sldMk cId="2836627571" sldId="265"/>
            <ac:spMk id="34" creationId="{8CA06CD6-90CA-4C45-856C-6771339E1E22}"/>
          </ac:spMkLst>
        </pc:spChg>
        <pc:spChg chg="add del">
          <ac:chgData name="Jessie Phillips (2404786)" userId="S::2404786@student.uwtsd.ac.uk::104f740e-769b-4f22-b074-9c180b8fdf80" providerId="AD" clId="Web-{5E5741E2-B9C7-DCA2-835B-679FB796FE60}" dt="2024-11-08T16:21:31.023" v="98"/>
          <ac:spMkLst>
            <pc:docMk/>
            <pc:sldMk cId="2836627571" sldId="265"/>
            <ac:spMk id="37" creationId="{4C608BEB-860E-4094-8511-78603564A75E}"/>
          </ac:spMkLst>
        </pc:spChg>
        <pc:spChg chg="add">
          <ac:chgData name="Jessie Phillips (2404786)" userId="S::2404786@student.uwtsd.ac.uk::104f740e-769b-4f22-b074-9c180b8fdf80" providerId="AD" clId="Web-{5E5741E2-B9C7-DCA2-835B-679FB796FE60}" dt="2024-11-08T16:21:31.055" v="100"/>
          <ac:spMkLst>
            <pc:docMk/>
            <pc:sldMk cId="2836627571" sldId="265"/>
            <ac:spMk id="40" creationId="{D038248A-211C-4EEC-8401-C761B929FB52}"/>
          </ac:spMkLst>
        </pc:spChg>
        <pc:spChg chg="add">
          <ac:chgData name="Jessie Phillips (2404786)" userId="S::2404786@student.uwtsd.ac.uk::104f740e-769b-4f22-b074-9c180b8fdf80" providerId="AD" clId="Web-{5E5741E2-B9C7-DCA2-835B-679FB796FE60}" dt="2024-11-08T16:21:31.055" v="100"/>
          <ac:spMkLst>
            <pc:docMk/>
            <pc:sldMk cId="2836627571" sldId="265"/>
            <ac:spMk id="41" creationId="{C30A849F-66D9-40C8-BEC8-35AFF8F4568F}"/>
          </ac:spMkLst>
        </pc:spChg>
        <pc:spChg chg="mod replId">
          <ac:chgData name="Jessie Phillips (2404786)" userId="S::2404786@student.uwtsd.ac.uk::104f740e-769b-4f22-b074-9c180b8fdf80" providerId="AD" clId="Web-{5E5741E2-B9C7-DCA2-835B-679FB796FE60}" dt="2024-11-08T16:21:31.023" v="99"/>
          <ac:spMkLst>
            <pc:docMk/>
            <pc:sldMk cId="2836627571" sldId="265"/>
            <ac:spMk id="44" creationId="{921A22C7-11AD-44B0-9BF7-6E3A458215D4}"/>
          </ac:spMkLst>
        </pc:spChg>
        <pc:spChg chg="mod replId">
          <ac:chgData name="Jessie Phillips (2404786)" userId="S::2404786@student.uwtsd.ac.uk::104f740e-769b-4f22-b074-9c180b8fdf80" providerId="AD" clId="Web-{5E5741E2-B9C7-DCA2-835B-679FB796FE60}" dt="2024-11-08T16:21:31.023" v="99"/>
          <ac:spMkLst>
            <pc:docMk/>
            <pc:sldMk cId="2836627571" sldId="265"/>
            <ac:spMk id="45" creationId="{87049D82-B7F3-4192-8337-4BDB16955E96}"/>
          </ac:spMkLst>
        </pc:spChg>
        <pc:spChg chg="mod replId">
          <ac:chgData name="Jessie Phillips (2404786)" userId="S::2404786@student.uwtsd.ac.uk::104f740e-769b-4f22-b074-9c180b8fdf80" providerId="AD" clId="Web-{5E5741E2-B9C7-DCA2-835B-679FB796FE60}" dt="2024-11-08T16:21:31.023" v="99"/>
          <ac:spMkLst>
            <pc:docMk/>
            <pc:sldMk cId="2836627571" sldId="265"/>
            <ac:spMk id="46" creationId="{24A7FAD9-577C-4D2E-A3B5-C6D0A39D47FD}"/>
          </ac:spMkLst>
        </pc:spChg>
        <pc:spChg chg="mod replId">
          <ac:chgData name="Jessie Phillips (2404786)" userId="S::2404786@student.uwtsd.ac.uk::104f740e-769b-4f22-b074-9c180b8fdf80" providerId="AD" clId="Web-{5E5741E2-B9C7-DCA2-835B-679FB796FE60}" dt="2024-11-08T16:21:31.023" v="99"/>
          <ac:spMkLst>
            <pc:docMk/>
            <pc:sldMk cId="2836627571" sldId="265"/>
            <ac:spMk id="47" creationId="{74AEB45E-B965-46A0-8557-C646B5011B9D}"/>
          </ac:spMkLst>
        </pc:spChg>
        <pc:spChg chg="mod replId">
          <ac:chgData name="Jessie Phillips (2404786)" userId="S::2404786@student.uwtsd.ac.uk::104f740e-769b-4f22-b074-9c180b8fdf80" providerId="AD" clId="Web-{5E5741E2-B9C7-DCA2-835B-679FB796FE60}" dt="2024-11-08T16:21:31.023" v="99"/>
          <ac:spMkLst>
            <pc:docMk/>
            <pc:sldMk cId="2836627571" sldId="265"/>
            <ac:spMk id="48" creationId="{AE8C1B65-6799-4DD1-B262-01901DA12668}"/>
          </ac:spMkLst>
        </pc:spChg>
        <pc:spChg chg="mod replId">
          <ac:chgData name="Jessie Phillips (2404786)" userId="S::2404786@student.uwtsd.ac.uk::104f740e-769b-4f22-b074-9c180b8fdf80" providerId="AD" clId="Web-{5E5741E2-B9C7-DCA2-835B-679FB796FE60}" dt="2024-11-08T16:21:31.023" v="99"/>
          <ac:spMkLst>
            <pc:docMk/>
            <pc:sldMk cId="2836627571" sldId="265"/>
            <ac:spMk id="49" creationId="{03829674-8FAF-4E90-9FB7-C6CE17839B56}"/>
          </ac:spMkLst>
        </pc:spChg>
        <pc:spChg chg="mod replId">
          <ac:chgData name="Jessie Phillips (2404786)" userId="S::2404786@student.uwtsd.ac.uk::104f740e-769b-4f22-b074-9c180b8fdf80" providerId="AD" clId="Web-{5E5741E2-B9C7-DCA2-835B-679FB796FE60}" dt="2024-11-08T16:21:31.023" v="99"/>
          <ac:spMkLst>
            <pc:docMk/>
            <pc:sldMk cId="2836627571" sldId="265"/>
            <ac:spMk id="50" creationId="{7BE7B8C5-3FC9-47E9-B555-AFCB849A41EC}"/>
          </ac:spMkLst>
        </pc:spChg>
        <pc:spChg chg="mod replId">
          <ac:chgData name="Jessie Phillips (2404786)" userId="S::2404786@student.uwtsd.ac.uk::104f740e-769b-4f22-b074-9c180b8fdf80" providerId="AD" clId="Web-{5E5741E2-B9C7-DCA2-835B-679FB796FE60}" dt="2024-11-08T16:21:31.023" v="99"/>
          <ac:spMkLst>
            <pc:docMk/>
            <pc:sldMk cId="2836627571" sldId="265"/>
            <ac:spMk id="51" creationId="{615B6EFE-6DC2-4A72-AC12-BCCC3638A650}"/>
          </ac:spMkLst>
        </pc:spChg>
        <pc:grpChg chg="add del">
          <ac:chgData name="Jessie Phillips (2404786)" userId="S::2404786@student.uwtsd.ac.uk::104f740e-769b-4f22-b074-9c180b8fdf80" providerId="AD" clId="Web-{5E5741E2-B9C7-DCA2-835B-679FB796FE60}" dt="2024-11-08T16:21:31.055" v="100"/>
          <ac:grpSpMkLst>
            <pc:docMk/>
            <pc:sldMk cId="2836627571" sldId="265"/>
            <ac:grpSpMk id="18" creationId="{2A5C9C35-2375-49EB-B99C-17C87D42FE7C}"/>
          </ac:grpSpMkLst>
        </pc:grpChg>
        <pc:grpChg chg="add del">
          <ac:chgData name="Jessie Phillips (2404786)" userId="S::2404786@student.uwtsd.ac.uk::104f740e-769b-4f22-b074-9c180b8fdf80" providerId="AD" clId="Web-{5E5741E2-B9C7-DCA2-835B-679FB796FE60}" dt="2024-11-08T16:21:31.055" v="100"/>
          <ac:grpSpMkLst>
            <pc:docMk/>
            <pc:sldMk cId="2836627571" sldId="265"/>
            <ac:grpSpMk id="25" creationId="{04542298-A2B1-480F-A11C-A40EDD19B857}"/>
          </ac:grpSpMkLst>
        </pc:grpChg>
        <pc:grpChg chg="add">
          <ac:chgData name="Jessie Phillips (2404786)" userId="S::2404786@student.uwtsd.ac.uk::104f740e-769b-4f22-b074-9c180b8fdf80" providerId="AD" clId="Web-{5E5741E2-B9C7-DCA2-835B-679FB796FE60}" dt="2024-11-08T16:21:31.055" v="100"/>
          <ac:grpSpMkLst>
            <pc:docMk/>
            <pc:sldMk cId="2836627571" sldId="265"/>
            <ac:grpSpMk id="42" creationId="{04542298-A2B1-480F-A11C-A40EDD19B857}"/>
          </ac:grpSpMkLst>
        </pc:grpChg>
        <pc:grpChg chg="add">
          <ac:chgData name="Jessie Phillips (2404786)" userId="S::2404786@student.uwtsd.ac.uk::104f740e-769b-4f22-b074-9c180b8fdf80" providerId="AD" clId="Web-{5E5741E2-B9C7-DCA2-835B-679FB796FE60}" dt="2024-11-08T16:21:31.055" v="100"/>
          <ac:grpSpMkLst>
            <pc:docMk/>
            <pc:sldMk cId="2836627571" sldId="265"/>
            <ac:grpSpMk id="43" creationId="{2A5C9C35-2375-49EB-B99C-17C87D42FE7C}"/>
          </ac:grpSpMkLst>
        </pc:grpChg>
        <pc:graphicFrameChg chg="add">
          <ac:chgData name="Jessie Phillips (2404786)" userId="S::2404786@student.uwtsd.ac.uk::104f740e-769b-4f22-b074-9c180b8fdf80" providerId="AD" clId="Web-{5E5741E2-B9C7-DCA2-835B-679FB796FE60}" dt="2024-11-08T16:21:31.055" v="100"/>
          <ac:graphicFrameMkLst>
            <pc:docMk/>
            <pc:sldMk cId="2836627571" sldId="265"/>
            <ac:graphicFrameMk id="27" creationId="{B5E1D6BD-18C8-7136-61A6-C555B71C8163}"/>
          </ac:graphicFrameMkLst>
        </pc:graphicFrameChg>
        <pc:cxnChg chg="add del">
          <ac:chgData name="Jessie Phillips (2404786)" userId="S::2404786@student.uwtsd.ac.uk::104f740e-769b-4f22-b074-9c180b8fdf80" providerId="AD" clId="Web-{5E5741E2-B9C7-DCA2-835B-679FB796FE60}" dt="2024-11-08T16:21:22.742" v="94"/>
          <ac:cxnSpMkLst>
            <pc:docMk/>
            <pc:sldMk cId="2836627571" sldId="265"/>
            <ac:cxnSpMk id="32" creationId="{1F16A8D4-FE87-4604-88B2-394B5D1EB437}"/>
          </ac:cxnSpMkLst>
        </pc:cxnChg>
        <pc:cxnChg chg="add del">
          <ac:chgData name="Jessie Phillips (2404786)" userId="S::2404786@student.uwtsd.ac.uk::104f740e-769b-4f22-b074-9c180b8fdf80" providerId="AD" clId="Web-{5E5741E2-B9C7-DCA2-835B-679FB796FE60}" dt="2024-11-08T16:21:25.664" v="96"/>
          <ac:cxnSpMkLst>
            <pc:docMk/>
            <pc:sldMk cId="2836627571" sldId="265"/>
            <ac:cxnSpMk id="35" creationId="{5021601D-2758-4B15-A31C-FDA184C51B3A}"/>
          </ac:cxnSpMkLst>
        </pc:cxnChg>
        <pc:cxnChg chg="add del">
          <ac:chgData name="Jessie Phillips (2404786)" userId="S::2404786@student.uwtsd.ac.uk::104f740e-769b-4f22-b074-9c180b8fdf80" providerId="AD" clId="Web-{5E5741E2-B9C7-DCA2-835B-679FB796FE60}" dt="2024-11-08T16:21:31.023" v="98"/>
          <ac:cxnSpMkLst>
            <pc:docMk/>
            <pc:sldMk cId="2836627571" sldId="265"/>
            <ac:cxnSpMk id="38" creationId="{1F16A8D4-FE87-4604-88B2-394B5D1EB437}"/>
          </ac:cxnSpMkLst>
        </pc:cxnChg>
      </pc:sldChg>
      <pc:sldChg chg="addSp delSp modSp mod modShow">
        <pc:chgData name="Jessie Phillips (2404786)" userId="S::2404786@student.uwtsd.ac.uk::104f740e-769b-4f22-b074-9c180b8fdf80" providerId="AD" clId="Web-{5E5741E2-B9C7-DCA2-835B-679FB796FE60}" dt="2024-11-08T16:31:49.541" v="109"/>
        <pc:sldMkLst>
          <pc:docMk/>
          <pc:sldMk cId="3556701365" sldId="266"/>
        </pc:sldMkLst>
        <pc:spChg chg="mod">
          <ac:chgData name="Jessie Phillips (2404786)" userId="S::2404786@student.uwtsd.ac.uk::104f740e-769b-4f22-b074-9c180b8fdf80" providerId="AD" clId="Web-{5E5741E2-B9C7-DCA2-835B-679FB796FE60}" dt="2024-11-08T16:21:04.226" v="92"/>
          <ac:spMkLst>
            <pc:docMk/>
            <pc:sldMk cId="3556701365" sldId="266"/>
            <ac:spMk id="2" creationId="{0DFE503F-9B46-8086-9E7F-88084650A365}"/>
          </ac:spMkLst>
        </pc:spChg>
        <pc:spChg chg="mod">
          <ac:chgData name="Jessie Phillips (2404786)" userId="S::2404786@student.uwtsd.ac.uk::104f740e-769b-4f22-b074-9c180b8fdf80" providerId="AD" clId="Web-{5E5741E2-B9C7-DCA2-835B-679FB796FE60}" dt="2024-11-08T16:21:04.226" v="92"/>
          <ac:spMkLst>
            <pc:docMk/>
            <pc:sldMk cId="3556701365" sldId="266"/>
            <ac:spMk id="3" creationId="{4B39C7C4-FD78-C016-AA8D-2147FA76A06A}"/>
          </ac:spMkLst>
        </pc:spChg>
        <pc:spChg chg="del">
          <ac:chgData name="Jessie Phillips (2404786)" userId="S::2404786@student.uwtsd.ac.uk::104f740e-769b-4f22-b074-9c180b8fdf80" providerId="AD" clId="Web-{5E5741E2-B9C7-DCA2-835B-679FB796FE60}" dt="2024-11-08T16:21:04.226" v="92"/>
          <ac:spMkLst>
            <pc:docMk/>
            <pc:sldMk cId="3556701365" sldId="266"/>
            <ac:spMk id="8" creationId="{D038248A-211C-4EEC-8401-C761B929FB52}"/>
          </ac:spMkLst>
        </pc:spChg>
        <pc:spChg chg="del">
          <ac:chgData name="Jessie Phillips (2404786)" userId="S::2404786@student.uwtsd.ac.uk::104f740e-769b-4f22-b074-9c180b8fdf80" providerId="AD" clId="Web-{5E5741E2-B9C7-DCA2-835B-679FB796FE60}" dt="2024-11-08T16:21:04.226" v="92"/>
          <ac:spMkLst>
            <pc:docMk/>
            <pc:sldMk cId="3556701365" sldId="266"/>
            <ac:spMk id="10" creationId="{C30A849F-66D9-40C8-BEC8-35AFF8F4568F}"/>
          </ac:spMkLst>
        </pc:spChg>
        <pc:spChg chg="add">
          <ac:chgData name="Jessie Phillips (2404786)" userId="S::2404786@student.uwtsd.ac.uk::104f740e-769b-4f22-b074-9c180b8fdf80" providerId="AD" clId="Web-{5E5741E2-B9C7-DCA2-835B-679FB796FE60}" dt="2024-11-08T16:21:04.226" v="92"/>
          <ac:spMkLst>
            <pc:docMk/>
            <pc:sldMk cId="3556701365" sldId="266"/>
            <ac:spMk id="27" creationId="{45D37F4E-DDB4-456B-97E0-9937730A039F}"/>
          </ac:spMkLst>
        </pc:spChg>
        <pc:spChg chg="add">
          <ac:chgData name="Jessie Phillips (2404786)" userId="S::2404786@student.uwtsd.ac.uk::104f740e-769b-4f22-b074-9c180b8fdf80" providerId="AD" clId="Web-{5E5741E2-B9C7-DCA2-835B-679FB796FE60}" dt="2024-11-08T16:21:04.226" v="92"/>
          <ac:spMkLst>
            <pc:docMk/>
            <pc:sldMk cId="3556701365" sldId="266"/>
            <ac:spMk id="29" creationId="{B2DD41CD-8F47-4F56-AD12-4E2FF7696987}"/>
          </ac:spMkLst>
        </pc:spChg>
        <pc:grpChg chg="del">
          <ac:chgData name="Jessie Phillips (2404786)" userId="S::2404786@student.uwtsd.ac.uk::104f740e-769b-4f22-b074-9c180b8fdf80" providerId="AD" clId="Web-{5E5741E2-B9C7-DCA2-835B-679FB796FE60}" dt="2024-11-08T16:21:04.226" v="92"/>
          <ac:grpSpMkLst>
            <pc:docMk/>
            <pc:sldMk cId="3556701365" sldId="266"/>
            <ac:grpSpMk id="12" creationId="{04542298-A2B1-480F-A11C-A40EDD19B857}"/>
          </ac:grpSpMkLst>
        </pc:grpChg>
        <pc:grpChg chg="del">
          <ac:chgData name="Jessie Phillips (2404786)" userId="S::2404786@student.uwtsd.ac.uk::104f740e-769b-4f22-b074-9c180b8fdf80" providerId="AD" clId="Web-{5E5741E2-B9C7-DCA2-835B-679FB796FE60}" dt="2024-11-08T16:21:04.226" v="92"/>
          <ac:grpSpMkLst>
            <pc:docMk/>
            <pc:sldMk cId="3556701365" sldId="266"/>
            <ac:grpSpMk id="18" creationId="{2A5C9C35-2375-49EB-B99C-17C87D42FE7C}"/>
          </ac:grpSpMkLst>
        </pc:grpChg>
        <pc:picChg chg="add mod">
          <ac:chgData name="Jessie Phillips (2404786)" userId="S::2404786@student.uwtsd.ac.uk::104f740e-769b-4f22-b074-9c180b8fdf80" providerId="AD" clId="Web-{5E5741E2-B9C7-DCA2-835B-679FB796FE60}" dt="2024-11-08T16:21:04.226" v="92"/>
          <ac:picMkLst>
            <pc:docMk/>
            <pc:sldMk cId="3556701365" sldId="266"/>
            <ac:picMk id="4" creationId="{BF4ADAFA-3CA8-E88B-9ED4-D2F45409863D}"/>
          </ac:picMkLst>
        </pc:picChg>
      </pc:sldChg>
      <pc:sldChg chg="new del">
        <pc:chgData name="Jessie Phillips (2404786)" userId="S::2404786@student.uwtsd.ac.uk::104f740e-769b-4f22-b074-9c180b8fdf80" providerId="AD" clId="Web-{5E5741E2-B9C7-DCA2-835B-679FB796FE60}" dt="2024-11-08T14:47:15.762" v="1"/>
        <pc:sldMkLst>
          <pc:docMk/>
          <pc:sldMk cId="790731115" sldId="267"/>
        </pc:sldMkLst>
      </pc:sldChg>
    </pc:docChg>
  </pc:docChgLst>
  <pc:docChgLst>
    <pc:chgData name="Jessie Phillips (2404786)" userId="S::2404786@student.uwtsd.ac.uk::104f740e-769b-4f22-b074-9c180b8fdf80" providerId="AD" clId="Web-{AA8057AE-980A-6886-82B7-015B4B5D605F}"/>
    <pc:docChg chg="modSld">
      <pc:chgData name="Jessie Phillips (2404786)" userId="S::2404786@student.uwtsd.ac.uk::104f740e-769b-4f22-b074-9c180b8fdf80" providerId="AD" clId="Web-{AA8057AE-980A-6886-82B7-015B4B5D605F}" dt="2024-11-07T23:09:58.258" v="4"/>
      <pc:docMkLst>
        <pc:docMk/>
      </pc:docMkLst>
      <pc:sldChg chg="modSp">
        <pc:chgData name="Jessie Phillips (2404786)" userId="S::2404786@student.uwtsd.ac.uk::104f740e-769b-4f22-b074-9c180b8fdf80" providerId="AD" clId="Web-{AA8057AE-980A-6886-82B7-015B4B5D605F}" dt="2024-11-07T21:29:06.721" v="1" actId="20577"/>
        <pc:sldMkLst>
          <pc:docMk/>
          <pc:sldMk cId="465562524" sldId="258"/>
        </pc:sldMkLst>
        <pc:spChg chg="mod">
          <ac:chgData name="Jessie Phillips (2404786)" userId="S::2404786@student.uwtsd.ac.uk::104f740e-769b-4f22-b074-9c180b8fdf80" providerId="AD" clId="Web-{AA8057AE-980A-6886-82B7-015B4B5D605F}" dt="2024-11-07T21:29:06.721" v="1" actId="20577"/>
          <ac:spMkLst>
            <pc:docMk/>
            <pc:sldMk cId="465562524" sldId="258"/>
            <ac:spMk id="4" creationId="{0679B354-837B-940E-72EE-7B48155767D6}"/>
          </ac:spMkLst>
        </pc:spChg>
      </pc:sldChg>
      <pc:sldChg chg="addSp">
        <pc:chgData name="Jessie Phillips (2404786)" userId="S::2404786@student.uwtsd.ac.uk::104f740e-769b-4f22-b074-9c180b8fdf80" providerId="AD" clId="Web-{AA8057AE-980A-6886-82B7-015B4B5D605F}" dt="2024-11-07T23:09:58.258" v="4"/>
        <pc:sldMkLst>
          <pc:docMk/>
          <pc:sldMk cId="1394498464" sldId="263"/>
        </pc:sldMkLst>
        <pc:inkChg chg="add">
          <ac:chgData name="Jessie Phillips (2404786)" userId="S::2404786@student.uwtsd.ac.uk::104f740e-769b-4f22-b074-9c180b8fdf80" providerId="AD" clId="Web-{AA8057AE-980A-6886-82B7-015B4B5D605F}" dt="2024-11-07T22:58:22.771" v="2"/>
          <ac:inkMkLst>
            <pc:docMk/>
            <pc:sldMk cId="1394498464" sldId="263"/>
            <ac:inkMk id="4" creationId="{0B01D3FD-A7BF-A871-05C2-8B682525D90E}"/>
          </ac:inkMkLst>
        </pc:inkChg>
        <pc:inkChg chg="add">
          <ac:chgData name="Jessie Phillips (2404786)" userId="S::2404786@student.uwtsd.ac.uk::104f740e-769b-4f22-b074-9c180b8fdf80" providerId="AD" clId="Web-{AA8057AE-980A-6886-82B7-015B4B5D605F}" dt="2024-11-07T22:59:22.853" v="3"/>
          <ac:inkMkLst>
            <pc:docMk/>
            <pc:sldMk cId="1394498464" sldId="263"/>
            <ac:inkMk id="5" creationId="{C98EE681-C38B-9BB3-2026-C15B4D27701C}"/>
          </ac:inkMkLst>
        </pc:inkChg>
        <pc:inkChg chg="add">
          <ac:chgData name="Jessie Phillips (2404786)" userId="S::2404786@student.uwtsd.ac.uk::104f740e-769b-4f22-b074-9c180b8fdf80" providerId="AD" clId="Web-{AA8057AE-980A-6886-82B7-015B4B5D605F}" dt="2024-11-07T23:09:58.258" v="4"/>
          <ac:inkMkLst>
            <pc:docMk/>
            <pc:sldMk cId="1394498464" sldId="263"/>
            <ac:inkMk id="6" creationId="{2035C122-E683-C824-FD4D-CB612DB3648A}"/>
          </ac:inkMkLst>
        </pc:inkChg>
      </pc:sldChg>
    </pc:docChg>
  </pc:docChgLst>
  <pc:docChgLst>
    <pc:chgData name="Jessie Phillips (2404786)" userId="S::2404786@student.uwtsd.ac.uk::104f740e-769b-4f22-b074-9c180b8fdf80" providerId="AD" clId="Web-{4247C9CC-ECF2-FA20-40E5-1C47FD2FBAC6}"/>
    <pc:docChg chg="modSld">
      <pc:chgData name="Jessie Phillips (2404786)" userId="S::2404786@student.uwtsd.ac.uk::104f740e-769b-4f22-b074-9c180b8fdf80" providerId="AD" clId="Web-{4247C9CC-ECF2-FA20-40E5-1C47FD2FBAC6}" dt="2024-11-07T21:08:20.836" v="125" actId="20577"/>
      <pc:docMkLst>
        <pc:docMk/>
      </pc:docMkLst>
      <pc:sldChg chg="addSp delSp modSp">
        <pc:chgData name="Jessie Phillips (2404786)" userId="S::2404786@student.uwtsd.ac.uk::104f740e-769b-4f22-b074-9c180b8fdf80" providerId="AD" clId="Web-{4247C9CC-ECF2-FA20-40E5-1C47FD2FBAC6}" dt="2024-11-07T21:08:20.836" v="125" actId="20577"/>
        <pc:sldMkLst>
          <pc:docMk/>
          <pc:sldMk cId="465562524" sldId="258"/>
        </pc:sldMkLst>
        <pc:spChg chg="del">
          <ac:chgData name="Jessie Phillips (2404786)" userId="S::2404786@student.uwtsd.ac.uk::104f740e-769b-4f22-b074-9c180b8fdf80" providerId="AD" clId="Web-{4247C9CC-ECF2-FA20-40E5-1C47FD2FBAC6}" dt="2024-11-07T20:52:27.160" v="100"/>
          <ac:spMkLst>
            <pc:docMk/>
            <pc:sldMk cId="465562524" sldId="258"/>
            <ac:spMk id="3" creationId="{D323867A-B0DB-A6E4-22A5-A753D1B3EC8F}"/>
          </ac:spMkLst>
        </pc:spChg>
        <pc:spChg chg="add del mod">
          <ac:chgData name="Jessie Phillips (2404786)" userId="S::2404786@student.uwtsd.ac.uk::104f740e-769b-4f22-b074-9c180b8fdf80" providerId="AD" clId="Web-{4247C9CC-ECF2-FA20-40E5-1C47FD2FBAC6}" dt="2024-11-07T21:08:20.836" v="125" actId="20577"/>
          <ac:spMkLst>
            <pc:docMk/>
            <pc:sldMk cId="465562524" sldId="258"/>
            <ac:spMk id="4" creationId="{0679B354-837B-940E-72EE-7B48155767D6}"/>
          </ac:spMkLst>
        </pc:spChg>
        <pc:spChg chg="add del mod">
          <ac:chgData name="Jessie Phillips (2404786)" userId="S::2404786@student.uwtsd.ac.uk::104f740e-769b-4f22-b074-9c180b8fdf80" providerId="AD" clId="Web-{4247C9CC-ECF2-FA20-40E5-1C47FD2FBAC6}" dt="2024-11-07T20:52:42.820" v="103"/>
          <ac:spMkLst>
            <pc:docMk/>
            <pc:sldMk cId="465562524" sldId="258"/>
            <ac:spMk id="27" creationId="{BB55BD65-CF47-F4AD-2DA8-50F6937C5753}"/>
          </ac:spMkLst>
        </pc:spChg>
        <pc:spChg chg="add del">
          <ac:chgData name="Jessie Phillips (2404786)" userId="S::2404786@student.uwtsd.ac.uk::104f740e-769b-4f22-b074-9c180b8fdf80" providerId="AD" clId="Web-{4247C9CC-ECF2-FA20-40E5-1C47FD2FBAC6}" dt="2024-11-07T20:52:40.130" v="102"/>
          <ac:spMkLst>
            <pc:docMk/>
            <pc:sldMk cId="465562524" sldId="258"/>
            <ac:spMk id="28" creationId="{D323867A-B0DB-A6E4-22A5-A753D1B3EC8F}"/>
          </ac:spMkLst>
        </pc:spChg>
        <pc:inkChg chg="add del">
          <ac:chgData name="Jessie Phillips (2404786)" userId="S::2404786@student.uwtsd.ac.uk::104f740e-769b-4f22-b074-9c180b8fdf80" providerId="AD" clId="Web-{4247C9CC-ECF2-FA20-40E5-1C47FD2FBAC6}" dt="2024-11-07T20:50:32.734" v="76"/>
          <ac:inkMkLst>
            <pc:docMk/>
            <pc:sldMk cId="465562524" sldId="258"/>
            <ac:inkMk id="5" creationId="{F4690561-771F-4CCF-3A1B-96D55173AA02}"/>
          </ac:inkMkLst>
        </pc:inkChg>
        <pc:inkChg chg="add del">
          <ac:chgData name="Jessie Phillips (2404786)" userId="S::2404786@student.uwtsd.ac.uk::104f740e-769b-4f22-b074-9c180b8fdf80" providerId="AD" clId="Web-{4247C9CC-ECF2-FA20-40E5-1C47FD2FBAC6}" dt="2024-11-07T20:50:32.734" v="75"/>
          <ac:inkMkLst>
            <pc:docMk/>
            <pc:sldMk cId="465562524" sldId="258"/>
            <ac:inkMk id="6" creationId="{DC02BA13-05B7-90E9-BC46-6613380E1714}"/>
          </ac:inkMkLst>
        </pc:inkChg>
        <pc:inkChg chg="add del">
          <ac:chgData name="Jessie Phillips (2404786)" userId="S::2404786@student.uwtsd.ac.uk::104f740e-769b-4f22-b074-9c180b8fdf80" providerId="AD" clId="Web-{4247C9CC-ECF2-FA20-40E5-1C47FD2FBAC6}" dt="2024-11-07T20:50:30.236" v="74"/>
          <ac:inkMkLst>
            <pc:docMk/>
            <pc:sldMk cId="465562524" sldId="258"/>
            <ac:inkMk id="7" creationId="{32769659-5C3F-EF04-CCC2-946CC6DE7B30}"/>
          </ac:inkMkLst>
        </pc:inkChg>
        <pc:inkChg chg="add del">
          <ac:chgData name="Jessie Phillips (2404786)" userId="S::2404786@student.uwtsd.ac.uk::104f740e-769b-4f22-b074-9c180b8fdf80" providerId="AD" clId="Web-{4247C9CC-ECF2-FA20-40E5-1C47FD2FBAC6}" dt="2024-11-07T20:50:27.781" v="73"/>
          <ac:inkMkLst>
            <pc:docMk/>
            <pc:sldMk cId="465562524" sldId="258"/>
            <ac:inkMk id="8" creationId="{F72E62C8-B57D-C04D-1FE9-80DC29ECD5EE}"/>
          </ac:inkMkLst>
        </pc:inkChg>
        <pc:inkChg chg="add del">
          <ac:chgData name="Jessie Phillips (2404786)" userId="S::2404786@student.uwtsd.ac.uk::104f740e-769b-4f22-b074-9c180b8fdf80" providerId="AD" clId="Web-{4247C9CC-ECF2-FA20-40E5-1C47FD2FBAC6}" dt="2024-11-07T20:50:27.781" v="72"/>
          <ac:inkMkLst>
            <pc:docMk/>
            <pc:sldMk cId="465562524" sldId="258"/>
            <ac:inkMk id="9" creationId="{39AFDBF6-7D67-C2AD-3B62-61EC83F2BF2D}"/>
          </ac:inkMkLst>
        </pc:inkChg>
        <pc:inkChg chg="add del">
          <ac:chgData name="Jessie Phillips (2404786)" userId="S::2404786@student.uwtsd.ac.uk::104f740e-769b-4f22-b074-9c180b8fdf80" providerId="AD" clId="Web-{4247C9CC-ECF2-FA20-40E5-1C47FD2FBAC6}" dt="2024-11-07T20:50:24.953" v="71"/>
          <ac:inkMkLst>
            <pc:docMk/>
            <pc:sldMk cId="465562524" sldId="258"/>
            <ac:inkMk id="10" creationId="{EC65AB96-E10C-F34B-009B-0FBBD3D7DC5D}"/>
          </ac:inkMkLst>
        </pc:inkChg>
        <pc:inkChg chg="add del">
          <ac:chgData name="Jessie Phillips (2404786)" userId="S::2404786@student.uwtsd.ac.uk::104f740e-769b-4f22-b074-9c180b8fdf80" providerId="AD" clId="Web-{4247C9CC-ECF2-FA20-40E5-1C47FD2FBAC6}" dt="2024-11-07T20:50:24.953" v="70"/>
          <ac:inkMkLst>
            <pc:docMk/>
            <pc:sldMk cId="465562524" sldId="258"/>
            <ac:inkMk id="11" creationId="{4FF4B2BC-3463-1E52-1998-4500025E2512}"/>
          </ac:inkMkLst>
        </pc:inkChg>
        <pc:inkChg chg="add del">
          <ac:chgData name="Jessie Phillips (2404786)" userId="S::2404786@student.uwtsd.ac.uk::104f740e-769b-4f22-b074-9c180b8fdf80" providerId="AD" clId="Web-{4247C9CC-ECF2-FA20-40E5-1C47FD2FBAC6}" dt="2024-11-07T20:50:24.953" v="69"/>
          <ac:inkMkLst>
            <pc:docMk/>
            <pc:sldMk cId="465562524" sldId="258"/>
            <ac:inkMk id="12" creationId="{22D5BC2A-BB49-C20D-C502-2FC1646A3DC8}"/>
          </ac:inkMkLst>
        </pc:inkChg>
        <pc:inkChg chg="add del">
          <ac:chgData name="Jessie Phillips (2404786)" userId="S::2404786@student.uwtsd.ac.uk::104f740e-769b-4f22-b074-9c180b8fdf80" providerId="AD" clId="Web-{4247C9CC-ECF2-FA20-40E5-1C47FD2FBAC6}" dt="2024-11-07T20:50:22.390" v="68"/>
          <ac:inkMkLst>
            <pc:docMk/>
            <pc:sldMk cId="465562524" sldId="258"/>
            <ac:inkMk id="13" creationId="{897CDC8B-1F0E-AF7B-8AC0-1ADEC8EFB845}"/>
          </ac:inkMkLst>
        </pc:inkChg>
        <pc:inkChg chg="add del">
          <ac:chgData name="Jessie Phillips (2404786)" userId="S::2404786@student.uwtsd.ac.uk::104f740e-769b-4f22-b074-9c180b8fdf80" providerId="AD" clId="Web-{4247C9CC-ECF2-FA20-40E5-1C47FD2FBAC6}" dt="2024-11-07T20:50:22.390" v="67"/>
          <ac:inkMkLst>
            <pc:docMk/>
            <pc:sldMk cId="465562524" sldId="258"/>
            <ac:inkMk id="14" creationId="{5D2E26D1-29E2-464F-462E-5A84E83FC201}"/>
          </ac:inkMkLst>
        </pc:inkChg>
        <pc:inkChg chg="add del">
          <ac:chgData name="Jessie Phillips (2404786)" userId="S::2404786@student.uwtsd.ac.uk::104f740e-769b-4f22-b074-9c180b8fdf80" providerId="AD" clId="Web-{4247C9CC-ECF2-FA20-40E5-1C47FD2FBAC6}" dt="2024-11-07T20:50:22.390" v="66"/>
          <ac:inkMkLst>
            <pc:docMk/>
            <pc:sldMk cId="465562524" sldId="258"/>
            <ac:inkMk id="15" creationId="{8EDFAAB0-5B2B-1A4F-8E8D-6A1A8B5CB500}"/>
          </ac:inkMkLst>
        </pc:inkChg>
        <pc:inkChg chg="add del">
          <ac:chgData name="Jessie Phillips (2404786)" userId="S::2404786@student.uwtsd.ac.uk::104f740e-769b-4f22-b074-9c180b8fdf80" providerId="AD" clId="Web-{4247C9CC-ECF2-FA20-40E5-1C47FD2FBAC6}" dt="2024-11-07T20:50:22.390" v="65"/>
          <ac:inkMkLst>
            <pc:docMk/>
            <pc:sldMk cId="465562524" sldId="258"/>
            <ac:inkMk id="16" creationId="{A767D486-C7DD-92A6-524B-389C387112AE}"/>
          </ac:inkMkLst>
        </pc:inkChg>
        <pc:inkChg chg="add del">
          <ac:chgData name="Jessie Phillips (2404786)" userId="S::2404786@student.uwtsd.ac.uk::104f740e-769b-4f22-b074-9c180b8fdf80" providerId="AD" clId="Web-{4247C9CC-ECF2-FA20-40E5-1C47FD2FBAC6}" dt="2024-11-07T20:50:22.390" v="64"/>
          <ac:inkMkLst>
            <pc:docMk/>
            <pc:sldMk cId="465562524" sldId="258"/>
            <ac:inkMk id="17" creationId="{3C0036E0-1DD4-66FE-2C39-599B59C61FB2}"/>
          </ac:inkMkLst>
        </pc:inkChg>
        <pc:inkChg chg="add del">
          <ac:chgData name="Jessie Phillips (2404786)" userId="S::2404786@student.uwtsd.ac.uk::104f740e-769b-4f22-b074-9c180b8fdf80" providerId="AD" clId="Web-{4247C9CC-ECF2-FA20-40E5-1C47FD2FBAC6}" dt="2024-11-07T20:50:22.390" v="63"/>
          <ac:inkMkLst>
            <pc:docMk/>
            <pc:sldMk cId="465562524" sldId="258"/>
            <ac:inkMk id="18" creationId="{B24BBEDF-19E1-67F9-6B2E-AC8AF907A636}"/>
          </ac:inkMkLst>
        </pc:inkChg>
        <pc:inkChg chg="add del">
          <ac:chgData name="Jessie Phillips (2404786)" userId="S::2404786@student.uwtsd.ac.uk::104f740e-769b-4f22-b074-9c180b8fdf80" providerId="AD" clId="Web-{4247C9CC-ECF2-FA20-40E5-1C47FD2FBAC6}" dt="2024-11-07T20:50:22.390" v="62"/>
          <ac:inkMkLst>
            <pc:docMk/>
            <pc:sldMk cId="465562524" sldId="258"/>
            <ac:inkMk id="19" creationId="{8D204FB5-FB45-8CF2-0213-F196D8435F2D}"/>
          </ac:inkMkLst>
        </pc:inkChg>
        <pc:inkChg chg="add del">
          <ac:chgData name="Jessie Phillips (2404786)" userId="S::2404786@student.uwtsd.ac.uk::104f740e-769b-4f22-b074-9c180b8fdf80" providerId="AD" clId="Web-{4247C9CC-ECF2-FA20-40E5-1C47FD2FBAC6}" dt="2024-11-07T20:50:22.390" v="61"/>
          <ac:inkMkLst>
            <pc:docMk/>
            <pc:sldMk cId="465562524" sldId="258"/>
            <ac:inkMk id="20" creationId="{C475D776-E5D7-3EDB-2332-CED234F37B7D}"/>
          </ac:inkMkLst>
        </pc:inkChg>
        <pc:inkChg chg="add del">
          <ac:chgData name="Jessie Phillips (2404786)" userId="S::2404786@student.uwtsd.ac.uk::104f740e-769b-4f22-b074-9c180b8fdf80" providerId="AD" clId="Web-{4247C9CC-ECF2-FA20-40E5-1C47FD2FBAC6}" dt="2024-11-07T20:49:56.296" v="59"/>
          <ac:inkMkLst>
            <pc:docMk/>
            <pc:sldMk cId="465562524" sldId="258"/>
            <ac:inkMk id="21" creationId="{2D7E068D-D03A-7DD9-09FF-417FFE1C920D}"/>
          </ac:inkMkLst>
        </pc:inkChg>
        <pc:inkChg chg="add del">
          <ac:chgData name="Jessie Phillips (2404786)" userId="S::2404786@student.uwtsd.ac.uk::104f740e-769b-4f22-b074-9c180b8fdf80" providerId="AD" clId="Web-{4247C9CC-ECF2-FA20-40E5-1C47FD2FBAC6}" dt="2024-11-07T20:49:53.499" v="58"/>
          <ac:inkMkLst>
            <pc:docMk/>
            <pc:sldMk cId="465562524" sldId="258"/>
            <ac:inkMk id="22" creationId="{D433E28A-0B72-DC45-A60B-65E0C75B1289}"/>
          </ac:inkMkLst>
        </pc:inkChg>
        <pc:inkChg chg="add del">
          <ac:chgData name="Jessie Phillips (2404786)" userId="S::2404786@student.uwtsd.ac.uk::104f740e-769b-4f22-b074-9c180b8fdf80" providerId="AD" clId="Web-{4247C9CC-ECF2-FA20-40E5-1C47FD2FBAC6}" dt="2024-11-07T20:49:53.499" v="57"/>
          <ac:inkMkLst>
            <pc:docMk/>
            <pc:sldMk cId="465562524" sldId="258"/>
            <ac:inkMk id="23" creationId="{EA241512-8DE5-6722-D24B-0E2F46727342}"/>
          </ac:inkMkLst>
        </pc:inkChg>
        <pc:inkChg chg="add del">
          <ac:chgData name="Jessie Phillips (2404786)" userId="S::2404786@student.uwtsd.ac.uk::104f740e-769b-4f22-b074-9c180b8fdf80" providerId="AD" clId="Web-{4247C9CC-ECF2-FA20-40E5-1C47FD2FBAC6}" dt="2024-11-07T20:49:53.499" v="56"/>
          <ac:inkMkLst>
            <pc:docMk/>
            <pc:sldMk cId="465562524" sldId="258"/>
            <ac:inkMk id="24" creationId="{1B564EF6-07B5-C707-A29A-C6A8DBDA6945}"/>
          </ac:inkMkLst>
        </pc:inkChg>
        <pc:inkChg chg="add del">
          <ac:chgData name="Jessie Phillips (2404786)" userId="S::2404786@student.uwtsd.ac.uk::104f740e-769b-4f22-b074-9c180b8fdf80" providerId="AD" clId="Web-{4247C9CC-ECF2-FA20-40E5-1C47FD2FBAC6}" dt="2024-11-07T20:49:50.811" v="55"/>
          <ac:inkMkLst>
            <pc:docMk/>
            <pc:sldMk cId="465562524" sldId="258"/>
            <ac:inkMk id="25" creationId="{A70C0268-4FEF-3848-439C-8693687504D8}"/>
          </ac:inkMkLst>
        </pc:inkChg>
      </pc:sldChg>
      <pc:sldChg chg="modSp">
        <pc:chgData name="Jessie Phillips (2404786)" userId="S::2404786@student.uwtsd.ac.uk::104f740e-769b-4f22-b074-9c180b8fdf80" providerId="AD" clId="Web-{4247C9CC-ECF2-FA20-40E5-1C47FD2FBAC6}" dt="2024-11-07T21:00:56.523" v="116" actId="20577"/>
        <pc:sldMkLst>
          <pc:docMk/>
          <pc:sldMk cId="1394498464" sldId="263"/>
        </pc:sldMkLst>
        <pc:spChg chg="mod">
          <ac:chgData name="Jessie Phillips (2404786)" userId="S::2404786@student.uwtsd.ac.uk::104f740e-769b-4f22-b074-9c180b8fdf80" providerId="AD" clId="Web-{4247C9CC-ECF2-FA20-40E5-1C47FD2FBAC6}" dt="2024-11-07T21:00:56.523" v="116" actId="20577"/>
          <ac:spMkLst>
            <pc:docMk/>
            <pc:sldMk cId="1394498464" sldId="263"/>
            <ac:spMk id="3" creationId="{FE74F1AF-528A-534B-5885-6316781345D3}"/>
          </ac:spMkLst>
        </pc:spChg>
      </pc:sldChg>
      <pc:sldChg chg="modSp">
        <pc:chgData name="Jessie Phillips (2404786)" userId="S::2404786@student.uwtsd.ac.uk::104f740e-769b-4f22-b074-9c180b8fdf80" providerId="AD" clId="Web-{4247C9CC-ECF2-FA20-40E5-1C47FD2FBAC6}" dt="2024-11-07T20:42:50.685" v="31" actId="20577"/>
        <pc:sldMkLst>
          <pc:docMk/>
          <pc:sldMk cId="1521743294" sldId="264"/>
        </pc:sldMkLst>
        <pc:spChg chg="mod">
          <ac:chgData name="Jessie Phillips (2404786)" userId="S::2404786@student.uwtsd.ac.uk::104f740e-769b-4f22-b074-9c180b8fdf80" providerId="AD" clId="Web-{4247C9CC-ECF2-FA20-40E5-1C47FD2FBAC6}" dt="2024-11-07T20:42:50.685" v="31" actId="20577"/>
          <ac:spMkLst>
            <pc:docMk/>
            <pc:sldMk cId="1521743294" sldId="264"/>
            <ac:spMk id="24" creationId="{5A0BEE11-8BA8-55FB-3CD6-36392222E55F}"/>
          </ac:spMkLst>
        </pc:spChg>
      </pc:sldChg>
    </pc:docChg>
  </pc:docChgLst>
  <pc:docChgLst>
    <pc:chgData name="Jessie Phillips (2404786)" userId="S::2404786@student.uwtsd.ac.uk::104f740e-769b-4f22-b074-9c180b8fdf80" providerId="AD" clId="Web-{B7149B79-7DFD-EABF-421C-DCC83F6F6084}"/>
    <pc:docChg chg="addSld delSld modSld">
      <pc:chgData name="Jessie Phillips (2404786)" userId="S::2404786@student.uwtsd.ac.uk::104f740e-769b-4f22-b074-9c180b8fdf80" providerId="AD" clId="Web-{B7149B79-7DFD-EABF-421C-DCC83F6F6084}" dt="2024-11-08T16:52:07.967" v="14" actId="14100"/>
      <pc:docMkLst>
        <pc:docMk/>
      </pc:docMkLst>
      <pc:sldChg chg="addSp delSp modSp">
        <pc:chgData name="Jessie Phillips (2404786)" userId="S::2404786@student.uwtsd.ac.uk::104f740e-769b-4f22-b074-9c180b8fdf80" providerId="AD" clId="Web-{B7149B79-7DFD-EABF-421C-DCC83F6F6084}" dt="2024-11-08T16:51:24.590" v="7"/>
        <pc:sldMkLst>
          <pc:docMk/>
          <pc:sldMk cId="1520482284" sldId="256"/>
        </pc:sldMkLst>
        <pc:picChg chg="add del mod">
          <ac:chgData name="Jessie Phillips (2404786)" userId="S::2404786@student.uwtsd.ac.uk::104f740e-769b-4f22-b074-9c180b8fdf80" providerId="AD" clId="Web-{B7149B79-7DFD-EABF-421C-DCC83F6F6084}" dt="2024-11-08T16:51:24.590" v="7"/>
          <ac:picMkLst>
            <pc:docMk/>
            <pc:sldMk cId="1520482284" sldId="256"/>
            <ac:picMk id="4" creationId="{508ADD08-14D2-8357-CFAB-8BB43C4B0BE2}"/>
          </ac:picMkLst>
        </pc:picChg>
      </pc:sldChg>
      <pc:sldChg chg="new del">
        <pc:chgData name="Jessie Phillips (2404786)" userId="S::2404786@student.uwtsd.ac.uk::104f740e-769b-4f22-b074-9c180b8fdf80" providerId="AD" clId="Web-{B7149B79-7DFD-EABF-421C-DCC83F6F6084}" dt="2024-11-08T16:51:31.294" v="9"/>
        <pc:sldMkLst>
          <pc:docMk/>
          <pc:sldMk cId="257727288" sldId="267"/>
        </pc:sldMkLst>
      </pc:sldChg>
      <pc:sldChg chg="addSp modSp new">
        <pc:chgData name="Jessie Phillips (2404786)" userId="S::2404786@student.uwtsd.ac.uk::104f740e-769b-4f22-b074-9c180b8fdf80" providerId="AD" clId="Web-{B7149B79-7DFD-EABF-421C-DCC83F6F6084}" dt="2024-11-08T16:52:07.967" v="14" actId="14100"/>
        <pc:sldMkLst>
          <pc:docMk/>
          <pc:sldMk cId="2266355691" sldId="267"/>
        </pc:sldMkLst>
        <pc:picChg chg="add mod">
          <ac:chgData name="Jessie Phillips (2404786)" userId="S::2404786@student.uwtsd.ac.uk::104f740e-769b-4f22-b074-9c180b8fdf80" providerId="AD" clId="Web-{B7149B79-7DFD-EABF-421C-DCC83F6F6084}" dt="2024-11-08T16:52:07.967" v="14" actId="14100"/>
          <ac:picMkLst>
            <pc:docMk/>
            <pc:sldMk cId="2266355691" sldId="267"/>
            <ac:picMk id="2" creationId="{9B8283A9-3371-6A5B-BFE0-99F0C4EFDD75}"/>
          </ac:picMkLst>
        </pc:picChg>
      </pc:sldChg>
      <pc:sldChg chg="new del">
        <pc:chgData name="Jessie Phillips (2404786)" userId="S::2404786@student.uwtsd.ac.uk::104f740e-769b-4f22-b074-9c180b8fdf80" providerId="AD" clId="Web-{B7149B79-7DFD-EABF-421C-DCC83F6F6084}" dt="2024-11-08T16:51:22.606" v="5"/>
        <pc:sldMkLst>
          <pc:docMk/>
          <pc:sldMk cId="3360434391" sldId="267"/>
        </pc:sldMkLst>
      </pc:sldChg>
    </pc:docChg>
  </pc:docChgLst>
</pc:chgInfo>
</file>

<file path=ppt/comments/modernComment_104_521D8C74.xml><?xml version="1.0" encoding="utf-8"?>
<p188:cmLst xmlns:a="http://schemas.openxmlformats.org/drawingml/2006/main" xmlns:r="http://schemas.openxmlformats.org/officeDocument/2006/relationships" xmlns:p188="http://schemas.microsoft.com/office/powerpoint/2018/8/main">
  <p188:cm id="{81AA6B35-113C-4BC3-8F60-26C36147EF4B}" authorId="{AB0C5840-AA1F-B153-3101-5EE6C362F7C1}" created="2024-11-08T14:48:50.811">
    <pc:sldMkLst xmlns:pc="http://schemas.microsoft.com/office/powerpoint/2013/main/command">
      <pc:docMk/>
      <pc:sldMk cId="1377668212" sldId="260"/>
    </pc:sldMkLst>
    <p188:txBody>
      <a:bodyPr/>
      <a:lstStyle/>
      <a:p>
        <a:r>
          <a:rPr lang="en-US"/>
          <a:t>in txt citation different as its shorter txt for quote</a:t>
        </a:r>
      </a:p>
    </p188:txBody>
  </p188:cm>
  <p188:cm id="{F0BF13CE-2399-40C0-940F-6AFEF99582EB}" authorId="{AB0C5840-AA1F-B153-3101-5EE6C362F7C1}" created="2024-11-08T14:49:05.984">
    <pc:sldMkLst xmlns:pc="http://schemas.microsoft.com/office/powerpoint/2013/main/command">
      <pc:docMk/>
      <pc:sldMk cId="1377668212" sldId="260"/>
    </pc:sldMkLst>
    <p188:txBody>
      <a:bodyPr/>
      <a:lstStyle/>
      <a:p>
        <a:r>
          <a:rPr lang="en-US"/>
          <a:t>references= full details</a:t>
        </a:r>
      </a:p>
    </p188:txBody>
  </p188:cm>
</p188:cmLst>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ECE11AD-CB66-4B75-90B0-9134787B65D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9AE40278-DD66-4195-A6EE-1D9095F3C7C3}">
      <dgm:prSet/>
      <dgm:spPr/>
      <dgm:t>
        <a:bodyPr/>
        <a:lstStyle/>
        <a:p>
          <a:r>
            <a:rPr lang="en-US"/>
            <a:t>Many consequences when it comes to referencing and many sub issues.</a:t>
          </a:r>
        </a:p>
      </dgm:t>
    </dgm:pt>
    <dgm:pt modelId="{7CB4022C-358F-49D1-BE02-F2314D56EA74}" type="parTrans" cxnId="{B1E7CEEB-3D59-4387-961C-A475ACEAF972}">
      <dgm:prSet/>
      <dgm:spPr/>
      <dgm:t>
        <a:bodyPr/>
        <a:lstStyle/>
        <a:p>
          <a:endParaRPr lang="en-US"/>
        </a:p>
      </dgm:t>
    </dgm:pt>
    <dgm:pt modelId="{69AEEE44-14F9-442E-8E65-17CF4216AC34}" type="sibTrans" cxnId="{B1E7CEEB-3D59-4387-961C-A475ACEAF972}">
      <dgm:prSet/>
      <dgm:spPr/>
      <dgm:t>
        <a:bodyPr/>
        <a:lstStyle/>
        <a:p>
          <a:endParaRPr lang="en-US"/>
        </a:p>
      </dgm:t>
    </dgm:pt>
    <dgm:pt modelId="{0684B108-215D-42A1-8314-CE6353FCF68C}">
      <dgm:prSet/>
      <dgm:spPr/>
      <dgm:t>
        <a:bodyPr/>
        <a:lstStyle/>
        <a:p>
          <a:r>
            <a:rPr lang="en-US"/>
            <a:t>Academic consequences- </a:t>
          </a:r>
        </a:p>
      </dgm:t>
    </dgm:pt>
    <dgm:pt modelId="{64417BA2-0122-4913-ABF1-629671112B2B}" type="parTrans" cxnId="{0A90058C-205F-4C99-A2F1-4B0CA00A84BD}">
      <dgm:prSet/>
      <dgm:spPr/>
      <dgm:t>
        <a:bodyPr/>
        <a:lstStyle/>
        <a:p>
          <a:endParaRPr lang="en-US"/>
        </a:p>
      </dgm:t>
    </dgm:pt>
    <dgm:pt modelId="{2C6CDC55-295C-4C1C-9EA3-5A8368DAAEEE}" type="sibTrans" cxnId="{0A90058C-205F-4C99-A2F1-4B0CA00A84BD}">
      <dgm:prSet/>
      <dgm:spPr/>
      <dgm:t>
        <a:bodyPr/>
        <a:lstStyle/>
        <a:p>
          <a:endParaRPr lang="en-US"/>
        </a:p>
      </dgm:t>
    </dgm:pt>
    <dgm:pt modelId="{BFFFB5C6-C8D1-44C8-B430-D5010D27CF80}">
      <dgm:prSet/>
      <dgm:spPr/>
      <dgm:t>
        <a:bodyPr/>
        <a:lstStyle/>
        <a:p>
          <a:r>
            <a:rPr lang="en-US"/>
            <a:t>These issues can be loss of credibility, loss of academic honor and worstly, plagarism charges. As many educational instutues have rules and and strict policies meaning if caught you can get many sort of disaplany actions ranging from failing the assigment to exclusion</a:t>
          </a:r>
        </a:p>
      </dgm:t>
    </dgm:pt>
    <dgm:pt modelId="{D9397A1B-B7A8-4931-9301-C3E74F78FD72}" type="parTrans" cxnId="{B41DC01D-5B5A-4661-B56D-511AB5666738}">
      <dgm:prSet/>
      <dgm:spPr/>
      <dgm:t>
        <a:bodyPr/>
        <a:lstStyle/>
        <a:p>
          <a:endParaRPr lang="en-US"/>
        </a:p>
      </dgm:t>
    </dgm:pt>
    <dgm:pt modelId="{AE0FC586-2049-413D-A4BC-A645EA8017C5}" type="sibTrans" cxnId="{B41DC01D-5B5A-4661-B56D-511AB5666738}">
      <dgm:prSet/>
      <dgm:spPr/>
      <dgm:t>
        <a:bodyPr/>
        <a:lstStyle/>
        <a:p>
          <a:endParaRPr lang="en-US"/>
        </a:p>
      </dgm:t>
    </dgm:pt>
    <dgm:pt modelId="{C20077ED-7D29-4C74-A71F-D6BED74E0526}">
      <dgm:prSet/>
      <dgm:spPr/>
      <dgm:t>
        <a:bodyPr/>
        <a:lstStyle/>
        <a:p>
          <a:r>
            <a:rPr lang="en-US"/>
            <a:t>Legal- </a:t>
          </a:r>
        </a:p>
      </dgm:t>
    </dgm:pt>
    <dgm:pt modelId="{3024935B-2E36-438D-990A-01482D03E827}" type="parTrans" cxnId="{8ECDA3DD-5913-470B-93C4-13C81E167611}">
      <dgm:prSet/>
      <dgm:spPr/>
      <dgm:t>
        <a:bodyPr/>
        <a:lstStyle/>
        <a:p>
          <a:endParaRPr lang="en-US"/>
        </a:p>
      </dgm:t>
    </dgm:pt>
    <dgm:pt modelId="{0FB25ACB-029B-4D04-BE0C-6ABC49F2E873}" type="sibTrans" cxnId="{8ECDA3DD-5913-470B-93C4-13C81E167611}">
      <dgm:prSet/>
      <dgm:spPr/>
      <dgm:t>
        <a:bodyPr/>
        <a:lstStyle/>
        <a:p>
          <a:endParaRPr lang="en-US"/>
        </a:p>
      </dgm:t>
    </dgm:pt>
    <dgm:pt modelId="{218F06DF-B8E7-46DB-B1E0-1F77943F3E2E}">
      <dgm:prSet/>
      <dgm:spPr/>
      <dgm:t>
        <a:bodyPr/>
        <a:lstStyle/>
        <a:p>
          <a:r>
            <a:rPr lang="en-US"/>
            <a:t>In extreme cases </a:t>
          </a:r>
        </a:p>
      </dgm:t>
    </dgm:pt>
    <dgm:pt modelId="{CA41963F-CFEB-4859-9690-C3A5BF8333D7}" type="parTrans" cxnId="{00918321-B287-4D10-BCEE-6B56FABAD68B}">
      <dgm:prSet/>
      <dgm:spPr/>
      <dgm:t>
        <a:bodyPr/>
        <a:lstStyle/>
        <a:p>
          <a:endParaRPr lang="en-US"/>
        </a:p>
      </dgm:t>
    </dgm:pt>
    <dgm:pt modelId="{8191723A-760F-498A-9FB8-DFD116DA1E55}" type="sibTrans" cxnId="{00918321-B287-4D10-BCEE-6B56FABAD68B}">
      <dgm:prSet/>
      <dgm:spPr/>
      <dgm:t>
        <a:bodyPr/>
        <a:lstStyle/>
        <a:p>
          <a:endParaRPr lang="en-US"/>
        </a:p>
      </dgm:t>
    </dgm:pt>
    <dgm:pt modelId="{647E9387-471B-4D3A-8134-4730956ECFA8}" type="pres">
      <dgm:prSet presAssocID="{6ECE11AD-CB66-4B75-90B0-9134787B65D6}" presName="linear" presStyleCnt="0">
        <dgm:presLayoutVars>
          <dgm:animLvl val="lvl"/>
          <dgm:resizeHandles val="exact"/>
        </dgm:presLayoutVars>
      </dgm:prSet>
      <dgm:spPr/>
    </dgm:pt>
    <dgm:pt modelId="{6C740A64-EC18-4B58-AD0E-E2F8313C70C0}" type="pres">
      <dgm:prSet presAssocID="{9AE40278-DD66-4195-A6EE-1D9095F3C7C3}" presName="parentText" presStyleLbl="node1" presStyleIdx="0" presStyleCnt="3">
        <dgm:presLayoutVars>
          <dgm:chMax val="0"/>
          <dgm:bulletEnabled val="1"/>
        </dgm:presLayoutVars>
      </dgm:prSet>
      <dgm:spPr/>
    </dgm:pt>
    <dgm:pt modelId="{E4BFBE4B-581E-4919-99F8-59DE00C456D8}" type="pres">
      <dgm:prSet presAssocID="{9AE40278-DD66-4195-A6EE-1D9095F3C7C3}" presName="childText" presStyleLbl="revTx" presStyleIdx="0" presStyleCnt="2">
        <dgm:presLayoutVars>
          <dgm:bulletEnabled val="1"/>
        </dgm:presLayoutVars>
      </dgm:prSet>
      <dgm:spPr/>
    </dgm:pt>
    <dgm:pt modelId="{362C7933-2840-49CC-9232-EF3CC1F38AFD}" type="pres">
      <dgm:prSet presAssocID="{BFFFB5C6-C8D1-44C8-B430-D5010D27CF80}" presName="parentText" presStyleLbl="node1" presStyleIdx="1" presStyleCnt="3">
        <dgm:presLayoutVars>
          <dgm:chMax val="0"/>
          <dgm:bulletEnabled val="1"/>
        </dgm:presLayoutVars>
      </dgm:prSet>
      <dgm:spPr/>
    </dgm:pt>
    <dgm:pt modelId="{B46F6C76-917E-4846-9C38-6D00BCED3966}" type="pres">
      <dgm:prSet presAssocID="{BFFFB5C6-C8D1-44C8-B430-D5010D27CF80}" presName="childText" presStyleLbl="revTx" presStyleIdx="1" presStyleCnt="2">
        <dgm:presLayoutVars>
          <dgm:bulletEnabled val="1"/>
        </dgm:presLayoutVars>
      </dgm:prSet>
      <dgm:spPr/>
    </dgm:pt>
    <dgm:pt modelId="{3251E3B3-8F03-4D9D-9B2D-3F5A72C68558}" type="pres">
      <dgm:prSet presAssocID="{218F06DF-B8E7-46DB-B1E0-1F77943F3E2E}" presName="parentText" presStyleLbl="node1" presStyleIdx="2" presStyleCnt="3">
        <dgm:presLayoutVars>
          <dgm:chMax val="0"/>
          <dgm:bulletEnabled val="1"/>
        </dgm:presLayoutVars>
      </dgm:prSet>
      <dgm:spPr/>
    </dgm:pt>
  </dgm:ptLst>
  <dgm:cxnLst>
    <dgm:cxn modelId="{7D006313-129A-4694-B458-A4F54EDD3E2D}" type="presOf" srcId="{9AE40278-DD66-4195-A6EE-1D9095F3C7C3}" destId="{6C740A64-EC18-4B58-AD0E-E2F8313C70C0}" srcOrd="0" destOrd="0" presId="urn:microsoft.com/office/officeart/2005/8/layout/vList2"/>
    <dgm:cxn modelId="{B41DC01D-5B5A-4661-B56D-511AB5666738}" srcId="{6ECE11AD-CB66-4B75-90B0-9134787B65D6}" destId="{BFFFB5C6-C8D1-44C8-B430-D5010D27CF80}" srcOrd="1" destOrd="0" parTransId="{D9397A1B-B7A8-4931-9301-C3E74F78FD72}" sibTransId="{AE0FC586-2049-413D-A4BC-A645EA8017C5}"/>
    <dgm:cxn modelId="{00918321-B287-4D10-BCEE-6B56FABAD68B}" srcId="{6ECE11AD-CB66-4B75-90B0-9134787B65D6}" destId="{218F06DF-B8E7-46DB-B1E0-1F77943F3E2E}" srcOrd="2" destOrd="0" parTransId="{CA41963F-CFEB-4859-9690-C3A5BF8333D7}" sibTransId="{8191723A-760F-498A-9FB8-DFD116DA1E55}"/>
    <dgm:cxn modelId="{6A2FB96E-7E60-47D3-A2F9-2824C6CB110B}" type="presOf" srcId="{6ECE11AD-CB66-4B75-90B0-9134787B65D6}" destId="{647E9387-471B-4D3A-8134-4730956ECFA8}" srcOrd="0" destOrd="0" presId="urn:microsoft.com/office/officeart/2005/8/layout/vList2"/>
    <dgm:cxn modelId="{4BEC5559-405B-44FE-BE13-A40171CF325B}" type="presOf" srcId="{0684B108-215D-42A1-8314-CE6353FCF68C}" destId="{E4BFBE4B-581E-4919-99F8-59DE00C456D8}" srcOrd="0" destOrd="0" presId="urn:microsoft.com/office/officeart/2005/8/layout/vList2"/>
    <dgm:cxn modelId="{0A90058C-205F-4C99-A2F1-4B0CA00A84BD}" srcId="{9AE40278-DD66-4195-A6EE-1D9095F3C7C3}" destId="{0684B108-215D-42A1-8314-CE6353FCF68C}" srcOrd="0" destOrd="0" parTransId="{64417BA2-0122-4913-ABF1-629671112B2B}" sibTransId="{2C6CDC55-295C-4C1C-9EA3-5A8368DAAEEE}"/>
    <dgm:cxn modelId="{1EDF9BC0-8B87-4166-A394-33A56F15407A}" type="presOf" srcId="{218F06DF-B8E7-46DB-B1E0-1F77943F3E2E}" destId="{3251E3B3-8F03-4D9D-9B2D-3F5A72C68558}" srcOrd="0" destOrd="0" presId="urn:microsoft.com/office/officeart/2005/8/layout/vList2"/>
    <dgm:cxn modelId="{8F8DA9D7-E17A-47B7-98BA-E991FA774B36}" type="presOf" srcId="{C20077ED-7D29-4C74-A71F-D6BED74E0526}" destId="{B46F6C76-917E-4846-9C38-6D00BCED3966}" srcOrd="0" destOrd="0" presId="urn:microsoft.com/office/officeart/2005/8/layout/vList2"/>
    <dgm:cxn modelId="{8ECDA3DD-5913-470B-93C4-13C81E167611}" srcId="{BFFFB5C6-C8D1-44C8-B430-D5010D27CF80}" destId="{C20077ED-7D29-4C74-A71F-D6BED74E0526}" srcOrd="0" destOrd="0" parTransId="{3024935B-2E36-438D-990A-01482D03E827}" sibTransId="{0FB25ACB-029B-4D04-BE0C-6ABC49F2E873}"/>
    <dgm:cxn modelId="{B1E7CEEB-3D59-4387-961C-A475ACEAF972}" srcId="{6ECE11AD-CB66-4B75-90B0-9134787B65D6}" destId="{9AE40278-DD66-4195-A6EE-1D9095F3C7C3}" srcOrd="0" destOrd="0" parTransId="{7CB4022C-358F-49D1-BE02-F2314D56EA74}" sibTransId="{69AEEE44-14F9-442E-8E65-17CF4216AC34}"/>
    <dgm:cxn modelId="{176AA2F1-05CB-405D-BDB1-E3D1D544E1E4}" type="presOf" srcId="{BFFFB5C6-C8D1-44C8-B430-D5010D27CF80}" destId="{362C7933-2840-49CC-9232-EF3CC1F38AFD}" srcOrd="0" destOrd="0" presId="urn:microsoft.com/office/officeart/2005/8/layout/vList2"/>
    <dgm:cxn modelId="{7022D035-CE81-45D4-8319-C10D422180B4}" type="presParOf" srcId="{647E9387-471B-4D3A-8134-4730956ECFA8}" destId="{6C740A64-EC18-4B58-AD0E-E2F8313C70C0}" srcOrd="0" destOrd="0" presId="urn:microsoft.com/office/officeart/2005/8/layout/vList2"/>
    <dgm:cxn modelId="{D044809D-CD30-4638-9CB2-290D2373DFB2}" type="presParOf" srcId="{647E9387-471B-4D3A-8134-4730956ECFA8}" destId="{E4BFBE4B-581E-4919-99F8-59DE00C456D8}" srcOrd="1" destOrd="0" presId="urn:microsoft.com/office/officeart/2005/8/layout/vList2"/>
    <dgm:cxn modelId="{85256341-9939-4BBF-A4ED-AD5FC4202DA4}" type="presParOf" srcId="{647E9387-471B-4D3A-8134-4730956ECFA8}" destId="{362C7933-2840-49CC-9232-EF3CC1F38AFD}" srcOrd="2" destOrd="0" presId="urn:microsoft.com/office/officeart/2005/8/layout/vList2"/>
    <dgm:cxn modelId="{1BBE15CC-ED2E-4DDB-9AB4-A7007C681521}" type="presParOf" srcId="{647E9387-471B-4D3A-8134-4730956ECFA8}" destId="{B46F6C76-917E-4846-9C38-6D00BCED3966}" srcOrd="3" destOrd="0" presId="urn:microsoft.com/office/officeart/2005/8/layout/vList2"/>
    <dgm:cxn modelId="{5E0CD9C7-D8AE-4252-96B6-279E065C2B12}" type="presParOf" srcId="{647E9387-471B-4D3A-8134-4730956ECFA8}" destId="{3251E3B3-8F03-4D9D-9B2D-3F5A72C68558}"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740A64-EC18-4B58-AD0E-E2F8313C70C0}">
      <dsp:nvSpPr>
        <dsp:cNvPr id="0" name=""/>
        <dsp:cNvSpPr/>
      </dsp:nvSpPr>
      <dsp:spPr>
        <a:xfrm>
          <a:off x="0" y="414871"/>
          <a:ext cx="6693592" cy="718672"/>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Many consequences when it comes to referencing and many sub issues.</a:t>
          </a:r>
        </a:p>
      </dsp:txBody>
      <dsp:txXfrm>
        <a:off x="35083" y="449954"/>
        <a:ext cx="6623426" cy="648506"/>
      </dsp:txXfrm>
    </dsp:sp>
    <dsp:sp modelId="{E4BFBE4B-581E-4919-99F8-59DE00C456D8}">
      <dsp:nvSpPr>
        <dsp:cNvPr id="0" name=""/>
        <dsp:cNvSpPr/>
      </dsp:nvSpPr>
      <dsp:spPr>
        <a:xfrm>
          <a:off x="0" y="1133543"/>
          <a:ext cx="6693592" cy="215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2522" tIns="16510" rIns="92456" bIns="16510" numCol="1" spcCol="1270" anchor="t" anchorCtr="0">
          <a:noAutofit/>
        </a:bodyPr>
        <a:lstStyle/>
        <a:p>
          <a:pPr marL="57150" lvl="1" indent="-57150" algn="l" defTabSz="444500">
            <a:lnSpc>
              <a:spcPct val="90000"/>
            </a:lnSpc>
            <a:spcBef>
              <a:spcPct val="0"/>
            </a:spcBef>
            <a:spcAft>
              <a:spcPct val="20000"/>
            </a:spcAft>
            <a:buChar char="•"/>
          </a:pPr>
          <a:r>
            <a:rPr lang="en-US" sz="1000" kern="1200"/>
            <a:t>Academic consequences- </a:t>
          </a:r>
        </a:p>
      </dsp:txBody>
      <dsp:txXfrm>
        <a:off x="0" y="1133543"/>
        <a:ext cx="6693592" cy="215280"/>
      </dsp:txXfrm>
    </dsp:sp>
    <dsp:sp modelId="{362C7933-2840-49CC-9232-EF3CC1F38AFD}">
      <dsp:nvSpPr>
        <dsp:cNvPr id="0" name=""/>
        <dsp:cNvSpPr/>
      </dsp:nvSpPr>
      <dsp:spPr>
        <a:xfrm>
          <a:off x="0" y="1348823"/>
          <a:ext cx="6693592" cy="718672"/>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These issues can be loss of credibility, loss of academic honor and worstly, plagarism charges. As many educational instutues have rules and and strict policies meaning if caught you can get many sort of disaplany actions ranging from failing the assigment to exclusion</a:t>
          </a:r>
        </a:p>
      </dsp:txBody>
      <dsp:txXfrm>
        <a:off x="35083" y="1383906"/>
        <a:ext cx="6623426" cy="648506"/>
      </dsp:txXfrm>
    </dsp:sp>
    <dsp:sp modelId="{B46F6C76-917E-4846-9C38-6D00BCED3966}">
      <dsp:nvSpPr>
        <dsp:cNvPr id="0" name=""/>
        <dsp:cNvSpPr/>
      </dsp:nvSpPr>
      <dsp:spPr>
        <a:xfrm>
          <a:off x="0" y="2067496"/>
          <a:ext cx="6693592" cy="215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2522" tIns="16510" rIns="92456" bIns="16510" numCol="1" spcCol="1270" anchor="t" anchorCtr="0">
          <a:noAutofit/>
        </a:bodyPr>
        <a:lstStyle/>
        <a:p>
          <a:pPr marL="57150" lvl="1" indent="-57150" algn="l" defTabSz="444500">
            <a:lnSpc>
              <a:spcPct val="90000"/>
            </a:lnSpc>
            <a:spcBef>
              <a:spcPct val="0"/>
            </a:spcBef>
            <a:spcAft>
              <a:spcPct val="20000"/>
            </a:spcAft>
            <a:buChar char="•"/>
          </a:pPr>
          <a:r>
            <a:rPr lang="en-US" sz="1000" kern="1200"/>
            <a:t>Legal- </a:t>
          </a:r>
        </a:p>
      </dsp:txBody>
      <dsp:txXfrm>
        <a:off x="0" y="2067496"/>
        <a:ext cx="6693592" cy="215280"/>
      </dsp:txXfrm>
    </dsp:sp>
    <dsp:sp modelId="{3251E3B3-8F03-4D9D-9B2D-3F5A72C68558}">
      <dsp:nvSpPr>
        <dsp:cNvPr id="0" name=""/>
        <dsp:cNvSpPr/>
      </dsp:nvSpPr>
      <dsp:spPr>
        <a:xfrm>
          <a:off x="0" y="2282776"/>
          <a:ext cx="6693592" cy="718672"/>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In extreme cases </a:t>
          </a:r>
        </a:p>
      </dsp:txBody>
      <dsp:txXfrm>
        <a:off x="35083" y="2317859"/>
        <a:ext cx="6623426" cy="64850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11-08T14:31:59.318"/>
    </inkml:context>
    <inkml:brush xml:id="br0">
      <inkml:brushProperty name="width" value="0.1" units="cm"/>
      <inkml:brushProperty name="height" value="0.1" units="cm"/>
    </inkml:brush>
  </inkml:definitions>
  <inkml:trace contextRef="#ctx0" brushRef="#br0">12457 4307 95 0 0,'10'16'-32'0'0,"4"5"32"0"0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11-08T14:31:59.319"/>
    </inkml:context>
    <inkml:brush xml:id="br0">
      <inkml:brushProperty name="width" value="0.1" units="cm"/>
      <inkml:brushProperty name="height" value="0.1" units="cm"/>
    </inkml:brush>
  </inkml:definitions>
  <inkml:trace contextRef="#ctx0" brushRef="#br0">11378 3291 12319 0 0,'-4'0'640'0'0,"2"0"2656"0"0,3 5-2208 0 0,4 5 416 0 0,2 7-1152 0 0,5-1-384 0 0,-1 2 32 0 0,4 2 64 0 0,2-2 0 0 0,-1 1-64 0 0,2-4 64 0 0,-3 1 0 0 0,-4 2 416 0 0,-4 2 224 0 0,-2 2-384 0 0,-3 3 320 0 0,2 0-224 0 0,2 2 192 0 0,-1 0-224 0 0,-1 0 128 0 0,3-5-288 0 0,1-1-128 0 0,-2 0 160 0 0,3-4-128 0 0,1 1-96 0 0,-3 0 96 0 0,3 3-160 0 0,0 2 192 0 0,2-3-160 0 0,-1-1 32 0 0,-2 2-160 0 0,-3 1-1792 0 0,3 2-5632 0 0,-1-4 7552 0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11-08T14:31:59.320"/>
    </inkml:context>
    <inkml:brush xml:id="br0">
      <inkml:brushProperty name="width" value="0.1" units="cm"/>
      <inkml:brushProperty name="height" value="0.1" units="cm"/>
    </inkml:brush>
  </inkml:definitions>
  <inkml:trace contextRef="#ctx0" brushRef="#br0">11823 2260 12031 0 0,'-5'0'2304'0'0,"4"0"-1920"0"0,6 0-384 0 0,2 4 32 0 0,4 2 576 0 0,6 0 2464 0 0,3-1 832 0 0,3-2-2816 0 0,-2-6 224 0 0,-4-6-2208 0 0,-2-2-14912 0 0,-2-4 10080 0 0,-4 1 5728 0 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705017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102208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9235273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415952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18668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055189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11/8/2024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8420551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258986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617538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535946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831134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11/8/2024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95596331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7.xml"/><Relationship Id="rId1" Type="http://schemas.openxmlformats.org/officeDocument/2006/relationships/video" Target="https://www.youtube.com/embed/z-ZjFvZpb3k?feature=oembed"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microsoft.com/office/2018/10/relationships/comments" Target="../comments/modernComment_104_521D8C7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thoughtco.com/martin-luther-king-jr-1779880" TargetMode="External"/><Relationship Id="rId2" Type="http://schemas.openxmlformats.org/officeDocument/2006/relationships/hyperlink" Target="https://www.thoughtco.com/guidelines-for-using-quotation-marks-correctly-1691757" TargetMode="Externa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hyperlink" Target="https://www.open.ac.uk/libraryservices/beingdigital/accessible/accessible-pdf-120-introduction-to-referencing.pdf" TargetMode="External"/><Relationship Id="rId7" Type="http://schemas.openxmlformats.org/officeDocument/2006/relationships/customXml" Target="../ink/ink2.xml"/><Relationship Id="rId2" Type="http://schemas.openxmlformats.org/officeDocument/2006/relationships/hyperlink" Target="https://www.ncl.ac.uk/academic-skills-kit/good-academic-practice/referencing/" TargetMode="Externa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customXml" Target="../ink/ink1.xml"/><Relationship Id="rId10" Type="http://schemas.openxmlformats.org/officeDocument/2006/relationships/image" Target="../media/image7.png"/><Relationship Id="rId4" Type="http://schemas.openxmlformats.org/officeDocument/2006/relationships/hyperlink" Target="https://www.dotefl.com/paraphrasing/" TargetMode="External"/><Relationship Id="rId9" Type="http://schemas.openxmlformats.org/officeDocument/2006/relationships/customXml" Target="../ink/ink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4A6836E-C603-43CB-9DA7-89D8E3FA38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96007DD-F9BF-4F0F-B8C6-C514B28419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AA70122A-4187-D568-892C-11AFF93D0AEE}"/>
              </a:ext>
            </a:extLst>
          </p:cNvPr>
          <p:cNvSpPr>
            <a:spLocks noGrp="1"/>
          </p:cNvSpPr>
          <p:nvPr>
            <p:ph type="ctrTitle"/>
          </p:nvPr>
        </p:nvSpPr>
        <p:spPr>
          <a:xfrm>
            <a:off x="753925" y="1321056"/>
            <a:ext cx="10684151" cy="1991979"/>
          </a:xfrm>
        </p:spPr>
        <p:txBody>
          <a:bodyPr anchor="b">
            <a:normAutofit/>
          </a:bodyPr>
          <a:lstStyle/>
          <a:p>
            <a:r>
              <a:rPr lang="en-GB" sz="5200">
                <a:solidFill>
                  <a:schemeClr val="tx2"/>
                </a:solidFill>
              </a:rPr>
              <a:t>The importance of referencing in academic writing</a:t>
            </a:r>
          </a:p>
        </p:txBody>
      </p:sp>
      <p:sp>
        <p:nvSpPr>
          <p:cNvPr id="3" name="Subtitle 2">
            <a:extLst>
              <a:ext uri="{FF2B5EF4-FFF2-40B4-BE49-F238E27FC236}">
                <a16:creationId xmlns:a16="http://schemas.microsoft.com/office/drawing/2014/main" id="{1BB959FD-D69E-5B28-7D1B-07A290B31608}"/>
              </a:ext>
            </a:extLst>
          </p:cNvPr>
          <p:cNvSpPr>
            <a:spLocks noGrp="1"/>
          </p:cNvSpPr>
          <p:nvPr>
            <p:ph type="subTitle" idx="1"/>
          </p:nvPr>
        </p:nvSpPr>
        <p:spPr>
          <a:xfrm>
            <a:off x="1361395" y="3525490"/>
            <a:ext cx="9469211" cy="865639"/>
          </a:xfrm>
        </p:spPr>
        <p:txBody>
          <a:bodyPr vert="horz" lIns="91440" tIns="45720" rIns="91440" bIns="45720" rtlCol="0" anchor="t">
            <a:normAutofit/>
          </a:bodyPr>
          <a:lstStyle/>
          <a:p>
            <a:r>
              <a:rPr lang="en-GB" sz="1100">
                <a:solidFill>
                  <a:schemeClr val="tx2"/>
                </a:solidFill>
              </a:rPr>
              <a:t>Module name: Study Skills</a:t>
            </a:r>
          </a:p>
          <a:p>
            <a:r>
              <a:rPr lang="en-GB" sz="1100">
                <a:solidFill>
                  <a:schemeClr val="tx2"/>
                </a:solidFill>
              </a:rPr>
              <a:t>Module code: </a:t>
            </a:r>
            <a:r>
              <a:rPr lang="en-GB" sz="1100">
                <a:solidFill>
                  <a:schemeClr val="tx2"/>
                </a:solidFill>
                <a:ea typeface="+mn-lt"/>
                <a:cs typeface="+mn-lt"/>
              </a:rPr>
              <a:t>Module code: BMLW4009 </a:t>
            </a:r>
          </a:p>
          <a:p>
            <a:r>
              <a:rPr lang="en-GB" sz="1100">
                <a:solidFill>
                  <a:schemeClr val="tx2"/>
                </a:solidFill>
                <a:ea typeface="+mn-lt"/>
                <a:cs typeface="+mn-lt"/>
              </a:rPr>
              <a:t>Name: Jessie E M Phillips</a:t>
            </a:r>
            <a:endParaRPr lang="en-GB" sz="1100">
              <a:solidFill>
                <a:schemeClr val="tx2"/>
              </a:solidFill>
            </a:endParaRPr>
          </a:p>
        </p:txBody>
      </p:sp>
      <p:grpSp>
        <p:nvGrpSpPr>
          <p:cNvPr id="15" name="Group 14">
            <a:extLst>
              <a:ext uri="{FF2B5EF4-FFF2-40B4-BE49-F238E27FC236}">
                <a16:creationId xmlns:a16="http://schemas.microsoft.com/office/drawing/2014/main" id="{8A0FAFCA-5C96-453B-83B7-A9AEF7F1896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67135" y="0"/>
            <a:ext cx="4324865" cy="2641149"/>
            <a:chOff x="6867015" y="-1"/>
            <a:chExt cx="5324985" cy="3251912"/>
          </a:xfrm>
          <a:solidFill>
            <a:schemeClr val="accent5">
              <a:alpha val="10000"/>
            </a:schemeClr>
          </a:solidFill>
        </p:grpSpPr>
        <p:sp>
          <p:nvSpPr>
            <p:cNvPr id="16" name="Freeform: Shape 15">
              <a:extLst>
                <a:ext uri="{FF2B5EF4-FFF2-40B4-BE49-F238E27FC236}">
                  <a16:creationId xmlns:a16="http://schemas.microsoft.com/office/drawing/2014/main" id="{4A0F84AE-A24D-4353-B1BA-BD80DAA385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AF093259-3E74-43A1-944B-B106C8105E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AA28A35-1E54-4054-BB95-42FAFA13A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FBA3A17F-F3BD-4B94-9CC8-006700210F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1" name="Group 20">
            <a:extLst>
              <a:ext uri="{FF2B5EF4-FFF2-40B4-BE49-F238E27FC236}">
                <a16:creationId xmlns:a16="http://schemas.microsoft.com/office/drawing/2014/main" id="{CD0398DD-AD75-4E2B-A3C6-35073082A8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56265" y="3658536"/>
            <a:ext cx="3655725" cy="2743201"/>
            <a:chOff x="-305" y="-1"/>
            <a:chExt cx="3832880" cy="2876136"/>
          </a:xfrm>
        </p:grpSpPr>
        <p:sp>
          <p:nvSpPr>
            <p:cNvPr id="22" name="Freeform: Shape 21">
              <a:extLst>
                <a:ext uri="{FF2B5EF4-FFF2-40B4-BE49-F238E27FC236}">
                  <a16:creationId xmlns:a16="http://schemas.microsoft.com/office/drawing/2014/main" id="{03E4F247-A844-4CD1-A37E-B7EA0DA2DB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E2387B1B-D4D3-493F-8D7A-C7A89DBD4A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C3404477-1F13-4859-84DA-12A303AC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1B8C62FD-B708-4F00-80BB-1250C6011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5204822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D897C11A-3652-18A8-9BAA-B52BEE787A34}"/>
              </a:ext>
            </a:extLst>
          </p:cNvPr>
          <p:cNvSpPr>
            <a:spLocks noGrp="1"/>
          </p:cNvSpPr>
          <p:nvPr>
            <p:ph type="title"/>
          </p:nvPr>
        </p:nvSpPr>
        <p:spPr>
          <a:xfrm>
            <a:off x="1179226" y="1280679"/>
            <a:ext cx="9833548" cy="1325563"/>
          </a:xfrm>
        </p:spPr>
        <p:txBody>
          <a:bodyPr anchor="b">
            <a:normAutofit/>
          </a:bodyPr>
          <a:lstStyle/>
          <a:p>
            <a:pPr algn="ctr"/>
            <a:r>
              <a:rPr lang="en-GB" sz="3600">
                <a:solidFill>
                  <a:schemeClr val="tx2"/>
                </a:solidFill>
              </a:rPr>
              <a:t>Referencing</a:t>
            </a:r>
          </a:p>
        </p:txBody>
      </p:sp>
      <p:grpSp>
        <p:nvGrpSpPr>
          <p:cNvPr id="6" name="Group 5">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reeform: Shape 6">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F4ADBBE0-6E99-4E1E-894C-356891FD0037}"/>
              </a:ext>
            </a:extLst>
          </p:cNvPr>
          <p:cNvSpPr>
            <a:spLocks noGrp="1"/>
          </p:cNvSpPr>
          <p:nvPr>
            <p:ph idx="1"/>
          </p:nvPr>
        </p:nvSpPr>
        <p:spPr>
          <a:xfrm>
            <a:off x="1179226" y="2890979"/>
            <a:ext cx="9833548" cy="2693976"/>
          </a:xfrm>
        </p:spPr>
        <p:txBody>
          <a:bodyPr vert="horz" lIns="91440" tIns="45720" rIns="91440" bIns="45720" rtlCol="0" anchor="t">
            <a:normAutofit/>
          </a:bodyPr>
          <a:lstStyle/>
          <a:p>
            <a:r>
              <a:rPr lang="en-GB" sz="1800" b="0" i="0">
                <a:solidFill>
                  <a:schemeClr val="tx2"/>
                </a:solidFill>
                <a:effectLst/>
                <a:latin typeface="Helvetica Neue"/>
              </a:rPr>
              <a:t>Referencing is how you</a:t>
            </a:r>
            <a:r>
              <a:rPr lang="en-GB" sz="1800">
                <a:solidFill>
                  <a:schemeClr val="tx2"/>
                </a:solidFill>
                <a:latin typeface="Helvetica Neue"/>
              </a:rPr>
              <a:t> understand</a:t>
            </a:r>
            <a:r>
              <a:rPr lang="en-GB" sz="1800" b="0" i="0">
                <a:solidFill>
                  <a:schemeClr val="tx2"/>
                </a:solidFill>
                <a:effectLst/>
                <a:latin typeface="Helvetica Neue"/>
              </a:rPr>
              <a:t> the source</a:t>
            </a:r>
            <a:r>
              <a:rPr lang="en-GB" sz="1800">
                <a:solidFill>
                  <a:schemeClr val="tx2"/>
                </a:solidFill>
                <a:latin typeface="Helvetica Neue"/>
              </a:rPr>
              <a:t> that</a:t>
            </a:r>
            <a:r>
              <a:rPr lang="en-GB" sz="1800" b="0" i="0">
                <a:solidFill>
                  <a:schemeClr val="tx2"/>
                </a:solidFill>
                <a:effectLst/>
                <a:latin typeface="Helvetica Neue"/>
              </a:rPr>
              <a:t> </a:t>
            </a:r>
            <a:r>
              <a:rPr lang="en-GB" sz="1800">
                <a:solidFill>
                  <a:schemeClr val="tx2"/>
                </a:solidFill>
                <a:latin typeface="Helvetica Neue"/>
              </a:rPr>
              <a:t>you've </a:t>
            </a:r>
            <a:r>
              <a:rPr lang="en-GB" sz="1800" b="0" i="0">
                <a:solidFill>
                  <a:schemeClr val="tx2"/>
                </a:solidFill>
                <a:effectLst/>
                <a:latin typeface="Helvetica Neue"/>
              </a:rPr>
              <a:t>referred to in your work.</a:t>
            </a:r>
            <a:r>
              <a:rPr lang="en-GB" sz="1800">
                <a:solidFill>
                  <a:schemeClr val="tx2"/>
                </a:solidFill>
                <a:latin typeface="Helvetica Neue"/>
              </a:rPr>
              <a:t> Its also more understandable to the reader</a:t>
            </a:r>
            <a:r>
              <a:rPr lang="en-GB" sz="1800" b="0" i="0">
                <a:solidFill>
                  <a:schemeClr val="tx2"/>
                </a:solidFill>
                <a:effectLst/>
                <a:latin typeface="Helvetica Neue"/>
              </a:rPr>
              <a:t> how you have used the work of others to develop your own ideas and arguments (Newcastle University, 2024)</a:t>
            </a:r>
            <a:endParaRPr lang="en-GB" sz="1800" b="0" i="0">
              <a:solidFill>
                <a:schemeClr val="tx2"/>
              </a:solidFill>
              <a:effectLst/>
              <a:latin typeface="Aptos" panose="02110004020202020204"/>
            </a:endParaRPr>
          </a:p>
          <a:p>
            <a:r>
              <a:rPr lang="en-GB" sz="1600">
                <a:solidFill>
                  <a:srgbClr val="000000"/>
                </a:solidFill>
                <a:latin typeface="Helvetica Neue"/>
                <a:ea typeface="+mn-lt"/>
                <a:cs typeface="+mn-lt"/>
              </a:rPr>
              <a:t>Referencing is a way for the academic community to know where ideas, theories, quotes, facts and any other information is used to undertake an assignment,. (</a:t>
            </a:r>
            <a:r>
              <a:rPr lang="en-GB" sz="1600">
                <a:solidFill>
                  <a:srgbClr val="000000"/>
                </a:solidFill>
                <a:ea typeface="+mn-lt"/>
                <a:cs typeface="+mn-lt"/>
              </a:rPr>
              <a:t>Shibly, Ahamed, 2016)</a:t>
            </a:r>
            <a:endParaRPr lang="en-GB" sz="1600">
              <a:latin typeface="Helvetica Neue"/>
            </a:endParaRPr>
          </a:p>
          <a:p>
            <a:endParaRPr lang="en-GB" sz="1800">
              <a:solidFill>
                <a:schemeClr val="tx2"/>
              </a:solidFill>
              <a:latin typeface="Helvetica Neue"/>
            </a:endParaRPr>
          </a:p>
          <a:p>
            <a:endParaRPr lang="en-GB" sz="1800">
              <a:solidFill>
                <a:schemeClr val="tx2"/>
              </a:solidFill>
              <a:latin typeface="Helvetica Neue"/>
            </a:endParaRP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5842577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Jessie Phillips Study skills video">
            <a:hlinkClick r:id="" action="ppaction://media"/>
            <a:extLst>
              <a:ext uri="{FF2B5EF4-FFF2-40B4-BE49-F238E27FC236}">
                <a16:creationId xmlns:a16="http://schemas.microsoft.com/office/drawing/2014/main" id="{9B8283A9-3371-6A5B-BFE0-99F0C4EFDD75}"/>
              </a:ext>
            </a:extLst>
          </p:cNvPr>
          <p:cNvPicPr>
            <a:picLocks noRot="1" noChangeAspect="1"/>
          </p:cNvPicPr>
          <p:nvPr>
            <a:videoFile r:link="rId1"/>
          </p:nvPr>
        </p:nvPicPr>
        <p:blipFill>
          <a:blip r:embed="rId3"/>
          <a:stretch>
            <a:fillRect/>
          </a:stretch>
        </p:blipFill>
        <p:spPr>
          <a:xfrm>
            <a:off x="567773" y="299279"/>
            <a:ext cx="11245781" cy="6358834"/>
          </a:xfrm>
          <a:prstGeom prst="rect">
            <a:avLst/>
          </a:prstGeom>
        </p:spPr>
      </p:pic>
    </p:spTree>
    <p:extLst>
      <p:ext uri="{BB962C8B-B14F-4D97-AF65-F5344CB8AC3E}">
        <p14:creationId xmlns:p14="http://schemas.microsoft.com/office/powerpoint/2010/main" val="22663556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1B979C4A-916F-BA76-7CFF-6915C8A29E5D}"/>
              </a:ext>
            </a:extLst>
          </p:cNvPr>
          <p:cNvSpPr>
            <a:spLocks noGrp="1"/>
          </p:cNvSpPr>
          <p:nvPr>
            <p:ph type="title"/>
          </p:nvPr>
        </p:nvSpPr>
        <p:spPr>
          <a:xfrm>
            <a:off x="792704" y="452418"/>
            <a:ext cx="4223462" cy="1137823"/>
          </a:xfrm>
        </p:spPr>
        <p:txBody>
          <a:bodyPr anchor="b">
            <a:normAutofit/>
          </a:bodyPr>
          <a:lstStyle/>
          <a:p>
            <a:pPr algn="ctr"/>
            <a:r>
              <a:rPr lang="en-GB" sz="3600">
                <a:solidFill>
                  <a:schemeClr val="tx2"/>
                </a:solidFill>
              </a:rPr>
              <a:t>Why is it important to reference?</a:t>
            </a:r>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4" name="Content Placeholder 2">
            <a:extLst>
              <a:ext uri="{FF2B5EF4-FFF2-40B4-BE49-F238E27FC236}">
                <a16:creationId xmlns:a16="http://schemas.microsoft.com/office/drawing/2014/main" id="{5A0BEE11-8BA8-55FB-3CD6-36392222E55F}"/>
              </a:ext>
            </a:extLst>
          </p:cNvPr>
          <p:cNvSpPr>
            <a:spLocks noGrp="1"/>
          </p:cNvSpPr>
          <p:nvPr>
            <p:ph idx="1"/>
          </p:nvPr>
        </p:nvSpPr>
        <p:spPr>
          <a:xfrm>
            <a:off x="1179226" y="1841849"/>
            <a:ext cx="8872766" cy="4516149"/>
          </a:xfrm>
        </p:spPr>
        <p:txBody>
          <a:bodyPr vert="horz" lIns="91440" tIns="45720" rIns="91440" bIns="45720" rtlCol="0" anchor="t">
            <a:normAutofit/>
          </a:bodyPr>
          <a:lstStyle/>
          <a:p>
            <a:r>
              <a:rPr lang="en-GB" sz="1800">
                <a:solidFill>
                  <a:schemeClr val="tx2"/>
                </a:solidFill>
              </a:rPr>
              <a:t>Referencing is important for credibility; this allows you to show where information and ideas of others have come from. Credibility from others such as either facts or opinions helps to strengthen arguments, research and gain knowledge from expert opinions. This shows that you can back up your knowledge by solid evidence.</a:t>
            </a:r>
          </a:p>
          <a:p>
            <a:r>
              <a:rPr lang="en-GB" sz="1800">
                <a:solidFill>
                  <a:schemeClr val="tx2"/>
                </a:solidFill>
              </a:rPr>
              <a:t>Another reason is </a:t>
            </a:r>
            <a:r>
              <a:rPr lang="en-GB" sz="1800" err="1">
                <a:solidFill>
                  <a:schemeClr val="tx2"/>
                </a:solidFill>
              </a:rPr>
              <a:t>plagarism</a:t>
            </a:r>
            <a:r>
              <a:rPr lang="en-GB" sz="1800">
                <a:solidFill>
                  <a:schemeClr val="tx2"/>
                </a:solidFill>
              </a:rPr>
              <a:t>. Citations stops you from doing this as it shows intellect and morals in your work. As you are using someone else's ideas, facts and research. Therefore, you are acknowledging the source.</a:t>
            </a:r>
          </a:p>
          <a:p>
            <a:r>
              <a:rPr lang="en-GB" sz="1800">
                <a:solidFill>
                  <a:schemeClr val="tx2"/>
                </a:solidFill>
              </a:rPr>
              <a:t>Another reason to reference is being able to explore the topic on a wider scale and therefor being able to verify information, therefor potentially being able to add </a:t>
            </a:r>
            <a:r>
              <a:rPr lang="en-GB" sz="1800" err="1">
                <a:solidFill>
                  <a:schemeClr val="tx2"/>
                </a:solidFill>
              </a:rPr>
              <a:t>futher</a:t>
            </a:r>
            <a:r>
              <a:rPr lang="en-GB" sz="1800">
                <a:solidFill>
                  <a:schemeClr val="tx2"/>
                </a:solidFill>
              </a:rPr>
              <a:t> research or debate. </a:t>
            </a:r>
          </a:p>
          <a:p>
            <a:endParaRPr lang="en-GB" sz="1800">
              <a:solidFill>
                <a:schemeClr val="tx2"/>
              </a:solidFill>
            </a:endParaRP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5217432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BBD9F415-35B3-4B2F-6B8D-DBDF4A5EF672}"/>
              </a:ext>
            </a:extLst>
          </p:cNvPr>
          <p:cNvSpPr>
            <a:spLocks noGrp="1"/>
          </p:cNvSpPr>
          <p:nvPr>
            <p:ph type="title"/>
          </p:nvPr>
        </p:nvSpPr>
        <p:spPr>
          <a:xfrm>
            <a:off x="1212356" y="883115"/>
            <a:ext cx="3847983" cy="1181997"/>
          </a:xfrm>
        </p:spPr>
        <p:txBody>
          <a:bodyPr anchor="b">
            <a:normAutofit fontScale="90000"/>
          </a:bodyPr>
          <a:lstStyle/>
          <a:p>
            <a:pPr algn="ctr"/>
            <a:r>
              <a:rPr lang="en-GB" sz="3600">
                <a:solidFill>
                  <a:schemeClr val="tx2"/>
                </a:solidFill>
              </a:rPr>
              <a:t>What content needs to be referenced?</a:t>
            </a:r>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C5669745-F14C-88B2-87F1-90136E658129}"/>
              </a:ext>
            </a:extLst>
          </p:cNvPr>
          <p:cNvSpPr>
            <a:spLocks noGrp="1"/>
          </p:cNvSpPr>
          <p:nvPr>
            <p:ph idx="1"/>
          </p:nvPr>
        </p:nvSpPr>
        <p:spPr>
          <a:xfrm>
            <a:off x="1179226" y="2890979"/>
            <a:ext cx="4532679" cy="2693976"/>
          </a:xfrm>
        </p:spPr>
        <p:txBody>
          <a:bodyPr vert="horz" lIns="91440" tIns="45720" rIns="91440" bIns="45720" rtlCol="0" anchor="t">
            <a:normAutofit fontScale="92500" lnSpcReduction="10000"/>
          </a:bodyPr>
          <a:lstStyle/>
          <a:p>
            <a:r>
              <a:rPr lang="en-GB" sz="1800">
                <a:solidFill>
                  <a:schemeClr val="tx2"/>
                </a:solidFill>
              </a:rPr>
              <a:t>Any information used from other people</a:t>
            </a:r>
          </a:p>
          <a:p>
            <a:r>
              <a:rPr lang="en-GB" sz="1800">
                <a:solidFill>
                  <a:schemeClr val="tx2"/>
                </a:solidFill>
              </a:rPr>
              <a:t>Direct Quotations</a:t>
            </a:r>
          </a:p>
          <a:p>
            <a:r>
              <a:rPr lang="en-GB" sz="1800">
                <a:solidFill>
                  <a:schemeClr val="tx2"/>
                </a:solidFill>
              </a:rPr>
              <a:t>Paraphrased or </a:t>
            </a:r>
            <a:r>
              <a:rPr lang="en-GB" sz="1800" err="1">
                <a:solidFill>
                  <a:schemeClr val="tx2"/>
                </a:solidFill>
              </a:rPr>
              <a:t>sumerased</a:t>
            </a:r>
            <a:r>
              <a:rPr lang="en-GB" sz="1800">
                <a:solidFill>
                  <a:schemeClr val="tx2"/>
                </a:solidFill>
              </a:rPr>
              <a:t> ideas</a:t>
            </a:r>
          </a:p>
          <a:p>
            <a:r>
              <a:rPr lang="en-GB" sz="1800">
                <a:solidFill>
                  <a:schemeClr val="tx2"/>
                </a:solidFill>
              </a:rPr>
              <a:t>Data, statistics and </a:t>
            </a:r>
            <a:r>
              <a:rPr lang="en-GB" sz="1800" err="1">
                <a:solidFill>
                  <a:schemeClr val="tx2"/>
                </a:solidFill>
              </a:rPr>
              <a:t>reasearch</a:t>
            </a:r>
            <a:r>
              <a:rPr lang="en-GB" sz="1800">
                <a:solidFill>
                  <a:schemeClr val="tx2"/>
                </a:solidFill>
              </a:rPr>
              <a:t> findings</a:t>
            </a:r>
          </a:p>
          <a:p>
            <a:r>
              <a:rPr lang="en-GB" sz="1800">
                <a:solidFill>
                  <a:schemeClr val="tx2"/>
                </a:solidFill>
              </a:rPr>
              <a:t>Theories </a:t>
            </a:r>
          </a:p>
          <a:p>
            <a:r>
              <a:rPr lang="en-GB" sz="1800">
                <a:solidFill>
                  <a:schemeClr val="tx2"/>
                </a:solidFill>
              </a:rPr>
              <a:t>Images/ Graphics</a:t>
            </a:r>
          </a:p>
          <a:p>
            <a:r>
              <a:rPr lang="en-GB" sz="1800" err="1">
                <a:solidFill>
                  <a:schemeClr val="tx2"/>
                </a:solidFill>
              </a:rPr>
              <a:t>Wesites</a:t>
            </a:r>
            <a:r>
              <a:rPr lang="en-GB" sz="1800">
                <a:solidFill>
                  <a:schemeClr val="tx2"/>
                </a:solidFill>
              </a:rPr>
              <a:t> and online sources</a:t>
            </a:r>
          </a:p>
          <a:p>
            <a:r>
              <a:rPr lang="en-GB" sz="1800">
                <a:solidFill>
                  <a:schemeClr val="tx2"/>
                </a:solidFill>
              </a:rPr>
              <a:t>Books and articles</a:t>
            </a:r>
          </a:p>
          <a:p>
            <a:endParaRPr lang="en-GB" sz="1800">
              <a:solidFill>
                <a:schemeClr val="tx2"/>
              </a:solidFill>
            </a:endParaRP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TextBox 3">
            <a:extLst>
              <a:ext uri="{FF2B5EF4-FFF2-40B4-BE49-F238E27FC236}">
                <a16:creationId xmlns:a16="http://schemas.microsoft.com/office/drawing/2014/main" id="{D9E02D31-64B3-BB9A-85F8-4FA80584A912}"/>
              </a:ext>
            </a:extLst>
          </p:cNvPr>
          <p:cNvSpPr txBox="1"/>
          <p:nvPr/>
        </p:nvSpPr>
        <p:spPr>
          <a:xfrm>
            <a:off x="6845405" y="1090296"/>
            <a:ext cx="4126565"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t>(If not common knowledge) Historical facts and specific events</a:t>
            </a:r>
          </a:p>
          <a:p>
            <a:pPr marL="285750" indent="-285750">
              <a:buFont typeface="Arial"/>
              <a:buChar char="•"/>
            </a:pPr>
            <a:r>
              <a:rPr lang="en-US"/>
              <a:t>Secondary Sources</a:t>
            </a:r>
          </a:p>
          <a:p>
            <a:pPr marL="285750" indent="-285750">
              <a:buFont typeface="Arial"/>
              <a:buChar char="•"/>
            </a:pPr>
            <a:r>
              <a:rPr lang="en-US"/>
              <a:t>Legal documents and legislation</a:t>
            </a:r>
          </a:p>
        </p:txBody>
      </p:sp>
      <p:sp>
        <p:nvSpPr>
          <p:cNvPr id="5" name="TextBox 4">
            <a:extLst>
              <a:ext uri="{FF2B5EF4-FFF2-40B4-BE49-F238E27FC236}">
                <a16:creationId xmlns:a16="http://schemas.microsoft.com/office/drawing/2014/main" id="{CFB88919-BDC8-3236-15C9-6585460AAF12}"/>
              </a:ext>
            </a:extLst>
          </p:cNvPr>
          <p:cNvSpPr txBox="1"/>
          <p:nvPr/>
        </p:nvSpPr>
        <p:spPr>
          <a:xfrm>
            <a:off x="6850809" y="2887077"/>
            <a:ext cx="4794763" cy="12445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Common knowledge or original </a:t>
            </a:r>
            <a:r>
              <a:rPr lang="en-US" err="1"/>
              <a:t>finidings</a:t>
            </a:r>
            <a:r>
              <a:rPr lang="en-US"/>
              <a:t> or ideas don’t need to be referenced</a:t>
            </a:r>
          </a:p>
          <a:p>
            <a:r>
              <a:rPr lang="en-US"/>
              <a:t>An </a:t>
            </a:r>
            <a:r>
              <a:rPr lang="en-US" err="1"/>
              <a:t>exaple</a:t>
            </a:r>
            <a:r>
              <a:rPr lang="en-US"/>
              <a:t> of common </a:t>
            </a:r>
            <a:r>
              <a:rPr lang="en-US" err="1"/>
              <a:t>knowege</a:t>
            </a:r>
            <a:r>
              <a:rPr lang="en-US"/>
              <a:t> would be "there are 24 hours in a day" </a:t>
            </a:r>
          </a:p>
        </p:txBody>
      </p:sp>
    </p:spTree>
    <p:extLst>
      <p:ext uri="{BB962C8B-B14F-4D97-AF65-F5344CB8AC3E}">
        <p14:creationId xmlns:p14="http://schemas.microsoft.com/office/powerpoint/2010/main" val="5893952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6DF1E797-A33C-CD5B-8796-452F82CC08A2}"/>
              </a:ext>
            </a:extLst>
          </p:cNvPr>
          <p:cNvSpPr>
            <a:spLocks noGrp="1"/>
          </p:cNvSpPr>
          <p:nvPr>
            <p:ph type="title"/>
          </p:nvPr>
        </p:nvSpPr>
        <p:spPr>
          <a:xfrm>
            <a:off x="1179226" y="1280679"/>
            <a:ext cx="9833548" cy="1325563"/>
          </a:xfrm>
        </p:spPr>
        <p:txBody>
          <a:bodyPr anchor="b">
            <a:normAutofit/>
          </a:bodyPr>
          <a:lstStyle/>
          <a:p>
            <a:pPr algn="ctr"/>
            <a:r>
              <a:rPr lang="en-GB" sz="3600">
                <a:solidFill>
                  <a:schemeClr val="tx2"/>
                </a:solidFill>
              </a:rPr>
              <a:t>Types of Referencing</a:t>
            </a:r>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96FEC0EF-238A-5D91-C41D-D935125B305D}"/>
              </a:ext>
            </a:extLst>
          </p:cNvPr>
          <p:cNvSpPr>
            <a:spLocks noGrp="1"/>
          </p:cNvSpPr>
          <p:nvPr>
            <p:ph idx="1"/>
          </p:nvPr>
        </p:nvSpPr>
        <p:spPr>
          <a:xfrm>
            <a:off x="1179226" y="2890979"/>
            <a:ext cx="9833548" cy="2693976"/>
          </a:xfrm>
        </p:spPr>
        <p:txBody>
          <a:bodyPr vert="horz" lIns="91440" tIns="45720" rIns="91440" bIns="45720" rtlCol="0" anchor="t">
            <a:normAutofit/>
          </a:bodyPr>
          <a:lstStyle/>
          <a:p>
            <a:pPr marL="0" indent="0">
              <a:buNone/>
            </a:pPr>
            <a:r>
              <a:rPr lang="en-GB" sz="1500">
                <a:solidFill>
                  <a:schemeClr val="tx2"/>
                </a:solidFill>
              </a:rPr>
              <a:t>Referencing can come in 2 different ways:</a:t>
            </a:r>
          </a:p>
          <a:p>
            <a:pPr marL="0" indent="0">
              <a:buNone/>
            </a:pPr>
            <a:r>
              <a:rPr lang="en-GB" sz="1500">
                <a:solidFill>
                  <a:schemeClr val="tx2"/>
                </a:solidFill>
              </a:rPr>
              <a:t>An in-text citation and a reference list (The Open University, 2020)</a:t>
            </a:r>
          </a:p>
          <a:p>
            <a:pPr marL="0" indent="0">
              <a:buNone/>
            </a:pPr>
            <a:endParaRPr lang="en-GB" sz="1500">
              <a:solidFill>
                <a:schemeClr val="tx2"/>
              </a:solidFill>
            </a:endParaRPr>
          </a:p>
          <a:p>
            <a:pPr marL="0" indent="0">
              <a:buNone/>
            </a:pPr>
            <a:r>
              <a:rPr lang="en-GB" sz="1500">
                <a:solidFill>
                  <a:schemeClr val="tx2"/>
                </a:solidFill>
              </a:rPr>
              <a:t>Example of in-text citation:</a:t>
            </a:r>
          </a:p>
          <a:p>
            <a:pPr marL="0" indent="0">
              <a:buNone/>
            </a:pPr>
            <a:r>
              <a:rPr lang="en-GB" sz="1500">
                <a:solidFill>
                  <a:schemeClr val="tx2"/>
                </a:solidFill>
              </a:rPr>
              <a:t>According to Burns and </a:t>
            </a:r>
            <a:r>
              <a:rPr lang="en-GB" sz="1500" err="1">
                <a:solidFill>
                  <a:schemeClr val="tx2"/>
                </a:solidFill>
              </a:rPr>
              <a:t>Sinfeild</a:t>
            </a:r>
            <a:r>
              <a:rPr lang="en-GB" sz="1500">
                <a:solidFill>
                  <a:schemeClr val="tx2"/>
                </a:solidFill>
              </a:rPr>
              <a:t> (2003), returning to education after a long break, can make one feel anxious. </a:t>
            </a:r>
          </a:p>
          <a:p>
            <a:pPr marL="0" indent="0">
              <a:buNone/>
            </a:pPr>
            <a:endParaRPr lang="en-GB" sz="1500">
              <a:solidFill>
                <a:schemeClr val="tx2"/>
              </a:solidFill>
            </a:endParaRPr>
          </a:p>
          <a:p>
            <a:pPr marL="0" indent="0">
              <a:buNone/>
            </a:pPr>
            <a:r>
              <a:rPr lang="en-GB" sz="1500">
                <a:solidFill>
                  <a:schemeClr val="tx2"/>
                </a:solidFill>
              </a:rPr>
              <a:t>Returning to education after a long break can cause a person to feel anxious (Burns and </a:t>
            </a:r>
            <a:r>
              <a:rPr lang="en-GB" sz="1500" err="1">
                <a:solidFill>
                  <a:schemeClr val="tx2"/>
                </a:solidFill>
              </a:rPr>
              <a:t>Sinfeild</a:t>
            </a:r>
            <a:r>
              <a:rPr lang="en-GB" sz="1500">
                <a:solidFill>
                  <a:schemeClr val="tx2"/>
                </a:solidFill>
              </a:rPr>
              <a:t>, 2003).</a:t>
            </a: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377668212"/>
      </p:ext>
    </p:extLst>
  </p:cSld>
  <p:clrMapOvr>
    <a:masterClrMapping/>
  </p:clrMapOvr>
  <p:extLst>
    <p:ext uri="{6950BFC3-D8DA-4A85-94F7-54DA5524770B}">
      <p188:commentRel xmlns:p188="http://schemas.microsoft.com/office/powerpoint/2018/8/main" r:id="rId2"/>
    </p:ext>
  </p:extLs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0" name="Rectangle 29">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D5439B-63A2-9304-32B8-EA311C920B91}"/>
              </a:ext>
            </a:extLst>
          </p:cNvPr>
          <p:cNvSpPr>
            <a:spLocks noGrp="1"/>
          </p:cNvSpPr>
          <p:nvPr>
            <p:ph type="title"/>
          </p:nvPr>
        </p:nvSpPr>
        <p:spPr>
          <a:xfrm>
            <a:off x="761803" y="350196"/>
            <a:ext cx="4646904" cy="1624520"/>
          </a:xfrm>
        </p:spPr>
        <p:txBody>
          <a:bodyPr anchor="ctr">
            <a:normAutofit/>
          </a:bodyPr>
          <a:lstStyle/>
          <a:p>
            <a:r>
              <a:rPr lang="en-GB" sz="4000"/>
              <a:t>Reference List</a:t>
            </a:r>
          </a:p>
        </p:txBody>
      </p:sp>
      <p:sp>
        <p:nvSpPr>
          <p:cNvPr id="3" name="Content Placeholder 2">
            <a:extLst>
              <a:ext uri="{FF2B5EF4-FFF2-40B4-BE49-F238E27FC236}">
                <a16:creationId xmlns:a16="http://schemas.microsoft.com/office/drawing/2014/main" id="{A56B8B9F-B414-1662-A8E6-B1D5C2C0921C}"/>
              </a:ext>
            </a:extLst>
          </p:cNvPr>
          <p:cNvSpPr>
            <a:spLocks noGrp="1"/>
          </p:cNvSpPr>
          <p:nvPr>
            <p:ph idx="1"/>
          </p:nvPr>
        </p:nvSpPr>
        <p:spPr>
          <a:xfrm>
            <a:off x="761802" y="2743200"/>
            <a:ext cx="4646905" cy="3613149"/>
          </a:xfrm>
        </p:spPr>
        <p:txBody>
          <a:bodyPr anchor="ctr">
            <a:normAutofit/>
          </a:bodyPr>
          <a:lstStyle/>
          <a:p>
            <a:pPr marL="0" indent="0">
              <a:buNone/>
            </a:pPr>
            <a:r>
              <a:rPr lang="en-GB" sz="1600"/>
              <a:t>Example of a reference list (book)</a:t>
            </a:r>
          </a:p>
          <a:p>
            <a:pPr marL="0" indent="0">
              <a:buNone/>
            </a:pPr>
            <a:endParaRPr lang="en-GB" sz="1600"/>
          </a:p>
          <a:p>
            <a:r>
              <a:rPr lang="en-GB" sz="1600"/>
              <a:t>Name of Author or Editor</a:t>
            </a:r>
          </a:p>
          <a:p>
            <a:r>
              <a:rPr lang="en-GB" sz="1600"/>
              <a:t>Publication year in round brackets</a:t>
            </a:r>
          </a:p>
          <a:p>
            <a:r>
              <a:rPr lang="en-GB" sz="1600"/>
              <a:t>Title of the book in italics</a:t>
            </a:r>
          </a:p>
          <a:p>
            <a:r>
              <a:rPr lang="en-GB" sz="1600"/>
              <a:t>Edition (if available)</a:t>
            </a:r>
          </a:p>
          <a:p>
            <a:r>
              <a:rPr lang="en-GB" sz="1600"/>
              <a:t>Place of publication: Publisher</a:t>
            </a:r>
          </a:p>
          <a:p>
            <a:pPr marL="0" indent="0">
              <a:buNone/>
            </a:pPr>
            <a:endParaRPr lang="en-GB" sz="1600"/>
          </a:p>
          <a:p>
            <a:pPr marL="0" indent="0">
              <a:buNone/>
            </a:pPr>
            <a:r>
              <a:rPr lang="en-GB" sz="1600"/>
              <a:t>Burns. S and Sinfeild. S (2003) </a:t>
            </a:r>
            <a:r>
              <a:rPr lang="en-GB" sz="1600" i="1"/>
              <a:t>Essential Study Skills: The Complete guide to success in university. </a:t>
            </a:r>
            <a:r>
              <a:rPr lang="en-GB" sz="1600"/>
              <a:t>London: SAGE Publication Ltd</a:t>
            </a:r>
          </a:p>
        </p:txBody>
      </p:sp>
      <p:pic>
        <p:nvPicPr>
          <p:cNvPr id="24" name="Picture 23" descr="Close up of pages of an open book in a bright studio">
            <a:extLst>
              <a:ext uri="{FF2B5EF4-FFF2-40B4-BE49-F238E27FC236}">
                <a16:creationId xmlns:a16="http://schemas.microsoft.com/office/drawing/2014/main" id="{6BB9B1F3-177B-6937-4D0E-7AD01F068DE3}"/>
              </a:ext>
            </a:extLst>
          </p:cNvPr>
          <p:cNvPicPr>
            <a:picLocks noChangeAspect="1"/>
          </p:cNvPicPr>
          <p:nvPr/>
        </p:nvPicPr>
        <p:blipFill>
          <a:blip r:embed="rId2"/>
          <a:srcRect l="40690" r="-3" b="-3"/>
          <a:stretch/>
        </p:blipFill>
        <p:spPr>
          <a:xfrm>
            <a:off x="6096000" y="1"/>
            <a:ext cx="6102825" cy="6858000"/>
          </a:xfrm>
          <a:prstGeom prst="rect">
            <a:avLst/>
          </a:prstGeom>
        </p:spPr>
      </p:pic>
    </p:spTree>
    <p:extLst>
      <p:ext uri="{BB962C8B-B14F-4D97-AF65-F5344CB8AC3E}">
        <p14:creationId xmlns:p14="http://schemas.microsoft.com/office/powerpoint/2010/main" val="37438335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8388C1-8AFE-8D2A-925C-D05CB6E42039}"/>
              </a:ext>
            </a:extLst>
          </p:cNvPr>
          <p:cNvSpPr>
            <a:spLocks noGrp="1"/>
          </p:cNvSpPr>
          <p:nvPr>
            <p:ph type="title"/>
          </p:nvPr>
        </p:nvSpPr>
        <p:spPr>
          <a:xfrm>
            <a:off x="630936" y="640080"/>
            <a:ext cx="4818888" cy="1481328"/>
          </a:xfrm>
        </p:spPr>
        <p:txBody>
          <a:bodyPr vert="horz" lIns="91440" tIns="45720" rIns="91440" bIns="45720" rtlCol="0" anchor="b">
            <a:normAutofit/>
          </a:bodyPr>
          <a:lstStyle/>
          <a:p>
            <a:r>
              <a:rPr lang="en-US" sz="5400" kern="1200">
                <a:solidFill>
                  <a:schemeClr val="tx1"/>
                </a:solidFill>
                <a:latin typeface="+mj-lt"/>
                <a:ea typeface="+mj-ea"/>
                <a:cs typeface="+mj-cs"/>
              </a:rPr>
              <a:t>Direct Quote</a:t>
            </a:r>
          </a:p>
        </p:txBody>
      </p:sp>
      <p:sp>
        <p:nvSpPr>
          <p:cNvPr id="5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0679B354-837B-940E-72EE-7B48155767D6}"/>
              </a:ext>
            </a:extLst>
          </p:cNvPr>
          <p:cNvSpPr txBox="1"/>
          <p:nvPr/>
        </p:nvSpPr>
        <p:spPr>
          <a:xfrm>
            <a:off x="630936" y="2660904"/>
            <a:ext cx="4818888" cy="354787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285750" indent="-228600">
              <a:lnSpc>
                <a:spcPct val="90000"/>
              </a:lnSpc>
              <a:spcAft>
                <a:spcPts val="600"/>
              </a:spcAft>
              <a:buFont typeface="Arial" panose="020B0604020202020204" pitchFamily="34" charset="0"/>
              <a:buChar char="•"/>
            </a:pPr>
            <a:r>
              <a:rPr lang="en-US" sz="2200"/>
              <a:t>A direct quote is a piece of text copied word for word from a source. </a:t>
            </a:r>
          </a:p>
          <a:p>
            <a:pPr indent="-228600">
              <a:lnSpc>
                <a:spcPct val="90000"/>
              </a:lnSpc>
              <a:spcAft>
                <a:spcPts val="600"/>
              </a:spcAft>
              <a:buFont typeface="Arial" panose="020B0604020202020204" pitchFamily="34" charset="0"/>
              <a:buChar char="•"/>
            </a:pPr>
            <a:endParaRPr lang="en-US" sz="2200"/>
          </a:p>
          <a:p>
            <a:pPr indent="-228600">
              <a:lnSpc>
                <a:spcPct val="90000"/>
              </a:lnSpc>
              <a:spcAft>
                <a:spcPts val="600"/>
              </a:spcAft>
              <a:buFont typeface="Arial" panose="020B0604020202020204" pitchFamily="34" charset="0"/>
              <a:buChar char="•"/>
            </a:pPr>
            <a:r>
              <a:rPr lang="en-US" sz="2200"/>
              <a:t>"A </a:t>
            </a:r>
            <a:r>
              <a:rPr lang="en-US" sz="2200" i="1"/>
              <a:t>direct quotation</a:t>
            </a:r>
            <a:r>
              <a:rPr lang="en-US" sz="2200"/>
              <a:t> is a report of the exact words of an author or speaker and is placed inside </a:t>
            </a:r>
            <a:r>
              <a:rPr lang="en-US" sz="2200" u="sng">
                <a:hlinkClick r:id="rId2"/>
              </a:rPr>
              <a:t>quotation marks</a:t>
            </a:r>
            <a:r>
              <a:rPr lang="en-US" sz="2200"/>
              <a:t> in a written work". For example, </a:t>
            </a:r>
            <a:r>
              <a:rPr lang="en-US" sz="2200" i="1"/>
              <a:t>Dr. King said, "</a:t>
            </a:r>
            <a:r>
              <a:rPr lang="en-US" sz="2200" i="1" u="sng">
                <a:hlinkClick r:id="rId3"/>
              </a:rPr>
              <a:t>I have a dream</a:t>
            </a:r>
            <a:r>
              <a:rPr lang="en-US" sz="2200" i="1"/>
              <a:t>." </a:t>
            </a:r>
            <a:r>
              <a:rPr lang="en-US" sz="2200"/>
              <a:t>(Nordquist, 2020)</a:t>
            </a:r>
          </a:p>
          <a:p>
            <a:pPr indent="-228600">
              <a:lnSpc>
                <a:spcPct val="90000"/>
              </a:lnSpc>
              <a:spcAft>
                <a:spcPts val="600"/>
              </a:spcAft>
              <a:buFont typeface="Arial" panose="020B0604020202020204" pitchFamily="34" charset="0"/>
              <a:buChar char="•"/>
            </a:pPr>
            <a:endParaRPr lang="en-US" sz="2200" i="1"/>
          </a:p>
        </p:txBody>
      </p:sp>
      <p:pic>
        <p:nvPicPr>
          <p:cNvPr id="3" name="Picture 2" descr="Blank speech balloons">
            <a:extLst>
              <a:ext uri="{FF2B5EF4-FFF2-40B4-BE49-F238E27FC236}">
                <a16:creationId xmlns:a16="http://schemas.microsoft.com/office/drawing/2014/main" id="{3FED8AD4-C606-C995-BD63-8C7506A02DF0}"/>
              </a:ext>
            </a:extLst>
          </p:cNvPr>
          <p:cNvPicPr>
            <a:picLocks noChangeAspect="1"/>
          </p:cNvPicPr>
          <p:nvPr/>
        </p:nvPicPr>
        <p:blipFill>
          <a:blip r:embed="rId4"/>
          <a:stretch>
            <a:fillRect/>
          </a:stretch>
        </p:blipFill>
        <p:spPr>
          <a:xfrm>
            <a:off x="6099048" y="1607069"/>
            <a:ext cx="5458968" cy="3643861"/>
          </a:xfrm>
          <a:prstGeom prst="rect">
            <a:avLst/>
          </a:prstGeom>
        </p:spPr>
      </p:pic>
    </p:spTree>
    <p:extLst>
      <p:ext uri="{BB962C8B-B14F-4D97-AF65-F5344CB8AC3E}">
        <p14:creationId xmlns:p14="http://schemas.microsoft.com/office/powerpoint/2010/main" val="4655625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5E8A1116-0174-E0C6-B4A5-E84F932B6983}"/>
              </a:ext>
            </a:extLst>
          </p:cNvPr>
          <p:cNvSpPr>
            <a:spLocks noGrp="1"/>
          </p:cNvSpPr>
          <p:nvPr>
            <p:ph type="title"/>
          </p:nvPr>
        </p:nvSpPr>
        <p:spPr>
          <a:xfrm>
            <a:off x="1179226" y="1208598"/>
            <a:ext cx="5240954" cy="1006347"/>
          </a:xfrm>
        </p:spPr>
        <p:txBody>
          <a:bodyPr anchor="b">
            <a:normAutofit fontScale="90000"/>
          </a:bodyPr>
          <a:lstStyle/>
          <a:p>
            <a:pPr algn="ctr"/>
            <a:r>
              <a:rPr lang="en-GB" sz="3600">
                <a:solidFill>
                  <a:schemeClr val="tx2"/>
                </a:solidFill>
              </a:rPr>
              <a:t>The consequence of not referencing correctly</a:t>
            </a:r>
          </a:p>
        </p:txBody>
      </p:sp>
      <p:grpSp>
        <p:nvGrpSpPr>
          <p:cNvPr id="42" name="Group 4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6D5986F7-20BC-DB79-32E9-F04C6A7D0C9B}"/>
              </a:ext>
            </a:extLst>
          </p:cNvPr>
          <p:cNvSpPr>
            <a:spLocks noGrp="1"/>
          </p:cNvSpPr>
          <p:nvPr>
            <p:ph idx="1"/>
          </p:nvPr>
        </p:nvSpPr>
        <p:spPr>
          <a:xfrm>
            <a:off x="1179226" y="2890979"/>
            <a:ext cx="2470981" cy="1509787"/>
          </a:xfrm>
        </p:spPr>
        <p:txBody>
          <a:bodyPr>
            <a:normAutofit/>
          </a:bodyPr>
          <a:lstStyle/>
          <a:p>
            <a:r>
              <a:rPr lang="en-GB" sz="1800">
                <a:solidFill>
                  <a:schemeClr val="tx2"/>
                </a:solidFill>
              </a:rPr>
              <a:t>Plagiarism</a:t>
            </a:r>
          </a:p>
          <a:p>
            <a:r>
              <a:rPr lang="en-GB" sz="1800">
                <a:solidFill>
                  <a:schemeClr val="tx2"/>
                </a:solidFill>
              </a:rPr>
              <a:t>Lower marks </a:t>
            </a:r>
          </a:p>
          <a:p>
            <a:r>
              <a:rPr lang="en-GB" sz="1800">
                <a:solidFill>
                  <a:schemeClr val="tx2"/>
                </a:solidFill>
              </a:rPr>
              <a:t>Life-long skills – workplace </a:t>
            </a:r>
          </a:p>
        </p:txBody>
      </p:sp>
      <p:grpSp>
        <p:nvGrpSpPr>
          <p:cNvPr id="43" name="Group 42">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7"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27" name="TextBox 3">
            <a:extLst>
              <a:ext uri="{FF2B5EF4-FFF2-40B4-BE49-F238E27FC236}">
                <a16:creationId xmlns:a16="http://schemas.microsoft.com/office/drawing/2014/main" id="{B5E1D6BD-18C8-7136-61A6-C555B71C8163}"/>
              </a:ext>
            </a:extLst>
          </p:cNvPr>
          <p:cNvGraphicFramePr/>
          <p:nvPr/>
        </p:nvGraphicFramePr>
        <p:xfrm>
          <a:off x="4196881" y="2532163"/>
          <a:ext cx="6693592" cy="34163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366275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FE503F-9B46-8086-9E7F-88084650A365}"/>
              </a:ext>
            </a:extLst>
          </p:cNvPr>
          <p:cNvSpPr>
            <a:spLocks noGrp="1"/>
          </p:cNvSpPr>
          <p:nvPr>
            <p:ph type="title"/>
          </p:nvPr>
        </p:nvSpPr>
        <p:spPr>
          <a:xfrm>
            <a:off x="572493" y="238539"/>
            <a:ext cx="11018520" cy="1434415"/>
          </a:xfrm>
        </p:spPr>
        <p:txBody>
          <a:bodyPr anchor="b">
            <a:normAutofit/>
          </a:bodyPr>
          <a:lstStyle/>
          <a:p>
            <a:r>
              <a:rPr lang="en-GB" sz="5400"/>
              <a:t>The importance of paraphrasing </a:t>
            </a:r>
          </a:p>
        </p:txBody>
      </p:sp>
      <p:sp>
        <p:nvSpPr>
          <p:cNvPr id="2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B39C7C4-FD78-C016-AA8D-2147FA76A06A}"/>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GB" sz="2200">
                <a:ea typeface="+mn-lt"/>
                <a:cs typeface="+mn-lt"/>
              </a:rPr>
              <a:t>Paraphrasing is important as it allows you to show the reader/others in your own words while giving  credit to the original source. It shows understanding of the source and avoids plagiarism. </a:t>
            </a:r>
          </a:p>
          <a:p>
            <a:endParaRPr lang="en-GB" sz="2200"/>
          </a:p>
          <a:p>
            <a:r>
              <a:rPr lang="en-GB" sz="2200">
                <a:latin typeface="Aptos"/>
              </a:rPr>
              <a:t>By expressing someone else’s ideas in your own words, you show your understanding of thes ource. This requires you to go through the original text, grasp its ideas, and then put it into your own words. </a:t>
            </a:r>
            <a:r>
              <a:rPr lang="en-GB" sz="2200">
                <a:latin typeface="Aptos"/>
                <a:ea typeface="+mn-lt"/>
                <a:cs typeface="+mn-lt"/>
              </a:rPr>
              <a:t>This shows more than reading this shows understanding (Proir, 2024)</a:t>
            </a:r>
            <a:endParaRPr lang="en-GB" sz="2200">
              <a:latin typeface="Aptos"/>
            </a:endParaRPr>
          </a:p>
        </p:txBody>
      </p:sp>
      <p:pic>
        <p:nvPicPr>
          <p:cNvPr id="4" name="Picture 3" descr="Writing an appointment on a paper agenda">
            <a:extLst>
              <a:ext uri="{FF2B5EF4-FFF2-40B4-BE49-F238E27FC236}">
                <a16:creationId xmlns:a16="http://schemas.microsoft.com/office/drawing/2014/main" id="{BF4ADAFA-3CA8-E88B-9ED4-D2F45409863D}"/>
              </a:ext>
            </a:extLst>
          </p:cNvPr>
          <p:cNvPicPr>
            <a:picLocks noChangeAspect="1"/>
          </p:cNvPicPr>
          <p:nvPr/>
        </p:nvPicPr>
        <p:blipFill>
          <a:blip r:embed="rId2"/>
          <a:srcRect r="35784" b="2"/>
          <a:stretch/>
        </p:blipFill>
        <p:spPr>
          <a:xfrm>
            <a:off x="7675658" y="2093976"/>
            <a:ext cx="3941064" cy="4096512"/>
          </a:xfrm>
          <a:prstGeom prst="rect">
            <a:avLst/>
          </a:prstGeom>
        </p:spPr>
      </p:pic>
    </p:spTree>
    <p:extLst>
      <p:ext uri="{BB962C8B-B14F-4D97-AF65-F5344CB8AC3E}">
        <p14:creationId xmlns:p14="http://schemas.microsoft.com/office/powerpoint/2010/main" val="35567013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97607627-4936-D835-9B3B-6E1C09E9D73E}"/>
              </a:ext>
            </a:extLst>
          </p:cNvPr>
          <p:cNvSpPr>
            <a:spLocks noGrp="1"/>
          </p:cNvSpPr>
          <p:nvPr>
            <p:ph type="title"/>
          </p:nvPr>
        </p:nvSpPr>
        <p:spPr>
          <a:xfrm>
            <a:off x="1179226" y="1208598"/>
            <a:ext cx="2728413" cy="378212"/>
          </a:xfrm>
        </p:spPr>
        <p:txBody>
          <a:bodyPr anchor="b">
            <a:normAutofit fontScale="90000"/>
          </a:bodyPr>
          <a:lstStyle/>
          <a:p>
            <a:pPr algn="ctr"/>
            <a:r>
              <a:rPr lang="en-GB" sz="3600">
                <a:solidFill>
                  <a:schemeClr val="tx2"/>
                </a:solidFill>
              </a:rPr>
              <a:t>References</a:t>
            </a:r>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FE74F1AF-528A-534B-5885-6316781345D3}"/>
              </a:ext>
            </a:extLst>
          </p:cNvPr>
          <p:cNvSpPr>
            <a:spLocks noGrp="1"/>
          </p:cNvSpPr>
          <p:nvPr>
            <p:ph idx="1"/>
          </p:nvPr>
        </p:nvSpPr>
        <p:spPr>
          <a:xfrm>
            <a:off x="1065956" y="1717087"/>
            <a:ext cx="9833548" cy="3219138"/>
          </a:xfrm>
        </p:spPr>
        <p:txBody>
          <a:bodyPr vert="horz" lIns="91440" tIns="45720" rIns="91440" bIns="45720" rtlCol="0" anchor="t">
            <a:normAutofit fontScale="77500" lnSpcReduction="20000"/>
          </a:bodyPr>
          <a:lstStyle/>
          <a:p>
            <a:pPr marL="342900" indent="-342900">
              <a:spcAft>
                <a:spcPts val="800"/>
              </a:spcAft>
              <a:tabLst>
                <a:tab pos="457200" algn="l"/>
              </a:tabLst>
            </a:pPr>
            <a:r>
              <a:rPr lang="en-GB" sz="1700">
                <a:solidFill>
                  <a:schemeClr val="tx2"/>
                </a:solidFill>
              </a:rPr>
              <a:t>Burns. S and </a:t>
            </a:r>
            <a:r>
              <a:rPr lang="en-GB" sz="1700" err="1">
                <a:solidFill>
                  <a:schemeClr val="tx2"/>
                </a:solidFill>
              </a:rPr>
              <a:t>Sinfeild</a:t>
            </a:r>
            <a:r>
              <a:rPr lang="en-GB" sz="1700">
                <a:solidFill>
                  <a:schemeClr val="tx2"/>
                </a:solidFill>
              </a:rPr>
              <a:t>. S (2003) </a:t>
            </a:r>
            <a:r>
              <a:rPr lang="en-GB" sz="1700" i="1">
                <a:solidFill>
                  <a:schemeClr val="tx2"/>
                </a:solidFill>
              </a:rPr>
              <a:t>Essential Study Skills: The Complete guide to success in university. </a:t>
            </a:r>
            <a:r>
              <a:rPr lang="en-GB" sz="1700">
                <a:solidFill>
                  <a:schemeClr val="tx2"/>
                </a:solidFill>
              </a:rPr>
              <a:t>London: SAGE Publication Ltd</a:t>
            </a:r>
          </a:p>
          <a:p>
            <a:pPr marL="342900" lvl="0" indent="-342900" rtl="0">
              <a:spcAft>
                <a:spcPts val="800"/>
              </a:spcAft>
              <a:buFont typeface="Arial" panose="020B0604020202020204" pitchFamily="34" charset="0"/>
              <a:buChar char="•"/>
              <a:tabLst>
                <a:tab pos="457200" algn="l"/>
              </a:tabLst>
            </a:pPr>
            <a:r>
              <a:rPr lang="en-GB" sz="1700" kern="100">
                <a:solidFill>
                  <a:schemeClr val="tx2"/>
                </a:solidFill>
                <a:effectLst/>
                <a:latin typeface="Aptos"/>
                <a:ea typeface="DengXian"/>
                <a:cs typeface="Times New Roman"/>
              </a:rPr>
              <a:t>Newcastle University (2024) </a:t>
            </a:r>
            <a:r>
              <a:rPr lang="en-GB" sz="1700" i="1" kern="100">
                <a:solidFill>
                  <a:schemeClr val="tx2"/>
                </a:solidFill>
                <a:effectLst/>
                <a:latin typeface="Aptos"/>
                <a:ea typeface="DengXian"/>
                <a:cs typeface="Times New Roman"/>
              </a:rPr>
              <a:t>What is referencing? </a:t>
            </a:r>
            <a:r>
              <a:rPr lang="en-GB" sz="1700" kern="100">
                <a:solidFill>
                  <a:schemeClr val="tx2"/>
                </a:solidFill>
                <a:effectLst/>
                <a:latin typeface="Aptos"/>
                <a:ea typeface="DengXian"/>
                <a:cs typeface="Times New Roman"/>
              </a:rPr>
              <a:t>Available at: </a:t>
            </a:r>
            <a:r>
              <a:rPr lang="en-GB" sz="1700" u="sng" kern="100">
                <a:solidFill>
                  <a:schemeClr val="tx2"/>
                </a:solidFill>
                <a:effectLst/>
                <a:latin typeface="Aptos"/>
                <a:ea typeface="DengXian"/>
                <a:cs typeface="Times New Roman"/>
                <a:hlinkClick r:id="rId2">
                  <a:extLst>
                    <a:ext uri="{A12FA001-AC4F-418D-AE19-62706E023703}">
                      <ahyp:hlinkClr xmlns:ahyp="http://schemas.microsoft.com/office/drawing/2018/hyperlinkcolor" val="tx"/>
                    </a:ext>
                  </a:extLst>
                </a:hlinkClick>
              </a:rPr>
              <a:t>https://www.ncl.ac.uk/academic-skills-kit/good-academic-practice/referencing/#:~:text=Whether%20you%20are%20quoting%20directly,original%20creator%20of%20the%20work</a:t>
            </a:r>
            <a:r>
              <a:rPr lang="en-GB" sz="1700" kern="100">
                <a:solidFill>
                  <a:schemeClr val="tx2"/>
                </a:solidFill>
                <a:effectLst/>
                <a:latin typeface="Aptos"/>
                <a:ea typeface="DengXian"/>
                <a:cs typeface="Times New Roman"/>
              </a:rPr>
              <a:t>. (Accessed: 30 October 2024)</a:t>
            </a:r>
          </a:p>
          <a:p>
            <a:pPr marL="342900" lvl="0" indent="-342900">
              <a:spcAft>
                <a:spcPts val="800"/>
              </a:spcAft>
              <a:buFont typeface="Arial" panose="020B0604020202020204" pitchFamily="34" charset="0"/>
              <a:buChar char="•"/>
              <a:tabLst>
                <a:tab pos="457200" algn="l"/>
              </a:tabLst>
            </a:pPr>
            <a:r>
              <a:rPr lang="en-GB" sz="1700" kern="100">
                <a:solidFill>
                  <a:schemeClr val="tx2"/>
                </a:solidFill>
                <a:effectLst/>
                <a:latin typeface="Aptos"/>
                <a:ea typeface="DengXian"/>
                <a:cs typeface="Times New Roman"/>
              </a:rPr>
              <a:t>The Open University (2020) Introduction to referencing. Available at: </a:t>
            </a:r>
            <a:r>
              <a:rPr lang="en-GB" sz="1700" u="sng" kern="100">
                <a:solidFill>
                  <a:schemeClr val="tx2"/>
                </a:solidFill>
                <a:effectLst/>
                <a:latin typeface="Aptos"/>
                <a:ea typeface="DengXian"/>
                <a:cs typeface="Times New Roman"/>
                <a:hlinkClick r:id="rId3">
                  <a:extLst>
                    <a:ext uri="{A12FA001-AC4F-418D-AE19-62706E023703}">
                      <ahyp:hlinkClr xmlns:ahyp="http://schemas.microsoft.com/office/drawing/2018/hyperlinkcolor" val="tx"/>
                    </a:ext>
                  </a:extLst>
                </a:hlinkClick>
              </a:rPr>
              <a:t>https://www.open.ac.uk/libraryservices/beingdigital/accessible/accessible-pdf-120-introduction-to-referencing.pdf</a:t>
            </a:r>
            <a:r>
              <a:rPr lang="en-GB" sz="1700" kern="100">
                <a:solidFill>
                  <a:schemeClr val="tx2"/>
                </a:solidFill>
                <a:effectLst/>
                <a:latin typeface="Aptos"/>
                <a:ea typeface="DengXian"/>
                <a:cs typeface="Times New Roman"/>
              </a:rPr>
              <a:t> (Accessed: 30 October 2024)</a:t>
            </a:r>
          </a:p>
          <a:p>
            <a:pPr marL="342900" indent="-342900">
              <a:spcAft>
                <a:spcPts val="800"/>
              </a:spcAft>
              <a:tabLst>
                <a:tab pos="457200" algn="l"/>
              </a:tabLst>
            </a:pPr>
            <a:r>
              <a:rPr lang="en-GB" sz="1700" kern="100">
                <a:solidFill>
                  <a:schemeClr val="tx2"/>
                </a:solidFill>
                <a:ea typeface="+mn-lt"/>
                <a:cs typeface="+mn-lt"/>
              </a:rPr>
              <a:t>Shibly, Ahamed. (2016). Referencing and Citation. </a:t>
            </a:r>
            <a:endParaRPr lang="en-GB" sz="1700" kern="100">
              <a:solidFill>
                <a:schemeClr val="tx2"/>
              </a:solidFill>
              <a:latin typeface="Aptos" panose="020B0004020202020204" pitchFamily="34" charset="0"/>
              <a:ea typeface="DengXian" panose="02010600030101010101" pitchFamily="2" charset="-122"/>
              <a:cs typeface="Times New Roman" panose="02020603050405020304" pitchFamily="18" charset="0"/>
            </a:endParaRPr>
          </a:p>
          <a:p>
            <a:pPr marL="342900" indent="-342900">
              <a:spcAft>
                <a:spcPts val="800"/>
              </a:spcAft>
              <a:tabLst>
                <a:tab pos="457200" algn="l"/>
              </a:tabLst>
            </a:pPr>
            <a:r>
              <a:rPr lang="en-GB" sz="1700" kern="100">
                <a:solidFill>
                  <a:schemeClr val="tx2"/>
                </a:solidFill>
                <a:ea typeface="+mn-lt"/>
                <a:cs typeface="+mn-lt"/>
              </a:rPr>
              <a:t>Nordquist, Richard. "Definition and Examples of Direct Quotations When and How Should Direct Quotes Be Used?" </a:t>
            </a:r>
            <a:r>
              <a:rPr lang="en-GB" sz="1700" i="1" kern="100">
                <a:solidFill>
                  <a:schemeClr val="tx2"/>
                </a:solidFill>
                <a:ea typeface="+mn-lt"/>
                <a:cs typeface="+mn-lt"/>
              </a:rPr>
              <a:t>ThoughtCo.</a:t>
            </a:r>
            <a:r>
              <a:rPr lang="en-GB" sz="1700" kern="100">
                <a:solidFill>
                  <a:schemeClr val="tx2"/>
                </a:solidFill>
                <a:ea typeface="+mn-lt"/>
                <a:cs typeface="+mn-lt"/>
              </a:rPr>
              <a:t>, www.thoughtco.com/direct-quotation-composition-1690461. (Accessed 7 Nov. 2024.)</a:t>
            </a:r>
            <a:endParaRPr lang="en-GB" sz="1700" kern="100">
              <a:solidFill>
                <a:schemeClr val="tx2"/>
              </a:solidFill>
              <a:latin typeface="Aptos" panose="020B0004020202020204" pitchFamily="34" charset="0"/>
              <a:ea typeface="DengXian" panose="02010600030101010101" pitchFamily="2" charset="-122"/>
              <a:cs typeface="Times New Roman" panose="02020603050405020304" pitchFamily="18" charset="0"/>
            </a:endParaRPr>
          </a:p>
          <a:p>
            <a:pPr>
              <a:spcAft>
                <a:spcPts val="800"/>
              </a:spcAft>
              <a:tabLst>
                <a:tab pos="457200" algn="l"/>
              </a:tabLst>
            </a:pPr>
            <a:r>
              <a:rPr lang="en-GB" sz="1700" kern="100" err="1">
                <a:solidFill>
                  <a:schemeClr val="tx2"/>
                </a:solidFill>
                <a:ea typeface="+mn-lt"/>
                <a:cs typeface="+mn-lt"/>
              </a:rPr>
              <a:t>Proir</a:t>
            </a:r>
            <a:r>
              <a:rPr lang="en-GB" sz="1700" kern="100">
                <a:solidFill>
                  <a:schemeClr val="tx2"/>
                </a:solidFill>
                <a:ea typeface="+mn-lt"/>
                <a:cs typeface="+mn-lt"/>
              </a:rPr>
              <a:t>, J. (2024) </a:t>
            </a:r>
            <a:r>
              <a:rPr lang="en-GB" sz="1700" i="1" kern="100">
                <a:solidFill>
                  <a:schemeClr val="tx2"/>
                </a:solidFill>
                <a:ea typeface="+mn-lt"/>
                <a:cs typeface="+mn-lt"/>
              </a:rPr>
              <a:t>What is paraphrasing? an overview with examples</a:t>
            </a:r>
            <a:r>
              <a:rPr lang="en-GB" sz="1700" kern="100">
                <a:solidFill>
                  <a:schemeClr val="tx2"/>
                </a:solidFill>
                <a:ea typeface="+mn-lt"/>
                <a:cs typeface="+mn-lt"/>
              </a:rPr>
              <a:t>, </a:t>
            </a:r>
            <a:r>
              <a:rPr lang="en-GB" sz="1700" i="1" kern="100" err="1">
                <a:solidFill>
                  <a:schemeClr val="tx2"/>
                </a:solidFill>
                <a:ea typeface="+mn-lt"/>
                <a:cs typeface="+mn-lt"/>
              </a:rPr>
              <a:t>DoTEFL</a:t>
            </a:r>
            <a:r>
              <a:rPr lang="en-GB" sz="1700" kern="100">
                <a:solidFill>
                  <a:schemeClr val="tx2"/>
                </a:solidFill>
                <a:ea typeface="+mn-lt"/>
                <a:cs typeface="+mn-lt"/>
              </a:rPr>
              <a:t>. Available at: </a:t>
            </a:r>
            <a:r>
              <a:rPr lang="en-GB" sz="1700" kern="100">
                <a:solidFill>
                  <a:schemeClr val="tx2"/>
                </a:solidFill>
                <a:ea typeface="+mn-lt"/>
                <a:cs typeface="+mn-lt"/>
                <a:hlinkClick r:id="rId4">
                  <a:extLst>
                    <a:ext uri="{A12FA001-AC4F-418D-AE19-62706E023703}">
                      <ahyp:hlinkClr xmlns:ahyp="http://schemas.microsoft.com/office/drawing/2018/hyperlinkcolor" val="tx"/>
                    </a:ext>
                  </a:extLst>
                </a:hlinkClick>
              </a:rPr>
              <a:t>https://www.dotefl.com/paraphrasing/</a:t>
            </a:r>
            <a:r>
              <a:rPr lang="en-GB" sz="1700" kern="100">
                <a:solidFill>
                  <a:schemeClr val="tx2"/>
                </a:solidFill>
                <a:ea typeface="+mn-lt"/>
                <a:cs typeface="+mn-lt"/>
              </a:rPr>
              <a:t> (Accessed: 08 November 2024). </a:t>
            </a:r>
            <a:endParaRPr lang="en-GB" sz="1700" kern="100">
              <a:solidFill>
                <a:schemeClr val="tx2"/>
              </a:solidFill>
              <a:latin typeface="Aptos" panose="020B0004020202020204" pitchFamily="34" charset="0"/>
              <a:ea typeface="DengXian" panose="02010600030101010101" pitchFamily="2" charset="-122"/>
              <a:cs typeface="Times New Roman" panose="02020603050405020304" pitchFamily="18" charset="0"/>
            </a:endParaRPr>
          </a:p>
          <a:p>
            <a:pPr marL="342900" indent="-342900">
              <a:spcAft>
                <a:spcPts val="800"/>
              </a:spcAft>
              <a:tabLst>
                <a:tab pos="457200" algn="l"/>
              </a:tabLst>
            </a:pPr>
            <a:endParaRPr lang="en-GB" sz="1700" kern="100">
              <a:solidFill>
                <a:schemeClr val="tx2"/>
              </a:solidFill>
              <a:latin typeface="Aptos" panose="020B0004020202020204" pitchFamily="34" charset="0"/>
              <a:ea typeface="DengXian" panose="02010600030101010101" pitchFamily="2" charset="-122"/>
              <a:cs typeface="Times New Roman" panose="02020603050405020304" pitchFamily="18" charset="0"/>
            </a:endParaRPr>
          </a:p>
          <a:p>
            <a:pPr marL="342900" indent="-342900">
              <a:spcAft>
                <a:spcPts val="800"/>
              </a:spcAft>
              <a:tabLst>
                <a:tab pos="457200" algn="l"/>
              </a:tabLst>
            </a:pPr>
            <a:endParaRPr lang="en-GB" sz="1700" kern="100">
              <a:solidFill>
                <a:schemeClr val="tx2"/>
              </a:solidFill>
              <a:latin typeface="Aptos" panose="020B0004020202020204" pitchFamily="34" charset="0"/>
              <a:ea typeface="DengXian" panose="02010600030101010101" pitchFamily="2" charset="-122"/>
              <a:cs typeface="Times New Roman" panose="02020603050405020304" pitchFamily="18" charset="0"/>
            </a:endParaRP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mc:AlternateContent xmlns:mc="http://schemas.openxmlformats.org/markup-compatibility/2006">
        <mc:Choice xmlns:p14="http://schemas.microsoft.com/office/powerpoint/2010/main" Requires="p14">
          <p:contentPart p14:bwMode="auto" r:id="rId5">
            <p14:nvContentPartPr>
              <p14:cNvPr id="4" name="Ink 3">
                <a:extLst>
                  <a:ext uri="{FF2B5EF4-FFF2-40B4-BE49-F238E27FC236}">
                    <a16:creationId xmlns:a16="http://schemas.microsoft.com/office/drawing/2014/main" id="{0B01D3FD-A7BF-A871-05C2-8B682525D90E}"/>
                  </a:ext>
                </a:extLst>
              </p14:cNvPr>
              <p14:cNvContentPartPr/>
              <p14:nvPr/>
            </p14:nvContentPartPr>
            <p14:xfrm>
              <a:off x="3848652" y="1653761"/>
              <a:ext cx="13804" cy="13804"/>
            </p14:xfrm>
          </p:contentPart>
        </mc:Choice>
        <mc:Fallback>
          <p:pic>
            <p:nvPicPr>
              <p:cNvPr id="4" name="Ink 3">
                <a:extLst>
                  <a:ext uri="{FF2B5EF4-FFF2-40B4-BE49-F238E27FC236}">
                    <a16:creationId xmlns:a16="http://schemas.microsoft.com/office/drawing/2014/main" id="{0B01D3FD-A7BF-A871-05C2-8B682525D90E}"/>
                  </a:ext>
                </a:extLst>
              </p:cNvPr>
              <p:cNvPicPr/>
              <p:nvPr/>
            </p:nvPicPr>
            <p:blipFill>
              <a:blip r:embed="rId6"/>
              <a:stretch>
                <a:fillRect/>
              </a:stretch>
            </p:blipFill>
            <p:spPr>
              <a:xfrm>
                <a:off x="3821044" y="1635598"/>
                <a:ext cx="68468" cy="49767"/>
              </a:xfrm>
              <a:prstGeom prst="rect">
                <a:avLst/>
              </a:prstGeom>
            </p:spPr>
          </p:pic>
        </mc:Fallback>
      </mc:AlternateContent>
      <mc:AlternateContent xmlns:mc="http://schemas.openxmlformats.org/markup-compatibility/2006">
        <mc:Choice xmlns:p14="http://schemas.microsoft.com/office/powerpoint/2010/main" Requires="p14">
          <p:contentPart p14:bwMode="auto" r:id="rId7">
            <p14:nvContentPartPr>
              <p14:cNvPr id="5" name="Ink 4">
                <a:extLst>
                  <a:ext uri="{FF2B5EF4-FFF2-40B4-BE49-F238E27FC236}">
                    <a16:creationId xmlns:a16="http://schemas.microsoft.com/office/drawing/2014/main" id="{C98EE681-C38B-9BB3-2026-C15B4D27701C}"/>
                  </a:ext>
                </a:extLst>
              </p14:cNvPr>
              <p14:cNvContentPartPr/>
              <p14:nvPr/>
            </p14:nvContentPartPr>
            <p14:xfrm>
              <a:off x="3664972" y="945356"/>
              <a:ext cx="101732" cy="227377"/>
            </p14:xfrm>
          </p:contentPart>
        </mc:Choice>
        <mc:Fallback>
          <p:pic>
            <p:nvPicPr>
              <p:cNvPr id="5" name="Ink 4">
                <a:extLst>
                  <a:ext uri="{FF2B5EF4-FFF2-40B4-BE49-F238E27FC236}">
                    <a16:creationId xmlns:a16="http://schemas.microsoft.com/office/drawing/2014/main" id="{C98EE681-C38B-9BB3-2026-C15B4D27701C}"/>
                  </a:ext>
                </a:extLst>
              </p:cNvPr>
              <p:cNvPicPr/>
              <p:nvPr/>
            </p:nvPicPr>
            <p:blipFill>
              <a:blip r:embed="rId8"/>
              <a:stretch>
                <a:fillRect/>
              </a:stretch>
            </p:blipFill>
            <p:spPr>
              <a:xfrm>
                <a:off x="3647061" y="927396"/>
                <a:ext cx="137195" cy="262938"/>
              </a:xfrm>
              <a:prstGeom prst="rect">
                <a:avLst/>
              </a:prstGeom>
            </p:spPr>
          </p:pic>
        </mc:Fallback>
      </mc:AlternateContent>
      <mc:AlternateContent xmlns:mc="http://schemas.openxmlformats.org/markup-compatibility/2006">
        <mc:Choice xmlns:p14="http://schemas.microsoft.com/office/powerpoint/2010/main" Requires="p14">
          <p:contentPart p14:bwMode="auto" r:id="rId9">
            <p14:nvContentPartPr>
              <p14:cNvPr id="6" name="Ink 5">
                <a:extLst>
                  <a:ext uri="{FF2B5EF4-FFF2-40B4-BE49-F238E27FC236}">
                    <a16:creationId xmlns:a16="http://schemas.microsoft.com/office/drawing/2014/main" id="{2035C122-E683-C824-FD4D-CB612DB3648A}"/>
                  </a:ext>
                </a:extLst>
              </p14:cNvPr>
              <p14:cNvContentPartPr/>
              <p14:nvPr/>
            </p14:nvContentPartPr>
            <p14:xfrm>
              <a:off x="3864996" y="468589"/>
              <a:ext cx="56883" cy="18700"/>
            </p14:xfrm>
          </p:contentPart>
        </mc:Choice>
        <mc:Fallback>
          <p:pic>
            <p:nvPicPr>
              <p:cNvPr id="6" name="Ink 5">
                <a:extLst>
                  <a:ext uri="{FF2B5EF4-FFF2-40B4-BE49-F238E27FC236}">
                    <a16:creationId xmlns:a16="http://schemas.microsoft.com/office/drawing/2014/main" id="{2035C122-E683-C824-FD4D-CB612DB3648A}"/>
                  </a:ext>
                </a:extLst>
              </p:cNvPr>
              <p:cNvPicPr/>
              <p:nvPr/>
            </p:nvPicPr>
            <p:blipFill>
              <a:blip r:embed="rId10"/>
              <a:stretch>
                <a:fillRect/>
              </a:stretch>
            </p:blipFill>
            <p:spPr>
              <a:xfrm>
                <a:off x="3847108" y="450947"/>
                <a:ext cx="92301" cy="53630"/>
              </a:xfrm>
              <a:prstGeom prst="rect">
                <a:avLst/>
              </a:prstGeom>
            </p:spPr>
          </p:pic>
        </mc:Fallback>
      </mc:AlternateContent>
    </p:spTree>
    <p:extLst>
      <p:ext uri="{BB962C8B-B14F-4D97-AF65-F5344CB8AC3E}">
        <p14:creationId xmlns:p14="http://schemas.microsoft.com/office/powerpoint/2010/main" val="139449846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96B24"/>
      </a:accent1>
      <a:accent2>
        <a:srgbClr val="4EA72E"/>
      </a:accent2>
      <a:accent3>
        <a:srgbClr val="156082"/>
      </a:accent3>
      <a:accent4>
        <a:srgbClr val="0F9ED5"/>
      </a:accent4>
      <a:accent5>
        <a:srgbClr val="A02B93"/>
      </a:accent5>
      <a:accent6>
        <a:srgbClr val="E97132"/>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97E0A228-C590-4D20-B05F-A6BF04A05448}"/>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The importance of referencing in academic writing</vt:lpstr>
      <vt:lpstr>Referencing</vt:lpstr>
      <vt:lpstr>PowerPoint Presentation</vt:lpstr>
      <vt:lpstr>Why is it important to reference?</vt:lpstr>
      <vt:lpstr>What content needs to be referenced?</vt:lpstr>
      <vt:lpstr>Types of Referencing</vt:lpstr>
      <vt:lpstr>Reference List</vt:lpstr>
      <vt:lpstr>Direct Quote</vt:lpstr>
      <vt:lpstr>The consequence of not referencing correctly</vt:lpstr>
      <vt:lpstr>The importance of paraphrasing </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Afifa Zaman</dc:creator>
  <cp:revision>1</cp:revision>
  <dcterms:created xsi:type="dcterms:W3CDTF">2024-10-30T15:28:32Z</dcterms:created>
  <dcterms:modified xsi:type="dcterms:W3CDTF">2024-11-08T16:52:09Z</dcterms:modified>
</cp:coreProperties>
</file>