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9.xml"/>
  <Override ContentType="application/vnd.openxmlformats-officedocument.presentationml.slideLayout+xml" PartName="/ppt/slideLayouts/slideLayout19.xml"/>
  <Override ContentType="application/vnd.openxmlformats-officedocument.presentationml.slideLayout+xml" PartName="/ppt/slideLayouts/slideLayout4.xml"/>
  <Override ContentType="application/vnd.openxmlformats-officedocument.presentationml.slideLayout+xml" PartName="/ppt/slideLayouts/slideLayout17.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67" r:id="rId3"/>
    <p:sldMasterId id="214748366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Lst>
  <p:sldSz cy="6858000" cx="12192000"/>
  <p:notesSz cx="6858000" cy="9144000"/>
  <p:embeddedFontLst>
    <p:embeddedFont>
      <p:font typeface="Corbel"/>
      <p:regular r:id="rId17"/>
      <p:bold r:id="rId18"/>
      <p:italic r:id="rId19"/>
      <p:boldItalic r:id="rId20"/>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20" Type="http://schemas.openxmlformats.org/officeDocument/2006/relationships/font" Target="fonts/Corbel-boldItalic.fntdata"/><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slideMaster" Target="slideMasters/slideMaster2.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font" Target="fonts/Corbel-regular.fntdata"/><Relationship Id="rId16" Type="http://schemas.openxmlformats.org/officeDocument/2006/relationships/slide" Target="slides/slide11.xml"/><Relationship Id="rId5" Type="http://schemas.openxmlformats.org/officeDocument/2006/relationships/notesMaster" Target="notesMasters/notesMaster1.xml"/><Relationship Id="rId19" Type="http://schemas.openxmlformats.org/officeDocument/2006/relationships/font" Target="fonts/Corbel-italic.fntdata"/><Relationship Id="rId6" Type="http://schemas.openxmlformats.org/officeDocument/2006/relationships/slide" Target="slides/slide1.xml"/><Relationship Id="rId18" Type="http://schemas.openxmlformats.org/officeDocument/2006/relationships/font" Target="fonts/Corbel-bold.fntdata"/><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GB"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4" name="Shape 174"/>
        <p:cNvGrpSpPr/>
        <p:nvPr/>
      </p:nvGrpSpPr>
      <p:grpSpPr>
        <a:xfrm>
          <a:off x="0" y="0"/>
          <a:ext cx="0" cy="0"/>
          <a:chOff x="0" y="0"/>
          <a:chExt cx="0" cy="0"/>
        </a:xfrm>
      </p:grpSpPr>
      <p:sp>
        <p:nvSpPr>
          <p:cNvPr id="175" name="Google Shape;175;p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76" name="Google Shape;176;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8" name="Shape 188"/>
        <p:cNvGrpSpPr/>
        <p:nvPr/>
      </p:nvGrpSpPr>
      <p:grpSpPr>
        <a:xfrm>
          <a:off x="0" y="0"/>
          <a:ext cx="0" cy="0"/>
          <a:chOff x="0" y="0"/>
          <a:chExt cx="0" cy="0"/>
        </a:xfrm>
      </p:grpSpPr>
      <p:sp>
        <p:nvSpPr>
          <p:cNvPr id="189" name="Google Shape;189;p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90" name="Google Shape;190;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2" name="Shape 202"/>
        <p:cNvGrpSpPr/>
        <p:nvPr/>
      </p:nvGrpSpPr>
      <p:grpSpPr>
        <a:xfrm>
          <a:off x="0" y="0"/>
          <a:ext cx="0" cy="0"/>
          <a:chOff x="0" y="0"/>
          <a:chExt cx="0" cy="0"/>
        </a:xfrm>
      </p:grpSpPr>
      <p:sp>
        <p:nvSpPr>
          <p:cNvPr id="203" name="Google Shape;203;p3: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04" name="Google Shape;204;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2" name="Shape 222"/>
        <p:cNvGrpSpPr/>
        <p:nvPr/>
      </p:nvGrpSpPr>
      <p:grpSpPr>
        <a:xfrm>
          <a:off x="0" y="0"/>
          <a:ext cx="0" cy="0"/>
          <a:chOff x="0" y="0"/>
          <a:chExt cx="0" cy="0"/>
        </a:xfrm>
      </p:grpSpPr>
      <p:sp>
        <p:nvSpPr>
          <p:cNvPr id="223" name="Google Shape;223;p4: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24" name="Google Shape;224;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1" name="Shape 241"/>
        <p:cNvGrpSpPr/>
        <p:nvPr/>
      </p:nvGrpSpPr>
      <p:grpSpPr>
        <a:xfrm>
          <a:off x="0" y="0"/>
          <a:ext cx="0" cy="0"/>
          <a:chOff x="0" y="0"/>
          <a:chExt cx="0" cy="0"/>
        </a:xfrm>
      </p:grpSpPr>
      <p:sp>
        <p:nvSpPr>
          <p:cNvPr id="242" name="Google Shape;242;p5: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43" name="Google Shape;243;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2" name="Shape 262"/>
        <p:cNvGrpSpPr/>
        <p:nvPr/>
      </p:nvGrpSpPr>
      <p:grpSpPr>
        <a:xfrm>
          <a:off x="0" y="0"/>
          <a:ext cx="0" cy="0"/>
          <a:chOff x="0" y="0"/>
          <a:chExt cx="0" cy="0"/>
        </a:xfrm>
      </p:grpSpPr>
      <p:sp>
        <p:nvSpPr>
          <p:cNvPr id="263" name="Google Shape;263;p6: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64" name="Google Shape;264;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6" name="Shape 286"/>
        <p:cNvGrpSpPr/>
        <p:nvPr/>
      </p:nvGrpSpPr>
      <p:grpSpPr>
        <a:xfrm>
          <a:off x="0" y="0"/>
          <a:ext cx="0" cy="0"/>
          <a:chOff x="0" y="0"/>
          <a:chExt cx="0" cy="0"/>
        </a:xfrm>
      </p:grpSpPr>
      <p:sp>
        <p:nvSpPr>
          <p:cNvPr id="287" name="Google Shape;287;p7: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88" name="Google Shape;288;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5" name="Shape 305"/>
        <p:cNvGrpSpPr/>
        <p:nvPr/>
      </p:nvGrpSpPr>
      <p:grpSpPr>
        <a:xfrm>
          <a:off x="0" y="0"/>
          <a:ext cx="0" cy="0"/>
          <a:chOff x="0" y="0"/>
          <a:chExt cx="0" cy="0"/>
        </a:xfrm>
      </p:grpSpPr>
      <p:sp>
        <p:nvSpPr>
          <p:cNvPr id="306" name="Google Shape;306;p8: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07" name="Google Shape;307;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2" name="Shape 322"/>
        <p:cNvGrpSpPr/>
        <p:nvPr/>
      </p:nvGrpSpPr>
      <p:grpSpPr>
        <a:xfrm>
          <a:off x="0" y="0"/>
          <a:ext cx="0" cy="0"/>
          <a:chOff x="0" y="0"/>
          <a:chExt cx="0" cy="0"/>
        </a:xfrm>
      </p:grpSpPr>
      <p:sp>
        <p:nvSpPr>
          <p:cNvPr id="323" name="Google Shape;323;p9: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24" name="Google Shape;324;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8" name="Shape 338"/>
        <p:cNvGrpSpPr/>
        <p:nvPr/>
      </p:nvGrpSpPr>
      <p:grpSpPr>
        <a:xfrm>
          <a:off x="0" y="0"/>
          <a:ext cx="0" cy="0"/>
          <a:chOff x="0" y="0"/>
          <a:chExt cx="0" cy="0"/>
        </a:xfrm>
      </p:grpSpPr>
      <p:sp>
        <p:nvSpPr>
          <p:cNvPr id="339" name="Google Shape;339;p10: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40" name="Google Shape;340;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6" name="Shape 356"/>
        <p:cNvGrpSpPr/>
        <p:nvPr/>
      </p:nvGrpSpPr>
      <p:grpSpPr>
        <a:xfrm>
          <a:off x="0" y="0"/>
          <a:ext cx="0" cy="0"/>
          <a:chOff x="0" y="0"/>
          <a:chExt cx="0" cy="0"/>
        </a:xfrm>
      </p:grpSpPr>
      <p:sp>
        <p:nvSpPr>
          <p:cNvPr id="357" name="Google Shape;357;p1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58" name="Google Shape;358;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showMasterSp="0" type="title">
  <p:cSld name="TITLE">
    <p:spTree>
      <p:nvGrpSpPr>
        <p:cNvPr id="22" name="Shape 22"/>
        <p:cNvGrpSpPr/>
        <p:nvPr/>
      </p:nvGrpSpPr>
      <p:grpSpPr>
        <a:xfrm>
          <a:off x="0" y="0"/>
          <a:ext cx="0" cy="0"/>
          <a:chOff x="0" y="0"/>
          <a:chExt cx="0" cy="0"/>
        </a:xfrm>
      </p:grpSpPr>
      <p:grpSp>
        <p:nvGrpSpPr>
          <p:cNvPr id="23" name="Google Shape;23;p2"/>
          <p:cNvGrpSpPr/>
          <p:nvPr/>
        </p:nvGrpSpPr>
        <p:grpSpPr>
          <a:xfrm>
            <a:off x="546100" y="-4763"/>
            <a:ext cx="5014912" cy="6862763"/>
            <a:chOff x="2928938" y="-4763"/>
            <a:chExt cx="5014912" cy="6862763"/>
          </a:xfrm>
        </p:grpSpPr>
        <p:sp>
          <p:nvSpPr>
            <p:cNvPr id="24" name="Google Shape;24;p2"/>
            <p:cNvSpPr/>
            <p:nvPr/>
          </p:nvSpPr>
          <p:spPr>
            <a:xfrm>
              <a:off x="3367088" y="-4763"/>
              <a:ext cx="1063625" cy="2782888"/>
            </a:xfrm>
            <a:custGeom>
              <a:rect b="b" l="l" r="r" t="t"/>
              <a:pathLst>
                <a:path extrusionOk="0" h="1753" w="670">
                  <a:moveTo>
                    <a:pt x="0" y="1696"/>
                  </a:moveTo>
                  <a:lnTo>
                    <a:pt x="225" y="1753"/>
                  </a:lnTo>
                  <a:lnTo>
                    <a:pt x="670" y="0"/>
                  </a:lnTo>
                  <a:lnTo>
                    <a:pt x="430" y="0"/>
                  </a:lnTo>
                  <a:lnTo>
                    <a:pt x="0" y="1696"/>
                  </a:lnTo>
                  <a:close/>
                </a:path>
              </a:pathLst>
            </a:custGeom>
            <a:solidFill>
              <a:schemeClr val="accent1"/>
            </a:solidFill>
            <a:ln>
              <a:noFill/>
            </a:ln>
          </p:spPr>
        </p:sp>
        <p:sp>
          <p:nvSpPr>
            <p:cNvPr id="25" name="Google Shape;25;p2"/>
            <p:cNvSpPr/>
            <p:nvPr/>
          </p:nvSpPr>
          <p:spPr>
            <a:xfrm>
              <a:off x="2928938" y="-4763"/>
              <a:ext cx="1035050" cy="2673350"/>
            </a:xfrm>
            <a:custGeom>
              <a:rect b="b" l="l" r="r" t="t"/>
              <a:pathLst>
                <a:path extrusionOk="0" h="1684" w="652">
                  <a:moveTo>
                    <a:pt x="225" y="1684"/>
                  </a:moveTo>
                  <a:lnTo>
                    <a:pt x="652" y="0"/>
                  </a:lnTo>
                  <a:lnTo>
                    <a:pt x="411" y="0"/>
                  </a:lnTo>
                  <a:lnTo>
                    <a:pt x="0" y="1627"/>
                  </a:lnTo>
                  <a:lnTo>
                    <a:pt x="219" y="1681"/>
                  </a:lnTo>
                  <a:lnTo>
                    <a:pt x="225" y="1684"/>
                  </a:lnTo>
                  <a:close/>
                </a:path>
              </a:pathLst>
            </a:custGeom>
            <a:solidFill>
              <a:srgbClr val="FEFEFE"/>
            </a:solidFill>
            <a:ln>
              <a:noFill/>
            </a:ln>
          </p:spPr>
        </p:sp>
        <p:sp>
          <p:nvSpPr>
            <p:cNvPr id="26" name="Google Shape;26;p2"/>
            <p:cNvSpPr/>
            <p:nvPr/>
          </p:nvSpPr>
          <p:spPr>
            <a:xfrm>
              <a:off x="2928938" y="2582862"/>
              <a:ext cx="2693987" cy="4275138"/>
            </a:xfrm>
            <a:custGeom>
              <a:rect b="b" l="l" r="r" t="t"/>
              <a:pathLst>
                <a:path extrusionOk="0" h="2693" w="1697">
                  <a:moveTo>
                    <a:pt x="0" y="0"/>
                  </a:moveTo>
                  <a:lnTo>
                    <a:pt x="1622" y="2693"/>
                  </a:lnTo>
                  <a:lnTo>
                    <a:pt x="1697" y="2693"/>
                  </a:lnTo>
                  <a:lnTo>
                    <a:pt x="0" y="0"/>
                  </a:lnTo>
                  <a:close/>
                </a:path>
              </a:pathLst>
            </a:custGeom>
            <a:solidFill>
              <a:srgbClr val="FEFEFE"/>
            </a:solidFill>
            <a:ln>
              <a:noFill/>
            </a:ln>
          </p:spPr>
        </p:sp>
        <p:sp>
          <p:nvSpPr>
            <p:cNvPr id="27" name="Google Shape;27;p2"/>
            <p:cNvSpPr/>
            <p:nvPr/>
          </p:nvSpPr>
          <p:spPr>
            <a:xfrm>
              <a:off x="3371850" y="2692400"/>
              <a:ext cx="3332162" cy="4165600"/>
            </a:xfrm>
            <a:custGeom>
              <a:rect b="b" l="l" r="r" t="t"/>
              <a:pathLst>
                <a:path extrusionOk="0" h="2624" w="2099">
                  <a:moveTo>
                    <a:pt x="2099" y="2624"/>
                  </a:moveTo>
                  <a:lnTo>
                    <a:pt x="0" y="0"/>
                  </a:lnTo>
                  <a:lnTo>
                    <a:pt x="2021" y="2624"/>
                  </a:lnTo>
                  <a:lnTo>
                    <a:pt x="2099" y="2624"/>
                  </a:lnTo>
                  <a:close/>
                </a:path>
              </a:pathLst>
            </a:custGeom>
            <a:solidFill>
              <a:srgbClr val="0B5982"/>
            </a:solidFill>
            <a:ln>
              <a:noFill/>
            </a:ln>
          </p:spPr>
        </p:sp>
        <p:sp>
          <p:nvSpPr>
            <p:cNvPr id="28" name="Google Shape;28;p2"/>
            <p:cNvSpPr/>
            <p:nvPr/>
          </p:nvSpPr>
          <p:spPr>
            <a:xfrm>
              <a:off x="3367088" y="2687637"/>
              <a:ext cx="4576762" cy="4170363"/>
            </a:xfrm>
            <a:custGeom>
              <a:rect b="b" l="l" r="r" t="t"/>
              <a:pathLst>
                <a:path extrusionOk="0" h="2627" w="2883">
                  <a:moveTo>
                    <a:pt x="0" y="0"/>
                  </a:moveTo>
                  <a:lnTo>
                    <a:pt x="3" y="3"/>
                  </a:lnTo>
                  <a:lnTo>
                    <a:pt x="2102" y="2627"/>
                  </a:lnTo>
                  <a:lnTo>
                    <a:pt x="2883" y="2627"/>
                  </a:lnTo>
                  <a:lnTo>
                    <a:pt x="225" y="57"/>
                  </a:lnTo>
                  <a:lnTo>
                    <a:pt x="0" y="0"/>
                  </a:lnTo>
                  <a:close/>
                </a:path>
              </a:pathLst>
            </a:custGeom>
            <a:solidFill>
              <a:srgbClr val="1186C3"/>
            </a:solidFill>
            <a:ln>
              <a:noFill/>
            </a:ln>
          </p:spPr>
        </p:sp>
        <p:sp>
          <p:nvSpPr>
            <p:cNvPr id="29" name="Google Shape;29;p2"/>
            <p:cNvSpPr/>
            <p:nvPr/>
          </p:nvSpPr>
          <p:spPr>
            <a:xfrm>
              <a:off x="2928938" y="2578100"/>
              <a:ext cx="3584575" cy="4279900"/>
            </a:xfrm>
            <a:custGeom>
              <a:rect b="b" l="l" r="r" t="t"/>
              <a:pathLst>
                <a:path extrusionOk="0" h="2696" w="2258">
                  <a:moveTo>
                    <a:pt x="2258" y="2696"/>
                  </a:moveTo>
                  <a:lnTo>
                    <a:pt x="264" y="111"/>
                  </a:lnTo>
                  <a:lnTo>
                    <a:pt x="228" y="60"/>
                  </a:lnTo>
                  <a:lnTo>
                    <a:pt x="225" y="57"/>
                  </a:lnTo>
                  <a:lnTo>
                    <a:pt x="0" y="0"/>
                  </a:lnTo>
                  <a:lnTo>
                    <a:pt x="0" y="3"/>
                  </a:lnTo>
                  <a:lnTo>
                    <a:pt x="1697" y="2696"/>
                  </a:lnTo>
                  <a:lnTo>
                    <a:pt x="2258" y="2696"/>
                  </a:lnTo>
                  <a:close/>
                </a:path>
              </a:pathLst>
            </a:custGeom>
            <a:solidFill>
              <a:srgbClr val="FEFEFE"/>
            </a:solidFill>
            <a:ln>
              <a:noFill/>
            </a:ln>
          </p:spPr>
        </p:sp>
      </p:grpSp>
      <p:sp>
        <p:nvSpPr>
          <p:cNvPr id="30" name="Google Shape;30;p2"/>
          <p:cNvSpPr txBox="1"/>
          <p:nvPr>
            <p:ph type="ctrTitle"/>
          </p:nvPr>
        </p:nvSpPr>
        <p:spPr>
          <a:xfrm>
            <a:off x="2928401" y="1380068"/>
            <a:ext cx="8574622" cy="2616199"/>
          </a:xfrm>
          <a:prstGeom prst="rect">
            <a:avLst/>
          </a:prstGeom>
          <a:noFill/>
          <a:ln>
            <a:noFill/>
          </a:ln>
        </p:spPr>
        <p:txBody>
          <a:bodyPr anchorCtr="0" anchor="b" bIns="45700" lIns="91425" spcFirstLastPara="1" rIns="91425" wrap="square" tIns="45700">
            <a:noAutofit/>
          </a:bodyPr>
          <a:lstStyle>
            <a:lvl1pPr lvl="0" algn="r">
              <a:spcBef>
                <a:spcPts val="0"/>
              </a:spcBef>
              <a:spcAft>
                <a:spcPts val="0"/>
              </a:spcAft>
              <a:buClr>
                <a:schemeClr val="lt1"/>
              </a:buClr>
              <a:buSzPts val="6000"/>
              <a:buFont typeface="Corbel"/>
              <a:buNone/>
              <a:defRPr sz="60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1" name="Google Shape;31;p2"/>
          <p:cNvSpPr txBox="1"/>
          <p:nvPr>
            <p:ph idx="1" type="subTitle"/>
          </p:nvPr>
        </p:nvSpPr>
        <p:spPr>
          <a:xfrm>
            <a:off x="4515377" y="3996267"/>
            <a:ext cx="6987645" cy="1388534"/>
          </a:xfrm>
          <a:prstGeom prst="rect">
            <a:avLst/>
          </a:prstGeom>
          <a:noFill/>
          <a:ln>
            <a:noFill/>
          </a:ln>
        </p:spPr>
        <p:txBody>
          <a:bodyPr anchorCtr="0" anchor="t" bIns="45700" lIns="91425" spcFirstLastPara="1" rIns="91425" wrap="square" tIns="45700">
            <a:noAutofit/>
          </a:bodyPr>
          <a:lstStyle>
            <a:lvl1pPr lvl="0" algn="r">
              <a:spcBef>
                <a:spcPts val="420"/>
              </a:spcBef>
              <a:spcAft>
                <a:spcPts val="0"/>
              </a:spcAft>
              <a:buSzPts val="3045"/>
              <a:buNone/>
              <a:defRPr sz="2100">
                <a:solidFill>
                  <a:schemeClr val="lt1"/>
                </a:solidFill>
              </a:defRPr>
            </a:lvl1pPr>
            <a:lvl2pPr lvl="1" algn="ctr">
              <a:spcBef>
                <a:spcPts val="600"/>
              </a:spcBef>
              <a:spcAft>
                <a:spcPts val="0"/>
              </a:spcAft>
              <a:buSzPts val="2900"/>
              <a:buNone/>
              <a:defRPr>
                <a:solidFill>
                  <a:schemeClr val="lt1"/>
                </a:solidFill>
              </a:defRPr>
            </a:lvl2pPr>
            <a:lvl3pPr lvl="2" algn="ctr">
              <a:spcBef>
                <a:spcPts val="600"/>
              </a:spcBef>
              <a:spcAft>
                <a:spcPts val="0"/>
              </a:spcAft>
              <a:buSzPts val="2610"/>
              <a:buNone/>
              <a:defRPr>
                <a:solidFill>
                  <a:schemeClr val="lt1"/>
                </a:solidFill>
              </a:defRPr>
            </a:lvl3pPr>
            <a:lvl4pPr lvl="3" algn="ctr">
              <a:spcBef>
                <a:spcPts val="600"/>
              </a:spcBef>
              <a:spcAft>
                <a:spcPts val="0"/>
              </a:spcAft>
              <a:buSzPts val="2320"/>
              <a:buNone/>
              <a:defRPr>
                <a:solidFill>
                  <a:schemeClr val="lt1"/>
                </a:solidFill>
              </a:defRPr>
            </a:lvl4pPr>
            <a:lvl5pPr lvl="4" algn="ctr">
              <a:spcBef>
                <a:spcPts val="600"/>
              </a:spcBef>
              <a:spcAft>
                <a:spcPts val="0"/>
              </a:spcAft>
              <a:buSzPts val="2030"/>
              <a:buNone/>
              <a:defRPr>
                <a:solidFill>
                  <a:schemeClr val="lt1"/>
                </a:solidFill>
              </a:defRPr>
            </a:lvl5pPr>
            <a:lvl6pPr lvl="5" algn="ctr">
              <a:spcBef>
                <a:spcPts val="600"/>
              </a:spcBef>
              <a:spcAft>
                <a:spcPts val="0"/>
              </a:spcAft>
              <a:buSzPts val="2030"/>
              <a:buNone/>
              <a:defRPr>
                <a:solidFill>
                  <a:schemeClr val="lt1"/>
                </a:solidFill>
              </a:defRPr>
            </a:lvl6pPr>
            <a:lvl7pPr lvl="6" algn="ctr">
              <a:spcBef>
                <a:spcPts val="600"/>
              </a:spcBef>
              <a:spcAft>
                <a:spcPts val="0"/>
              </a:spcAft>
              <a:buSzPts val="2030"/>
              <a:buNone/>
              <a:defRPr>
                <a:solidFill>
                  <a:schemeClr val="lt1"/>
                </a:solidFill>
              </a:defRPr>
            </a:lvl7pPr>
            <a:lvl8pPr lvl="7" algn="ctr">
              <a:spcBef>
                <a:spcPts val="600"/>
              </a:spcBef>
              <a:spcAft>
                <a:spcPts val="0"/>
              </a:spcAft>
              <a:buSzPts val="2030"/>
              <a:buNone/>
              <a:defRPr>
                <a:solidFill>
                  <a:schemeClr val="lt1"/>
                </a:solidFill>
              </a:defRPr>
            </a:lvl8pPr>
            <a:lvl9pPr lvl="8" algn="ctr">
              <a:spcBef>
                <a:spcPts val="600"/>
              </a:spcBef>
              <a:spcAft>
                <a:spcPts val="600"/>
              </a:spcAft>
              <a:buSzPts val="2030"/>
              <a:buNone/>
              <a:defRPr>
                <a:solidFill>
                  <a:schemeClr val="lt1"/>
                </a:solidFill>
              </a:defRPr>
            </a:lvl9pPr>
          </a:lstStyle>
          <a:p/>
        </p:txBody>
      </p:sp>
      <p:sp>
        <p:nvSpPr>
          <p:cNvPr id="32" name="Google Shape;32;p2"/>
          <p:cNvSpPr txBox="1"/>
          <p:nvPr>
            <p:ph idx="10" type="dt"/>
          </p:nvPr>
        </p:nvSpPr>
        <p:spPr>
          <a:xfrm>
            <a:off x="9732656" y="5883275"/>
            <a:ext cx="11430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3" name="Google Shape;33;p2"/>
          <p:cNvSpPr txBox="1"/>
          <p:nvPr>
            <p:ph idx="11" type="ftr"/>
          </p:nvPr>
        </p:nvSpPr>
        <p:spPr>
          <a:xfrm>
            <a:off x="5332412" y="5883275"/>
            <a:ext cx="4324044"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4" name="Google Shape;34;p2"/>
          <p:cNvSpPr txBox="1"/>
          <p:nvPr>
            <p:ph idx="12" type="sldNum"/>
          </p:nvPr>
        </p:nvSpPr>
        <p:spPr>
          <a:xfrm>
            <a:off x="10951856" y="5883275"/>
            <a:ext cx="5511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35" name="Shape 35"/>
        <p:cNvGrpSpPr/>
        <p:nvPr/>
      </p:nvGrpSpPr>
      <p:grpSpPr>
        <a:xfrm>
          <a:off x="0" y="0"/>
          <a:ext cx="0" cy="0"/>
          <a:chOff x="0" y="0"/>
          <a:chExt cx="0" cy="0"/>
        </a:xfrm>
      </p:grpSpPr>
      <p:sp>
        <p:nvSpPr>
          <p:cNvPr id="36" name="Google Shape;36;p3"/>
          <p:cNvSpPr txBox="1"/>
          <p:nvPr>
            <p:ph type="title"/>
          </p:nvPr>
        </p:nvSpPr>
        <p:spPr>
          <a:xfrm>
            <a:off x="1484311" y="685800"/>
            <a:ext cx="10018713" cy="1752599"/>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7" name="Google Shape;37;p3"/>
          <p:cNvSpPr txBox="1"/>
          <p:nvPr>
            <p:ph idx="1" type="body"/>
          </p:nvPr>
        </p:nvSpPr>
        <p:spPr>
          <a:xfrm>
            <a:off x="1484310" y="2666999"/>
            <a:ext cx="10018713" cy="3124201"/>
          </a:xfrm>
          <a:prstGeom prst="rect">
            <a:avLst/>
          </a:prstGeom>
          <a:noFill/>
          <a:ln>
            <a:noFill/>
          </a:ln>
        </p:spPr>
        <p:txBody>
          <a:bodyPr anchorCtr="0" anchor="ctr" bIns="45700" lIns="91425" spcFirstLastPara="1" rIns="91425" wrap="square" tIns="45700">
            <a:noAutofit/>
          </a:bodyPr>
          <a:lstStyle>
            <a:lvl1pPr indent="-394335" lvl="0" marL="457200" algn="l">
              <a:spcBef>
                <a:spcPts val="360"/>
              </a:spcBef>
              <a:spcAft>
                <a:spcPts val="0"/>
              </a:spcAft>
              <a:buSzPts val="2610"/>
              <a:buChar char="•"/>
              <a:defRPr/>
            </a:lvl1pPr>
            <a:lvl2pPr indent="-394335" lvl="1" marL="914400" algn="l">
              <a:spcBef>
                <a:spcPts val="600"/>
              </a:spcBef>
              <a:spcAft>
                <a:spcPts val="0"/>
              </a:spcAft>
              <a:buSzPts val="2610"/>
              <a:buChar char="•"/>
              <a:defRPr/>
            </a:lvl2pPr>
            <a:lvl3pPr indent="-394335" lvl="2" marL="1371600" algn="l">
              <a:spcBef>
                <a:spcPts val="600"/>
              </a:spcBef>
              <a:spcAft>
                <a:spcPts val="0"/>
              </a:spcAft>
              <a:buSzPts val="2610"/>
              <a:buChar char="•"/>
              <a:defRPr/>
            </a:lvl3pPr>
            <a:lvl4pPr indent="-394335" lvl="3" marL="1828800" algn="l">
              <a:spcBef>
                <a:spcPts val="600"/>
              </a:spcBef>
              <a:spcAft>
                <a:spcPts val="0"/>
              </a:spcAft>
              <a:buSzPts val="2610"/>
              <a:buChar char="•"/>
              <a:defRPr/>
            </a:lvl4pPr>
            <a:lvl5pPr indent="-394335" lvl="4" marL="2286000" algn="l">
              <a:spcBef>
                <a:spcPts val="600"/>
              </a:spcBef>
              <a:spcAft>
                <a:spcPts val="0"/>
              </a:spcAft>
              <a:buSzPts val="2610"/>
              <a:buChar char="•"/>
              <a:defRPr/>
            </a:lvl5pPr>
            <a:lvl6pPr indent="-394335" lvl="5" marL="2743200" algn="l">
              <a:spcBef>
                <a:spcPts val="600"/>
              </a:spcBef>
              <a:spcAft>
                <a:spcPts val="0"/>
              </a:spcAft>
              <a:buSzPts val="2610"/>
              <a:buChar char="•"/>
              <a:defRPr/>
            </a:lvl6pPr>
            <a:lvl7pPr indent="-394335" lvl="6" marL="3200400" algn="l">
              <a:spcBef>
                <a:spcPts val="600"/>
              </a:spcBef>
              <a:spcAft>
                <a:spcPts val="0"/>
              </a:spcAft>
              <a:buSzPts val="2610"/>
              <a:buChar char="•"/>
              <a:defRPr/>
            </a:lvl7pPr>
            <a:lvl8pPr indent="-394334" lvl="7" marL="3657600" algn="l">
              <a:spcBef>
                <a:spcPts val="600"/>
              </a:spcBef>
              <a:spcAft>
                <a:spcPts val="0"/>
              </a:spcAft>
              <a:buSzPts val="2610"/>
              <a:buChar char="•"/>
              <a:defRPr/>
            </a:lvl8pPr>
            <a:lvl9pPr indent="-394334" lvl="8" marL="4114800" algn="l">
              <a:spcBef>
                <a:spcPts val="600"/>
              </a:spcBef>
              <a:spcAft>
                <a:spcPts val="600"/>
              </a:spcAft>
              <a:buSzPts val="2610"/>
              <a:buChar char="•"/>
              <a:defRPr/>
            </a:lvl9pPr>
          </a:lstStyle>
          <a:p/>
        </p:txBody>
      </p:sp>
      <p:sp>
        <p:nvSpPr>
          <p:cNvPr id="38" name="Google Shape;38;p3"/>
          <p:cNvSpPr txBox="1"/>
          <p:nvPr>
            <p:ph idx="10" type="dt"/>
          </p:nvPr>
        </p:nvSpPr>
        <p:spPr>
          <a:xfrm>
            <a:off x="9732656" y="5883275"/>
            <a:ext cx="11430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9" name="Google Shape;39;p3"/>
          <p:cNvSpPr txBox="1"/>
          <p:nvPr>
            <p:ph idx="11" type="ftr"/>
          </p:nvPr>
        </p:nvSpPr>
        <p:spPr>
          <a:xfrm>
            <a:off x="2572279" y="5883275"/>
            <a:ext cx="7084177"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0" name="Google Shape;40;p3"/>
          <p:cNvSpPr txBox="1"/>
          <p:nvPr>
            <p:ph idx="12" type="sldNum"/>
          </p:nvPr>
        </p:nvSpPr>
        <p:spPr>
          <a:xfrm>
            <a:off x="10951856" y="5867131"/>
            <a:ext cx="5511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showMasterSp="0" type="title">
  <p:cSld name="TITLE">
    <p:spTree>
      <p:nvGrpSpPr>
        <p:cNvPr id="54" name="Shape 54"/>
        <p:cNvGrpSpPr/>
        <p:nvPr/>
      </p:nvGrpSpPr>
      <p:grpSpPr>
        <a:xfrm>
          <a:off x="0" y="0"/>
          <a:ext cx="0" cy="0"/>
          <a:chOff x="0" y="0"/>
          <a:chExt cx="0" cy="0"/>
        </a:xfrm>
      </p:grpSpPr>
      <p:grpSp>
        <p:nvGrpSpPr>
          <p:cNvPr id="55" name="Google Shape;55;p5"/>
          <p:cNvGrpSpPr/>
          <p:nvPr/>
        </p:nvGrpSpPr>
        <p:grpSpPr>
          <a:xfrm>
            <a:off x="546100" y="-4763"/>
            <a:ext cx="5014912" cy="6862763"/>
            <a:chOff x="2928938" y="-4763"/>
            <a:chExt cx="5014912" cy="6862763"/>
          </a:xfrm>
        </p:grpSpPr>
        <p:sp>
          <p:nvSpPr>
            <p:cNvPr id="56" name="Google Shape;56;p5"/>
            <p:cNvSpPr/>
            <p:nvPr/>
          </p:nvSpPr>
          <p:spPr>
            <a:xfrm>
              <a:off x="3367088" y="-4763"/>
              <a:ext cx="1063625" cy="2782888"/>
            </a:xfrm>
            <a:custGeom>
              <a:rect b="b" l="l" r="r" t="t"/>
              <a:pathLst>
                <a:path extrusionOk="0" h="1753" w="670">
                  <a:moveTo>
                    <a:pt x="0" y="1696"/>
                  </a:moveTo>
                  <a:lnTo>
                    <a:pt x="225" y="1753"/>
                  </a:lnTo>
                  <a:lnTo>
                    <a:pt x="670" y="0"/>
                  </a:lnTo>
                  <a:lnTo>
                    <a:pt x="430" y="0"/>
                  </a:lnTo>
                  <a:lnTo>
                    <a:pt x="0" y="1696"/>
                  </a:lnTo>
                  <a:close/>
                </a:path>
              </a:pathLst>
            </a:custGeom>
            <a:solidFill>
              <a:schemeClr val="accent1"/>
            </a:solidFill>
            <a:ln>
              <a:noFill/>
            </a:ln>
          </p:spPr>
        </p:sp>
        <p:sp>
          <p:nvSpPr>
            <p:cNvPr id="57" name="Google Shape;57;p5"/>
            <p:cNvSpPr/>
            <p:nvPr/>
          </p:nvSpPr>
          <p:spPr>
            <a:xfrm>
              <a:off x="2928938" y="-4763"/>
              <a:ext cx="1035050" cy="2673350"/>
            </a:xfrm>
            <a:custGeom>
              <a:rect b="b" l="l" r="r" t="t"/>
              <a:pathLst>
                <a:path extrusionOk="0" h="1684" w="652">
                  <a:moveTo>
                    <a:pt x="225" y="1684"/>
                  </a:moveTo>
                  <a:lnTo>
                    <a:pt x="652" y="0"/>
                  </a:lnTo>
                  <a:lnTo>
                    <a:pt x="411" y="0"/>
                  </a:lnTo>
                  <a:lnTo>
                    <a:pt x="0" y="1627"/>
                  </a:lnTo>
                  <a:lnTo>
                    <a:pt x="219" y="1681"/>
                  </a:lnTo>
                  <a:lnTo>
                    <a:pt x="225" y="1684"/>
                  </a:lnTo>
                  <a:close/>
                </a:path>
              </a:pathLst>
            </a:custGeom>
            <a:solidFill>
              <a:srgbClr val="595959"/>
            </a:solidFill>
            <a:ln>
              <a:noFill/>
            </a:ln>
          </p:spPr>
        </p:sp>
        <p:sp>
          <p:nvSpPr>
            <p:cNvPr id="58" name="Google Shape;58;p5"/>
            <p:cNvSpPr/>
            <p:nvPr/>
          </p:nvSpPr>
          <p:spPr>
            <a:xfrm>
              <a:off x="2928938" y="2582862"/>
              <a:ext cx="2693987" cy="4275138"/>
            </a:xfrm>
            <a:custGeom>
              <a:rect b="b" l="l" r="r" t="t"/>
              <a:pathLst>
                <a:path extrusionOk="0" h="2693" w="1697">
                  <a:moveTo>
                    <a:pt x="0" y="0"/>
                  </a:moveTo>
                  <a:lnTo>
                    <a:pt x="1622" y="2693"/>
                  </a:lnTo>
                  <a:lnTo>
                    <a:pt x="1697" y="2693"/>
                  </a:lnTo>
                  <a:lnTo>
                    <a:pt x="0" y="0"/>
                  </a:lnTo>
                  <a:close/>
                </a:path>
              </a:pathLst>
            </a:custGeom>
            <a:solidFill>
              <a:srgbClr val="262626"/>
            </a:solidFill>
            <a:ln>
              <a:noFill/>
            </a:ln>
          </p:spPr>
        </p:sp>
        <p:sp>
          <p:nvSpPr>
            <p:cNvPr id="59" name="Google Shape;59;p5"/>
            <p:cNvSpPr/>
            <p:nvPr/>
          </p:nvSpPr>
          <p:spPr>
            <a:xfrm>
              <a:off x="3371850" y="2692400"/>
              <a:ext cx="3332162" cy="4165600"/>
            </a:xfrm>
            <a:custGeom>
              <a:rect b="b" l="l" r="r" t="t"/>
              <a:pathLst>
                <a:path extrusionOk="0" h="2624" w="2099">
                  <a:moveTo>
                    <a:pt x="2099" y="2624"/>
                  </a:moveTo>
                  <a:lnTo>
                    <a:pt x="0" y="0"/>
                  </a:lnTo>
                  <a:lnTo>
                    <a:pt x="2021" y="2624"/>
                  </a:lnTo>
                  <a:lnTo>
                    <a:pt x="2099" y="2624"/>
                  </a:lnTo>
                  <a:close/>
                </a:path>
              </a:pathLst>
            </a:custGeom>
            <a:solidFill>
              <a:srgbClr val="0B5982"/>
            </a:solidFill>
            <a:ln>
              <a:noFill/>
            </a:ln>
          </p:spPr>
        </p:sp>
        <p:sp>
          <p:nvSpPr>
            <p:cNvPr id="60" name="Google Shape;60;p5"/>
            <p:cNvSpPr/>
            <p:nvPr/>
          </p:nvSpPr>
          <p:spPr>
            <a:xfrm>
              <a:off x="3367088" y="2687637"/>
              <a:ext cx="4576762" cy="4170363"/>
            </a:xfrm>
            <a:custGeom>
              <a:rect b="b" l="l" r="r" t="t"/>
              <a:pathLst>
                <a:path extrusionOk="0" h="2627" w="2883">
                  <a:moveTo>
                    <a:pt x="0" y="0"/>
                  </a:moveTo>
                  <a:lnTo>
                    <a:pt x="3" y="3"/>
                  </a:lnTo>
                  <a:lnTo>
                    <a:pt x="2102" y="2627"/>
                  </a:lnTo>
                  <a:lnTo>
                    <a:pt x="2883" y="2627"/>
                  </a:lnTo>
                  <a:lnTo>
                    <a:pt x="225" y="57"/>
                  </a:lnTo>
                  <a:lnTo>
                    <a:pt x="0" y="0"/>
                  </a:lnTo>
                  <a:close/>
                </a:path>
              </a:pathLst>
            </a:custGeom>
            <a:solidFill>
              <a:srgbClr val="1186C3"/>
            </a:solidFill>
            <a:ln>
              <a:noFill/>
            </a:ln>
          </p:spPr>
        </p:sp>
        <p:sp>
          <p:nvSpPr>
            <p:cNvPr id="61" name="Google Shape;61;p5"/>
            <p:cNvSpPr/>
            <p:nvPr/>
          </p:nvSpPr>
          <p:spPr>
            <a:xfrm>
              <a:off x="2928938" y="2578100"/>
              <a:ext cx="3584575" cy="4279900"/>
            </a:xfrm>
            <a:custGeom>
              <a:rect b="b" l="l" r="r" t="t"/>
              <a:pathLst>
                <a:path extrusionOk="0" h="2696" w="2258">
                  <a:moveTo>
                    <a:pt x="2258" y="2696"/>
                  </a:moveTo>
                  <a:lnTo>
                    <a:pt x="264" y="111"/>
                  </a:lnTo>
                  <a:lnTo>
                    <a:pt x="228" y="60"/>
                  </a:lnTo>
                  <a:lnTo>
                    <a:pt x="225" y="57"/>
                  </a:lnTo>
                  <a:lnTo>
                    <a:pt x="0" y="0"/>
                  </a:lnTo>
                  <a:lnTo>
                    <a:pt x="0" y="3"/>
                  </a:lnTo>
                  <a:lnTo>
                    <a:pt x="1697" y="2696"/>
                  </a:lnTo>
                  <a:lnTo>
                    <a:pt x="2258" y="2696"/>
                  </a:lnTo>
                  <a:close/>
                </a:path>
              </a:pathLst>
            </a:custGeom>
            <a:solidFill>
              <a:srgbClr val="3F3F3F"/>
            </a:solidFill>
            <a:ln>
              <a:noFill/>
            </a:ln>
          </p:spPr>
        </p:sp>
      </p:grpSp>
      <p:sp>
        <p:nvSpPr>
          <p:cNvPr id="62" name="Google Shape;62;p5"/>
          <p:cNvSpPr txBox="1"/>
          <p:nvPr>
            <p:ph type="ctrTitle"/>
          </p:nvPr>
        </p:nvSpPr>
        <p:spPr>
          <a:xfrm>
            <a:off x="2928401" y="1380068"/>
            <a:ext cx="8574622" cy="2616199"/>
          </a:xfrm>
          <a:prstGeom prst="rect">
            <a:avLst/>
          </a:prstGeom>
          <a:noFill/>
          <a:ln>
            <a:noFill/>
          </a:ln>
        </p:spPr>
        <p:txBody>
          <a:bodyPr anchorCtr="0" anchor="b" bIns="45700" lIns="91425" spcFirstLastPara="1" rIns="91425" wrap="square" tIns="45700">
            <a:noAutofit/>
          </a:bodyPr>
          <a:lstStyle>
            <a:lvl1pPr lvl="0" algn="r">
              <a:spcBef>
                <a:spcPts val="0"/>
              </a:spcBef>
              <a:spcAft>
                <a:spcPts val="0"/>
              </a:spcAft>
              <a:buClr>
                <a:schemeClr val="dk1"/>
              </a:buClr>
              <a:buSzPts val="6000"/>
              <a:buFont typeface="Corbel"/>
              <a:buNone/>
              <a:defRPr sz="60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3" name="Google Shape;63;p5"/>
          <p:cNvSpPr txBox="1"/>
          <p:nvPr>
            <p:ph idx="1" type="subTitle"/>
          </p:nvPr>
        </p:nvSpPr>
        <p:spPr>
          <a:xfrm>
            <a:off x="4515377" y="3996267"/>
            <a:ext cx="6987645" cy="1388534"/>
          </a:xfrm>
          <a:prstGeom prst="rect">
            <a:avLst/>
          </a:prstGeom>
          <a:noFill/>
          <a:ln>
            <a:noFill/>
          </a:ln>
        </p:spPr>
        <p:txBody>
          <a:bodyPr anchorCtr="0" anchor="t" bIns="45700" lIns="91425" spcFirstLastPara="1" rIns="91425" wrap="square" tIns="45700">
            <a:noAutofit/>
          </a:bodyPr>
          <a:lstStyle>
            <a:lvl1pPr lvl="0" algn="r">
              <a:spcBef>
                <a:spcPts val="420"/>
              </a:spcBef>
              <a:spcAft>
                <a:spcPts val="0"/>
              </a:spcAft>
              <a:buSzPts val="3045"/>
              <a:buNone/>
              <a:defRPr sz="2100">
                <a:solidFill>
                  <a:schemeClr val="dk1"/>
                </a:solidFill>
              </a:defRPr>
            </a:lvl1pPr>
            <a:lvl2pPr lvl="1" algn="ctr">
              <a:spcBef>
                <a:spcPts val="600"/>
              </a:spcBef>
              <a:spcAft>
                <a:spcPts val="0"/>
              </a:spcAft>
              <a:buSzPts val="2900"/>
              <a:buNone/>
              <a:defRPr>
                <a:solidFill>
                  <a:srgbClr val="888888"/>
                </a:solidFill>
              </a:defRPr>
            </a:lvl2pPr>
            <a:lvl3pPr lvl="2" algn="ctr">
              <a:spcBef>
                <a:spcPts val="600"/>
              </a:spcBef>
              <a:spcAft>
                <a:spcPts val="0"/>
              </a:spcAft>
              <a:buSzPts val="2610"/>
              <a:buNone/>
              <a:defRPr>
                <a:solidFill>
                  <a:srgbClr val="888888"/>
                </a:solidFill>
              </a:defRPr>
            </a:lvl3pPr>
            <a:lvl4pPr lvl="3" algn="ctr">
              <a:spcBef>
                <a:spcPts val="600"/>
              </a:spcBef>
              <a:spcAft>
                <a:spcPts val="0"/>
              </a:spcAft>
              <a:buSzPts val="2320"/>
              <a:buNone/>
              <a:defRPr>
                <a:solidFill>
                  <a:srgbClr val="888888"/>
                </a:solidFill>
              </a:defRPr>
            </a:lvl4pPr>
            <a:lvl5pPr lvl="4" algn="ctr">
              <a:spcBef>
                <a:spcPts val="600"/>
              </a:spcBef>
              <a:spcAft>
                <a:spcPts val="0"/>
              </a:spcAft>
              <a:buSzPts val="2030"/>
              <a:buNone/>
              <a:defRPr>
                <a:solidFill>
                  <a:srgbClr val="888888"/>
                </a:solidFill>
              </a:defRPr>
            </a:lvl5pPr>
            <a:lvl6pPr lvl="5" algn="ctr">
              <a:spcBef>
                <a:spcPts val="600"/>
              </a:spcBef>
              <a:spcAft>
                <a:spcPts val="0"/>
              </a:spcAft>
              <a:buSzPts val="2030"/>
              <a:buNone/>
              <a:defRPr>
                <a:solidFill>
                  <a:srgbClr val="888888"/>
                </a:solidFill>
              </a:defRPr>
            </a:lvl6pPr>
            <a:lvl7pPr lvl="6" algn="ctr">
              <a:spcBef>
                <a:spcPts val="600"/>
              </a:spcBef>
              <a:spcAft>
                <a:spcPts val="0"/>
              </a:spcAft>
              <a:buSzPts val="2030"/>
              <a:buNone/>
              <a:defRPr>
                <a:solidFill>
                  <a:srgbClr val="888888"/>
                </a:solidFill>
              </a:defRPr>
            </a:lvl7pPr>
            <a:lvl8pPr lvl="7" algn="ctr">
              <a:spcBef>
                <a:spcPts val="600"/>
              </a:spcBef>
              <a:spcAft>
                <a:spcPts val="0"/>
              </a:spcAft>
              <a:buSzPts val="2030"/>
              <a:buNone/>
              <a:defRPr>
                <a:solidFill>
                  <a:srgbClr val="888888"/>
                </a:solidFill>
              </a:defRPr>
            </a:lvl8pPr>
            <a:lvl9pPr lvl="8" algn="ctr">
              <a:spcBef>
                <a:spcPts val="600"/>
              </a:spcBef>
              <a:spcAft>
                <a:spcPts val="600"/>
              </a:spcAft>
              <a:buSzPts val="2030"/>
              <a:buNone/>
              <a:defRPr>
                <a:solidFill>
                  <a:srgbClr val="888888"/>
                </a:solidFill>
              </a:defRPr>
            </a:lvl9pPr>
          </a:lstStyle>
          <a:p/>
        </p:txBody>
      </p:sp>
      <p:sp>
        <p:nvSpPr>
          <p:cNvPr id="64" name="Google Shape;64;p5"/>
          <p:cNvSpPr txBox="1"/>
          <p:nvPr>
            <p:ph idx="10" type="dt"/>
          </p:nvPr>
        </p:nvSpPr>
        <p:spPr>
          <a:xfrm>
            <a:off x="9732656" y="5883275"/>
            <a:ext cx="11430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5" name="Google Shape;65;p5"/>
          <p:cNvSpPr txBox="1"/>
          <p:nvPr>
            <p:ph idx="11" type="ftr"/>
          </p:nvPr>
        </p:nvSpPr>
        <p:spPr>
          <a:xfrm>
            <a:off x="5332412" y="5883275"/>
            <a:ext cx="4324044"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6" name="Google Shape;66;p5"/>
          <p:cNvSpPr txBox="1"/>
          <p:nvPr>
            <p:ph idx="12" type="sldNum"/>
          </p:nvPr>
        </p:nvSpPr>
        <p:spPr>
          <a:xfrm>
            <a:off x="10951856" y="5883275"/>
            <a:ext cx="5511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67" name="Shape 67"/>
        <p:cNvGrpSpPr/>
        <p:nvPr/>
      </p:nvGrpSpPr>
      <p:grpSpPr>
        <a:xfrm>
          <a:off x="0" y="0"/>
          <a:ext cx="0" cy="0"/>
          <a:chOff x="0" y="0"/>
          <a:chExt cx="0" cy="0"/>
        </a:xfrm>
      </p:grpSpPr>
      <p:sp>
        <p:nvSpPr>
          <p:cNvPr id="68" name="Google Shape;68;p6"/>
          <p:cNvSpPr txBox="1"/>
          <p:nvPr>
            <p:ph type="title"/>
          </p:nvPr>
        </p:nvSpPr>
        <p:spPr>
          <a:xfrm>
            <a:off x="1484311" y="685800"/>
            <a:ext cx="10018713" cy="1752599"/>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Clr>
                <a:schemeClr val="dk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9" name="Google Shape;69;p6"/>
          <p:cNvSpPr txBox="1"/>
          <p:nvPr>
            <p:ph idx="1" type="body"/>
          </p:nvPr>
        </p:nvSpPr>
        <p:spPr>
          <a:xfrm>
            <a:off x="1484310" y="2666999"/>
            <a:ext cx="10018713" cy="3124201"/>
          </a:xfrm>
          <a:prstGeom prst="rect">
            <a:avLst/>
          </a:prstGeom>
          <a:noFill/>
          <a:ln>
            <a:noFill/>
          </a:ln>
        </p:spPr>
        <p:txBody>
          <a:bodyPr anchorCtr="0" anchor="ctr" bIns="45700" lIns="91425" spcFirstLastPara="1" rIns="91425" wrap="square" tIns="45700">
            <a:noAutofit/>
          </a:bodyPr>
          <a:lstStyle>
            <a:lvl1pPr indent="-394335" lvl="0" marL="457200" algn="l">
              <a:spcBef>
                <a:spcPts val="360"/>
              </a:spcBef>
              <a:spcAft>
                <a:spcPts val="0"/>
              </a:spcAft>
              <a:buSzPts val="2610"/>
              <a:buChar char="•"/>
              <a:defRPr/>
            </a:lvl1pPr>
            <a:lvl2pPr indent="-394335" lvl="1" marL="914400" algn="l">
              <a:spcBef>
                <a:spcPts val="600"/>
              </a:spcBef>
              <a:spcAft>
                <a:spcPts val="0"/>
              </a:spcAft>
              <a:buSzPts val="2610"/>
              <a:buChar char="•"/>
              <a:defRPr/>
            </a:lvl2pPr>
            <a:lvl3pPr indent="-394335" lvl="2" marL="1371600" algn="l">
              <a:spcBef>
                <a:spcPts val="600"/>
              </a:spcBef>
              <a:spcAft>
                <a:spcPts val="0"/>
              </a:spcAft>
              <a:buSzPts val="2610"/>
              <a:buChar char="•"/>
              <a:defRPr/>
            </a:lvl3pPr>
            <a:lvl4pPr indent="-394335" lvl="3" marL="1828800" algn="l">
              <a:spcBef>
                <a:spcPts val="600"/>
              </a:spcBef>
              <a:spcAft>
                <a:spcPts val="0"/>
              </a:spcAft>
              <a:buSzPts val="2610"/>
              <a:buChar char="•"/>
              <a:defRPr/>
            </a:lvl4pPr>
            <a:lvl5pPr indent="-394335" lvl="4" marL="2286000" algn="l">
              <a:spcBef>
                <a:spcPts val="600"/>
              </a:spcBef>
              <a:spcAft>
                <a:spcPts val="0"/>
              </a:spcAft>
              <a:buSzPts val="2610"/>
              <a:buChar char="•"/>
              <a:defRPr/>
            </a:lvl5pPr>
            <a:lvl6pPr indent="-394335" lvl="5" marL="2743200" algn="l">
              <a:spcBef>
                <a:spcPts val="600"/>
              </a:spcBef>
              <a:spcAft>
                <a:spcPts val="0"/>
              </a:spcAft>
              <a:buSzPts val="2610"/>
              <a:buChar char="•"/>
              <a:defRPr/>
            </a:lvl6pPr>
            <a:lvl7pPr indent="-394335" lvl="6" marL="3200400" algn="l">
              <a:spcBef>
                <a:spcPts val="600"/>
              </a:spcBef>
              <a:spcAft>
                <a:spcPts val="0"/>
              </a:spcAft>
              <a:buSzPts val="2610"/>
              <a:buChar char="•"/>
              <a:defRPr/>
            </a:lvl7pPr>
            <a:lvl8pPr indent="-394334" lvl="7" marL="3657600" algn="l">
              <a:spcBef>
                <a:spcPts val="600"/>
              </a:spcBef>
              <a:spcAft>
                <a:spcPts val="0"/>
              </a:spcAft>
              <a:buSzPts val="2610"/>
              <a:buChar char="•"/>
              <a:defRPr/>
            </a:lvl8pPr>
            <a:lvl9pPr indent="-394334" lvl="8" marL="4114800" algn="l">
              <a:spcBef>
                <a:spcPts val="600"/>
              </a:spcBef>
              <a:spcAft>
                <a:spcPts val="600"/>
              </a:spcAft>
              <a:buSzPts val="2610"/>
              <a:buChar char="•"/>
              <a:defRPr/>
            </a:lvl9pPr>
          </a:lstStyle>
          <a:p/>
        </p:txBody>
      </p:sp>
      <p:sp>
        <p:nvSpPr>
          <p:cNvPr id="70" name="Google Shape;70;p6"/>
          <p:cNvSpPr txBox="1"/>
          <p:nvPr>
            <p:ph idx="10" type="dt"/>
          </p:nvPr>
        </p:nvSpPr>
        <p:spPr>
          <a:xfrm>
            <a:off x="9732656" y="5883275"/>
            <a:ext cx="11430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1" name="Google Shape;71;p6"/>
          <p:cNvSpPr txBox="1"/>
          <p:nvPr>
            <p:ph idx="11" type="ftr"/>
          </p:nvPr>
        </p:nvSpPr>
        <p:spPr>
          <a:xfrm>
            <a:off x="2572279" y="5883275"/>
            <a:ext cx="7084177"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2" name="Google Shape;72;p6"/>
          <p:cNvSpPr txBox="1"/>
          <p:nvPr>
            <p:ph idx="12" type="sldNum"/>
          </p:nvPr>
        </p:nvSpPr>
        <p:spPr>
          <a:xfrm>
            <a:off x="10951856" y="5867131"/>
            <a:ext cx="5511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73" name="Shape 73"/>
        <p:cNvGrpSpPr/>
        <p:nvPr/>
      </p:nvGrpSpPr>
      <p:grpSpPr>
        <a:xfrm>
          <a:off x="0" y="0"/>
          <a:ext cx="0" cy="0"/>
          <a:chOff x="0" y="0"/>
          <a:chExt cx="0" cy="0"/>
        </a:xfrm>
      </p:grpSpPr>
      <p:sp>
        <p:nvSpPr>
          <p:cNvPr id="74" name="Google Shape;74;p7"/>
          <p:cNvSpPr txBox="1"/>
          <p:nvPr>
            <p:ph type="title"/>
          </p:nvPr>
        </p:nvSpPr>
        <p:spPr>
          <a:xfrm>
            <a:off x="2572279" y="2666999"/>
            <a:ext cx="8930747" cy="2110382"/>
          </a:xfrm>
          <a:prstGeom prst="rect">
            <a:avLst/>
          </a:prstGeom>
          <a:noFill/>
          <a:ln>
            <a:noFill/>
          </a:ln>
        </p:spPr>
        <p:txBody>
          <a:bodyPr anchorCtr="0" anchor="b" bIns="45700" lIns="91425" spcFirstLastPara="1" rIns="91425" wrap="square" tIns="45700">
            <a:noAutofit/>
          </a:bodyPr>
          <a:lstStyle>
            <a:lvl1pPr lvl="0" algn="r">
              <a:spcBef>
                <a:spcPts val="0"/>
              </a:spcBef>
              <a:spcAft>
                <a:spcPts val="0"/>
              </a:spcAft>
              <a:buClr>
                <a:schemeClr val="dk1"/>
              </a:buClr>
              <a:buSzPts val="4000"/>
              <a:buFont typeface="Corbel"/>
              <a:buNone/>
              <a:defRPr b="0" sz="40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5" name="Google Shape;75;p7"/>
          <p:cNvSpPr txBox="1"/>
          <p:nvPr>
            <p:ph idx="1" type="body"/>
          </p:nvPr>
        </p:nvSpPr>
        <p:spPr>
          <a:xfrm>
            <a:off x="2572278" y="4777381"/>
            <a:ext cx="8930748" cy="860400"/>
          </a:xfrm>
          <a:prstGeom prst="rect">
            <a:avLst/>
          </a:prstGeom>
          <a:noFill/>
          <a:ln>
            <a:noFill/>
          </a:ln>
        </p:spPr>
        <p:txBody>
          <a:bodyPr anchorCtr="0" anchor="t" bIns="45700" lIns="91425" spcFirstLastPara="1" rIns="91425" wrap="square" tIns="45700">
            <a:noAutofit/>
          </a:bodyPr>
          <a:lstStyle>
            <a:lvl1pPr indent="-228600" lvl="0" marL="457200" algn="r">
              <a:spcBef>
                <a:spcPts val="400"/>
              </a:spcBef>
              <a:spcAft>
                <a:spcPts val="0"/>
              </a:spcAft>
              <a:buSzPts val="2900"/>
              <a:buNone/>
              <a:defRPr sz="2000">
                <a:solidFill>
                  <a:schemeClr val="dk1"/>
                </a:solidFill>
              </a:defRPr>
            </a:lvl1pPr>
            <a:lvl2pPr indent="-228600" lvl="1" marL="914400" algn="l">
              <a:spcBef>
                <a:spcPts val="600"/>
              </a:spcBef>
              <a:spcAft>
                <a:spcPts val="0"/>
              </a:spcAft>
              <a:buSzPts val="2610"/>
              <a:buNone/>
              <a:defRPr sz="1800">
                <a:solidFill>
                  <a:srgbClr val="888888"/>
                </a:solidFill>
              </a:defRPr>
            </a:lvl2pPr>
            <a:lvl3pPr indent="-228600" lvl="2" marL="1371600" algn="l">
              <a:spcBef>
                <a:spcPts val="600"/>
              </a:spcBef>
              <a:spcAft>
                <a:spcPts val="0"/>
              </a:spcAft>
              <a:buSzPts val="2320"/>
              <a:buNone/>
              <a:defRPr sz="1600">
                <a:solidFill>
                  <a:srgbClr val="888888"/>
                </a:solidFill>
              </a:defRPr>
            </a:lvl3pPr>
            <a:lvl4pPr indent="-228600" lvl="3" marL="1828800" algn="l">
              <a:spcBef>
                <a:spcPts val="600"/>
              </a:spcBef>
              <a:spcAft>
                <a:spcPts val="0"/>
              </a:spcAft>
              <a:buSzPts val="2030"/>
              <a:buNone/>
              <a:defRPr sz="1400">
                <a:solidFill>
                  <a:srgbClr val="888888"/>
                </a:solidFill>
              </a:defRPr>
            </a:lvl4pPr>
            <a:lvl5pPr indent="-228600" lvl="4" marL="2286000" algn="l">
              <a:spcBef>
                <a:spcPts val="600"/>
              </a:spcBef>
              <a:spcAft>
                <a:spcPts val="0"/>
              </a:spcAft>
              <a:buSzPts val="2030"/>
              <a:buNone/>
              <a:defRPr sz="1400">
                <a:solidFill>
                  <a:srgbClr val="888888"/>
                </a:solidFill>
              </a:defRPr>
            </a:lvl5pPr>
            <a:lvl6pPr indent="-228600" lvl="5" marL="2743200" algn="l">
              <a:spcBef>
                <a:spcPts val="600"/>
              </a:spcBef>
              <a:spcAft>
                <a:spcPts val="0"/>
              </a:spcAft>
              <a:buSzPts val="2030"/>
              <a:buNone/>
              <a:defRPr sz="1400">
                <a:solidFill>
                  <a:srgbClr val="888888"/>
                </a:solidFill>
              </a:defRPr>
            </a:lvl6pPr>
            <a:lvl7pPr indent="-228600" lvl="6" marL="3200400" algn="l">
              <a:spcBef>
                <a:spcPts val="600"/>
              </a:spcBef>
              <a:spcAft>
                <a:spcPts val="0"/>
              </a:spcAft>
              <a:buSzPts val="2030"/>
              <a:buNone/>
              <a:defRPr sz="1400">
                <a:solidFill>
                  <a:srgbClr val="888888"/>
                </a:solidFill>
              </a:defRPr>
            </a:lvl7pPr>
            <a:lvl8pPr indent="-228600" lvl="7" marL="3657600" algn="l">
              <a:spcBef>
                <a:spcPts val="600"/>
              </a:spcBef>
              <a:spcAft>
                <a:spcPts val="0"/>
              </a:spcAft>
              <a:buSzPts val="2030"/>
              <a:buNone/>
              <a:defRPr sz="1400">
                <a:solidFill>
                  <a:srgbClr val="888888"/>
                </a:solidFill>
              </a:defRPr>
            </a:lvl8pPr>
            <a:lvl9pPr indent="-228600" lvl="8" marL="4114800" algn="l">
              <a:spcBef>
                <a:spcPts val="600"/>
              </a:spcBef>
              <a:spcAft>
                <a:spcPts val="600"/>
              </a:spcAft>
              <a:buSzPts val="2030"/>
              <a:buNone/>
              <a:defRPr sz="1400">
                <a:solidFill>
                  <a:srgbClr val="888888"/>
                </a:solidFill>
              </a:defRPr>
            </a:lvl9pPr>
          </a:lstStyle>
          <a:p/>
        </p:txBody>
      </p:sp>
      <p:sp>
        <p:nvSpPr>
          <p:cNvPr id="76" name="Google Shape;76;p7"/>
          <p:cNvSpPr txBox="1"/>
          <p:nvPr>
            <p:ph idx="10" type="dt"/>
          </p:nvPr>
        </p:nvSpPr>
        <p:spPr>
          <a:xfrm>
            <a:off x="9732656" y="5883275"/>
            <a:ext cx="11430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7" name="Google Shape;77;p7"/>
          <p:cNvSpPr txBox="1"/>
          <p:nvPr>
            <p:ph idx="11" type="ftr"/>
          </p:nvPr>
        </p:nvSpPr>
        <p:spPr>
          <a:xfrm>
            <a:off x="2572279" y="5883275"/>
            <a:ext cx="7084177"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7"/>
          <p:cNvSpPr txBox="1"/>
          <p:nvPr>
            <p:ph idx="12" type="sldNum"/>
          </p:nvPr>
        </p:nvSpPr>
        <p:spPr>
          <a:xfrm>
            <a:off x="10951856" y="5883275"/>
            <a:ext cx="5511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79" name="Shape 79"/>
        <p:cNvGrpSpPr/>
        <p:nvPr/>
      </p:nvGrpSpPr>
      <p:grpSpPr>
        <a:xfrm>
          <a:off x="0" y="0"/>
          <a:ext cx="0" cy="0"/>
          <a:chOff x="0" y="0"/>
          <a:chExt cx="0" cy="0"/>
        </a:xfrm>
      </p:grpSpPr>
      <p:sp>
        <p:nvSpPr>
          <p:cNvPr id="80" name="Google Shape;80;p8"/>
          <p:cNvSpPr txBox="1"/>
          <p:nvPr>
            <p:ph type="title"/>
          </p:nvPr>
        </p:nvSpPr>
        <p:spPr>
          <a:xfrm>
            <a:off x="1484311" y="685800"/>
            <a:ext cx="10018713" cy="1752599"/>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Clr>
                <a:schemeClr val="dk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1" name="Google Shape;81;p8"/>
          <p:cNvSpPr txBox="1"/>
          <p:nvPr>
            <p:ph idx="1" type="body"/>
          </p:nvPr>
        </p:nvSpPr>
        <p:spPr>
          <a:xfrm>
            <a:off x="1484312" y="2666999"/>
            <a:ext cx="4895055" cy="3124201"/>
          </a:xfrm>
          <a:prstGeom prst="rect">
            <a:avLst/>
          </a:prstGeom>
          <a:noFill/>
          <a:ln>
            <a:noFill/>
          </a:ln>
        </p:spPr>
        <p:txBody>
          <a:bodyPr anchorCtr="0" anchor="ctr" bIns="45700" lIns="91425" spcFirstLastPara="1" rIns="91425" wrap="square" tIns="45700">
            <a:noAutofit/>
          </a:bodyPr>
          <a:lstStyle>
            <a:lvl1pPr indent="-394335" lvl="0" marL="457200" algn="l">
              <a:spcBef>
                <a:spcPts val="360"/>
              </a:spcBef>
              <a:spcAft>
                <a:spcPts val="0"/>
              </a:spcAft>
              <a:buSzPts val="2610"/>
              <a:buChar char="•"/>
              <a:defRPr sz="1800"/>
            </a:lvl1pPr>
            <a:lvl2pPr indent="-375919" lvl="1" marL="914400" algn="l">
              <a:spcBef>
                <a:spcPts val="600"/>
              </a:spcBef>
              <a:spcAft>
                <a:spcPts val="0"/>
              </a:spcAft>
              <a:buSzPts val="2320"/>
              <a:buChar char="•"/>
              <a:defRPr sz="1600"/>
            </a:lvl2pPr>
            <a:lvl3pPr indent="-357505" lvl="2" marL="1371600" algn="l">
              <a:spcBef>
                <a:spcPts val="600"/>
              </a:spcBef>
              <a:spcAft>
                <a:spcPts val="0"/>
              </a:spcAft>
              <a:buSzPts val="2030"/>
              <a:buChar char="•"/>
              <a:defRPr sz="1400"/>
            </a:lvl3pPr>
            <a:lvl4pPr indent="-339089" lvl="3" marL="1828800" algn="l">
              <a:spcBef>
                <a:spcPts val="600"/>
              </a:spcBef>
              <a:spcAft>
                <a:spcPts val="0"/>
              </a:spcAft>
              <a:buSzPts val="1740"/>
              <a:buChar char="•"/>
              <a:defRPr sz="1200"/>
            </a:lvl4pPr>
            <a:lvl5pPr indent="-339089" lvl="4" marL="2286000" algn="l">
              <a:spcBef>
                <a:spcPts val="600"/>
              </a:spcBef>
              <a:spcAft>
                <a:spcPts val="0"/>
              </a:spcAft>
              <a:buSzPts val="1740"/>
              <a:buChar char="•"/>
              <a:defRPr sz="1200"/>
            </a:lvl5pPr>
            <a:lvl6pPr indent="-339089" lvl="5" marL="2743200" algn="l">
              <a:spcBef>
                <a:spcPts val="600"/>
              </a:spcBef>
              <a:spcAft>
                <a:spcPts val="0"/>
              </a:spcAft>
              <a:buSzPts val="1740"/>
              <a:buChar char="•"/>
              <a:defRPr sz="1200"/>
            </a:lvl6pPr>
            <a:lvl7pPr indent="-339089" lvl="6" marL="3200400" algn="l">
              <a:spcBef>
                <a:spcPts val="600"/>
              </a:spcBef>
              <a:spcAft>
                <a:spcPts val="0"/>
              </a:spcAft>
              <a:buSzPts val="1740"/>
              <a:buChar char="•"/>
              <a:defRPr sz="1200"/>
            </a:lvl7pPr>
            <a:lvl8pPr indent="-339090" lvl="7" marL="3657600" algn="l">
              <a:spcBef>
                <a:spcPts val="600"/>
              </a:spcBef>
              <a:spcAft>
                <a:spcPts val="0"/>
              </a:spcAft>
              <a:buSzPts val="1740"/>
              <a:buChar char="•"/>
              <a:defRPr sz="1200"/>
            </a:lvl8pPr>
            <a:lvl9pPr indent="-339090" lvl="8" marL="4114800" algn="l">
              <a:spcBef>
                <a:spcPts val="600"/>
              </a:spcBef>
              <a:spcAft>
                <a:spcPts val="600"/>
              </a:spcAft>
              <a:buSzPts val="1740"/>
              <a:buChar char="•"/>
              <a:defRPr sz="1200"/>
            </a:lvl9pPr>
          </a:lstStyle>
          <a:p/>
        </p:txBody>
      </p:sp>
      <p:sp>
        <p:nvSpPr>
          <p:cNvPr id="82" name="Google Shape;82;p8"/>
          <p:cNvSpPr txBox="1"/>
          <p:nvPr>
            <p:ph idx="2" type="body"/>
          </p:nvPr>
        </p:nvSpPr>
        <p:spPr>
          <a:xfrm>
            <a:off x="6607967" y="2667000"/>
            <a:ext cx="4895056" cy="3124200"/>
          </a:xfrm>
          <a:prstGeom prst="rect">
            <a:avLst/>
          </a:prstGeom>
          <a:noFill/>
          <a:ln>
            <a:noFill/>
          </a:ln>
        </p:spPr>
        <p:txBody>
          <a:bodyPr anchorCtr="0" anchor="ctr" bIns="45700" lIns="91425" spcFirstLastPara="1" rIns="91425" wrap="square" tIns="45700">
            <a:noAutofit/>
          </a:bodyPr>
          <a:lstStyle>
            <a:lvl1pPr indent="-394335" lvl="0" marL="457200" algn="l">
              <a:spcBef>
                <a:spcPts val="360"/>
              </a:spcBef>
              <a:spcAft>
                <a:spcPts val="0"/>
              </a:spcAft>
              <a:buSzPts val="2610"/>
              <a:buChar char="•"/>
              <a:defRPr sz="1800"/>
            </a:lvl1pPr>
            <a:lvl2pPr indent="-375919" lvl="1" marL="914400" algn="l">
              <a:spcBef>
                <a:spcPts val="600"/>
              </a:spcBef>
              <a:spcAft>
                <a:spcPts val="0"/>
              </a:spcAft>
              <a:buSzPts val="2320"/>
              <a:buChar char="•"/>
              <a:defRPr sz="1600"/>
            </a:lvl2pPr>
            <a:lvl3pPr indent="-357505" lvl="2" marL="1371600" algn="l">
              <a:spcBef>
                <a:spcPts val="600"/>
              </a:spcBef>
              <a:spcAft>
                <a:spcPts val="0"/>
              </a:spcAft>
              <a:buSzPts val="2030"/>
              <a:buChar char="•"/>
              <a:defRPr sz="1400"/>
            </a:lvl3pPr>
            <a:lvl4pPr indent="-339089" lvl="3" marL="1828800" algn="l">
              <a:spcBef>
                <a:spcPts val="600"/>
              </a:spcBef>
              <a:spcAft>
                <a:spcPts val="0"/>
              </a:spcAft>
              <a:buSzPts val="1740"/>
              <a:buChar char="•"/>
              <a:defRPr sz="1200"/>
            </a:lvl4pPr>
            <a:lvl5pPr indent="-339089" lvl="4" marL="2286000" algn="l">
              <a:spcBef>
                <a:spcPts val="600"/>
              </a:spcBef>
              <a:spcAft>
                <a:spcPts val="0"/>
              </a:spcAft>
              <a:buSzPts val="1740"/>
              <a:buChar char="•"/>
              <a:defRPr sz="1200"/>
            </a:lvl5pPr>
            <a:lvl6pPr indent="-339089" lvl="5" marL="2743200" algn="l">
              <a:spcBef>
                <a:spcPts val="600"/>
              </a:spcBef>
              <a:spcAft>
                <a:spcPts val="0"/>
              </a:spcAft>
              <a:buSzPts val="1740"/>
              <a:buChar char="•"/>
              <a:defRPr sz="1200"/>
            </a:lvl6pPr>
            <a:lvl7pPr indent="-339089" lvl="6" marL="3200400" algn="l">
              <a:spcBef>
                <a:spcPts val="600"/>
              </a:spcBef>
              <a:spcAft>
                <a:spcPts val="0"/>
              </a:spcAft>
              <a:buSzPts val="1740"/>
              <a:buChar char="•"/>
              <a:defRPr sz="1200"/>
            </a:lvl7pPr>
            <a:lvl8pPr indent="-339090" lvl="7" marL="3657600" algn="l">
              <a:spcBef>
                <a:spcPts val="600"/>
              </a:spcBef>
              <a:spcAft>
                <a:spcPts val="0"/>
              </a:spcAft>
              <a:buSzPts val="1740"/>
              <a:buChar char="•"/>
              <a:defRPr sz="1200"/>
            </a:lvl8pPr>
            <a:lvl9pPr indent="-339090" lvl="8" marL="4114800" algn="l">
              <a:spcBef>
                <a:spcPts val="600"/>
              </a:spcBef>
              <a:spcAft>
                <a:spcPts val="600"/>
              </a:spcAft>
              <a:buSzPts val="1740"/>
              <a:buChar char="•"/>
              <a:defRPr sz="1200"/>
            </a:lvl9pPr>
          </a:lstStyle>
          <a:p/>
        </p:txBody>
      </p:sp>
      <p:sp>
        <p:nvSpPr>
          <p:cNvPr id="83" name="Google Shape;83;p8"/>
          <p:cNvSpPr txBox="1"/>
          <p:nvPr>
            <p:ph idx="10" type="dt"/>
          </p:nvPr>
        </p:nvSpPr>
        <p:spPr>
          <a:xfrm>
            <a:off x="9732656" y="5883275"/>
            <a:ext cx="11430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4" name="Google Shape;84;p8"/>
          <p:cNvSpPr txBox="1"/>
          <p:nvPr>
            <p:ph idx="11" type="ftr"/>
          </p:nvPr>
        </p:nvSpPr>
        <p:spPr>
          <a:xfrm>
            <a:off x="2572279" y="5883275"/>
            <a:ext cx="7084177"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5" name="Google Shape;85;p8"/>
          <p:cNvSpPr txBox="1"/>
          <p:nvPr>
            <p:ph idx="12" type="sldNum"/>
          </p:nvPr>
        </p:nvSpPr>
        <p:spPr>
          <a:xfrm>
            <a:off x="10951856" y="5883275"/>
            <a:ext cx="5511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86" name="Shape 86"/>
        <p:cNvGrpSpPr/>
        <p:nvPr/>
      </p:nvGrpSpPr>
      <p:grpSpPr>
        <a:xfrm>
          <a:off x="0" y="0"/>
          <a:ext cx="0" cy="0"/>
          <a:chOff x="0" y="0"/>
          <a:chExt cx="0" cy="0"/>
        </a:xfrm>
      </p:grpSpPr>
      <p:sp>
        <p:nvSpPr>
          <p:cNvPr id="87" name="Google Shape;87;p9"/>
          <p:cNvSpPr txBox="1"/>
          <p:nvPr>
            <p:ph type="title"/>
          </p:nvPr>
        </p:nvSpPr>
        <p:spPr>
          <a:xfrm>
            <a:off x="1484311" y="685800"/>
            <a:ext cx="10018713" cy="1752599"/>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Clr>
                <a:schemeClr val="dk1"/>
              </a:buClr>
              <a:buSzPts val="4000"/>
              <a:buFont typeface="Corbel"/>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8" name="Google Shape;88;p9"/>
          <p:cNvSpPr txBox="1"/>
          <p:nvPr>
            <p:ph idx="1" type="body"/>
          </p:nvPr>
        </p:nvSpPr>
        <p:spPr>
          <a:xfrm>
            <a:off x="1772179" y="2658533"/>
            <a:ext cx="4607188" cy="576262"/>
          </a:xfrm>
          <a:prstGeom prst="rect">
            <a:avLst/>
          </a:prstGeom>
          <a:noFill/>
          <a:ln>
            <a:noFill/>
          </a:ln>
        </p:spPr>
        <p:txBody>
          <a:bodyPr anchorCtr="0" anchor="b" bIns="45700" lIns="91425" spcFirstLastPara="1" rIns="91425" wrap="square" tIns="45700">
            <a:noAutofit/>
          </a:bodyPr>
          <a:lstStyle>
            <a:lvl1pPr indent="-228600" lvl="0" marL="457200" algn="l">
              <a:spcBef>
                <a:spcPts val="560"/>
              </a:spcBef>
              <a:spcAft>
                <a:spcPts val="0"/>
              </a:spcAft>
              <a:buSzPts val="4060"/>
              <a:buNone/>
              <a:defRPr b="0" sz="2800">
                <a:solidFill>
                  <a:srgbClr val="1186C3"/>
                </a:solidFill>
              </a:defRPr>
            </a:lvl1pPr>
            <a:lvl2pPr indent="-228600" lvl="1" marL="914400" algn="l">
              <a:spcBef>
                <a:spcPts val="600"/>
              </a:spcBef>
              <a:spcAft>
                <a:spcPts val="0"/>
              </a:spcAft>
              <a:buSzPts val="2900"/>
              <a:buNone/>
              <a:defRPr b="1" sz="2000"/>
            </a:lvl2pPr>
            <a:lvl3pPr indent="-228600" lvl="2" marL="1371600" algn="l">
              <a:spcBef>
                <a:spcPts val="600"/>
              </a:spcBef>
              <a:spcAft>
                <a:spcPts val="0"/>
              </a:spcAft>
              <a:buSzPts val="2610"/>
              <a:buNone/>
              <a:defRPr b="1" sz="1800"/>
            </a:lvl3pPr>
            <a:lvl4pPr indent="-228600" lvl="3" marL="1828800" algn="l">
              <a:spcBef>
                <a:spcPts val="600"/>
              </a:spcBef>
              <a:spcAft>
                <a:spcPts val="0"/>
              </a:spcAft>
              <a:buSzPts val="2320"/>
              <a:buNone/>
              <a:defRPr b="1" sz="1600"/>
            </a:lvl4pPr>
            <a:lvl5pPr indent="-228600" lvl="4" marL="2286000" algn="l">
              <a:spcBef>
                <a:spcPts val="600"/>
              </a:spcBef>
              <a:spcAft>
                <a:spcPts val="0"/>
              </a:spcAft>
              <a:buSzPts val="2320"/>
              <a:buNone/>
              <a:defRPr b="1" sz="1600"/>
            </a:lvl5pPr>
            <a:lvl6pPr indent="-228600" lvl="5" marL="2743200" algn="l">
              <a:spcBef>
                <a:spcPts val="600"/>
              </a:spcBef>
              <a:spcAft>
                <a:spcPts val="0"/>
              </a:spcAft>
              <a:buSzPts val="2320"/>
              <a:buNone/>
              <a:defRPr b="1" sz="1600"/>
            </a:lvl6pPr>
            <a:lvl7pPr indent="-228600" lvl="6" marL="3200400" algn="l">
              <a:spcBef>
                <a:spcPts val="600"/>
              </a:spcBef>
              <a:spcAft>
                <a:spcPts val="0"/>
              </a:spcAft>
              <a:buSzPts val="2320"/>
              <a:buNone/>
              <a:defRPr b="1" sz="1600"/>
            </a:lvl7pPr>
            <a:lvl8pPr indent="-228600" lvl="7" marL="3657600" algn="l">
              <a:spcBef>
                <a:spcPts val="600"/>
              </a:spcBef>
              <a:spcAft>
                <a:spcPts val="0"/>
              </a:spcAft>
              <a:buSzPts val="2320"/>
              <a:buNone/>
              <a:defRPr b="1" sz="1600"/>
            </a:lvl8pPr>
            <a:lvl9pPr indent="-228600" lvl="8" marL="4114800" algn="l">
              <a:spcBef>
                <a:spcPts val="600"/>
              </a:spcBef>
              <a:spcAft>
                <a:spcPts val="600"/>
              </a:spcAft>
              <a:buSzPts val="2320"/>
              <a:buNone/>
              <a:defRPr b="1" sz="1600"/>
            </a:lvl9pPr>
          </a:lstStyle>
          <a:p/>
        </p:txBody>
      </p:sp>
      <p:sp>
        <p:nvSpPr>
          <p:cNvPr id="89" name="Google Shape;89;p9"/>
          <p:cNvSpPr txBox="1"/>
          <p:nvPr>
            <p:ph idx="2" type="body"/>
          </p:nvPr>
        </p:nvSpPr>
        <p:spPr>
          <a:xfrm>
            <a:off x="1484311" y="3335337"/>
            <a:ext cx="4895056" cy="2455862"/>
          </a:xfrm>
          <a:prstGeom prst="rect">
            <a:avLst/>
          </a:prstGeom>
          <a:noFill/>
          <a:ln>
            <a:noFill/>
          </a:ln>
        </p:spPr>
        <p:txBody>
          <a:bodyPr anchorCtr="0" anchor="t" bIns="45700" lIns="91425" spcFirstLastPara="1" rIns="91425" wrap="square" tIns="45700">
            <a:noAutofit/>
          </a:bodyPr>
          <a:lstStyle>
            <a:lvl1pPr indent="-394335" lvl="0" marL="457200" algn="l">
              <a:spcBef>
                <a:spcPts val="360"/>
              </a:spcBef>
              <a:spcAft>
                <a:spcPts val="0"/>
              </a:spcAft>
              <a:buSzPts val="2610"/>
              <a:buChar char="•"/>
              <a:defRPr sz="1800"/>
            </a:lvl1pPr>
            <a:lvl2pPr indent="-375919" lvl="1" marL="914400" algn="l">
              <a:spcBef>
                <a:spcPts val="600"/>
              </a:spcBef>
              <a:spcAft>
                <a:spcPts val="0"/>
              </a:spcAft>
              <a:buSzPts val="2320"/>
              <a:buChar char="•"/>
              <a:defRPr sz="1600"/>
            </a:lvl2pPr>
            <a:lvl3pPr indent="-357505" lvl="2" marL="1371600" algn="l">
              <a:spcBef>
                <a:spcPts val="600"/>
              </a:spcBef>
              <a:spcAft>
                <a:spcPts val="0"/>
              </a:spcAft>
              <a:buSzPts val="2030"/>
              <a:buChar char="•"/>
              <a:defRPr sz="1400"/>
            </a:lvl3pPr>
            <a:lvl4pPr indent="-339089" lvl="3" marL="1828800" algn="l">
              <a:spcBef>
                <a:spcPts val="600"/>
              </a:spcBef>
              <a:spcAft>
                <a:spcPts val="0"/>
              </a:spcAft>
              <a:buSzPts val="1740"/>
              <a:buChar char="•"/>
              <a:defRPr sz="1200"/>
            </a:lvl4pPr>
            <a:lvl5pPr indent="-339089" lvl="4" marL="2286000" algn="l">
              <a:spcBef>
                <a:spcPts val="600"/>
              </a:spcBef>
              <a:spcAft>
                <a:spcPts val="0"/>
              </a:spcAft>
              <a:buSzPts val="1740"/>
              <a:buChar char="•"/>
              <a:defRPr sz="1200"/>
            </a:lvl5pPr>
            <a:lvl6pPr indent="-339089" lvl="5" marL="2743200" algn="l">
              <a:spcBef>
                <a:spcPts val="600"/>
              </a:spcBef>
              <a:spcAft>
                <a:spcPts val="0"/>
              </a:spcAft>
              <a:buSzPts val="1740"/>
              <a:buChar char="•"/>
              <a:defRPr sz="1200"/>
            </a:lvl6pPr>
            <a:lvl7pPr indent="-339089" lvl="6" marL="3200400" algn="l">
              <a:spcBef>
                <a:spcPts val="600"/>
              </a:spcBef>
              <a:spcAft>
                <a:spcPts val="0"/>
              </a:spcAft>
              <a:buSzPts val="1740"/>
              <a:buChar char="•"/>
              <a:defRPr sz="1200"/>
            </a:lvl7pPr>
            <a:lvl8pPr indent="-339090" lvl="7" marL="3657600" algn="l">
              <a:spcBef>
                <a:spcPts val="600"/>
              </a:spcBef>
              <a:spcAft>
                <a:spcPts val="0"/>
              </a:spcAft>
              <a:buSzPts val="1740"/>
              <a:buChar char="•"/>
              <a:defRPr sz="1200"/>
            </a:lvl8pPr>
            <a:lvl9pPr indent="-339090" lvl="8" marL="4114800" algn="l">
              <a:spcBef>
                <a:spcPts val="600"/>
              </a:spcBef>
              <a:spcAft>
                <a:spcPts val="600"/>
              </a:spcAft>
              <a:buSzPts val="1740"/>
              <a:buChar char="•"/>
              <a:defRPr sz="1200"/>
            </a:lvl9pPr>
          </a:lstStyle>
          <a:p/>
        </p:txBody>
      </p:sp>
      <p:sp>
        <p:nvSpPr>
          <p:cNvPr id="90" name="Google Shape;90;p9"/>
          <p:cNvSpPr txBox="1"/>
          <p:nvPr>
            <p:ph idx="3" type="body"/>
          </p:nvPr>
        </p:nvSpPr>
        <p:spPr>
          <a:xfrm>
            <a:off x="6880487" y="2667000"/>
            <a:ext cx="4622537" cy="576262"/>
          </a:xfrm>
          <a:prstGeom prst="rect">
            <a:avLst/>
          </a:prstGeom>
          <a:noFill/>
          <a:ln>
            <a:noFill/>
          </a:ln>
        </p:spPr>
        <p:txBody>
          <a:bodyPr anchorCtr="0" anchor="b" bIns="45700" lIns="91425" spcFirstLastPara="1" rIns="91425" wrap="square" tIns="45700">
            <a:noAutofit/>
          </a:bodyPr>
          <a:lstStyle>
            <a:lvl1pPr indent="-228600" lvl="0" marL="457200" algn="l">
              <a:spcBef>
                <a:spcPts val="560"/>
              </a:spcBef>
              <a:spcAft>
                <a:spcPts val="0"/>
              </a:spcAft>
              <a:buSzPts val="4060"/>
              <a:buNone/>
              <a:defRPr b="0" sz="2800">
                <a:solidFill>
                  <a:srgbClr val="1186C3"/>
                </a:solidFill>
              </a:defRPr>
            </a:lvl1pPr>
            <a:lvl2pPr indent="-228600" lvl="1" marL="914400" algn="l">
              <a:spcBef>
                <a:spcPts val="600"/>
              </a:spcBef>
              <a:spcAft>
                <a:spcPts val="0"/>
              </a:spcAft>
              <a:buSzPts val="2900"/>
              <a:buNone/>
              <a:defRPr b="1" sz="2000"/>
            </a:lvl2pPr>
            <a:lvl3pPr indent="-228600" lvl="2" marL="1371600" algn="l">
              <a:spcBef>
                <a:spcPts val="600"/>
              </a:spcBef>
              <a:spcAft>
                <a:spcPts val="0"/>
              </a:spcAft>
              <a:buSzPts val="2610"/>
              <a:buNone/>
              <a:defRPr b="1" sz="1800"/>
            </a:lvl3pPr>
            <a:lvl4pPr indent="-228600" lvl="3" marL="1828800" algn="l">
              <a:spcBef>
                <a:spcPts val="600"/>
              </a:spcBef>
              <a:spcAft>
                <a:spcPts val="0"/>
              </a:spcAft>
              <a:buSzPts val="2320"/>
              <a:buNone/>
              <a:defRPr b="1" sz="1600"/>
            </a:lvl4pPr>
            <a:lvl5pPr indent="-228600" lvl="4" marL="2286000" algn="l">
              <a:spcBef>
                <a:spcPts val="600"/>
              </a:spcBef>
              <a:spcAft>
                <a:spcPts val="0"/>
              </a:spcAft>
              <a:buSzPts val="2320"/>
              <a:buNone/>
              <a:defRPr b="1" sz="1600"/>
            </a:lvl5pPr>
            <a:lvl6pPr indent="-228600" lvl="5" marL="2743200" algn="l">
              <a:spcBef>
                <a:spcPts val="600"/>
              </a:spcBef>
              <a:spcAft>
                <a:spcPts val="0"/>
              </a:spcAft>
              <a:buSzPts val="2320"/>
              <a:buNone/>
              <a:defRPr b="1" sz="1600"/>
            </a:lvl6pPr>
            <a:lvl7pPr indent="-228600" lvl="6" marL="3200400" algn="l">
              <a:spcBef>
                <a:spcPts val="600"/>
              </a:spcBef>
              <a:spcAft>
                <a:spcPts val="0"/>
              </a:spcAft>
              <a:buSzPts val="2320"/>
              <a:buNone/>
              <a:defRPr b="1" sz="1600"/>
            </a:lvl7pPr>
            <a:lvl8pPr indent="-228600" lvl="7" marL="3657600" algn="l">
              <a:spcBef>
                <a:spcPts val="600"/>
              </a:spcBef>
              <a:spcAft>
                <a:spcPts val="0"/>
              </a:spcAft>
              <a:buSzPts val="2320"/>
              <a:buNone/>
              <a:defRPr b="1" sz="1600"/>
            </a:lvl8pPr>
            <a:lvl9pPr indent="-228600" lvl="8" marL="4114800" algn="l">
              <a:spcBef>
                <a:spcPts val="600"/>
              </a:spcBef>
              <a:spcAft>
                <a:spcPts val="600"/>
              </a:spcAft>
              <a:buSzPts val="2320"/>
              <a:buNone/>
              <a:defRPr b="1" sz="1600"/>
            </a:lvl9pPr>
          </a:lstStyle>
          <a:p/>
        </p:txBody>
      </p:sp>
      <p:sp>
        <p:nvSpPr>
          <p:cNvPr id="91" name="Google Shape;91;p9"/>
          <p:cNvSpPr txBox="1"/>
          <p:nvPr>
            <p:ph idx="4" type="body"/>
          </p:nvPr>
        </p:nvSpPr>
        <p:spPr>
          <a:xfrm>
            <a:off x="6607967" y="3335337"/>
            <a:ext cx="4895056" cy="2455862"/>
          </a:xfrm>
          <a:prstGeom prst="rect">
            <a:avLst/>
          </a:prstGeom>
          <a:noFill/>
          <a:ln>
            <a:noFill/>
          </a:ln>
        </p:spPr>
        <p:txBody>
          <a:bodyPr anchorCtr="0" anchor="t" bIns="45700" lIns="91425" spcFirstLastPara="1" rIns="91425" wrap="square" tIns="45700">
            <a:noAutofit/>
          </a:bodyPr>
          <a:lstStyle>
            <a:lvl1pPr indent="-394335" lvl="0" marL="457200" algn="l">
              <a:spcBef>
                <a:spcPts val="360"/>
              </a:spcBef>
              <a:spcAft>
                <a:spcPts val="0"/>
              </a:spcAft>
              <a:buSzPts val="2610"/>
              <a:buChar char="•"/>
              <a:defRPr sz="1800"/>
            </a:lvl1pPr>
            <a:lvl2pPr indent="-375919" lvl="1" marL="914400" algn="l">
              <a:spcBef>
                <a:spcPts val="600"/>
              </a:spcBef>
              <a:spcAft>
                <a:spcPts val="0"/>
              </a:spcAft>
              <a:buSzPts val="2320"/>
              <a:buChar char="•"/>
              <a:defRPr sz="1600"/>
            </a:lvl2pPr>
            <a:lvl3pPr indent="-357505" lvl="2" marL="1371600" algn="l">
              <a:spcBef>
                <a:spcPts val="600"/>
              </a:spcBef>
              <a:spcAft>
                <a:spcPts val="0"/>
              </a:spcAft>
              <a:buSzPts val="2030"/>
              <a:buChar char="•"/>
              <a:defRPr sz="1400"/>
            </a:lvl3pPr>
            <a:lvl4pPr indent="-339089" lvl="3" marL="1828800" algn="l">
              <a:spcBef>
                <a:spcPts val="600"/>
              </a:spcBef>
              <a:spcAft>
                <a:spcPts val="0"/>
              </a:spcAft>
              <a:buSzPts val="1740"/>
              <a:buChar char="•"/>
              <a:defRPr sz="1200"/>
            </a:lvl4pPr>
            <a:lvl5pPr indent="-339089" lvl="4" marL="2286000" algn="l">
              <a:spcBef>
                <a:spcPts val="600"/>
              </a:spcBef>
              <a:spcAft>
                <a:spcPts val="0"/>
              </a:spcAft>
              <a:buSzPts val="1740"/>
              <a:buChar char="•"/>
              <a:defRPr sz="1200"/>
            </a:lvl5pPr>
            <a:lvl6pPr indent="-339089" lvl="5" marL="2743200" algn="l">
              <a:spcBef>
                <a:spcPts val="600"/>
              </a:spcBef>
              <a:spcAft>
                <a:spcPts val="0"/>
              </a:spcAft>
              <a:buSzPts val="1740"/>
              <a:buChar char="•"/>
              <a:defRPr sz="1200"/>
            </a:lvl6pPr>
            <a:lvl7pPr indent="-339089" lvl="6" marL="3200400" algn="l">
              <a:spcBef>
                <a:spcPts val="600"/>
              </a:spcBef>
              <a:spcAft>
                <a:spcPts val="0"/>
              </a:spcAft>
              <a:buSzPts val="1740"/>
              <a:buChar char="•"/>
              <a:defRPr sz="1200"/>
            </a:lvl7pPr>
            <a:lvl8pPr indent="-339090" lvl="7" marL="3657600" algn="l">
              <a:spcBef>
                <a:spcPts val="600"/>
              </a:spcBef>
              <a:spcAft>
                <a:spcPts val="0"/>
              </a:spcAft>
              <a:buSzPts val="1740"/>
              <a:buChar char="•"/>
              <a:defRPr sz="1200"/>
            </a:lvl8pPr>
            <a:lvl9pPr indent="-339090" lvl="8" marL="4114800" algn="l">
              <a:spcBef>
                <a:spcPts val="600"/>
              </a:spcBef>
              <a:spcAft>
                <a:spcPts val="600"/>
              </a:spcAft>
              <a:buSzPts val="1740"/>
              <a:buChar char="•"/>
              <a:defRPr sz="1200"/>
            </a:lvl9pPr>
          </a:lstStyle>
          <a:p/>
        </p:txBody>
      </p:sp>
      <p:sp>
        <p:nvSpPr>
          <p:cNvPr id="92" name="Google Shape;92;p9"/>
          <p:cNvSpPr txBox="1"/>
          <p:nvPr>
            <p:ph idx="10" type="dt"/>
          </p:nvPr>
        </p:nvSpPr>
        <p:spPr>
          <a:xfrm>
            <a:off x="9732656" y="5883275"/>
            <a:ext cx="11430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3" name="Google Shape;93;p9"/>
          <p:cNvSpPr txBox="1"/>
          <p:nvPr>
            <p:ph idx="11" type="ftr"/>
          </p:nvPr>
        </p:nvSpPr>
        <p:spPr>
          <a:xfrm>
            <a:off x="2572279" y="5883275"/>
            <a:ext cx="7084177"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4" name="Google Shape;94;p9"/>
          <p:cNvSpPr txBox="1"/>
          <p:nvPr>
            <p:ph idx="12" type="sldNum"/>
          </p:nvPr>
        </p:nvSpPr>
        <p:spPr>
          <a:xfrm>
            <a:off x="10951856" y="5883275"/>
            <a:ext cx="5511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95" name="Shape 95"/>
        <p:cNvGrpSpPr/>
        <p:nvPr/>
      </p:nvGrpSpPr>
      <p:grpSpPr>
        <a:xfrm>
          <a:off x="0" y="0"/>
          <a:ext cx="0" cy="0"/>
          <a:chOff x="0" y="0"/>
          <a:chExt cx="0" cy="0"/>
        </a:xfrm>
      </p:grpSpPr>
      <p:sp>
        <p:nvSpPr>
          <p:cNvPr id="96" name="Google Shape;96;p10"/>
          <p:cNvSpPr txBox="1"/>
          <p:nvPr>
            <p:ph type="title"/>
          </p:nvPr>
        </p:nvSpPr>
        <p:spPr>
          <a:xfrm>
            <a:off x="1484311" y="685800"/>
            <a:ext cx="10018713" cy="1752599"/>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Clr>
                <a:schemeClr val="dk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7" name="Google Shape;97;p10"/>
          <p:cNvSpPr txBox="1"/>
          <p:nvPr>
            <p:ph idx="10" type="dt"/>
          </p:nvPr>
        </p:nvSpPr>
        <p:spPr>
          <a:xfrm>
            <a:off x="9732656" y="5883275"/>
            <a:ext cx="11430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8" name="Google Shape;98;p10"/>
          <p:cNvSpPr txBox="1"/>
          <p:nvPr>
            <p:ph idx="11" type="ftr"/>
          </p:nvPr>
        </p:nvSpPr>
        <p:spPr>
          <a:xfrm>
            <a:off x="2572279" y="5883275"/>
            <a:ext cx="7084177"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9" name="Google Shape;99;p10"/>
          <p:cNvSpPr txBox="1"/>
          <p:nvPr>
            <p:ph idx="12" type="sldNum"/>
          </p:nvPr>
        </p:nvSpPr>
        <p:spPr>
          <a:xfrm>
            <a:off x="10951856" y="5883275"/>
            <a:ext cx="5511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00" name="Shape 100"/>
        <p:cNvGrpSpPr/>
        <p:nvPr/>
      </p:nvGrpSpPr>
      <p:grpSpPr>
        <a:xfrm>
          <a:off x="0" y="0"/>
          <a:ext cx="0" cy="0"/>
          <a:chOff x="0" y="0"/>
          <a:chExt cx="0" cy="0"/>
        </a:xfrm>
      </p:grpSpPr>
      <p:sp>
        <p:nvSpPr>
          <p:cNvPr id="101" name="Google Shape;101;p11"/>
          <p:cNvSpPr txBox="1"/>
          <p:nvPr>
            <p:ph idx="10" type="dt"/>
          </p:nvPr>
        </p:nvSpPr>
        <p:spPr>
          <a:xfrm>
            <a:off x="9732656" y="5883275"/>
            <a:ext cx="11430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2" name="Google Shape;102;p11"/>
          <p:cNvSpPr txBox="1"/>
          <p:nvPr>
            <p:ph idx="11" type="ftr"/>
          </p:nvPr>
        </p:nvSpPr>
        <p:spPr>
          <a:xfrm>
            <a:off x="2572279" y="5883275"/>
            <a:ext cx="7084177"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3" name="Google Shape;103;p11"/>
          <p:cNvSpPr txBox="1"/>
          <p:nvPr>
            <p:ph idx="12" type="sldNum"/>
          </p:nvPr>
        </p:nvSpPr>
        <p:spPr>
          <a:xfrm>
            <a:off x="10951856" y="5883275"/>
            <a:ext cx="5511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104" name="Shape 104"/>
        <p:cNvGrpSpPr/>
        <p:nvPr/>
      </p:nvGrpSpPr>
      <p:grpSpPr>
        <a:xfrm>
          <a:off x="0" y="0"/>
          <a:ext cx="0" cy="0"/>
          <a:chOff x="0" y="0"/>
          <a:chExt cx="0" cy="0"/>
        </a:xfrm>
      </p:grpSpPr>
      <p:sp>
        <p:nvSpPr>
          <p:cNvPr id="105" name="Google Shape;105;p12"/>
          <p:cNvSpPr txBox="1"/>
          <p:nvPr>
            <p:ph type="title"/>
          </p:nvPr>
        </p:nvSpPr>
        <p:spPr>
          <a:xfrm>
            <a:off x="1484312" y="1600200"/>
            <a:ext cx="3549121" cy="1371600"/>
          </a:xfrm>
          <a:prstGeom prst="rect">
            <a:avLst/>
          </a:prstGeom>
          <a:noFill/>
          <a:ln>
            <a:noFill/>
          </a:ln>
        </p:spPr>
        <p:txBody>
          <a:bodyPr anchorCtr="0" anchor="b" bIns="45700" lIns="91425" spcFirstLastPara="1" rIns="91425" wrap="square" tIns="45700">
            <a:noAutofit/>
          </a:bodyPr>
          <a:lstStyle>
            <a:lvl1pPr lvl="0" algn="ctr">
              <a:spcBef>
                <a:spcPts val="0"/>
              </a:spcBef>
              <a:spcAft>
                <a:spcPts val="0"/>
              </a:spcAft>
              <a:buClr>
                <a:schemeClr val="dk1"/>
              </a:buClr>
              <a:buSzPts val="2400"/>
              <a:buFont typeface="Corbel"/>
              <a:buNone/>
              <a:defRPr b="0" sz="24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6" name="Google Shape;106;p12"/>
          <p:cNvSpPr txBox="1"/>
          <p:nvPr>
            <p:ph idx="1" type="body"/>
          </p:nvPr>
        </p:nvSpPr>
        <p:spPr>
          <a:xfrm>
            <a:off x="5262033" y="685799"/>
            <a:ext cx="6240990" cy="5105401"/>
          </a:xfrm>
          <a:prstGeom prst="rect">
            <a:avLst/>
          </a:prstGeom>
          <a:noFill/>
          <a:ln>
            <a:noFill/>
          </a:ln>
        </p:spPr>
        <p:txBody>
          <a:bodyPr anchorCtr="0" anchor="ctr" bIns="45700" lIns="91425" spcFirstLastPara="1" rIns="91425" wrap="square" tIns="45700">
            <a:noAutofit/>
          </a:bodyPr>
          <a:lstStyle>
            <a:lvl1pPr indent="-412750" lvl="0" marL="457200" algn="l">
              <a:spcBef>
                <a:spcPts val="400"/>
              </a:spcBef>
              <a:spcAft>
                <a:spcPts val="0"/>
              </a:spcAft>
              <a:buSzPts val="2900"/>
              <a:buChar char="•"/>
              <a:defRPr sz="2000"/>
            </a:lvl1pPr>
            <a:lvl2pPr indent="-394335" lvl="1" marL="914400" algn="l">
              <a:spcBef>
                <a:spcPts val="600"/>
              </a:spcBef>
              <a:spcAft>
                <a:spcPts val="0"/>
              </a:spcAft>
              <a:buSzPts val="2610"/>
              <a:buChar char="•"/>
              <a:defRPr sz="1800"/>
            </a:lvl2pPr>
            <a:lvl3pPr indent="-375919" lvl="2" marL="1371600" algn="l">
              <a:spcBef>
                <a:spcPts val="600"/>
              </a:spcBef>
              <a:spcAft>
                <a:spcPts val="0"/>
              </a:spcAft>
              <a:buSzPts val="2320"/>
              <a:buChar char="•"/>
              <a:defRPr sz="1600"/>
            </a:lvl3pPr>
            <a:lvl4pPr indent="-357505" lvl="3" marL="1828800" algn="l">
              <a:spcBef>
                <a:spcPts val="600"/>
              </a:spcBef>
              <a:spcAft>
                <a:spcPts val="0"/>
              </a:spcAft>
              <a:buSzPts val="2030"/>
              <a:buChar char="•"/>
              <a:defRPr sz="1400"/>
            </a:lvl4pPr>
            <a:lvl5pPr indent="-357504" lvl="4" marL="2286000" algn="l">
              <a:spcBef>
                <a:spcPts val="600"/>
              </a:spcBef>
              <a:spcAft>
                <a:spcPts val="0"/>
              </a:spcAft>
              <a:buSzPts val="2030"/>
              <a:buChar char="•"/>
              <a:defRPr sz="1400"/>
            </a:lvl5pPr>
            <a:lvl6pPr indent="-357504" lvl="5" marL="2743200" algn="l">
              <a:spcBef>
                <a:spcPts val="600"/>
              </a:spcBef>
              <a:spcAft>
                <a:spcPts val="0"/>
              </a:spcAft>
              <a:buSzPts val="2030"/>
              <a:buChar char="•"/>
              <a:defRPr sz="1400"/>
            </a:lvl6pPr>
            <a:lvl7pPr indent="-357504" lvl="6" marL="3200400" algn="l">
              <a:spcBef>
                <a:spcPts val="600"/>
              </a:spcBef>
              <a:spcAft>
                <a:spcPts val="0"/>
              </a:spcAft>
              <a:buSzPts val="2030"/>
              <a:buChar char="•"/>
              <a:defRPr sz="1400"/>
            </a:lvl7pPr>
            <a:lvl8pPr indent="-357504" lvl="7" marL="3657600" algn="l">
              <a:spcBef>
                <a:spcPts val="600"/>
              </a:spcBef>
              <a:spcAft>
                <a:spcPts val="0"/>
              </a:spcAft>
              <a:buSzPts val="2030"/>
              <a:buChar char="•"/>
              <a:defRPr sz="1400"/>
            </a:lvl8pPr>
            <a:lvl9pPr indent="-357504" lvl="8" marL="4114800" algn="l">
              <a:spcBef>
                <a:spcPts val="600"/>
              </a:spcBef>
              <a:spcAft>
                <a:spcPts val="600"/>
              </a:spcAft>
              <a:buSzPts val="2030"/>
              <a:buChar char="•"/>
              <a:defRPr sz="1400"/>
            </a:lvl9pPr>
          </a:lstStyle>
          <a:p/>
        </p:txBody>
      </p:sp>
      <p:sp>
        <p:nvSpPr>
          <p:cNvPr id="107" name="Google Shape;107;p12"/>
          <p:cNvSpPr txBox="1"/>
          <p:nvPr>
            <p:ph idx="2" type="body"/>
          </p:nvPr>
        </p:nvSpPr>
        <p:spPr>
          <a:xfrm>
            <a:off x="1484312" y="2971800"/>
            <a:ext cx="3549121" cy="1828800"/>
          </a:xfrm>
          <a:prstGeom prst="rect">
            <a:avLst/>
          </a:prstGeom>
          <a:noFill/>
          <a:ln>
            <a:noFill/>
          </a:ln>
        </p:spPr>
        <p:txBody>
          <a:bodyPr anchorCtr="0" anchor="ctr" bIns="45700" lIns="91425" spcFirstLastPara="1" rIns="91425" wrap="square" tIns="45700">
            <a:noAutofit/>
          </a:bodyPr>
          <a:lstStyle>
            <a:lvl1pPr indent="-228600" lvl="0" marL="457200" algn="ctr">
              <a:spcBef>
                <a:spcPts val="320"/>
              </a:spcBef>
              <a:spcAft>
                <a:spcPts val="0"/>
              </a:spcAft>
              <a:buSzPts val="2320"/>
              <a:buNone/>
              <a:defRPr sz="1600"/>
            </a:lvl1pPr>
            <a:lvl2pPr indent="-228600" lvl="1" marL="914400" algn="l">
              <a:spcBef>
                <a:spcPts val="600"/>
              </a:spcBef>
              <a:spcAft>
                <a:spcPts val="0"/>
              </a:spcAft>
              <a:buSzPts val="1740"/>
              <a:buNone/>
              <a:defRPr sz="1200"/>
            </a:lvl2pPr>
            <a:lvl3pPr indent="-228600" lvl="2" marL="1371600" algn="l">
              <a:spcBef>
                <a:spcPts val="600"/>
              </a:spcBef>
              <a:spcAft>
                <a:spcPts val="0"/>
              </a:spcAft>
              <a:buSzPts val="1450"/>
              <a:buNone/>
              <a:defRPr sz="1000"/>
            </a:lvl3pPr>
            <a:lvl4pPr indent="-228600" lvl="3" marL="1828800" algn="l">
              <a:spcBef>
                <a:spcPts val="600"/>
              </a:spcBef>
              <a:spcAft>
                <a:spcPts val="0"/>
              </a:spcAft>
              <a:buSzPts val="1305"/>
              <a:buNone/>
              <a:defRPr sz="900"/>
            </a:lvl4pPr>
            <a:lvl5pPr indent="-228600" lvl="4" marL="2286000" algn="l">
              <a:spcBef>
                <a:spcPts val="600"/>
              </a:spcBef>
              <a:spcAft>
                <a:spcPts val="0"/>
              </a:spcAft>
              <a:buSzPts val="1305"/>
              <a:buNone/>
              <a:defRPr sz="900"/>
            </a:lvl5pPr>
            <a:lvl6pPr indent="-228600" lvl="5" marL="2743200" algn="l">
              <a:spcBef>
                <a:spcPts val="600"/>
              </a:spcBef>
              <a:spcAft>
                <a:spcPts val="0"/>
              </a:spcAft>
              <a:buSzPts val="1305"/>
              <a:buNone/>
              <a:defRPr sz="900"/>
            </a:lvl6pPr>
            <a:lvl7pPr indent="-228600" lvl="6" marL="3200400" algn="l">
              <a:spcBef>
                <a:spcPts val="600"/>
              </a:spcBef>
              <a:spcAft>
                <a:spcPts val="0"/>
              </a:spcAft>
              <a:buSzPts val="1305"/>
              <a:buNone/>
              <a:defRPr sz="900"/>
            </a:lvl7pPr>
            <a:lvl8pPr indent="-228600" lvl="7" marL="3657600" algn="l">
              <a:spcBef>
                <a:spcPts val="600"/>
              </a:spcBef>
              <a:spcAft>
                <a:spcPts val="0"/>
              </a:spcAft>
              <a:buSzPts val="1305"/>
              <a:buNone/>
              <a:defRPr sz="900"/>
            </a:lvl8pPr>
            <a:lvl9pPr indent="-228600" lvl="8" marL="4114800" algn="l">
              <a:spcBef>
                <a:spcPts val="600"/>
              </a:spcBef>
              <a:spcAft>
                <a:spcPts val="600"/>
              </a:spcAft>
              <a:buSzPts val="1305"/>
              <a:buNone/>
              <a:defRPr sz="900"/>
            </a:lvl9pPr>
          </a:lstStyle>
          <a:p/>
        </p:txBody>
      </p:sp>
      <p:sp>
        <p:nvSpPr>
          <p:cNvPr id="108" name="Google Shape;108;p12"/>
          <p:cNvSpPr txBox="1"/>
          <p:nvPr>
            <p:ph idx="10" type="dt"/>
          </p:nvPr>
        </p:nvSpPr>
        <p:spPr>
          <a:xfrm>
            <a:off x="9732656" y="5883275"/>
            <a:ext cx="11430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9" name="Google Shape;109;p12"/>
          <p:cNvSpPr txBox="1"/>
          <p:nvPr>
            <p:ph idx="11" type="ftr"/>
          </p:nvPr>
        </p:nvSpPr>
        <p:spPr>
          <a:xfrm>
            <a:off x="2572279" y="5883275"/>
            <a:ext cx="7084177"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0" name="Google Shape;110;p12"/>
          <p:cNvSpPr txBox="1"/>
          <p:nvPr>
            <p:ph idx="12" type="sldNum"/>
          </p:nvPr>
        </p:nvSpPr>
        <p:spPr>
          <a:xfrm>
            <a:off x="10951856" y="5883275"/>
            <a:ext cx="5511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111" name="Shape 111"/>
        <p:cNvGrpSpPr/>
        <p:nvPr/>
      </p:nvGrpSpPr>
      <p:grpSpPr>
        <a:xfrm>
          <a:off x="0" y="0"/>
          <a:ext cx="0" cy="0"/>
          <a:chOff x="0" y="0"/>
          <a:chExt cx="0" cy="0"/>
        </a:xfrm>
      </p:grpSpPr>
      <p:sp>
        <p:nvSpPr>
          <p:cNvPr id="112" name="Google Shape;112;p13"/>
          <p:cNvSpPr txBox="1"/>
          <p:nvPr>
            <p:ph type="title"/>
          </p:nvPr>
        </p:nvSpPr>
        <p:spPr>
          <a:xfrm>
            <a:off x="1482724" y="1752599"/>
            <a:ext cx="5426158" cy="1371600"/>
          </a:xfrm>
          <a:prstGeom prst="rect">
            <a:avLst/>
          </a:prstGeom>
          <a:noFill/>
          <a:ln>
            <a:noFill/>
          </a:ln>
        </p:spPr>
        <p:txBody>
          <a:bodyPr anchorCtr="0" anchor="b" bIns="45700" lIns="91425" spcFirstLastPara="1" rIns="91425" wrap="square" tIns="45700">
            <a:noAutofit/>
          </a:bodyPr>
          <a:lstStyle>
            <a:lvl1pPr lvl="0" algn="ctr">
              <a:spcBef>
                <a:spcPts val="0"/>
              </a:spcBef>
              <a:spcAft>
                <a:spcPts val="0"/>
              </a:spcAft>
              <a:buClr>
                <a:schemeClr val="dk1"/>
              </a:buClr>
              <a:buSzPts val="2800"/>
              <a:buFont typeface="Corbel"/>
              <a:buNone/>
              <a:defRPr b="0" sz="28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3" name="Google Shape;113;p13"/>
          <p:cNvSpPr/>
          <p:nvPr>
            <p:ph idx="2" type="pic"/>
          </p:nvPr>
        </p:nvSpPr>
        <p:spPr>
          <a:xfrm>
            <a:off x="7594682" y="914400"/>
            <a:ext cx="3280974" cy="4572000"/>
          </a:xfrm>
          <a:prstGeom prst="roundRect">
            <a:avLst>
              <a:gd fmla="val 4280" name="adj"/>
            </a:avLst>
          </a:prstGeom>
          <a:noFill/>
          <a:ln cap="flat" cmpd="sng" w="38100">
            <a:solidFill>
              <a:schemeClr val="lt2"/>
            </a:solidFill>
            <a:prstDash val="solid"/>
            <a:round/>
            <a:headEnd len="sm" w="sm" type="none"/>
            <a:tailEnd len="sm" w="sm" type="none"/>
          </a:ln>
        </p:spPr>
        <p:txBody>
          <a:bodyPr anchorCtr="0" anchor="t" bIns="45700" lIns="91425" spcFirstLastPara="1" rIns="91425" wrap="square" tIns="45700">
            <a:noAutofit/>
          </a:bodyPr>
          <a:lstStyle>
            <a:lvl1pPr lvl="0" marR="0" rtl="0" algn="ctr">
              <a:spcBef>
                <a:spcPts val="320"/>
              </a:spcBef>
              <a:spcAft>
                <a:spcPts val="0"/>
              </a:spcAft>
              <a:buClr>
                <a:srgbClr val="1186C3"/>
              </a:buClr>
              <a:buSzPts val="2320"/>
              <a:buFont typeface="Arial"/>
              <a:buNone/>
              <a:defRPr b="0" i="0" sz="1600" u="none" cap="none" strike="noStrike">
                <a:solidFill>
                  <a:schemeClr val="dk1"/>
                </a:solidFill>
                <a:latin typeface="Corbel"/>
                <a:ea typeface="Corbel"/>
                <a:cs typeface="Corbel"/>
                <a:sym typeface="Corbel"/>
              </a:defRPr>
            </a:lvl1pPr>
            <a:lvl2pPr lvl="1" marR="0" rtl="0" algn="l">
              <a:spcBef>
                <a:spcPts val="600"/>
              </a:spcBef>
              <a:spcAft>
                <a:spcPts val="0"/>
              </a:spcAft>
              <a:buClr>
                <a:srgbClr val="1186C3"/>
              </a:buClr>
              <a:buSzPts val="2320"/>
              <a:buFont typeface="Arial"/>
              <a:buNone/>
              <a:defRPr b="0" i="0" sz="1600" u="none" cap="none" strike="noStrike">
                <a:solidFill>
                  <a:schemeClr val="dk1"/>
                </a:solidFill>
                <a:latin typeface="Corbel"/>
                <a:ea typeface="Corbel"/>
                <a:cs typeface="Corbel"/>
                <a:sym typeface="Corbel"/>
              </a:defRPr>
            </a:lvl2pPr>
            <a:lvl3pPr lvl="2" marR="0" rtl="0" algn="l">
              <a:spcBef>
                <a:spcPts val="600"/>
              </a:spcBef>
              <a:spcAft>
                <a:spcPts val="0"/>
              </a:spcAft>
              <a:buClr>
                <a:srgbClr val="1186C3"/>
              </a:buClr>
              <a:buSzPts val="2320"/>
              <a:buFont typeface="Arial"/>
              <a:buNone/>
              <a:defRPr b="0" i="0" sz="1600" u="none" cap="none" strike="noStrike">
                <a:solidFill>
                  <a:schemeClr val="dk1"/>
                </a:solidFill>
                <a:latin typeface="Corbel"/>
                <a:ea typeface="Corbel"/>
                <a:cs typeface="Corbel"/>
                <a:sym typeface="Corbel"/>
              </a:defRPr>
            </a:lvl3pPr>
            <a:lvl4pPr lvl="3" marR="0" rtl="0" algn="l">
              <a:spcBef>
                <a:spcPts val="600"/>
              </a:spcBef>
              <a:spcAft>
                <a:spcPts val="0"/>
              </a:spcAft>
              <a:buClr>
                <a:srgbClr val="1186C3"/>
              </a:buClr>
              <a:buSzPts val="2320"/>
              <a:buFont typeface="Arial"/>
              <a:buNone/>
              <a:defRPr b="0" i="0" sz="1600" u="none" cap="none" strike="noStrike">
                <a:solidFill>
                  <a:schemeClr val="dk1"/>
                </a:solidFill>
                <a:latin typeface="Corbel"/>
                <a:ea typeface="Corbel"/>
                <a:cs typeface="Corbel"/>
                <a:sym typeface="Corbel"/>
              </a:defRPr>
            </a:lvl4pPr>
            <a:lvl5pPr lvl="4" marR="0" rtl="0" algn="l">
              <a:spcBef>
                <a:spcPts val="600"/>
              </a:spcBef>
              <a:spcAft>
                <a:spcPts val="0"/>
              </a:spcAft>
              <a:buClr>
                <a:srgbClr val="1186C3"/>
              </a:buClr>
              <a:buSzPts val="2320"/>
              <a:buFont typeface="Arial"/>
              <a:buNone/>
              <a:defRPr b="0" i="0" sz="1600" u="none" cap="none" strike="noStrike">
                <a:solidFill>
                  <a:schemeClr val="dk1"/>
                </a:solidFill>
                <a:latin typeface="Corbel"/>
                <a:ea typeface="Corbel"/>
                <a:cs typeface="Corbel"/>
                <a:sym typeface="Corbel"/>
              </a:defRPr>
            </a:lvl5pPr>
            <a:lvl6pPr lvl="5" marR="0" rtl="0" algn="l">
              <a:spcBef>
                <a:spcPts val="600"/>
              </a:spcBef>
              <a:spcAft>
                <a:spcPts val="0"/>
              </a:spcAft>
              <a:buClr>
                <a:srgbClr val="1186C3"/>
              </a:buClr>
              <a:buSzPts val="2320"/>
              <a:buFont typeface="Arial"/>
              <a:buNone/>
              <a:defRPr b="0" i="0" sz="1600" u="none" cap="none" strike="noStrike">
                <a:solidFill>
                  <a:schemeClr val="dk1"/>
                </a:solidFill>
                <a:latin typeface="Corbel"/>
                <a:ea typeface="Corbel"/>
                <a:cs typeface="Corbel"/>
                <a:sym typeface="Corbel"/>
              </a:defRPr>
            </a:lvl6pPr>
            <a:lvl7pPr lvl="6" marR="0" rtl="0" algn="l">
              <a:spcBef>
                <a:spcPts val="600"/>
              </a:spcBef>
              <a:spcAft>
                <a:spcPts val="0"/>
              </a:spcAft>
              <a:buClr>
                <a:srgbClr val="1186C3"/>
              </a:buClr>
              <a:buSzPts val="2320"/>
              <a:buFont typeface="Arial"/>
              <a:buNone/>
              <a:defRPr b="0" i="0" sz="1600" u="none" cap="none" strike="noStrike">
                <a:solidFill>
                  <a:schemeClr val="dk1"/>
                </a:solidFill>
                <a:latin typeface="Corbel"/>
                <a:ea typeface="Corbel"/>
                <a:cs typeface="Corbel"/>
                <a:sym typeface="Corbel"/>
              </a:defRPr>
            </a:lvl7pPr>
            <a:lvl8pPr lvl="7" marR="0" rtl="0" algn="l">
              <a:spcBef>
                <a:spcPts val="600"/>
              </a:spcBef>
              <a:spcAft>
                <a:spcPts val="0"/>
              </a:spcAft>
              <a:buClr>
                <a:srgbClr val="1186C3"/>
              </a:buClr>
              <a:buSzPts val="2320"/>
              <a:buFont typeface="Arial"/>
              <a:buNone/>
              <a:defRPr b="0" i="0" sz="1600" u="none" cap="none" strike="noStrike">
                <a:solidFill>
                  <a:schemeClr val="dk1"/>
                </a:solidFill>
                <a:latin typeface="Corbel"/>
                <a:ea typeface="Corbel"/>
                <a:cs typeface="Corbel"/>
                <a:sym typeface="Corbel"/>
              </a:defRPr>
            </a:lvl8pPr>
            <a:lvl9pPr lvl="8" marR="0" rtl="0" algn="l">
              <a:spcBef>
                <a:spcPts val="600"/>
              </a:spcBef>
              <a:spcAft>
                <a:spcPts val="600"/>
              </a:spcAft>
              <a:buClr>
                <a:srgbClr val="1186C3"/>
              </a:buClr>
              <a:buSzPts val="2320"/>
              <a:buFont typeface="Arial"/>
              <a:buNone/>
              <a:defRPr b="0" i="0" sz="1600" u="none" cap="none" strike="noStrike">
                <a:solidFill>
                  <a:schemeClr val="dk1"/>
                </a:solidFill>
                <a:latin typeface="Corbel"/>
                <a:ea typeface="Corbel"/>
                <a:cs typeface="Corbel"/>
                <a:sym typeface="Corbel"/>
              </a:defRPr>
            </a:lvl9pPr>
          </a:lstStyle>
          <a:p/>
        </p:txBody>
      </p:sp>
      <p:sp>
        <p:nvSpPr>
          <p:cNvPr id="114" name="Google Shape;114;p13"/>
          <p:cNvSpPr txBox="1"/>
          <p:nvPr>
            <p:ph idx="1" type="body"/>
          </p:nvPr>
        </p:nvSpPr>
        <p:spPr>
          <a:xfrm>
            <a:off x="1482724" y="3124199"/>
            <a:ext cx="5426158" cy="1828800"/>
          </a:xfrm>
          <a:prstGeom prst="rect">
            <a:avLst/>
          </a:prstGeom>
          <a:noFill/>
          <a:ln>
            <a:noFill/>
          </a:ln>
        </p:spPr>
        <p:txBody>
          <a:bodyPr anchorCtr="0" anchor="ctr" bIns="45700" lIns="91425" spcFirstLastPara="1" rIns="91425" wrap="square" tIns="45700">
            <a:noAutofit/>
          </a:bodyPr>
          <a:lstStyle>
            <a:lvl1pPr indent="-228600" lvl="0" marL="457200" algn="ctr">
              <a:spcBef>
                <a:spcPts val="360"/>
              </a:spcBef>
              <a:spcAft>
                <a:spcPts val="0"/>
              </a:spcAft>
              <a:buSzPts val="2610"/>
              <a:buNone/>
              <a:defRPr sz="1800"/>
            </a:lvl1pPr>
            <a:lvl2pPr indent="-228600" lvl="1" marL="914400" algn="l">
              <a:spcBef>
                <a:spcPts val="600"/>
              </a:spcBef>
              <a:spcAft>
                <a:spcPts val="0"/>
              </a:spcAft>
              <a:buSzPts val="1740"/>
              <a:buNone/>
              <a:defRPr sz="1200"/>
            </a:lvl2pPr>
            <a:lvl3pPr indent="-228600" lvl="2" marL="1371600" algn="l">
              <a:spcBef>
                <a:spcPts val="600"/>
              </a:spcBef>
              <a:spcAft>
                <a:spcPts val="0"/>
              </a:spcAft>
              <a:buSzPts val="1450"/>
              <a:buNone/>
              <a:defRPr sz="1000"/>
            </a:lvl3pPr>
            <a:lvl4pPr indent="-228600" lvl="3" marL="1828800" algn="l">
              <a:spcBef>
                <a:spcPts val="600"/>
              </a:spcBef>
              <a:spcAft>
                <a:spcPts val="0"/>
              </a:spcAft>
              <a:buSzPts val="1305"/>
              <a:buNone/>
              <a:defRPr sz="900"/>
            </a:lvl4pPr>
            <a:lvl5pPr indent="-228600" lvl="4" marL="2286000" algn="l">
              <a:spcBef>
                <a:spcPts val="600"/>
              </a:spcBef>
              <a:spcAft>
                <a:spcPts val="0"/>
              </a:spcAft>
              <a:buSzPts val="1305"/>
              <a:buNone/>
              <a:defRPr sz="900"/>
            </a:lvl5pPr>
            <a:lvl6pPr indent="-228600" lvl="5" marL="2743200" algn="l">
              <a:spcBef>
                <a:spcPts val="600"/>
              </a:spcBef>
              <a:spcAft>
                <a:spcPts val="0"/>
              </a:spcAft>
              <a:buSzPts val="1305"/>
              <a:buNone/>
              <a:defRPr sz="900"/>
            </a:lvl6pPr>
            <a:lvl7pPr indent="-228600" lvl="6" marL="3200400" algn="l">
              <a:spcBef>
                <a:spcPts val="600"/>
              </a:spcBef>
              <a:spcAft>
                <a:spcPts val="0"/>
              </a:spcAft>
              <a:buSzPts val="1305"/>
              <a:buNone/>
              <a:defRPr sz="900"/>
            </a:lvl7pPr>
            <a:lvl8pPr indent="-228600" lvl="7" marL="3657600" algn="l">
              <a:spcBef>
                <a:spcPts val="600"/>
              </a:spcBef>
              <a:spcAft>
                <a:spcPts val="0"/>
              </a:spcAft>
              <a:buSzPts val="1305"/>
              <a:buNone/>
              <a:defRPr sz="900"/>
            </a:lvl8pPr>
            <a:lvl9pPr indent="-228600" lvl="8" marL="4114800" algn="l">
              <a:spcBef>
                <a:spcPts val="600"/>
              </a:spcBef>
              <a:spcAft>
                <a:spcPts val="600"/>
              </a:spcAft>
              <a:buSzPts val="1305"/>
              <a:buNone/>
              <a:defRPr sz="900"/>
            </a:lvl9pPr>
          </a:lstStyle>
          <a:p/>
        </p:txBody>
      </p:sp>
      <p:sp>
        <p:nvSpPr>
          <p:cNvPr id="115" name="Google Shape;115;p13"/>
          <p:cNvSpPr txBox="1"/>
          <p:nvPr>
            <p:ph idx="10" type="dt"/>
          </p:nvPr>
        </p:nvSpPr>
        <p:spPr>
          <a:xfrm>
            <a:off x="9732656" y="5883275"/>
            <a:ext cx="11430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6" name="Google Shape;116;p13"/>
          <p:cNvSpPr txBox="1"/>
          <p:nvPr>
            <p:ph idx="11" type="ftr"/>
          </p:nvPr>
        </p:nvSpPr>
        <p:spPr>
          <a:xfrm>
            <a:off x="2572279" y="5883275"/>
            <a:ext cx="7084177"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7" name="Google Shape;117;p13"/>
          <p:cNvSpPr txBox="1"/>
          <p:nvPr>
            <p:ph idx="12" type="sldNum"/>
          </p:nvPr>
        </p:nvSpPr>
        <p:spPr>
          <a:xfrm>
            <a:off x="10951856" y="5883275"/>
            <a:ext cx="5511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anoramic Picture with Caption">
  <p:cSld name="Panoramic Picture with Caption">
    <p:spTree>
      <p:nvGrpSpPr>
        <p:cNvPr id="118" name="Shape 118"/>
        <p:cNvGrpSpPr/>
        <p:nvPr/>
      </p:nvGrpSpPr>
      <p:grpSpPr>
        <a:xfrm>
          <a:off x="0" y="0"/>
          <a:ext cx="0" cy="0"/>
          <a:chOff x="0" y="0"/>
          <a:chExt cx="0" cy="0"/>
        </a:xfrm>
      </p:grpSpPr>
      <p:sp>
        <p:nvSpPr>
          <p:cNvPr id="119" name="Google Shape;119;p14"/>
          <p:cNvSpPr txBox="1"/>
          <p:nvPr>
            <p:ph type="title"/>
          </p:nvPr>
        </p:nvSpPr>
        <p:spPr>
          <a:xfrm>
            <a:off x="1484311" y="4732865"/>
            <a:ext cx="10018711" cy="566738"/>
          </a:xfrm>
          <a:prstGeom prst="rect">
            <a:avLst/>
          </a:prstGeom>
          <a:noFill/>
          <a:ln>
            <a:noFill/>
          </a:ln>
        </p:spPr>
        <p:txBody>
          <a:bodyPr anchorCtr="0" anchor="b" bIns="45700" lIns="91425" spcFirstLastPara="1" rIns="91425" wrap="square" tIns="45700">
            <a:noAutofit/>
          </a:bodyPr>
          <a:lstStyle>
            <a:lvl1pPr lvl="0" algn="ctr">
              <a:spcBef>
                <a:spcPts val="0"/>
              </a:spcBef>
              <a:spcAft>
                <a:spcPts val="0"/>
              </a:spcAft>
              <a:buClr>
                <a:schemeClr val="dk1"/>
              </a:buClr>
              <a:buSzPts val="2400"/>
              <a:buFont typeface="Corbel"/>
              <a:buNone/>
              <a:defRPr b="0" sz="24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0" name="Google Shape;120;p14"/>
          <p:cNvSpPr/>
          <p:nvPr>
            <p:ph idx="2" type="pic"/>
          </p:nvPr>
        </p:nvSpPr>
        <p:spPr>
          <a:xfrm>
            <a:off x="2386012" y="932112"/>
            <a:ext cx="8225944" cy="3164976"/>
          </a:xfrm>
          <a:prstGeom prst="roundRect">
            <a:avLst>
              <a:gd fmla="val 4380" name="adj"/>
            </a:avLst>
          </a:prstGeom>
          <a:noFill/>
          <a:ln cap="flat" cmpd="sng" w="38100">
            <a:solidFill>
              <a:schemeClr val="lt2"/>
            </a:solidFill>
            <a:prstDash val="solid"/>
            <a:round/>
            <a:headEnd len="sm" w="sm" type="none"/>
            <a:tailEnd len="sm" w="sm" type="none"/>
          </a:ln>
        </p:spPr>
        <p:txBody>
          <a:bodyPr anchorCtr="0" anchor="t" bIns="45700" lIns="91425" spcFirstLastPara="1" rIns="91425" wrap="square" tIns="45700">
            <a:noAutofit/>
          </a:bodyPr>
          <a:lstStyle>
            <a:lvl1pPr lvl="0" marR="0" rtl="0" algn="ctr">
              <a:spcBef>
                <a:spcPts val="320"/>
              </a:spcBef>
              <a:spcAft>
                <a:spcPts val="0"/>
              </a:spcAft>
              <a:buClr>
                <a:srgbClr val="1186C3"/>
              </a:buClr>
              <a:buSzPts val="2320"/>
              <a:buFont typeface="Arial"/>
              <a:buNone/>
              <a:defRPr b="0" i="0" sz="1600" u="none" cap="none" strike="noStrike">
                <a:solidFill>
                  <a:schemeClr val="dk1"/>
                </a:solidFill>
                <a:latin typeface="Corbel"/>
                <a:ea typeface="Corbel"/>
                <a:cs typeface="Corbel"/>
                <a:sym typeface="Corbel"/>
              </a:defRPr>
            </a:lvl1pPr>
            <a:lvl2pPr lvl="1" marR="0" rtl="0" algn="l">
              <a:spcBef>
                <a:spcPts val="600"/>
              </a:spcBef>
              <a:spcAft>
                <a:spcPts val="0"/>
              </a:spcAft>
              <a:buClr>
                <a:srgbClr val="1186C3"/>
              </a:buClr>
              <a:buSzPts val="2320"/>
              <a:buFont typeface="Arial"/>
              <a:buNone/>
              <a:defRPr b="0" i="0" sz="1600" u="none" cap="none" strike="noStrike">
                <a:solidFill>
                  <a:schemeClr val="dk1"/>
                </a:solidFill>
                <a:latin typeface="Corbel"/>
                <a:ea typeface="Corbel"/>
                <a:cs typeface="Corbel"/>
                <a:sym typeface="Corbel"/>
              </a:defRPr>
            </a:lvl2pPr>
            <a:lvl3pPr lvl="2" marR="0" rtl="0" algn="l">
              <a:spcBef>
                <a:spcPts val="600"/>
              </a:spcBef>
              <a:spcAft>
                <a:spcPts val="0"/>
              </a:spcAft>
              <a:buClr>
                <a:srgbClr val="1186C3"/>
              </a:buClr>
              <a:buSzPts val="2320"/>
              <a:buFont typeface="Arial"/>
              <a:buNone/>
              <a:defRPr b="0" i="0" sz="1600" u="none" cap="none" strike="noStrike">
                <a:solidFill>
                  <a:schemeClr val="dk1"/>
                </a:solidFill>
                <a:latin typeface="Corbel"/>
                <a:ea typeface="Corbel"/>
                <a:cs typeface="Corbel"/>
                <a:sym typeface="Corbel"/>
              </a:defRPr>
            </a:lvl3pPr>
            <a:lvl4pPr lvl="3" marR="0" rtl="0" algn="l">
              <a:spcBef>
                <a:spcPts val="600"/>
              </a:spcBef>
              <a:spcAft>
                <a:spcPts val="0"/>
              </a:spcAft>
              <a:buClr>
                <a:srgbClr val="1186C3"/>
              </a:buClr>
              <a:buSzPts val="2320"/>
              <a:buFont typeface="Arial"/>
              <a:buNone/>
              <a:defRPr b="0" i="0" sz="1600" u="none" cap="none" strike="noStrike">
                <a:solidFill>
                  <a:schemeClr val="dk1"/>
                </a:solidFill>
                <a:latin typeface="Corbel"/>
                <a:ea typeface="Corbel"/>
                <a:cs typeface="Corbel"/>
                <a:sym typeface="Corbel"/>
              </a:defRPr>
            </a:lvl4pPr>
            <a:lvl5pPr lvl="4" marR="0" rtl="0" algn="l">
              <a:spcBef>
                <a:spcPts val="600"/>
              </a:spcBef>
              <a:spcAft>
                <a:spcPts val="0"/>
              </a:spcAft>
              <a:buClr>
                <a:srgbClr val="1186C3"/>
              </a:buClr>
              <a:buSzPts val="2320"/>
              <a:buFont typeface="Arial"/>
              <a:buNone/>
              <a:defRPr b="0" i="0" sz="1600" u="none" cap="none" strike="noStrike">
                <a:solidFill>
                  <a:schemeClr val="dk1"/>
                </a:solidFill>
                <a:latin typeface="Corbel"/>
                <a:ea typeface="Corbel"/>
                <a:cs typeface="Corbel"/>
                <a:sym typeface="Corbel"/>
              </a:defRPr>
            </a:lvl5pPr>
            <a:lvl6pPr lvl="5" marR="0" rtl="0" algn="l">
              <a:spcBef>
                <a:spcPts val="600"/>
              </a:spcBef>
              <a:spcAft>
                <a:spcPts val="0"/>
              </a:spcAft>
              <a:buClr>
                <a:srgbClr val="1186C3"/>
              </a:buClr>
              <a:buSzPts val="2320"/>
              <a:buFont typeface="Arial"/>
              <a:buNone/>
              <a:defRPr b="0" i="0" sz="1600" u="none" cap="none" strike="noStrike">
                <a:solidFill>
                  <a:schemeClr val="dk1"/>
                </a:solidFill>
                <a:latin typeface="Corbel"/>
                <a:ea typeface="Corbel"/>
                <a:cs typeface="Corbel"/>
                <a:sym typeface="Corbel"/>
              </a:defRPr>
            </a:lvl6pPr>
            <a:lvl7pPr lvl="6" marR="0" rtl="0" algn="l">
              <a:spcBef>
                <a:spcPts val="600"/>
              </a:spcBef>
              <a:spcAft>
                <a:spcPts val="0"/>
              </a:spcAft>
              <a:buClr>
                <a:srgbClr val="1186C3"/>
              </a:buClr>
              <a:buSzPts val="2320"/>
              <a:buFont typeface="Arial"/>
              <a:buNone/>
              <a:defRPr b="0" i="0" sz="1600" u="none" cap="none" strike="noStrike">
                <a:solidFill>
                  <a:schemeClr val="dk1"/>
                </a:solidFill>
                <a:latin typeface="Corbel"/>
                <a:ea typeface="Corbel"/>
                <a:cs typeface="Corbel"/>
                <a:sym typeface="Corbel"/>
              </a:defRPr>
            </a:lvl7pPr>
            <a:lvl8pPr lvl="7" marR="0" rtl="0" algn="l">
              <a:spcBef>
                <a:spcPts val="600"/>
              </a:spcBef>
              <a:spcAft>
                <a:spcPts val="0"/>
              </a:spcAft>
              <a:buClr>
                <a:srgbClr val="1186C3"/>
              </a:buClr>
              <a:buSzPts val="2320"/>
              <a:buFont typeface="Arial"/>
              <a:buNone/>
              <a:defRPr b="0" i="0" sz="1600" u="none" cap="none" strike="noStrike">
                <a:solidFill>
                  <a:schemeClr val="dk1"/>
                </a:solidFill>
                <a:latin typeface="Corbel"/>
                <a:ea typeface="Corbel"/>
                <a:cs typeface="Corbel"/>
                <a:sym typeface="Corbel"/>
              </a:defRPr>
            </a:lvl8pPr>
            <a:lvl9pPr lvl="8" marR="0" rtl="0" algn="l">
              <a:spcBef>
                <a:spcPts val="600"/>
              </a:spcBef>
              <a:spcAft>
                <a:spcPts val="600"/>
              </a:spcAft>
              <a:buClr>
                <a:srgbClr val="1186C3"/>
              </a:buClr>
              <a:buSzPts val="2320"/>
              <a:buFont typeface="Arial"/>
              <a:buNone/>
              <a:defRPr b="0" i="0" sz="1600" u="none" cap="none" strike="noStrike">
                <a:solidFill>
                  <a:schemeClr val="dk1"/>
                </a:solidFill>
                <a:latin typeface="Corbel"/>
                <a:ea typeface="Corbel"/>
                <a:cs typeface="Corbel"/>
                <a:sym typeface="Corbel"/>
              </a:defRPr>
            </a:lvl9pPr>
          </a:lstStyle>
          <a:p/>
        </p:txBody>
      </p:sp>
      <p:sp>
        <p:nvSpPr>
          <p:cNvPr id="121" name="Google Shape;121;p14"/>
          <p:cNvSpPr txBox="1"/>
          <p:nvPr>
            <p:ph idx="1" type="body"/>
          </p:nvPr>
        </p:nvSpPr>
        <p:spPr>
          <a:xfrm>
            <a:off x="1484311" y="5299603"/>
            <a:ext cx="10018711" cy="493712"/>
          </a:xfrm>
          <a:prstGeom prst="rect">
            <a:avLst/>
          </a:prstGeom>
          <a:noFill/>
          <a:ln>
            <a:noFill/>
          </a:ln>
        </p:spPr>
        <p:txBody>
          <a:bodyPr anchorCtr="0" anchor="ctr" bIns="45700" lIns="91425" spcFirstLastPara="1" rIns="91425" wrap="square" tIns="45700">
            <a:noAutofit/>
          </a:bodyPr>
          <a:lstStyle>
            <a:lvl1pPr indent="-228600" lvl="0" marL="457200" algn="ctr">
              <a:spcBef>
                <a:spcPts val="280"/>
              </a:spcBef>
              <a:spcAft>
                <a:spcPts val="0"/>
              </a:spcAft>
              <a:buSzPts val="2030"/>
              <a:buNone/>
              <a:defRPr sz="1400"/>
            </a:lvl1pPr>
            <a:lvl2pPr indent="-228600" lvl="1" marL="914400" algn="l">
              <a:spcBef>
                <a:spcPts val="600"/>
              </a:spcBef>
              <a:spcAft>
                <a:spcPts val="0"/>
              </a:spcAft>
              <a:buSzPts val="1740"/>
              <a:buNone/>
              <a:defRPr sz="1200"/>
            </a:lvl2pPr>
            <a:lvl3pPr indent="-228600" lvl="2" marL="1371600" algn="l">
              <a:spcBef>
                <a:spcPts val="600"/>
              </a:spcBef>
              <a:spcAft>
                <a:spcPts val="0"/>
              </a:spcAft>
              <a:buSzPts val="1450"/>
              <a:buNone/>
              <a:defRPr sz="1000"/>
            </a:lvl3pPr>
            <a:lvl4pPr indent="-228600" lvl="3" marL="1828800" algn="l">
              <a:spcBef>
                <a:spcPts val="600"/>
              </a:spcBef>
              <a:spcAft>
                <a:spcPts val="0"/>
              </a:spcAft>
              <a:buSzPts val="1305"/>
              <a:buNone/>
              <a:defRPr sz="900"/>
            </a:lvl4pPr>
            <a:lvl5pPr indent="-228600" lvl="4" marL="2286000" algn="l">
              <a:spcBef>
                <a:spcPts val="600"/>
              </a:spcBef>
              <a:spcAft>
                <a:spcPts val="0"/>
              </a:spcAft>
              <a:buSzPts val="1305"/>
              <a:buNone/>
              <a:defRPr sz="900"/>
            </a:lvl5pPr>
            <a:lvl6pPr indent="-228600" lvl="5" marL="2743200" algn="l">
              <a:spcBef>
                <a:spcPts val="600"/>
              </a:spcBef>
              <a:spcAft>
                <a:spcPts val="0"/>
              </a:spcAft>
              <a:buSzPts val="1305"/>
              <a:buNone/>
              <a:defRPr sz="900"/>
            </a:lvl6pPr>
            <a:lvl7pPr indent="-228600" lvl="6" marL="3200400" algn="l">
              <a:spcBef>
                <a:spcPts val="600"/>
              </a:spcBef>
              <a:spcAft>
                <a:spcPts val="0"/>
              </a:spcAft>
              <a:buSzPts val="1305"/>
              <a:buNone/>
              <a:defRPr sz="900"/>
            </a:lvl7pPr>
            <a:lvl8pPr indent="-228600" lvl="7" marL="3657600" algn="l">
              <a:spcBef>
                <a:spcPts val="600"/>
              </a:spcBef>
              <a:spcAft>
                <a:spcPts val="0"/>
              </a:spcAft>
              <a:buSzPts val="1305"/>
              <a:buNone/>
              <a:defRPr sz="900"/>
            </a:lvl8pPr>
            <a:lvl9pPr indent="-228600" lvl="8" marL="4114800" algn="l">
              <a:spcBef>
                <a:spcPts val="600"/>
              </a:spcBef>
              <a:spcAft>
                <a:spcPts val="600"/>
              </a:spcAft>
              <a:buSzPts val="1305"/>
              <a:buNone/>
              <a:defRPr sz="900"/>
            </a:lvl9pPr>
          </a:lstStyle>
          <a:p/>
        </p:txBody>
      </p:sp>
      <p:sp>
        <p:nvSpPr>
          <p:cNvPr id="122" name="Google Shape;122;p14"/>
          <p:cNvSpPr txBox="1"/>
          <p:nvPr>
            <p:ph idx="10" type="dt"/>
          </p:nvPr>
        </p:nvSpPr>
        <p:spPr>
          <a:xfrm>
            <a:off x="9732656" y="5883275"/>
            <a:ext cx="11430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3" name="Google Shape;123;p14"/>
          <p:cNvSpPr txBox="1"/>
          <p:nvPr>
            <p:ph idx="11" type="ftr"/>
          </p:nvPr>
        </p:nvSpPr>
        <p:spPr>
          <a:xfrm>
            <a:off x="2572279" y="5883275"/>
            <a:ext cx="7084177"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4" name="Google Shape;124;p14"/>
          <p:cNvSpPr txBox="1"/>
          <p:nvPr>
            <p:ph idx="12" type="sldNum"/>
          </p:nvPr>
        </p:nvSpPr>
        <p:spPr>
          <a:xfrm>
            <a:off x="10951856" y="5883275"/>
            <a:ext cx="5511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aption">
  <p:cSld name="Title and Caption">
    <p:spTree>
      <p:nvGrpSpPr>
        <p:cNvPr id="125" name="Shape 125"/>
        <p:cNvGrpSpPr/>
        <p:nvPr/>
      </p:nvGrpSpPr>
      <p:grpSpPr>
        <a:xfrm>
          <a:off x="0" y="0"/>
          <a:ext cx="0" cy="0"/>
          <a:chOff x="0" y="0"/>
          <a:chExt cx="0" cy="0"/>
        </a:xfrm>
      </p:grpSpPr>
      <p:sp>
        <p:nvSpPr>
          <p:cNvPr id="126" name="Google Shape;126;p15"/>
          <p:cNvSpPr txBox="1"/>
          <p:nvPr>
            <p:ph type="title"/>
          </p:nvPr>
        </p:nvSpPr>
        <p:spPr>
          <a:xfrm>
            <a:off x="1484312" y="685800"/>
            <a:ext cx="10018711" cy="3048000"/>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Clr>
                <a:schemeClr val="dk1"/>
              </a:buClr>
              <a:buSzPts val="3200"/>
              <a:buFont typeface="Corbel"/>
              <a:buNone/>
              <a:defRPr b="0" sz="32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7" name="Google Shape;127;p15"/>
          <p:cNvSpPr txBox="1"/>
          <p:nvPr>
            <p:ph idx="1" type="body"/>
          </p:nvPr>
        </p:nvSpPr>
        <p:spPr>
          <a:xfrm>
            <a:off x="1484312" y="4343400"/>
            <a:ext cx="10018713" cy="1447800"/>
          </a:xfrm>
          <a:prstGeom prst="rect">
            <a:avLst/>
          </a:prstGeom>
          <a:noFill/>
          <a:ln>
            <a:noFill/>
          </a:ln>
        </p:spPr>
        <p:txBody>
          <a:bodyPr anchorCtr="0" anchor="ctr" bIns="45700" lIns="91425" spcFirstLastPara="1" rIns="91425" wrap="square" tIns="45700">
            <a:noAutofit/>
          </a:bodyPr>
          <a:lstStyle>
            <a:lvl1pPr indent="-228600" lvl="0" marL="457200" algn="ctr">
              <a:spcBef>
                <a:spcPts val="400"/>
              </a:spcBef>
              <a:spcAft>
                <a:spcPts val="0"/>
              </a:spcAft>
              <a:buSzPts val="2900"/>
              <a:buNone/>
              <a:defRPr sz="2000">
                <a:solidFill>
                  <a:schemeClr val="dk1"/>
                </a:solidFill>
              </a:defRPr>
            </a:lvl1pPr>
            <a:lvl2pPr indent="-228600" lvl="1" marL="914400" algn="l">
              <a:spcBef>
                <a:spcPts val="600"/>
              </a:spcBef>
              <a:spcAft>
                <a:spcPts val="0"/>
              </a:spcAft>
              <a:buSzPts val="2610"/>
              <a:buNone/>
              <a:defRPr sz="1800">
                <a:solidFill>
                  <a:srgbClr val="888888"/>
                </a:solidFill>
              </a:defRPr>
            </a:lvl2pPr>
            <a:lvl3pPr indent="-228600" lvl="2" marL="1371600" algn="l">
              <a:spcBef>
                <a:spcPts val="600"/>
              </a:spcBef>
              <a:spcAft>
                <a:spcPts val="0"/>
              </a:spcAft>
              <a:buSzPts val="2320"/>
              <a:buNone/>
              <a:defRPr sz="1600">
                <a:solidFill>
                  <a:srgbClr val="888888"/>
                </a:solidFill>
              </a:defRPr>
            </a:lvl3pPr>
            <a:lvl4pPr indent="-228600" lvl="3" marL="1828800" algn="l">
              <a:spcBef>
                <a:spcPts val="600"/>
              </a:spcBef>
              <a:spcAft>
                <a:spcPts val="0"/>
              </a:spcAft>
              <a:buSzPts val="2030"/>
              <a:buNone/>
              <a:defRPr sz="1400">
                <a:solidFill>
                  <a:srgbClr val="888888"/>
                </a:solidFill>
              </a:defRPr>
            </a:lvl4pPr>
            <a:lvl5pPr indent="-228600" lvl="4" marL="2286000" algn="l">
              <a:spcBef>
                <a:spcPts val="600"/>
              </a:spcBef>
              <a:spcAft>
                <a:spcPts val="0"/>
              </a:spcAft>
              <a:buSzPts val="2030"/>
              <a:buNone/>
              <a:defRPr sz="1400">
                <a:solidFill>
                  <a:srgbClr val="888888"/>
                </a:solidFill>
              </a:defRPr>
            </a:lvl5pPr>
            <a:lvl6pPr indent="-228600" lvl="5" marL="2743200" algn="l">
              <a:spcBef>
                <a:spcPts val="600"/>
              </a:spcBef>
              <a:spcAft>
                <a:spcPts val="0"/>
              </a:spcAft>
              <a:buSzPts val="2030"/>
              <a:buNone/>
              <a:defRPr sz="1400">
                <a:solidFill>
                  <a:srgbClr val="888888"/>
                </a:solidFill>
              </a:defRPr>
            </a:lvl6pPr>
            <a:lvl7pPr indent="-228600" lvl="6" marL="3200400" algn="l">
              <a:spcBef>
                <a:spcPts val="600"/>
              </a:spcBef>
              <a:spcAft>
                <a:spcPts val="0"/>
              </a:spcAft>
              <a:buSzPts val="2030"/>
              <a:buNone/>
              <a:defRPr sz="1400">
                <a:solidFill>
                  <a:srgbClr val="888888"/>
                </a:solidFill>
              </a:defRPr>
            </a:lvl7pPr>
            <a:lvl8pPr indent="-228600" lvl="7" marL="3657600" algn="l">
              <a:spcBef>
                <a:spcPts val="600"/>
              </a:spcBef>
              <a:spcAft>
                <a:spcPts val="0"/>
              </a:spcAft>
              <a:buSzPts val="2030"/>
              <a:buNone/>
              <a:defRPr sz="1400">
                <a:solidFill>
                  <a:srgbClr val="888888"/>
                </a:solidFill>
              </a:defRPr>
            </a:lvl8pPr>
            <a:lvl9pPr indent="-228600" lvl="8" marL="4114800" algn="l">
              <a:spcBef>
                <a:spcPts val="600"/>
              </a:spcBef>
              <a:spcAft>
                <a:spcPts val="600"/>
              </a:spcAft>
              <a:buSzPts val="2030"/>
              <a:buNone/>
              <a:defRPr sz="1400">
                <a:solidFill>
                  <a:srgbClr val="888888"/>
                </a:solidFill>
              </a:defRPr>
            </a:lvl9pPr>
          </a:lstStyle>
          <a:p/>
        </p:txBody>
      </p:sp>
      <p:sp>
        <p:nvSpPr>
          <p:cNvPr id="128" name="Google Shape;128;p15"/>
          <p:cNvSpPr txBox="1"/>
          <p:nvPr>
            <p:ph idx="10" type="dt"/>
          </p:nvPr>
        </p:nvSpPr>
        <p:spPr>
          <a:xfrm>
            <a:off x="9732656" y="5883275"/>
            <a:ext cx="11430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9" name="Google Shape;129;p15"/>
          <p:cNvSpPr txBox="1"/>
          <p:nvPr>
            <p:ph idx="11" type="ftr"/>
          </p:nvPr>
        </p:nvSpPr>
        <p:spPr>
          <a:xfrm>
            <a:off x="2572279" y="5883275"/>
            <a:ext cx="7084177"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0" name="Google Shape;130;p15"/>
          <p:cNvSpPr txBox="1"/>
          <p:nvPr>
            <p:ph idx="12" type="sldNum"/>
          </p:nvPr>
        </p:nvSpPr>
        <p:spPr>
          <a:xfrm>
            <a:off x="10951856" y="5883275"/>
            <a:ext cx="5511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with Caption">
  <p:cSld name="Quote with Caption">
    <p:spTree>
      <p:nvGrpSpPr>
        <p:cNvPr id="131" name="Shape 131"/>
        <p:cNvGrpSpPr/>
        <p:nvPr/>
      </p:nvGrpSpPr>
      <p:grpSpPr>
        <a:xfrm>
          <a:off x="0" y="0"/>
          <a:ext cx="0" cy="0"/>
          <a:chOff x="0" y="0"/>
          <a:chExt cx="0" cy="0"/>
        </a:xfrm>
      </p:grpSpPr>
      <p:sp>
        <p:nvSpPr>
          <p:cNvPr id="132" name="Google Shape;132;p16"/>
          <p:cNvSpPr txBox="1"/>
          <p:nvPr/>
        </p:nvSpPr>
        <p:spPr>
          <a:xfrm>
            <a:off x="1598612" y="863023"/>
            <a:ext cx="609600" cy="584776"/>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chemeClr val="dk1"/>
              </a:buClr>
              <a:buSzPts val="8000"/>
              <a:buFont typeface="Corbel"/>
              <a:buNone/>
            </a:pPr>
            <a:r>
              <a:rPr b="0" lang="en-GB" sz="8000" cap="none">
                <a:solidFill>
                  <a:schemeClr val="dk1"/>
                </a:solidFill>
                <a:latin typeface="Corbel"/>
                <a:ea typeface="Corbel"/>
                <a:cs typeface="Corbel"/>
                <a:sym typeface="Corbel"/>
              </a:rPr>
              <a:t>“</a:t>
            </a:r>
            <a:endParaRPr/>
          </a:p>
        </p:txBody>
      </p:sp>
      <p:sp>
        <p:nvSpPr>
          <p:cNvPr id="133" name="Google Shape;133;p16"/>
          <p:cNvSpPr txBox="1"/>
          <p:nvPr/>
        </p:nvSpPr>
        <p:spPr>
          <a:xfrm>
            <a:off x="10893425" y="2819399"/>
            <a:ext cx="609600" cy="584776"/>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Clr>
                <a:schemeClr val="dk1"/>
              </a:buClr>
              <a:buSzPts val="8000"/>
              <a:buFont typeface="Corbel"/>
              <a:buNone/>
            </a:pPr>
            <a:r>
              <a:rPr b="0" lang="en-GB" sz="8000" cap="none">
                <a:solidFill>
                  <a:schemeClr val="dk1"/>
                </a:solidFill>
                <a:latin typeface="Corbel"/>
                <a:ea typeface="Corbel"/>
                <a:cs typeface="Corbel"/>
                <a:sym typeface="Corbel"/>
              </a:rPr>
              <a:t>”</a:t>
            </a:r>
            <a:endParaRPr/>
          </a:p>
        </p:txBody>
      </p:sp>
      <p:sp>
        <p:nvSpPr>
          <p:cNvPr id="134" name="Google Shape;134;p16"/>
          <p:cNvSpPr txBox="1"/>
          <p:nvPr>
            <p:ph type="title"/>
          </p:nvPr>
        </p:nvSpPr>
        <p:spPr>
          <a:xfrm>
            <a:off x="2208212" y="685800"/>
            <a:ext cx="8990012" cy="2743199"/>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Clr>
                <a:schemeClr val="dk1"/>
              </a:buClr>
              <a:buSzPts val="3200"/>
              <a:buFont typeface="Corbel"/>
              <a:buNone/>
              <a:defRPr b="0" sz="3200" cap="none">
                <a:solidFill>
                  <a:schemeClr val="dk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5" name="Google Shape;135;p16"/>
          <p:cNvSpPr txBox="1"/>
          <p:nvPr>
            <p:ph idx="1" type="body"/>
          </p:nvPr>
        </p:nvSpPr>
        <p:spPr>
          <a:xfrm>
            <a:off x="2436811" y="3428999"/>
            <a:ext cx="8532815" cy="381000"/>
          </a:xfrm>
          <a:prstGeom prst="rect">
            <a:avLst/>
          </a:prstGeom>
          <a:noFill/>
          <a:ln>
            <a:noFill/>
          </a:ln>
        </p:spPr>
        <p:txBody>
          <a:bodyPr anchorCtr="0" anchor="ctr" bIns="45700" lIns="91425" spcFirstLastPara="1" rIns="91425" wrap="square" tIns="45700">
            <a:noAutofit/>
          </a:bodyPr>
          <a:lstStyle>
            <a:lvl1pPr indent="-228600" lvl="0" marL="457200" algn="l">
              <a:spcBef>
                <a:spcPts val="360"/>
              </a:spcBef>
              <a:spcAft>
                <a:spcPts val="0"/>
              </a:spcAft>
              <a:buSzPts val="2610"/>
              <a:buFont typeface="Corbel"/>
              <a:buNone/>
              <a:defRPr sz="1800"/>
            </a:lvl1pPr>
            <a:lvl2pPr indent="-228600" lvl="1" marL="914400" algn="l">
              <a:spcBef>
                <a:spcPts val="600"/>
              </a:spcBef>
              <a:spcAft>
                <a:spcPts val="0"/>
              </a:spcAft>
              <a:buSzPts val="2900"/>
              <a:buFont typeface="Corbel"/>
              <a:buNone/>
              <a:defRPr/>
            </a:lvl2pPr>
            <a:lvl3pPr indent="-228600" lvl="2" marL="1371600" algn="l">
              <a:spcBef>
                <a:spcPts val="600"/>
              </a:spcBef>
              <a:spcAft>
                <a:spcPts val="0"/>
              </a:spcAft>
              <a:buSzPts val="2610"/>
              <a:buFont typeface="Corbel"/>
              <a:buNone/>
              <a:defRPr/>
            </a:lvl3pPr>
            <a:lvl4pPr indent="-228600" lvl="3" marL="1828800" algn="l">
              <a:spcBef>
                <a:spcPts val="600"/>
              </a:spcBef>
              <a:spcAft>
                <a:spcPts val="0"/>
              </a:spcAft>
              <a:buSzPts val="2320"/>
              <a:buFont typeface="Corbel"/>
              <a:buNone/>
              <a:defRPr/>
            </a:lvl4pPr>
            <a:lvl5pPr indent="-228600" lvl="4" marL="2286000" algn="l">
              <a:spcBef>
                <a:spcPts val="600"/>
              </a:spcBef>
              <a:spcAft>
                <a:spcPts val="0"/>
              </a:spcAft>
              <a:buSzPts val="2030"/>
              <a:buFont typeface="Corbel"/>
              <a:buNone/>
              <a:defRPr/>
            </a:lvl5pPr>
            <a:lvl6pPr indent="-394335" lvl="5" marL="2743200" algn="l">
              <a:spcBef>
                <a:spcPts val="600"/>
              </a:spcBef>
              <a:spcAft>
                <a:spcPts val="0"/>
              </a:spcAft>
              <a:buSzPts val="2610"/>
              <a:buChar char="•"/>
              <a:defRPr/>
            </a:lvl6pPr>
            <a:lvl7pPr indent="-394335" lvl="6" marL="3200400" algn="l">
              <a:spcBef>
                <a:spcPts val="600"/>
              </a:spcBef>
              <a:spcAft>
                <a:spcPts val="0"/>
              </a:spcAft>
              <a:buSzPts val="2610"/>
              <a:buChar char="•"/>
              <a:defRPr/>
            </a:lvl7pPr>
            <a:lvl8pPr indent="-394334" lvl="7" marL="3657600" algn="l">
              <a:spcBef>
                <a:spcPts val="600"/>
              </a:spcBef>
              <a:spcAft>
                <a:spcPts val="0"/>
              </a:spcAft>
              <a:buSzPts val="2610"/>
              <a:buChar char="•"/>
              <a:defRPr/>
            </a:lvl8pPr>
            <a:lvl9pPr indent="-394334" lvl="8" marL="4114800" algn="l">
              <a:spcBef>
                <a:spcPts val="600"/>
              </a:spcBef>
              <a:spcAft>
                <a:spcPts val="600"/>
              </a:spcAft>
              <a:buSzPts val="2610"/>
              <a:buChar char="•"/>
              <a:defRPr/>
            </a:lvl9pPr>
          </a:lstStyle>
          <a:p/>
        </p:txBody>
      </p:sp>
      <p:sp>
        <p:nvSpPr>
          <p:cNvPr id="136" name="Google Shape;136;p16"/>
          <p:cNvSpPr txBox="1"/>
          <p:nvPr>
            <p:ph idx="2" type="body"/>
          </p:nvPr>
        </p:nvSpPr>
        <p:spPr>
          <a:xfrm>
            <a:off x="1484311" y="4343400"/>
            <a:ext cx="10018711" cy="1447800"/>
          </a:xfrm>
          <a:prstGeom prst="rect">
            <a:avLst/>
          </a:prstGeom>
          <a:noFill/>
          <a:ln>
            <a:noFill/>
          </a:ln>
        </p:spPr>
        <p:txBody>
          <a:bodyPr anchorCtr="0" anchor="ctr" bIns="45700" lIns="91425" spcFirstLastPara="1" rIns="91425" wrap="square" tIns="45700">
            <a:noAutofit/>
          </a:bodyPr>
          <a:lstStyle>
            <a:lvl1pPr indent="-228600" lvl="0" marL="457200" algn="ctr">
              <a:spcBef>
                <a:spcPts val="400"/>
              </a:spcBef>
              <a:spcAft>
                <a:spcPts val="0"/>
              </a:spcAft>
              <a:buSzPts val="2900"/>
              <a:buNone/>
              <a:defRPr sz="2000">
                <a:solidFill>
                  <a:schemeClr val="dk1"/>
                </a:solidFill>
              </a:defRPr>
            </a:lvl1pPr>
            <a:lvl2pPr indent="-228600" lvl="1" marL="914400" algn="l">
              <a:spcBef>
                <a:spcPts val="600"/>
              </a:spcBef>
              <a:spcAft>
                <a:spcPts val="0"/>
              </a:spcAft>
              <a:buSzPts val="2610"/>
              <a:buNone/>
              <a:defRPr sz="1800">
                <a:solidFill>
                  <a:srgbClr val="888888"/>
                </a:solidFill>
              </a:defRPr>
            </a:lvl2pPr>
            <a:lvl3pPr indent="-228600" lvl="2" marL="1371600" algn="l">
              <a:spcBef>
                <a:spcPts val="600"/>
              </a:spcBef>
              <a:spcAft>
                <a:spcPts val="0"/>
              </a:spcAft>
              <a:buSzPts val="2320"/>
              <a:buNone/>
              <a:defRPr sz="1600">
                <a:solidFill>
                  <a:srgbClr val="888888"/>
                </a:solidFill>
              </a:defRPr>
            </a:lvl3pPr>
            <a:lvl4pPr indent="-228600" lvl="3" marL="1828800" algn="l">
              <a:spcBef>
                <a:spcPts val="600"/>
              </a:spcBef>
              <a:spcAft>
                <a:spcPts val="0"/>
              </a:spcAft>
              <a:buSzPts val="2030"/>
              <a:buNone/>
              <a:defRPr sz="1400">
                <a:solidFill>
                  <a:srgbClr val="888888"/>
                </a:solidFill>
              </a:defRPr>
            </a:lvl4pPr>
            <a:lvl5pPr indent="-228600" lvl="4" marL="2286000" algn="l">
              <a:spcBef>
                <a:spcPts val="600"/>
              </a:spcBef>
              <a:spcAft>
                <a:spcPts val="0"/>
              </a:spcAft>
              <a:buSzPts val="2030"/>
              <a:buNone/>
              <a:defRPr sz="1400">
                <a:solidFill>
                  <a:srgbClr val="888888"/>
                </a:solidFill>
              </a:defRPr>
            </a:lvl5pPr>
            <a:lvl6pPr indent="-228600" lvl="5" marL="2743200" algn="l">
              <a:spcBef>
                <a:spcPts val="600"/>
              </a:spcBef>
              <a:spcAft>
                <a:spcPts val="0"/>
              </a:spcAft>
              <a:buSzPts val="2030"/>
              <a:buNone/>
              <a:defRPr sz="1400">
                <a:solidFill>
                  <a:srgbClr val="888888"/>
                </a:solidFill>
              </a:defRPr>
            </a:lvl6pPr>
            <a:lvl7pPr indent="-228600" lvl="6" marL="3200400" algn="l">
              <a:spcBef>
                <a:spcPts val="600"/>
              </a:spcBef>
              <a:spcAft>
                <a:spcPts val="0"/>
              </a:spcAft>
              <a:buSzPts val="2030"/>
              <a:buNone/>
              <a:defRPr sz="1400">
                <a:solidFill>
                  <a:srgbClr val="888888"/>
                </a:solidFill>
              </a:defRPr>
            </a:lvl7pPr>
            <a:lvl8pPr indent="-228600" lvl="7" marL="3657600" algn="l">
              <a:spcBef>
                <a:spcPts val="600"/>
              </a:spcBef>
              <a:spcAft>
                <a:spcPts val="0"/>
              </a:spcAft>
              <a:buSzPts val="2030"/>
              <a:buNone/>
              <a:defRPr sz="1400">
                <a:solidFill>
                  <a:srgbClr val="888888"/>
                </a:solidFill>
              </a:defRPr>
            </a:lvl8pPr>
            <a:lvl9pPr indent="-228600" lvl="8" marL="4114800" algn="l">
              <a:spcBef>
                <a:spcPts val="600"/>
              </a:spcBef>
              <a:spcAft>
                <a:spcPts val="600"/>
              </a:spcAft>
              <a:buSzPts val="2030"/>
              <a:buNone/>
              <a:defRPr sz="1400">
                <a:solidFill>
                  <a:srgbClr val="888888"/>
                </a:solidFill>
              </a:defRPr>
            </a:lvl9pPr>
          </a:lstStyle>
          <a:p/>
        </p:txBody>
      </p:sp>
      <p:sp>
        <p:nvSpPr>
          <p:cNvPr id="137" name="Google Shape;137;p16"/>
          <p:cNvSpPr txBox="1"/>
          <p:nvPr>
            <p:ph idx="10" type="dt"/>
          </p:nvPr>
        </p:nvSpPr>
        <p:spPr>
          <a:xfrm>
            <a:off x="9732656" y="5883275"/>
            <a:ext cx="11430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8" name="Google Shape;138;p16"/>
          <p:cNvSpPr txBox="1"/>
          <p:nvPr>
            <p:ph idx="11" type="ftr"/>
          </p:nvPr>
        </p:nvSpPr>
        <p:spPr>
          <a:xfrm>
            <a:off x="2572279" y="5883275"/>
            <a:ext cx="7084177"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9" name="Google Shape;139;p16"/>
          <p:cNvSpPr txBox="1"/>
          <p:nvPr>
            <p:ph idx="12" type="sldNum"/>
          </p:nvPr>
        </p:nvSpPr>
        <p:spPr>
          <a:xfrm>
            <a:off x="10951856" y="5883275"/>
            <a:ext cx="5511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Name Card">
  <p:cSld name="Name Card">
    <p:spTree>
      <p:nvGrpSpPr>
        <p:cNvPr id="140" name="Shape 140"/>
        <p:cNvGrpSpPr/>
        <p:nvPr/>
      </p:nvGrpSpPr>
      <p:grpSpPr>
        <a:xfrm>
          <a:off x="0" y="0"/>
          <a:ext cx="0" cy="0"/>
          <a:chOff x="0" y="0"/>
          <a:chExt cx="0" cy="0"/>
        </a:xfrm>
      </p:grpSpPr>
      <p:sp>
        <p:nvSpPr>
          <p:cNvPr id="141" name="Google Shape;141;p17"/>
          <p:cNvSpPr txBox="1"/>
          <p:nvPr>
            <p:ph type="title"/>
          </p:nvPr>
        </p:nvSpPr>
        <p:spPr>
          <a:xfrm>
            <a:off x="1484313" y="3308581"/>
            <a:ext cx="10018709" cy="1468800"/>
          </a:xfrm>
          <a:prstGeom prst="rect">
            <a:avLst/>
          </a:prstGeom>
          <a:noFill/>
          <a:ln>
            <a:noFill/>
          </a:ln>
        </p:spPr>
        <p:txBody>
          <a:bodyPr anchorCtr="0" anchor="b" bIns="45700" lIns="91425" spcFirstLastPara="1" rIns="91425" wrap="square" tIns="45700">
            <a:noAutofit/>
          </a:bodyPr>
          <a:lstStyle>
            <a:lvl1pPr lvl="0" algn="r">
              <a:spcBef>
                <a:spcPts val="0"/>
              </a:spcBef>
              <a:spcAft>
                <a:spcPts val="0"/>
              </a:spcAft>
              <a:buClr>
                <a:schemeClr val="dk1"/>
              </a:buClr>
              <a:buSzPts val="3200"/>
              <a:buFont typeface="Corbel"/>
              <a:buNone/>
              <a:defRPr b="0" sz="32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2" name="Google Shape;142;p17"/>
          <p:cNvSpPr txBox="1"/>
          <p:nvPr>
            <p:ph idx="1" type="body"/>
          </p:nvPr>
        </p:nvSpPr>
        <p:spPr>
          <a:xfrm>
            <a:off x="1484312" y="4777381"/>
            <a:ext cx="10018710" cy="860400"/>
          </a:xfrm>
          <a:prstGeom prst="rect">
            <a:avLst/>
          </a:prstGeom>
          <a:noFill/>
          <a:ln>
            <a:noFill/>
          </a:ln>
        </p:spPr>
        <p:txBody>
          <a:bodyPr anchorCtr="0" anchor="t" bIns="45700" lIns="91425" spcFirstLastPara="1" rIns="91425" wrap="square" tIns="45700">
            <a:noAutofit/>
          </a:bodyPr>
          <a:lstStyle>
            <a:lvl1pPr indent="-228600" lvl="0" marL="457200" algn="r">
              <a:spcBef>
                <a:spcPts val="400"/>
              </a:spcBef>
              <a:spcAft>
                <a:spcPts val="0"/>
              </a:spcAft>
              <a:buSzPts val="2900"/>
              <a:buNone/>
              <a:defRPr sz="2000">
                <a:solidFill>
                  <a:schemeClr val="dk1"/>
                </a:solidFill>
              </a:defRPr>
            </a:lvl1pPr>
            <a:lvl2pPr indent="-228600" lvl="1" marL="914400" algn="l">
              <a:spcBef>
                <a:spcPts val="600"/>
              </a:spcBef>
              <a:spcAft>
                <a:spcPts val="0"/>
              </a:spcAft>
              <a:buSzPts val="2610"/>
              <a:buNone/>
              <a:defRPr sz="1800">
                <a:solidFill>
                  <a:srgbClr val="888888"/>
                </a:solidFill>
              </a:defRPr>
            </a:lvl2pPr>
            <a:lvl3pPr indent="-228600" lvl="2" marL="1371600" algn="l">
              <a:spcBef>
                <a:spcPts val="600"/>
              </a:spcBef>
              <a:spcAft>
                <a:spcPts val="0"/>
              </a:spcAft>
              <a:buSzPts val="2320"/>
              <a:buNone/>
              <a:defRPr sz="1600">
                <a:solidFill>
                  <a:srgbClr val="888888"/>
                </a:solidFill>
              </a:defRPr>
            </a:lvl3pPr>
            <a:lvl4pPr indent="-228600" lvl="3" marL="1828800" algn="l">
              <a:spcBef>
                <a:spcPts val="600"/>
              </a:spcBef>
              <a:spcAft>
                <a:spcPts val="0"/>
              </a:spcAft>
              <a:buSzPts val="2030"/>
              <a:buNone/>
              <a:defRPr sz="1400">
                <a:solidFill>
                  <a:srgbClr val="888888"/>
                </a:solidFill>
              </a:defRPr>
            </a:lvl4pPr>
            <a:lvl5pPr indent="-228600" lvl="4" marL="2286000" algn="l">
              <a:spcBef>
                <a:spcPts val="600"/>
              </a:spcBef>
              <a:spcAft>
                <a:spcPts val="0"/>
              </a:spcAft>
              <a:buSzPts val="2030"/>
              <a:buNone/>
              <a:defRPr sz="1400">
                <a:solidFill>
                  <a:srgbClr val="888888"/>
                </a:solidFill>
              </a:defRPr>
            </a:lvl5pPr>
            <a:lvl6pPr indent="-228600" lvl="5" marL="2743200" algn="l">
              <a:spcBef>
                <a:spcPts val="600"/>
              </a:spcBef>
              <a:spcAft>
                <a:spcPts val="0"/>
              </a:spcAft>
              <a:buSzPts val="2030"/>
              <a:buNone/>
              <a:defRPr sz="1400">
                <a:solidFill>
                  <a:srgbClr val="888888"/>
                </a:solidFill>
              </a:defRPr>
            </a:lvl6pPr>
            <a:lvl7pPr indent="-228600" lvl="6" marL="3200400" algn="l">
              <a:spcBef>
                <a:spcPts val="600"/>
              </a:spcBef>
              <a:spcAft>
                <a:spcPts val="0"/>
              </a:spcAft>
              <a:buSzPts val="2030"/>
              <a:buNone/>
              <a:defRPr sz="1400">
                <a:solidFill>
                  <a:srgbClr val="888888"/>
                </a:solidFill>
              </a:defRPr>
            </a:lvl7pPr>
            <a:lvl8pPr indent="-228600" lvl="7" marL="3657600" algn="l">
              <a:spcBef>
                <a:spcPts val="600"/>
              </a:spcBef>
              <a:spcAft>
                <a:spcPts val="0"/>
              </a:spcAft>
              <a:buSzPts val="2030"/>
              <a:buNone/>
              <a:defRPr sz="1400">
                <a:solidFill>
                  <a:srgbClr val="888888"/>
                </a:solidFill>
              </a:defRPr>
            </a:lvl8pPr>
            <a:lvl9pPr indent="-228600" lvl="8" marL="4114800" algn="l">
              <a:spcBef>
                <a:spcPts val="600"/>
              </a:spcBef>
              <a:spcAft>
                <a:spcPts val="600"/>
              </a:spcAft>
              <a:buSzPts val="2030"/>
              <a:buNone/>
              <a:defRPr sz="1400">
                <a:solidFill>
                  <a:srgbClr val="888888"/>
                </a:solidFill>
              </a:defRPr>
            </a:lvl9pPr>
          </a:lstStyle>
          <a:p/>
        </p:txBody>
      </p:sp>
      <p:sp>
        <p:nvSpPr>
          <p:cNvPr id="143" name="Google Shape;143;p17"/>
          <p:cNvSpPr txBox="1"/>
          <p:nvPr>
            <p:ph idx="10" type="dt"/>
          </p:nvPr>
        </p:nvSpPr>
        <p:spPr>
          <a:xfrm>
            <a:off x="9732656" y="5883275"/>
            <a:ext cx="11430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4" name="Google Shape;144;p17"/>
          <p:cNvSpPr txBox="1"/>
          <p:nvPr>
            <p:ph idx="11" type="ftr"/>
          </p:nvPr>
        </p:nvSpPr>
        <p:spPr>
          <a:xfrm>
            <a:off x="2572279" y="5883275"/>
            <a:ext cx="7084177"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5" name="Google Shape;145;p17"/>
          <p:cNvSpPr txBox="1"/>
          <p:nvPr>
            <p:ph idx="12" type="sldNum"/>
          </p:nvPr>
        </p:nvSpPr>
        <p:spPr>
          <a:xfrm>
            <a:off x="10951856" y="5883275"/>
            <a:ext cx="5511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Name Card">
  <p:cSld name="Quote Name Card">
    <p:spTree>
      <p:nvGrpSpPr>
        <p:cNvPr id="146" name="Shape 146"/>
        <p:cNvGrpSpPr/>
        <p:nvPr/>
      </p:nvGrpSpPr>
      <p:grpSpPr>
        <a:xfrm>
          <a:off x="0" y="0"/>
          <a:ext cx="0" cy="0"/>
          <a:chOff x="0" y="0"/>
          <a:chExt cx="0" cy="0"/>
        </a:xfrm>
      </p:grpSpPr>
      <p:sp>
        <p:nvSpPr>
          <p:cNvPr id="147" name="Google Shape;147;p18"/>
          <p:cNvSpPr txBox="1"/>
          <p:nvPr/>
        </p:nvSpPr>
        <p:spPr>
          <a:xfrm>
            <a:off x="1598612" y="863023"/>
            <a:ext cx="609600" cy="584776"/>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chemeClr val="dk1"/>
              </a:buClr>
              <a:buSzPts val="8000"/>
              <a:buFont typeface="Corbel"/>
              <a:buNone/>
            </a:pPr>
            <a:r>
              <a:rPr b="0" lang="en-GB" sz="8000" cap="none">
                <a:solidFill>
                  <a:schemeClr val="dk1"/>
                </a:solidFill>
                <a:latin typeface="Corbel"/>
                <a:ea typeface="Corbel"/>
                <a:cs typeface="Corbel"/>
                <a:sym typeface="Corbel"/>
              </a:rPr>
              <a:t>“</a:t>
            </a:r>
            <a:endParaRPr/>
          </a:p>
        </p:txBody>
      </p:sp>
      <p:sp>
        <p:nvSpPr>
          <p:cNvPr id="148" name="Google Shape;148;p18"/>
          <p:cNvSpPr txBox="1"/>
          <p:nvPr/>
        </p:nvSpPr>
        <p:spPr>
          <a:xfrm>
            <a:off x="10893425" y="2819399"/>
            <a:ext cx="609600" cy="584776"/>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Clr>
                <a:schemeClr val="dk1"/>
              </a:buClr>
              <a:buSzPts val="8000"/>
              <a:buFont typeface="Corbel"/>
              <a:buNone/>
            </a:pPr>
            <a:r>
              <a:rPr b="0" lang="en-GB" sz="8000" cap="none">
                <a:solidFill>
                  <a:schemeClr val="dk1"/>
                </a:solidFill>
                <a:latin typeface="Corbel"/>
                <a:ea typeface="Corbel"/>
                <a:cs typeface="Corbel"/>
                <a:sym typeface="Corbel"/>
              </a:rPr>
              <a:t>”</a:t>
            </a:r>
            <a:endParaRPr/>
          </a:p>
        </p:txBody>
      </p:sp>
      <p:sp>
        <p:nvSpPr>
          <p:cNvPr id="149" name="Google Shape;149;p18"/>
          <p:cNvSpPr txBox="1"/>
          <p:nvPr>
            <p:ph type="title"/>
          </p:nvPr>
        </p:nvSpPr>
        <p:spPr>
          <a:xfrm>
            <a:off x="2208212" y="685800"/>
            <a:ext cx="8990012" cy="2743199"/>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Clr>
                <a:schemeClr val="dk1"/>
              </a:buClr>
              <a:buSzPts val="3200"/>
              <a:buFont typeface="Corbel"/>
              <a:buNone/>
              <a:defRPr b="0" sz="3200" cap="none">
                <a:solidFill>
                  <a:schemeClr val="dk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50" name="Google Shape;150;p18"/>
          <p:cNvSpPr txBox="1"/>
          <p:nvPr>
            <p:ph idx="1" type="body"/>
          </p:nvPr>
        </p:nvSpPr>
        <p:spPr>
          <a:xfrm>
            <a:off x="1484313" y="3886200"/>
            <a:ext cx="10018710" cy="889000"/>
          </a:xfrm>
          <a:prstGeom prst="rect">
            <a:avLst/>
          </a:prstGeom>
          <a:noFill/>
          <a:ln>
            <a:noFill/>
          </a:ln>
        </p:spPr>
        <p:txBody>
          <a:bodyPr anchorCtr="0" anchor="b" bIns="45700" lIns="91425" spcFirstLastPara="1" rIns="91425" wrap="square" tIns="45700">
            <a:noAutofit/>
          </a:bodyPr>
          <a:lstStyle>
            <a:lvl1pPr indent="-228600" lvl="0" marL="457200" algn="r">
              <a:spcBef>
                <a:spcPts val="480"/>
              </a:spcBef>
              <a:spcAft>
                <a:spcPts val="0"/>
              </a:spcAft>
              <a:buSzPts val="3480"/>
              <a:buNone/>
              <a:defRPr b="0" sz="2400" cap="none">
                <a:solidFill>
                  <a:schemeClr val="dk1"/>
                </a:solidFill>
              </a:defRPr>
            </a:lvl1pPr>
            <a:lvl2pPr indent="-394335" lvl="1" marL="914400" algn="l">
              <a:spcBef>
                <a:spcPts val="600"/>
              </a:spcBef>
              <a:spcAft>
                <a:spcPts val="0"/>
              </a:spcAft>
              <a:buSzPts val="2610"/>
              <a:buChar char="•"/>
              <a:defRPr/>
            </a:lvl2pPr>
            <a:lvl3pPr indent="-394335" lvl="2" marL="1371600" algn="l">
              <a:spcBef>
                <a:spcPts val="600"/>
              </a:spcBef>
              <a:spcAft>
                <a:spcPts val="0"/>
              </a:spcAft>
              <a:buSzPts val="2610"/>
              <a:buChar char="•"/>
              <a:defRPr/>
            </a:lvl3pPr>
            <a:lvl4pPr indent="-394335" lvl="3" marL="1828800" algn="l">
              <a:spcBef>
                <a:spcPts val="600"/>
              </a:spcBef>
              <a:spcAft>
                <a:spcPts val="0"/>
              </a:spcAft>
              <a:buSzPts val="2610"/>
              <a:buChar char="•"/>
              <a:defRPr/>
            </a:lvl4pPr>
            <a:lvl5pPr indent="-394335" lvl="4" marL="2286000" algn="l">
              <a:spcBef>
                <a:spcPts val="600"/>
              </a:spcBef>
              <a:spcAft>
                <a:spcPts val="0"/>
              </a:spcAft>
              <a:buSzPts val="2610"/>
              <a:buChar char="•"/>
              <a:defRPr/>
            </a:lvl5pPr>
            <a:lvl6pPr indent="-394335" lvl="5" marL="2743200" algn="l">
              <a:spcBef>
                <a:spcPts val="600"/>
              </a:spcBef>
              <a:spcAft>
                <a:spcPts val="0"/>
              </a:spcAft>
              <a:buSzPts val="2610"/>
              <a:buChar char="•"/>
              <a:defRPr/>
            </a:lvl6pPr>
            <a:lvl7pPr indent="-394335" lvl="6" marL="3200400" algn="l">
              <a:spcBef>
                <a:spcPts val="600"/>
              </a:spcBef>
              <a:spcAft>
                <a:spcPts val="0"/>
              </a:spcAft>
              <a:buSzPts val="2610"/>
              <a:buChar char="•"/>
              <a:defRPr/>
            </a:lvl7pPr>
            <a:lvl8pPr indent="-394334" lvl="7" marL="3657600" algn="l">
              <a:spcBef>
                <a:spcPts val="600"/>
              </a:spcBef>
              <a:spcAft>
                <a:spcPts val="0"/>
              </a:spcAft>
              <a:buSzPts val="2610"/>
              <a:buChar char="•"/>
              <a:defRPr/>
            </a:lvl8pPr>
            <a:lvl9pPr indent="-394334" lvl="8" marL="4114800" algn="l">
              <a:spcBef>
                <a:spcPts val="600"/>
              </a:spcBef>
              <a:spcAft>
                <a:spcPts val="600"/>
              </a:spcAft>
              <a:buSzPts val="2610"/>
              <a:buChar char="•"/>
              <a:defRPr/>
            </a:lvl9pPr>
          </a:lstStyle>
          <a:p/>
        </p:txBody>
      </p:sp>
      <p:sp>
        <p:nvSpPr>
          <p:cNvPr id="151" name="Google Shape;151;p18"/>
          <p:cNvSpPr txBox="1"/>
          <p:nvPr>
            <p:ph idx="2" type="body"/>
          </p:nvPr>
        </p:nvSpPr>
        <p:spPr>
          <a:xfrm>
            <a:off x="1484312" y="4775200"/>
            <a:ext cx="10018710" cy="1016000"/>
          </a:xfrm>
          <a:prstGeom prst="rect">
            <a:avLst/>
          </a:prstGeom>
          <a:noFill/>
          <a:ln>
            <a:noFill/>
          </a:ln>
        </p:spPr>
        <p:txBody>
          <a:bodyPr anchorCtr="0" anchor="t" bIns="45700" lIns="91425" spcFirstLastPara="1" rIns="91425" wrap="square" tIns="45700">
            <a:noAutofit/>
          </a:bodyPr>
          <a:lstStyle>
            <a:lvl1pPr indent="-228600" lvl="0" marL="457200" algn="r">
              <a:spcBef>
                <a:spcPts val="360"/>
              </a:spcBef>
              <a:spcAft>
                <a:spcPts val="0"/>
              </a:spcAft>
              <a:buSzPts val="2610"/>
              <a:buNone/>
              <a:defRPr sz="1800">
                <a:solidFill>
                  <a:schemeClr val="dk1"/>
                </a:solidFill>
              </a:defRPr>
            </a:lvl1pPr>
            <a:lvl2pPr indent="-228600" lvl="1" marL="914400" algn="l">
              <a:spcBef>
                <a:spcPts val="600"/>
              </a:spcBef>
              <a:spcAft>
                <a:spcPts val="0"/>
              </a:spcAft>
              <a:buSzPts val="2610"/>
              <a:buNone/>
              <a:defRPr sz="1800">
                <a:solidFill>
                  <a:srgbClr val="888888"/>
                </a:solidFill>
              </a:defRPr>
            </a:lvl2pPr>
            <a:lvl3pPr indent="-228600" lvl="2" marL="1371600" algn="l">
              <a:spcBef>
                <a:spcPts val="600"/>
              </a:spcBef>
              <a:spcAft>
                <a:spcPts val="0"/>
              </a:spcAft>
              <a:buSzPts val="2320"/>
              <a:buNone/>
              <a:defRPr sz="1600">
                <a:solidFill>
                  <a:srgbClr val="888888"/>
                </a:solidFill>
              </a:defRPr>
            </a:lvl3pPr>
            <a:lvl4pPr indent="-228600" lvl="3" marL="1828800" algn="l">
              <a:spcBef>
                <a:spcPts val="600"/>
              </a:spcBef>
              <a:spcAft>
                <a:spcPts val="0"/>
              </a:spcAft>
              <a:buSzPts val="2030"/>
              <a:buNone/>
              <a:defRPr sz="1400">
                <a:solidFill>
                  <a:srgbClr val="888888"/>
                </a:solidFill>
              </a:defRPr>
            </a:lvl4pPr>
            <a:lvl5pPr indent="-228600" lvl="4" marL="2286000" algn="l">
              <a:spcBef>
                <a:spcPts val="600"/>
              </a:spcBef>
              <a:spcAft>
                <a:spcPts val="0"/>
              </a:spcAft>
              <a:buSzPts val="2030"/>
              <a:buNone/>
              <a:defRPr sz="1400">
                <a:solidFill>
                  <a:srgbClr val="888888"/>
                </a:solidFill>
              </a:defRPr>
            </a:lvl5pPr>
            <a:lvl6pPr indent="-228600" lvl="5" marL="2743200" algn="l">
              <a:spcBef>
                <a:spcPts val="600"/>
              </a:spcBef>
              <a:spcAft>
                <a:spcPts val="0"/>
              </a:spcAft>
              <a:buSzPts val="2030"/>
              <a:buNone/>
              <a:defRPr sz="1400">
                <a:solidFill>
                  <a:srgbClr val="888888"/>
                </a:solidFill>
              </a:defRPr>
            </a:lvl6pPr>
            <a:lvl7pPr indent="-228600" lvl="6" marL="3200400" algn="l">
              <a:spcBef>
                <a:spcPts val="600"/>
              </a:spcBef>
              <a:spcAft>
                <a:spcPts val="0"/>
              </a:spcAft>
              <a:buSzPts val="2030"/>
              <a:buNone/>
              <a:defRPr sz="1400">
                <a:solidFill>
                  <a:srgbClr val="888888"/>
                </a:solidFill>
              </a:defRPr>
            </a:lvl7pPr>
            <a:lvl8pPr indent="-228600" lvl="7" marL="3657600" algn="l">
              <a:spcBef>
                <a:spcPts val="600"/>
              </a:spcBef>
              <a:spcAft>
                <a:spcPts val="0"/>
              </a:spcAft>
              <a:buSzPts val="2030"/>
              <a:buNone/>
              <a:defRPr sz="1400">
                <a:solidFill>
                  <a:srgbClr val="888888"/>
                </a:solidFill>
              </a:defRPr>
            </a:lvl8pPr>
            <a:lvl9pPr indent="-228600" lvl="8" marL="4114800" algn="l">
              <a:spcBef>
                <a:spcPts val="600"/>
              </a:spcBef>
              <a:spcAft>
                <a:spcPts val="600"/>
              </a:spcAft>
              <a:buSzPts val="2030"/>
              <a:buNone/>
              <a:defRPr sz="1400">
                <a:solidFill>
                  <a:srgbClr val="888888"/>
                </a:solidFill>
              </a:defRPr>
            </a:lvl9pPr>
          </a:lstStyle>
          <a:p/>
        </p:txBody>
      </p:sp>
      <p:sp>
        <p:nvSpPr>
          <p:cNvPr id="152" name="Google Shape;152;p18"/>
          <p:cNvSpPr txBox="1"/>
          <p:nvPr>
            <p:ph idx="10" type="dt"/>
          </p:nvPr>
        </p:nvSpPr>
        <p:spPr>
          <a:xfrm>
            <a:off x="9732656" y="5883275"/>
            <a:ext cx="11430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53" name="Google Shape;153;p18"/>
          <p:cNvSpPr txBox="1"/>
          <p:nvPr>
            <p:ph idx="11" type="ftr"/>
          </p:nvPr>
        </p:nvSpPr>
        <p:spPr>
          <a:xfrm>
            <a:off x="2572279" y="5883275"/>
            <a:ext cx="7084177"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54" name="Google Shape;154;p18"/>
          <p:cNvSpPr txBox="1"/>
          <p:nvPr>
            <p:ph idx="12" type="sldNum"/>
          </p:nvPr>
        </p:nvSpPr>
        <p:spPr>
          <a:xfrm>
            <a:off x="10951856" y="5883275"/>
            <a:ext cx="5511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rue or False">
  <p:cSld name="True or False">
    <p:spTree>
      <p:nvGrpSpPr>
        <p:cNvPr id="155" name="Shape 155"/>
        <p:cNvGrpSpPr/>
        <p:nvPr/>
      </p:nvGrpSpPr>
      <p:grpSpPr>
        <a:xfrm>
          <a:off x="0" y="0"/>
          <a:ext cx="0" cy="0"/>
          <a:chOff x="0" y="0"/>
          <a:chExt cx="0" cy="0"/>
        </a:xfrm>
      </p:grpSpPr>
      <p:sp>
        <p:nvSpPr>
          <p:cNvPr id="156" name="Google Shape;156;p19"/>
          <p:cNvSpPr txBox="1"/>
          <p:nvPr>
            <p:ph type="title"/>
          </p:nvPr>
        </p:nvSpPr>
        <p:spPr>
          <a:xfrm>
            <a:off x="1484313" y="685800"/>
            <a:ext cx="10018712" cy="27273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Clr>
                <a:schemeClr val="dk1"/>
              </a:buClr>
              <a:buSzPts val="4000"/>
              <a:buFont typeface="Corbel"/>
              <a:buNone/>
              <a:defRPr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57" name="Google Shape;157;p19"/>
          <p:cNvSpPr txBox="1"/>
          <p:nvPr>
            <p:ph idx="1" type="body"/>
          </p:nvPr>
        </p:nvSpPr>
        <p:spPr>
          <a:xfrm>
            <a:off x="1484312" y="3505200"/>
            <a:ext cx="10018713" cy="838200"/>
          </a:xfrm>
          <a:prstGeom prst="rect">
            <a:avLst/>
          </a:prstGeom>
          <a:noFill/>
          <a:ln>
            <a:noFill/>
          </a:ln>
        </p:spPr>
        <p:txBody>
          <a:bodyPr anchorCtr="0" anchor="b" bIns="45700" lIns="91425" spcFirstLastPara="1" rIns="91425" wrap="square" tIns="45700">
            <a:noAutofit/>
          </a:bodyPr>
          <a:lstStyle>
            <a:lvl1pPr indent="-228600" lvl="0" marL="457200" algn="l">
              <a:spcBef>
                <a:spcPts val="560"/>
              </a:spcBef>
              <a:spcAft>
                <a:spcPts val="0"/>
              </a:spcAft>
              <a:buSzPts val="4060"/>
              <a:buNone/>
              <a:defRPr b="0" sz="2800" cap="none">
                <a:solidFill>
                  <a:schemeClr val="dk1"/>
                </a:solidFill>
              </a:defRPr>
            </a:lvl1pPr>
            <a:lvl2pPr indent="-394335" lvl="1" marL="914400" algn="l">
              <a:spcBef>
                <a:spcPts val="600"/>
              </a:spcBef>
              <a:spcAft>
                <a:spcPts val="0"/>
              </a:spcAft>
              <a:buSzPts val="2610"/>
              <a:buChar char="•"/>
              <a:defRPr/>
            </a:lvl2pPr>
            <a:lvl3pPr indent="-394335" lvl="2" marL="1371600" algn="l">
              <a:spcBef>
                <a:spcPts val="600"/>
              </a:spcBef>
              <a:spcAft>
                <a:spcPts val="0"/>
              </a:spcAft>
              <a:buSzPts val="2610"/>
              <a:buChar char="•"/>
              <a:defRPr/>
            </a:lvl3pPr>
            <a:lvl4pPr indent="-394335" lvl="3" marL="1828800" algn="l">
              <a:spcBef>
                <a:spcPts val="600"/>
              </a:spcBef>
              <a:spcAft>
                <a:spcPts val="0"/>
              </a:spcAft>
              <a:buSzPts val="2610"/>
              <a:buChar char="•"/>
              <a:defRPr/>
            </a:lvl4pPr>
            <a:lvl5pPr indent="-394335" lvl="4" marL="2286000" algn="l">
              <a:spcBef>
                <a:spcPts val="600"/>
              </a:spcBef>
              <a:spcAft>
                <a:spcPts val="0"/>
              </a:spcAft>
              <a:buSzPts val="2610"/>
              <a:buChar char="•"/>
              <a:defRPr/>
            </a:lvl5pPr>
            <a:lvl6pPr indent="-394335" lvl="5" marL="2743200" algn="l">
              <a:spcBef>
                <a:spcPts val="600"/>
              </a:spcBef>
              <a:spcAft>
                <a:spcPts val="0"/>
              </a:spcAft>
              <a:buSzPts val="2610"/>
              <a:buChar char="•"/>
              <a:defRPr/>
            </a:lvl6pPr>
            <a:lvl7pPr indent="-394335" lvl="6" marL="3200400" algn="l">
              <a:spcBef>
                <a:spcPts val="600"/>
              </a:spcBef>
              <a:spcAft>
                <a:spcPts val="0"/>
              </a:spcAft>
              <a:buSzPts val="2610"/>
              <a:buChar char="•"/>
              <a:defRPr/>
            </a:lvl7pPr>
            <a:lvl8pPr indent="-394334" lvl="7" marL="3657600" algn="l">
              <a:spcBef>
                <a:spcPts val="600"/>
              </a:spcBef>
              <a:spcAft>
                <a:spcPts val="0"/>
              </a:spcAft>
              <a:buSzPts val="2610"/>
              <a:buChar char="•"/>
              <a:defRPr/>
            </a:lvl8pPr>
            <a:lvl9pPr indent="-394334" lvl="8" marL="4114800" algn="l">
              <a:spcBef>
                <a:spcPts val="600"/>
              </a:spcBef>
              <a:spcAft>
                <a:spcPts val="600"/>
              </a:spcAft>
              <a:buSzPts val="2610"/>
              <a:buChar char="•"/>
              <a:defRPr/>
            </a:lvl9pPr>
          </a:lstStyle>
          <a:p/>
        </p:txBody>
      </p:sp>
      <p:sp>
        <p:nvSpPr>
          <p:cNvPr id="158" name="Google Shape;158;p19"/>
          <p:cNvSpPr txBox="1"/>
          <p:nvPr>
            <p:ph idx="2" type="body"/>
          </p:nvPr>
        </p:nvSpPr>
        <p:spPr>
          <a:xfrm>
            <a:off x="1484311" y="4343400"/>
            <a:ext cx="10018713" cy="1447800"/>
          </a:xfrm>
          <a:prstGeom prst="rect">
            <a:avLst/>
          </a:prstGeom>
          <a:noFill/>
          <a:ln>
            <a:noFill/>
          </a:ln>
        </p:spPr>
        <p:txBody>
          <a:bodyPr anchorCtr="0" anchor="t" bIns="45700" lIns="91425" spcFirstLastPara="1" rIns="91425" wrap="square" tIns="45700">
            <a:noAutofit/>
          </a:bodyPr>
          <a:lstStyle>
            <a:lvl1pPr indent="-228600" lvl="0" marL="457200" algn="l">
              <a:spcBef>
                <a:spcPts val="360"/>
              </a:spcBef>
              <a:spcAft>
                <a:spcPts val="0"/>
              </a:spcAft>
              <a:buSzPts val="2610"/>
              <a:buNone/>
              <a:defRPr sz="1800">
                <a:solidFill>
                  <a:schemeClr val="dk1"/>
                </a:solidFill>
              </a:defRPr>
            </a:lvl1pPr>
            <a:lvl2pPr indent="-228600" lvl="1" marL="914400" algn="l">
              <a:spcBef>
                <a:spcPts val="600"/>
              </a:spcBef>
              <a:spcAft>
                <a:spcPts val="0"/>
              </a:spcAft>
              <a:buSzPts val="2610"/>
              <a:buNone/>
              <a:defRPr sz="1800">
                <a:solidFill>
                  <a:srgbClr val="888888"/>
                </a:solidFill>
              </a:defRPr>
            </a:lvl2pPr>
            <a:lvl3pPr indent="-228600" lvl="2" marL="1371600" algn="l">
              <a:spcBef>
                <a:spcPts val="600"/>
              </a:spcBef>
              <a:spcAft>
                <a:spcPts val="0"/>
              </a:spcAft>
              <a:buSzPts val="2320"/>
              <a:buNone/>
              <a:defRPr sz="1600">
                <a:solidFill>
                  <a:srgbClr val="888888"/>
                </a:solidFill>
              </a:defRPr>
            </a:lvl3pPr>
            <a:lvl4pPr indent="-228600" lvl="3" marL="1828800" algn="l">
              <a:spcBef>
                <a:spcPts val="600"/>
              </a:spcBef>
              <a:spcAft>
                <a:spcPts val="0"/>
              </a:spcAft>
              <a:buSzPts val="2030"/>
              <a:buNone/>
              <a:defRPr sz="1400">
                <a:solidFill>
                  <a:srgbClr val="888888"/>
                </a:solidFill>
              </a:defRPr>
            </a:lvl4pPr>
            <a:lvl5pPr indent="-228600" lvl="4" marL="2286000" algn="l">
              <a:spcBef>
                <a:spcPts val="600"/>
              </a:spcBef>
              <a:spcAft>
                <a:spcPts val="0"/>
              </a:spcAft>
              <a:buSzPts val="2030"/>
              <a:buNone/>
              <a:defRPr sz="1400">
                <a:solidFill>
                  <a:srgbClr val="888888"/>
                </a:solidFill>
              </a:defRPr>
            </a:lvl5pPr>
            <a:lvl6pPr indent="-228600" lvl="5" marL="2743200" algn="l">
              <a:spcBef>
                <a:spcPts val="600"/>
              </a:spcBef>
              <a:spcAft>
                <a:spcPts val="0"/>
              </a:spcAft>
              <a:buSzPts val="2030"/>
              <a:buNone/>
              <a:defRPr sz="1400">
                <a:solidFill>
                  <a:srgbClr val="888888"/>
                </a:solidFill>
              </a:defRPr>
            </a:lvl6pPr>
            <a:lvl7pPr indent="-228600" lvl="6" marL="3200400" algn="l">
              <a:spcBef>
                <a:spcPts val="600"/>
              </a:spcBef>
              <a:spcAft>
                <a:spcPts val="0"/>
              </a:spcAft>
              <a:buSzPts val="2030"/>
              <a:buNone/>
              <a:defRPr sz="1400">
                <a:solidFill>
                  <a:srgbClr val="888888"/>
                </a:solidFill>
              </a:defRPr>
            </a:lvl7pPr>
            <a:lvl8pPr indent="-228600" lvl="7" marL="3657600" algn="l">
              <a:spcBef>
                <a:spcPts val="600"/>
              </a:spcBef>
              <a:spcAft>
                <a:spcPts val="0"/>
              </a:spcAft>
              <a:buSzPts val="2030"/>
              <a:buNone/>
              <a:defRPr sz="1400">
                <a:solidFill>
                  <a:srgbClr val="888888"/>
                </a:solidFill>
              </a:defRPr>
            </a:lvl8pPr>
            <a:lvl9pPr indent="-228600" lvl="8" marL="4114800" algn="l">
              <a:spcBef>
                <a:spcPts val="600"/>
              </a:spcBef>
              <a:spcAft>
                <a:spcPts val="600"/>
              </a:spcAft>
              <a:buSzPts val="2030"/>
              <a:buNone/>
              <a:defRPr sz="1400">
                <a:solidFill>
                  <a:srgbClr val="888888"/>
                </a:solidFill>
              </a:defRPr>
            </a:lvl9pPr>
          </a:lstStyle>
          <a:p/>
        </p:txBody>
      </p:sp>
      <p:sp>
        <p:nvSpPr>
          <p:cNvPr id="159" name="Google Shape;159;p19"/>
          <p:cNvSpPr txBox="1"/>
          <p:nvPr>
            <p:ph idx="10" type="dt"/>
          </p:nvPr>
        </p:nvSpPr>
        <p:spPr>
          <a:xfrm>
            <a:off x="9732656" y="5883275"/>
            <a:ext cx="11430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60" name="Google Shape;160;p19"/>
          <p:cNvSpPr txBox="1"/>
          <p:nvPr>
            <p:ph idx="11" type="ftr"/>
          </p:nvPr>
        </p:nvSpPr>
        <p:spPr>
          <a:xfrm>
            <a:off x="2572279" y="5883275"/>
            <a:ext cx="7084177"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61" name="Google Shape;161;p19"/>
          <p:cNvSpPr txBox="1"/>
          <p:nvPr>
            <p:ph idx="12" type="sldNum"/>
          </p:nvPr>
        </p:nvSpPr>
        <p:spPr>
          <a:xfrm>
            <a:off x="10951856" y="5883275"/>
            <a:ext cx="5511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162" name="Shape 162"/>
        <p:cNvGrpSpPr/>
        <p:nvPr/>
      </p:nvGrpSpPr>
      <p:grpSpPr>
        <a:xfrm>
          <a:off x="0" y="0"/>
          <a:ext cx="0" cy="0"/>
          <a:chOff x="0" y="0"/>
          <a:chExt cx="0" cy="0"/>
        </a:xfrm>
      </p:grpSpPr>
      <p:sp>
        <p:nvSpPr>
          <p:cNvPr id="163" name="Google Shape;163;p20"/>
          <p:cNvSpPr txBox="1"/>
          <p:nvPr>
            <p:ph type="title"/>
          </p:nvPr>
        </p:nvSpPr>
        <p:spPr>
          <a:xfrm>
            <a:off x="1484311" y="685800"/>
            <a:ext cx="10018713" cy="1752599"/>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Clr>
                <a:schemeClr val="dk1"/>
              </a:buClr>
              <a:buSzPts val="4000"/>
              <a:buFont typeface="Corbel"/>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64" name="Google Shape;164;p20"/>
          <p:cNvSpPr txBox="1"/>
          <p:nvPr>
            <p:ph idx="1" type="body"/>
          </p:nvPr>
        </p:nvSpPr>
        <p:spPr>
          <a:xfrm rot="5400000">
            <a:off x="4931566" y="-780257"/>
            <a:ext cx="3124201" cy="10018713"/>
          </a:xfrm>
          <a:prstGeom prst="rect">
            <a:avLst/>
          </a:prstGeom>
          <a:noFill/>
          <a:ln>
            <a:noFill/>
          </a:ln>
        </p:spPr>
        <p:txBody>
          <a:bodyPr anchorCtr="0" anchor="t" bIns="45700" lIns="91425" spcFirstLastPara="1" rIns="91425" wrap="square" tIns="45700">
            <a:noAutofit/>
          </a:bodyPr>
          <a:lstStyle>
            <a:lvl1pPr indent="-394335" lvl="0" marL="457200" algn="l">
              <a:spcBef>
                <a:spcPts val="360"/>
              </a:spcBef>
              <a:spcAft>
                <a:spcPts val="0"/>
              </a:spcAft>
              <a:buSzPts val="2610"/>
              <a:buChar char="•"/>
              <a:defRPr/>
            </a:lvl1pPr>
            <a:lvl2pPr indent="-394335" lvl="1" marL="914400" algn="l">
              <a:spcBef>
                <a:spcPts val="600"/>
              </a:spcBef>
              <a:spcAft>
                <a:spcPts val="0"/>
              </a:spcAft>
              <a:buSzPts val="2610"/>
              <a:buChar char="•"/>
              <a:defRPr/>
            </a:lvl2pPr>
            <a:lvl3pPr indent="-394335" lvl="2" marL="1371600" algn="l">
              <a:spcBef>
                <a:spcPts val="600"/>
              </a:spcBef>
              <a:spcAft>
                <a:spcPts val="0"/>
              </a:spcAft>
              <a:buSzPts val="2610"/>
              <a:buChar char="•"/>
              <a:defRPr/>
            </a:lvl3pPr>
            <a:lvl4pPr indent="-394335" lvl="3" marL="1828800" algn="l">
              <a:spcBef>
                <a:spcPts val="600"/>
              </a:spcBef>
              <a:spcAft>
                <a:spcPts val="0"/>
              </a:spcAft>
              <a:buSzPts val="2610"/>
              <a:buChar char="•"/>
              <a:defRPr/>
            </a:lvl4pPr>
            <a:lvl5pPr indent="-394335" lvl="4" marL="2286000" algn="l">
              <a:spcBef>
                <a:spcPts val="600"/>
              </a:spcBef>
              <a:spcAft>
                <a:spcPts val="0"/>
              </a:spcAft>
              <a:buSzPts val="2610"/>
              <a:buChar char="•"/>
              <a:defRPr/>
            </a:lvl5pPr>
            <a:lvl6pPr indent="-394335" lvl="5" marL="2743200" algn="l">
              <a:spcBef>
                <a:spcPts val="600"/>
              </a:spcBef>
              <a:spcAft>
                <a:spcPts val="0"/>
              </a:spcAft>
              <a:buSzPts val="2610"/>
              <a:buChar char="•"/>
              <a:defRPr/>
            </a:lvl6pPr>
            <a:lvl7pPr indent="-394335" lvl="6" marL="3200400" algn="l">
              <a:spcBef>
                <a:spcPts val="600"/>
              </a:spcBef>
              <a:spcAft>
                <a:spcPts val="0"/>
              </a:spcAft>
              <a:buSzPts val="2610"/>
              <a:buChar char="•"/>
              <a:defRPr/>
            </a:lvl7pPr>
            <a:lvl8pPr indent="-394334" lvl="7" marL="3657600" algn="l">
              <a:spcBef>
                <a:spcPts val="600"/>
              </a:spcBef>
              <a:spcAft>
                <a:spcPts val="0"/>
              </a:spcAft>
              <a:buSzPts val="2610"/>
              <a:buChar char="•"/>
              <a:defRPr/>
            </a:lvl8pPr>
            <a:lvl9pPr indent="-394334" lvl="8" marL="4114800" algn="l">
              <a:spcBef>
                <a:spcPts val="600"/>
              </a:spcBef>
              <a:spcAft>
                <a:spcPts val="600"/>
              </a:spcAft>
              <a:buSzPts val="2610"/>
              <a:buChar char="•"/>
              <a:defRPr/>
            </a:lvl9pPr>
          </a:lstStyle>
          <a:p/>
        </p:txBody>
      </p:sp>
      <p:sp>
        <p:nvSpPr>
          <p:cNvPr id="165" name="Google Shape;165;p20"/>
          <p:cNvSpPr txBox="1"/>
          <p:nvPr>
            <p:ph idx="10" type="dt"/>
          </p:nvPr>
        </p:nvSpPr>
        <p:spPr>
          <a:xfrm>
            <a:off x="9732656" y="5883275"/>
            <a:ext cx="11430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66" name="Google Shape;166;p20"/>
          <p:cNvSpPr txBox="1"/>
          <p:nvPr>
            <p:ph idx="11" type="ftr"/>
          </p:nvPr>
        </p:nvSpPr>
        <p:spPr>
          <a:xfrm>
            <a:off x="2572279" y="5883275"/>
            <a:ext cx="7084177"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67" name="Google Shape;167;p20"/>
          <p:cNvSpPr txBox="1"/>
          <p:nvPr>
            <p:ph idx="12" type="sldNum"/>
          </p:nvPr>
        </p:nvSpPr>
        <p:spPr>
          <a:xfrm>
            <a:off x="10951856" y="5883275"/>
            <a:ext cx="5511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168" name="Shape 168"/>
        <p:cNvGrpSpPr/>
        <p:nvPr/>
      </p:nvGrpSpPr>
      <p:grpSpPr>
        <a:xfrm>
          <a:off x="0" y="0"/>
          <a:ext cx="0" cy="0"/>
          <a:chOff x="0" y="0"/>
          <a:chExt cx="0" cy="0"/>
        </a:xfrm>
      </p:grpSpPr>
      <p:sp>
        <p:nvSpPr>
          <p:cNvPr id="169" name="Google Shape;169;p21"/>
          <p:cNvSpPr txBox="1"/>
          <p:nvPr>
            <p:ph type="title"/>
          </p:nvPr>
        </p:nvSpPr>
        <p:spPr>
          <a:xfrm rot="5400000">
            <a:off x="8065140" y="2353315"/>
            <a:ext cx="5105400" cy="1770369"/>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Clr>
                <a:schemeClr val="dk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70" name="Google Shape;170;p21"/>
          <p:cNvSpPr txBox="1"/>
          <p:nvPr>
            <p:ph idx="1" type="body"/>
          </p:nvPr>
        </p:nvSpPr>
        <p:spPr>
          <a:xfrm rot="5400000">
            <a:off x="2941483" y="-771371"/>
            <a:ext cx="5105400" cy="8019742"/>
          </a:xfrm>
          <a:prstGeom prst="rect">
            <a:avLst/>
          </a:prstGeom>
          <a:noFill/>
          <a:ln>
            <a:noFill/>
          </a:ln>
        </p:spPr>
        <p:txBody>
          <a:bodyPr anchorCtr="0" anchor="t" bIns="45700" lIns="91425" spcFirstLastPara="1" rIns="91425" wrap="square" tIns="45700">
            <a:noAutofit/>
          </a:bodyPr>
          <a:lstStyle>
            <a:lvl1pPr indent="-394335" lvl="0" marL="457200" algn="l">
              <a:spcBef>
                <a:spcPts val="360"/>
              </a:spcBef>
              <a:spcAft>
                <a:spcPts val="0"/>
              </a:spcAft>
              <a:buSzPts val="2610"/>
              <a:buChar char="•"/>
              <a:defRPr/>
            </a:lvl1pPr>
            <a:lvl2pPr indent="-394335" lvl="1" marL="914400" algn="l">
              <a:spcBef>
                <a:spcPts val="600"/>
              </a:spcBef>
              <a:spcAft>
                <a:spcPts val="0"/>
              </a:spcAft>
              <a:buSzPts val="2610"/>
              <a:buChar char="•"/>
              <a:defRPr/>
            </a:lvl2pPr>
            <a:lvl3pPr indent="-394335" lvl="2" marL="1371600" algn="l">
              <a:spcBef>
                <a:spcPts val="600"/>
              </a:spcBef>
              <a:spcAft>
                <a:spcPts val="0"/>
              </a:spcAft>
              <a:buSzPts val="2610"/>
              <a:buChar char="•"/>
              <a:defRPr/>
            </a:lvl3pPr>
            <a:lvl4pPr indent="-394335" lvl="3" marL="1828800" algn="l">
              <a:spcBef>
                <a:spcPts val="600"/>
              </a:spcBef>
              <a:spcAft>
                <a:spcPts val="0"/>
              </a:spcAft>
              <a:buSzPts val="2610"/>
              <a:buChar char="•"/>
              <a:defRPr/>
            </a:lvl4pPr>
            <a:lvl5pPr indent="-394335" lvl="4" marL="2286000" algn="l">
              <a:spcBef>
                <a:spcPts val="600"/>
              </a:spcBef>
              <a:spcAft>
                <a:spcPts val="0"/>
              </a:spcAft>
              <a:buSzPts val="2610"/>
              <a:buChar char="•"/>
              <a:defRPr/>
            </a:lvl5pPr>
            <a:lvl6pPr indent="-394335" lvl="5" marL="2743200" algn="l">
              <a:spcBef>
                <a:spcPts val="600"/>
              </a:spcBef>
              <a:spcAft>
                <a:spcPts val="0"/>
              </a:spcAft>
              <a:buSzPts val="2610"/>
              <a:buChar char="•"/>
              <a:defRPr/>
            </a:lvl6pPr>
            <a:lvl7pPr indent="-394335" lvl="6" marL="3200400" algn="l">
              <a:spcBef>
                <a:spcPts val="600"/>
              </a:spcBef>
              <a:spcAft>
                <a:spcPts val="0"/>
              </a:spcAft>
              <a:buSzPts val="2610"/>
              <a:buChar char="•"/>
              <a:defRPr/>
            </a:lvl7pPr>
            <a:lvl8pPr indent="-394334" lvl="7" marL="3657600" algn="l">
              <a:spcBef>
                <a:spcPts val="600"/>
              </a:spcBef>
              <a:spcAft>
                <a:spcPts val="0"/>
              </a:spcAft>
              <a:buSzPts val="2610"/>
              <a:buChar char="•"/>
              <a:defRPr/>
            </a:lvl8pPr>
            <a:lvl9pPr indent="-394334" lvl="8" marL="4114800" algn="l">
              <a:spcBef>
                <a:spcPts val="600"/>
              </a:spcBef>
              <a:spcAft>
                <a:spcPts val="600"/>
              </a:spcAft>
              <a:buSzPts val="2610"/>
              <a:buChar char="•"/>
              <a:defRPr/>
            </a:lvl9pPr>
          </a:lstStyle>
          <a:p/>
        </p:txBody>
      </p:sp>
      <p:sp>
        <p:nvSpPr>
          <p:cNvPr id="171" name="Google Shape;171;p21"/>
          <p:cNvSpPr txBox="1"/>
          <p:nvPr>
            <p:ph idx="10" type="dt"/>
          </p:nvPr>
        </p:nvSpPr>
        <p:spPr>
          <a:xfrm>
            <a:off x="9732656" y="5883275"/>
            <a:ext cx="11430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72" name="Google Shape;172;p21"/>
          <p:cNvSpPr txBox="1"/>
          <p:nvPr>
            <p:ph idx="11" type="ftr"/>
          </p:nvPr>
        </p:nvSpPr>
        <p:spPr>
          <a:xfrm>
            <a:off x="2572279" y="5883275"/>
            <a:ext cx="7084177"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73" name="Google Shape;173;p21"/>
          <p:cNvSpPr txBox="1"/>
          <p:nvPr>
            <p:ph idx="12" type="sldNum"/>
          </p:nvPr>
        </p:nvSpPr>
        <p:spPr>
          <a:xfrm>
            <a:off x="10951856" y="5883275"/>
            <a:ext cx="5511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image" Target="../media/image1.png"/><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11" Type="http://schemas.openxmlformats.org/officeDocument/2006/relationships/slideLayout" Target="../slideLayouts/slideLayout12.xml"/><Relationship Id="rId10" Type="http://schemas.openxmlformats.org/officeDocument/2006/relationships/slideLayout" Target="../slideLayouts/slideLayout11.xml"/><Relationship Id="rId13" Type="http://schemas.openxmlformats.org/officeDocument/2006/relationships/slideLayout" Target="../slideLayouts/slideLayout14.xml"/><Relationship Id="rId12" Type="http://schemas.openxmlformats.org/officeDocument/2006/relationships/slideLayout" Target="../slideLayouts/slideLayout13.xml"/><Relationship Id="rId1" Type="http://schemas.openxmlformats.org/officeDocument/2006/relationships/image" Target="../media/image2.png"/><Relationship Id="rId2" Type="http://schemas.openxmlformats.org/officeDocument/2006/relationships/slideLayout" Target="../slideLayouts/slideLayout3.xml"/><Relationship Id="rId3" Type="http://schemas.openxmlformats.org/officeDocument/2006/relationships/slideLayout" Target="../slideLayouts/slideLayout4.xml"/><Relationship Id="rId4" Type="http://schemas.openxmlformats.org/officeDocument/2006/relationships/slideLayout" Target="../slideLayouts/slideLayout5.xml"/><Relationship Id="rId9" Type="http://schemas.openxmlformats.org/officeDocument/2006/relationships/slideLayout" Target="../slideLayouts/slideLayout10.xml"/><Relationship Id="rId15" Type="http://schemas.openxmlformats.org/officeDocument/2006/relationships/slideLayout" Target="../slideLayouts/slideLayout16.xml"/><Relationship Id="rId14" Type="http://schemas.openxmlformats.org/officeDocument/2006/relationships/slideLayout" Target="../slideLayouts/slideLayout15.xml"/><Relationship Id="rId17" Type="http://schemas.openxmlformats.org/officeDocument/2006/relationships/slideLayout" Target="../slideLayouts/slideLayout18.xml"/><Relationship Id="rId16" Type="http://schemas.openxmlformats.org/officeDocument/2006/relationships/slideLayout" Target="../slideLayouts/slideLayout17.xml"/><Relationship Id="rId5" Type="http://schemas.openxmlformats.org/officeDocument/2006/relationships/slideLayout" Target="../slideLayouts/slideLayout6.xml"/><Relationship Id="rId19" Type="http://schemas.openxmlformats.org/officeDocument/2006/relationships/theme" Target="../theme/theme3.xml"/><Relationship Id="rId6" Type="http://schemas.openxmlformats.org/officeDocument/2006/relationships/slideLayout" Target="../slideLayouts/slideLayout7.xml"/><Relationship Id="rId18" Type="http://schemas.openxmlformats.org/officeDocument/2006/relationships/slideLayout" Target="../slideLayouts/slideLayout19.xml"/><Relationship Id="rId7" Type="http://schemas.openxmlformats.org/officeDocument/2006/relationships/slideLayout" Target="../slideLayouts/slideLayout8.xml"/><Relationship Id="rId8"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1">
            <a:alphaModFix/>
          </a:blip>
          <a:stretch>
            <a:fillRect/>
          </a:stretch>
        </a:blipFill>
      </p:bgPr>
    </p:bg>
    <p:spTree>
      <p:nvGrpSpPr>
        <p:cNvPr id="9" name="Shape 9"/>
        <p:cNvGrpSpPr/>
        <p:nvPr/>
      </p:nvGrpSpPr>
      <p:grpSpPr>
        <a:xfrm>
          <a:off x="0" y="0"/>
          <a:ext cx="0" cy="0"/>
          <a:chOff x="0" y="0"/>
          <a:chExt cx="0" cy="0"/>
        </a:xfrm>
      </p:grpSpPr>
      <p:grpSp>
        <p:nvGrpSpPr>
          <p:cNvPr id="10" name="Google Shape;10;p1"/>
          <p:cNvGrpSpPr/>
          <p:nvPr/>
        </p:nvGrpSpPr>
        <p:grpSpPr>
          <a:xfrm>
            <a:off x="150812" y="0"/>
            <a:ext cx="2436813" cy="6858001"/>
            <a:chOff x="1320800" y="0"/>
            <a:chExt cx="2436813" cy="6858001"/>
          </a:xfrm>
        </p:grpSpPr>
        <p:sp>
          <p:nvSpPr>
            <p:cNvPr id="11" name="Google Shape;11;p1"/>
            <p:cNvSpPr/>
            <p:nvPr/>
          </p:nvSpPr>
          <p:spPr>
            <a:xfrm>
              <a:off x="1627188" y="0"/>
              <a:ext cx="1122363" cy="5329238"/>
            </a:xfrm>
            <a:custGeom>
              <a:rect b="b" l="l" r="r" t="t"/>
              <a:pathLst>
                <a:path extrusionOk="0" h="3357" w="707">
                  <a:moveTo>
                    <a:pt x="0" y="3330"/>
                  </a:moveTo>
                  <a:lnTo>
                    <a:pt x="156" y="3357"/>
                  </a:lnTo>
                  <a:lnTo>
                    <a:pt x="707" y="0"/>
                  </a:lnTo>
                  <a:lnTo>
                    <a:pt x="547" y="0"/>
                  </a:lnTo>
                  <a:lnTo>
                    <a:pt x="0" y="3330"/>
                  </a:lnTo>
                  <a:close/>
                </a:path>
              </a:pathLst>
            </a:custGeom>
            <a:solidFill>
              <a:schemeClr val="accent1"/>
            </a:solidFill>
            <a:ln>
              <a:noFill/>
            </a:ln>
          </p:spPr>
        </p:sp>
        <p:sp>
          <p:nvSpPr>
            <p:cNvPr id="12" name="Google Shape;12;p1"/>
            <p:cNvSpPr/>
            <p:nvPr/>
          </p:nvSpPr>
          <p:spPr>
            <a:xfrm>
              <a:off x="1320800" y="0"/>
              <a:ext cx="1117600" cy="5276850"/>
            </a:xfrm>
            <a:custGeom>
              <a:rect b="b" l="l" r="r" t="t"/>
              <a:pathLst>
                <a:path extrusionOk="0" h="3324" w="704">
                  <a:moveTo>
                    <a:pt x="704" y="0"/>
                  </a:moveTo>
                  <a:lnTo>
                    <a:pt x="545" y="0"/>
                  </a:lnTo>
                  <a:lnTo>
                    <a:pt x="0" y="3300"/>
                  </a:lnTo>
                  <a:lnTo>
                    <a:pt x="157" y="3324"/>
                  </a:lnTo>
                  <a:lnTo>
                    <a:pt x="704" y="0"/>
                  </a:lnTo>
                  <a:close/>
                </a:path>
              </a:pathLst>
            </a:custGeom>
            <a:solidFill>
              <a:srgbClr val="FEFEFE"/>
            </a:solidFill>
            <a:ln>
              <a:noFill/>
            </a:ln>
          </p:spPr>
        </p:sp>
        <p:sp>
          <p:nvSpPr>
            <p:cNvPr id="13" name="Google Shape;13;p1"/>
            <p:cNvSpPr/>
            <p:nvPr/>
          </p:nvSpPr>
          <p:spPr>
            <a:xfrm>
              <a:off x="1320800" y="5238750"/>
              <a:ext cx="1228725" cy="1619250"/>
            </a:xfrm>
            <a:custGeom>
              <a:rect b="b" l="l" r="r" t="t"/>
              <a:pathLst>
                <a:path extrusionOk="0" h="1020" w="774">
                  <a:moveTo>
                    <a:pt x="0" y="0"/>
                  </a:moveTo>
                  <a:lnTo>
                    <a:pt x="740" y="1020"/>
                  </a:lnTo>
                  <a:lnTo>
                    <a:pt x="774" y="1020"/>
                  </a:lnTo>
                  <a:lnTo>
                    <a:pt x="0" y="0"/>
                  </a:lnTo>
                  <a:close/>
                </a:path>
              </a:pathLst>
            </a:custGeom>
            <a:solidFill>
              <a:srgbClr val="FEFEFE"/>
            </a:solidFill>
            <a:ln>
              <a:noFill/>
            </a:ln>
          </p:spPr>
        </p:sp>
        <p:sp>
          <p:nvSpPr>
            <p:cNvPr id="14" name="Google Shape;14;p1"/>
            <p:cNvSpPr/>
            <p:nvPr/>
          </p:nvSpPr>
          <p:spPr>
            <a:xfrm>
              <a:off x="1627188" y="5291138"/>
              <a:ext cx="1495425" cy="1566863"/>
            </a:xfrm>
            <a:custGeom>
              <a:rect b="b" l="l" r="r" t="t"/>
              <a:pathLst>
                <a:path extrusionOk="0" h="987" w="942">
                  <a:moveTo>
                    <a:pt x="0" y="0"/>
                  </a:moveTo>
                  <a:lnTo>
                    <a:pt x="909" y="987"/>
                  </a:lnTo>
                  <a:lnTo>
                    <a:pt x="942" y="987"/>
                  </a:lnTo>
                  <a:lnTo>
                    <a:pt x="0" y="0"/>
                  </a:lnTo>
                  <a:close/>
                </a:path>
              </a:pathLst>
            </a:custGeom>
            <a:solidFill>
              <a:srgbClr val="0B5982"/>
            </a:solidFill>
            <a:ln>
              <a:noFill/>
            </a:ln>
          </p:spPr>
        </p:sp>
        <p:sp>
          <p:nvSpPr>
            <p:cNvPr id="15" name="Google Shape;15;p1"/>
            <p:cNvSpPr/>
            <p:nvPr/>
          </p:nvSpPr>
          <p:spPr>
            <a:xfrm>
              <a:off x="1627188" y="5286375"/>
              <a:ext cx="2130425" cy="1571625"/>
            </a:xfrm>
            <a:custGeom>
              <a:rect b="b" l="l" r="r" t="t"/>
              <a:pathLst>
                <a:path extrusionOk="0" h="990" w="1342">
                  <a:moveTo>
                    <a:pt x="0" y="3"/>
                  </a:moveTo>
                  <a:lnTo>
                    <a:pt x="942" y="990"/>
                  </a:lnTo>
                  <a:lnTo>
                    <a:pt x="1342" y="990"/>
                  </a:lnTo>
                  <a:lnTo>
                    <a:pt x="156" y="27"/>
                  </a:lnTo>
                  <a:lnTo>
                    <a:pt x="0" y="0"/>
                  </a:lnTo>
                  <a:lnTo>
                    <a:pt x="0" y="3"/>
                  </a:lnTo>
                  <a:close/>
                </a:path>
              </a:pathLst>
            </a:custGeom>
            <a:solidFill>
              <a:srgbClr val="1186C3"/>
            </a:solidFill>
            <a:ln>
              <a:noFill/>
            </a:ln>
          </p:spPr>
        </p:sp>
        <p:sp>
          <p:nvSpPr>
            <p:cNvPr id="16" name="Google Shape;16;p1"/>
            <p:cNvSpPr/>
            <p:nvPr/>
          </p:nvSpPr>
          <p:spPr>
            <a:xfrm>
              <a:off x="1320800" y="5238750"/>
              <a:ext cx="1695450" cy="1619250"/>
            </a:xfrm>
            <a:custGeom>
              <a:rect b="b" l="l" r="r" t="t"/>
              <a:pathLst>
                <a:path extrusionOk="0" h="1020" w="1068">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FEFEFE"/>
            </a:solidFill>
            <a:ln>
              <a:noFill/>
            </a:ln>
          </p:spPr>
        </p:sp>
      </p:grpSp>
      <p:sp>
        <p:nvSpPr>
          <p:cNvPr id="17" name="Google Shape;17;p1"/>
          <p:cNvSpPr txBox="1"/>
          <p:nvPr>
            <p:ph type="title"/>
          </p:nvPr>
        </p:nvSpPr>
        <p:spPr>
          <a:xfrm>
            <a:off x="1484311" y="685800"/>
            <a:ext cx="10018713" cy="1752599"/>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Clr>
                <a:schemeClr val="lt1"/>
              </a:buClr>
              <a:buSzPts val="4000"/>
              <a:buFont typeface="Corbel"/>
              <a:buNone/>
              <a:defRPr b="0" i="0" sz="4000" u="none" cap="none" strike="noStrike">
                <a:solidFill>
                  <a:schemeClr val="lt1"/>
                </a:solidFill>
                <a:latin typeface="Corbel"/>
                <a:ea typeface="Corbel"/>
                <a:cs typeface="Corbel"/>
                <a:sym typeface="Corbel"/>
              </a:defRPr>
            </a:lvl1pPr>
            <a:lvl2pPr lvl="1" marR="0" rtl="0" algn="l">
              <a:spcBef>
                <a:spcPts val="0"/>
              </a:spcBef>
              <a:spcAft>
                <a:spcPts val="0"/>
              </a:spcAft>
              <a:buSzPts val="1400"/>
              <a:buNone/>
              <a:defRPr b="0" i="0" sz="1800" u="none" cap="none" strike="noStrike">
                <a:solidFill>
                  <a:schemeClr val="lt2"/>
                </a:solidFill>
              </a:defRPr>
            </a:lvl2pPr>
            <a:lvl3pPr lvl="2" marR="0" rtl="0" algn="l">
              <a:spcBef>
                <a:spcPts val="0"/>
              </a:spcBef>
              <a:spcAft>
                <a:spcPts val="0"/>
              </a:spcAft>
              <a:buSzPts val="1400"/>
              <a:buNone/>
              <a:defRPr b="0" i="0" sz="1800" u="none" cap="none" strike="noStrike">
                <a:solidFill>
                  <a:schemeClr val="lt2"/>
                </a:solidFill>
              </a:defRPr>
            </a:lvl3pPr>
            <a:lvl4pPr lvl="3" marR="0" rtl="0" algn="l">
              <a:spcBef>
                <a:spcPts val="0"/>
              </a:spcBef>
              <a:spcAft>
                <a:spcPts val="0"/>
              </a:spcAft>
              <a:buSzPts val="1400"/>
              <a:buNone/>
              <a:defRPr b="0" i="0" sz="1800" u="none" cap="none" strike="noStrike">
                <a:solidFill>
                  <a:schemeClr val="lt2"/>
                </a:solidFill>
              </a:defRPr>
            </a:lvl4pPr>
            <a:lvl5pPr lvl="4" marR="0" rtl="0" algn="l">
              <a:spcBef>
                <a:spcPts val="0"/>
              </a:spcBef>
              <a:spcAft>
                <a:spcPts val="0"/>
              </a:spcAft>
              <a:buSzPts val="1400"/>
              <a:buNone/>
              <a:defRPr b="0" i="0" sz="1800" u="none" cap="none" strike="noStrike">
                <a:solidFill>
                  <a:schemeClr val="lt2"/>
                </a:solidFill>
              </a:defRPr>
            </a:lvl5pPr>
            <a:lvl6pPr lvl="5" marR="0" rtl="0" algn="l">
              <a:spcBef>
                <a:spcPts val="0"/>
              </a:spcBef>
              <a:spcAft>
                <a:spcPts val="0"/>
              </a:spcAft>
              <a:buSzPts val="1400"/>
              <a:buNone/>
              <a:defRPr b="0" i="0" sz="1800" u="none" cap="none" strike="noStrike">
                <a:solidFill>
                  <a:schemeClr val="lt2"/>
                </a:solidFill>
              </a:defRPr>
            </a:lvl6pPr>
            <a:lvl7pPr lvl="6" marR="0" rtl="0" algn="l">
              <a:spcBef>
                <a:spcPts val="0"/>
              </a:spcBef>
              <a:spcAft>
                <a:spcPts val="0"/>
              </a:spcAft>
              <a:buSzPts val="1400"/>
              <a:buNone/>
              <a:defRPr b="0" i="0" sz="1800" u="none" cap="none" strike="noStrike">
                <a:solidFill>
                  <a:schemeClr val="lt2"/>
                </a:solidFill>
              </a:defRPr>
            </a:lvl7pPr>
            <a:lvl8pPr lvl="7" marR="0" rtl="0" algn="l">
              <a:spcBef>
                <a:spcPts val="0"/>
              </a:spcBef>
              <a:spcAft>
                <a:spcPts val="0"/>
              </a:spcAft>
              <a:buSzPts val="1400"/>
              <a:buNone/>
              <a:defRPr b="0" i="0" sz="1800" u="none" cap="none" strike="noStrike">
                <a:solidFill>
                  <a:schemeClr val="lt2"/>
                </a:solidFill>
              </a:defRPr>
            </a:lvl8pPr>
            <a:lvl9pPr lvl="8" marR="0" rtl="0" algn="l">
              <a:spcBef>
                <a:spcPts val="0"/>
              </a:spcBef>
              <a:spcAft>
                <a:spcPts val="0"/>
              </a:spcAft>
              <a:buSzPts val="1400"/>
              <a:buNone/>
              <a:defRPr b="0" i="0" sz="1800" u="none" cap="none" strike="noStrike">
                <a:solidFill>
                  <a:schemeClr val="lt2"/>
                </a:solidFill>
              </a:defRPr>
            </a:lvl9pPr>
          </a:lstStyle>
          <a:p/>
        </p:txBody>
      </p:sp>
      <p:sp>
        <p:nvSpPr>
          <p:cNvPr id="18" name="Google Shape;18;p1"/>
          <p:cNvSpPr txBox="1"/>
          <p:nvPr>
            <p:ph idx="1" type="body"/>
          </p:nvPr>
        </p:nvSpPr>
        <p:spPr>
          <a:xfrm>
            <a:off x="1484310" y="2666999"/>
            <a:ext cx="10018713" cy="3124201"/>
          </a:xfrm>
          <a:prstGeom prst="rect">
            <a:avLst/>
          </a:prstGeom>
          <a:noFill/>
          <a:ln>
            <a:noFill/>
          </a:ln>
        </p:spPr>
        <p:txBody>
          <a:bodyPr anchorCtr="0" anchor="ctr" bIns="45700" lIns="91425" spcFirstLastPara="1" rIns="91425" wrap="square" tIns="45700">
            <a:noAutofit/>
          </a:bodyPr>
          <a:lstStyle>
            <a:lvl1pPr indent="-449580" lvl="0" marL="457200" marR="0" rtl="0" algn="l">
              <a:spcBef>
                <a:spcPts val="480"/>
              </a:spcBef>
              <a:spcAft>
                <a:spcPts val="0"/>
              </a:spcAft>
              <a:buClr>
                <a:srgbClr val="1186C3"/>
              </a:buClr>
              <a:buSzPts val="3480"/>
              <a:buFont typeface="Arial"/>
              <a:buChar char="•"/>
              <a:defRPr b="0" i="0" sz="2400" u="none" cap="none" strike="noStrike">
                <a:solidFill>
                  <a:schemeClr val="lt1"/>
                </a:solidFill>
                <a:latin typeface="Corbel"/>
                <a:ea typeface="Corbel"/>
                <a:cs typeface="Corbel"/>
                <a:sym typeface="Corbel"/>
              </a:defRPr>
            </a:lvl1pPr>
            <a:lvl2pPr indent="-412750" lvl="1" marL="914400" marR="0" rtl="0" algn="l">
              <a:spcBef>
                <a:spcPts val="600"/>
              </a:spcBef>
              <a:spcAft>
                <a:spcPts val="0"/>
              </a:spcAft>
              <a:buClr>
                <a:srgbClr val="1186C3"/>
              </a:buClr>
              <a:buSzPts val="2900"/>
              <a:buFont typeface="Arial"/>
              <a:buChar char="•"/>
              <a:defRPr b="0" i="0" sz="2000" u="none" cap="none" strike="noStrike">
                <a:solidFill>
                  <a:schemeClr val="lt1"/>
                </a:solidFill>
                <a:latin typeface="Corbel"/>
                <a:ea typeface="Corbel"/>
                <a:cs typeface="Corbel"/>
                <a:sym typeface="Corbel"/>
              </a:defRPr>
            </a:lvl2pPr>
            <a:lvl3pPr indent="-394335" lvl="2" marL="1371600" marR="0" rtl="0" algn="l">
              <a:spcBef>
                <a:spcPts val="600"/>
              </a:spcBef>
              <a:spcAft>
                <a:spcPts val="0"/>
              </a:spcAft>
              <a:buClr>
                <a:srgbClr val="1186C3"/>
              </a:buClr>
              <a:buSzPts val="2610"/>
              <a:buFont typeface="Arial"/>
              <a:buChar char="•"/>
              <a:defRPr b="0" i="0" sz="1800" u="none" cap="none" strike="noStrike">
                <a:solidFill>
                  <a:schemeClr val="lt1"/>
                </a:solidFill>
                <a:latin typeface="Corbel"/>
                <a:ea typeface="Corbel"/>
                <a:cs typeface="Corbel"/>
                <a:sym typeface="Corbel"/>
              </a:defRPr>
            </a:lvl3pPr>
            <a:lvl4pPr indent="-375919" lvl="3" marL="1828800" marR="0" rtl="0" algn="l">
              <a:spcBef>
                <a:spcPts val="600"/>
              </a:spcBef>
              <a:spcAft>
                <a:spcPts val="0"/>
              </a:spcAft>
              <a:buClr>
                <a:srgbClr val="1186C3"/>
              </a:buClr>
              <a:buSzPts val="2320"/>
              <a:buFont typeface="Arial"/>
              <a:buChar char="•"/>
              <a:defRPr b="0" i="0" sz="1600" u="none" cap="none" strike="noStrike">
                <a:solidFill>
                  <a:schemeClr val="lt1"/>
                </a:solidFill>
                <a:latin typeface="Corbel"/>
                <a:ea typeface="Corbel"/>
                <a:cs typeface="Corbel"/>
                <a:sym typeface="Corbel"/>
              </a:defRPr>
            </a:lvl4pPr>
            <a:lvl5pPr indent="-357504" lvl="4" marL="2286000" marR="0" rtl="0" algn="l">
              <a:spcBef>
                <a:spcPts val="600"/>
              </a:spcBef>
              <a:spcAft>
                <a:spcPts val="0"/>
              </a:spcAft>
              <a:buClr>
                <a:srgbClr val="1186C3"/>
              </a:buClr>
              <a:buSzPts val="2030"/>
              <a:buFont typeface="Arial"/>
              <a:buChar char="•"/>
              <a:defRPr b="0" i="0" sz="1400" u="none" cap="none" strike="noStrike">
                <a:solidFill>
                  <a:schemeClr val="lt1"/>
                </a:solidFill>
                <a:latin typeface="Corbel"/>
                <a:ea typeface="Corbel"/>
                <a:cs typeface="Corbel"/>
                <a:sym typeface="Corbel"/>
              </a:defRPr>
            </a:lvl5pPr>
            <a:lvl6pPr indent="-357504" lvl="5" marL="2743200" marR="0" rtl="0" algn="l">
              <a:spcBef>
                <a:spcPts val="600"/>
              </a:spcBef>
              <a:spcAft>
                <a:spcPts val="0"/>
              </a:spcAft>
              <a:buClr>
                <a:srgbClr val="1186C3"/>
              </a:buClr>
              <a:buSzPts val="2030"/>
              <a:buFont typeface="Arial"/>
              <a:buChar char="•"/>
              <a:defRPr b="0" i="0" sz="1400" u="none" cap="none" strike="noStrike">
                <a:solidFill>
                  <a:schemeClr val="lt1"/>
                </a:solidFill>
                <a:latin typeface="Corbel"/>
                <a:ea typeface="Corbel"/>
                <a:cs typeface="Corbel"/>
                <a:sym typeface="Corbel"/>
              </a:defRPr>
            </a:lvl6pPr>
            <a:lvl7pPr indent="-357504" lvl="6" marL="3200400" marR="0" rtl="0" algn="l">
              <a:spcBef>
                <a:spcPts val="600"/>
              </a:spcBef>
              <a:spcAft>
                <a:spcPts val="0"/>
              </a:spcAft>
              <a:buClr>
                <a:srgbClr val="1186C3"/>
              </a:buClr>
              <a:buSzPts val="2030"/>
              <a:buFont typeface="Arial"/>
              <a:buChar char="•"/>
              <a:defRPr b="0" i="0" sz="1400" u="none" cap="none" strike="noStrike">
                <a:solidFill>
                  <a:schemeClr val="lt1"/>
                </a:solidFill>
                <a:latin typeface="Corbel"/>
                <a:ea typeface="Corbel"/>
                <a:cs typeface="Corbel"/>
                <a:sym typeface="Corbel"/>
              </a:defRPr>
            </a:lvl7pPr>
            <a:lvl8pPr indent="-357504" lvl="7" marL="3657600" marR="0" rtl="0" algn="l">
              <a:spcBef>
                <a:spcPts val="600"/>
              </a:spcBef>
              <a:spcAft>
                <a:spcPts val="0"/>
              </a:spcAft>
              <a:buClr>
                <a:srgbClr val="1186C3"/>
              </a:buClr>
              <a:buSzPts val="2030"/>
              <a:buFont typeface="Arial"/>
              <a:buChar char="•"/>
              <a:defRPr b="0" i="0" sz="1400" u="none" cap="none" strike="noStrike">
                <a:solidFill>
                  <a:schemeClr val="lt1"/>
                </a:solidFill>
                <a:latin typeface="Corbel"/>
                <a:ea typeface="Corbel"/>
                <a:cs typeface="Corbel"/>
                <a:sym typeface="Corbel"/>
              </a:defRPr>
            </a:lvl8pPr>
            <a:lvl9pPr indent="-357504" lvl="8" marL="4114800" marR="0" rtl="0" algn="l">
              <a:spcBef>
                <a:spcPts val="600"/>
              </a:spcBef>
              <a:spcAft>
                <a:spcPts val="600"/>
              </a:spcAft>
              <a:buClr>
                <a:srgbClr val="1186C3"/>
              </a:buClr>
              <a:buSzPts val="2030"/>
              <a:buFont typeface="Arial"/>
              <a:buChar char="•"/>
              <a:defRPr b="0" i="0" sz="1400" u="none" cap="none" strike="noStrike">
                <a:solidFill>
                  <a:schemeClr val="lt1"/>
                </a:solidFill>
                <a:latin typeface="Corbel"/>
                <a:ea typeface="Corbel"/>
                <a:cs typeface="Corbel"/>
                <a:sym typeface="Corbel"/>
              </a:defRPr>
            </a:lvl9pPr>
          </a:lstStyle>
          <a:p/>
        </p:txBody>
      </p:sp>
      <p:sp>
        <p:nvSpPr>
          <p:cNvPr id="19" name="Google Shape;19;p1"/>
          <p:cNvSpPr txBox="1"/>
          <p:nvPr>
            <p:ph idx="10" type="dt"/>
          </p:nvPr>
        </p:nvSpPr>
        <p:spPr>
          <a:xfrm>
            <a:off x="9732656" y="5883275"/>
            <a:ext cx="1143000" cy="365125"/>
          </a:xfrm>
          <a:prstGeom prst="rect">
            <a:avLst/>
          </a:prstGeom>
          <a:noFill/>
          <a:ln>
            <a:noFill/>
          </a:ln>
        </p:spPr>
        <p:txBody>
          <a:bodyPr anchorCtr="0" anchor="ctr" bIns="45700" lIns="91425" spcFirstLastPara="1" rIns="91425" wrap="square" tIns="45700">
            <a:noAutofit/>
          </a:bodyPr>
          <a:lstStyle>
            <a:lvl1pPr lvl="0" marR="0" rtl="0" algn="r">
              <a:spcBef>
                <a:spcPts val="0"/>
              </a:spcBef>
              <a:spcAft>
                <a:spcPts val="0"/>
              </a:spcAft>
              <a:buSzPts val="1400"/>
              <a:buNone/>
              <a:defRPr b="0" i="0" sz="1000" u="none" cap="none" strike="noStrike">
                <a:solidFill>
                  <a:schemeClr val="lt1"/>
                </a:solidFill>
                <a:latin typeface="Corbel"/>
                <a:ea typeface="Corbel"/>
                <a:cs typeface="Corbel"/>
                <a:sym typeface="Corbel"/>
              </a:defRPr>
            </a:lvl1pPr>
            <a:lvl2pPr lvl="1" marR="0" rtl="0" algn="l">
              <a:spcBef>
                <a:spcPts val="0"/>
              </a:spcBef>
              <a:spcAft>
                <a:spcPts val="0"/>
              </a:spcAft>
              <a:buSzPts val="1400"/>
              <a:buNone/>
              <a:defRPr b="0" i="0" sz="1800" u="none" cap="none" strike="noStrike">
                <a:solidFill>
                  <a:schemeClr val="lt1"/>
                </a:solidFill>
                <a:latin typeface="Corbel"/>
                <a:ea typeface="Corbel"/>
                <a:cs typeface="Corbel"/>
                <a:sym typeface="Corbel"/>
              </a:defRPr>
            </a:lvl2pPr>
            <a:lvl3pPr lvl="2" marR="0" rtl="0" algn="l">
              <a:spcBef>
                <a:spcPts val="0"/>
              </a:spcBef>
              <a:spcAft>
                <a:spcPts val="0"/>
              </a:spcAft>
              <a:buSzPts val="1400"/>
              <a:buNone/>
              <a:defRPr b="0" i="0" sz="1800" u="none" cap="none" strike="noStrike">
                <a:solidFill>
                  <a:schemeClr val="lt1"/>
                </a:solidFill>
                <a:latin typeface="Corbel"/>
                <a:ea typeface="Corbel"/>
                <a:cs typeface="Corbel"/>
                <a:sym typeface="Corbel"/>
              </a:defRPr>
            </a:lvl3pPr>
            <a:lvl4pPr lvl="3" marR="0" rtl="0" algn="l">
              <a:spcBef>
                <a:spcPts val="0"/>
              </a:spcBef>
              <a:spcAft>
                <a:spcPts val="0"/>
              </a:spcAft>
              <a:buSzPts val="1400"/>
              <a:buNone/>
              <a:defRPr b="0" i="0" sz="1800" u="none" cap="none" strike="noStrike">
                <a:solidFill>
                  <a:schemeClr val="lt1"/>
                </a:solidFill>
                <a:latin typeface="Corbel"/>
                <a:ea typeface="Corbel"/>
                <a:cs typeface="Corbel"/>
                <a:sym typeface="Corbel"/>
              </a:defRPr>
            </a:lvl4pPr>
            <a:lvl5pPr lvl="4" marR="0" rtl="0" algn="l">
              <a:spcBef>
                <a:spcPts val="0"/>
              </a:spcBef>
              <a:spcAft>
                <a:spcPts val="0"/>
              </a:spcAft>
              <a:buSzPts val="1400"/>
              <a:buNone/>
              <a:defRPr b="0" i="0" sz="1800" u="none" cap="none" strike="noStrike">
                <a:solidFill>
                  <a:schemeClr val="lt1"/>
                </a:solidFill>
                <a:latin typeface="Corbel"/>
                <a:ea typeface="Corbel"/>
                <a:cs typeface="Corbel"/>
                <a:sym typeface="Corbel"/>
              </a:defRPr>
            </a:lvl5pPr>
            <a:lvl6pPr lvl="5" marR="0" rtl="0" algn="l">
              <a:spcBef>
                <a:spcPts val="0"/>
              </a:spcBef>
              <a:spcAft>
                <a:spcPts val="0"/>
              </a:spcAft>
              <a:buSzPts val="1400"/>
              <a:buNone/>
              <a:defRPr b="0" i="0" sz="1800" u="none" cap="none" strike="noStrike">
                <a:solidFill>
                  <a:schemeClr val="lt1"/>
                </a:solidFill>
                <a:latin typeface="Corbel"/>
                <a:ea typeface="Corbel"/>
                <a:cs typeface="Corbel"/>
                <a:sym typeface="Corbel"/>
              </a:defRPr>
            </a:lvl6pPr>
            <a:lvl7pPr lvl="6" marR="0" rtl="0" algn="l">
              <a:spcBef>
                <a:spcPts val="0"/>
              </a:spcBef>
              <a:spcAft>
                <a:spcPts val="0"/>
              </a:spcAft>
              <a:buSzPts val="1400"/>
              <a:buNone/>
              <a:defRPr b="0" i="0" sz="1800" u="none" cap="none" strike="noStrike">
                <a:solidFill>
                  <a:schemeClr val="lt1"/>
                </a:solidFill>
                <a:latin typeface="Corbel"/>
                <a:ea typeface="Corbel"/>
                <a:cs typeface="Corbel"/>
                <a:sym typeface="Corbel"/>
              </a:defRPr>
            </a:lvl7pPr>
            <a:lvl8pPr lvl="7" marR="0" rtl="0" algn="l">
              <a:spcBef>
                <a:spcPts val="0"/>
              </a:spcBef>
              <a:spcAft>
                <a:spcPts val="0"/>
              </a:spcAft>
              <a:buSzPts val="1400"/>
              <a:buNone/>
              <a:defRPr b="0" i="0" sz="1800" u="none" cap="none" strike="noStrike">
                <a:solidFill>
                  <a:schemeClr val="lt1"/>
                </a:solidFill>
                <a:latin typeface="Corbel"/>
                <a:ea typeface="Corbel"/>
                <a:cs typeface="Corbel"/>
                <a:sym typeface="Corbel"/>
              </a:defRPr>
            </a:lvl8pPr>
            <a:lvl9pPr lvl="8" marR="0" rtl="0" algn="l">
              <a:spcBef>
                <a:spcPts val="0"/>
              </a:spcBef>
              <a:spcAft>
                <a:spcPts val="0"/>
              </a:spcAft>
              <a:buSzPts val="1400"/>
              <a:buNone/>
              <a:defRPr b="0" i="0" sz="1800" u="none" cap="none" strike="noStrike">
                <a:solidFill>
                  <a:schemeClr val="lt1"/>
                </a:solidFill>
                <a:latin typeface="Corbel"/>
                <a:ea typeface="Corbel"/>
                <a:cs typeface="Corbel"/>
                <a:sym typeface="Corbel"/>
              </a:defRPr>
            </a:lvl9pPr>
          </a:lstStyle>
          <a:p/>
        </p:txBody>
      </p:sp>
      <p:sp>
        <p:nvSpPr>
          <p:cNvPr id="20" name="Google Shape;20;p1"/>
          <p:cNvSpPr txBox="1"/>
          <p:nvPr>
            <p:ph idx="11" type="ftr"/>
          </p:nvPr>
        </p:nvSpPr>
        <p:spPr>
          <a:xfrm>
            <a:off x="2572279" y="5883275"/>
            <a:ext cx="7084177"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000" u="none" cap="none" strike="noStrike">
                <a:solidFill>
                  <a:schemeClr val="lt1"/>
                </a:solidFill>
                <a:latin typeface="Corbel"/>
                <a:ea typeface="Corbel"/>
                <a:cs typeface="Corbel"/>
                <a:sym typeface="Corbel"/>
              </a:defRPr>
            </a:lvl1pPr>
            <a:lvl2pPr lvl="1" marR="0" rtl="0" algn="l">
              <a:spcBef>
                <a:spcPts val="0"/>
              </a:spcBef>
              <a:spcAft>
                <a:spcPts val="0"/>
              </a:spcAft>
              <a:buSzPts val="1400"/>
              <a:buNone/>
              <a:defRPr b="0" i="0" sz="1800" u="none" cap="none" strike="noStrike">
                <a:solidFill>
                  <a:schemeClr val="lt1"/>
                </a:solidFill>
                <a:latin typeface="Corbel"/>
                <a:ea typeface="Corbel"/>
                <a:cs typeface="Corbel"/>
                <a:sym typeface="Corbel"/>
              </a:defRPr>
            </a:lvl2pPr>
            <a:lvl3pPr lvl="2" marR="0" rtl="0" algn="l">
              <a:spcBef>
                <a:spcPts val="0"/>
              </a:spcBef>
              <a:spcAft>
                <a:spcPts val="0"/>
              </a:spcAft>
              <a:buSzPts val="1400"/>
              <a:buNone/>
              <a:defRPr b="0" i="0" sz="1800" u="none" cap="none" strike="noStrike">
                <a:solidFill>
                  <a:schemeClr val="lt1"/>
                </a:solidFill>
                <a:latin typeface="Corbel"/>
                <a:ea typeface="Corbel"/>
                <a:cs typeface="Corbel"/>
                <a:sym typeface="Corbel"/>
              </a:defRPr>
            </a:lvl3pPr>
            <a:lvl4pPr lvl="3" marR="0" rtl="0" algn="l">
              <a:spcBef>
                <a:spcPts val="0"/>
              </a:spcBef>
              <a:spcAft>
                <a:spcPts val="0"/>
              </a:spcAft>
              <a:buSzPts val="1400"/>
              <a:buNone/>
              <a:defRPr b="0" i="0" sz="1800" u="none" cap="none" strike="noStrike">
                <a:solidFill>
                  <a:schemeClr val="lt1"/>
                </a:solidFill>
                <a:latin typeface="Corbel"/>
                <a:ea typeface="Corbel"/>
                <a:cs typeface="Corbel"/>
                <a:sym typeface="Corbel"/>
              </a:defRPr>
            </a:lvl4pPr>
            <a:lvl5pPr lvl="4" marR="0" rtl="0" algn="l">
              <a:spcBef>
                <a:spcPts val="0"/>
              </a:spcBef>
              <a:spcAft>
                <a:spcPts val="0"/>
              </a:spcAft>
              <a:buSzPts val="1400"/>
              <a:buNone/>
              <a:defRPr b="0" i="0" sz="1800" u="none" cap="none" strike="noStrike">
                <a:solidFill>
                  <a:schemeClr val="lt1"/>
                </a:solidFill>
                <a:latin typeface="Corbel"/>
                <a:ea typeface="Corbel"/>
                <a:cs typeface="Corbel"/>
                <a:sym typeface="Corbel"/>
              </a:defRPr>
            </a:lvl5pPr>
            <a:lvl6pPr lvl="5" marR="0" rtl="0" algn="l">
              <a:spcBef>
                <a:spcPts val="0"/>
              </a:spcBef>
              <a:spcAft>
                <a:spcPts val="0"/>
              </a:spcAft>
              <a:buSzPts val="1400"/>
              <a:buNone/>
              <a:defRPr b="0" i="0" sz="1800" u="none" cap="none" strike="noStrike">
                <a:solidFill>
                  <a:schemeClr val="lt1"/>
                </a:solidFill>
                <a:latin typeface="Corbel"/>
                <a:ea typeface="Corbel"/>
                <a:cs typeface="Corbel"/>
                <a:sym typeface="Corbel"/>
              </a:defRPr>
            </a:lvl6pPr>
            <a:lvl7pPr lvl="6" marR="0" rtl="0" algn="l">
              <a:spcBef>
                <a:spcPts val="0"/>
              </a:spcBef>
              <a:spcAft>
                <a:spcPts val="0"/>
              </a:spcAft>
              <a:buSzPts val="1400"/>
              <a:buNone/>
              <a:defRPr b="0" i="0" sz="1800" u="none" cap="none" strike="noStrike">
                <a:solidFill>
                  <a:schemeClr val="lt1"/>
                </a:solidFill>
                <a:latin typeface="Corbel"/>
                <a:ea typeface="Corbel"/>
                <a:cs typeface="Corbel"/>
                <a:sym typeface="Corbel"/>
              </a:defRPr>
            </a:lvl7pPr>
            <a:lvl8pPr lvl="7" marR="0" rtl="0" algn="l">
              <a:spcBef>
                <a:spcPts val="0"/>
              </a:spcBef>
              <a:spcAft>
                <a:spcPts val="0"/>
              </a:spcAft>
              <a:buSzPts val="1400"/>
              <a:buNone/>
              <a:defRPr b="0" i="0" sz="1800" u="none" cap="none" strike="noStrike">
                <a:solidFill>
                  <a:schemeClr val="lt1"/>
                </a:solidFill>
                <a:latin typeface="Corbel"/>
                <a:ea typeface="Corbel"/>
                <a:cs typeface="Corbel"/>
                <a:sym typeface="Corbel"/>
              </a:defRPr>
            </a:lvl8pPr>
            <a:lvl9pPr lvl="8" marR="0" rtl="0" algn="l">
              <a:spcBef>
                <a:spcPts val="0"/>
              </a:spcBef>
              <a:spcAft>
                <a:spcPts val="0"/>
              </a:spcAft>
              <a:buSzPts val="1400"/>
              <a:buNone/>
              <a:defRPr b="0" i="0" sz="1800" u="none" cap="none" strike="noStrike">
                <a:solidFill>
                  <a:schemeClr val="lt1"/>
                </a:solidFill>
                <a:latin typeface="Corbel"/>
                <a:ea typeface="Corbel"/>
                <a:cs typeface="Corbel"/>
                <a:sym typeface="Corbel"/>
              </a:defRPr>
            </a:lvl9pPr>
          </a:lstStyle>
          <a:p/>
        </p:txBody>
      </p:sp>
      <p:sp>
        <p:nvSpPr>
          <p:cNvPr id="21" name="Google Shape;21;p1"/>
          <p:cNvSpPr txBox="1"/>
          <p:nvPr>
            <p:ph idx="12" type="sldNum"/>
          </p:nvPr>
        </p:nvSpPr>
        <p:spPr>
          <a:xfrm>
            <a:off x="10951856" y="5883275"/>
            <a:ext cx="551167"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000" u="none" cap="none" strike="noStrike">
                <a:solidFill>
                  <a:schemeClr val="lt1"/>
                </a:solidFill>
                <a:latin typeface="Corbel"/>
                <a:ea typeface="Corbel"/>
                <a:cs typeface="Corbel"/>
                <a:sym typeface="Corbel"/>
              </a:defRPr>
            </a:lvl1pPr>
            <a:lvl2pPr indent="0" lvl="1" marL="0" marR="0" rtl="0" algn="r">
              <a:spcBef>
                <a:spcPts val="0"/>
              </a:spcBef>
              <a:buNone/>
              <a:defRPr b="0" i="0" sz="1000" u="none" cap="none" strike="noStrike">
                <a:solidFill>
                  <a:schemeClr val="lt1"/>
                </a:solidFill>
                <a:latin typeface="Corbel"/>
                <a:ea typeface="Corbel"/>
                <a:cs typeface="Corbel"/>
                <a:sym typeface="Corbel"/>
              </a:defRPr>
            </a:lvl2pPr>
            <a:lvl3pPr indent="0" lvl="2" marL="0" marR="0" rtl="0" algn="r">
              <a:spcBef>
                <a:spcPts val="0"/>
              </a:spcBef>
              <a:buNone/>
              <a:defRPr b="0" i="0" sz="1000" u="none" cap="none" strike="noStrike">
                <a:solidFill>
                  <a:schemeClr val="lt1"/>
                </a:solidFill>
                <a:latin typeface="Corbel"/>
                <a:ea typeface="Corbel"/>
                <a:cs typeface="Corbel"/>
                <a:sym typeface="Corbel"/>
              </a:defRPr>
            </a:lvl3pPr>
            <a:lvl4pPr indent="0" lvl="3" marL="0" marR="0" rtl="0" algn="r">
              <a:spcBef>
                <a:spcPts val="0"/>
              </a:spcBef>
              <a:buNone/>
              <a:defRPr b="0" i="0" sz="1000" u="none" cap="none" strike="noStrike">
                <a:solidFill>
                  <a:schemeClr val="lt1"/>
                </a:solidFill>
                <a:latin typeface="Corbel"/>
                <a:ea typeface="Corbel"/>
                <a:cs typeface="Corbel"/>
                <a:sym typeface="Corbel"/>
              </a:defRPr>
            </a:lvl4pPr>
            <a:lvl5pPr indent="0" lvl="4" marL="0" marR="0" rtl="0" algn="r">
              <a:spcBef>
                <a:spcPts val="0"/>
              </a:spcBef>
              <a:buNone/>
              <a:defRPr b="0" i="0" sz="1000" u="none" cap="none" strike="noStrike">
                <a:solidFill>
                  <a:schemeClr val="lt1"/>
                </a:solidFill>
                <a:latin typeface="Corbel"/>
                <a:ea typeface="Corbel"/>
                <a:cs typeface="Corbel"/>
                <a:sym typeface="Corbel"/>
              </a:defRPr>
            </a:lvl5pPr>
            <a:lvl6pPr indent="0" lvl="5" marL="0" marR="0" rtl="0" algn="r">
              <a:spcBef>
                <a:spcPts val="0"/>
              </a:spcBef>
              <a:buNone/>
              <a:defRPr b="0" i="0" sz="1000" u="none" cap="none" strike="noStrike">
                <a:solidFill>
                  <a:schemeClr val="lt1"/>
                </a:solidFill>
                <a:latin typeface="Corbel"/>
                <a:ea typeface="Corbel"/>
                <a:cs typeface="Corbel"/>
                <a:sym typeface="Corbel"/>
              </a:defRPr>
            </a:lvl6pPr>
            <a:lvl7pPr indent="0" lvl="6" marL="0" marR="0" rtl="0" algn="r">
              <a:spcBef>
                <a:spcPts val="0"/>
              </a:spcBef>
              <a:buNone/>
              <a:defRPr b="0" i="0" sz="1000" u="none" cap="none" strike="noStrike">
                <a:solidFill>
                  <a:schemeClr val="lt1"/>
                </a:solidFill>
                <a:latin typeface="Corbel"/>
                <a:ea typeface="Corbel"/>
                <a:cs typeface="Corbel"/>
                <a:sym typeface="Corbel"/>
              </a:defRPr>
            </a:lvl7pPr>
            <a:lvl8pPr indent="0" lvl="7" marL="0" marR="0" rtl="0" algn="r">
              <a:spcBef>
                <a:spcPts val="0"/>
              </a:spcBef>
              <a:buNone/>
              <a:defRPr b="0" i="0" sz="1000" u="none" cap="none" strike="noStrike">
                <a:solidFill>
                  <a:schemeClr val="lt1"/>
                </a:solidFill>
                <a:latin typeface="Corbel"/>
                <a:ea typeface="Corbel"/>
                <a:cs typeface="Corbel"/>
                <a:sym typeface="Corbel"/>
              </a:defRPr>
            </a:lvl8pPr>
            <a:lvl9pPr indent="0" lvl="8" marL="0" marR="0" rtl="0" algn="r">
              <a:spcBef>
                <a:spcPts val="0"/>
              </a:spcBef>
              <a:buNone/>
              <a:defRPr b="0" i="0" sz="1000" u="none" cap="none" strike="noStrike">
                <a:solidFill>
                  <a:schemeClr val="lt1"/>
                </a:solidFill>
                <a:latin typeface="Corbel"/>
                <a:ea typeface="Corbel"/>
                <a:cs typeface="Corbel"/>
                <a:sym typeface="Corbe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2"/>
    <p:sldLayoutId id="2147483649" r:id="rId3"/>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1">
            <a:alphaModFix/>
          </a:blip>
          <a:stretch>
            <a:fillRect/>
          </a:stretch>
        </a:blipFill>
      </p:bgPr>
    </p:bg>
    <p:spTree>
      <p:nvGrpSpPr>
        <p:cNvPr id="41" name="Shape 41"/>
        <p:cNvGrpSpPr/>
        <p:nvPr/>
      </p:nvGrpSpPr>
      <p:grpSpPr>
        <a:xfrm>
          <a:off x="0" y="0"/>
          <a:ext cx="0" cy="0"/>
          <a:chOff x="0" y="0"/>
          <a:chExt cx="0" cy="0"/>
        </a:xfrm>
      </p:grpSpPr>
      <p:grpSp>
        <p:nvGrpSpPr>
          <p:cNvPr id="42" name="Google Shape;42;p4"/>
          <p:cNvGrpSpPr/>
          <p:nvPr/>
        </p:nvGrpSpPr>
        <p:grpSpPr>
          <a:xfrm>
            <a:off x="150812" y="0"/>
            <a:ext cx="2436813" cy="6858001"/>
            <a:chOff x="1320800" y="0"/>
            <a:chExt cx="2436813" cy="6858001"/>
          </a:xfrm>
        </p:grpSpPr>
        <p:sp>
          <p:nvSpPr>
            <p:cNvPr id="43" name="Google Shape;43;p4"/>
            <p:cNvSpPr/>
            <p:nvPr/>
          </p:nvSpPr>
          <p:spPr>
            <a:xfrm>
              <a:off x="1627188" y="0"/>
              <a:ext cx="1122363" cy="5329238"/>
            </a:xfrm>
            <a:custGeom>
              <a:rect b="b" l="l" r="r" t="t"/>
              <a:pathLst>
                <a:path extrusionOk="0" h="3357" w="707">
                  <a:moveTo>
                    <a:pt x="0" y="3330"/>
                  </a:moveTo>
                  <a:lnTo>
                    <a:pt x="156" y="3357"/>
                  </a:lnTo>
                  <a:lnTo>
                    <a:pt x="707" y="0"/>
                  </a:lnTo>
                  <a:lnTo>
                    <a:pt x="547" y="0"/>
                  </a:lnTo>
                  <a:lnTo>
                    <a:pt x="0" y="3330"/>
                  </a:lnTo>
                  <a:close/>
                </a:path>
              </a:pathLst>
            </a:custGeom>
            <a:solidFill>
              <a:schemeClr val="accent1"/>
            </a:solidFill>
            <a:ln>
              <a:noFill/>
            </a:ln>
          </p:spPr>
        </p:sp>
        <p:sp>
          <p:nvSpPr>
            <p:cNvPr id="44" name="Google Shape;44;p4"/>
            <p:cNvSpPr/>
            <p:nvPr/>
          </p:nvSpPr>
          <p:spPr>
            <a:xfrm>
              <a:off x="1320800" y="0"/>
              <a:ext cx="1117600" cy="5276850"/>
            </a:xfrm>
            <a:custGeom>
              <a:rect b="b" l="l" r="r" t="t"/>
              <a:pathLst>
                <a:path extrusionOk="0" h="3324" w="704">
                  <a:moveTo>
                    <a:pt x="704" y="0"/>
                  </a:moveTo>
                  <a:lnTo>
                    <a:pt x="545" y="0"/>
                  </a:lnTo>
                  <a:lnTo>
                    <a:pt x="0" y="3300"/>
                  </a:lnTo>
                  <a:lnTo>
                    <a:pt x="157" y="3324"/>
                  </a:lnTo>
                  <a:lnTo>
                    <a:pt x="704" y="0"/>
                  </a:lnTo>
                  <a:close/>
                </a:path>
              </a:pathLst>
            </a:custGeom>
            <a:solidFill>
              <a:srgbClr val="595959"/>
            </a:solidFill>
            <a:ln>
              <a:noFill/>
            </a:ln>
          </p:spPr>
        </p:sp>
        <p:sp>
          <p:nvSpPr>
            <p:cNvPr id="45" name="Google Shape;45;p4"/>
            <p:cNvSpPr/>
            <p:nvPr/>
          </p:nvSpPr>
          <p:spPr>
            <a:xfrm>
              <a:off x="1320800" y="5238750"/>
              <a:ext cx="1228725" cy="1619250"/>
            </a:xfrm>
            <a:custGeom>
              <a:rect b="b" l="l" r="r" t="t"/>
              <a:pathLst>
                <a:path extrusionOk="0" h="1020" w="774">
                  <a:moveTo>
                    <a:pt x="0" y="0"/>
                  </a:moveTo>
                  <a:lnTo>
                    <a:pt x="740" y="1020"/>
                  </a:lnTo>
                  <a:lnTo>
                    <a:pt x="774" y="1020"/>
                  </a:lnTo>
                  <a:lnTo>
                    <a:pt x="0" y="0"/>
                  </a:lnTo>
                  <a:close/>
                </a:path>
              </a:pathLst>
            </a:custGeom>
            <a:solidFill>
              <a:srgbClr val="262626"/>
            </a:solidFill>
            <a:ln>
              <a:noFill/>
            </a:ln>
          </p:spPr>
        </p:sp>
        <p:sp>
          <p:nvSpPr>
            <p:cNvPr id="46" name="Google Shape;46;p4"/>
            <p:cNvSpPr/>
            <p:nvPr/>
          </p:nvSpPr>
          <p:spPr>
            <a:xfrm>
              <a:off x="1627188" y="5291138"/>
              <a:ext cx="1495425" cy="1566863"/>
            </a:xfrm>
            <a:custGeom>
              <a:rect b="b" l="l" r="r" t="t"/>
              <a:pathLst>
                <a:path extrusionOk="0" h="987" w="942">
                  <a:moveTo>
                    <a:pt x="0" y="0"/>
                  </a:moveTo>
                  <a:lnTo>
                    <a:pt x="909" y="987"/>
                  </a:lnTo>
                  <a:lnTo>
                    <a:pt x="942" y="987"/>
                  </a:lnTo>
                  <a:lnTo>
                    <a:pt x="0" y="0"/>
                  </a:lnTo>
                  <a:close/>
                </a:path>
              </a:pathLst>
            </a:custGeom>
            <a:solidFill>
              <a:srgbClr val="0B5982"/>
            </a:solidFill>
            <a:ln>
              <a:noFill/>
            </a:ln>
          </p:spPr>
        </p:sp>
        <p:sp>
          <p:nvSpPr>
            <p:cNvPr id="47" name="Google Shape;47;p4"/>
            <p:cNvSpPr/>
            <p:nvPr/>
          </p:nvSpPr>
          <p:spPr>
            <a:xfrm>
              <a:off x="1627188" y="5286375"/>
              <a:ext cx="2130425" cy="1571625"/>
            </a:xfrm>
            <a:custGeom>
              <a:rect b="b" l="l" r="r" t="t"/>
              <a:pathLst>
                <a:path extrusionOk="0" h="990" w="1342">
                  <a:moveTo>
                    <a:pt x="0" y="3"/>
                  </a:moveTo>
                  <a:lnTo>
                    <a:pt x="942" y="990"/>
                  </a:lnTo>
                  <a:lnTo>
                    <a:pt x="1342" y="990"/>
                  </a:lnTo>
                  <a:lnTo>
                    <a:pt x="156" y="27"/>
                  </a:lnTo>
                  <a:lnTo>
                    <a:pt x="0" y="0"/>
                  </a:lnTo>
                  <a:lnTo>
                    <a:pt x="0" y="3"/>
                  </a:lnTo>
                  <a:close/>
                </a:path>
              </a:pathLst>
            </a:custGeom>
            <a:solidFill>
              <a:srgbClr val="1186C3"/>
            </a:solidFill>
            <a:ln>
              <a:noFill/>
            </a:ln>
          </p:spPr>
        </p:sp>
        <p:sp>
          <p:nvSpPr>
            <p:cNvPr id="48" name="Google Shape;48;p4"/>
            <p:cNvSpPr/>
            <p:nvPr/>
          </p:nvSpPr>
          <p:spPr>
            <a:xfrm>
              <a:off x="1320800" y="5238750"/>
              <a:ext cx="1695450" cy="1619250"/>
            </a:xfrm>
            <a:custGeom>
              <a:rect b="b" l="l" r="r" t="t"/>
              <a:pathLst>
                <a:path extrusionOk="0" h="1020" w="1068">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3F3F3F"/>
            </a:solidFill>
            <a:ln>
              <a:noFill/>
            </a:ln>
          </p:spPr>
        </p:sp>
      </p:grpSp>
      <p:sp>
        <p:nvSpPr>
          <p:cNvPr id="49" name="Google Shape;49;p4"/>
          <p:cNvSpPr txBox="1"/>
          <p:nvPr>
            <p:ph type="title"/>
          </p:nvPr>
        </p:nvSpPr>
        <p:spPr>
          <a:xfrm>
            <a:off x="1484311" y="685800"/>
            <a:ext cx="10018713" cy="1752599"/>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Clr>
                <a:schemeClr val="dk1"/>
              </a:buClr>
              <a:buSzPts val="4000"/>
              <a:buFont typeface="Corbel"/>
              <a:buNone/>
              <a:defRPr b="0" i="0" sz="4000" u="none" cap="none" strike="noStrike">
                <a:solidFill>
                  <a:schemeClr val="dk1"/>
                </a:solidFill>
                <a:latin typeface="Corbel"/>
                <a:ea typeface="Corbel"/>
                <a:cs typeface="Corbel"/>
                <a:sym typeface="Corbel"/>
              </a:defRPr>
            </a:lvl1pPr>
            <a:lvl2pPr lvl="1" marR="0" rtl="0" algn="l">
              <a:spcBef>
                <a:spcPts val="0"/>
              </a:spcBef>
              <a:spcAft>
                <a:spcPts val="0"/>
              </a:spcAft>
              <a:buSzPts val="1400"/>
              <a:buNone/>
              <a:defRPr b="0" i="0" sz="1800" u="none" cap="none" strike="noStrike">
                <a:solidFill>
                  <a:schemeClr val="dk2"/>
                </a:solidFill>
              </a:defRPr>
            </a:lvl2pPr>
            <a:lvl3pPr lvl="2" marR="0" rtl="0" algn="l">
              <a:spcBef>
                <a:spcPts val="0"/>
              </a:spcBef>
              <a:spcAft>
                <a:spcPts val="0"/>
              </a:spcAft>
              <a:buSzPts val="1400"/>
              <a:buNone/>
              <a:defRPr b="0" i="0" sz="1800" u="none" cap="none" strike="noStrike">
                <a:solidFill>
                  <a:schemeClr val="dk2"/>
                </a:solidFill>
              </a:defRPr>
            </a:lvl3pPr>
            <a:lvl4pPr lvl="3" marR="0" rtl="0" algn="l">
              <a:spcBef>
                <a:spcPts val="0"/>
              </a:spcBef>
              <a:spcAft>
                <a:spcPts val="0"/>
              </a:spcAft>
              <a:buSzPts val="1400"/>
              <a:buNone/>
              <a:defRPr b="0" i="0" sz="1800" u="none" cap="none" strike="noStrike">
                <a:solidFill>
                  <a:schemeClr val="dk2"/>
                </a:solidFill>
              </a:defRPr>
            </a:lvl4pPr>
            <a:lvl5pPr lvl="4" marR="0" rtl="0" algn="l">
              <a:spcBef>
                <a:spcPts val="0"/>
              </a:spcBef>
              <a:spcAft>
                <a:spcPts val="0"/>
              </a:spcAft>
              <a:buSzPts val="1400"/>
              <a:buNone/>
              <a:defRPr b="0" i="0" sz="1800" u="none" cap="none" strike="noStrike">
                <a:solidFill>
                  <a:schemeClr val="dk2"/>
                </a:solidFill>
              </a:defRPr>
            </a:lvl5pPr>
            <a:lvl6pPr lvl="5" marR="0" rtl="0" algn="l">
              <a:spcBef>
                <a:spcPts val="0"/>
              </a:spcBef>
              <a:spcAft>
                <a:spcPts val="0"/>
              </a:spcAft>
              <a:buSzPts val="1400"/>
              <a:buNone/>
              <a:defRPr b="0" i="0" sz="1800" u="none" cap="none" strike="noStrike">
                <a:solidFill>
                  <a:schemeClr val="dk2"/>
                </a:solidFill>
              </a:defRPr>
            </a:lvl6pPr>
            <a:lvl7pPr lvl="6" marR="0" rtl="0" algn="l">
              <a:spcBef>
                <a:spcPts val="0"/>
              </a:spcBef>
              <a:spcAft>
                <a:spcPts val="0"/>
              </a:spcAft>
              <a:buSzPts val="1400"/>
              <a:buNone/>
              <a:defRPr b="0" i="0" sz="1800" u="none" cap="none" strike="noStrike">
                <a:solidFill>
                  <a:schemeClr val="dk2"/>
                </a:solidFill>
              </a:defRPr>
            </a:lvl7pPr>
            <a:lvl8pPr lvl="7" marR="0" rtl="0" algn="l">
              <a:spcBef>
                <a:spcPts val="0"/>
              </a:spcBef>
              <a:spcAft>
                <a:spcPts val="0"/>
              </a:spcAft>
              <a:buSzPts val="1400"/>
              <a:buNone/>
              <a:defRPr b="0" i="0" sz="1800" u="none" cap="none" strike="noStrike">
                <a:solidFill>
                  <a:schemeClr val="dk2"/>
                </a:solidFill>
              </a:defRPr>
            </a:lvl8pPr>
            <a:lvl9pPr lvl="8" marR="0" rtl="0" algn="l">
              <a:spcBef>
                <a:spcPts val="0"/>
              </a:spcBef>
              <a:spcAft>
                <a:spcPts val="0"/>
              </a:spcAft>
              <a:buSzPts val="1400"/>
              <a:buNone/>
              <a:defRPr b="0" i="0" sz="1800" u="none" cap="none" strike="noStrike">
                <a:solidFill>
                  <a:schemeClr val="dk2"/>
                </a:solidFill>
              </a:defRPr>
            </a:lvl9pPr>
          </a:lstStyle>
          <a:p/>
        </p:txBody>
      </p:sp>
      <p:sp>
        <p:nvSpPr>
          <p:cNvPr id="50" name="Google Shape;50;p4"/>
          <p:cNvSpPr txBox="1"/>
          <p:nvPr>
            <p:ph idx="1" type="body"/>
          </p:nvPr>
        </p:nvSpPr>
        <p:spPr>
          <a:xfrm>
            <a:off x="1484310" y="2666999"/>
            <a:ext cx="10018713" cy="3124201"/>
          </a:xfrm>
          <a:prstGeom prst="rect">
            <a:avLst/>
          </a:prstGeom>
          <a:noFill/>
          <a:ln>
            <a:noFill/>
          </a:ln>
        </p:spPr>
        <p:txBody>
          <a:bodyPr anchorCtr="0" anchor="ctr" bIns="45700" lIns="91425" spcFirstLastPara="1" rIns="91425" wrap="square" tIns="45700">
            <a:noAutofit/>
          </a:bodyPr>
          <a:lstStyle>
            <a:lvl1pPr indent="-449580" lvl="0" marL="457200" marR="0" rtl="0" algn="l">
              <a:spcBef>
                <a:spcPts val="480"/>
              </a:spcBef>
              <a:spcAft>
                <a:spcPts val="0"/>
              </a:spcAft>
              <a:buClr>
                <a:srgbClr val="1186C3"/>
              </a:buClr>
              <a:buSzPts val="3480"/>
              <a:buFont typeface="Arial"/>
              <a:buChar char="•"/>
              <a:defRPr b="0" i="0" sz="2400" u="none" cap="none" strike="noStrike">
                <a:solidFill>
                  <a:schemeClr val="dk1"/>
                </a:solidFill>
                <a:latin typeface="Corbel"/>
                <a:ea typeface="Corbel"/>
                <a:cs typeface="Corbel"/>
                <a:sym typeface="Corbel"/>
              </a:defRPr>
            </a:lvl1pPr>
            <a:lvl2pPr indent="-412750" lvl="1" marL="914400" marR="0" rtl="0" algn="l">
              <a:spcBef>
                <a:spcPts val="600"/>
              </a:spcBef>
              <a:spcAft>
                <a:spcPts val="0"/>
              </a:spcAft>
              <a:buClr>
                <a:srgbClr val="1186C3"/>
              </a:buClr>
              <a:buSzPts val="2900"/>
              <a:buFont typeface="Arial"/>
              <a:buChar char="•"/>
              <a:defRPr b="0" i="0" sz="2000" u="none" cap="none" strike="noStrike">
                <a:solidFill>
                  <a:schemeClr val="dk1"/>
                </a:solidFill>
                <a:latin typeface="Corbel"/>
                <a:ea typeface="Corbel"/>
                <a:cs typeface="Corbel"/>
                <a:sym typeface="Corbel"/>
              </a:defRPr>
            </a:lvl2pPr>
            <a:lvl3pPr indent="-394335" lvl="2" marL="1371600" marR="0" rtl="0" algn="l">
              <a:spcBef>
                <a:spcPts val="600"/>
              </a:spcBef>
              <a:spcAft>
                <a:spcPts val="0"/>
              </a:spcAft>
              <a:buClr>
                <a:srgbClr val="1186C3"/>
              </a:buClr>
              <a:buSzPts val="2610"/>
              <a:buFont typeface="Arial"/>
              <a:buChar char="•"/>
              <a:defRPr b="0" i="0" sz="1800" u="none" cap="none" strike="noStrike">
                <a:solidFill>
                  <a:schemeClr val="dk1"/>
                </a:solidFill>
                <a:latin typeface="Corbel"/>
                <a:ea typeface="Corbel"/>
                <a:cs typeface="Corbel"/>
                <a:sym typeface="Corbel"/>
              </a:defRPr>
            </a:lvl3pPr>
            <a:lvl4pPr indent="-375919" lvl="3" marL="1828800" marR="0" rtl="0" algn="l">
              <a:spcBef>
                <a:spcPts val="600"/>
              </a:spcBef>
              <a:spcAft>
                <a:spcPts val="0"/>
              </a:spcAft>
              <a:buClr>
                <a:srgbClr val="1186C3"/>
              </a:buClr>
              <a:buSzPts val="2320"/>
              <a:buFont typeface="Arial"/>
              <a:buChar char="•"/>
              <a:defRPr b="0" i="0" sz="1600" u="none" cap="none" strike="noStrike">
                <a:solidFill>
                  <a:schemeClr val="dk1"/>
                </a:solidFill>
                <a:latin typeface="Corbel"/>
                <a:ea typeface="Corbel"/>
                <a:cs typeface="Corbel"/>
                <a:sym typeface="Corbel"/>
              </a:defRPr>
            </a:lvl4pPr>
            <a:lvl5pPr indent="-357504" lvl="4" marL="2286000" marR="0" rtl="0" algn="l">
              <a:spcBef>
                <a:spcPts val="600"/>
              </a:spcBef>
              <a:spcAft>
                <a:spcPts val="0"/>
              </a:spcAft>
              <a:buClr>
                <a:srgbClr val="1186C3"/>
              </a:buClr>
              <a:buSzPts val="2030"/>
              <a:buFont typeface="Arial"/>
              <a:buChar char="•"/>
              <a:defRPr b="0" i="0" sz="1400" u="none" cap="none" strike="noStrike">
                <a:solidFill>
                  <a:schemeClr val="dk1"/>
                </a:solidFill>
                <a:latin typeface="Corbel"/>
                <a:ea typeface="Corbel"/>
                <a:cs typeface="Corbel"/>
                <a:sym typeface="Corbel"/>
              </a:defRPr>
            </a:lvl5pPr>
            <a:lvl6pPr indent="-357504" lvl="5" marL="2743200" marR="0" rtl="0" algn="l">
              <a:spcBef>
                <a:spcPts val="600"/>
              </a:spcBef>
              <a:spcAft>
                <a:spcPts val="0"/>
              </a:spcAft>
              <a:buClr>
                <a:srgbClr val="1186C3"/>
              </a:buClr>
              <a:buSzPts val="2030"/>
              <a:buFont typeface="Arial"/>
              <a:buChar char="•"/>
              <a:defRPr b="0" i="0" sz="1400" u="none" cap="none" strike="noStrike">
                <a:solidFill>
                  <a:schemeClr val="dk1"/>
                </a:solidFill>
                <a:latin typeface="Corbel"/>
                <a:ea typeface="Corbel"/>
                <a:cs typeface="Corbel"/>
                <a:sym typeface="Corbel"/>
              </a:defRPr>
            </a:lvl6pPr>
            <a:lvl7pPr indent="-357504" lvl="6" marL="3200400" marR="0" rtl="0" algn="l">
              <a:spcBef>
                <a:spcPts val="600"/>
              </a:spcBef>
              <a:spcAft>
                <a:spcPts val="0"/>
              </a:spcAft>
              <a:buClr>
                <a:srgbClr val="1186C3"/>
              </a:buClr>
              <a:buSzPts val="2030"/>
              <a:buFont typeface="Arial"/>
              <a:buChar char="•"/>
              <a:defRPr b="0" i="0" sz="1400" u="none" cap="none" strike="noStrike">
                <a:solidFill>
                  <a:schemeClr val="dk1"/>
                </a:solidFill>
                <a:latin typeface="Corbel"/>
                <a:ea typeface="Corbel"/>
                <a:cs typeface="Corbel"/>
                <a:sym typeface="Corbel"/>
              </a:defRPr>
            </a:lvl7pPr>
            <a:lvl8pPr indent="-357504" lvl="7" marL="3657600" marR="0" rtl="0" algn="l">
              <a:spcBef>
                <a:spcPts val="600"/>
              </a:spcBef>
              <a:spcAft>
                <a:spcPts val="0"/>
              </a:spcAft>
              <a:buClr>
                <a:srgbClr val="1186C3"/>
              </a:buClr>
              <a:buSzPts val="2030"/>
              <a:buFont typeface="Arial"/>
              <a:buChar char="•"/>
              <a:defRPr b="0" i="0" sz="1400" u="none" cap="none" strike="noStrike">
                <a:solidFill>
                  <a:schemeClr val="dk1"/>
                </a:solidFill>
                <a:latin typeface="Corbel"/>
                <a:ea typeface="Corbel"/>
                <a:cs typeface="Corbel"/>
                <a:sym typeface="Corbel"/>
              </a:defRPr>
            </a:lvl8pPr>
            <a:lvl9pPr indent="-357504" lvl="8" marL="4114800" marR="0" rtl="0" algn="l">
              <a:spcBef>
                <a:spcPts val="600"/>
              </a:spcBef>
              <a:spcAft>
                <a:spcPts val="600"/>
              </a:spcAft>
              <a:buClr>
                <a:srgbClr val="1186C3"/>
              </a:buClr>
              <a:buSzPts val="2030"/>
              <a:buFont typeface="Arial"/>
              <a:buChar char="•"/>
              <a:defRPr b="0" i="0" sz="1400" u="none" cap="none" strike="noStrike">
                <a:solidFill>
                  <a:schemeClr val="dk1"/>
                </a:solidFill>
                <a:latin typeface="Corbel"/>
                <a:ea typeface="Corbel"/>
                <a:cs typeface="Corbel"/>
                <a:sym typeface="Corbel"/>
              </a:defRPr>
            </a:lvl9pPr>
          </a:lstStyle>
          <a:p/>
        </p:txBody>
      </p:sp>
      <p:sp>
        <p:nvSpPr>
          <p:cNvPr id="51" name="Google Shape;51;p4"/>
          <p:cNvSpPr txBox="1"/>
          <p:nvPr>
            <p:ph idx="10" type="dt"/>
          </p:nvPr>
        </p:nvSpPr>
        <p:spPr>
          <a:xfrm>
            <a:off x="9732656" y="5883275"/>
            <a:ext cx="1143000" cy="365125"/>
          </a:xfrm>
          <a:prstGeom prst="rect">
            <a:avLst/>
          </a:prstGeom>
          <a:noFill/>
          <a:ln>
            <a:noFill/>
          </a:ln>
        </p:spPr>
        <p:txBody>
          <a:bodyPr anchorCtr="0" anchor="ctr" bIns="45700" lIns="91425" spcFirstLastPara="1" rIns="91425" wrap="square" tIns="45700">
            <a:noAutofit/>
          </a:bodyPr>
          <a:lstStyle>
            <a:lvl1pPr lvl="0" marR="0" rtl="0" algn="r">
              <a:spcBef>
                <a:spcPts val="0"/>
              </a:spcBef>
              <a:spcAft>
                <a:spcPts val="0"/>
              </a:spcAft>
              <a:buSzPts val="1400"/>
              <a:buNone/>
              <a:defRPr b="0" i="0" sz="1000">
                <a:solidFill>
                  <a:schemeClr val="dk1"/>
                </a:solidFill>
                <a:latin typeface="Corbel"/>
                <a:ea typeface="Corbel"/>
                <a:cs typeface="Corbel"/>
                <a:sym typeface="Corbel"/>
              </a:defRPr>
            </a:lvl1pPr>
            <a:lvl2pPr lvl="1" marR="0" rtl="0" algn="l">
              <a:spcBef>
                <a:spcPts val="0"/>
              </a:spcBef>
              <a:spcAft>
                <a:spcPts val="0"/>
              </a:spcAft>
              <a:buSzPts val="1400"/>
              <a:buNone/>
              <a:defRPr b="0" i="0" sz="1800" u="none" cap="none" strike="noStrike">
                <a:solidFill>
                  <a:schemeClr val="dk1"/>
                </a:solidFill>
                <a:latin typeface="Corbel"/>
                <a:ea typeface="Corbel"/>
                <a:cs typeface="Corbel"/>
                <a:sym typeface="Corbel"/>
              </a:defRPr>
            </a:lvl2pPr>
            <a:lvl3pPr lvl="2" marR="0" rtl="0" algn="l">
              <a:spcBef>
                <a:spcPts val="0"/>
              </a:spcBef>
              <a:spcAft>
                <a:spcPts val="0"/>
              </a:spcAft>
              <a:buSzPts val="1400"/>
              <a:buNone/>
              <a:defRPr b="0" i="0" sz="1800" u="none" cap="none" strike="noStrike">
                <a:solidFill>
                  <a:schemeClr val="dk1"/>
                </a:solidFill>
                <a:latin typeface="Corbel"/>
                <a:ea typeface="Corbel"/>
                <a:cs typeface="Corbel"/>
                <a:sym typeface="Corbel"/>
              </a:defRPr>
            </a:lvl3pPr>
            <a:lvl4pPr lvl="3" marR="0" rtl="0" algn="l">
              <a:spcBef>
                <a:spcPts val="0"/>
              </a:spcBef>
              <a:spcAft>
                <a:spcPts val="0"/>
              </a:spcAft>
              <a:buSzPts val="1400"/>
              <a:buNone/>
              <a:defRPr b="0" i="0" sz="1800" u="none" cap="none" strike="noStrike">
                <a:solidFill>
                  <a:schemeClr val="dk1"/>
                </a:solidFill>
                <a:latin typeface="Corbel"/>
                <a:ea typeface="Corbel"/>
                <a:cs typeface="Corbel"/>
                <a:sym typeface="Corbel"/>
              </a:defRPr>
            </a:lvl4pPr>
            <a:lvl5pPr lvl="4" marR="0" rtl="0" algn="l">
              <a:spcBef>
                <a:spcPts val="0"/>
              </a:spcBef>
              <a:spcAft>
                <a:spcPts val="0"/>
              </a:spcAft>
              <a:buSzPts val="1400"/>
              <a:buNone/>
              <a:defRPr b="0" i="0" sz="1800" u="none" cap="none" strike="noStrike">
                <a:solidFill>
                  <a:schemeClr val="dk1"/>
                </a:solidFill>
                <a:latin typeface="Corbel"/>
                <a:ea typeface="Corbel"/>
                <a:cs typeface="Corbel"/>
                <a:sym typeface="Corbel"/>
              </a:defRPr>
            </a:lvl5pPr>
            <a:lvl6pPr lvl="5" marR="0" rtl="0" algn="l">
              <a:spcBef>
                <a:spcPts val="0"/>
              </a:spcBef>
              <a:spcAft>
                <a:spcPts val="0"/>
              </a:spcAft>
              <a:buSzPts val="1400"/>
              <a:buNone/>
              <a:defRPr b="0" i="0" sz="1800" u="none" cap="none" strike="noStrike">
                <a:solidFill>
                  <a:schemeClr val="dk1"/>
                </a:solidFill>
                <a:latin typeface="Corbel"/>
                <a:ea typeface="Corbel"/>
                <a:cs typeface="Corbel"/>
                <a:sym typeface="Corbel"/>
              </a:defRPr>
            </a:lvl6pPr>
            <a:lvl7pPr lvl="6" marR="0" rtl="0" algn="l">
              <a:spcBef>
                <a:spcPts val="0"/>
              </a:spcBef>
              <a:spcAft>
                <a:spcPts val="0"/>
              </a:spcAft>
              <a:buSzPts val="1400"/>
              <a:buNone/>
              <a:defRPr b="0" i="0" sz="1800" u="none" cap="none" strike="noStrike">
                <a:solidFill>
                  <a:schemeClr val="dk1"/>
                </a:solidFill>
                <a:latin typeface="Corbel"/>
                <a:ea typeface="Corbel"/>
                <a:cs typeface="Corbel"/>
                <a:sym typeface="Corbel"/>
              </a:defRPr>
            </a:lvl7pPr>
            <a:lvl8pPr lvl="7" marR="0" rtl="0" algn="l">
              <a:spcBef>
                <a:spcPts val="0"/>
              </a:spcBef>
              <a:spcAft>
                <a:spcPts val="0"/>
              </a:spcAft>
              <a:buSzPts val="1400"/>
              <a:buNone/>
              <a:defRPr b="0" i="0" sz="1800" u="none" cap="none" strike="noStrike">
                <a:solidFill>
                  <a:schemeClr val="dk1"/>
                </a:solidFill>
                <a:latin typeface="Corbel"/>
                <a:ea typeface="Corbel"/>
                <a:cs typeface="Corbel"/>
                <a:sym typeface="Corbel"/>
              </a:defRPr>
            </a:lvl8pPr>
            <a:lvl9pPr lvl="8" marR="0" rtl="0" algn="l">
              <a:spcBef>
                <a:spcPts val="0"/>
              </a:spcBef>
              <a:spcAft>
                <a:spcPts val="0"/>
              </a:spcAft>
              <a:buSzPts val="1400"/>
              <a:buNone/>
              <a:defRPr b="0" i="0" sz="1800" u="none" cap="none" strike="noStrike">
                <a:solidFill>
                  <a:schemeClr val="dk1"/>
                </a:solidFill>
                <a:latin typeface="Corbel"/>
                <a:ea typeface="Corbel"/>
                <a:cs typeface="Corbel"/>
                <a:sym typeface="Corbel"/>
              </a:defRPr>
            </a:lvl9pPr>
          </a:lstStyle>
          <a:p/>
        </p:txBody>
      </p:sp>
      <p:sp>
        <p:nvSpPr>
          <p:cNvPr id="52" name="Google Shape;52;p4"/>
          <p:cNvSpPr txBox="1"/>
          <p:nvPr>
            <p:ph idx="11" type="ftr"/>
          </p:nvPr>
        </p:nvSpPr>
        <p:spPr>
          <a:xfrm>
            <a:off x="2572279" y="5883275"/>
            <a:ext cx="7084177"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000">
                <a:solidFill>
                  <a:schemeClr val="dk1"/>
                </a:solidFill>
                <a:latin typeface="Corbel"/>
                <a:ea typeface="Corbel"/>
                <a:cs typeface="Corbel"/>
                <a:sym typeface="Corbel"/>
              </a:defRPr>
            </a:lvl1pPr>
            <a:lvl2pPr lvl="1" marR="0" rtl="0" algn="l">
              <a:spcBef>
                <a:spcPts val="0"/>
              </a:spcBef>
              <a:spcAft>
                <a:spcPts val="0"/>
              </a:spcAft>
              <a:buSzPts val="1400"/>
              <a:buNone/>
              <a:defRPr b="0" i="0" sz="1800" u="none" cap="none" strike="noStrike">
                <a:solidFill>
                  <a:schemeClr val="dk1"/>
                </a:solidFill>
                <a:latin typeface="Corbel"/>
                <a:ea typeface="Corbel"/>
                <a:cs typeface="Corbel"/>
                <a:sym typeface="Corbel"/>
              </a:defRPr>
            </a:lvl2pPr>
            <a:lvl3pPr lvl="2" marR="0" rtl="0" algn="l">
              <a:spcBef>
                <a:spcPts val="0"/>
              </a:spcBef>
              <a:spcAft>
                <a:spcPts val="0"/>
              </a:spcAft>
              <a:buSzPts val="1400"/>
              <a:buNone/>
              <a:defRPr b="0" i="0" sz="1800" u="none" cap="none" strike="noStrike">
                <a:solidFill>
                  <a:schemeClr val="dk1"/>
                </a:solidFill>
                <a:latin typeface="Corbel"/>
                <a:ea typeface="Corbel"/>
                <a:cs typeface="Corbel"/>
                <a:sym typeface="Corbel"/>
              </a:defRPr>
            </a:lvl3pPr>
            <a:lvl4pPr lvl="3" marR="0" rtl="0" algn="l">
              <a:spcBef>
                <a:spcPts val="0"/>
              </a:spcBef>
              <a:spcAft>
                <a:spcPts val="0"/>
              </a:spcAft>
              <a:buSzPts val="1400"/>
              <a:buNone/>
              <a:defRPr b="0" i="0" sz="1800" u="none" cap="none" strike="noStrike">
                <a:solidFill>
                  <a:schemeClr val="dk1"/>
                </a:solidFill>
                <a:latin typeface="Corbel"/>
                <a:ea typeface="Corbel"/>
                <a:cs typeface="Corbel"/>
                <a:sym typeface="Corbel"/>
              </a:defRPr>
            </a:lvl4pPr>
            <a:lvl5pPr lvl="4" marR="0" rtl="0" algn="l">
              <a:spcBef>
                <a:spcPts val="0"/>
              </a:spcBef>
              <a:spcAft>
                <a:spcPts val="0"/>
              </a:spcAft>
              <a:buSzPts val="1400"/>
              <a:buNone/>
              <a:defRPr b="0" i="0" sz="1800" u="none" cap="none" strike="noStrike">
                <a:solidFill>
                  <a:schemeClr val="dk1"/>
                </a:solidFill>
                <a:latin typeface="Corbel"/>
                <a:ea typeface="Corbel"/>
                <a:cs typeface="Corbel"/>
                <a:sym typeface="Corbel"/>
              </a:defRPr>
            </a:lvl5pPr>
            <a:lvl6pPr lvl="5" marR="0" rtl="0" algn="l">
              <a:spcBef>
                <a:spcPts val="0"/>
              </a:spcBef>
              <a:spcAft>
                <a:spcPts val="0"/>
              </a:spcAft>
              <a:buSzPts val="1400"/>
              <a:buNone/>
              <a:defRPr b="0" i="0" sz="1800" u="none" cap="none" strike="noStrike">
                <a:solidFill>
                  <a:schemeClr val="dk1"/>
                </a:solidFill>
                <a:latin typeface="Corbel"/>
                <a:ea typeface="Corbel"/>
                <a:cs typeface="Corbel"/>
                <a:sym typeface="Corbel"/>
              </a:defRPr>
            </a:lvl6pPr>
            <a:lvl7pPr lvl="6" marR="0" rtl="0" algn="l">
              <a:spcBef>
                <a:spcPts val="0"/>
              </a:spcBef>
              <a:spcAft>
                <a:spcPts val="0"/>
              </a:spcAft>
              <a:buSzPts val="1400"/>
              <a:buNone/>
              <a:defRPr b="0" i="0" sz="1800" u="none" cap="none" strike="noStrike">
                <a:solidFill>
                  <a:schemeClr val="dk1"/>
                </a:solidFill>
                <a:latin typeface="Corbel"/>
                <a:ea typeface="Corbel"/>
                <a:cs typeface="Corbel"/>
                <a:sym typeface="Corbel"/>
              </a:defRPr>
            </a:lvl7pPr>
            <a:lvl8pPr lvl="7" marR="0" rtl="0" algn="l">
              <a:spcBef>
                <a:spcPts val="0"/>
              </a:spcBef>
              <a:spcAft>
                <a:spcPts val="0"/>
              </a:spcAft>
              <a:buSzPts val="1400"/>
              <a:buNone/>
              <a:defRPr b="0" i="0" sz="1800" u="none" cap="none" strike="noStrike">
                <a:solidFill>
                  <a:schemeClr val="dk1"/>
                </a:solidFill>
                <a:latin typeface="Corbel"/>
                <a:ea typeface="Corbel"/>
                <a:cs typeface="Corbel"/>
                <a:sym typeface="Corbel"/>
              </a:defRPr>
            </a:lvl8pPr>
            <a:lvl9pPr lvl="8" marR="0" rtl="0" algn="l">
              <a:spcBef>
                <a:spcPts val="0"/>
              </a:spcBef>
              <a:spcAft>
                <a:spcPts val="0"/>
              </a:spcAft>
              <a:buSzPts val="1400"/>
              <a:buNone/>
              <a:defRPr b="0" i="0" sz="1800" u="none" cap="none" strike="noStrike">
                <a:solidFill>
                  <a:schemeClr val="dk1"/>
                </a:solidFill>
                <a:latin typeface="Corbel"/>
                <a:ea typeface="Corbel"/>
                <a:cs typeface="Corbel"/>
                <a:sym typeface="Corbel"/>
              </a:defRPr>
            </a:lvl9pPr>
          </a:lstStyle>
          <a:p/>
        </p:txBody>
      </p:sp>
      <p:sp>
        <p:nvSpPr>
          <p:cNvPr id="53" name="Google Shape;53;p4"/>
          <p:cNvSpPr txBox="1"/>
          <p:nvPr>
            <p:ph idx="12" type="sldNum"/>
          </p:nvPr>
        </p:nvSpPr>
        <p:spPr>
          <a:xfrm>
            <a:off x="10951856" y="5883275"/>
            <a:ext cx="551167"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000" u="none">
                <a:solidFill>
                  <a:schemeClr val="dk1"/>
                </a:solidFill>
                <a:latin typeface="Corbel"/>
                <a:ea typeface="Corbel"/>
                <a:cs typeface="Corbel"/>
                <a:sym typeface="Corbel"/>
              </a:defRPr>
            </a:lvl1pPr>
            <a:lvl2pPr indent="0" lvl="1" marL="0" marR="0" rtl="0" algn="r">
              <a:spcBef>
                <a:spcPts val="0"/>
              </a:spcBef>
              <a:buNone/>
              <a:defRPr b="0" i="0" sz="1000" u="none">
                <a:solidFill>
                  <a:schemeClr val="dk1"/>
                </a:solidFill>
                <a:latin typeface="Corbel"/>
                <a:ea typeface="Corbel"/>
                <a:cs typeface="Corbel"/>
                <a:sym typeface="Corbel"/>
              </a:defRPr>
            </a:lvl2pPr>
            <a:lvl3pPr indent="0" lvl="2" marL="0" marR="0" rtl="0" algn="r">
              <a:spcBef>
                <a:spcPts val="0"/>
              </a:spcBef>
              <a:buNone/>
              <a:defRPr b="0" i="0" sz="1000" u="none">
                <a:solidFill>
                  <a:schemeClr val="dk1"/>
                </a:solidFill>
                <a:latin typeface="Corbel"/>
                <a:ea typeface="Corbel"/>
                <a:cs typeface="Corbel"/>
                <a:sym typeface="Corbel"/>
              </a:defRPr>
            </a:lvl3pPr>
            <a:lvl4pPr indent="0" lvl="3" marL="0" marR="0" rtl="0" algn="r">
              <a:spcBef>
                <a:spcPts val="0"/>
              </a:spcBef>
              <a:buNone/>
              <a:defRPr b="0" i="0" sz="1000" u="none">
                <a:solidFill>
                  <a:schemeClr val="dk1"/>
                </a:solidFill>
                <a:latin typeface="Corbel"/>
                <a:ea typeface="Corbel"/>
                <a:cs typeface="Corbel"/>
                <a:sym typeface="Corbel"/>
              </a:defRPr>
            </a:lvl4pPr>
            <a:lvl5pPr indent="0" lvl="4" marL="0" marR="0" rtl="0" algn="r">
              <a:spcBef>
                <a:spcPts val="0"/>
              </a:spcBef>
              <a:buNone/>
              <a:defRPr b="0" i="0" sz="1000" u="none">
                <a:solidFill>
                  <a:schemeClr val="dk1"/>
                </a:solidFill>
                <a:latin typeface="Corbel"/>
                <a:ea typeface="Corbel"/>
                <a:cs typeface="Corbel"/>
                <a:sym typeface="Corbel"/>
              </a:defRPr>
            </a:lvl5pPr>
            <a:lvl6pPr indent="0" lvl="5" marL="0" marR="0" rtl="0" algn="r">
              <a:spcBef>
                <a:spcPts val="0"/>
              </a:spcBef>
              <a:buNone/>
              <a:defRPr b="0" i="0" sz="1000" u="none">
                <a:solidFill>
                  <a:schemeClr val="dk1"/>
                </a:solidFill>
                <a:latin typeface="Corbel"/>
                <a:ea typeface="Corbel"/>
                <a:cs typeface="Corbel"/>
                <a:sym typeface="Corbel"/>
              </a:defRPr>
            </a:lvl6pPr>
            <a:lvl7pPr indent="0" lvl="6" marL="0" marR="0" rtl="0" algn="r">
              <a:spcBef>
                <a:spcPts val="0"/>
              </a:spcBef>
              <a:buNone/>
              <a:defRPr b="0" i="0" sz="1000" u="none">
                <a:solidFill>
                  <a:schemeClr val="dk1"/>
                </a:solidFill>
                <a:latin typeface="Corbel"/>
                <a:ea typeface="Corbel"/>
                <a:cs typeface="Corbel"/>
                <a:sym typeface="Corbel"/>
              </a:defRPr>
            </a:lvl7pPr>
            <a:lvl8pPr indent="0" lvl="7" marL="0" marR="0" rtl="0" algn="r">
              <a:spcBef>
                <a:spcPts val="0"/>
              </a:spcBef>
              <a:buNone/>
              <a:defRPr b="0" i="0" sz="1000" u="none">
                <a:solidFill>
                  <a:schemeClr val="dk1"/>
                </a:solidFill>
                <a:latin typeface="Corbel"/>
                <a:ea typeface="Corbel"/>
                <a:cs typeface="Corbel"/>
                <a:sym typeface="Corbel"/>
              </a:defRPr>
            </a:lvl8pPr>
            <a:lvl9pPr indent="0" lvl="8" marL="0" marR="0" rtl="0" algn="r">
              <a:spcBef>
                <a:spcPts val="0"/>
              </a:spcBef>
              <a:buNone/>
              <a:defRPr b="0" i="0" sz="1000" u="none">
                <a:solidFill>
                  <a:schemeClr val="dk1"/>
                </a:solidFill>
                <a:latin typeface="Corbel"/>
                <a:ea typeface="Corbel"/>
                <a:cs typeface="Corbel"/>
                <a:sym typeface="Corbe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hyperlink" Target="https://www.publicsafety.gc.ca/cnt/rsrcs/pblctns/fmls-yth-dlnqnc/fmls-yth-dlnqnc-eng.pdf"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2"/>
        </a:solidFill>
      </p:bgPr>
    </p:bg>
    <p:spTree>
      <p:nvGrpSpPr>
        <p:cNvPr id="177" name="Shape 177"/>
        <p:cNvGrpSpPr/>
        <p:nvPr/>
      </p:nvGrpSpPr>
      <p:grpSpPr>
        <a:xfrm>
          <a:off x="0" y="0"/>
          <a:ext cx="0" cy="0"/>
          <a:chOff x="0" y="0"/>
          <a:chExt cx="0" cy="0"/>
        </a:xfrm>
      </p:grpSpPr>
      <p:sp>
        <p:nvSpPr>
          <p:cNvPr id="178" name="Google Shape;178;p22"/>
          <p:cNvSpPr/>
          <p:nvPr/>
        </p:nvSpPr>
        <p:spPr>
          <a:xfrm>
            <a:off x="0" y="0"/>
            <a:ext cx="12192000" cy="6858000"/>
          </a:xfrm>
          <a:prstGeom prst="rect">
            <a:avLst/>
          </a:prstGeom>
          <a:solidFill>
            <a:schemeClr val="dk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orbel"/>
              <a:ea typeface="Corbel"/>
              <a:cs typeface="Corbel"/>
              <a:sym typeface="Corbel"/>
            </a:endParaRPr>
          </a:p>
        </p:txBody>
      </p:sp>
      <p:grpSp>
        <p:nvGrpSpPr>
          <p:cNvPr id="179" name="Google Shape;179;p22"/>
          <p:cNvGrpSpPr/>
          <p:nvPr/>
        </p:nvGrpSpPr>
        <p:grpSpPr>
          <a:xfrm flipH="1">
            <a:off x="6526211" y="1"/>
            <a:ext cx="5014912" cy="6857999"/>
            <a:chOff x="2928938" y="-4763"/>
            <a:chExt cx="5014912" cy="6862763"/>
          </a:xfrm>
        </p:grpSpPr>
        <p:sp>
          <p:nvSpPr>
            <p:cNvPr id="180" name="Google Shape;180;p22"/>
            <p:cNvSpPr/>
            <p:nvPr/>
          </p:nvSpPr>
          <p:spPr>
            <a:xfrm>
              <a:off x="3367088" y="-4763"/>
              <a:ext cx="1063625" cy="2782888"/>
            </a:xfrm>
            <a:custGeom>
              <a:rect b="b" l="l" r="r" t="t"/>
              <a:pathLst>
                <a:path extrusionOk="0" h="1753" w="670">
                  <a:moveTo>
                    <a:pt x="0" y="1696"/>
                  </a:moveTo>
                  <a:lnTo>
                    <a:pt x="225" y="1753"/>
                  </a:lnTo>
                  <a:lnTo>
                    <a:pt x="670" y="0"/>
                  </a:lnTo>
                  <a:lnTo>
                    <a:pt x="430" y="0"/>
                  </a:lnTo>
                  <a:lnTo>
                    <a:pt x="0" y="1696"/>
                  </a:lnTo>
                  <a:close/>
                </a:path>
              </a:pathLst>
            </a:custGeom>
            <a:solidFill>
              <a:schemeClr val="accent1"/>
            </a:solidFill>
            <a:ln>
              <a:noFill/>
            </a:ln>
          </p:spPr>
        </p:sp>
        <p:sp>
          <p:nvSpPr>
            <p:cNvPr id="181" name="Google Shape;181;p22"/>
            <p:cNvSpPr/>
            <p:nvPr/>
          </p:nvSpPr>
          <p:spPr>
            <a:xfrm>
              <a:off x="2928938" y="-4763"/>
              <a:ext cx="1035050" cy="2673350"/>
            </a:xfrm>
            <a:custGeom>
              <a:rect b="b" l="l" r="r" t="t"/>
              <a:pathLst>
                <a:path extrusionOk="0" h="1684" w="652">
                  <a:moveTo>
                    <a:pt x="225" y="1684"/>
                  </a:moveTo>
                  <a:lnTo>
                    <a:pt x="652" y="0"/>
                  </a:lnTo>
                  <a:lnTo>
                    <a:pt x="411" y="0"/>
                  </a:lnTo>
                  <a:lnTo>
                    <a:pt x="0" y="1627"/>
                  </a:lnTo>
                  <a:lnTo>
                    <a:pt x="219" y="1681"/>
                  </a:lnTo>
                  <a:lnTo>
                    <a:pt x="225" y="1684"/>
                  </a:lnTo>
                  <a:close/>
                </a:path>
              </a:pathLst>
            </a:custGeom>
            <a:solidFill>
              <a:srgbClr val="595959"/>
            </a:solidFill>
            <a:ln>
              <a:noFill/>
            </a:ln>
          </p:spPr>
        </p:sp>
        <p:sp>
          <p:nvSpPr>
            <p:cNvPr id="182" name="Google Shape;182;p22"/>
            <p:cNvSpPr/>
            <p:nvPr/>
          </p:nvSpPr>
          <p:spPr>
            <a:xfrm>
              <a:off x="2928938" y="2582862"/>
              <a:ext cx="2693987" cy="4275138"/>
            </a:xfrm>
            <a:custGeom>
              <a:rect b="b" l="l" r="r" t="t"/>
              <a:pathLst>
                <a:path extrusionOk="0" h="2693" w="1697">
                  <a:moveTo>
                    <a:pt x="0" y="0"/>
                  </a:moveTo>
                  <a:lnTo>
                    <a:pt x="1622" y="2693"/>
                  </a:lnTo>
                  <a:lnTo>
                    <a:pt x="1697" y="2693"/>
                  </a:lnTo>
                  <a:lnTo>
                    <a:pt x="0" y="0"/>
                  </a:lnTo>
                  <a:close/>
                </a:path>
              </a:pathLst>
            </a:custGeom>
            <a:solidFill>
              <a:srgbClr val="262626"/>
            </a:solidFill>
            <a:ln>
              <a:noFill/>
            </a:ln>
          </p:spPr>
        </p:sp>
        <p:sp>
          <p:nvSpPr>
            <p:cNvPr id="183" name="Google Shape;183;p22"/>
            <p:cNvSpPr/>
            <p:nvPr/>
          </p:nvSpPr>
          <p:spPr>
            <a:xfrm>
              <a:off x="3371850" y="2692400"/>
              <a:ext cx="3332162" cy="4165600"/>
            </a:xfrm>
            <a:custGeom>
              <a:rect b="b" l="l" r="r" t="t"/>
              <a:pathLst>
                <a:path extrusionOk="0" h="2624" w="2099">
                  <a:moveTo>
                    <a:pt x="2099" y="2624"/>
                  </a:moveTo>
                  <a:lnTo>
                    <a:pt x="0" y="0"/>
                  </a:lnTo>
                  <a:lnTo>
                    <a:pt x="2021" y="2624"/>
                  </a:lnTo>
                  <a:lnTo>
                    <a:pt x="2099" y="2624"/>
                  </a:lnTo>
                  <a:close/>
                </a:path>
              </a:pathLst>
            </a:custGeom>
            <a:solidFill>
              <a:srgbClr val="0B5982"/>
            </a:solidFill>
            <a:ln>
              <a:noFill/>
            </a:ln>
          </p:spPr>
        </p:sp>
        <p:sp>
          <p:nvSpPr>
            <p:cNvPr id="184" name="Google Shape;184;p22"/>
            <p:cNvSpPr/>
            <p:nvPr/>
          </p:nvSpPr>
          <p:spPr>
            <a:xfrm>
              <a:off x="3367088" y="2687637"/>
              <a:ext cx="4576762" cy="4170363"/>
            </a:xfrm>
            <a:custGeom>
              <a:rect b="b" l="l" r="r" t="t"/>
              <a:pathLst>
                <a:path extrusionOk="0" h="2627" w="2883">
                  <a:moveTo>
                    <a:pt x="0" y="0"/>
                  </a:moveTo>
                  <a:lnTo>
                    <a:pt x="3" y="3"/>
                  </a:lnTo>
                  <a:lnTo>
                    <a:pt x="2102" y="2627"/>
                  </a:lnTo>
                  <a:lnTo>
                    <a:pt x="2883" y="2627"/>
                  </a:lnTo>
                  <a:lnTo>
                    <a:pt x="225" y="57"/>
                  </a:lnTo>
                  <a:lnTo>
                    <a:pt x="0" y="0"/>
                  </a:lnTo>
                  <a:close/>
                </a:path>
              </a:pathLst>
            </a:custGeom>
            <a:solidFill>
              <a:srgbClr val="1186C3"/>
            </a:solidFill>
            <a:ln>
              <a:noFill/>
            </a:ln>
          </p:spPr>
        </p:sp>
        <p:sp>
          <p:nvSpPr>
            <p:cNvPr id="185" name="Google Shape;185;p22"/>
            <p:cNvSpPr/>
            <p:nvPr/>
          </p:nvSpPr>
          <p:spPr>
            <a:xfrm>
              <a:off x="2928938" y="2578100"/>
              <a:ext cx="3584575" cy="4279900"/>
            </a:xfrm>
            <a:custGeom>
              <a:rect b="b" l="l" r="r" t="t"/>
              <a:pathLst>
                <a:path extrusionOk="0" h="2696" w="2258">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186" name="Google Shape;186;p22"/>
          <p:cNvSpPr txBox="1"/>
          <p:nvPr>
            <p:ph type="ctrTitle"/>
          </p:nvPr>
        </p:nvSpPr>
        <p:spPr>
          <a:xfrm>
            <a:off x="650877" y="-1"/>
            <a:ext cx="8174971" cy="3532909"/>
          </a:xfrm>
          <a:prstGeom prst="rect">
            <a:avLst/>
          </a:prstGeom>
          <a:noFill/>
          <a:ln>
            <a:noFill/>
          </a:ln>
        </p:spPr>
        <p:txBody>
          <a:bodyPr anchorCtr="0" anchor="b" bIns="45700" lIns="91425" spcFirstLastPara="1" rIns="91425" wrap="square" tIns="45700">
            <a:noAutofit/>
          </a:bodyPr>
          <a:lstStyle/>
          <a:p>
            <a:pPr indent="0" lvl="0" marL="0" rtl="0" algn="l">
              <a:spcBef>
                <a:spcPts val="0"/>
              </a:spcBef>
              <a:spcAft>
                <a:spcPts val="0"/>
              </a:spcAft>
              <a:buClr>
                <a:schemeClr val="lt1"/>
              </a:buClr>
              <a:buSzPts val="2800"/>
              <a:buFont typeface="Arial"/>
              <a:buNone/>
            </a:pPr>
            <a:r>
              <a:rPr b="0" i="0" lang="en-GB" sz="2800">
                <a:latin typeface="Arial"/>
                <a:ea typeface="Arial"/>
                <a:cs typeface="Arial"/>
                <a:sym typeface="Arial"/>
              </a:rPr>
              <a:t>Assignment Title: Group presentation</a:t>
            </a:r>
            <a:r>
              <a:rPr lang="en-GB" sz="2800">
                <a:latin typeface="Arial"/>
                <a:ea typeface="Arial"/>
                <a:cs typeface="Arial"/>
                <a:sym typeface="Arial"/>
              </a:rPr>
              <a:t> </a:t>
            </a:r>
            <a:br>
              <a:rPr lang="en-GB" sz="2800">
                <a:latin typeface="Arial"/>
                <a:ea typeface="Arial"/>
                <a:cs typeface="Arial"/>
                <a:sym typeface="Arial"/>
              </a:rPr>
            </a:br>
            <a:r>
              <a:rPr lang="en-GB" sz="2800">
                <a:latin typeface="Arial"/>
                <a:ea typeface="Arial"/>
                <a:cs typeface="Arial"/>
                <a:sym typeface="Arial"/>
              </a:rPr>
              <a:t> </a:t>
            </a:r>
            <a:br>
              <a:rPr lang="en-GB" sz="2800">
                <a:latin typeface="Arial"/>
                <a:ea typeface="Arial"/>
                <a:cs typeface="Arial"/>
                <a:sym typeface="Arial"/>
              </a:rPr>
            </a:br>
            <a:r>
              <a:rPr b="0" i="0" lang="en-GB" sz="2800">
                <a:latin typeface="Arial"/>
                <a:ea typeface="Arial"/>
                <a:cs typeface="Arial"/>
                <a:sym typeface="Arial"/>
              </a:rPr>
              <a:t>Module Code: BMHP5004 Module</a:t>
            </a:r>
            <a:br>
              <a:rPr b="0" i="0" lang="en-GB" sz="2800">
                <a:latin typeface="Arial"/>
                <a:ea typeface="Arial"/>
                <a:cs typeface="Arial"/>
                <a:sym typeface="Arial"/>
              </a:rPr>
            </a:br>
            <a:r>
              <a:rPr b="0" i="0" lang="en-GB" sz="2800">
                <a:latin typeface="Arial"/>
                <a:ea typeface="Arial"/>
                <a:cs typeface="Arial"/>
                <a:sym typeface="Arial"/>
              </a:rPr>
              <a:t> </a:t>
            </a:r>
            <a:br>
              <a:rPr b="0" i="0" lang="en-GB" sz="2800">
                <a:latin typeface="Arial"/>
                <a:ea typeface="Arial"/>
                <a:cs typeface="Arial"/>
                <a:sym typeface="Arial"/>
              </a:rPr>
            </a:br>
            <a:r>
              <a:rPr b="0" i="0" lang="en-GB" sz="2800">
                <a:latin typeface="Arial"/>
                <a:ea typeface="Arial"/>
                <a:cs typeface="Arial"/>
                <a:sym typeface="Arial"/>
              </a:rPr>
              <a:t>Title: Children, Young People and Families</a:t>
            </a:r>
            <a:br>
              <a:rPr b="0" i="0" lang="en-GB" sz="2800">
                <a:latin typeface="Arial"/>
                <a:ea typeface="Arial"/>
                <a:cs typeface="Arial"/>
                <a:sym typeface="Arial"/>
              </a:rPr>
            </a:br>
            <a:br>
              <a:rPr b="0" i="0" lang="en-GB" sz="2800">
                <a:latin typeface="Arial"/>
                <a:ea typeface="Arial"/>
                <a:cs typeface="Arial"/>
                <a:sym typeface="Arial"/>
              </a:rPr>
            </a:br>
            <a:r>
              <a:rPr b="0" i="0" lang="en-GB" sz="2800">
                <a:latin typeface="Arial"/>
                <a:ea typeface="Arial"/>
                <a:cs typeface="Arial"/>
                <a:sym typeface="Arial"/>
              </a:rPr>
              <a:t> Lecturer’s Name: Dr Mark Gallagher-Read </a:t>
            </a:r>
            <a:r>
              <a:rPr lang="en-GB" sz="2800">
                <a:latin typeface="Arial"/>
                <a:ea typeface="Arial"/>
                <a:cs typeface="Arial"/>
                <a:sym typeface="Arial"/>
              </a:rPr>
              <a:t> </a:t>
            </a:r>
            <a:endParaRPr sz="2800">
              <a:latin typeface="Arial"/>
              <a:ea typeface="Arial"/>
              <a:cs typeface="Arial"/>
              <a:sym typeface="Arial"/>
            </a:endParaRPr>
          </a:p>
        </p:txBody>
      </p:sp>
      <p:sp>
        <p:nvSpPr>
          <p:cNvPr id="187" name="Google Shape;187;p22"/>
          <p:cNvSpPr txBox="1"/>
          <p:nvPr>
            <p:ph idx="1" type="subTitle"/>
          </p:nvPr>
        </p:nvSpPr>
        <p:spPr>
          <a:xfrm>
            <a:off x="492730" y="4023666"/>
            <a:ext cx="7178070" cy="2492544"/>
          </a:xfrm>
          <a:prstGeom prst="rect">
            <a:avLst/>
          </a:prstGeom>
          <a:noFill/>
          <a:ln>
            <a:noFill/>
          </a:ln>
        </p:spPr>
        <p:txBody>
          <a:bodyPr anchorCtr="0" anchor="t" bIns="45700" lIns="91425" spcFirstLastPara="1" rIns="91425" wrap="square" tIns="45700">
            <a:noAutofit/>
          </a:bodyPr>
          <a:lstStyle/>
          <a:p>
            <a:pPr indent="0" lvl="0" marL="0" rtl="0" algn="l">
              <a:lnSpc>
                <a:spcPct val="80000"/>
              </a:lnSpc>
              <a:spcBef>
                <a:spcPts val="0"/>
              </a:spcBef>
              <a:spcAft>
                <a:spcPts val="0"/>
              </a:spcAft>
              <a:buSzPts val="2639"/>
              <a:buNone/>
            </a:pPr>
            <a:r>
              <a:rPr lang="en-GB" sz="1820">
                <a:latin typeface="Arial"/>
                <a:ea typeface="Arial"/>
                <a:cs typeface="Arial"/>
                <a:sym typeface="Arial"/>
              </a:rPr>
              <a:t>Nadine Gayle 1816824</a:t>
            </a:r>
            <a:endParaRPr/>
          </a:p>
          <a:p>
            <a:pPr indent="0" lvl="0" marL="0" rtl="0" algn="l">
              <a:lnSpc>
                <a:spcPct val="80000"/>
              </a:lnSpc>
              <a:spcBef>
                <a:spcPts val="964"/>
              </a:spcBef>
              <a:spcAft>
                <a:spcPts val="0"/>
              </a:spcAft>
              <a:buSzPts val="2639"/>
              <a:buNone/>
            </a:pPr>
            <a:r>
              <a:rPr lang="en-GB" sz="1820">
                <a:latin typeface="Arial"/>
                <a:ea typeface="Arial"/>
                <a:cs typeface="Arial"/>
                <a:sym typeface="Arial"/>
              </a:rPr>
              <a:t>Samra Mahroof 1816889</a:t>
            </a:r>
            <a:endParaRPr sz="1820">
              <a:latin typeface="Arial"/>
              <a:ea typeface="Arial"/>
              <a:cs typeface="Arial"/>
              <a:sym typeface="Arial"/>
            </a:endParaRPr>
          </a:p>
          <a:p>
            <a:pPr indent="0" lvl="0" marL="0" rtl="0" algn="l">
              <a:lnSpc>
                <a:spcPct val="80000"/>
              </a:lnSpc>
              <a:spcBef>
                <a:spcPts val="964"/>
              </a:spcBef>
              <a:spcAft>
                <a:spcPts val="0"/>
              </a:spcAft>
              <a:buSzPts val="2639"/>
              <a:buNone/>
            </a:pPr>
            <a:r>
              <a:rPr lang="en-GB" sz="1820">
                <a:latin typeface="Arial"/>
                <a:ea typeface="Arial"/>
                <a:cs typeface="Arial"/>
                <a:sym typeface="Arial"/>
              </a:rPr>
              <a:t>Olibia Chaffatt 1908130</a:t>
            </a:r>
            <a:endParaRPr sz="1820">
              <a:latin typeface="Arial"/>
              <a:ea typeface="Arial"/>
              <a:cs typeface="Arial"/>
              <a:sym typeface="Arial"/>
            </a:endParaRPr>
          </a:p>
          <a:p>
            <a:pPr indent="0" lvl="0" marL="0" rtl="0" algn="l">
              <a:lnSpc>
                <a:spcPct val="80000"/>
              </a:lnSpc>
              <a:spcBef>
                <a:spcPts val="964"/>
              </a:spcBef>
              <a:spcAft>
                <a:spcPts val="0"/>
              </a:spcAft>
              <a:buSzPts val="2639"/>
              <a:buNone/>
            </a:pPr>
            <a:r>
              <a:rPr lang="en-GB" sz="1820">
                <a:latin typeface="Arial"/>
                <a:ea typeface="Arial"/>
                <a:cs typeface="Arial"/>
                <a:sym typeface="Arial"/>
              </a:rPr>
              <a:t>Yasmin Chohid 1814774</a:t>
            </a:r>
            <a:endParaRPr sz="1820">
              <a:latin typeface="Arial"/>
              <a:ea typeface="Arial"/>
              <a:cs typeface="Arial"/>
              <a:sym typeface="Arial"/>
            </a:endParaRPr>
          </a:p>
          <a:p>
            <a:pPr indent="0" lvl="0" marL="0" rtl="0" algn="l">
              <a:lnSpc>
                <a:spcPct val="80000"/>
              </a:lnSpc>
              <a:spcBef>
                <a:spcPts val="964"/>
              </a:spcBef>
              <a:spcAft>
                <a:spcPts val="0"/>
              </a:spcAft>
              <a:buSzPts val="2639"/>
              <a:buNone/>
            </a:pPr>
            <a:r>
              <a:rPr lang="en-GB" sz="1820">
                <a:latin typeface="Arial"/>
                <a:ea typeface="Arial"/>
                <a:cs typeface="Arial"/>
                <a:sym typeface="Arial"/>
              </a:rPr>
              <a:t>Lorell Boyce 1814347</a:t>
            </a:r>
            <a:endParaRPr sz="1820">
              <a:latin typeface="Arial"/>
              <a:ea typeface="Arial"/>
              <a:cs typeface="Arial"/>
              <a:sym typeface="Arial"/>
            </a:endParaRPr>
          </a:p>
          <a:p>
            <a:pPr indent="0" lvl="0" marL="0" rtl="0" algn="l">
              <a:lnSpc>
                <a:spcPct val="80000"/>
              </a:lnSpc>
              <a:spcBef>
                <a:spcPts val="964"/>
              </a:spcBef>
              <a:spcAft>
                <a:spcPts val="0"/>
              </a:spcAft>
              <a:buSzPts val="2639"/>
              <a:buNone/>
            </a:pPr>
            <a:r>
              <a:rPr lang="en-GB" sz="1820">
                <a:latin typeface="Arial"/>
                <a:ea typeface="Arial"/>
                <a:cs typeface="Arial"/>
                <a:sym typeface="Arial"/>
              </a:rPr>
              <a:t>Dilruba Khatun 1709434</a:t>
            </a:r>
            <a:endParaRPr sz="1820">
              <a:latin typeface="Arial"/>
              <a:ea typeface="Arial"/>
              <a:cs typeface="Arial"/>
              <a:sym typeface="Arial"/>
            </a:endParaRPr>
          </a:p>
          <a:p>
            <a:pPr indent="0" lvl="0" marL="0" rtl="0" algn="l">
              <a:lnSpc>
                <a:spcPct val="80000"/>
              </a:lnSpc>
              <a:spcBef>
                <a:spcPts val="964"/>
              </a:spcBef>
              <a:spcAft>
                <a:spcPts val="0"/>
              </a:spcAft>
              <a:buSzPts val="2639"/>
              <a:buNone/>
            </a:pPr>
            <a:r>
              <a:rPr lang="en-GB" sz="1820">
                <a:latin typeface="Arial"/>
                <a:ea typeface="Arial"/>
                <a:cs typeface="Arial"/>
                <a:sym typeface="Arial"/>
              </a:rPr>
              <a:t>Samina Bashir 1816450</a:t>
            </a:r>
            <a:endParaRPr sz="1820">
              <a:latin typeface="Arial"/>
              <a:ea typeface="Arial"/>
              <a:cs typeface="Arial"/>
              <a:sym typeface="Arial"/>
            </a:endParaRPr>
          </a:p>
          <a:p>
            <a:pPr indent="0" lvl="0" marL="0" rtl="0" algn="l">
              <a:lnSpc>
                <a:spcPct val="80000"/>
              </a:lnSpc>
              <a:spcBef>
                <a:spcPts val="894"/>
              </a:spcBef>
              <a:spcAft>
                <a:spcPts val="0"/>
              </a:spcAft>
              <a:buSzPts val="2132"/>
              <a:buNone/>
            </a:pPr>
            <a:r>
              <a:t/>
            </a:r>
            <a:endParaRPr sz="1470"/>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2"/>
        </a:solidFill>
      </p:bgPr>
    </p:bg>
    <p:spTree>
      <p:nvGrpSpPr>
        <p:cNvPr id="191" name="Shape 191"/>
        <p:cNvGrpSpPr/>
        <p:nvPr/>
      </p:nvGrpSpPr>
      <p:grpSpPr>
        <a:xfrm>
          <a:off x="0" y="0"/>
          <a:ext cx="0" cy="0"/>
          <a:chOff x="0" y="0"/>
          <a:chExt cx="0" cy="0"/>
        </a:xfrm>
      </p:grpSpPr>
      <p:sp>
        <p:nvSpPr>
          <p:cNvPr id="192" name="Google Shape;192;p23"/>
          <p:cNvSpPr/>
          <p:nvPr/>
        </p:nvSpPr>
        <p:spPr>
          <a:xfrm>
            <a:off x="0" y="0"/>
            <a:ext cx="12192000" cy="6858000"/>
          </a:xfrm>
          <a:prstGeom prst="rect">
            <a:avLst/>
          </a:prstGeom>
          <a:solidFill>
            <a:schemeClr val="dk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orbel"/>
              <a:ea typeface="Corbel"/>
              <a:cs typeface="Corbel"/>
              <a:sym typeface="Corbel"/>
            </a:endParaRPr>
          </a:p>
        </p:txBody>
      </p:sp>
      <p:grpSp>
        <p:nvGrpSpPr>
          <p:cNvPr id="193" name="Google Shape;193;p23"/>
          <p:cNvGrpSpPr/>
          <p:nvPr/>
        </p:nvGrpSpPr>
        <p:grpSpPr>
          <a:xfrm flipH="1">
            <a:off x="6526211" y="0"/>
            <a:ext cx="5014912" cy="6862763"/>
            <a:chOff x="2928938" y="-4763"/>
            <a:chExt cx="5014912" cy="6862763"/>
          </a:xfrm>
        </p:grpSpPr>
        <p:sp>
          <p:nvSpPr>
            <p:cNvPr id="194" name="Google Shape;194;p23"/>
            <p:cNvSpPr/>
            <p:nvPr/>
          </p:nvSpPr>
          <p:spPr>
            <a:xfrm>
              <a:off x="3367088" y="-4763"/>
              <a:ext cx="1063625" cy="2782888"/>
            </a:xfrm>
            <a:custGeom>
              <a:rect b="b" l="l" r="r" t="t"/>
              <a:pathLst>
                <a:path extrusionOk="0" h="1753" w="670">
                  <a:moveTo>
                    <a:pt x="0" y="1696"/>
                  </a:moveTo>
                  <a:lnTo>
                    <a:pt x="225" y="1753"/>
                  </a:lnTo>
                  <a:lnTo>
                    <a:pt x="670" y="0"/>
                  </a:lnTo>
                  <a:lnTo>
                    <a:pt x="430" y="0"/>
                  </a:lnTo>
                  <a:lnTo>
                    <a:pt x="0" y="1696"/>
                  </a:lnTo>
                  <a:close/>
                </a:path>
              </a:pathLst>
            </a:custGeom>
            <a:solidFill>
              <a:schemeClr val="accent1"/>
            </a:solidFill>
            <a:ln>
              <a:noFill/>
            </a:ln>
          </p:spPr>
        </p:sp>
        <p:sp>
          <p:nvSpPr>
            <p:cNvPr id="195" name="Google Shape;195;p23"/>
            <p:cNvSpPr/>
            <p:nvPr/>
          </p:nvSpPr>
          <p:spPr>
            <a:xfrm>
              <a:off x="2928938" y="-4763"/>
              <a:ext cx="1035050" cy="2673350"/>
            </a:xfrm>
            <a:custGeom>
              <a:rect b="b" l="l" r="r" t="t"/>
              <a:pathLst>
                <a:path extrusionOk="0" h="1684" w="652">
                  <a:moveTo>
                    <a:pt x="225" y="1684"/>
                  </a:moveTo>
                  <a:lnTo>
                    <a:pt x="652" y="0"/>
                  </a:lnTo>
                  <a:lnTo>
                    <a:pt x="411" y="0"/>
                  </a:lnTo>
                  <a:lnTo>
                    <a:pt x="0" y="1627"/>
                  </a:lnTo>
                  <a:lnTo>
                    <a:pt x="219" y="1681"/>
                  </a:lnTo>
                  <a:lnTo>
                    <a:pt x="225" y="1684"/>
                  </a:lnTo>
                  <a:close/>
                </a:path>
              </a:pathLst>
            </a:custGeom>
            <a:solidFill>
              <a:srgbClr val="595959"/>
            </a:solidFill>
            <a:ln>
              <a:noFill/>
            </a:ln>
          </p:spPr>
        </p:sp>
        <p:sp>
          <p:nvSpPr>
            <p:cNvPr id="196" name="Google Shape;196;p23"/>
            <p:cNvSpPr/>
            <p:nvPr/>
          </p:nvSpPr>
          <p:spPr>
            <a:xfrm>
              <a:off x="2928938" y="2582862"/>
              <a:ext cx="2693987" cy="4275138"/>
            </a:xfrm>
            <a:custGeom>
              <a:rect b="b" l="l" r="r" t="t"/>
              <a:pathLst>
                <a:path extrusionOk="0" h="2693" w="1697">
                  <a:moveTo>
                    <a:pt x="0" y="0"/>
                  </a:moveTo>
                  <a:lnTo>
                    <a:pt x="1622" y="2693"/>
                  </a:lnTo>
                  <a:lnTo>
                    <a:pt x="1697" y="2693"/>
                  </a:lnTo>
                  <a:lnTo>
                    <a:pt x="0" y="0"/>
                  </a:lnTo>
                  <a:close/>
                </a:path>
              </a:pathLst>
            </a:custGeom>
            <a:solidFill>
              <a:srgbClr val="262626"/>
            </a:solidFill>
            <a:ln>
              <a:noFill/>
            </a:ln>
          </p:spPr>
        </p:sp>
        <p:sp>
          <p:nvSpPr>
            <p:cNvPr id="197" name="Google Shape;197;p23"/>
            <p:cNvSpPr/>
            <p:nvPr/>
          </p:nvSpPr>
          <p:spPr>
            <a:xfrm>
              <a:off x="3371850" y="2692400"/>
              <a:ext cx="3332162" cy="4165600"/>
            </a:xfrm>
            <a:custGeom>
              <a:rect b="b" l="l" r="r" t="t"/>
              <a:pathLst>
                <a:path extrusionOk="0" h="2624" w="2099">
                  <a:moveTo>
                    <a:pt x="2099" y="2624"/>
                  </a:moveTo>
                  <a:lnTo>
                    <a:pt x="0" y="0"/>
                  </a:lnTo>
                  <a:lnTo>
                    <a:pt x="2021" y="2624"/>
                  </a:lnTo>
                  <a:lnTo>
                    <a:pt x="2099" y="2624"/>
                  </a:lnTo>
                  <a:close/>
                </a:path>
              </a:pathLst>
            </a:custGeom>
            <a:solidFill>
              <a:srgbClr val="0B5982"/>
            </a:solidFill>
            <a:ln>
              <a:noFill/>
            </a:ln>
          </p:spPr>
        </p:sp>
        <p:sp>
          <p:nvSpPr>
            <p:cNvPr id="198" name="Google Shape;198;p23"/>
            <p:cNvSpPr/>
            <p:nvPr/>
          </p:nvSpPr>
          <p:spPr>
            <a:xfrm>
              <a:off x="3367088" y="2687637"/>
              <a:ext cx="4576762" cy="4170363"/>
            </a:xfrm>
            <a:custGeom>
              <a:rect b="b" l="l" r="r" t="t"/>
              <a:pathLst>
                <a:path extrusionOk="0" h="2627" w="2883">
                  <a:moveTo>
                    <a:pt x="0" y="0"/>
                  </a:moveTo>
                  <a:lnTo>
                    <a:pt x="3" y="3"/>
                  </a:lnTo>
                  <a:lnTo>
                    <a:pt x="2102" y="2627"/>
                  </a:lnTo>
                  <a:lnTo>
                    <a:pt x="2883" y="2627"/>
                  </a:lnTo>
                  <a:lnTo>
                    <a:pt x="225" y="57"/>
                  </a:lnTo>
                  <a:lnTo>
                    <a:pt x="0" y="0"/>
                  </a:lnTo>
                  <a:close/>
                </a:path>
              </a:pathLst>
            </a:custGeom>
            <a:solidFill>
              <a:srgbClr val="1186C3"/>
            </a:solidFill>
            <a:ln>
              <a:noFill/>
            </a:ln>
          </p:spPr>
        </p:sp>
        <p:sp>
          <p:nvSpPr>
            <p:cNvPr id="199" name="Google Shape;199;p23"/>
            <p:cNvSpPr/>
            <p:nvPr/>
          </p:nvSpPr>
          <p:spPr>
            <a:xfrm>
              <a:off x="2928938" y="2578100"/>
              <a:ext cx="3584575" cy="4279900"/>
            </a:xfrm>
            <a:custGeom>
              <a:rect b="b" l="l" r="r" t="t"/>
              <a:pathLst>
                <a:path extrusionOk="0" h="2696" w="2258">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00" name="Google Shape;200;p23"/>
          <p:cNvSpPr txBox="1"/>
          <p:nvPr>
            <p:ph type="title"/>
          </p:nvPr>
        </p:nvSpPr>
        <p:spPr>
          <a:xfrm>
            <a:off x="275961" y="53977"/>
            <a:ext cx="7411825" cy="1752599"/>
          </a:xfrm>
          <a:prstGeom prst="rect">
            <a:avLst/>
          </a:prstGeom>
          <a:noFill/>
          <a:ln>
            <a:noFill/>
          </a:ln>
        </p:spPr>
        <p:txBody>
          <a:bodyPr anchorCtr="0" anchor="ctr" bIns="45700" lIns="91425" spcFirstLastPara="1" rIns="91425" wrap="square" tIns="45700">
            <a:noAutofit/>
          </a:bodyPr>
          <a:lstStyle/>
          <a:p>
            <a:pPr indent="0" lvl="0" marL="0" rtl="0" algn="l">
              <a:spcBef>
                <a:spcPts val="0"/>
              </a:spcBef>
              <a:spcAft>
                <a:spcPts val="0"/>
              </a:spcAft>
              <a:buClr>
                <a:schemeClr val="lt1"/>
              </a:buClr>
              <a:buSzPts val="4000"/>
              <a:buFont typeface="Corbel"/>
              <a:buNone/>
            </a:pPr>
            <a:r>
              <a:rPr lang="en-GB"/>
              <a:t>Introduction ….</a:t>
            </a:r>
            <a:endParaRPr/>
          </a:p>
        </p:txBody>
      </p:sp>
      <p:sp>
        <p:nvSpPr>
          <p:cNvPr id="201" name="Google Shape;201;p23"/>
          <p:cNvSpPr txBox="1"/>
          <p:nvPr>
            <p:ph idx="1" type="body"/>
          </p:nvPr>
        </p:nvSpPr>
        <p:spPr>
          <a:xfrm>
            <a:off x="232364" y="1526576"/>
            <a:ext cx="8176622" cy="4101867"/>
          </a:xfrm>
          <a:prstGeom prst="rect">
            <a:avLst/>
          </a:prstGeom>
          <a:noFill/>
          <a:ln>
            <a:noFill/>
          </a:ln>
        </p:spPr>
        <p:txBody>
          <a:bodyPr anchorCtr="0" anchor="t" bIns="45700" lIns="91425" spcFirstLastPara="1" rIns="91425" wrap="square" tIns="45700">
            <a:noAutofit/>
          </a:bodyPr>
          <a:lstStyle/>
          <a:p>
            <a:pPr indent="0" lvl="0" marL="0" rtl="0" algn="l">
              <a:lnSpc>
                <a:spcPct val="90000"/>
              </a:lnSpc>
              <a:spcBef>
                <a:spcPts val="0"/>
              </a:spcBef>
              <a:spcAft>
                <a:spcPts val="0"/>
              </a:spcAft>
              <a:buSzPts val="3480"/>
              <a:buNone/>
            </a:pPr>
            <a:r>
              <a:rPr lang="en-GB">
                <a:solidFill>
                  <a:schemeClr val="lt1"/>
                </a:solidFill>
                <a:latin typeface="Arial"/>
                <a:ea typeface="Arial"/>
                <a:cs typeface="Arial"/>
                <a:sym typeface="Arial"/>
              </a:rPr>
              <a:t>Vulnerability of the children, young people and family, involved in the case study.</a:t>
            </a:r>
            <a:endParaRPr/>
          </a:p>
          <a:p>
            <a:pPr indent="0" lvl="0" marL="0" rtl="0" algn="l">
              <a:lnSpc>
                <a:spcPct val="90000"/>
              </a:lnSpc>
              <a:spcBef>
                <a:spcPts val="1080"/>
              </a:spcBef>
              <a:spcAft>
                <a:spcPts val="0"/>
              </a:spcAft>
              <a:buSzPts val="3480"/>
              <a:buNone/>
            </a:pPr>
            <a:r>
              <a:rPr lang="en-GB">
                <a:solidFill>
                  <a:schemeClr val="lt1"/>
                </a:solidFill>
                <a:latin typeface="Arial"/>
                <a:ea typeface="Arial"/>
                <a:cs typeface="Arial"/>
                <a:sym typeface="Arial"/>
              </a:rPr>
              <a:t>The two main factors in this study are focused around the mother who suffers with </a:t>
            </a:r>
            <a:r>
              <a:rPr b="0" i="0" lang="en-GB">
                <a:solidFill>
                  <a:schemeClr val="lt1"/>
                </a:solidFill>
                <a:latin typeface="Arial"/>
                <a:ea typeface="Arial"/>
                <a:cs typeface="Arial"/>
                <a:sym typeface="Arial"/>
              </a:rPr>
              <a:t>psychological Mental health care’s for children with additional needs and behaviour problems.</a:t>
            </a:r>
            <a:endParaRPr/>
          </a:p>
          <a:p>
            <a:pPr indent="0" lvl="0" marL="0" rtl="0" algn="l">
              <a:lnSpc>
                <a:spcPct val="90000"/>
              </a:lnSpc>
              <a:spcBef>
                <a:spcPts val="1080"/>
              </a:spcBef>
              <a:spcAft>
                <a:spcPts val="0"/>
              </a:spcAft>
              <a:buSzPts val="3480"/>
              <a:buNone/>
            </a:pPr>
            <a:r>
              <a:rPr lang="en-GB">
                <a:solidFill>
                  <a:schemeClr val="lt1"/>
                </a:solidFill>
                <a:latin typeface="Arial"/>
                <a:ea typeface="Arial"/>
                <a:cs typeface="Arial"/>
                <a:sym typeface="Arial"/>
              </a:rPr>
              <a:t>In addition to this they are battling with housing repairs which are causing an uncomfortable living environment  which is one of the causes of the risk factors.</a:t>
            </a:r>
            <a:endParaRPr/>
          </a:p>
          <a:p>
            <a:pPr indent="0" lvl="0" marL="0" rtl="0" algn="l">
              <a:lnSpc>
                <a:spcPct val="90000"/>
              </a:lnSpc>
              <a:spcBef>
                <a:spcPts val="1080"/>
              </a:spcBef>
              <a:spcAft>
                <a:spcPts val="0"/>
              </a:spcAft>
              <a:buSzPts val="3480"/>
              <a:buNone/>
            </a:pPr>
            <a:r>
              <a:rPr lang="en-GB">
                <a:solidFill>
                  <a:schemeClr val="lt1"/>
                </a:solidFill>
                <a:latin typeface="Arial"/>
                <a:ea typeface="Arial"/>
                <a:cs typeface="Arial"/>
                <a:sym typeface="Arial"/>
              </a:rPr>
              <a:t>We will be discussing the serval muilti agency’s working with the family who will provide the best support.</a:t>
            </a:r>
            <a:endParaRPr/>
          </a:p>
          <a:p>
            <a:pPr indent="-120015" lvl="0" marL="285750" rtl="0" algn="l">
              <a:lnSpc>
                <a:spcPct val="90000"/>
              </a:lnSpc>
              <a:spcBef>
                <a:spcPts val="960"/>
              </a:spcBef>
              <a:spcAft>
                <a:spcPts val="0"/>
              </a:spcAft>
              <a:buSzPts val="2610"/>
              <a:buNone/>
            </a:pPr>
            <a:r>
              <a:t/>
            </a:r>
            <a:endParaRPr sz="1800"/>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2"/>
        </a:solidFill>
      </p:bgPr>
    </p:bg>
    <p:spTree>
      <p:nvGrpSpPr>
        <p:cNvPr id="205" name="Shape 205"/>
        <p:cNvGrpSpPr/>
        <p:nvPr/>
      </p:nvGrpSpPr>
      <p:grpSpPr>
        <a:xfrm>
          <a:off x="0" y="0"/>
          <a:ext cx="0" cy="0"/>
          <a:chOff x="0" y="0"/>
          <a:chExt cx="0" cy="0"/>
        </a:xfrm>
      </p:grpSpPr>
      <p:sp>
        <p:nvSpPr>
          <p:cNvPr id="206" name="Google Shape;206;p24"/>
          <p:cNvSpPr/>
          <p:nvPr/>
        </p:nvSpPr>
        <p:spPr>
          <a:xfrm>
            <a:off x="0" y="0"/>
            <a:ext cx="12192000" cy="6858000"/>
          </a:xfrm>
          <a:prstGeom prst="rect">
            <a:avLst/>
          </a:prstGeom>
          <a:solidFill>
            <a:schemeClr val="dk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orbel"/>
              <a:ea typeface="Corbel"/>
              <a:cs typeface="Corbel"/>
              <a:sym typeface="Corbel"/>
            </a:endParaRPr>
          </a:p>
        </p:txBody>
      </p:sp>
      <p:grpSp>
        <p:nvGrpSpPr>
          <p:cNvPr id="207" name="Google Shape;207;p24"/>
          <p:cNvGrpSpPr/>
          <p:nvPr/>
        </p:nvGrpSpPr>
        <p:grpSpPr>
          <a:xfrm flipH="1">
            <a:off x="6526211" y="0"/>
            <a:ext cx="5014912" cy="6862763"/>
            <a:chOff x="2928938" y="-4763"/>
            <a:chExt cx="5014912" cy="6862763"/>
          </a:xfrm>
        </p:grpSpPr>
        <p:sp>
          <p:nvSpPr>
            <p:cNvPr id="208" name="Google Shape;208;p24"/>
            <p:cNvSpPr/>
            <p:nvPr/>
          </p:nvSpPr>
          <p:spPr>
            <a:xfrm>
              <a:off x="3367088" y="-4763"/>
              <a:ext cx="1063625" cy="2782888"/>
            </a:xfrm>
            <a:custGeom>
              <a:rect b="b" l="l" r="r" t="t"/>
              <a:pathLst>
                <a:path extrusionOk="0" h="1753" w="670">
                  <a:moveTo>
                    <a:pt x="0" y="1696"/>
                  </a:moveTo>
                  <a:lnTo>
                    <a:pt x="225" y="1753"/>
                  </a:lnTo>
                  <a:lnTo>
                    <a:pt x="670" y="0"/>
                  </a:lnTo>
                  <a:lnTo>
                    <a:pt x="430" y="0"/>
                  </a:lnTo>
                  <a:lnTo>
                    <a:pt x="0" y="1696"/>
                  </a:lnTo>
                  <a:close/>
                </a:path>
              </a:pathLst>
            </a:custGeom>
            <a:solidFill>
              <a:schemeClr val="accent1"/>
            </a:solidFill>
            <a:ln>
              <a:noFill/>
            </a:ln>
          </p:spPr>
        </p:sp>
        <p:sp>
          <p:nvSpPr>
            <p:cNvPr id="209" name="Google Shape;209;p24"/>
            <p:cNvSpPr/>
            <p:nvPr/>
          </p:nvSpPr>
          <p:spPr>
            <a:xfrm>
              <a:off x="2928938" y="-4763"/>
              <a:ext cx="1035050" cy="2673350"/>
            </a:xfrm>
            <a:custGeom>
              <a:rect b="b" l="l" r="r" t="t"/>
              <a:pathLst>
                <a:path extrusionOk="0" h="1684" w="652">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10" name="Google Shape;210;p24"/>
            <p:cNvSpPr/>
            <p:nvPr/>
          </p:nvSpPr>
          <p:spPr>
            <a:xfrm>
              <a:off x="2928938" y="2582862"/>
              <a:ext cx="2693987" cy="4275138"/>
            </a:xfrm>
            <a:custGeom>
              <a:rect b="b" l="l" r="r" t="t"/>
              <a:pathLst>
                <a:path extrusionOk="0" h="2693" w="1697">
                  <a:moveTo>
                    <a:pt x="0" y="0"/>
                  </a:moveTo>
                  <a:lnTo>
                    <a:pt x="1622" y="2693"/>
                  </a:lnTo>
                  <a:lnTo>
                    <a:pt x="1697" y="2693"/>
                  </a:lnTo>
                  <a:lnTo>
                    <a:pt x="0" y="0"/>
                  </a:lnTo>
                  <a:close/>
                </a:path>
              </a:pathLst>
            </a:custGeom>
            <a:solidFill>
              <a:srgbClr val="262626"/>
            </a:solidFill>
            <a:ln>
              <a:noFill/>
            </a:ln>
          </p:spPr>
        </p:sp>
        <p:sp>
          <p:nvSpPr>
            <p:cNvPr id="211" name="Google Shape;211;p24"/>
            <p:cNvSpPr/>
            <p:nvPr/>
          </p:nvSpPr>
          <p:spPr>
            <a:xfrm>
              <a:off x="3371850" y="2692400"/>
              <a:ext cx="3332162" cy="4165600"/>
            </a:xfrm>
            <a:custGeom>
              <a:rect b="b" l="l" r="r" t="t"/>
              <a:pathLst>
                <a:path extrusionOk="0" h="2624" w="2099">
                  <a:moveTo>
                    <a:pt x="2099" y="2624"/>
                  </a:moveTo>
                  <a:lnTo>
                    <a:pt x="0" y="0"/>
                  </a:lnTo>
                  <a:lnTo>
                    <a:pt x="2021" y="2624"/>
                  </a:lnTo>
                  <a:lnTo>
                    <a:pt x="2099" y="2624"/>
                  </a:lnTo>
                  <a:close/>
                </a:path>
              </a:pathLst>
            </a:custGeom>
            <a:solidFill>
              <a:srgbClr val="0B5982"/>
            </a:solidFill>
            <a:ln>
              <a:noFill/>
            </a:ln>
          </p:spPr>
        </p:sp>
        <p:sp>
          <p:nvSpPr>
            <p:cNvPr id="212" name="Google Shape;212;p24"/>
            <p:cNvSpPr/>
            <p:nvPr/>
          </p:nvSpPr>
          <p:spPr>
            <a:xfrm>
              <a:off x="3367088" y="2687637"/>
              <a:ext cx="4576762" cy="4170363"/>
            </a:xfrm>
            <a:custGeom>
              <a:rect b="b" l="l" r="r" t="t"/>
              <a:pathLst>
                <a:path extrusionOk="0" h="2627" w="2883">
                  <a:moveTo>
                    <a:pt x="0" y="0"/>
                  </a:moveTo>
                  <a:lnTo>
                    <a:pt x="3" y="3"/>
                  </a:lnTo>
                  <a:lnTo>
                    <a:pt x="2102" y="2627"/>
                  </a:lnTo>
                  <a:lnTo>
                    <a:pt x="2883" y="2627"/>
                  </a:lnTo>
                  <a:lnTo>
                    <a:pt x="225" y="57"/>
                  </a:lnTo>
                  <a:lnTo>
                    <a:pt x="0" y="0"/>
                  </a:lnTo>
                  <a:close/>
                </a:path>
              </a:pathLst>
            </a:custGeom>
            <a:solidFill>
              <a:srgbClr val="1186C3"/>
            </a:solidFill>
            <a:ln>
              <a:noFill/>
            </a:ln>
          </p:spPr>
        </p:sp>
        <p:sp>
          <p:nvSpPr>
            <p:cNvPr id="213" name="Google Shape;213;p24"/>
            <p:cNvSpPr/>
            <p:nvPr/>
          </p:nvSpPr>
          <p:spPr>
            <a:xfrm>
              <a:off x="2928938" y="2578100"/>
              <a:ext cx="3584575" cy="4279900"/>
            </a:xfrm>
            <a:custGeom>
              <a:rect b="b" l="l" r="r" t="t"/>
              <a:pathLst>
                <a:path extrusionOk="0" h="2696" w="2258">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14" name="Google Shape;214;p24"/>
          <p:cNvSpPr txBox="1"/>
          <p:nvPr>
            <p:ph type="title"/>
          </p:nvPr>
        </p:nvSpPr>
        <p:spPr>
          <a:xfrm>
            <a:off x="-2058867" y="-167965"/>
            <a:ext cx="7411825" cy="1752599"/>
          </a:xfrm>
          <a:prstGeom prst="rect">
            <a:avLst/>
          </a:prstGeom>
          <a:noFill/>
          <a:ln>
            <a:noFill/>
          </a:ln>
        </p:spPr>
        <p:txBody>
          <a:bodyPr anchorCtr="0" anchor="ctr" bIns="45700" lIns="91425" spcFirstLastPara="1" rIns="91425" wrap="square" tIns="45700">
            <a:noAutofit/>
          </a:bodyPr>
          <a:lstStyle/>
          <a:p>
            <a:pPr indent="0" lvl="0" marL="0" rtl="0" algn="ctr">
              <a:lnSpc>
                <a:spcPct val="107000"/>
              </a:lnSpc>
              <a:spcBef>
                <a:spcPts val="0"/>
              </a:spcBef>
              <a:spcAft>
                <a:spcPts val="0"/>
              </a:spcAft>
              <a:buClr>
                <a:schemeClr val="lt1"/>
              </a:buClr>
              <a:buSzPts val="4000"/>
              <a:buFont typeface="Arial"/>
              <a:buNone/>
            </a:pPr>
            <a:r>
              <a:rPr lang="en-GB">
                <a:latin typeface="Arial"/>
                <a:ea typeface="Arial"/>
                <a:cs typeface="Arial"/>
                <a:sym typeface="Arial"/>
              </a:rPr>
              <a:t>Risk Factors</a:t>
            </a:r>
            <a:br>
              <a:rPr lang="en-GB">
                <a:latin typeface="Arial"/>
                <a:ea typeface="Arial"/>
                <a:cs typeface="Arial"/>
                <a:sym typeface="Arial"/>
              </a:rPr>
            </a:br>
            <a:r>
              <a:rPr lang="en-GB" sz="2400">
                <a:latin typeface="Arial"/>
                <a:ea typeface="Arial"/>
                <a:cs typeface="Arial"/>
                <a:sym typeface="Arial"/>
              </a:rPr>
              <a:t>1816824</a:t>
            </a:r>
            <a:endParaRPr>
              <a:latin typeface="Arial"/>
              <a:ea typeface="Arial"/>
              <a:cs typeface="Arial"/>
              <a:sym typeface="Arial"/>
            </a:endParaRPr>
          </a:p>
        </p:txBody>
      </p:sp>
      <p:sp>
        <p:nvSpPr>
          <p:cNvPr id="215" name="Google Shape;215;p24"/>
          <p:cNvSpPr txBox="1"/>
          <p:nvPr/>
        </p:nvSpPr>
        <p:spPr>
          <a:xfrm>
            <a:off x="543505" y="1437831"/>
            <a:ext cx="8109527" cy="369332"/>
          </a:xfrm>
          <a:prstGeom prst="rect">
            <a:avLst/>
          </a:prstGeom>
          <a:noFill/>
          <a:ln>
            <a:noFill/>
          </a:ln>
        </p:spPr>
        <p:txBody>
          <a:bodyPr anchorCtr="0" anchor="t" bIns="45700" lIns="91425" spcFirstLastPara="1" rIns="91425" wrap="square" tIns="45700">
            <a:noAutofit/>
          </a:bodyPr>
          <a:lstStyle/>
          <a:p>
            <a:pPr indent="-285750" lvl="0" marL="285750" marR="0" rtl="0" algn="l">
              <a:spcBef>
                <a:spcPts val="0"/>
              </a:spcBef>
              <a:spcAft>
                <a:spcPts val="0"/>
              </a:spcAft>
              <a:buClr>
                <a:schemeClr val="lt1"/>
              </a:buClr>
              <a:buSzPts val="1800"/>
              <a:buFont typeface="Arial"/>
              <a:buChar char="•"/>
            </a:pPr>
            <a:r>
              <a:rPr b="0" i="0" lang="en-GB" sz="1800" u="none" cap="none" strike="noStrike">
                <a:solidFill>
                  <a:schemeClr val="lt1"/>
                </a:solidFill>
                <a:latin typeface="Arial"/>
                <a:ea typeface="Arial"/>
                <a:cs typeface="Arial"/>
                <a:sym typeface="Arial"/>
              </a:rPr>
              <a:t>Individual factors could be an issue within the family.</a:t>
            </a:r>
            <a:endParaRPr b="0" i="0" sz="1800" u="none" cap="none" strike="noStrike">
              <a:solidFill>
                <a:schemeClr val="lt1"/>
              </a:solidFill>
              <a:latin typeface="Arial"/>
              <a:ea typeface="Arial"/>
              <a:cs typeface="Arial"/>
              <a:sym typeface="Arial"/>
            </a:endParaRPr>
          </a:p>
        </p:txBody>
      </p:sp>
      <p:sp>
        <p:nvSpPr>
          <p:cNvPr id="216" name="Google Shape;216;p24"/>
          <p:cNvSpPr txBox="1"/>
          <p:nvPr/>
        </p:nvSpPr>
        <p:spPr>
          <a:xfrm>
            <a:off x="519404" y="2030538"/>
            <a:ext cx="6553487" cy="923330"/>
          </a:xfrm>
          <a:prstGeom prst="rect">
            <a:avLst/>
          </a:prstGeom>
          <a:noFill/>
          <a:ln>
            <a:noFill/>
          </a:ln>
        </p:spPr>
        <p:txBody>
          <a:bodyPr anchorCtr="0" anchor="t" bIns="45700" lIns="91425" spcFirstLastPara="1" rIns="91425" wrap="square" tIns="45700">
            <a:noAutofit/>
          </a:bodyPr>
          <a:lstStyle/>
          <a:p>
            <a:pPr indent="-285750" lvl="0" marL="285750" marR="0" rtl="0" algn="l">
              <a:spcBef>
                <a:spcPts val="0"/>
              </a:spcBef>
              <a:spcAft>
                <a:spcPts val="0"/>
              </a:spcAft>
              <a:buClr>
                <a:schemeClr val="lt1"/>
              </a:buClr>
              <a:buSzPts val="1800"/>
              <a:buFont typeface="Arial"/>
              <a:buChar char="•"/>
            </a:pPr>
            <a:r>
              <a:rPr b="0" i="0" lang="en-GB" sz="1800" u="none" cap="none" strike="noStrike">
                <a:solidFill>
                  <a:schemeClr val="lt1"/>
                </a:solidFill>
                <a:latin typeface="Arial"/>
                <a:ea typeface="Arial"/>
                <a:cs typeface="Arial"/>
                <a:sym typeface="Arial"/>
              </a:rPr>
              <a:t>Relationships between children and young people and family </a:t>
            </a:r>
            <a:endParaRPr b="0" i="0" sz="1800" u="none" cap="none" strike="noStrike">
              <a:solidFill>
                <a:schemeClr val="lt1"/>
              </a:solidFill>
              <a:latin typeface="Arial"/>
              <a:ea typeface="Arial"/>
              <a:cs typeface="Arial"/>
              <a:sym typeface="Arial"/>
            </a:endParaRPr>
          </a:p>
          <a:p>
            <a:pPr indent="0" lvl="0" marL="0" marR="0" rtl="0" algn="l">
              <a:spcBef>
                <a:spcPts val="0"/>
              </a:spcBef>
              <a:spcAft>
                <a:spcPts val="0"/>
              </a:spcAft>
              <a:buNone/>
            </a:pPr>
            <a:r>
              <a:t/>
            </a:r>
            <a:endParaRPr sz="1800">
              <a:solidFill>
                <a:schemeClr val="lt1"/>
              </a:solidFill>
              <a:latin typeface="Corbel"/>
              <a:ea typeface="Corbel"/>
              <a:cs typeface="Corbel"/>
              <a:sym typeface="Corbel"/>
            </a:endParaRPr>
          </a:p>
        </p:txBody>
      </p:sp>
      <p:sp>
        <p:nvSpPr>
          <p:cNvPr id="217" name="Google Shape;217;p24"/>
          <p:cNvSpPr txBox="1"/>
          <p:nvPr/>
        </p:nvSpPr>
        <p:spPr>
          <a:xfrm>
            <a:off x="530333" y="2780121"/>
            <a:ext cx="5645077" cy="923330"/>
          </a:xfrm>
          <a:prstGeom prst="rect">
            <a:avLst/>
          </a:prstGeom>
          <a:noFill/>
          <a:ln>
            <a:noFill/>
          </a:ln>
        </p:spPr>
        <p:txBody>
          <a:bodyPr anchorCtr="0" anchor="t" bIns="45700" lIns="91425" spcFirstLastPara="1" rIns="91425" wrap="square" tIns="45700">
            <a:noAutofit/>
          </a:bodyPr>
          <a:lstStyle/>
          <a:p>
            <a:pPr indent="-285750" lvl="0" marL="285750" marR="0" rtl="0" algn="l">
              <a:spcBef>
                <a:spcPts val="0"/>
              </a:spcBef>
              <a:spcAft>
                <a:spcPts val="0"/>
              </a:spcAft>
              <a:buClr>
                <a:schemeClr val="lt1"/>
              </a:buClr>
              <a:buSzPts val="1800"/>
              <a:buFont typeface="Arial"/>
              <a:buChar char="•"/>
            </a:pPr>
            <a:r>
              <a:rPr lang="en-GB" sz="1800">
                <a:solidFill>
                  <a:schemeClr val="lt1"/>
                </a:solidFill>
                <a:latin typeface="Arial"/>
                <a:ea typeface="Arial"/>
                <a:cs typeface="Arial"/>
                <a:sym typeface="Arial"/>
              </a:rPr>
              <a:t>Relationships between children and young people and family </a:t>
            </a:r>
            <a:endParaRPr sz="1800">
              <a:solidFill>
                <a:schemeClr val="lt1"/>
              </a:solidFill>
              <a:latin typeface="Arial"/>
              <a:ea typeface="Arial"/>
              <a:cs typeface="Arial"/>
              <a:sym typeface="Arial"/>
            </a:endParaRPr>
          </a:p>
          <a:p>
            <a:pPr indent="0" lvl="0" marL="0" marR="0" rtl="0" algn="l">
              <a:spcBef>
                <a:spcPts val="0"/>
              </a:spcBef>
              <a:spcAft>
                <a:spcPts val="0"/>
              </a:spcAft>
              <a:buNone/>
            </a:pPr>
            <a:r>
              <a:t/>
            </a:r>
            <a:endParaRPr sz="1800">
              <a:solidFill>
                <a:schemeClr val="lt1"/>
              </a:solidFill>
              <a:latin typeface="Corbel"/>
              <a:ea typeface="Corbel"/>
              <a:cs typeface="Corbel"/>
              <a:sym typeface="Corbel"/>
            </a:endParaRPr>
          </a:p>
        </p:txBody>
      </p:sp>
      <p:sp>
        <p:nvSpPr>
          <p:cNvPr id="218" name="Google Shape;218;p24"/>
          <p:cNvSpPr txBox="1"/>
          <p:nvPr/>
        </p:nvSpPr>
        <p:spPr>
          <a:xfrm>
            <a:off x="543505" y="3615730"/>
            <a:ext cx="5977944" cy="923330"/>
          </a:xfrm>
          <a:prstGeom prst="rect">
            <a:avLst/>
          </a:prstGeom>
          <a:noFill/>
          <a:ln>
            <a:noFill/>
          </a:ln>
        </p:spPr>
        <p:txBody>
          <a:bodyPr anchorCtr="0" anchor="t" bIns="45700" lIns="91425" spcFirstLastPara="1" rIns="91425" wrap="square" tIns="45700">
            <a:noAutofit/>
          </a:bodyPr>
          <a:lstStyle/>
          <a:p>
            <a:pPr indent="-285750" lvl="0" marL="285750" marR="0" rtl="0" algn="l">
              <a:spcBef>
                <a:spcPts val="0"/>
              </a:spcBef>
              <a:spcAft>
                <a:spcPts val="0"/>
              </a:spcAft>
              <a:buClr>
                <a:schemeClr val="lt1"/>
              </a:buClr>
              <a:buSzPts val="1800"/>
              <a:buFont typeface="Arial"/>
              <a:buChar char="•"/>
            </a:pPr>
            <a:r>
              <a:rPr lang="en-GB" sz="1800">
                <a:solidFill>
                  <a:schemeClr val="lt1"/>
                </a:solidFill>
                <a:latin typeface="Arial"/>
                <a:ea typeface="Arial"/>
                <a:cs typeface="Arial"/>
                <a:sym typeface="Arial"/>
              </a:rPr>
              <a:t>The different impacted that risk factors could have on a child’s relationship </a:t>
            </a:r>
            <a:endParaRPr sz="1800">
              <a:solidFill>
                <a:schemeClr val="lt1"/>
              </a:solidFill>
              <a:latin typeface="Arial"/>
              <a:ea typeface="Arial"/>
              <a:cs typeface="Arial"/>
              <a:sym typeface="Arial"/>
            </a:endParaRPr>
          </a:p>
          <a:p>
            <a:pPr indent="0" lvl="0" marL="0" marR="0" rtl="0" algn="l">
              <a:spcBef>
                <a:spcPts val="0"/>
              </a:spcBef>
              <a:spcAft>
                <a:spcPts val="0"/>
              </a:spcAft>
              <a:buNone/>
            </a:pPr>
            <a:r>
              <a:t/>
            </a:r>
            <a:endParaRPr sz="1800">
              <a:solidFill>
                <a:schemeClr val="lt1"/>
              </a:solidFill>
              <a:latin typeface="Corbel"/>
              <a:ea typeface="Corbel"/>
              <a:cs typeface="Corbel"/>
              <a:sym typeface="Corbel"/>
            </a:endParaRPr>
          </a:p>
        </p:txBody>
      </p:sp>
      <p:sp>
        <p:nvSpPr>
          <p:cNvPr id="219" name="Google Shape;219;p24"/>
          <p:cNvSpPr txBox="1"/>
          <p:nvPr/>
        </p:nvSpPr>
        <p:spPr>
          <a:xfrm>
            <a:off x="519404" y="4436390"/>
            <a:ext cx="5977944" cy="923330"/>
          </a:xfrm>
          <a:prstGeom prst="rect">
            <a:avLst/>
          </a:prstGeom>
          <a:noFill/>
          <a:ln>
            <a:noFill/>
          </a:ln>
        </p:spPr>
        <p:txBody>
          <a:bodyPr anchorCtr="0" anchor="t" bIns="45700" lIns="91425" spcFirstLastPara="1" rIns="91425" wrap="square" tIns="45700">
            <a:noAutofit/>
          </a:bodyPr>
          <a:lstStyle/>
          <a:p>
            <a:pPr indent="-285750" lvl="0" marL="285750" marR="0" rtl="0" algn="l">
              <a:spcBef>
                <a:spcPts val="0"/>
              </a:spcBef>
              <a:spcAft>
                <a:spcPts val="0"/>
              </a:spcAft>
              <a:buClr>
                <a:schemeClr val="lt1"/>
              </a:buClr>
              <a:buSzPts val="1800"/>
              <a:buFont typeface="Arial"/>
              <a:buChar char="•"/>
            </a:pPr>
            <a:r>
              <a:rPr lang="en-GB" sz="1800">
                <a:solidFill>
                  <a:schemeClr val="lt1"/>
                </a:solidFill>
                <a:latin typeface="Arial"/>
                <a:ea typeface="Arial"/>
                <a:cs typeface="Arial"/>
                <a:sym typeface="Arial"/>
              </a:rPr>
              <a:t>What impacted dose poverty, disability has an effected on the people around the children.</a:t>
            </a:r>
            <a:endParaRPr/>
          </a:p>
          <a:p>
            <a:pPr indent="0" lvl="0" marL="0" marR="0" rtl="0" algn="l">
              <a:spcBef>
                <a:spcPts val="0"/>
              </a:spcBef>
              <a:spcAft>
                <a:spcPts val="0"/>
              </a:spcAft>
              <a:buNone/>
            </a:pPr>
            <a:r>
              <a:t/>
            </a:r>
            <a:endParaRPr sz="1800">
              <a:solidFill>
                <a:schemeClr val="lt1"/>
              </a:solidFill>
              <a:latin typeface="Corbel"/>
              <a:ea typeface="Corbel"/>
              <a:cs typeface="Corbel"/>
              <a:sym typeface="Corbel"/>
            </a:endParaRPr>
          </a:p>
        </p:txBody>
      </p:sp>
      <p:sp>
        <p:nvSpPr>
          <p:cNvPr id="220" name="Google Shape;220;p24"/>
          <p:cNvSpPr txBox="1"/>
          <p:nvPr/>
        </p:nvSpPr>
        <p:spPr>
          <a:xfrm>
            <a:off x="435772" y="5248060"/>
            <a:ext cx="6085677" cy="661862"/>
          </a:xfrm>
          <a:prstGeom prst="rect">
            <a:avLst/>
          </a:prstGeom>
          <a:noFill/>
          <a:ln>
            <a:noFill/>
          </a:ln>
        </p:spPr>
        <p:txBody>
          <a:bodyPr anchorCtr="0" anchor="t" bIns="45700" lIns="91425" spcFirstLastPara="1" rIns="91425" wrap="square" tIns="45700">
            <a:noAutofit/>
          </a:bodyPr>
          <a:lstStyle/>
          <a:p>
            <a:pPr indent="-285750" lvl="0" marL="285750" marR="0" rtl="0" algn="l">
              <a:spcBef>
                <a:spcPts val="0"/>
              </a:spcBef>
              <a:spcAft>
                <a:spcPts val="0"/>
              </a:spcAft>
              <a:buClr>
                <a:schemeClr val="lt1"/>
              </a:buClr>
              <a:buSzPts val="1800"/>
              <a:buFont typeface="Arial"/>
              <a:buChar char="•"/>
            </a:pPr>
            <a:r>
              <a:rPr lang="en-GB" sz="1800">
                <a:solidFill>
                  <a:schemeClr val="lt1"/>
                </a:solidFill>
                <a:latin typeface="Arial"/>
                <a:ea typeface="Arial"/>
                <a:cs typeface="Arial"/>
                <a:sym typeface="Arial"/>
              </a:rPr>
              <a:t>which will help the child or young person to make relationships with others around them or later in life.</a:t>
            </a:r>
            <a:endParaRPr/>
          </a:p>
        </p:txBody>
      </p:sp>
      <p:sp>
        <p:nvSpPr>
          <p:cNvPr id="221" name="Google Shape;221;p24"/>
          <p:cNvSpPr txBox="1"/>
          <p:nvPr/>
        </p:nvSpPr>
        <p:spPr>
          <a:xfrm>
            <a:off x="4047249" y="6398426"/>
            <a:ext cx="6197763" cy="646331"/>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GB" sz="1800">
                <a:solidFill>
                  <a:schemeClr val="lt1"/>
                </a:solidFill>
                <a:latin typeface="Arial"/>
                <a:ea typeface="Arial"/>
                <a:cs typeface="Arial"/>
                <a:sym typeface="Arial"/>
              </a:rPr>
              <a:t>(Publicsafety.pdf, 2009).</a:t>
            </a:r>
            <a:endParaRPr sz="1800">
              <a:solidFill>
                <a:schemeClr val="lt1"/>
              </a:solidFill>
              <a:latin typeface="Arial"/>
              <a:ea typeface="Arial"/>
              <a:cs typeface="Arial"/>
              <a:sym typeface="Arial"/>
            </a:endParaRPr>
          </a:p>
          <a:p>
            <a:pPr indent="0" lvl="0" marL="0" marR="0" rtl="0" algn="l">
              <a:spcBef>
                <a:spcPts val="0"/>
              </a:spcBef>
              <a:spcAft>
                <a:spcPts val="0"/>
              </a:spcAft>
              <a:buNone/>
            </a:pPr>
            <a:r>
              <a:t/>
            </a:r>
            <a:endParaRPr sz="1800">
              <a:solidFill>
                <a:schemeClr val="lt1"/>
              </a:solidFill>
              <a:latin typeface="Corbel"/>
              <a:ea typeface="Corbel"/>
              <a:cs typeface="Corbel"/>
              <a:sym typeface="Corbe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15"/>
                                        </p:tgtEl>
                                        <p:attrNameLst>
                                          <p:attrName>style.visibility</p:attrName>
                                        </p:attrNameLst>
                                      </p:cBhvr>
                                      <p:to>
                                        <p:strVal val="visible"/>
                                      </p:to>
                                    </p:set>
                                    <p:animEffect filter="fade" transition="in">
                                      <p:cBhvr>
                                        <p:cTn dur="1000"/>
                                        <p:tgtEl>
                                          <p:spTgt spid="215"/>
                                        </p:tgtEl>
                                      </p:cBhvr>
                                    </p:animEffect>
                                  </p:childTnLst>
                                </p:cTn>
                              </p:par>
                            </p:childTnLst>
                          </p:cTn>
                        </p:par>
                        <p:par>
                          <p:cTn fill="hold">
                            <p:stCondLst>
                              <p:cond delay="1000"/>
                            </p:stCondLst>
                            <p:childTnLst>
                              <p:par>
                                <p:cTn fill="hold" nodeType="afterEffect" presetClass="entr" presetID="10" presetSubtype="0">
                                  <p:stCondLst>
                                    <p:cond delay="0"/>
                                  </p:stCondLst>
                                  <p:childTnLst>
                                    <p:set>
                                      <p:cBhvr>
                                        <p:cTn dur="1" fill="hold">
                                          <p:stCondLst>
                                            <p:cond delay="0"/>
                                          </p:stCondLst>
                                        </p:cTn>
                                        <p:tgtEl>
                                          <p:spTgt spid="216">
                                            <p:txEl>
                                              <p:pRg end="0" st="0"/>
                                            </p:txEl>
                                          </p:spTgt>
                                        </p:tgtEl>
                                        <p:attrNameLst>
                                          <p:attrName>style.visibility</p:attrName>
                                        </p:attrNameLst>
                                      </p:cBhvr>
                                      <p:to>
                                        <p:strVal val="visible"/>
                                      </p:to>
                                    </p:set>
                                    <p:animEffect filter="fade" transition="in">
                                      <p:cBhvr>
                                        <p:cTn dur="900"/>
                                        <p:tgtEl>
                                          <p:spTgt spid="216">
                                            <p:txEl>
                                              <p:pRg end="0" st="0"/>
                                            </p:txEl>
                                          </p:spTgt>
                                        </p:tgtEl>
                                      </p:cBhvr>
                                    </p:animEffect>
                                  </p:childTnLst>
                                </p:cTn>
                              </p:par>
                            </p:childTnLst>
                          </p:cTn>
                        </p:par>
                        <p:par>
                          <p:cTn fill="hold">
                            <p:stCondLst>
                              <p:cond delay="1900"/>
                            </p:stCondLst>
                            <p:childTnLst>
                              <p:par>
                                <p:cTn fill="hold" nodeType="afterEffect" presetClass="entr" presetID="10" presetSubtype="0">
                                  <p:stCondLst>
                                    <p:cond delay="0"/>
                                  </p:stCondLst>
                                  <p:childTnLst>
                                    <p:set>
                                      <p:cBhvr>
                                        <p:cTn dur="1" fill="hold">
                                          <p:stCondLst>
                                            <p:cond delay="0"/>
                                          </p:stCondLst>
                                        </p:cTn>
                                        <p:tgtEl>
                                          <p:spTgt spid="216">
                                            <p:txEl>
                                              <p:pRg end="1" st="1"/>
                                            </p:txEl>
                                          </p:spTgt>
                                        </p:tgtEl>
                                        <p:attrNameLst>
                                          <p:attrName>style.visibility</p:attrName>
                                        </p:attrNameLst>
                                      </p:cBhvr>
                                      <p:to>
                                        <p:strVal val="visible"/>
                                      </p:to>
                                    </p:set>
                                    <p:animEffect filter="fade" transition="in">
                                      <p:cBhvr>
                                        <p:cTn dur="900"/>
                                        <p:tgtEl>
                                          <p:spTgt spid="216">
                                            <p:txEl>
                                              <p:pRg end="1" st="1"/>
                                            </p:txEl>
                                          </p:spTgt>
                                        </p:tgtEl>
                                      </p:cBhvr>
                                    </p:animEffect>
                                  </p:childTnLst>
                                </p:cTn>
                              </p:par>
                            </p:childTnLst>
                          </p:cTn>
                        </p:par>
                        <p:par>
                          <p:cTn fill="hold">
                            <p:stCondLst>
                              <p:cond delay="2800"/>
                            </p:stCondLst>
                            <p:childTnLst>
                              <p:par>
                                <p:cTn fill="hold" nodeType="afterEffect" presetClass="entr" presetID="10" presetSubtype="0">
                                  <p:stCondLst>
                                    <p:cond delay="0"/>
                                  </p:stCondLst>
                                  <p:childTnLst>
                                    <p:set>
                                      <p:cBhvr>
                                        <p:cTn dur="1" fill="hold">
                                          <p:stCondLst>
                                            <p:cond delay="0"/>
                                          </p:stCondLst>
                                        </p:cTn>
                                        <p:tgtEl>
                                          <p:spTgt spid="217"/>
                                        </p:tgtEl>
                                        <p:attrNameLst>
                                          <p:attrName>style.visibility</p:attrName>
                                        </p:attrNameLst>
                                      </p:cBhvr>
                                      <p:to>
                                        <p:strVal val="visible"/>
                                      </p:to>
                                    </p:set>
                                    <p:animEffect filter="fade" transition="in">
                                      <p:cBhvr>
                                        <p:cTn dur="1100"/>
                                        <p:tgtEl>
                                          <p:spTgt spid="217"/>
                                        </p:tgtEl>
                                      </p:cBhvr>
                                    </p:animEffect>
                                  </p:childTnLst>
                                </p:cTn>
                              </p:par>
                            </p:childTnLst>
                          </p:cTn>
                        </p:par>
                        <p:par>
                          <p:cTn fill="hold">
                            <p:stCondLst>
                              <p:cond delay="3900"/>
                            </p:stCondLst>
                            <p:childTnLst>
                              <p:par>
                                <p:cTn fill="hold" nodeType="afterEffect" presetClass="entr" presetID="10" presetSubtype="0">
                                  <p:stCondLst>
                                    <p:cond delay="0"/>
                                  </p:stCondLst>
                                  <p:childTnLst>
                                    <p:set>
                                      <p:cBhvr>
                                        <p:cTn dur="1" fill="hold">
                                          <p:stCondLst>
                                            <p:cond delay="0"/>
                                          </p:stCondLst>
                                        </p:cTn>
                                        <p:tgtEl>
                                          <p:spTgt spid="218"/>
                                        </p:tgtEl>
                                        <p:attrNameLst>
                                          <p:attrName>style.visibility</p:attrName>
                                        </p:attrNameLst>
                                      </p:cBhvr>
                                      <p:to>
                                        <p:strVal val="visible"/>
                                      </p:to>
                                    </p:set>
                                    <p:animEffect filter="fade" transition="in">
                                      <p:cBhvr>
                                        <p:cTn dur="1000"/>
                                        <p:tgtEl>
                                          <p:spTgt spid="218"/>
                                        </p:tgtEl>
                                      </p:cBhvr>
                                    </p:animEffect>
                                  </p:childTnLst>
                                </p:cTn>
                              </p:par>
                            </p:childTnLst>
                          </p:cTn>
                        </p:par>
                        <p:par>
                          <p:cTn fill="hold">
                            <p:stCondLst>
                              <p:cond delay="4900"/>
                            </p:stCondLst>
                            <p:childTnLst>
                              <p:par>
                                <p:cTn fill="hold" nodeType="afterEffect" presetClass="entr" presetID="10" presetSubtype="0">
                                  <p:stCondLst>
                                    <p:cond delay="0"/>
                                  </p:stCondLst>
                                  <p:childTnLst>
                                    <p:set>
                                      <p:cBhvr>
                                        <p:cTn dur="1" fill="hold">
                                          <p:stCondLst>
                                            <p:cond delay="0"/>
                                          </p:stCondLst>
                                        </p:cTn>
                                        <p:tgtEl>
                                          <p:spTgt spid="219"/>
                                        </p:tgtEl>
                                        <p:attrNameLst>
                                          <p:attrName>style.visibility</p:attrName>
                                        </p:attrNameLst>
                                      </p:cBhvr>
                                      <p:to>
                                        <p:strVal val="visible"/>
                                      </p:to>
                                    </p:set>
                                    <p:animEffect filter="fade" transition="in">
                                      <p:cBhvr>
                                        <p:cTn dur="1000"/>
                                        <p:tgtEl>
                                          <p:spTgt spid="219"/>
                                        </p:tgtEl>
                                      </p:cBhvr>
                                    </p:animEffect>
                                  </p:childTnLst>
                                </p:cTn>
                              </p:par>
                            </p:childTnLst>
                          </p:cTn>
                        </p:par>
                        <p:par>
                          <p:cTn fill="hold">
                            <p:stCondLst>
                              <p:cond delay="5900"/>
                            </p:stCondLst>
                            <p:childTnLst>
                              <p:par>
                                <p:cTn fill="hold" nodeType="afterEffect" presetClass="entr" presetID="10" presetSubtype="0">
                                  <p:stCondLst>
                                    <p:cond delay="0"/>
                                  </p:stCondLst>
                                  <p:childTnLst>
                                    <p:set>
                                      <p:cBhvr>
                                        <p:cTn dur="1" fill="hold">
                                          <p:stCondLst>
                                            <p:cond delay="0"/>
                                          </p:stCondLst>
                                        </p:cTn>
                                        <p:tgtEl>
                                          <p:spTgt spid="220"/>
                                        </p:tgtEl>
                                        <p:attrNameLst>
                                          <p:attrName>style.visibility</p:attrName>
                                        </p:attrNameLst>
                                      </p:cBhvr>
                                      <p:to>
                                        <p:strVal val="visible"/>
                                      </p:to>
                                    </p:set>
                                    <p:animEffect filter="fade" transition="in">
                                      <p:cBhvr>
                                        <p:cTn dur="1000"/>
                                        <p:tgtEl>
                                          <p:spTgt spid="220"/>
                                        </p:tgtEl>
                                      </p:cBhvr>
                                    </p:animEffect>
                                  </p:childTnLst>
                                </p:cTn>
                              </p:par>
                            </p:childTnLst>
                          </p:cTn>
                        </p:par>
                        <p:par>
                          <p:cTn fill="hold">
                            <p:stCondLst>
                              <p:cond delay="6900"/>
                            </p:stCondLst>
                            <p:childTnLst>
                              <p:par>
                                <p:cTn fill="hold" nodeType="afterEffect" presetClass="entr" presetID="2" presetSubtype="4">
                                  <p:stCondLst>
                                    <p:cond delay="0"/>
                                  </p:stCondLst>
                                  <p:childTnLst>
                                    <p:set>
                                      <p:cBhvr>
                                        <p:cTn dur="1" fill="hold">
                                          <p:stCondLst>
                                            <p:cond delay="0"/>
                                          </p:stCondLst>
                                        </p:cTn>
                                        <p:tgtEl>
                                          <p:spTgt spid="221"/>
                                        </p:tgtEl>
                                        <p:attrNameLst>
                                          <p:attrName>style.visibility</p:attrName>
                                        </p:attrNameLst>
                                      </p:cBhvr>
                                      <p:to>
                                        <p:strVal val="visible"/>
                                      </p:to>
                                    </p:set>
                                    <p:anim calcmode="lin" valueType="num">
                                      <p:cBhvr additive="base">
                                        <p:cTn dur="1200"/>
                                        <p:tgtEl>
                                          <p:spTgt spid="221"/>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2"/>
        </a:solidFill>
      </p:bgPr>
    </p:bg>
    <p:spTree>
      <p:nvGrpSpPr>
        <p:cNvPr id="225" name="Shape 225"/>
        <p:cNvGrpSpPr/>
        <p:nvPr/>
      </p:nvGrpSpPr>
      <p:grpSpPr>
        <a:xfrm>
          <a:off x="0" y="0"/>
          <a:ext cx="0" cy="0"/>
          <a:chOff x="0" y="0"/>
          <a:chExt cx="0" cy="0"/>
        </a:xfrm>
      </p:grpSpPr>
      <p:sp>
        <p:nvSpPr>
          <p:cNvPr id="226" name="Google Shape;226;p25"/>
          <p:cNvSpPr/>
          <p:nvPr/>
        </p:nvSpPr>
        <p:spPr>
          <a:xfrm>
            <a:off x="0" y="0"/>
            <a:ext cx="12192000" cy="6858000"/>
          </a:xfrm>
          <a:prstGeom prst="rect">
            <a:avLst/>
          </a:prstGeom>
          <a:solidFill>
            <a:schemeClr val="dk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orbel"/>
              <a:ea typeface="Corbel"/>
              <a:cs typeface="Corbel"/>
              <a:sym typeface="Corbel"/>
            </a:endParaRPr>
          </a:p>
        </p:txBody>
      </p:sp>
      <p:grpSp>
        <p:nvGrpSpPr>
          <p:cNvPr id="227" name="Google Shape;227;p25"/>
          <p:cNvGrpSpPr/>
          <p:nvPr/>
        </p:nvGrpSpPr>
        <p:grpSpPr>
          <a:xfrm flipH="1">
            <a:off x="6526211" y="0"/>
            <a:ext cx="5014912" cy="6862763"/>
            <a:chOff x="2928938" y="-4763"/>
            <a:chExt cx="5014912" cy="6862763"/>
          </a:xfrm>
        </p:grpSpPr>
        <p:sp>
          <p:nvSpPr>
            <p:cNvPr id="228" name="Google Shape;228;p25"/>
            <p:cNvSpPr/>
            <p:nvPr/>
          </p:nvSpPr>
          <p:spPr>
            <a:xfrm>
              <a:off x="3367088" y="-4763"/>
              <a:ext cx="1063625" cy="2782888"/>
            </a:xfrm>
            <a:custGeom>
              <a:rect b="b" l="l" r="r" t="t"/>
              <a:pathLst>
                <a:path extrusionOk="0" h="1753" w="670">
                  <a:moveTo>
                    <a:pt x="0" y="1696"/>
                  </a:moveTo>
                  <a:lnTo>
                    <a:pt x="225" y="1753"/>
                  </a:lnTo>
                  <a:lnTo>
                    <a:pt x="670" y="0"/>
                  </a:lnTo>
                  <a:lnTo>
                    <a:pt x="430" y="0"/>
                  </a:lnTo>
                  <a:lnTo>
                    <a:pt x="0" y="1696"/>
                  </a:lnTo>
                  <a:close/>
                </a:path>
              </a:pathLst>
            </a:custGeom>
            <a:solidFill>
              <a:schemeClr val="accent1"/>
            </a:solidFill>
            <a:ln>
              <a:noFill/>
            </a:ln>
          </p:spPr>
        </p:sp>
        <p:sp>
          <p:nvSpPr>
            <p:cNvPr id="229" name="Google Shape;229;p25"/>
            <p:cNvSpPr/>
            <p:nvPr/>
          </p:nvSpPr>
          <p:spPr>
            <a:xfrm>
              <a:off x="2928938" y="-4763"/>
              <a:ext cx="1035050" cy="2673350"/>
            </a:xfrm>
            <a:custGeom>
              <a:rect b="b" l="l" r="r" t="t"/>
              <a:pathLst>
                <a:path extrusionOk="0" h="1684" w="652">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30" name="Google Shape;230;p25"/>
            <p:cNvSpPr/>
            <p:nvPr/>
          </p:nvSpPr>
          <p:spPr>
            <a:xfrm>
              <a:off x="2928938" y="2582862"/>
              <a:ext cx="2693987" cy="4275138"/>
            </a:xfrm>
            <a:custGeom>
              <a:rect b="b" l="l" r="r" t="t"/>
              <a:pathLst>
                <a:path extrusionOk="0" h="2693" w="1697">
                  <a:moveTo>
                    <a:pt x="0" y="0"/>
                  </a:moveTo>
                  <a:lnTo>
                    <a:pt x="1622" y="2693"/>
                  </a:lnTo>
                  <a:lnTo>
                    <a:pt x="1697" y="2693"/>
                  </a:lnTo>
                  <a:lnTo>
                    <a:pt x="0" y="0"/>
                  </a:lnTo>
                  <a:close/>
                </a:path>
              </a:pathLst>
            </a:custGeom>
            <a:solidFill>
              <a:srgbClr val="262626"/>
            </a:solidFill>
            <a:ln>
              <a:noFill/>
            </a:ln>
          </p:spPr>
        </p:sp>
        <p:sp>
          <p:nvSpPr>
            <p:cNvPr id="231" name="Google Shape;231;p25"/>
            <p:cNvSpPr/>
            <p:nvPr/>
          </p:nvSpPr>
          <p:spPr>
            <a:xfrm>
              <a:off x="3371850" y="2692400"/>
              <a:ext cx="3332162" cy="4165600"/>
            </a:xfrm>
            <a:custGeom>
              <a:rect b="b" l="l" r="r" t="t"/>
              <a:pathLst>
                <a:path extrusionOk="0" h="2624" w="2099">
                  <a:moveTo>
                    <a:pt x="2099" y="2624"/>
                  </a:moveTo>
                  <a:lnTo>
                    <a:pt x="0" y="0"/>
                  </a:lnTo>
                  <a:lnTo>
                    <a:pt x="2021" y="2624"/>
                  </a:lnTo>
                  <a:lnTo>
                    <a:pt x="2099" y="2624"/>
                  </a:lnTo>
                  <a:close/>
                </a:path>
              </a:pathLst>
            </a:custGeom>
            <a:solidFill>
              <a:srgbClr val="0B5982"/>
            </a:solidFill>
            <a:ln>
              <a:noFill/>
            </a:ln>
          </p:spPr>
        </p:sp>
        <p:sp>
          <p:nvSpPr>
            <p:cNvPr id="232" name="Google Shape;232;p25"/>
            <p:cNvSpPr/>
            <p:nvPr/>
          </p:nvSpPr>
          <p:spPr>
            <a:xfrm>
              <a:off x="3367088" y="2687637"/>
              <a:ext cx="4576762" cy="4170363"/>
            </a:xfrm>
            <a:custGeom>
              <a:rect b="b" l="l" r="r" t="t"/>
              <a:pathLst>
                <a:path extrusionOk="0" h="2627" w="2883">
                  <a:moveTo>
                    <a:pt x="0" y="0"/>
                  </a:moveTo>
                  <a:lnTo>
                    <a:pt x="3" y="3"/>
                  </a:lnTo>
                  <a:lnTo>
                    <a:pt x="2102" y="2627"/>
                  </a:lnTo>
                  <a:lnTo>
                    <a:pt x="2883" y="2627"/>
                  </a:lnTo>
                  <a:lnTo>
                    <a:pt x="225" y="57"/>
                  </a:lnTo>
                  <a:lnTo>
                    <a:pt x="0" y="0"/>
                  </a:lnTo>
                  <a:close/>
                </a:path>
              </a:pathLst>
            </a:custGeom>
            <a:solidFill>
              <a:srgbClr val="1186C3"/>
            </a:solidFill>
            <a:ln>
              <a:noFill/>
            </a:ln>
          </p:spPr>
        </p:sp>
        <p:sp>
          <p:nvSpPr>
            <p:cNvPr id="233" name="Google Shape;233;p25"/>
            <p:cNvSpPr/>
            <p:nvPr/>
          </p:nvSpPr>
          <p:spPr>
            <a:xfrm>
              <a:off x="2928938" y="2578100"/>
              <a:ext cx="3584575" cy="4279900"/>
            </a:xfrm>
            <a:custGeom>
              <a:rect b="b" l="l" r="r" t="t"/>
              <a:pathLst>
                <a:path extrusionOk="0" h="2696" w="2258">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34" name="Google Shape;234;p25"/>
          <p:cNvSpPr txBox="1"/>
          <p:nvPr>
            <p:ph type="title"/>
          </p:nvPr>
        </p:nvSpPr>
        <p:spPr>
          <a:xfrm>
            <a:off x="-1541396" y="-184079"/>
            <a:ext cx="7411825" cy="1752599"/>
          </a:xfrm>
          <a:prstGeom prst="rect">
            <a:avLst/>
          </a:prstGeom>
          <a:noFill/>
          <a:ln>
            <a:noFill/>
          </a:ln>
        </p:spPr>
        <p:txBody>
          <a:bodyPr anchorCtr="0" anchor="ctr" bIns="45700" lIns="91425" spcFirstLastPara="1" rIns="91425" wrap="square" tIns="45700">
            <a:noAutofit/>
          </a:bodyPr>
          <a:lstStyle/>
          <a:p>
            <a:pPr indent="0" lvl="0" marL="0" rtl="0" algn="ctr">
              <a:lnSpc>
                <a:spcPct val="107000"/>
              </a:lnSpc>
              <a:spcBef>
                <a:spcPts val="0"/>
              </a:spcBef>
              <a:spcAft>
                <a:spcPts val="0"/>
              </a:spcAft>
              <a:buClr>
                <a:schemeClr val="lt1"/>
              </a:buClr>
              <a:buSzPts val="2800"/>
              <a:buFont typeface="Arial"/>
              <a:buNone/>
            </a:pPr>
            <a:r>
              <a:rPr lang="en-GB" sz="2800">
                <a:latin typeface="Arial"/>
                <a:ea typeface="Arial"/>
                <a:cs typeface="Arial"/>
                <a:sym typeface="Arial"/>
              </a:rPr>
              <a:t>Risk factors case study..</a:t>
            </a:r>
            <a:br>
              <a:rPr lang="en-GB" sz="2800">
                <a:latin typeface="Arial"/>
                <a:ea typeface="Arial"/>
                <a:cs typeface="Arial"/>
                <a:sym typeface="Arial"/>
              </a:rPr>
            </a:br>
            <a:r>
              <a:rPr lang="en-GB" sz="2800">
                <a:latin typeface="Arial"/>
                <a:ea typeface="Arial"/>
                <a:cs typeface="Arial"/>
                <a:sym typeface="Arial"/>
              </a:rPr>
              <a:t>1816889</a:t>
            </a:r>
            <a:endParaRPr sz="2800">
              <a:latin typeface="Arial"/>
              <a:ea typeface="Arial"/>
              <a:cs typeface="Arial"/>
              <a:sym typeface="Arial"/>
            </a:endParaRPr>
          </a:p>
        </p:txBody>
      </p:sp>
      <p:sp>
        <p:nvSpPr>
          <p:cNvPr id="235" name="Google Shape;235;p25"/>
          <p:cNvSpPr txBox="1"/>
          <p:nvPr/>
        </p:nvSpPr>
        <p:spPr>
          <a:xfrm>
            <a:off x="379473" y="1650668"/>
            <a:ext cx="6622473" cy="861774"/>
          </a:xfrm>
          <a:prstGeom prst="rect">
            <a:avLst/>
          </a:prstGeom>
          <a:noFill/>
          <a:ln>
            <a:noFill/>
          </a:ln>
        </p:spPr>
        <p:txBody>
          <a:bodyPr anchorCtr="0" anchor="t" bIns="45700" lIns="91425" spcFirstLastPara="1" rIns="91425" wrap="square" tIns="45700">
            <a:noAutofit/>
          </a:bodyPr>
          <a:lstStyle/>
          <a:p>
            <a:pPr indent="-457200" lvl="0" marL="457200" marR="0" rtl="0" algn="l">
              <a:spcBef>
                <a:spcPts val="0"/>
              </a:spcBef>
              <a:spcAft>
                <a:spcPts val="0"/>
              </a:spcAft>
              <a:buClr>
                <a:schemeClr val="lt1"/>
              </a:buClr>
              <a:buSzPts val="3200"/>
              <a:buFont typeface="Arial"/>
              <a:buChar char="•"/>
            </a:pPr>
            <a:r>
              <a:rPr b="0" i="0" lang="en-GB" sz="3200">
                <a:solidFill>
                  <a:schemeClr val="lt1"/>
                </a:solidFill>
                <a:latin typeface="Arial"/>
                <a:ea typeface="Arial"/>
                <a:cs typeface="Arial"/>
                <a:sym typeface="Arial"/>
              </a:rPr>
              <a:t>Two main risk factors  </a:t>
            </a:r>
            <a:endParaRPr/>
          </a:p>
          <a:p>
            <a:pPr indent="0" lvl="0" marL="0" marR="0" rtl="0" algn="l">
              <a:spcBef>
                <a:spcPts val="0"/>
              </a:spcBef>
              <a:spcAft>
                <a:spcPts val="0"/>
              </a:spcAft>
              <a:buNone/>
            </a:pPr>
            <a:r>
              <a:t/>
            </a:r>
            <a:endParaRPr sz="1800">
              <a:solidFill>
                <a:schemeClr val="lt1"/>
              </a:solidFill>
              <a:latin typeface="Corbel"/>
              <a:ea typeface="Corbel"/>
              <a:cs typeface="Corbel"/>
              <a:sym typeface="Corbel"/>
            </a:endParaRPr>
          </a:p>
        </p:txBody>
      </p:sp>
      <p:sp>
        <p:nvSpPr>
          <p:cNvPr id="236" name="Google Shape;236;p25"/>
          <p:cNvSpPr txBox="1"/>
          <p:nvPr/>
        </p:nvSpPr>
        <p:spPr>
          <a:xfrm>
            <a:off x="406273" y="2361331"/>
            <a:ext cx="7972861" cy="1077218"/>
          </a:xfrm>
          <a:prstGeom prst="rect">
            <a:avLst/>
          </a:prstGeom>
          <a:noFill/>
          <a:ln>
            <a:noFill/>
          </a:ln>
        </p:spPr>
        <p:txBody>
          <a:bodyPr anchorCtr="0" anchor="t" bIns="45700" lIns="91425" spcFirstLastPara="1" rIns="91425" wrap="square" tIns="45700">
            <a:noAutofit/>
          </a:bodyPr>
          <a:lstStyle/>
          <a:p>
            <a:pPr indent="-203200" lvl="0" marL="0" marR="0" rtl="0" algn="l">
              <a:spcBef>
                <a:spcPts val="0"/>
              </a:spcBef>
              <a:spcAft>
                <a:spcPts val="0"/>
              </a:spcAft>
              <a:buClr>
                <a:schemeClr val="lt1"/>
              </a:buClr>
              <a:buSzPts val="3200"/>
              <a:buFont typeface="Arial"/>
              <a:buChar char="•"/>
            </a:pPr>
            <a:r>
              <a:rPr b="0" i="0" lang="en-GB" sz="3200">
                <a:solidFill>
                  <a:schemeClr val="lt1"/>
                </a:solidFill>
                <a:latin typeface="Arial"/>
                <a:ea typeface="Arial"/>
                <a:cs typeface="Arial"/>
                <a:sym typeface="Arial"/>
              </a:rPr>
              <a:t>   What are the 4 main psychological factors? </a:t>
            </a:r>
            <a:endParaRPr/>
          </a:p>
        </p:txBody>
      </p:sp>
      <p:sp>
        <p:nvSpPr>
          <p:cNvPr id="237" name="Google Shape;237;p25"/>
          <p:cNvSpPr txBox="1"/>
          <p:nvPr/>
        </p:nvSpPr>
        <p:spPr>
          <a:xfrm>
            <a:off x="406273" y="3563207"/>
            <a:ext cx="3173555" cy="861774"/>
          </a:xfrm>
          <a:prstGeom prst="rect">
            <a:avLst/>
          </a:prstGeom>
          <a:noFill/>
          <a:ln>
            <a:noFill/>
          </a:ln>
        </p:spPr>
        <p:txBody>
          <a:bodyPr anchorCtr="0" anchor="t" bIns="45700" lIns="91425" spcFirstLastPara="1" rIns="91425" wrap="square" tIns="45700">
            <a:noAutofit/>
          </a:bodyPr>
          <a:lstStyle/>
          <a:p>
            <a:pPr indent="-457200" lvl="0" marL="457200" marR="0" rtl="0" algn="l">
              <a:spcBef>
                <a:spcPts val="0"/>
              </a:spcBef>
              <a:spcAft>
                <a:spcPts val="0"/>
              </a:spcAft>
              <a:buClr>
                <a:schemeClr val="lt1"/>
              </a:buClr>
              <a:buSzPts val="3200"/>
              <a:buFont typeface="Arial"/>
              <a:buChar char="•"/>
            </a:pPr>
            <a:r>
              <a:rPr b="0" i="0" lang="en-GB" sz="3200">
                <a:solidFill>
                  <a:schemeClr val="lt1"/>
                </a:solidFill>
                <a:latin typeface="Arial"/>
                <a:ea typeface="Arial"/>
                <a:cs typeface="Arial"/>
                <a:sym typeface="Arial"/>
              </a:rPr>
              <a:t>The impact  </a:t>
            </a:r>
            <a:endParaRPr/>
          </a:p>
          <a:p>
            <a:pPr indent="0" lvl="0" marL="0" marR="0" rtl="0" algn="l">
              <a:spcBef>
                <a:spcPts val="0"/>
              </a:spcBef>
              <a:spcAft>
                <a:spcPts val="0"/>
              </a:spcAft>
              <a:buNone/>
            </a:pPr>
            <a:r>
              <a:t/>
            </a:r>
            <a:endParaRPr sz="1800">
              <a:solidFill>
                <a:schemeClr val="lt1"/>
              </a:solidFill>
              <a:latin typeface="Corbel"/>
              <a:ea typeface="Corbel"/>
              <a:cs typeface="Corbel"/>
              <a:sym typeface="Corbel"/>
            </a:endParaRPr>
          </a:p>
        </p:txBody>
      </p:sp>
      <p:sp>
        <p:nvSpPr>
          <p:cNvPr id="238" name="Google Shape;238;p25"/>
          <p:cNvSpPr txBox="1"/>
          <p:nvPr/>
        </p:nvSpPr>
        <p:spPr>
          <a:xfrm>
            <a:off x="440955" y="4403855"/>
            <a:ext cx="3249755" cy="1077218"/>
          </a:xfrm>
          <a:prstGeom prst="rect">
            <a:avLst/>
          </a:prstGeom>
          <a:noFill/>
          <a:ln>
            <a:noFill/>
          </a:ln>
        </p:spPr>
        <p:txBody>
          <a:bodyPr anchorCtr="0" anchor="t" bIns="45700" lIns="91425" spcFirstLastPara="1" rIns="91425" wrap="square" tIns="45700">
            <a:noAutofit/>
          </a:bodyPr>
          <a:lstStyle/>
          <a:p>
            <a:pPr indent="-285750" lvl="0" marL="285750" marR="0" rtl="0" algn="l">
              <a:spcBef>
                <a:spcPts val="0"/>
              </a:spcBef>
              <a:spcAft>
                <a:spcPts val="0"/>
              </a:spcAft>
              <a:buClr>
                <a:schemeClr val="lt1"/>
              </a:buClr>
              <a:buSzPts val="3200"/>
              <a:buFont typeface="Arial"/>
              <a:buChar char="•"/>
            </a:pPr>
            <a:r>
              <a:rPr b="0" i="0" lang="en-GB" sz="3200">
                <a:solidFill>
                  <a:schemeClr val="lt1"/>
                </a:solidFill>
                <a:latin typeface="Arial"/>
                <a:ea typeface="Arial"/>
                <a:cs typeface="Arial"/>
                <a:sym typeface="Arial"/>
              </a:rPr>
              <a:t>  Risk factors  </a:t>
            </a:r>
            <a:endParaRPr/>
          </a:p>
          <a:p>
            <a:pPr indent="-82550" lvl="0" marL="285750" marR="0" rtl="0" algn="l">
              <a:spcBef>
                <a:spcPts val="0"/>
              </a:spcBef>
              <a:spcAft>
                <a:spcPts val="0"/>
              </a:spcAft>
              <a:buClr>
                <a:schemeClr val="lt1"/>
              </a:buClr>
              <a:buSzPts val="3200"/>
              <a:buFont typeface="Arial"/>
              <a:buNone/>
            </a:pPr>
            <a:r>
              <a:t/>
            </a:r>
            <a:endParaRPr sz="3200">
              <a:solidFill>
                <a:schemeClr val="lt1"/>
              </a:solidFill>
              <a:latin typeface="Corbel"/>
              <a:ea typeface="Corbel"/>
              <a:cs typeface="Corbel"/>
              <a:sym typeface="Corbel"/>
            </a:endParaRPr>
          </a:p>
        </p:txBody>
      </p:sp>
      <p:sp>
        <p:nvSpPr>
          <p:cNvPr id="239" name="Google Shape;239;p25"/>
          <p:cNvSpPr txBox="1"/>
          <p:nvPr/>
        </p:nvSpPr>
        <p:spPr>
          <a:xfrm>
            <a:off x="473683" y="5164148"/>
            <a:ext cx="5236298" cy="861774"/>
          </a:xfrm>
          <a:prstGeom prst="rect">
            <a:avLst/>
          </a:prstGeom>
          <a:noFill/>
          <a:ln>
            <a:noFill/>
          </a:ln>
        </p:spPr>
        <p:txBody>
          <a:bodyPr anchorCtr="0" anchor="t" bIns="45700" lIns="91425" spcFirstLastPara="1" rIns="91425" wrap="square" tIns="45700">
            <a:noAutofit/>
          </a:bodyPr>
          <a:lstStyle/>
          <a:p>
            <a:pPr indent="-285750" lvl="0" marL="285750" marR="0" rtl="0" algn="l">
              <a:spcBef>
                <a:spcPts val="0"/>
              </a:spcBef>
              <a:spcAft>
                <a:spcPts val="0"/>
              </a:spcAft>
              <a:buClr>
                <a:schemeClr val="lt1"/>
              </a:buClr>
              <a:buSzPts val="3200"/>
              <a:buFont typeface="Arial"/>
              <a:buChar char="•"/>
            </a:pPr>
            <a:r>
              <a:rPr b="0" i="0" lang="en-GB" sz="3200">
                <a:solidFill>
                  <a:schemeClr val="lt1"/>
                </a:solidFill>
                <a:latin typeface="Arial"/>
                <a:ea typeface="Arial"/>
                <a:cs typeface="Arial"/>
                <a:sym typeface="Arial"/>
              </a:rPr>
              <a:t>  Child psychological </a:t>
            </a:r>
            <a:endParaRPr/>
          </a:p>
          <a:p>
            <a:pPr indent="0" lvl="0" marL="0" marR="0" rtl="0" algn="l">
              <a:spcBef>
                <a:spcPts val="0"/>
              </a:spcBef>
              <a:spcAft>
                <a:spcPts val="0"/>
              </a:spcAft>
              <a:buNone/>
            </a:pPr>
            <a:r>
              <a:t/>
            </a:r>
            <a:endParaRPr sz="1800">
              <a:solidFill>
                <a:schemeClr val="lt1"/>
              </a:solidFill>
              <a:latin typeface="Corbel"/>
              <a:ea typeface="Corbel"/>
              <a:cs typeface="Corbel"/>
              <a:sym typeface="Corbel"/>
            </a:endParaRPr>
          </a:p>
        </p:txBody>
      </p:sp>
      <p:sp>
        <p:nvSpPr>
          <p:cNvPr id="240" name="Google Shape;240;p25"/>
          <p:cNvSpPr txBox="1"/>
          <p:nvPr/>
        </p:nvSpPr>
        <p:spPr>
          <a:xfrm>
            <a:off x="3807000" y="5738521"/>
            <a:ext cx="3188351" cy="156966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lt1"/>
              </a:buClr>
              <a:buSzPts val="1800"/>
              <a:buFont typeface="Arial"/>
              <a:buNone/>
            </a:pPr>
            <a:r>
              <a:rPr b="0" i="0" lang="en-GB" sz="1800">
                <a:solidFill>
                  <a:schemeClr val="lt1"/>
                </a:solidFill>
                <a:latin typeface="Arial"/>
                <a:ea typeface="Arial"/>
                <a:cs typeface="Arial"/>
                <a:sym typeface="Arial"/>
              </a:rPr>
              <a:t>(</a:t>
            </a:r>
            <a:r>
              <a:rPr b="0" i="0" lang="en-GB" sz="2000">
                <a:solidFill>
                  <a:schemeClr val="lt1"/>
                </a:solidFill>
                <a:latin typeface="Arial"/>
                <a:ea typeface="Arial"/>
                <a:cs typeface="Arial"/>
                <a:sym typeface="Arial"/>
              </a:rPr>
              <a:t>Childwelfare.gov. 2020)</a:t>
            </a:r>
            <a:endParaRPr/>
          </a:p>
          <a:p>
            <a:pPr indent="0" lvl="0" marL="0" marR="0" rtl="0" algn="l">
              <a:spcBef>
                <a:spcPts val="0"/>
              </a:spcBef>
              <a:spcAft>
                <a:spcPts val="0"/>
              </a:spcAft>
              <a:buClr>
                <a:schemeClr val="lt1"/>
              </a:buClr>
              <a:buSzPts val="2000"/>
              <a:buFont typeface="Arial"/>
              <a:buNone/>
            </a:pPr>
            <a:r>
              <a:rPr b="0" i="0" lang="en-GB" sz="2000">
                <a:solidFill>
                  <a:schemeClr val="lt1"/>
                </a:solidFill>
                <a:latin typeface="Arial"/>
                <a:ea typeface="Arial"/>
                <a:cs typeface="Arial"/>
                <a:sym typeface="Arial"/>
              </a:rPr>
              <a:t>								(Factors, 2020)</a:t>
            </a:r>
            <a:endParaRPr/>
          </a:p>
          <a:p>
            <a:pPr indent="0" lvl="0" marL="0" marR="0" rtl="0" algn="l">
              <a:spcBef>
                <a:spcPts val="0"/>
              </a:spcBef>
              <a:spcAft>
                <a:spcPts val="0"/>
              </a:spcAft>
              <a:buNone/>
            </a:pPr>
            <a:r>
              <a:t/>
            </a:r>
            <a:endParaRPr sz="3600">
              <a:solidFill>
                <a:schemeClr val="lt1"/>
              </a:solidFill>
              <a:latin typeface="Corbel"/>
              <a:ea typeface="Corbel"/>
              <a:cs typeface="Corbel"/>
              <a:sym typeface="Corbe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35"/>
                                        </p:tgtEl>
                                        <p:attrNameLst>
                                          <p:attrName>style.visibility</p:attrName>
                                        </p:attrNameLst>
                                      </p:cBhvr>
                                      <p:to>
                                        <p:strVal val="visible"/>
                                      </p:to>
                                    </p:set>
                                    <p:animEffect filter="fade" transition="in">
                                      <p:cBhvr>
                                        <p:cTn dur="1000"/>
                                        <p:tgtEl>
                                          <p:spTgt spid="235"/>
                                        </p:tgtEl>
                                      </p:cBhvr>
                                    </p:animEffect>
                                  </p:childTnLst>
                                </p:cTn>
                              </p:par>
                            </p:childTnLst>
                          </p:cTn>
                        </p:par>
                        <p:par>
                          <p:cTn fill="hold">
                            <p:stCondLst>
                              <p:cond delay="1000"/>
                            </p:stCondLst>
                            <p:childTnLst>
                              <p:par>
                                <p:cTn fill="hold" nodeType="afterEffect" presetClass="entr" presetID="10" presetSubtype="0">
                                  <p:stCondLst>
                                    <p:cond delay="0"/>
                                  </p:stCondLst>
                                  <p:childTnLst>
                                    <p:set>
                                      <p:cBhvr>
                                        <p:cTn dur="1" fill="hold">
                                          <p:stCondLst>
                                            <p:cond delay="0"/>
                                          </p:stCondLst>
                                        </p:cTn>
                                        <p:tgtEl>
                                          <p:spTgt spid="236"/>
                                        </p:tgtEl>
                                        <p:attrNameLst>
                                          <p:attrName>style.visibility</p:attrName>
                                        </p:attrNameLst>
                                      </p:cBhvr>
                                      <p:to>
                                        <p:strVal val="visible"/>
                                      </p:to>
                                    </p:set>
                                    <p:animEffect filter="fade" transition="in">
                                      <p:cBhvr>
                                        <p:cTn dur="1000"/>
                                        <p:tgtEl>
                                          <p:spTgt spid="236"/>
                                        </p:tgtEl>
                                      </p:cBhvr>
                                    </p:animEffect>
                                  </p:childTnLst>
                                </p:cTn>
                              </p:par>
                            </p:childTnLst>
                          </p:cTn>
                        </p:par>
                        <p:par>
                          <p:cTn fill="hold">
                            <p:stCondLst>
                              <p:cond delay="2000"/>
                            </p:stCondLst>
                            <p:childTnLst>
                              <p:par>
                                <p:cTn fill="hold" nodeType="afterEffect" presetClass="entr" presetID="10" presetSubtype="0">
                                  <p:stCondLst>
                                    <p:cond delay="0"/>
                                  </p:stCondLst>
                                  <p:childTnLst>
                                    <p:set>
                                      <p:cBhvr>
                                        <p:cTn dur="1" fill="hold">
                                          <p:stCondLst>
                                            <p:cond delay="0"/>
                                          </p:stCondLst>
                                        </p:cTn>
                                        <p:tgtEl>
                                          <p:spTgt spid="237"/>
                                        </p:tgtEl>
                                        <p:attrNameLst>
                                          <p:attrName>style.visibility</p:attrName>
                                        </p:attrNameLst>
                                      </p:cBhvr>
                                      <p:to>
                                        <p:strVal val="visible"/>
                                      </p:to>
                                    </p:set>
                                    <p:animEffect filter="fade" transition="in">
                                      <p:cBhvr>
                                        <p:cTn dur="1000"/>
                                        <p:tgtEl>
                                          <p:spTgt spid="237"/>
                                        </p:tgtEl>
                                      </p:cBhvr>
                                    </p:animEffect>
                                  </p:childTnLst>
                                </p:cTn>
                              </p:par>
                            </p:childTnLst>
                          </p:cTn>
                        </p:par>
                        <p:par>
                          <p:cTn fill="hold">
                            <p:stCondLst>
                              <p:cond delay="3000"/>
                            </p:stCondLst>
                            <p:childTnLst>
                              <p:par>
                                <p:cTn fill="hold" nodeType="afterEffect" presetClass="entr" presetID="10" presetSubtype="0">
                                  <p:stCondLst>
                                    <p:cond delay="0"/>
                                  </p:stCondLst>
                                  <p:childTnLst>
                                    <p:set>
                                      <p:cBhvr>
                                        <p:cTn dur="1" fill="hold">
                                          <p:stCondLst>
                                            <p:cond delay="0"/>
                                          </p:stCondLst>
                                        </p:cTn>
                                        <p:tgtEl>
                                          <p:spTgt spid="238"/>
                                        </p:tgtEl>
                                        <p:attrNameLst>
                                          <p:attrName>style.visibility</p:attrName>
                                        </p:attrNameLst>
                                      </p:cBhvr>
                                      <p:to>
                                        <p:strVal val="visible"/>
                                      </p:to>
                                    </p:set>
                                    <p:animEffect filter="fade" transition="in">
                                      <p:cBhvr>
                                        <p:cTn dur="1000"/>
                                        <p:tgtEl>
                                          <p:spTgt spid="238"/>
                                        </p:tgtEl>
                                      </p:cBhvr>
                                    </p:animEffect>
                                  </p:childTnLst>
                                </p:cTn>
                              </p:par>
                            </p:childTnLst>
                          </p:cTn>
                        </p:par>
                        <p:par>
                          <p:cTn fill="hold">
                            <p:stCondLst>
                              <p:cond delay="4000"/>
                            </p:stCondLst>
                            <p:childTnLst>
                              <p:par>
                                <p:cTn fill="hold" nodeType="afterEffect" presetClass="entr" presetID="10" presetSubtype="0">
                                  <p:stCondLst>
                                    <p:cond delay="0"/>
                                  </p:stCondLst>
                                  <p:childTnLst>
                                    <p:set>
                                      <p:cBhvr>
                                        <p:cTn dur="1" fill="hold">
                                          <p:stCondLst>
                                            <p:cond delay="0"/>
                                          </p:stCondLst>
                                        </p:cTn>
                                        <p:tgtEl>
                                          <p:spTgt spid="239"/>
                                        </p:tgtEl>
                                        <p:attrNameLst>
                                          <p:attrName>style.visibility</p:attrName>
                                        </p:attrNameLst>
                                      </p:cBhvr>
                                      <p:to>
                                        <p:strVal val="visible"/>
                                      </p:to>
                                    </p:set>
                                    <p:animEffect filter="fade" transition="in">
                                      <p:cBhvr>
                                        <p:cTn dur="1000"/>
                                        <p:tgtEl>
                                          <p:spTgt spid="239"/>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2"/>
        </a:solidFill>
      </p:bgPr>
    </p:bg>
    <p:spTree>
      <p:nvGrpSpPr>
        <p:cNvPr id="244" name="Shape 244"/>
        <p:cNvGrpSpPr/>
        <p:nvPr/>
      </p:nvGrpSpPr>
      <p:grpSpPr>
        <a:xfrm>
          <a:off x="0" y="0"/>
          <a:ext cx="0" cy="0"/>
          <a:chOff x="0" y="0"/>
          <a:chExt cx="0" cy="0"/>
        </a:xfrm>
      </p:grpSpPr>
      <p:sp>
        <p:nvSpPr>
          <p:cNvPr id="245" name="Google Shape;245;p26"/>
          <p:cNvSpPr/>
          <p:nvPr/>
        </p:nvSpPr>
        <p:spPr>
          <a:xfrm>
            <a:off x="0" y="0"/>
            <a:ext cx="12192000" cy="6858000"/>
          </a:xfrm>
          <a:prstGeom prst="rect">
            <a:avLst/>
          </a:prstGeom>
          <a:solidFill>
            <a:schemeClr val="dk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orbel"/>
              <a:ea typeface="Corbel"/>
              <a:cs typeface="Corbel"/>
              <a:sym typeface="Corbel"/>
            </a:endParaRPr>
          </a:p>
        </p:txBody>
      </p:sp>
      <p:grpSp>
        <p:nvGrpSpPr>
          <p:cNvPr id="246" name="Google Shape;246;p26"/>
          <p:cNvGrpSpPr/>
          <p:nvPr/>
        </p:nvGrpSpPr>
        <p:grpSpPr>
          <a:xfrm flipH="1">
            <a:off x="6526211" y="0"/>
            <a:ext cx="5014912" cy="6862763"/>
            <a:chOff x="2928938" y="-4763"/>
            <a:chExt cx="5014912" cy="6862763"/>
          </a:xfrm>
        </p:grpSpPr>
        <p:sp>
          <p:nvSpPr>
            <p:cNvPr id="247" name="Google Shape;247;p26"/>
            <p:cNvSpPr/>
            <p:nvPr/>
          </p:nvSpPr>
          <p:spPr>
            <a:xfrm>
              <a:off x="3367088" y="-4763"/>
              <a:ext cx="1063625" cy="2782888"/>
            </a:xfrm>
            <a:custGeom>
              <a:rect b="b" l="l" r="r" t="t"/>
              <a:pathLst>
                <a:path extrusionOk="0" h="1753" w="670">
                  <a:moveTo>
                    <a:pt x="0" y="1696"/>
                  </a:moveTo>
                  <a:lnTo>
                    <a:pt x="225" y="1753"/>
                  </a:lnTo>
                  <a:lnTo>
                    <a:pt x="670" y="0"/>
                  </a:lnTo>
                  <a:lnTo>
                    <a:pt x="430" y="0"/>
                  </a:lnTo>
                  <a:lnTo>
                    <a:pt x="0" y="1696"/>
                  </a:lnTo>
                  <a:close/>
                </a:path>
              </a:pathLst>
            </a:custGeom>
            <a:solidFill>
              <a:schemeClr val="accent1"/>
            </a:solidFill>
            <a:ln>
              <a:noFill/>
            </a:ln>
          </p:spPr>
        </p:sp>
        <p:sp>
          <p:nvSpPr>
            <p:cNvPr id="248" name="Google Shape;248;p26"/>
            <p:cNvSpPr/>
            <p:nvPr/>
          </p:nvSpPr>
          <p:spPr>
            <a:xfrm>
              <a:off x="2928938" y="-4763"/>
              <a:ext cx="1035050" cy="2673350"/>
            </a:xfrm>
            <a:custGeom>
              <a:rect b="b" l="l" r="r" t="t"/>
              <a:pathLst>
                <a:path extrusionOk="0" h="1684" w="652">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49" name="Google Shape;249;p26"/>
            <p:cNvSpPr/>
            <p:nvPr/>
          </p:nvSpPr>
          <p:spPr>
            <a:xfrm>
              <a:off x="2928938" y="2582862"/>
              <a:ext cx="2693987" cy="4275138"/>
            </a:xfrm>
            <a:custGeom>
              <a:rect b="b" l="l" r="r" t="t"/>
              <a:pathLst>
                <a:path extrusionOk="0" h="2693" w="1697">
                  <a:moveTo>
                    <a:pt x="0" y="0"/>
                  </a:moveTo>
                  <a:lnTo>
                    <a:pt x="1622" y="2693"/>
                  </a:lnTo>
                  <a:lnTo>
                    <a:pt x="1697" y="2693"/>
                  </a:lnTo>
                  <a:lnTo>
                    <a:pt x="0" y="0"/>
                  </a:lnTo>
                  <a:close/>
                </a:path>
              </a:pathLst>
            </a:custGeom>
            <a:solidFill>
              <a:srgbClr val="262626"/>
            </a:solidFill>
            <a:ln>
              <a:noFill/>
            </a:ln>
          </p:spPr>
        </p:sp>
        <p:sp>
          <p:nvSpPr>
            <p:cNvPr id="250" name="Google Shape;250;p26"/>
            <p:cNvSpPr/>
            <p:nvPr/>
          </p:nvSpPr>
          <p:spPr>
            <a:xfrm>
              <a:off x="3371850" y="2692400"/>
              <a:ext cx="3332162" cy="4165600"/>
            </a:xfrm>
            <a:custGeom>
              <a:rect b="b" l="l" r="r" t="t"/>
              <a:pathLst>
                <a:path extrusionOk="0" h="2624" w="2099">
                  <a:moveTo>
                    <a:pt x="2099" y="2624"/>
                  </a:moveTo>
                  <a:lnTo>
                    <a:pt x="0" y="0"/>
                  </a:lnTo>
                  <a:lnTo>
                    <a:pt x="2021" y="2624"/>
                  </a:lnTo>
                  <a:lnTo>
                    <a:pt x="2099" y="2624"/>
                  </a:lnTo>
                  <a:close/>
                </a:path>
              </a:pathLst>
            </a:custGeom>
            <a:solidFill>
              <a:srgbClr val="0B5982"/>
            </a:solidFill>
            <a:ln>
              <a:noFill/>
            </a:ln>
          </p:spPr>
        </p:sp>
        <p:sp>
          <p:nvSpPr>
            <p:cNvPr id="251" name="Google Shape;251;p26"/>
            <p:cNvSpPr/>
            <p:nvPr/>
          </p:nvSpPr>
          <p:spPr>
            <a:xfrm>
              <a:off x="3367088" y="2687637"/>
              <a:ext cx="4576762" cy="4170363"/>
            </a:xfrm>
            <a:custGeom>
              <a:rect b="b" l="l" r="r" t="t"/>
              <a:pathLst>
                <a:path extrusionOk="0" h="2627" w="2883">
                  <a:moveTo>
                    <a:pt x="0" y="0"/>
                  </a:moveTo>
                  <a:lnTo>
                    <a:pt x="3" y="3"/>
                  </a:lnTo>
                  <a:lnTo>
                    <a:pt x="2102" y="2627"/>
                  </a:lnTo>
                  <a:lnTo>
                    <a:pt x="2883" y="2627"/>
                  </a:lnTo>
                  <a:lnTo>
                    <a:pt x="225" y="57"/>
                  </a:lnTo>
                  <a:lnTo>
                    <a:pt x="0" y="0"/>
                  </a:lnTo>
                  <a:close/>
                </a:path>
              </a:pathLst>
            </a:custGeom>
            <a:solidFill>
              <a:srgbClr val="1186C3"/>
            </a:solidFill>
            <a:ln>
              <a:noFill/>
            </a:ln>
          </p:spPr>
        </p:sp>
        <p:sp>
          <p:nvSpPr>
            <p:cNvPr id="252" name="Google Shape;252;p26"/>
            <p:cNvSpPr/>
            <p:nvPr/>
          </p:nvSpPr>
          <p:spPr>
            <a:xfrm>
              <a:off x="2928938" y="2578100"/>
              <a:ext cx="3584575" cy="4279900"/>
            </a:xfrm>
            <a:custGeom>
              <a:rect b="b" l="l" r="r" t="t"/>
              <a:pathLst>
                <a:path extrusionOk="0" h="2696" w="2258">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53" name="Google Shape;253;p26"/>
          <p:cNvSpPr txBox="1"/>
          <p:nvPr>
            <p:ph type="title"/>
          </p:nvPr>
        </p:nvSpPr>
        <p:spPr>
          <a:xfrm>
            <a:off x="78901" y="-5267"/>
            <a:ext cx="7411825" cy="1752599"/>
          </a:xfrm>
          <a:prstGeom prst="rect">
            <a:avLst/>
          </a:prstGeom>
          <a:noFill/>
          <a:ln>
            <a:noFill/>
          </a:ln>
        </p:spPr>
        <p:txBody>
          <a:bodyPr anchorCtr="0" anchor="ctr" bIns="45700" lIns="91425" spcFirstLastPara="1" rIns="91425" wrap="square" tIns="45700">
            <a:noAutofit/>
          </a:bodyPr>
          <a:lstStyle/>
          <a:p>
            <a:pPr indent="0" lvl="0" marL="0" rtl="0" algn="ctr">
              <a:lnSpc>
                <a:spcPct val="107000"/>
              </a:lnSpc>
              <a:spcBef>
                <a:spcPts val="0"/>
              </a:spcBef>
              <a:spcAft>
                <a:spcPts val="0"/>
              </a:spcAft>
              <a:buClr>
                <a:schemeClr val="lt1"/>
              </a:buClr>
              <a:buSzPts val="2800"/>
              <a:buFont typeface="Arial"/>
              <a:buNone/>
            </a:pPr>
            <a:r>
              <a:rPr i="0" lang="en-GB" sz="2800">
                <a:latin typeface="Arial"/>
                <a:ea typeface="Arial"/>
                <a:cs typeface="Arial"/>
                <a:sym typeface="Arial"/>
              </a:rPr>
              <a:t>Analysis of the rationale and given what you know of the case study what policies….</a:t>
            </a:r>
            <a:br>
              <a:rPr b="0" i="0" lang="en-GB" sz="3600" u="none" strike="noStrike">
                <a:latin typeface="Arial"/>
                <a:ea typeface="Arial"/>
                <a:cs typeface="Arial"/>
                <a:sym typeface="Arial"/>
              </a:rPr>
            </a:br>
            <a:r>
              <a:rPr b="0" i="0" lang="en-GB" sz="2000" u="none" strike="noStrike">
                <a:latin typeface="Arial"/>
                <a:ea typeface="Arial"/>
                <a:cs typeface="Arial"/>
                <a:sym typeface="Arial"/>
              </a:rPr>
              <a:t>1908130</a:t>
            </a:r>
            <a:endParaRPr sz="2800">
              <a:latin typeface="Arial"/>
              <a:ea typeface="Arial"/>
              <a:cs typeface="Arial"/>
              <a:sym typeface="Arial"/>
            </a:endParaRPr>
          </a:p>
        </p:txBody>
      </p:sp>
      <p:sp>
        <p:nvSpPr>
          <p:cNvPr id="254" name="Google Shape;254;p26"/>
          <p:cNvSpPr txBox="1"/>
          <p:nvPr/>
        </p:nvSpPr>
        <p:spPr>
          <a:xfrm>
            <a:off x="775543" y="1744491"/>
            <a:ext cx="3794663" cy="738664"/>
          </a:xfrm>
          <a:prstGeom prst="rect">
            <a:avLst/>
          </a:prstGeom>
          <a:noFill/>
          <a:ln>
            <a:noFill/>
          </a:ln>
        </p:spPr>
        <p:txBody>
          <a:bodyPr anchorCtr="0" anchor="t" bIns="45700" lIns="91425" spcFirstLastPara="1" rIns="91425" wrap="square" tIns="45700">
            <a:noAutofit/>
          </a:bodyPr>
          <a:lstStyle/>
          <a:p>
            <a:pPr indent="-285750" lvl="0" marL="285750" marR="0" rtl="0" algn="l">
              <a:spcBef>
                <a:spcPts val="0"/>
              </a:spcBef>
              <a:spcAft>
                <a:spcPts val="0"/>
              </a:spcAft>
              <a:buClr>
                <a:schemeClr val="lt1"/>
              </a:buClr>
              <a:buSzPts val="2400"/>
              <a:buFont typeface="Arial"/>
              <a:buChar char="•"/>
            </a:pPr>
            <a:r>
              <a:rPr b="0" i="0" lang="en-GB" sz="2400" u="none" strike="noStrike">
                <a:solidFill>
                  <a:schemeClr val="lt1"/>
                </a:solidFill>
                <a:latin typeface="Arial"/>
                <a:ea typeface="Arial"/>
                <a:cs typeface="Arial"/>
                <a:sym typeface="Arial"/>
              </a:rPr>
              <a:t>Poor housing repairs</a:t>
            </a:r>
            <a:r>
              <a:rPr b="0" i="0" lang="en-GB" sz="1800">
                <a:solidFill>
                  <a:schemeClr val="lt1"/>
                </a:solidFill>
                <a:latin typeface="Arial"/>
                <a:ea typeface="Arial"/>
                <a:cs typeface="Arial"/>
                <a:sym typeface="Arial"/>
              </a:rPr>
              <a:t>​</a:t>
            </a:r>
            <a:endParaRPr b="1" i="0" sz="1800" u="none" strike="noStrike">
              <a:solidFill>
                <a:schemeClr val="lt1"/>
              </a:solidFill>
              <a:latin typeface="Arial"/>
              <a:ea typeface="Arial"/>
              <a:cs typeface="Arial"/>
              <a:sym typeface="Arial"/>
            </a:endParaRPr>
          </a:p>
          <a:p>
            <a:pPr indent="0" lvl="0" marL="0" marR="0" rtl="0" algn="l">
              <a:spcBef>
                <a:spcPts val="0"/>
              </a:spcBef>
              <a:spcAft>
                <a:spcPts val="0"/>
              </a:spcAft>
              <a:buNone/>
            </a:pPr>
            <a:r>
              <a:t/>
            </a:r>
            <a:endParaRPr sz="1800">
              <a:solidFill>
                <a:schemeClr val="lt1"/>
              </a:solidFill>
              <a:latin typeface="Corbel"/>
              <a:ea typeface="Corbel"/>
              <a:cs typeface="Corbel"/>
              <a:sym typeface="Corbel"/>
            </a:endParaRPr>
          </a:p>
        </p:txBody>
      </p:sp>
      <p:sp>
        <p:nvSpPr>
          <p:cNvPr id="255" name="Google Shape;255;p26"/>
          <p:cNvSpPr txBox="1"/>
          <p:nvPr/>
        </p:nvSpPr>
        <p:spPr>
          <a:xfrm>
            <a:off x="798879" y="2300981"/>
            <a:ext cx="3194946" cy="461665"/>
          </a:xfrm>
          <a:prstGeom prst="rect">
            <a:avLst/>
          </a:prstGeom>
          <a:noFill/>
          <a:ln>
            <a:noFill/>
          </a:ln>
        </p:spPr>
        <p:txBody>
          <a:bodyPr anchorCtr="0" anchor="t" bIns="45700" lIns="91425" spcFirstLastPara="1" rIns="91425" wrap="square" tIns="45700">
            <a:noAutofit/>
          </a:bodyPr>
          <a:lstStyle/>
          <a:p>
            <a:pPr indent="-285750" lvl="0" marL="285750" marR="0" rtl="0" algn="l">
              <a:spcBef>
                <a:spcPts val="0"/>
              </a:spcBef>
              <a:spcAft>
                <a:spcPts val="0"/>
              </a:spcAft>
              <a:buClr>
                <a:schemeClr val="lt1"/>
              </a:buClr>
              <a:buSzPts val="2400"/>
              <a:buFont typeface="Arial"/>
              <a:buChar char="•"/>
            </a:pPr>
            <a:r>
              <a:rPr i="0" lang="en-GB" sz="2400" u="none" strike="noStrike">
                <a:solidFill>
                  <a:schemeClr val="lt1"/>
                </a:solidFill>
                <a:latin typeface="Arial"/>
                <a:ea typeface="Arial"/>
                <a:cs typeface="Arial"/>
                <a:sym typeface="Arial"/>
              </a:rPr>
              <a:t>Safeguarding </a:t>
            </a:r>
            <a:r>
              <a:rPr i="0" lang="en-GB" sz="1800">
                <a:solidFill>
                  <a:schemeClr val="lt1"/>
                </a:solidFill>
                <a:latin typeface="Arial"/>
                <a:ea typeface="Arial"/>
                <a:cs typeface="Arial"/>
                <a:sym typeface="Arial"/>
              </a:rPr>
              <a:t>​</a:t>
            </a:r>
            <a:endParaRPr/>
          </a:p>
        </p:txBody>
      </p:sp>
      <p:sp>
        <p:nvSpPr>
          <p:cNvPr id="256" name="Google Shape;256;p26"/>
          <p:cNvSpPr txBox="1"/>
          <p:nvPr/>
        </p:nvSpPr>
        <p:spPr>
          <a:xfrm>
            <a:off x="798879" y="2832537"/>
            <a:ext cx="3794663" cy="738664"/>
          </a:xfrm>
          <a:prstGeom prst="rect">
            <a:avLst/>
          </a:prstGeom>
          <a:noFill/>
          <a:ln>
            <a:noFill/>
          </a:ln>
        </p:spPr>
        <p:txBody>
          <a:bodyPr anchorCtr="0" anchor="t" bIns="45700" lIns="91425" spcFirstLastPara="1" rIns="91425" wrap="square" tIns="45700">
            <a:noAutofit/>
          </a:bodyPr>
          <a:lstStyle/>
          <a:p>
            <a:pPr indent="-285750" lvl="0" marL="285750" marR="0" rtl="0" algn="l">
              <a:spcBef>
                <a:spcPts val="0"/>
              </a:spcBef>
              <a:spcAft>
                <a:spcPts val="0"/>
              </a:spcAft>
              <a:buClr>
                <a:schemeClr val="lt1"/>
              </a:buClr>
              <a:buSzPts val="2400"/>
              <a:buFont typeface="Arial"/>
              <a:buChar char="•"/>
            </a:pPr>
            <a:r>
              <a:rPr i="0" lang="en-GB" sz="2400" u="none" strike="noStrike">
                <a:solidFill>
                  <a:schemeClr val="lt1"/>
                </a:solidFill>
                <a:latin typeface="Arial"/>
                <a:ea typeface="Arial"/>
                <a:cs typeface="Arial"/>
                <a:sym typeface="Arial"/>
              </a:rPr>
              <a:t>Children protection</a:t>
            </a:r>
            <a:endParaRPr/>
          </a:p>
          <a:p>
            <a:pPr indent="0" lvl="0" marL="0" marR="0" rtl="0" algn="l">
              <a:spcBef>
                <a:spcPts val="0"/>
              </a:spcBef>
              <a:spcAft>
                <a:spcPts val="0"/>
              </a:spcAft>
              <a:buNone/>
            </a:pPr>
            <a:r>
              <a:t/>
            </a:r>
            <a:endParaRPr sz="1800">
              <a:solidFill>
                <a:schemeClr val="lt1"/>
              </a:solidFill>
              <a:latin typeface="Corbel"/>
              <a:ea typeface="Corbel"/>
              <a:cs typeface="Corbel"/>
              <a:sym typeface="Corbel"/>
            </a:endParaRPr>
          </a:p>
        </p:txBody>
      </p:sp>
      <p:sp>
        <p:nvSpPr>
          <p:cNvPr id="257" name="Google Shape;257;p26"/>
          <p:cNvSpPr txBox="1"/>
          <p:nvPr/>
        </p:nvSpPr>
        <p:spPr>
          <a:xfrm>
            <a:off x="782771" y="3069766"/>
            <a:ext cx="5467350" cy="1200329"/>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lt1"/>
              </a:buClr>
              <a:buSzPts val="2400"/>
              <a:buFont typeface="Arial"/>
              <a:buNone/>
            </a:pPr>
            <a:r>
              <a:t/>
            </a:r>
            <a:endParaRPr i="0" sz="2400" u="none" strike="noStrike">
              <a:solidFill>
                <a:schemeClr val="lt1"/>
              </a:solidFill>
              <a:latin typeface="Arial"/>
              <a:ea typeface="Arial"/>
              <a:cs typeface="Arial"/>
              <a:sym typeface="Arial"/>
            </a:endParaRPr>
          </a:p>
          <a:p>
            <a:pPr indent="-285750" lvl="0" marL="285750" marR="0" rtl="0" algn="l">
              <a:spcBef>
                <a:spcPts val="0"/>
              </a:spcBef>
              <a:spcAft>
                <a:spcPts val="0"/>
              </a:spcAft>
              <a:buClr>
                <a:schemeClr val="lt1"/>
              </a:buClr>
              <a:buSzPts val="2400"/>
              <a:buFont typeface="Arial"/>
              <a:buChar char="•"/>
            </a:pPr>
            <a:r>
              <a:rPr i="0" lang="en-GB" sz="2400" u="none" strike="noStrike">
                <a:solidFill>
                  <a:schemeClr val="lt1"/>
                </a:solidFill>
                <a:latin typeface="Arial"/>
                <a:ea typeface="Arial"/>
                <a:cs typeface="Arial"/>
                <a:sym typeface="Arial"/>
              </a:rPr>
              <a:t>Neighbourhood Service support for property repair</a:t>
            </a:r>
            <a:endParaRPr sz="2400">
              <a:solidFill>
                <a:schemeClr val="lt1"/>
              </a:solidFill>
              <a:latin typeface="Corbel"/>
              <a:ea typeface="Corbel"/>
              <a:cs typeface="Corbel"/>
              <a:sym typeface="Corbel"/>
            </a:endParaRPr>
          </a:p>
        </p:txBody>
      </p:sp>
      <p:sp>
        <p:nvSpPr>
          <p:cNvPr id="258" name="Google Shape;258;p26"/>
          <p:cNvSpPr txBox="1"/>
          <p:nvPr/>
        </p:nvSpPr>
        <p:spPr>
          <a:xfrm>
            <a:off x="722308" y="4337728"/>
            <a:ext cx="5527813" cy="1107996"/>
          </a:xfrm>
          <a:prstGeom prst="rect">
            <a:avLst/>
          </a:prstGeom>
          <a:noFill/>
          <a:ln>
            <a:noFill/>
          </a:ln>
        </p:spPr>
        <p:txBody>
          <a:bodyPr anchorCtr="0" anchor="t" bIns="45700" lIns="91425" spcFirstLastPara="1" rIns="91425" wrap="square" tIns="45700">
            <a:noAutofit/>
          </a:bodyPr>
          <a:lstStyle/>
          <a:p>
            <a:pPr indent="-285750" lvl="0" marL="285750" marR="0" rtl="0" algn="l">
              <a:spcBef>
                <a:spcPts val="0"/>
              </a:spcBef>
              <a:spcAft>
                <a:spcPts val="0"/>
              </a:spcAft>
              <a:buClr>
                <a:schemeClr val="lt1"/>
              </a:buClr>
              <a:buSzPts val="2400"/>
              <a:buFont typeface="Arial"/>
              <a:buChar char="•"/>
            </a:pPr>
            <a:r>
              <a:rPr i="0" lang="en-GB" sz="2400" u="none" strike="noStrike">
                <a:solidFill>
                  <a:schemeClr val="lt1"/>
                </a:solidFill>
                <a:latin typeface="Arial"/>
                <a:ea typeface="Arial"/>
                <a:cs typeface="Arial"/>
                <a:sym typeface="Arial"/>
              </a:rPr>
              <a:t>Youth Service and play invention for children.</a:t>
            </a:r>
            <a:r>
              <a:rPr i="0" lang="en-GB" sz="2400">
                <a:solidFill>
                  <a:schemeClr val="lt1"/>
                </a:solidFill>
                <a:latin typeface="Arial"/>
                <a:ea typeface="Arial"/>
                <a:cs typeface="Arial"/>
                <a:sym typeface="Arial"/>
              </a:rPr>
              <a:t>​</a:t>
            </a:r>
            <a:endParaRPr/>
          </a:p>
          <a:p>
            <a:pPr indent="0" lvl="0" marL="0" marR="0" rtl="0" algn="l">
              <a:spcBef>
                <a:spcPts val="0"/>
              </a:spcBef>
              <a:spcAft>
                <a:spcPts val="0"/>
              </a:spcAft>
              <a:buNone/>
            </a:pPr>
            <a:r>
              <a:t/>
            </a:r>
            <a:endParaRPr sz="1800">
              <a:solidFill>
                <a:schemeClr val="lt1"/>
              </a:solidFill>
              <a:latin typeface="Corbel"/>
              <a:ea typeface="Corbel"/>
              <a:cs typeface="Corbel"/>
              <a:sym typeface="Corbel"/>
            </a:endParaRPr>
          </a:p>
        </p:txBody>
      </p:sp>
      <p:sp>
        <p:nvSpPr>
          <p:cNvPr id="259" name="Google Shape;259;p26"/>
          <p:cNvSpPr txBox="1"/>
          <p:nvPr/>
        </p:nvSpPr>
        <p:spPr>
          <a:xfrm>
            <a:off x="721376" y="5158704"/>
            <a:ext cx="3902996" cy="738664"/>
          </a:xfrm>
          <a:prstGeom prst="rect">
            <a:avLst/>
          </a:prstGeom>
          <a:noFill/>
          <a:ln>
            <a:noFill/>
          </a:ln>
        </p:spPr>
        <p:txBody>
          <a:bodyPr anchorCtr="0" anchor="t" bIns="45700" lIns="91425" spcFirstLastPara="1" rIns="91425" wrap="square" tIns="45700">
            <a:noAutofit/>
          </a:bodyPr>
          <a:lstStyle/>
          <a:p>
            <a:pPr indent="-285750" lvl="0" marL="285750" marR="0" rtl="0" algn="l">
              <a:spcBef>
                <a:spcPts val="0"/>
              </a:spcBef>
              <a:spcAft>
                <a:spcPts val="0"/>
              </a:spcAft>
              <a:buClr>
                <a:schemeClr val="lt1"/>
              </a:buClr>
              <a:buSzPts val="2400"/>
              <a:buFont typeface="Arial"/>
              <a:buChar char="•"/>
            </a:pPr>
            <a:r>
              <a:rPr i="0" lang="en-GB" sz="2400" u="none" strike="noStrike">
                <a:solidFill>
                  <a:schemeClr val="lt1"/>
                </a:solidFill>
                <a:latin typeface="Arial"/>
                <a:ea typeface="Arial"/>
                <a:cs typeface="Arial"/>
                <a:sym typeface="Arial"/>
              </a:rPr>
              <a:t>Social Services</a:t>
            </a:r>
            <a:r>
              <a:rPr i="0" lang="en-GB" sz="1800" u="none" strike="noStrike">
                <a:solidFill>
                  <a:schemeClr val="lt1"/>
                </a:solidFill>
                <a:latin typeface="Arial"/>
                <a:ea typeface="Arial"/>
                <a:cs typeface="Arial"/>
                <a:sym typeface="Arial"/>
              </a:rPr>
              <a:t>.</a:t>
            </a:r>
            <a:r>
              <a:rPr i="0" lang="en-GB" sz="1800">
                <a:solidFill>
                  <a:schemeClr val="lt1"/>
                </a:solidFill>
                <a:latin typeface="Arial"/>
                <a:ea typeface="Arial"/>
                <a:cs typeface="Arial"/>
                <a:sym typeface="Arial"/>
              </a:rPr>
              <a:t>​</a:t>
            </a:r>
            <a:endParaRPr/>
          </a:p>
          <a:p>
            <a:pPr indent="0" lvl="0" marL="0" marR="0" rtl="0" algn="l">
              <a:spcBef>
                <a:spcPts val="0"/>
              </a:spcBef>
              <a:spcAft>
                <a:spcPts val="0"/>
              </a:spcAft>
              <a:buNone/>
            </a:pPr>
            <a:r>
              <a:t/>
            </a:r>
            <a:endParaRPr sz="1800">
              <a:solidFill>
                <a:schemeClr val="lt1"/>
              </a:solidFill>
              <a:latin typeface="Corbel"/>
              <a:ea typeface="Corbel"/>
              <a:cs typeface="Corbel"/>
              <a:sym typeface="Corbel"/>
            </a:endParaRPr>
          </a:p>
        </p:txBody>
      </p:sp>
      <p:sp>
        <p:nvSpPr>
          <p:cNvPr id="260" name="Google Shape;260;p26"/>
          <p:cNvSpPr txBox="1"/>
          <p:nvPr/>
        </p:nvSpPr>
        <p:spPr>
          <a:xfrm>
            <a:off x="749900" y="5750938"/>
            <a:ext cx="4986891" cy="1384995"/>
          </a:xfrm>
          <a:prstGeom prst="rect">
            <a:avLst/>
          </a:prstGeom>
          <a:noFill/>
          <a:ln>
            <a:noFill/>
          </a:ln>
        </p:spPr>
        <p:txBody>
          <a:bodyPr anchorCtr="0" anchor="t" bIns="45700" lIns="91425" spcFirstLastPara="1" rIns="91425" wrap="square" tIns="45700">
            <a:noAutofit/>
          </a:bodyPr>
          <a:lstStyle/>
          <a:p>
            <a:pPr indent="-152400" lvl="0" marL="0" marR="0" rtl="0" algn="l">
              <a:spcBef>
                <a:spcPts val="0"/>
              </a:spcBef>
              <a:spcAft>
                <a:spcPts val="0"/>
              </a:spcAft>
              <a:buClr>
                <a:schemeClr val="lt1"/>
              </a:buClr>
              <a:buSzPts val="2400"/>
              <a:buFont typeface="Arial"/>
              <a:buChar char="•"/>
            </a:pPr>
            <a:r>
              <a:rPr i="0" lang="en-GB" sz="2400" u="none" strike="noStrike">
                <a:solidFill>
                  <a:schemeClr val="lt1"/>
                </a:solidFill>
                <a:latin typeface="Arial"/>
                <a:ea typeface="Arial"/>
                <a:cs typeface="Arial"/>
                <a:sym typeface="Arial"/>
              </a:rPr>
              <a:t>  Training and Counselling for Mom to manages son’s anger.</a:t>
            </a:r>
            <a:endParaRPr/>
          </a:p>
          <a:p>
            <a:pPr indent="0" lvl="0" marL="0" marR="0" rtl="0" algn="l">
              <a:spcBef>
                <a:spcPts val="0"/>
              </a:spcBef>
              <a:spcAft>
                <a:spcPts val="0"/>
              </a:spcAft>
              <a:buClr>
                <a:schemeClr val="lt1"/>
              </a:buClr>
              <a:buSzPts val="1800"/>
              <a:buFont typeface="Arial"/>
              <a:buNone/>
            </a:pPr>
            <a:r>
              <a:t/>
            </a:r>
            <a:endParaRPr i="0" sz="1800">
              <a:solidFill>
                <a:schemeClr val="lt1"/>
              </a:solidFill>
              <a:latin typeface="Arial"/>
              <a:ea typeface="Arial"/>
              <a:cs typeface="Arial"/>
              <a:sym typeface="Arial"/>
            </a:endParaRPr>
          </a:p>
          <a:p>
            <a:pPr indent="-171450" lvl="0" marL="285750" marR="0" rtl="0" algn="l">
              <a:spcBef>
                <a:spcPts val="0"/>
              </a:spcBef>
              <a:spcAft>
                <a:spcPts val="0"/>
              </a:spcAft>
              <a:buClr>
                <a:schemeClr val="lt1"/>
              </a:buClr>
              <a:buSzPts val="1800"/>
              <a:buFont typeface="Arial"/>
              <a:buNone/>
            </a:pPr>
            <a:r>
              <a:t/>
            </a:r>
            <a:endParaRPr sz="1800">
              <a:solidFill>
                <a:schemeClr val="lt1"/>
              </a:solidFill>
              <a:latin typeface="Corbel"/>
              <a:ea typeface="Corbel"/>
              <a:cs typeface="Corbel"/>
              <a:sym typeface="Corbel"/>
            </a:endParaRPr>
          </a:p>
        </p:txBody>
      </p:sp>
      <p:sp>
        <p:nvSpPr>
          <p:cNvPr id="261" name="Google Shape;261;p26"/>
          <p:cNvSpPr txBox="1"/>
          <p:nvPr/>
        </p:nvSpPr>
        <p:spPr>
          <a:xfrm>
            <a:off x="9331409" y="5897368"/>
            <a:ext cx="2889115" cy="1200329"/>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lt1"/>
              </a:buClr>
              <a:buSzPts val="1800"/>
              <a:buFont typeface="Arial"/>
              <a:buNone/>
            </a:pPr>
            <a:r>
              <a:rPr b="0" i="0" lang="en-GB" sz="1800">
                <a:solidFill>
                  <a:schemeClr val="lt1"/>
                </a:solidFill>
                <a:latin typeface="Arial"/>
                <a:ea typeface="Arial"/>
                <a:cs typeface="Arial"/>
                <a:sym typeface="Arial"/>
              </a:rPr>
              <a:t>(Birmingham City Council, 2020) </a:t>
            </a:r>
            <a:endParaRPr/>
          </a:p>
          <a:p>
            <a:pPr indent="0" lvl="0" marL="0" marR="0" rtl="0" algn="l">
              <a:spcBef>
                <a:spcPts val="0"/>
              </a:spcBef>
              <a:spcAft>
                <a:spcPts val="0"/>
              </a:spcAft>
              <a:buClr>
                <a:schemeClr val="lt1"/>
              </a:buClr>
              <a:buSzPts val="1800"/>
              <a:buFont typeface="Arial"/>
              <a:buNone/>
            </a:pPr>
            <a:r>
              <a:rPr b="0" i="0" lang="en-GB" sz="1800">
                <a:solidFill>
                  <a:schemeClr val="lt1"/>
                </a:solidFill>
                <a:latin typeface="Arial"/>
                <a:ea typeface="Arial"/>
                <a:cs typeface="Arial"/>
                <a:sym typeface="Arial"/>
              </a:rPr>
              <a:t>(Children England, 2018)</a:t>
            </a:r>
            <a:endParaRPr b="0" i="0" sz="1800">
              <a:solidFill>
                <a:schemeClr val="lt1"/>
              </a:solidFill>
              <a:latin typeface="Arial"/>
              <a:ea typeface="Arial"/>
              <a:cs typeface="Arial"/>
              <a:sym typeface="Arial"/>
            </a:endParaRPr>
          </a:p>
          <a:p>
            <a:pPr indent="0" lvl="0" marL="0" marR="0" rtl="0" algn="l">
              <a:spcBef>
                <a:spcPts val="0"/>
              </a:spcBef>
              <a:spcAft>
                <a:spcPts val="0"/>
              </a:spcAft>
              <a:buNone/>
            </a:pPr>
            <a:r>
              <a:t/>
            </a:r>
            <a:endParaRPr sz="1800">
              <a:solidFill>
                <a:schemeClr val="lt1"/>
              </a:solidFill>
              <a:latin typeface="Corbel"/>
              <a:ea typeface="Corbel"/>
              <a:cs typeface="Corbel"/>
              <a:sym typeface="Corbe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54"/>
                                        </p:tgtEl>
                                        <p:attrNameLst>
                                          <p:attrName>style.visibility</p:attrName>
                                        </p:attrNameLst>
                                      </p:cBhvr>
                                      <p:to>
                                        <p:strVal val="visible"/>
                                      </p:to>
                                    </p:set>
                                    <p:animEffect filter="fade" transition="in">
                                      <p:cBhvr>
                                        <p:cTn dur="1000"/>
                                        <p:tgtEl>
                                          <p:spTgt spid="254"/>
                                        </p:tgtEl>
                                      </p:cBhvr>
                                    </p:animEffect>
                                  </p:childTnLst>
                                </p:cTn>
                              </p:par>
                            </p:childTnLst>
                          </p:cTn>
                        </p:par>
                        <p:par>
                          <p:cTn fill="hold">
                            <p:stCondLst>
                              <p:cond delay="1000"/>
                            </p:stCondLst>
                            <p:childTnLst>
                              <p:par>
                                <p:cTn fill="hold" nodeType="afterEffect" presetClass="entr" presetID="10" presetSubtype="0">
                                  <p:stCondLst>
                                    <p:cond delay="0"/>
                                  </p:stCondLst>
                                  <p:childTnLst>
                                    <p:set>
                                      <p:cBhvr>
                                        <p:cTn dur="1" fill="hold">
                                          <p:stCondLst>
                                            <p:cond delay="0"/>
                                          </p:stCondLst>
                                        </p:cTn>
                                        <p:tgtEl>
                                          <p:spTgt spid="255"/>
                                        </p:tgtEl>
                                        <p:attrNameLst>
                                          <p:attrName>style.visibility</p:attrName>
                                        </p:attrNameLst>
                                      </p:cBhvr>
                                      <p:to>
                                        <p:strVal val="visible"/>
                                      </p:to>
                                    </p:set>
                                    <p:animEffect filter="fade" transition="in">
                                      <p:cBhvr>
                                        <p:cTn dur="1000"/>
                                        <p:tgtEl>
                                          <p:spTgt spid="255"/>
                                        </p:tgtEl>
                                      </p:cBhvr>
                                    </p:animEffect>
                                  </p:childTnLst>
                                </p:cTn>
                              </p:par>
                            </p:childTnLst>
                          </p:cTn>
                        </p:par>
                        <p:par>
                          <p:cTn fill="hold">
                            <p:stCondLst>
                              <p:cond delay="2000"/>
                            </p:stCondLst>
                            <p:childTnLst>
                              <p:par>
                                <p:cTn fill="hold" nodeType="afterEffect" presetClass="entr" presetID="10" presetSubtype="0">
                                  <p:stCondLst>
                                    <p:cond delay="0"/>
                                  </p:stCondLst>
                                  <p:childTnLst>
                                    <p:set>
                                      <p:cBhvr>
                                        <p:cTn dur="1" fill="hold">
                                          <p:stCondLst>
                                            <p:cond delay="0"/>
                                          </p:stCondLst>
                                        </p:cTn>
                                        <p:tgtEl>
                                          <p:spTgt spid="257"/>
                                        </p:tgtEl>
                                        <p:attrNameLst>
                                          <p:attrName>style.visibility</p:attrName>
                                        </p:attrNameLst>
                                      </p:cBhvr>
                                      <p:to>
                                        <p:strVal val="visible"/>
                                      </p:to>
                                    </p:set>
                                    <p:animEffect filter="fade" transition="in">
                                      <p:cBhvr>
                                        <p:cTn dur="1000"/>
                                        <p:tgtEl>
                                          <p:spTgt spid="257"/>
                                        </p:tgtEl>
                                      </p:cBhvr>
                                    </p:animEffect>
                                  </p:childTnLst>
                                </p:cTn>
                              </p:par>
                            </p:childTnLst>
                          </p:cTn>
                        </p:par>
                        <p:par>
                          <p:cTn fill="hold">
                            <p:stCondLst>
                              <p:cond delay="3000"/>
                            </p:stCondLst>
                            <p:childTnLst>
                              <p:par>
                                <p:cTn fill="hold" nodeType="afterEffect" presetClass="entr" presetID="10" presetSubtype="0">
                                  <p:stCondLst>
                                    <p:cond delay="0"/>
                                  </p:stCondLst>
                                  <p:childTnLst>
                                    <p:set>
                                      <p:cBhvr>
                                        <p:cTn dur="1" fill="hold">
                                          <p:stCondLst>
                                            <p:cond delay="0"/>
                                          </p:stCondLst>
                                        </p:cTn>
                                        <p:tgtEl>
                                          <p:spTgt spid="258"/>
                                        </p:tgtEl>
                                        <p:attrNameLst>
                                          <p:attrName>style.visibility</p:attrName>
                                        </p:attrNameLst>
                                      </p:cBhvr>
                                      <p:to>
                                        <p:strVal val="visible"/>
                                      </p:to>
                                    </p:set>
                                    <p:animEffect filter="fade" transition="in">
                                      <p:cBhvr>
                                        <p:cTn dur="1000"/>
                                        <p:tgtEl>
                                          <p:spTgt spid="258"/>
                                        </p:tgtEl>
                                      </p:cBhvr>
                                    </p:animEffect>
                                  </p:childTnLst>
                                </p:cTn>
                              </p:par>
                            </p:childTnLst>
                          </p:cTn>
                        </p:par>
                        <p:par>
                          <p:cTn fill="hold">
                            <p:stCondLst>
                              <p:cond delay="4000"/>
                            </p:stCondLst>
                            <p:childTnLst>
                              <p:par>
                                <p:cTn fill="hold" nodeType="afterEffect" presetClass="entr" presetID="10" presetSubtype="0">
                                  <p:stCondLst>
                                    <p:cond delay="0"/>
                                  </p:stCondLst>
                                  <p:childTnLst>
                                    <p:set>
                                      <p:cBhvr>
                                        <p:cTn dur="1" fill="hold">
                                          <p:stCondLst>
                                            <p:cond delay="0"/>
                                          </p:stCondLst>
                                        </p:cTn>
                                        <p:tgtEl>
                                          <p:spTgt spid="259"/>
                                        </p:tgtEl>
                                        <p:attrNameLst>
                                          <p:attrName>style.visibility</p:attrName>
                                        </p:attrNameLst>
                                      </p:cBhvr>
                                      <p:to>
                                        <p:strVal val="visible"/>
                                      </p:to>
                                    </p:set>
                                    <p:animEffect filter="fade" transition="in">
                                      <p:cBhvr>
                                        <p:cTn dur="1000"/>
                                        <p:tgtEl>
                                          <p:spTgt spid="259"/>
                                        </p:tgtEl>
                                      </p:cBhvr>
                                    </p:animEffect>
                                  </p:childTnLst>
                                </p:cTn>
                              </p:par>
                            </p:childTnLst>
                          </p:cTn>
                        </p:par>
                        <p:par>
                          <p:cTn fill="hold">
                            <p:stCondLst>
                              <p:cond delay="5000"/>
                            </p:stCondLst>
                            <p:childTnLst>
                              <p:par>
                                <p:cTn fill="hold" nodeType="afterEffect" presetClass="entr" presetID="10" presetSubtype="0">
                                  <p:stCondLst>
                                    <p:cond delay="0"/>
                                  </p:stCondLst>
                                  <p:childTnLst>
                                    <p:set>
                                      <p:cBhvr>
                                        <p:cTn dur="1" fill="hold">
                                          <p:stCondLst>
                                            <p:cond delay="0"/>
                                          </p:stCondLst>
                                        </p:cTn>
                                        <p:tgtEl>
                                          <p:spTgt spid="260"/>
                                        </p:tgtEl>
                                        <p:attrNameLst>
                                          <p:attrName>style.visibility</p:attrName>
                                        </p:attrNameLst>
                                      </p:cBhvr>
                                      <p:to>
                                        <p:strVal val="visible"/>
                                      </p:to>
                                    </p:set>
                                    <p:animEffect filter="fade" transition="in">
                                      <p:cBhvr>
                                        <p:cTn dur="1000"/>
                                        <p:tgtEl>
                                          <p:spTgt spid="260"/>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2"/>
        </a:solidFill>
      </p:bgPr>
    </p:bg>
    <p:spTree>
      <p:nvGrpSpPr>
        <p:cNvPr id="265" name="Shape 265"/>
        <p:cNvGrpSpPr/>
        <p:nvPr/>
      </p:nvGrpSpPr>
      <p:grpSpPr>
        <a:xfrm>
          <a:off x="0" y="0"/>
          <a:ext cx="0" cy="0"/>
          <a:chOff x="0" y="0"/>
          <a:chExt cx="0" cy="0"/>
        </a:xfrm>
      </p:grpSpPr>
      <p:sp>
        <p:nvSpPr>
          <p:cNvPr id="266" name="Google Shape;266;p27"/>
          <p:cNvSpPr/>
          <p:nvPr/>
        </p:nvSpPr>
        <p:spPr>
          <a:xfrm>
            <a:off x="0" y="0"/>
            <a:ext cx="12192000" cy="6858000"/>
          </a:xfrm>
          <a:prstGeom prst="rect">
            <a:avLst/>
          </a:prstGeom>
          <a:solidFill>
            <a:schemeClr val="dk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orbel"/>
              <a:ea typeface="Corbel"/>
              <a:cs typeface="Corbel"/>
              <a:sym typeface="Corbel"/>
            </a:endParaRPr>
          </a:p>
        </p:txBody>
      </p:sp>
      <p:grpSp>
        <p:nvGrpSpPr>
          <p:cNvPr id="267" name="Google Shape;267;p27"/>
          <p:cNvGrpSpPr/>
          <p:nvPr/>
        </p:nvGrpSpPr>
        <p:grpSpPr>
          <a:xfrm flipH="1">
            <a:off x="6526211" y="0"/>
            <a:ext cx="5014912" cy="6862763"/>
            <a:chOff x="2928938" y="-4763"/>
            <a:chExt cx="5014912" cy="6862763"/>
          </a:xfrm>
        </p:grpSpPr>
        <p:sp>
          <p:nvSpPr>
            <p:cNvPr id="268" name="Google Shape;268;p27"/>
            <p:cNvSpPr/>
            <p:nvPr/>
          </p:nvSpPr>
          <p:spPr>
            <a:xfrm>
              <a:off x="3367088" y="-4763"/>
              <a:ext cx="1063625" cy="2782888"/>
            </a:xfrm>
            <a:custGeom>
              <a:rect b="b" l="l" r="r" t="t"/>
              <a:pathLst>
                <a:path extrusionOk="0" h="1753" w="670">
                  <a:moveTo>
                    <a:pt x="0" y="1696"/>
                  </a:moveTo>
                  <a:lnTo>
                    <a:pt x="225" y="1753"/>
                  </a:lnTo>
                  <a:lnTo>
                    <a:pt x="670" y="0"/>
                  </a:lnTo>
                  <a:lnTo>
                    <a:pt x="430" y="0"/>
                  </a:lnTo>
                  <a:lnTo>
                    <a:pt x="0" y="1696"/>
                  </a:lnTo>
                  <a:close/>
                </a:path>
              </a:pathLst>
            </a:custGeom>
            <a:solidFill>
              <a:schemeClr val="accent1"/>
            </a:solidFill>
            <a:ln>
              <a:noFill/>
            </a:ln>
          </p:spPr>
        </p:sp>
        <p:sp>
          <p:nvSpPr>
            <p:cNvPr id="269" name="Google Shape;269;p27"/>
            <p:cNvSpPr/>
            <p:nvPr/>
          </p:nvSpPr>
          <p:spPr>
            <a:xfrm>
              <a:off x="2928938" y="-4763"/>
              <a:ext cx="1035050" cy="2673350"/>
            </a:xfrm>
            <a:custGeom>
              <a:rect b="b" l="l" r="r" t="t"/>
              <a:pathLst>
                <a:path extrusionOk="0" h="1684" w="652">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70" name="Google Shape;270;p27"/>
            <p:cNvSpPr/>
            <p:nvPr/>
          </p:nvSpPr>
          <p:spPr>
            <a:xfrm>
              <a:off x="2928938" y="2582862"/>
              <a:ext cx="2693987" cy="4275138"/>
            </a:xfrm>
            <a:custGeom>
              <a:rect b="b" l="l" r="r" t="t"/>
              <a:pathLst>
                <a:path extrusionOk="0" h="2693" w="1697">
                  <a:moveTo>
                    <a:pt x="0" y="0"/>
                  </a:moveTo>
                  <a:lnTo>
                    <a:pt x="1622" y="2693"/>
                  </a:lnTo>
                  <a:lnTo>
                    <a:pt x="1697" y="2693"/>
                  </a:lnTo>
                  <a:lnTo>
                    <a:pt x="0" y="0"/>
                  </a:lnTo>
                  <a:close/>
                </a:path>
              </a:pathLst>
            </a:custGeom>
            <a:solidFill>
              <a:srgbClr val="262626"/>
            </a:solidFill>
            <a:ln>
              <a:noFill/>
            </a:ln>
          </p:spPr>
        </p:sp>
        <p:sp>
          <p:nvSpPr>
            <p:cNvPr id="271" name="Google Shape;271;p27"/>
            <p:cNvSpPr/>
            <p:nvPr/>
          </p:nvSpPr>
          <p:spPr>
            <a:xfrm>
              <a:off x="3371850" y="2692400"/>
              <a:ext cx="3332162" cy="4165600"/>
            </a:xfrm>
            <a:custGeom>
              <a:rect b="b" l="l" r="r" t="t"/>
              <a:pathLst>
                <a:path extrusionOk="0" h="2624" w="2099">
                  <a:moveTo>
                    <a:pt x="2099" y="2624"/>
                  </a:moveTo>
                  <a:lnTo>
                    <a:pt x="0" y="0"/>
                  </a:lnTo>
                  <a:lnTo>
                    <a:pt x="2021" y="2624"/>
                  </a:lnTo>
                  <a:lnTo>
                    <a:pt x="2099" y="2624"/>
                  </a:lnTo>
                  <a:close/>
                </a:path>
              </a:pathLst>
            </a:custGeom>
            <a:solidFill>
              <a:srgbClr val="0B5982"/>
            </a:solidFill>
            <a:ln>
              <a:noFill/>
            </a:ln>
          </p:spPr>
        </p:sp>
        <p:sp>
          <p:nvSpPr>
            <p:cNvPr id="272" name="Google Shape;272;p27"/>
            <p:cNvSpPr/>
            <p:nvPr/>
          </p:nvSpPr>
          <p:spPr>
            <a:xfrm>
              <a:off x="3367088" y="2687637"/>
              <a:ext cx="4576762" cy="4170363"/>
            </a:xfrm>
            <a:custGeom>
              <a:rect b="b" l="l" r="r" t="t"/>
              <a:pathLst>
                <a:path extrusionOk="0" h="2627" w="2883">
                  <a:moveTo>
                    <a:pt x="0" y="0"/>
                  </a:moveTo>
                  <a:lnTo>
                    <a:pt x="3" y="3"/>
                  </a:lnTo>
                  <a:lnTo>
                    <a:pt x="2102" y="2627"/>
                  </a:lnTo>
                  <a:lnTo>
                    <a:pt x="2883" y="2627"/>
                  </a:lnTo>
                  <a:lnTo>
                    <a:pt x="225" y="57"/>
                  </a:lnTo>
                  <a:lnTo>
                    <a:pt x="0" y="0"/>
                  </a:lnTo>
                  <a:close/>
                </a:path>
              </a:pathLst>
            </a:custGeom>
            <a:solidFill>
              <a:srgbClr val="1186C3"/>
            </a:solidFill>
            <a:ln>
              <a:noFill/>
            </a:ln>
          </p:spPr>
        </p:sp>
        <p:sp>
          <p:nvSpPr>
            <p:cNvPr id="273" name="Google Shape;273;p27"/>
            <p:cNvSpPr/>
            <p:nvPr/>
          </p:nvSpPr>
          <p:spPr>
            <a:xfrm>
              <a:off x="2928938" y="2578100"/>
              <a:ext cx="3584575" cy="4279900"/>
            </a:xfrm>
            <a:custGeom>
              <a:rect b="b" l="l" r="r" t="t"/>
              <a:pathLst>
                <a:path extrusionOk="0" h="2696" w="2258">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74" name="Google Shape;274;p27"/>
          <p:cNvSpPr txBox="1"/>
          <p:nvPr>
            <p:ph type="title"/>
          </p:nvPr>
        </p:nvSpPr>
        <p:spPr>
          <a:xfrm>
            <a:off x="1460224" y="-292620"/>
            <a:ext cx="7411825" cy="1752599"/>
          </a:xfrm>
          <a:prstGeom prst="rect">
            <a:avLst/>
          </a:prstGeom>
          <a:noFill/>
          <a:ln>
            <a:noFill/>
          </a:ln>
        </p:spPr>
        <p:txBody>
          <a:bodyPr anchorCtr="0" anchor="ctr" bIns="45700" lIns="91425" spcFirstLastPara="1" rIns="91425" wrap="square" tIns="45700">
            <a:noAutofit/>
          </a:bodyPr>
          <a:lstStyle/>
          <a:p>
            <a:pPr indent="0" lvl="0" marL="0" rtl="0" algn="ctr">
              <a:lnSpc>
                <a:spcPct val="107000"/>
              </a:lnSpc>
              <a:spcBef>
                <a:spcPts val="0"/>
              </a:spcBef>
              <a:spcAft>
                <a:spcPts val="0"/>
              </a:spcAft>
              <a:buClr>
                <a:schemeClr val="lt1"/>
              </a:buClr>
              <a:buSzPts val="2800"/>
              <a:buFont typeface="Arial"/>
              <a:buNone/>
            </a:pPr>
            <a:r>
              <a:rPr b="0" i="0" lang="en-GB" sz="2800">
                <a:latin typeface="Arial"/>
                <a:ea typeface="Arial"/>
                <a:cs typeface="Arial"/>
                <a:sym typeface="Arial"/>
              </a:rPr>
              <a:t>Beneficial Agencies….</a:t>
            </a:r>
            <a:br>
              <a:rPr b="0" i="0" lang="en-GB" sz="2800">
                <a:latin typeface="Arial"/>
                <a:ea typeface="Arial"/>
                <a:cs typeface="Arial"/>
                <a:sym typeface="Arial"/>
              </a:rPr>
            </a:br>
            <a:r>
              <a:rPr lang="en-GB" sz="2800">
                <a:latin typeface="Arial"/>
                <a:ea typeface="Arial"/>
                <a:cs typeface="Arial"/>
                <a:sym typeface="Arial"/>
              </a:rPr>
              <a:t>1814774</a:t>
            </a:r>
            <a:endParaRPr sz="2800">
              <a:latin typeface="Arial"/>
              <a:ea typeface="Arial"/>
              <a:cs typeface="Arial"/>
              <a:sym typeface="Arial"/>
            </a:endParaRPr>
          </a:p>
        </p:txBody>
      </p:sp>
      <p:sp>
        <p:nvSpPr>
          <p:cNvPr id="275" name="Google Shape;275;p27"/>
          <p:cNvSpPr txBox="1"/>
          <p:nvPr/>
        </p:nvSpPr>
        <p:spPr>
          <a:xfrm>
            <a:off x="7830937" y="5256213"/>
            <a:ext cx="4247605" cy="1877437"/>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lt1"/>
              </a:buClr>
              <a:buSzPts val="1400"/>
              <a:buFont typeface="Corbel"/>
              <a:buNone/>
            </a:pPr>
            <a:r>
              <a:t/>
            </a:r>
            <a:endParaRPr b="0" i="0" sz="1400">
              <a:solidFill>
                <a:schemeClr val="lt1"/>
              </a:solidFill>
              <a:latin typeface="Arial"/>
              <a:ea typeface="Arial"/>
              <a:cs typeface="Arial"/>
              <a:sym typeface="Arial"/>
            </a:endParaRPr>
          </a:p>
          <a:p>
            <a:pPr indent="0" lvl="0" marL="0" marR="0" rtl="0" algn="l">
              <a:spcBef>
                <a:spcPts val="0"/>
              </a:spcBef>
              <a:spcAft>
                <a:spcPts val="0"/>
              </a:spcAft>
              <a:buClr>
                <a:schemeClr val="lt1"/>
              </a:buClr>
              <a:buSzPts val="1400"/>
              <a:buFont typeface="Arial"/>
              <a:buNone/>
            </a:pPr>
            <a:r>
              <a:rPr b="0" i="0" lang="en-GB" sz="1400">
                <a:solidFill>
                  <a:schemeClr val="lt1"/>
                </a:solidFill>
                <a:latin typeface="Arial"/>
                <a:ea typeface="Arial"/>
                <a:cs typeface="Arial"/>
                <a:sym typeface="Arial"/>
              </a:rPr>
              <a:t>(Dollar Academy, Health and Wellbeing: The Value of Co-Curricular Activities - Dollar Academy, 2020)</a:t>
            </a:r>
            <a:endParaRPr/>
          </a:p>
          <a:p>
            <a:pPr indent="0" lvl="0" marL="0" marR="0" rtl="0" algn="l">
              <a:spcBef>
                <a:spcPts val="0"/>
              </a:spcBef>
              <a:spcAft>
                <a:spcPts val="0"/>
              </a:spcAft>
              <a:buClr>
                <a:schemeClr val="lt1"/>
              </a:buClr>
              <a:buSzPts val="1400"/>
              <a:buFont typeface="Arial"/>
              <a:buNone/>
            </a:pPr>
            <a:r>
              <a:rPr b="0" i="0" lang="en-GB" sz="1400">
                <a:solidFill>
                  <a:schemeClr val="lt1"/>
                </a:solidFill>
                <a:latin typeface="Arial"/>
                <a:ea typeface="Arial"/>
                <a:cs typeface="Arial"/>
                <a:sym typeface="Arial"/>
              </a:rPr>
              <a:t>(Career Advice, Learn how to find a job with Jobcentre Plus | CV-Library, 2020)</a:t>
            </a:r>
            <a:endParaRPr/>
          </a:p>
          <a:p>
            <a:pPr indent="0" lvl="0" marL="0" marR="0" rtl="0" algn="l">
              <a:spcBef>
                <a:spcPts val="0"/>
              </a:spcBef>
              <a:spcAft>
                <a:spcPts val="0"/>
              </a:spcAft>
              <a:buClr>
                <a:schemeClr val="lt1"/>
              </a:buClr>
              <a:buSzPts val="1400"/>
              <a:buFont typeface="Arial"/>
              <a:buNone/>
            </a:pPr>
            <a:r>
              <a:rPr b="0" i="0" lang="en-GB" sz="1400">
                <a:solidFill>
                  <a:schemeClr val="lt1"/>
                </a:solidFill>
                <a:latin typeface="Arial"/>
                <a:ea typeface="Arial"/>
                <a:cs typeface="Arial"/>
                <a:sym typeface="Arial"/>
              </a:rPr>
              <a:t>(Dundee City Council, Neighbourhood Services, 2020)</a:t>
            </a:r>
            <a:endParaRPr/>
          </a:p>
          <a:p>
            <a:pPr indent="0" lvl="0" marL="0" marR="0" rtl="0" algn="l">
              <a:spcBef>
                <a:spcPts val="0"/>
              </a:spcBef>
              <a:spcAft>
                <a:spcPts val="0"/>
              </a:spcAft>
              <a:buNone/>
            </a:pPr>
            <a:r>
              <a:t/>
            </a:r>
            <a:endParaRPr sz="1800">
              <a:solidFill>
                <a:schemeClr val="lt1"/>
              </a:solidFill>
              <a:latin typeface="Corbel"/>
              <a:ea typeface="Corbel"/>
              <a:cs typeface="Corbel"/>
              <a:sym typeface="Corbel"/>
            </a:endParaRPr>
          </a:p>
        </p:txBody>
      </p:sp>
      <p:sp>
        <p:nvSpPr>
          <p:cNvPr id="276" name="Google Shape;276;p27"/>
          <p:cNvSpPr txBox="1"/>
          <p:nvPr/>
        </p:nvSpPr>
        <p:spPr>
          <a:xfrm>
            <a:off x="196626" y="1251115"/>
            <a:ext cx="4823048" cy="954107"/>
          </a:xfrm>
          <a:prstGeom prst="rect">
            <a:avLst/>
          </a:prstGeom>
          <a:noFill/>
          <a:ln>
            <a:noFill/>
          </a:ln>
        </p:spPr>
        <p:txBody>
          <a:bodyPr anchorCtr="0" anchor="t" bIns="45700" lIns="91425" spcFirstLastPara="1" rIns="91425" wrap="square" tIns="45700">
            <a:noAutofit/>
          </a:bodyPr>
          <a:lstStyle/>
          <a:p>
            <a:pPr indent="-285750" lvl="0" marL="285750" marR="0" rtl="0" algn="l">
              <a:spcBef>
                <a:spcPts val="0"/>
              </a:spcBef>
              <a:spcAft>
                <a:spcPts val="0"/>
              </a:spcAft>
              <a:buClr>
                <a:schemeClr val="lt1"/>
              </a:buClr>
              <a:buSzPts val="1800"/>
              <a:buFont typeface="Arial"/>
              <a:buChar char="•"/>
            </a:pPr>
            <a:r>
              <a:rPr b="0" i="0" lang="en-GB" sz="1800">
                <a:solidFill>
                  <a:schemeClr val="lt1"/>
                </a:solidFill>
                <a:latin typeface="Arial"/>
                <a:ea typeface="Arial"/>
                <a:cs typeface="Arial"/>
                <a:sym typeface="Arial"/>
              </a:rPr>
              <a:t>There are several multi agencies working with families</a:t>
            </a:r>
            <a:endParaRPr/>
          </a:p>
          <a:p>
            <a:pPr indent="-158750" lvl="0" marL="285750" marR="0" rtl="0" algn="l">
              <a:spcBef>
                <a:spcPts val="0"/>
              </a:spcBef>
              <a:spcAft>
                <a:spcPts val="0"/>
              </a:spcAft>
              <a:buClr>
                <a:schemeClr val="lt1"/>
              </a:buClr>
              <a:buSzPts val="2000"/>
              <a:buFont typeface="Arial"/>
              <a:buNone/>
            </a:pPr>
            <a:r>
              <a:t/>
            </a:r>
            <a:endParaRPr sz="2000">
              <a:solidFill>
                <a:schemeClr val="lt1"/>
              </a:solidFill>
              <a:latin typeface="Corbel"/>
              <a:ea typeface="Corbel"/>
              <a:cs typeface="Corbel"/>
              <a:sym typeface="Corbel"/>
            </a:endParaRPr>
          </a:p>
        </p:txBody>
      </p:sp>
      <p:sp>
        <p:nvSpPr>
          <p:cNvPr id="277" name="Google Shape;277;p27"/>
          <p:cNvSpPr txBox="1"/>
          <p:nvPr/>
        </p:nvSpPr>
        <p:spPr>
          <a:xfrm>
            <a:off x="-22301" y="1865586"/>
            <a:ext cx="4048198" cy="830997"/>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0" i="0" lang="en-GB" sz="2400">
                <a:solidFill>
                  <a:schemeClr val="lt1"/>
                </a:solidFill>
                <a:latin typeface="Arial"/>
                <a:ea typeface="Arial"/>
                <a:cs typeface="Arial"/>
                <a:sym typeface="Arial"/>
              </a:rPr>
              <a:t>Relevant schools</a:t>
            </a:r>
            <a:endParaRPr/>
          </a:p>
          <a:p>
            <a:pPr indent="-133350" lvl="0" marL="285750" marR="0" rtl="0" algn="l">
              <a:spcBef>
                <a:spcPts val="0"/>
              </a:spcBef>
              <a:spcAft>
                <a:spcPts val="0"/>
              </a:spcAft>
              <a:buClr>
                <a:schemeClr val="lt1"/>
              </a:buClr>
              <a:buSzPts val="2400"/>
              <a:buFont typeface="Arial"/>
              <a:buNone/>
            </a:pPr>
            <a:r>
              <a:t/>
            </a:r>
            <a:endParaRPr sz="2400">
              <a:solidFill>
                <a:schemeClr val="lt1"/>
              </a:solidFill>
              <a:latin typeface="Corbel"/>
              <a:ea typeface="Corbel"/>
              <a:cs typeface="Corbel"/>
              <a:sym typeface="Corbel"/>
            </a:endParaRPr>
          </a:p>
        </p:txBody>
      </p:sp>
      <p:sp>
        <p:nvSpPr>
          <p:cNvPr id="278" name="Google Shape;278;p27"/>
          <p:cNvSpPr txBox="1"/>
          <p:nvPr/>
        </p:nvSpPr>
        <p:spPr>
          <a:xfrm>
            <a:off x="728856" y="2355304"/>
            <a:ext cx="5890667" cy="677108"/>
          </a:xfrm>
          <a:prstGeom prst="rect">
            <a:avLst/>
          </a:prstGeom>
          <a:noFill/>
          <a:ln>
            <a:noFill/>
          </a:ln>
        </p:spPr>
        <p:txBody>
          <a:bodyPr anchorCtr="0" anchor="t" bIns="45700" lIns="91425" spcFirstLastPara="1" rIns="91425" wrap="square" tIns="45700">
            <a:noAutofit/>
          </a:bodyPr>
          <a:lstStyle/>
          <a:p>
            <a:pPr indent="-285750" lvl="0" marL="285750" marR="0" rtl="0" algn="l">
              <a:spcBef>
                <a:spcPts val="0"/>
              </a:spcBef>
              <a:spcAft>
                <a:spcPts val="0"/>
              </a:spcAft>
              <a:buClr>
                <a:schemeClr val="lt1"/>
              </a:buClr>
              <a:buSzPts val="2000"/>
              <a:buFont typeface="Arial"/>
              <a:buChar char="•"/>
            </a:pPr>
            <a:r>
              <a:rPr b="0" i="0" lang="en-GB" sz="2000">
                <a:solidFill>
                  <a:schemeClr val="lt1"/>
                </a:solidFill>
                <a:latin typeface="Arial"/>
                <a:ea typeface="Arial"/>
                <a:cs typeface="Arial"/>
                <a:sym typeface="Arial"/>
              </a:rPr>
              <a:t> It helps with the care of the young children.</a:t>
            </a:r>
            <a:endParaRPr/>
          </a:p>
          <a:p>
            <a:pPr indent="-171450" lvl="0" marL="285750" marR="0" rtl="0" algn="l">
              <a:spcBef>
                <a:spcPts val="0"/>
              </a:spcBef>
              <a:spcAft>
                <a:spcPts val="0"/>
              </a:spcAft>
              <a:buClr>
                <a:schemeClr val="lt1"/>
              </a:buClr>
              <a:buSzPts val="1800"/>
              <a:buFont typeface="Arial"/>
              <a:buNone/>
            </a:pPr>
            <a:r>
              <a:t/>
            </a:r>
            <a:endParaRPr sz="1800">
              <a:solidFill>
                <a:schemeClr val="lt1"/>
              </a:solidFill>
              <a:latin typeface="Corbel"/>
              <a:ea typeface="Corbel"/>
              <a:cs typeface="Corbel"/>
              <a:sym typeface="Corbel"/>
            </a:endParaRPr>
          </a:p>
        </p:txBody>
      </p:sp>
      <p:sp>
        <p:nvSpPr>
          <p:cNvPr id="279" name="Google Shape;279;p27"/>
          <p:cNvSpPr txBox="1"/>
          <p:nvPr/>
        </p:nvSpPr>
        <p:spPr>
          <a:xfrm>
            <a:off x="746865" y="2926633"/>
            <a:ext cx="7008034" cy="1077218"/>
          </a:xfrm>
          <a:prstGeom prst="rect">
            <a:avLst/>
          </a:prstGeom>
          <a:noFill/>
          <a:ln>
            <a:noFill/>
          </a:ln>
        </p:spPr>
        <p:txBody>
          <a:bodyPr anchorCtr="0" anchor="t" bIns="45700" lIns="91425" spcFirstLastPara="1" rIns="91425" wrap="square" tIns="45700">
            <a:noAutofit/>
          </a:bodyPr>
          <a:lstStyle/>
          <a:p>
            <a:pPr indent="-285750" lvl="0" marL="285750" marR="0" rtl="0" algn="l">
              <a:spcBef>
                <a:spcPts val="0"/>
              </a:spcBef>
              <a:spcAft>
                <a:spcPts val="0"/>
              </a:spcAft>
              <a:buClr>
                <a:schemeClr val="lt1"/>
              </a:buClr>
              <a:buSzPts val="2000"/>
              <a:buFont typeface="Arial"/>
              <a:buChar char="•"/>
            </a:pPr>
            <a:r>
              <a:rPr b="0" i="0" lang="en-GB" sz="2000">
                <a:solidFill>
                  <a:schemeClr val="lt1"/>
                </a:solidFill>
                <a:latin typeface="Arial"/>
                <a:ea typeface="Arial"/>
                <a:cs typeface="Arial"/>
                <a:sym typeface="Arial"/>
              </a:rPr>
              <a:t>Provides </a:t>
            </a:r>
            <a:r>
              <a:rPr b="0" i="0" lang="en-GB" sz="1800">
                <a:solidFill>
                  <a:schemeClr val="lt1"/>
                </a:solidFill>
                <a:latin typeface="Arial"/>
                <a:ea typeface="Arial"/>
                <a:cs typeface="Arial"/>
                <a:sym typeface="Arial"/>
              </a:rPr>
              <a:t>children</a:t>
            </a:r>
            <a:r>
              <a:rPr b="0" i="0" lang="en-GB" sz="2000">
                <a:solidFill>
                  <a:schemeClr val="lt1"/>
                </a:solidFill>
                <a:latin typeface="Arial"/>
                <a:ea typeface="Arial"/>
                <a:cs typeface="Arial"/>
                <a:sym typeface="Arial"/>
              </a:rPr>
              <a:t> with the ability to improve on their mental health</a:t>
            </a:r>
            <a:endParaRPr/>
          </a:p>
          <a:p>
            <a:pPr indent="-133350" lvl="0" marL="285750" marR="0" rtl="0" algn="l">
              <a:spcBef>
                <a:spcPts val="0"/>
              </a:spcBef>
              <a:spcAft>
                <a:spcPts val="0"/>
              </a:spcAft>
              <a:buClr>
                <a:schemeClr val="lt1"/>
              </a:buClr>
              <a:buSzPts val="2400"/>
              <a:buFont typeface="Arial"/>
              <a:buNone/>
            </a:pPr>
            <a:r>
              <a:t/>
            </a:r>
            <a:endParaRPr sz="2400">
              <a:solidFill>
                <a:schemeClr val="lt1"/>
              </a:solidFill>
              <a:latin typeface="Corbel"/>
              <a:ea typeface="Corbel"/>
              <a:cs typeface="Corbel"/>
              <a:sym typeface="Corbel"/>
            </a:endParaRPr>
          </a:p>
        </p:txBody>
      </p:sp>
      <p:sp>
        <p:nvSpPr>
          <p:cNvPr id="280" name="Google Shape;280;p27"/>
          <p:cNvSpPr txBox="1"/>
          <p:nvPr/>
        </p:nvSpPr>
        <p:spPr>
          <a:xfrm>
            <a:off x="-38797" y="3623803"/>
            <a:ext cx="2646947" cy="830997"/>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0" i="0" lang="en-GB" sz="2400">
                <a:solidFill>
                  <a:schemeClr val="lt1"/>
                </a:solidFill>
                <a:latin typeface="Arial"/>
                <a:ea typeface="Arial"/>
                <a:cs typeface="Arial"/>
                <a:sym typeface="Arial"/>
              </a:rPr>
              <a:t> Jobcentre plus</a:t>
            </a:r>
            <a:endParaRPr/>
          </a:p>
          <a:p>
            <a:pPr indent="-133350" lvl="0" marL="285750" marR="0" rtl="0" algn="l">
              <a:spcBef>
                <a:spcPts val="0"/>
              </a:spcBef>
              <a:spcAft>
                <a:spcPts val="0"/>
              </a:spcAft>
              <a:buClr>
                <a:schemeClr val="lt1"/>
              </a:buClr>
              <a:buSzPts val="2400"/>
              <a:buFont typeface="Arial"/>
              <a:buNone/>
            </a:pPr>
            <a:r>
              <a:t/>
            </a:r>
            <a:endParaRPr sz="2400">
              <a:solidFill>
                <a:schemeClr val="lt1"/>
              </a:solidFill>
              <a:latin typeface="Corbel"/>
              <a:ea typeface="Corbel"/>
              <a:cs typeface="Corbel"/>
              <a:sym typeface="Corbel"/>
            </a:endParaRPr>
          </a:p>
        </p:txBody>
      </p:sp>
      <p:sp>
        <p:nvSpPr>
          <p:cNvPr id="281" name="Google Shape;281;p27"/>
          <p:cNvSpPr txBox="1"/>
          <p:nvPr/>
        </p:nvSpPr>
        <p:spPr>
          <a:xfrm>
            <a:off x="669087" y="4032635"/>
            <a:ext cx="6022274" cy="769441"/>
          </a:xfrm>
          <a:prstGeom prst="rect">
            <a:avLst/>
          </a:prstGeom>
          <a:noFill/>
          <a:ln>
            <a:noFill/>
          </a:ln>
        </p:spPr>
        <p:txBody>
          <a:bodyPr anchorCtr="0" anchor="t" bIns="45700" lIns="91425" spcFirstLastPara="1" rIns="91425" wrap="square" tIns="45700">
            <a:noAutofit/>
          </a:bodyPr>
          <a:lstStyle/>
          <a:p>
            <a:pPr indent="-285750" lvl="0" marL="285750" marR="0" rtl="0" algn="l">
              <a:spcBef>
                <a:spcPts val="0"/>
              </a:spcBef>
              <a:spcAft>
                <a:spcPts val="0"/>
              </a:spcAft>
              <a:buClr>
                <a:schemeClr val="lt1"/>
              </a:buClr>
              <a:buSzPts val="2000"/>
              <a:buFont typeface="Arial"/>
              <a:buChar char="•"/>
            </a:pPr>
            <a:r>
              <a:rPr b="0" i="0" lang="en-GB" sz="2000">
                <a:solidFill>
                  <a:schemeClr val="lt1"/>
                </a:solidFill>
                <a:latin typeface="Arial"/>
                <a:ea typeface="Arial"/>
                <a:cs typeface="Arial"/>
                <a:sym typeface="Arial"/>
              </a:rPr>
              <a:t>Grants </a:t>
            </a:r>
            <a:r>
              <a:rPr b="0" i="0" lang="en-GB" sz="1800">
                <a:solidFill>
                  <a:schemeClr val="lt1"/>
                </a:solidFill>
                <a:latin typeface="Arial"/>
                <a:ea typeface="Arial"/>
                <a:cs typeface="Arial"/>
                <a:sym typeface="Arial"/>
              </a:rPr>
              <a:t>several</a:t>
            </a:r>
            <a:r>
              <a:rPr b="0" i="0" lang="en-GB" sz="2000">
                <a:solidFill>
                  <a:schemeClr val="lt1"/>
                </a:solidFill>
                <a:latin typeface="Arial"/>
                <a:ea typeface="Arial"/>
                <a:cs typeface="Arial"/>
                <a:sym typeface="Arial"/>
              </a:rPr>
              <a:t> opportunities for stable income</a:t>
            </a:r>
            <a:endParaRPr/>
          </a:p>
          <a:p>
            <a:pPr indent="-133350" lvl="0" marL="285750" marR="0" rtl="0" algn="l">
              <a:spcBef>
                <a:spcPts val="0"/>
              </a:spcBef>
              <a:spcAft>
                <a:spcPts val="0"/>
              </a:spcAft>
              <a:buClr>
                <a:schemeClr val="lt1"/>
              </a:buClr>
              <a:buSzPts val="2400"/>
              <a:buFont typeface="Arial"/>
              <a:buNone/>
            </a:pPr>
            <a:r>
              <a:t/>
            </a:r>
            <a:endParaRPr sz="2400">
              <a:solidFill>
                <a:schemeClr val="lt1"/>
              </a:solidFill>
              <a:latin typeface="Corbel"/>
              <a:ea typeface="Corbel"/>
              <a:cs typeface="Corbel"/>
              <a:sym typeface="Corbel"/>
            </a:endParaRPr>
          </a:p>
        </p:txBody>
      </p:sp>
      <p:sp>
        <p:nvSpPr>
          <p:cNvPr id="282" name="Google Shape;282;p27"/>
          <p:cNvSpPr txBox="1"/>
          <p:nvPr/>
        </p:nvSpPr>
        <p:spPr>
          <a:xfrm>
            <a:off x="664325" y="4418353"/>
            <a:ext cx="4066181" cy="830997"/>
          </a:xfrm>
          <a:prstGeom prst="rect">
            <a:avLst/>
          </a:prstGeom>
          <a:noFill/>
          <a:ln>
            <a:noFill/>
          </a:ln>
        </p:spPr>
        <p:txBody>
          <a:bodyPr anchorCtr="0" anchor="t" bIns="45700" lIns="91425" spcFirstLastPara="1" rIns="91425" wrap="square" tIns="45700">
            <a:noAutofit/>
          </a:bodyPr>
          <a:lstStyle/>
          <a:p>
            <a:pPr indent="-285750" lvl="0" marL="285750" marR="0" rtl="0" algn="l">
              <a:spcBef>
                <a:spcPts val="0"/>
              </a:spcBef>
              <a:spcAft>
                <a:spcPts val="0"/>
              </a:spcAft>
              <a:buClr>
                <a:schemeClr val="lt1"/>
              </a:buClr>
              <a:buSzPts val="2400"/>
              <a:buFont typeface="Arial"/>
              <a:buChar char="•"/>
            </a:pPr>
            <a:r>
              <a:rPr b="0" i="0" lang="en-GB" sz="2400">
                <a:solidFill>
                  <a:schemeClr val="lt1"/>
                </a:solidFill>
                <a:latin typeface="Arial"/>
                <a:ea typeface="Arial"/>
                <a:cs typeface="Arial"/>
                <a:sym typeface="Arial"/>
              </a:rPr>
              <a:t> </a:t>
            </a:r>
            <a:r>
              <a:rPr b="0" i="0" lang="en-GB" sz="2000">
                <a:solidFill>
                  <a:schemeClr val="lt1"/>
                </a:solidFill>
                <a:latin typeface="Arial"/>
                <a:ea typeface="Arial"/>
                <a:cs typeface="Arial"/>
                <a:sym typeface="Arial"/>
              </a:rPr>
              <a:t>Allows for an easier living</a:t>
            </a:r>
            <a:endParaRPr/>
          </a:p>
          <a:p>
            <a:pPr indent="-133350" lvl="0" marL="285750" marR="0" rtl="0" algn="l">
              <a:spcBef>
                <a:spcPts val="0"/>
              </a:spcBef>
              <a:spcAft>
                <a:spcPts val="0"/>
              </a:spcAft>
              <a:buClr>
                <a:schemeClr val="lt1"/>
              </a:buClr>
              <a:buSzPts val="2400"/>
              <a:buFont typeface="Arial"/>
              <a:buNone/>
            </a:pPr>
            <a:r>
              <a:t/>
            </a:r>
            <a:endParaRPr sz="2400">
              <a:solidFill>
                <a:schemeClr val="lt1"/>
              </a:solidFill>
              <a:latin typeface="Corbel"/>
              <a:ea typeface="Corbel"/>
              <a:cs typeface="Corbel"/>
              <a:sym typeface="Corbel"/>
            </a:endParaRPr>
          </a:p>
        </p:txBody>
      </p:sp>
      <p:sp>
        <p:nvSpPr>
          <p:cNvPr id="283" name="Google Shape;283;p27"/>
          <p:cNvSpPr txBox="1"/>
          <p:nvPr/>
        </p:nvSpPr>
        <p:spPr>
          <a:xfrm>
            <a:off x="59753" y="5318761"/>
            <a:ext cx="3697378" cy="830997"/>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0" i="0" lang="en-GB" sz="2400">
                <a:solidFill>
                  <a:schemeClr val="lt1"/>
                </a:solidFill>
                <a:latin typeface="Arial"/>
                <a:ea typeface="Arial"/>
                <a:cs typeface="Arial"/>
                <a:sym typeface="Arial"/>
              </a:rPr>
              <a:t>Neighbourhood Services</a:t>
            </a:r>
            <a:endParaRPr/>
          </a:p>
          <a:p>
            <a:pPr indent="0" lvl="0" marL="0" marR="0" rtl="0" algn="l">
              <a:spcBef>
                <a:spcPts val="0"/>
              </a:spcBef>
              <a:spcAft>
                <a:spcPts val="0"/>
              </a:spcAft>
              <a:buNone/>
            </a:pPr>
            <a:r>
              <a:t/>
            </a:r>
            <a:endParaRPr sz="2400">
              <a:solidFill>
                <a:schemeClr val="lt1"/>
              </a:solidFill>
              <a:latin typeface="Corbel"/>
              <a:ea typeface="Corbel"/>
              <a:cs typeface="Corbel"/>
              <a:sym typeface="Corbel"/>
            </a:endParaRPr>
          </a:p>
        </p:txBody>
      </p:sp>
      <p:sp>
        <p:nvSpPr>
          <p:cNvPr id="284" name="Google Shape;284;p27"/>
          <p:cNvSpPr txBox="1"/>
          <p:nvPr/>
        </p:nvSpPr>
        <p:spPr>
          <a:xfrm>
            <a:off x="728856" y="5804396"/>
            <a:ext cx="4934313" cy="646331"/>
          </a:xfrm>
          <a:prstGeom prst="rect">
            <a:avLst/>
          </a:prstGeom>
          <a:noFill/>
          <a:ln>
            <a:noFill/>
          </a:ln>
        </p:spPr>
        <p:txBody>
          <a:bodyPr anchorCtr="0" anchor="t" bIns="45700" lIns="91425" spcFirstLastPara="1" rIns="91425" wrap="square" tIns="45700">
            <a:noAutofit/>
          </a:bodyPr>
          <a:lstStyle/>
          <a:p>
            <a:pPr indent="-285750" lvl="0" marL="285750" marR="0" rtl="0" algn="l">
              <a:spcBef>
                <a:spcPts val="0"/>
              </a:spcBef>
              <a:spcAft>
                <a:spcPts val="0"/>
              </a:spcAft>
              <a:buClr>
                <a:schemeClr val="lt1"/>
              </a:buClr>
              <a:buSzPts val="1800"/>
              <a:buFont typeface="Arial"/>
              <a:buChar char="•"/>
            </a:pPr>
            <a:r>
              <a:rPr b="0" i="0" lang="en-GB" sz="1800">
                <a:solidFill>
                  <a:schemeClr val="lt1"/>
                </a:solidFill>
                <a:latin typeface="Arial"/>
                <a:ea typeface="Arial"/>
                <a:cs typeface="Arial"/>
                <a:sym typeface="Arial"/>
              </a:rPr>
              <a:t> Allows house to gain necessary repairs</a:t>
            </a:r>
            <a:endParaRPr/>
          </a:p>
          <a:p>
            <a:pPr indent="-171450" lvl="0" marL="285750" marR="0" rtl="0" algn="l">
              <a:spcBef>
                <a:spcPts val="0"/>
              </a:spcBef>
              <a:spcAft>
                <a:spcPts val="0"/>
              </a:spcAft>
              <a:buClr>
                <a:schemeClr val="lt1"/>
              </a:buClr>
              <a:buSzPts val="1800"/>
              <a:buFont typeface="Arial"/>
              <a:buNone/>
            </a:pPr>
            <a:r>
              <a:t/>
            </a:r>
            <a:endParaRPr sz="1800">
              <a:solidFill>
                <a:schemeClr val="lt1"/>
              </a:solidFill>
              <a:latin typeface="Corbel"/>
              <a:ea typeface="Corbel"/>
              <a:cs typeface="Corbel"/>
              <a:sym typeface="Corbel"/>
            </a:endParaRPr>
          </a:p>
        </p:txBody>
      </p:sp>
      <p:sp>
        <p:nvSpPr>
          <p:cNvPr id="285" name="Google Shape;285;p27"/>
          <p:cNvSpPr txBox="1"/>
          <p:nvPr/>
        </p:nvSpPr>
        <p:spPr>
          <a:xfrm>
            <a:off x="650877" y="4950103"/>
            <a:ext cx="3806817" cy="646331"/>
          </a:xfrm>
          <a:prstGeom prst="rect">
            <a:avLst/>
          </a:prstGeom>
          <a:noFill/>
          <a:ln>
            <a:noFill/>
          </a:ln>
        </p:spPr>
        <p:txBody>
          <a:bodyPr anchorCtr="0" anchor="t" bIns="45700" lIns="91425" spcFirstLastPara="1" rIns="91425" wrap="square" tIns="45700">
            <a:noAutofit/>
          </a:bodyPr>
          <a:lstStyle/>
          <a:p>
            <a:pPr indent="-285750" lvl="0" marL="285750" marR="0" rtl="0" algn="l">
              <a:spcBef>
                <a:spcPts val="0"/>
              </a:spcBef>
              <a:spcAft>
                <a:spcPts val="0"/>
              </a:spcAft>
              <a:buClr>
                <a:schemeClr val="lt1"/>
              </a:buClr>
              <a:buSzPts val="1800"/>
              <a:buFont typeface="Arial"/>
              <a:buChar char="•"/>
            </a:pPr>
            <a:r>
              <a:rPr b="0" i="0" lang="en-GB" sz="1800">
                <a:solidFill>
                  <a:schemeClr val="lt1"/>
                </a:solidFill>
                <a:latin typeface="Arial"/>
                <a:ea typeface="Arial"/>
                <a:cs typeface="Arial"/>
                <a:sym typeface="Arial"/>
              </a:rPr>
              <a:t>Healthier living environment</a:t>
            </a:r>
            <a:endParaRPr/>
          </a:p>
          <a:p>
            <a:pPr indent="-171450" lvl="0" marL="285750" marR="0" rtl="0" algn="l">
              <a:spcBef>
                <a:spcPts val="0"/>
              </a:spcBef>
              <a:spcAft>
                <a:spcPts val="0"/>
              </a:spcAft>
              <a:buClr>
                <a:schemeClr val="lt1"/>
              </a:buClr>
              <a:buSzPts val="1800"/>
              <a:buFont typeface="Arial"/>
              <a:buNone/>
            </a:pPr>
            <a:r>
              <a:t/>
            </a:r>
            <a:endParaRPr sz="1800">
              <a:solidFill>
                <a:schemeClr val="lt1"/>
              </a:solidFill>
              <a:latin typeface="Corbel"/>
              <a:ea typeface="Corbel"/>
              <a:cs typeface="Corbel"/>
              <a:sym typeface="Corbe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76"/>
                                        </p:tgtEl>
                                        <p:attrNameLst>
                                          <p:attrName>style.visibility</p:attrName>
                                        </p:attrNameLst>
                                      </p:cBhvr>
                                      <p:to>
                                        <p:strVal val="visible"/>
                                      </p:to>
                                    </p:set>
                                    <p:animEffect filter="fade" transition="in">
                                      <p:cBhvr>
                                        <p:cTn dur="1000"/>
                                        <p:tgtEl>
                                          <p:spTgt spid="276"/>
                                        </p:tgtEl>
                                      </p:cBhvr>
                                    </p:animEffect>
                                  </p:childTnLst>
                                </p:cTn>
                              </p:par>
                            </p:childTnLst>
                          </p:cTn>
                        </p:par>
                        <p:par>
                          <p:cTn fill="hold">
                            <p:stCondLst>
                              <p:cond delay="1000"/>
                            </p:stCondLst>
                            <p:childTnLst>
                              <p:par>
                                <p:cTn fill="hold" nodeType="afterEffect" presetClass="entr" presetID="2" presetSubtype="4">
                                  <p:stCondLst>
                                    <p:cond delay="0"/>
                                  </p:stCondLst>
                                  <p:childTnLst>
                                    <p:set>
                                      <p:cBhvr>
                                        <p:cTn dur="1" fill="hold">
                                          <p:stCondLst>
                                            <p:cond delay="0"/>
                                          </p:stCondLst>
                                        </p:cTn>
                                        <p:tgtEl>
                                          <p:spTgt spid="277"/>
                                        </p:tgtEl>
                                        <p:attrNameLst>
                                          <p:attrName>style.visibility</p:attrName>
                                        </p:attrNameLst>
                                      </p:cBhvr>
                                      <p:to>
                                        <p:strVal val="visible"/>
                                      </p:to>
                                    </p:set>
                                    <p:anim calcmode="lin" valueType="num">
                                      <p:cBhvr additive="base">
                                        <p:cTn dur="500"/>
                                        <p:tgtEl>
                                          <p:spTgt spid="277"/>
                                        </p:tgtEl>
                                        <p:attrNameLst>
                                          <p:attrName>ppt_y</p:attrName>
                                        </p:attrNameLst>
                                      </p:cBhvr>
                                      <p:tavLst>
                                        <p:tav fmla="" tm="0">
                                          <p:val>
                                            <p:strVal val="#ppt_y+1"/>
                                          </p:val>
                                        </p:tav>
                                        <p:tav fmla="" tm="100000">
                                          <p:val>
                                            <p:strVal val="#ppt_y"/>
                                          </p:val>
                                        </p:tav>
                                      </p:tavLst>
                                    </p:anim>
                                  </p:childTnLst>
                                </p:cTn>
                              </p:par>
                            </p:childTnLst>
                          </p:cTn>
                        </p:par>
                        <p:par>
                          <p:cTn fill="hold">
                            <p:stCondLst>
                              <p:cond delay="1500"/>
                            </p:stCondLst>
                            <p:childTnLst>
                              <p:par>
                                <p:cTn fill="hold" nodeType="afterEffect" presetClass="entr" presetID="10" presetSubtype="0">
                                  <p:stCondLst>
                                    <p:cond delay="0"/>
                                  </p:stCondLst>
                                  <p:childTnLst>
                                    <p:set>
                                      <p:cBhvr>
                                        <p:cTn dur="1" fill="hold">
                                          <p:stCondLst>
                                            <p:cond delay="0"/>
                                          </p:stCondLst>
                                        </p:cTn>
                                        <p:tgtEl>
                                          <p:spTgt spid="278"/>
                                        </p:tgtEl>
                                        <p:attrNameLst>
                                          <p:attrName>style.visibility</p:attrName>
                                        </p:attrNameLst>
                                      </p:cBhvr>
                                      <p:to>
                                        <p:strVal val="visible"/>
                                      </p:to>
                                    </p:set>
                                    <p:animEffect filter="fade" transition="in">
                                      <p:cBhvr>
                                        <p:cTn dur="1000"/>
                                        <p:tgtEl>
                                          <p:spTgt spid="278"/>
                                        </p:tgtEl>
                                      </p:cBhvr>
                                    </p:animEffect>
                                  </p:childTnLst>
                                </p:cTn>
                              </p:par>
                            </p:childTnLst>
                          </p:cTn>
                        </p:par>
                        <p:par>
                          <p:cTn fill="hold">
                            <p:stCondLst>
                              <p:cond delay="2500"/>
                            </p:stCondLst>
                            <p:childTnLst>
                              <p:par>
                                <p:cTn fill="hold" nodeType="afterEffect" presetClass="entr" presetID="10" presetSubtype="0">
                                  <p:stCondLst>
                                    <p:cond delay="0"/>
                                  </p:stCondLst>
                                  <p:childTnLst>
                                    <p:set>
                                      <p:cBhvr>
                                        <p:cTn dur="1" fill="hold">
                                          <p:stCondLst>
                                            <p:cond delay="0"/>
                                          </p:stCondLst>
                                        </p:cTn>
                                        <p:tgtEl>
                                          <p:spTgt spid="279"/>
                                        </p:tgtEl>
                                        <p:attrNameLst>
                                          <p:attrName>style.visibility</p:attrName>
                                        </p:attrNameLst>
                                      </p:cBhvr>
                                      <p:to>
                                        <p:strVal val="visible"/>
                                      </p:to>
                                    </p:set>
                                    <p:animEffect filter="fade" transition="in">
                                      <p:cBhvr>
                                        <p:cTn dur="1000"/>
                                        <p:tgtEl>
                                          <p:spTgt spid="279"/>
                                        </p:tgtEl>
                                      </p:cBhvr>
                                    </p:animEffect>
                                  </p:childTnLst>
                                </p:cTn>
                              </p:par>
                            </p:childTnLst>
                          </p:cTn>
                        </p:par>
                        <p:par>
                          <p:cTn fill="hold">
                            <p:stCondLst>
                              <p:cond delay="3500"/>
                            </p:stCondLst>
                            <p:childTnLst>
                              <p:par>
                                <p:cTn fill="hold" nodeType="afterEffect" presetClass="entr" presetID="2" presetSubtype="4">
                                  <p:stCondLst>
                                    <p:cond delay="0"/>
                                  </p:stCondLst>
                                  <p:childTnLst>
                                    <p:set>
                                      <p:cBhvr>
                                        <p:cTn dur="1" fill="hold">
                                          <p:stCondLst>
                                            <p:cond delay="0"/>
                                          </p:stCondLst>
                                        </p:cTn>
                                        <p:tgtEl>
                                          <p:spTgt spid="280"/>
                                        </p:tgtEl>
                                        <p:attrNameLst>
                                          <p:attrName>style.visibility</p:attrName>
                                        </p:attrNameLst>
                                      </p:cBhvr>
                                      <p:to>
                                        <p:strVal val="visible"/>
                                      </p:to>
                                    </p:set>
                                    <p:anim calcmode="lin" valueType="num">
                                      <p:cBhvr additive="base">
                                        <p:cTn dur="500"/>
                                        <p:tgtEl>
                                          <p:spTgt spid="280"/>
                                        </p:tgtEl>
                                        <p:attrNameLst>
                                          <p:attrName>ppt_y</p:attrName>
                                        </p:attrNameLst>
                                      </p:cBhvr>
                                      <p:tavLst>
                                        <p:tav fmla="" tm="0">
                                          <p:val>
                                            <p:strVal val="#ppt_y+1"/>
                                          </p:val>
                                        </p:tav>
                                        <p:tav fmla="" tm="100000">
                                          <p:val>
                                            <p:strVal val="#ppt_y"/>
                                          </p:val>
                                        </p:tav>
                                      </p:tavLst>
                                    </p:anim>
                                  </p:childTnLst>
                                </p:cTn>
                              </p:par>
                            </p:childTnLst>
                          </p:cTn>
                        </p:par>
                        <p:par>
                          <p:cTn fill="hold">
                            <p:stCondLst>
                              <p:cond delay="4000"/>
                            </p:stCondLst>
                            <p:childTnLst>
                              <p:par>
                                <p:cTn fill="hold" nodeType="afterEffect" presetClass="entr" presetID="10" presetSubtype="0">
                                  <p:stCondLst>
                                    <p:cond delay="0"/>
                                  </p:stCondLst>
                                  <p:childTnLst>
                                    <p:set>
                                      <p:cBhvr>
                                        <p:cTn dur="1" fill="hold">
                                          <p:stCondLst>
                                            <p:cond delay="0"/>
                                          </p:stCondLst>
                                        </p:cTn>
                                        <p:tgtEl>
                                          <p:spTgt spid="285"/>
                                        </p:tgtEl>
                                        <p:attrNameLst>
                                          <p:attrName>style.visibility</p:attrName>
                                        </p:attrNameLst>
                                      </p:cBhvr>
                                      <p:to>
                                        <p:strVal val="visible"/>
                                      </p:to>
                                    </p:set>
                                    <p:animEffect filter="fade" transition="in">
                                      <p:cBhvr>
                                        <p:cTn dur="1000"/>
                                        <p:tgtEl>
                                          <p:spTgt spid="285"/>
                                        </p:tgtEl>
                                      </p:cBhvr>
                                    </p:animEffect>
                                  </p:childTnLst>
                                </p:cTn>
                              </p:par>
                            </p:childTnLst>
                          </p:cTn>
                        </p:par>
                        <p:par>
                          <p:cTn fill="hold">
                            <p:stCondLst>
                              <p:cond delay="5000"/>
                            </p:stCondLst>
                            <p:childTnLst>
                              <p:par>
                                <p:cTn fill="hold" nodeType="afterEffect" presetClass="entr" presetID="10" presetSubtype="0">
                                  <p:stCondLst>
                                    <p:cond delay="0"/>
                                  </p:stCondLst>
                                  <p:childTnLst>
                                    <p:set>
                                      <p:cBhvr>
                                        <p:cTn dur="1" fill="hold">
                                          <p:stCondLst>
                                            <p:cond delay="0"/>
                                          </p:stCondLst>
                                        </p:cTn>
                                        <p:tgtEl>
                                          <p:spTgt spid="281"/>
                                        </p:tgtEl>
                                        <p:attrNameLst>
                                          <p:attrName>style.visibility</p:attrName>
                                        </p:attrNameLst>
                                      </p:cBhvr>
                                      <p:to>
                                        <p:strVal val="visible"/>
                                      </p:to>
                                    </p:set>
                                    <p:animEffect filter="fade" transition="in">
                                      <p:cBhvr>
                                        <p:cTn dur="1000"/>
                                        <p:tgtEl>
                                          <p:spTgt spid="281"/>
                                        </p:tgtEl>
                                      </p:cBhvr>
                                    </p:animEffect>
                                  </p:childTnLst>
                                </p:cTn>
                              </p:par>
                            </p:childTnLst>
                          </p:cTn>
                        </p:par>
                        <p:par>
                          <p:cTn fill="hold">
                            <p:stCondLst>
                              <p:cond delay="6000"/>
                            </p:stCondLst>
                            <p:childTnLst>
                              <p:par>
                                <p:cTn fill="hold" nodeType="afterEffect" presetClass="entr" presetID="10" presetSubtype="0">
                                  <p:stCondLst>
                                    <p:cond delay="0"/>
                                  </p:stCondLst>
                                  <p:childTnLst>
                                    <p:set>
                                      <p:cBhvr>
                                        <p:cTn dur="1" fill="hold">
                                          <p:stCondLst>
                                            <p:cond delay="0"/>
                                          </p:stCondLst>
                                        </p:cTn>
                                        <p:tgtEl>
                                          <p:spTgt spid="282"/>
                                        </p:tgtEl>
                                        <p:attrNameLst>
                                          <p:attrName>style.visibility</p:attrName>
                                        </p:attrNameLst>
                                      </p:cBhvr>
                                      <p:to>
                                        <p:strVal val="visible"/>
                                      </p:to>
                                    </p:set>
                                    <p:animEffect filter="fade" transition="in">
                                      <p:cBhvr>
                                        <p:cTn dur="1000"/>
                                        <p:tgtEl>
                                          <p:spTgt spid="282"/>
                                        </p:tgtEl>
                                      </p:cBhvr>
                                    </p:animEffect>
                                  </p:childTnLst>
                                </p:cTn>
                              </p:par>
                            </p:childTnLst>
                          </p:cTn>
                        </p:par>
                        <p:par>
                          <p:cTn fill="hold">
                            <p:stCondLst>
                              <p:cond delay="7000"/>
                            </p:stCondLst>
                            <p:childTnLst>
                              <p:par>
                                <p:cTn fill="hold" nodeType="afterEffect" presetClass="entr" presetID="2" presetSubtype="4">
                                  <p:stCondLst>
                                    <p:cond delay="0"/>
                                  </p:stCondLst>
                                  <p:childTnLst>
                                    <p:set>
                                      <p:cBhvr>
                                        <p:cTn dur="1" fill="hold">
                                          <p:stCondLst>
                                            <p:cond delay="0"/>
                                          </p:stCondLst>
                                        </p:cTn>
                                        <p:tgtEl>
                                          <p:spTgt spid="283"/>
                                        </p:tgtEl>
                                        <p:attrNameLst>
                                          <p:attrName>style.visibility</p:attrName>
                                        </p:attrNameLst>
                                      </p:cBhvr>
                                      <p:to>
                                        <p:strVal val="visible"/>
                                      </p:to>
                                    </p:set>
                                    <p:anim calcmode="lin" valueType="num">
                                      <p:cBhvr additive="base">
                                        <p:cTn dur="500"/>
                                        <p:tgtEl>
                                          <p:spTgt spid="283"/>
                                        </p:tgtEl>
                                        <p:attrNameLst>
                                          <p:attrName>ppt_y</p:attrName>
                                        </p:attrNameLst>
                                      </p:cBhvr>
                                      <p:tavLst>
                                        <p:tav fmla="" tm="0">
                                          <p:val>
                                            <p:strVal val="#ppt_y+1"/>
                                          </p:val>
                                        </p:tav>
                                        <p:tav fmla="" tm="100000">
                                          <p:val>
                                            <p:strVal val="#ppt_y"/>
                                          </p:val>
                                        </p:tav>
                                      </p:tavLst>
                                    </p:anim>
                                  </p:childTnLst>
                                </p:cTn>
                              </p:par>
                            </p:childTnLst>
                          </p:cTn>
                        </p:par>
                        <p:par>
                          <p:cTn fill="hold">
                            <p:stCondLst>
                              <p:cond delay="7500"/>
                            </p:stCondLst>
                            <p:childTnLst>
                              <p:par>
                                <p:cTn fill="hold" nodeType="afterEffect" presetClass="entr" presetID="10" presetSubtype="0">
                                  <p:stCondLst>
                                    <p:cond delay="0"/>
                                  </p:stCondLst>
                                  <p:childTnLst>
                                    <p:set>
                                      <p:cBhvr>
                                        <p:cTn dur="1" fill="hold">
                                          <p:stCondLst>
                                            <p:cond delay="0"/>
                                          </p:stCondLst>
                                        </p:cTn>
                                        <p:tgtEl>
                                          <p:spTgt spid="284"/>
                                        </p:tgtEl>
                                        <p:attrNameLst>
                                          <p:attrName>style.visibility</p:attrName>
                                        </p:attrNameLst>
                                      </p:cBhvr>
                                      <p:to>
                                        <p:strVal val="visible"/>
                                      </p:to>
                                    </p:set>
                                    <p:animEffect filter="fade" transition="in">
                                      <p:cBhvr>
                                        <p:cTn dur="1000"/>
                                        <p:tgtEl>
                                          <p:spTgt spid="284"/>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2"/>
        </a:solidFill>
      </p:bgPr>
    </p:bg>
    <p:spTree>
      <p:nvGrpSpPr>
        <p:cNvPr id="289" name="Shape 289"/>
        <p:cNvGrpSpPr/>
        <p:nvPr/>
      </p:nvGrpSpPr>
      <p:grpSpPr>
        <a:xfrm>
          <a:off x="0" y="0"/>
          <a:ext cx="0" cy="0"/>
          <a:chOff x="0" y="0"/>
          <a:chExt cx="0" cy="0"/>
        </a:xfrm>
      </p:grpSpPr>
      <p:sp>
        <p:nvSpPr>
          <p:cNvPr id="290" name="Google Shape;290;p28"/>
          <p:cNvSpPr/>
          <p:nvPr/>
        </p:nvSpPr>
        <p:spPr>
          <a:xfrm>
            <a:off x="0" y="0"/>
            <a:ext cx="12192000" cy="6858000"/>
          </a:xfrm>
          <a:prstGeom prst="rect">
            <a:avLst/>
          </a:prstGeom>
          <a:solidFill>
            <a:schemeClr val="dk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orbel"/>
              <a:ea typeface="Corbel"/>
              <a:cs typeface="Corbel"/>
              <a:sym typeface="Corbel"/>
            </a:endParaRPr>
          </a:p>
        </p:txBody>
      </p:sp>
      <p:grpSp>
        <p:nvGrpSpPr>
          <p:cNvPr id="291" name="Google Shape;291;p28"/>
          <p:cNvGrpSpPr/>
          <p:nvPr/>
        </p:nvGrpSpPr>
        <p:grpSpPr>
          <a:xfrm flipH="1">
            <a:off x="6526211" y="0"/>
            <a:ext cx="5014912" cy="6862763"/>
            <a:chOff x="2928938" y="-4763"/>
            <a:chExt cx="5014912" cy="6862763"/>
          </a:xfrm>
        </p:grpSpPr>
        <p:sp>
          <p:nvSpPr>
            <p:cNvPr id="292" name="Google Shape;292;p28"/>
            <p:cNvSpPr/>
            <p:nvPr/>
          </p:nvSpPr>
          <p:spPr>
            <a:xfrm>
              <a:off x="3367088" y="-4763"/>
              <a:ext cx="1063625" cy="2782888"/>
            </a:xfrm>
            <a:custGeom>
              <a:rect b="b" l="l" r="r" t="t"/>
              <a:pathLst>
                <a:path extrusionOk="0" h="1753" w="670">
                  <a:moveTo>
                    <a:pt x="0" y="1696"/>
                  </a:moveTo>
                  <a:lnTo>
                    <a:pt x="225" y="1753"/>
                  </a:lnTo>
                  <a:lnTo>
                    <a:pt x="670" y="0"/>
                  </a:lnTo>
                  <a:lnTo>
                    <a:pt x="430" y="0"/>
                  </a:lnTo>
                  <a:lnTo>
                    <a:pt x="0" y="1696"/>
                  </a:lnTo>
                  <a:close/>
                </a:path>
              </a:pathLst>
            </a:custGeom>
            <a:solidFill>
              <a:schemeClr val="accent1"/>
            </a:solidFill>
            <a:ln>
              <a:noFill/>
            </a:ln>
          </p:spPr>
        </p:sp>
        <p:sp>
          <p:nvSpPr>
            <p:cNvPr id="293" name="Google Shape;293;p28"/>
            <p:cNvSpPr/>
            <p:nvPr/>
          </p:nvSpPr>
          <p:spPr>
            <a:xfrm>
              <a:off x="2928938" y="-4763"/>
              <a:ext cx="1035050" cy="2673350"/>
            </a:xfrm>
            <a:custGeom>
              <a:rect b="b" l="l" r="r" t="t"/>
              <a:pathLst>
                <a:path extrusionOk="0" h="1684" w="652">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94" name="Google Shape;294;p28"/>
            <p:cNvSpPr/>
            <p:nvPr/>
          </p:nvSpPr>
          <p:spPr>
            <a:xfrm>
              <a:off x="2928938" y="2582862"/>
              <a:ext cx="2693987" cy="4275138"/>
            </a:xfrm>
            <a:custGeom>
              <a:rect b="b" l="l" r="r" t="t"/>
              <a:pathLst>
                <a:path extrusionOk="0" h="2693" w="1697">
                  <a:moveTo>
                    <a:pt x="0" y="0"/>
                  </a:moveTo>
                  <a:lnTo>
                    <a:pt x="1622" y="2693"/>
                  </a:lnTo>
                  <a:lnTo>
                    <a:pt x="1697" y="2693"/>
                  </a:lnTo>
                  <a:lnTo>
                    <a:pt x="0" y="0"/>
                  </a:lnTo>
                  <a:close/>
                </a:path>
              </a:pathLst>
            </a:custGeom>
            <a:solidFill>
              <a:srgbClr val="262626"/>
            </a:solidFill>
            <a:ln>
              <a:noFill/>
            </a:ln>
          </p:spPr>
        </p:sp>
        <p:sp>
          <p:nvSpPr>
            <p:cNvPr id="295" name="Google Shape;295;p28"/>
            <p:cNvSpPr/>
            <p:nvPr/>
          </p:nvSpPr>
          <p:spPr>
            <a:xfrm>
              <a:off x="3371850" y="2692400"/>
              <a:ext cx="3332162" cy="4165600"/>
            </a:xfrm>
            <a:custGeom>
              <a:rect b="b" l="l" r="r" t="t"/>
              <a:pathLst>
                <a:path extrusionOk="0" h="2624" w="2099">
                  <a:moveTo>
                    <a:pt x="2099" y="2624"/>
                  </a:moveTo>
                  <a:lnTo>
                    <a:pt x="0" y="0"/>
                  </a:lnTo>
                  <a:lnTo>
                    <a:pt x="2021" y="2624"/>
                  </a:lnTo>
                  <a:lnTo>
                    <a:pt x="2099" y="2624"/>
                  </a:lnTo>
                  <a:close/>
                </a:path>
              </a:pathLst>
            </a:custGeom>
            <a:solidFill>
              <a:srgbClr val="0B5982"/>
            </a:solidFill>
            <a:ln>
              <a:noFill/>
            </a:ln>
          </p:spPr>
        </p:sp>
        <p:sp>
          <p:nvSpPr>
            <p:cNvPr id="296" name="Google Shape;296;p28"/>
            <p:cNvSpPr/>
            <p:nvPr/>
          </p:nvSpPr>
          <p:spPr>
            <a:xfrm>
              <a:off x="3367088" y="2687637"/>
              <a:ext cx="4576762" cy="4170363"/>
            </a:xfrm>
            <a:custGeom>
              <a:rect b="b" l="l" r="r" t="t"/>
              <a:pathLst>
                <a:path extrusionOk="0" h="2627" w="2883">
                  <a:moveTo>
                    <a:pt x="0" y="0"/>
                  </a:moveTo>
                  <a:lnTo>
                    <a:pt x="3" y="3"/>
                  </a:lnTo>
                  <a:lnTo>
                    <a:pt x="2102" y="2627"/>
                  </a:lnTo>
                  <a:lnTo>
                    <a:pt x="2883" y="2627"/>
                  </a:lnTo>
                  <a:lnTo>
                    <a:pt x="225" y="57"/>
                  </a:lnTo>
                  <a:lnTo>
                    <a:pt x="0" y="0"/>
                  </a:lnTo>
                  <a:close/>
                </a:path>
              </a:pathLst>
            </a:custGeom>
            <a:solidFill>
              <a:srgbClr val="1186C3"/>
            </a:solidFill>
            <a:ln>
              <a:noFill/>
            </a:ln>
          </p:spPr>
        </p:sp>
        <p:sp>
          <p:nvSpPr>
            <p:cNvPr id="297" name="Google Shape;297;p28"/>
            <p:cNvSpPr/>
            <p:nvPr/>
          </p:nvSpPr>
          <p:spPr>
            <a:xfrm>
              <a:off x="2928938" y="2578100"/>
              <a:ext cx="3584575" cy="4279900"/>
            </a:xfrm>
            <a:custGeom>
              <a:rect b="b" l="l" r="r" t="t"/>
              <a:pathLst>
                <a:path extrusionOk="0" h="2696" w="2258">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98" name="Google Shape;298;p28"/>
          <p:cNvSpPr txBox="1"/>
          <p:nvPr>
            <p:ph type="title"/>
          </p:nvPr>
        </p:nvSpPr>
        <p:spPr>
          <a:xfrm>
            <a:off x="2776788" y="27730"/>
            <a:ext cx="7411825" cy="1752599"/>
          </a:xfrm>
          <a:prstGeom prst="rect">
            <a:avLst/>
          </a:prstGeom>
          <a:noFill/>
          <a:ln>
            <a:noFill/>
          </a:ln>
        </p:spPr>
        <p:txBody>
          <a:bodyPr anchorCtr="0" anchor="ctr" bIns="45700" lIns="91425" spcFirstLastPara="1" rIns="91425" wrap="square" tIns="45700">
            <a:noAutofit/>
          </a:bodyPr>
          <a:lstStyle/>
          <a:p>
            <a:pPr indent="0" lvl="0" marL="0" rtl="0" algn="ctr">
              <a:lnSpc>
                <a:spcPct val="107000"/>
              </a:lnSpc>
              <a:spcBef>
                <a:spcPts val="0"/>
              </a:spcBef>
              <a:spcAft>
                <a:spcPts val="0"/>
              </a:spcAft>
              <a:buClr>
                <a:schemeClr val="lt1"/>
              </a:buClr>
              <a:buSzPts val="2800"/>
              <a:buFont typeface="Arial"/>
              <a:buNone/>
            </a:pPr>
            <a:r>
              <a:rPr b="0" i="0" lang="en-GB" sz="2800">
                <a:latin typeface="Arial"/>
                <a:ea typeface="Arial"/>
                <a:cs typeface="Arial"/>
                <a:sym typeface="Arial"/>
              </a:rPr>
              <a:t>Discussing and evaluating policies makes it clear what the organisation will do to keep children safe….</a:t>
            </a:r>
            <a:br>
              <a:rPr b="0" i="0" lang="en-GB" sz="2800">
                <a:latin typeface="Arial"/>
                <a:ea typeface="Arial"/>
                <a:cs typeface="Arial"/>
                <a:sym typeface="Arial"/>
              </a:rPr>
            </a:br>
            <a:r>
              <a:rPr lang="en-GB" sz="2800">
                <a:latin typeface="Arial"/>
                <a:ea typeface="Arial"/>
                <a:cs typeface="Arial"/>
                <a:sym typeface="Arial"/>
              </a:rPr>
              <a:t>1814347</a:t>
            </a:r>
            <a:endParaRPr sz="2800">
              <a:latin typeface="Arial"/>
              <a:ea typeface="Arial"/>
              <a:cs typeface="Arial"/>
              <a:sym typeface="Arial"/>
            </a:endParaRPr>
          </a:p>
        </p:txBody>
      </p:sp>
      <p:sp>
        <p:nvSpPr>
          <p:cNvPr id="299" name="Google Shape;299;p28"/>
          <p:cNvSpPr txBox="1"/>
          <p:nvPr>
            <p:ph idx="1" type="body"/>
          </p:nvPr>
        </p:nvSpPr>
        <p:spPr>
          <a:xfrm>
            <a:off x="7444766" y="4354356"/>
            <a:ext cx="5041175" cy="2307720"/>
          </a:xfrm>
          <a:prstGeom prst="rect">
            <a:avLst/>
          </a:prstGeom>
          <a:noFill/>
          <a:ln>
            <a:noFill/>
          </a:ln>
        </p:spPr>
        <p:txBody>
          <a:bodyPr anchorCtr="0" anchor="t" bIns="45700" lIns="91425" spcFirstLastPara="1" rIns="91425" wrap="square" tIns="45700">
            <a:noAutofit/>
          </a:bodyPr>
          <a:lstStyle/>
          <a:p>
            <a:pPr indent="0" lvl="0" marL="0" rtl="0" algn="l">
              <a:lnSpc>
                <a:spcPct val="90000"/>
              </a:lnSpc>
              <a:spcBef>
                <a:spcPts val="0"/>
              </a:spcBef>
              <a:spcAft>
                <a:spcPts val="0"/>
              </a:spcAft>
              <a:buSzPts val="3219"/>
              <a:buNone/>
            </a:pPr>
            <a:r>
              <a:t/>
            </a:r>
            <a:endParaRPr b="0" i="0" sz="2220">
              <a:latin typeface="Arial"/>
              <a:ea typeface="Arial"/>
              <a:cs typeface="Arial"/>
              <a:sym typeface="Arial"/>
            </a:endParaRPr>
          </a:p>
          <a:p>
            <a:pPr indent="0" lvl="0" marL="0" rtl="0" algn="l">
              <a:lnSpc>
                <a:spcPct val="90000"/>
              </a:lnSpc>
              <a:spcBef>
                <a:spcPts val="1044"/>
              </a:spcBef>
              <a:spcAft>
                <a:spcPts val="0"/>
              </a:spcAft>
              <a:buSzPts val="3219"/>
              <a:buNone/>
            </a:pPr>
            <a:r>
              <a:rPr b="0" i="0" lang="en-GB" sz="2220">
                <a:latin typeface="Calibri"/>
                <a:ea typeface="Calibri"/>
                <a:cs typeface="Calibri"/>
                <a:sym typeface="Calibri"/>
              </a:rPr>
              <a:t>(Civil injunctions and criminal behaviour orders, 2020)</a:t>
            </a:r>
            <a:endParaRPr/>
          </a:p>
          <a:p>
            <a:pPr indent="0" lvl="0" marL="0" rtl="0" algn="l">
              <a:lnSpc>
                <a:spcPct val="90000"/>
              </a:lnSpc>
              <a:spcBef>
                <a:spcPts val="1044"/>
              </a:spcBef>
              <a:spcAft>
                <a:spcPts val="0"/>
              </a:spcAft>
              <a:buSzPts val="3219"/>
              <a:buNone/>
            </a:pPr>
            <a:br>
              <a:rPr b="0" i="0" lang="en-GB" sz="2220">
                <a:latin typeface="Calibri"/>
                <a:ea typeface="Calibri"/>
                <a:cs typeface="Calibri"/>
                <a:sym typeface="Calibri"/>
              </a:rPr>
            </a:br>
            <a:r>
              <a:rPr b="0" i="0" lang="en-GB" sz="2220">
                <a:latin typeface="Calibri"/>
                <a:ea typeface="Calibri"/>
                <a:cs typeface="Calibri"/>
                <a:sym typeface="Calibri"/>
              </a:rPr>
              <a:t>(Safeguarding children and child protection | NSPCC Learning, 2020)</a:t>
            </a:r>
            <a:endParaRPr/>
          </a:p>
          <a:p>
            <a:pPr indent="0" lvl="0" marL="0" rtl="0" algn="l">
              <a:lnSpc>
                <a:spcPct val="90000"/>
              </a:lnSpc>
              <a:spcBef>
                <a:spcPts val="1044"/>
              </a:spcBef>
              <a:spcAft>
                <a:spcPts val="0"/>
              </a:spcAft>
              <a:buSzPts val="3219"/>
              <a:buNone/>
            </a:pPr>
            <a:r>
              <a:t/>
            </a:r>
            <a:endParaRPr b="0" i="0" sz="2220">
              <a:latin typeface="Arial"/>
              <a:ea typeface="Arial"/>
              <a:cs typeface="Arial"/>
              <a:sym typeface="Arial"/>
            </a:endParaRPr>
          </a:p>
          <a:p>
            <a:pPr indent="0" lvl="0" marL="0" rtl="0" algn="l">
              <a:lnSpc>
                <a:spcPct val="90000"/>
              </a:lnSpc>
              <a:spcBef>
                <a:spcPts val="970"/>
              </a:spcBef>
              <a:spcAft>
                <a:spcPts val="0"/>
              </a:spcAft>
              <a:buSzPts val="2683"/>
              <a:buNone/>
            </a:pPr>
            <a:r>
              <a:t/>
            </a:r>
            <a:endParaRPr b="0" i="0" sz="1850">
              <a:latin typeface="Arial"/>
              <a:ea typeface="Arial"/>
              <a:cs typeface="Arial"/>
              <a:sym typeface="Arial"/>
            </a:endParaRPr>
          </a:p>
        </p:txBody>
      </p:sp>
      <p:sp>
        <p:nvSpPr>
          <p:cNvPr id="300" name="Google Shape;300;p28"/>
          <p:cNvSpPr txBox="1"/>
          <p:nvPr/>
        </p:nvSpPr>
        <p:spPr>
          <a:xfrm>
            <a:off x="180083" y="5064911"/>
            <a:ext cx="6654794" cy="1908215"/>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lt1"/>
              </a:buClr>
              <a:buSzPts val="2000"/>
              <a:buFont typeface="Arial"/>
              <a:buNone/>
            </a:pPr>
            <a:r>
              <a:rPr b="0" i="0" lang="en-GB" sz="2000">
                <a:solidFill>
                  <a:schemeClr val="lt1"/>
                </a:solidFill>
                <a:latin typeface="Arial"/>
                <a:ea typeface="Arial"/>
                <a:cs typeface="Arial"/>
                <a:sym typeface="Arial"/>
              </a:rPr>
              <a:t>The basics will be the same across the board however, the agencies for referrals would be different. </a:t>
            </a:r>
            <a:endParaRPr/>
          </a:p>
          <a:p>
            <a:pPr indent="0" lvl="0" marL="0" marR="0" rtl="0" algn="l">
              <a:spcBef>
                <a:spcPts val="0"/>
              </a:spcBef>
              <a:spcAft>
                <a:spcPts val="0"/>
              </a:spcAft>
              <a:buClr>
                <a:schemeClr val="lt1"/>
              </a:buClr>
              <a:buSzPts val="2000"/>
              <a:buFont typeface="Arial"/>
              <a:buNone/>
            </a:pPr>
            <a:r>
              <a:rPr b="0" i="0" lang="en-GB" sz="2000">
                <a:solidFill>
                  <a:schemeClr val="lt1"/>
                </a:solidFill>
                <a:latin typeface="Arial"/>
                <a:ea typeface="Arial"/>
                <a:cs typeface="Arial"/>
                <a:sym typeface="Arial"/>
              </a:rPr>
              <a:t>Depending on their needs will depend on the support, the culture and where they live will also have an impact on their circumstances. </a:t>
            </a:r>
            <a:endParaRPr/>
          </a:p>
          <a:p>
            <a:pPr indent="0" lvl="0" marL="0" marR="0" rtl="0" algn="l">
              <a:spcBef>
                <a:spcPts val="0"/>
              </a:spcBef>
              <a:spcAft>
                <a:spcPts val="0"/>
              </a:spcAft>
              <a:buNone/>
            </a:pPr>
            <a:r>
              <a:t/>
            </a:r>
            <a:endParaRPr sz="1800">
              <a:solidFill>
                <a:schemeClr val="lt1"/>
              </a:solidFill>
              <a:latin typeface="Corbel"/>
              <a:ea typeface="Corbel"/>
              <a:cs typeface="Corbel"/>
              <a:sym typeface="Corbel"/>
            </a:endParaRPr>
          </a:p>
        </p:txBody>
      </p:sp>
      <p:sp>
        <p:nvSpPr>
          <p:cNvPr id="301" name="Google Shape;301;p28"/>
          <p:cNvSpPr txBox="1"/>
          <p:nvPr/>
        </p:nvSpPr>
        <p:spPr>
          <a:xfrm>
            <a:off x="480600" y="1866743"/>
            <a:ext cx="6754091" cy="1200329"/>
          </a:xfrm>
          <a:prstGeom prst="rect">
            <a:avLst/>
          </a:prstGeom>
          <a:noFill/>
          <a:ln>
            <a:noFill/>
          </a:ln>
        </p:spPr>
        <p:txBody>
          <a:bodyPr anchorCtr="0" anchor="t" bIns="45700" lIns="91425" spcFirstLastPara="1" rIns="91425" wrap="square" tIns="45700">
            <a:noAutofit/>
          </a:bodyPr>
          <a:lstStyle/>
          <a:p>
            <a:pPr indent="-285750" lvl="0" marL="285750" marR="0" rtl="0" algn="l">
              <a:spcBef>
                <a:spcPts val="0"/>
              </a:spcBef>
              <a:spcAft>
                <a:spcPts val="0"/>
              </a:spcAft>
              <a:buClr>
                <a:schemeClr val="lt1"/>
              </a:buClr>
              <a:buSzPts val="2400"/>
              <a:buFont typeface="Arial"/>
              <a:buChar char="•"/>
            </a:pPr>
            <a:r>
              <a:rPr lang="en-GB" sz="2400">
                <a:solidFill>
                  <a:schemeClr val="lt1"/>
                </a:solidFill>
                <a:latin typeface="Arial"/>
                <a:ea typeface="Arial"/>
                <a:cs typeface="Arial"/>
                <a:sym typeface="Arial"/>
              </a:rPr>
              <a:t>U</a:t>
            </a:r>
            <a:r>
              <a:rPr b="0" i="0" lang="en-GB" sz="2400">
                <a:solidFill>
                  <a:schemeClr val="lt1"/>
                </a:solidFill>
                <a:latin typeface="Arial"/>
                <a:ea typeface="Arial"/>
                <a:cs typeface="Arial"/>
                <a:sym typeface="Arial"/>
              </a:rPr>
              <a:t>nderstanding why children may stay quiet about abuse</a:t>
            </a:r>
            <a:endParaRPr/>
          </a:p>
          <a:p>
            <a:pPr indent="0" lvl="0" marL="0" marR="0" rtl="0" algn="l">
              <a:spcBef>
                <a:spcPts val="0"/>
              </a:spcBef>
              <a:spcAft>
                <a:spcPts val="0"/>
              </a:spcAft>
              <a:buNone/>
            </a:pPr>
            <a:r>
              <a:t/>
            </a:r>
            <a:endParaRPr sz="2400">
              <a:solidFill>
                <a:schemeClr val="lt1"/>
              </a:solidFill>
              <a:latin typeface="Corbel"/>
              <a:ea typeface="Corbel"/>
              <a:cs typeface="Corbel"/>
              <a:sym typeface="Corbel"/>
            </a:endParaRPr>
          </a:p>
        </p:txBody>
      </p:sp>
      <p:sp>
        <p:nvSpPr>
          <p:cNvPr id="302" name="Google Shape;302;p28"/>
          <p:cNvSpPr txBox="1"/>
          <p:nvPr/>
        </p:nvSpPr>
        <p:spPr>
          <a:xfrm>
            <a:off x="491973" y="2880880"/>
            <a:ext cx="3834245" cy="830997"/>
          </a:xfrm>
          <a:prstGeom prst="rect">
            <a:avLst/>
          </a:prstGeom>
          <a:noFill/>
          <a:ln>
            <a:noFill/>
          </a:ln>
        </p:spPr>
        <p:txBody>
          <a:bodyPr anchorCtr="0" anchor="t" bIns="45700" lIns="91425" spcFirstLastPara="1" rIns="91425" wrap="square" tIns="45700">
            <a:noAutofit/>
          </a:bodyPr>
          <a:lstStyle/>
          <a:p>
            <a:pPr indent="-285750" lvl="0" marL="285750" marR="0" rtl="0" algn="l">
              <a:spcBef>
                <a:spcPts val="0"/>
              </a:spcBef>
              <a:spcAft>
                <a:spcPts val="0"/>
              </a:spcAft>
              <a:buClr>
                <a:schemeClr val="lt1"/>
              </a:buClr>
              <a:buSzPts val="2400"/>
              <a:buFont typeface="Arial"/>
              <a:buChar char="•"/>
            </a:pPr>
            <a:r>
              <a:rPr lang="en-GB" sz="2400">
                <a:solidFill>
                  <a:schemeClr val="lt1"/>
                </a:solidFill>
                <a:latin typeface="Arial"/>
                <a:ea typeface="Arial"/>
                <a:cs typeface="Arial"/>
                <a:sym typeface="Arial"/>
              </a:rPr>
              <a:t>K</a:t>
            </a:r>
            <a:r>
              <a:rPr b="0" i="0" lang="en-GB" sz="2400">
                <a:solidFill>
                  <a:schemeClr val="lt1"/>
                </a:solidFill>
                <a:latin typeface="Arial"/>
                <a:ea typeface="Arial"/>
                <a:cs typeface="Arial"/>
                <a:sym typeface="Arial"/>
              </a:rPr>
              <a:t>eeping children safe</a:t>
            </a:r>
            <a:endParaRPr/>
          </a:p>
          <a:p>
            <a:pPr indent="0" lvl="0" marL="0" marR="0" rtl="0" algn="l">
              <a:spcBef>
                <a:spcPts val="0"/>
              </a:spcBef>
              <a:spcAft>
                <a:spcPts val="0"/>
              </a:spcAft>
              <a:buNone/>
            </a:pPr>
            <a:r>
              <a:t/>
            </a:r>
            <a:endParaRPr sz="2400">
              <a:solidFill>
                <a:schemeClr val="lt1"/>
              </a:solidFill>
              <a:latin typeface="Corbel"/>
              <a:ea typeface="Corbel"/>
              <a:cs typeface="Corbel"/>
              <a:sym typeface="Corbel"/>
            </a:endParaRPr>
          </a:p>
        </p:txBody>
      </p:sp>
      <p:sp>
        <p:nvSpPr>
          <p:cNvPr id="303" name="Google Shape;303;p28"/>
          <p:cNvSpPr txBox="1"/>
          <p:nvPr/>
        </p:nvSpPr>
        <p:spPr>
          <a:xfrm>
            <a:off x="480600" y="3639668"/>
            <a:ext cx="6286285" cy="738664"/>
          </a:xfrm>
          <a:prstGeom prst="rect">
            <a:avLst/>
          </a:prstGeom>
          <a:noFill/>
          <a:ln>
            <a:noFill/>
          </a:ln>
        </p:spPr>
        <p:txBody>
          <a:bodyPr anchorCtr="0" anchor="t" bIns="45700" lIns="91425" spcFirstLastPara="1" rIns="91425" wrap="square" tIns="45700">
            <a:noAutofit/>
          </a:bodyPr>
          <a:lstStyle/>
          <a:p>
            <a:pPr indent="-285750" lvl="0" marL="285750" marR="0" rtl="0" algn="l">
              <a:spcBef>
                <a:spcPts val="0"/>
              </a:spcBef>
              <a:spcAft>
                <a:spcPts val="0"/>
              </a:spcAft>
              <a:buClr>
                <a:schemeClr val="lt1"/>
              </a:buClr>
              <a:buSzPts val="2400"/>
              <a:buFont typeface="Arial"/>
              <a:buChar char="•"/>
            </a:pPr>
            <a:r>
              <a:rPr lang="en-GB" sz="2400">
                <a:solidFill>
                  <a:schemeClr val="lt1"/>
                </a:solidFill>
                <a:latin typeface="Arial"/>
                <a:ea typeface="Arial"/>
                <a:cs typeface="Arial"/>
                <a:sym typeface="Arial"/>
              </a:rPr>
              <a:t>R</a:t>
            </a:r>
            <a:r>
              <a:rPr b="0" i="0" lang="en-GB" sz="2400">
                <a:solidFill>
                  <a:schemeClr val="lt1"/>
                </a:solidFill>
                <a:latin typeface="Arial"/>
                <a:ea typeface="Arial"/>
                <a:cs typeface="Arial"/>
                <a:sym typeface="Arial"/>
              </a:rPr>
              <a:t>espond to children protection concerns</a:t>
            </a:r>
            <a:endParaRPr/>
          </a:p>
          <a:p>
            <a:pPr indent="0" lvl="0" marL="0" marR="0" rtl="0" algn="l">
              <a:spcBef>
                <a:spcPts val="0"/>
              </a:spcBef>
              <a:spcAft>
                <a:spcPts val="0"/>
              </a:spcAft>
              <a:buNone/>
            </a:pPr>
            <a:r>
              <a:t/>
            </a:r>
            <a:endParaRPr sz="1800">
              <a:solidFill>
                <a:schemeClr val="lt1"/>
              </a:solidFill>
              <a:latin typeface="Corbel"/>
              <a:ea typeface="Corbel"/>
              <a:cs typeface="Corbel"/>
              <a:sym typeface="Corbel"/>
            </a:endParaRPr>
          </a:p>
        </p:txBody>
      </p:sp>
      <p:sp>
        <p:nvSpPr>
          <p:cNvPr id="304" name="Google Shape;304;p28"/>
          <p:cNvSpPr txBox="1"/>
          <p:nvPr/>
        </p:nvSpPr>
        <p:spPr>
          <a:xfrm>
            <a:off x="454951" y="4301012"/>
            <a:ext cx="4766971" cy="738664"/>
          </a:xfrm>
          <a:prstGeom prst="rect">
            <a:avLst/>
          </a:prstGeom>
          <a:noFill/>
          <a:ln>
            <a:noFill/>
          </a:ln>
        </p:spPr>
        <p:txBody>
          <a:bodyPr anchorCtr="0" anchor="t" bIns="45700" lIns="91425" spcFirstLastPara="1" rIns="91425" wrap="square" tIns="45700">
            <a:noAutofit/>
          </a:bodyPr>
          <a:lstStyle/>
          <a:p>
            <a:pPr indent="-285750" lvl="0" marL="285750" marR="0" rtl="0" algn="l">
              <a:spcBef>
                <a:spcPts val="0"/>
              </a:spcBef>
              <a:spcAft>
                <a:spcPts val="0"/>
              </a:spcAft>
              <a:buClr>
                <a:schemeClr val="lt1"/>
              </a:buClr>
              <a:buSzPts val="2400"/>
              <a:buFont typeface="Arial"/>
              <a:buChar char="•"/>
            </a:pPr>
            <a:r>
              <a:rPr b="0" i="0" lang="en-GB" sz="2400">
                <a:solidFill>
                  <a:schemeClr val="lt1"/>
                </a:solidFill>
                <a:latin typeface="Arial"/>
                <a:ea typeface="Arial"/>
                <a:cs typeface="Arial"/>
                <a:sym typeface="Arial"/>
              </a:rPr>
              <a:t>Neglect and financial strain </a:t>
            </a:r>
            <a:endParaRPr/>
          </a:p>
          <a:p>
            <a:pPr indent="0" lvl="0" marL="0" marR="0" rtl="0" algn="l">
              <a:spcBef>
                <a:spcPts val="0"/>
              </a:spcBef>
              <a:spcAft>
                <a:spcPts val="0"/>
              </a:spcAft>
              <a:buNone/>
            </a:pPr>
            <a:r>
              <a:t/>
            </a:r>
            <a:endParaRPr sz="1800">
              <a:solidFill>
                <a:schemeClr val="lt1"/>
              </a:solidFill>
              <a:latin typeface="Corbel"/>
              <a:ea typeface="Corbel"/>
              <a:cs typeface="Corbel"/>
              <a:sym typeface="Corbe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01"/>
                                        </p:tgtEl>
                                        <p:attrNameLst>
                                          <p:attrName>style.visibility</p:attrName>
                                        </p:attrNameLst>
                                      </p:cBhvr>
                                      <p:to>
                                        <p:strVal val="visible"/>
                                      </p:to>
                                    </p:set>
                                    <p:animEffect filter="fade" transition="in">
                                      <p:cBhvr>
                                        <p:cTn dur="1000"/>
                                        <p:tgtEl>
                                          <p:spTgt spid="301"/>
                                        </p:tgtEl>
                                      </p:cBhvr>
                                    </p:animEffect>
                                  </p:childTnLst>
                                </p:cTn>
                              </p:par>
                            </p:childTnLst>
                          </p:cTn>
                        </p:par>
                        <p:par>
                          <p:cTn fill="hold">
                            <p:stCondLst>
                              <p:cond delay="1000"/>
                            </p:stCondLst>
                            <p:childTnLst>
                              <p:par>
                                <p:cTn fill="hold" nodeType="afterEffect" presetClass="entr" presetID="10" presetSubtype="0">
                                  <p:stCondLst>
                                    <p:cond delay="0"/>
                                  </p:stCondLst>
                                  <p:childTnLst>
                                    <p:set>
                                      <p:cBhvr>
                                        <p:cTn dur="1" fill="hold">
                                          <p:stCondLst>
                                            <p:cond delay="0"/>
                                          </p:stCondLst>
                                        </p:cTn>
                                        <p:tgtEl>
                                          <p:spTgt spid="302"/>
                                        </p:tgtEl>
                                        <p:attrNameLst>
                                          <p:attrName>style.visibility</p:attrName>
                                        </p:attrNameLst>
                                      </p:cBhvr>
                                      <p:to>
                                        <p:strVal val="visible"/>
                                      </p:to>
                                    </p:set>
                                    <p:animEffect filter="fade" transition="in">
                                      <p:cBhvr>
                                        <p:cTn dur="1000"/>
                                        <p:tgtEl>
                                          <p:spTgt spid="302"/>
                                        </p:tgtEl>
                                      </p:cBhvr>
                                    </p:animEffect>
                                  </p:childTnLst>
                                </p:cTn>
                              </p:par>
                            </p:childTnLst>
                          </p:cTn>
                        </p:par>
                        <p:par>
                          <p:cTn fill="hold">
                            <p:stCondLst>
                              <p:cond delay="2000"/>
                            </p:stCondLst>
                            <p:childTnLst>
                              <p:par>
                                <p:cTn fill="hold" nodeType="afterEffect" presetClass="entr" presetID="10" presetSubtype="0">
                                  <p:stCondLst>
                                    <p:cond delay="0"/>
                                  </p:stCondLst>
                                  <p:childTnLst>
                                    <p:set>
                                      <p:cBhvr>
                                        <p:cTn dur="1" fill="hold">
                                          <p:stCondLst>
                                            <p:cond delay="0"/>
                                          </p:stCondLst>
                                        </p:cTn>
                                        <p:tgtEl>
                                          <p:spTgt spid="303"/>
                                        </p:tgtEl>
                                        <p:attrNameLst>
                                          <p:attrName>style.visibility</p:attrName>
                                        </p:attrNameLst>
                                      </p:cBhvr>
                                      <p:to>
                                        <p:strVal val="visible"/>
                                      </p:to>
                                    </p:set>
                                    <p:animEffect filter="fade" transition="in">
                                      <p:cBhvr>
                                        <p:cTn dur="1000"/>
                                        <p:tgtEl>
                                          <p:spTgt spid="303"/>
                                        </p:tgtEl>
                                      </p:cBhvr>
                                    </p:animEffect>
                                  </p:childTnLst>
                                </p:cTn>
                              </p:par>
                            </p:childTnLst>
                          </p:cTn>
                        </p:par>
                        <p:par>
                          <p:cTn fill="hold">
                            <p:stCondLst>
                              <p:cond delay="3000"/>
                            </p:stCondLst>
                            <p:childTnLst>
                              <p:par>
                                <p:cTn fill="hold" nodeType="afterEffect" presetClass="entr" presetID="2" presetSubtype="4">
                                  <p:stCondLst>
                                    <p:cond delay="0"/>
                                  </p:stCondLst>
                                  <p:childTnLst>
                                    <p:set>
                                      <p:cBhvr>
                                        <p:cTn dur="1" fill="hold">
                                          <p:stCondLst>
                                            <p:cond delay="0"/>
                                          </p:stCondLst>
                                        </p:cTn>
                                        <p:tgtEl>
                                          <p:spTgt spid="304"/>
                                        </p:tgtEl>
                                        <p:attrNameLst>
                                          <p:attrName>style.visibility</p:attrName>
                                        </p:attrNameLst>
                                      </p:cBhvr>
                                      <p:to>
                                        <p:strVal val="visible"/>
                                      </p:to>
                                    </p:set>
                                    <p:anim calcmode="lin" valueType="num">
                                      <p:cBhvr additive="base">
                                        <p:cTn dur="500"/>
                                        <p:tgtEl>
                                          <p:spTgt spid="304"/>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2"/>
        </a:solidFill>
      </p:bgPr>
    </p:bg>
    <p:spTree>
      <p:nvGrpSpPr>
        <p:cNvPr id="308" name="Shape 308"/>
        <p:cNvGrpSpPr/>
        <p:nvPr/>
      </p:nvGrpSpPr>
      <p:grpSpPr>
        <a:xfrm>
          <a:off x="0" y="0"/>
          <a:ext cx="0" cy="0"/>
          <a:chOff x="0" y="0"/>
          <a:chExt cx="0" cy="0"/>
        </a:xfrm>
      </p:grpSpPr>
      <p:sp>
        <p:nvSpPr>
          <p:cNvPr id="309" name="Google Shape;309;p29"/>
          <p:cNvSpPr/>
          <p:nvPr/>
        </p:nvSpPr>
        <p:spPr>
          <a:xfrm>
            <a:off x="0" y="0"/>
            <a:ext cx="12192000" cy="6858000"/>
          </a:xfrm>
          <a:prstGeom prst="rect">
            <a:avLst/>
          </a:prstGeom>
          <a:solidFill>
            <a:schemeClr val="dk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orbel"/>
              <a:ea typeface="Corbel"/>
              <a:cs typeface="Corbel"/>
              <a:sym typeface="Corbel"/>
            </a:endParaRPr>
          </a:p>
        </p:txBody>
      </p:sp>
      <p:grpSp>
        <p:nvGrpSpPr>
          <p:cNvPr id="310" name="Google Shape;310;p29"/>
          <p:cNvGrpSpPr/>
          <p:nvPr/>
        </p:nvGrpSpPr>
        <p:grpSpPr>
          <a:xfrm flipH="1">
            <a:off x="6526211" y="0"/>
            <a:ext cx="5014912" cy="6862763"/>
            <a:chOff x="2928938" y="-4763"/>
            <a:chExt cx="5014912" cy="6862763"/>
          </a:xfrm>
        </p:grpSpPr>
        <p:sp>
          <p:nvSpPr>
            <p:cNvPr id="311" name="Google Shape;311;p29"/>
            <p:cNvSpPr/>
            <p:nvPr/>
          </p:nvSpPr>
          <p:spPr>
            <a:xfrm>
              <a:off x="3367088" y="-4763"/>
              <a:ext cx="1063625" cy="2782888"/>
            </a:xfrm>
            <a:custGeom>
              <a:rect b="b" l="l" r="r" t="t"/>
              <a:pathLst>
                <a:path extrusionOk="0" h="1753" w="670">
                  <a:moveTo>
                    <a:pt x="0" y="1696"/>
                  </a:moveTo>
                  <a:lnTo>
                    <a:pt x="225" y="1753"/>
                  </a:lnTo>
                  <a:lnTo>
                    <a:pt x="670" y="0"/>
                  </a:lnTo>
                  <a:lnTo>
                    <a:pt x="430" y="0"/>
                  </a:lnTo>
                  <a:lnTo>
                    <a:pt x="0" y="1696"/>
                  </a:lnTo>
                  <a:close/>
                </a:path>
              </a:pathLst>
            </a:custGeom>
            <a:solidFill>
              <a:schemeClr val="accent1"/>
            </a:solidFill>
            <a:ln>
              <a:noFill/>
            </a:ln>
          </p:spPr>
        </p:sp>
        <p:sp>
          <p:nvSpPr>
            <p:cNvPr id="312" name="Google Shape;312;p29"/>
            <p:cNvSpPr/>
            <p:nvPr/>
          </p:nvSpPr>
          <p:spPr>
            <a:xfrm>
              <a:off x="2928938" y="-4763"/>
              <a:ext cx="1035050" cy="2673350"/>
            </a:xfrm>
            <a:custGeom>
              <a:rect b="b" l="l" r="r" t="t"/>
              <a:pathLst>
                <a:path extrusionOk="0" h="1684" w="652">
                  <a:moveTo>
                    <a:pt x="225" y="1684"/>
                  </a:moveTo>
                  <a:lnTo>
                    <a:pt x="652" y="0"/>
                  </a:lnTo>
                  <a:lnTo>
                    <a:pt x="411" y="0"/>
                  </a:lnTo>
                  <a:lnTo>
                    <a:pt x="0" y="1627"/>
                  </a:lnTo>
                  <a:lnTo>
                    <a:pt x="219" y="1681"/>
                  </a:lnTo>
                  <a:lnTo>
                    <a:pt x="225" y="1684"/>
                  </a:lnTo>
                  <a:close/>
                </a:path>
              </a:pathLst>
            </a:custGeom>
            <a:solidFill>
              <a:srgbClr val="595959"/>
            </a:solidFill>
            <a:ln>
              <a:noFill/>
            </a:ln>
          </p:spPr>
        </p:sp>
        <p:sp>
          <p:nvSpPr>
            <p:cNvPr id="313" name="Google Shape;313;p29"/>
            <p:cNvSpPr/>
            <p:nvPr/>
          </p:nvSpPr>
          <p:spPr>
            <a:xfrm>
              <a:off x="2928938" y="2582862"/>
              <a:ext cx="2693987" cy="4275138"/>
            </a:xfrm>
            <a:custGeom>
              <a:rect b="b" l="l" r="r" t="t"/>
              <a:pathLst>
                <a:path extrusionOk="0" h="2693" w="1697">
                  <a:moveTo>
                    <a:pt x="0" y="0"/>
                  </a:moveTo>
                  <a:lnTo>
                    <a:pt x="1622" y="2693"/>
                  </a:lnTo>
                  <a:lnTo>
                    <a:pt x="1697" y="2693"/>
                  </a:lnTo>
                  <a:lnTo>
                    <a:pt x="0" y="0"/>
                  </a:lnTo>
                  <a:close/>
                </a:path>
              </a:pathLst>
            </a:custGeom>
            <a:solidFill>
              <a:srgbClr val="262626"/>
            </a:solidFill>
            <a:ln>
              <a:noFill/>
            </a:ln>
          </p:spPr>
        </p:sp>
        <p:sp>
          <p:nvSpPr>
            <p:cNvPr id="314" name="Google Shape;314;p29"/>
            <p:cNvSpPr/>
            <p:nvPr/>
          </p:nvSpPr>
          <p:spPr>
            <a:xfrm>
              <a:off x="3371850" y="2692400"/>
              <a:ext cx="3332162" cy="4165600"/>
            </a:xfrm>
            <a:custGeom>
              <a:rect b="b" l="l" r="r" t="t"/>
              <a:pathLst>
                <a:path extrusionOk="0" h="2624" w="2099">
                  <a:moveTo>
                    <a:pt x="2099" y="2624"/>
                  </a:moveTo>
                  <a:lnTo>
                    <a:pt x="0" y="0"/>
                  </a:lnTo>
                  <a:lnTo>
                    <a:pt x="2021" y="2624"/>
                  </a:lnTo>
                  <a:lnTo>
                    <a:pt x="2099" y="2624"/>
                  </a:lnTo>
                  <a:close/>
                </a:path>
              </a:pathLst>
            </a:custGeom>
            <a:solidFill>
              <a:srgbClr val="0B5982"/>
            </a:solidFill>
            <a:ln>
              <a:noFill/>
            </a:ln>
          </p:spPr>
        </p:sp>
        <p:sp>
          <p:nvSpPr>
            <p:cNvPr id="315" name="Google Shape;315;p29"/>
            <p:cNvSpPr/>
            <p:nvPr/>
          </p:nvSpPr>
          <p:spPr>
            <a:xfrm>
              <a:off x="3367088" y="2687637"/>
              <a:ext cx="4576762" cy="4170363"/>
            </a:xfrm>
            <a:custGeom>
              <a:rect b="b" l="l" r="r" t="t"/>
              <a:pathLst>
                <a:path extrusionOk="0" h="2627" w="2883">
                  <a:moveTo>
                    <a:pt x="0" y="0"/>
                  </a:moveTo>
                  <a:lnTo>
                    <a:pt x="3" y="3"/>
                  </a:lnTo>
                  <a:lnTo>
                    <a:pt x="2102" y="2627"/>
                  </a:lnTo>
                  <a:lnTo>
                    <a:pt x="2883" y="2627"/>
                  </a:lnTo>
                  <a:lnTo>
                    <a:pt x="225" y="57"/>
                  </a:lnTo>
                  <a:lnTo>
                    <a:pt x="0" y="0"/>
                  </a:lnTo>
                  <a:close/>
                </a:path>
              </a:pathLst>
            </a:custGeom>
            <a:solidFill>
              <a:srgbClr val="1186C3"/>
            </a:solidFill>
            <a:ln>
              <a:noFill/>
            </a:ln>
          </p:spPr>
        </p:sp>
        <p:sp>
          <p:nvSpPr>
            <p:cNvPr id="316" name="Google Shape;316;p29"/>
            <p:cNvSpPr/>
            <p:nvPr/>
          </p:nvSpPr>
          <p:spPr>
            <a:xfrm>
              <a:off x="2928938" y="2578100"/>
              <a:ext cx="3584575" cy="4279900"/>
            </a:xfrm>
            <a:custGeom>
              <a:rect b="b" l="l" r="r" t="t"/>
              <a:pathLst>
                <a:path extrusionOk="0" h="2696" w="2258">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317" name="Google Shape;317;p29"/>
          <p:cNvSpPr txBox="1"/>
          <p:nvPr>
            <p:ph type="title"/>
          </p:nvPr>
        </p:nvSpPr>
        <p:spPr>
          <a:xfrm>
            <a:off x="-687946" y="124574"/>
            <a:ext cx="7411825" cy="1752599"/>
          </a:xfrm>
          <a:prstGeom prst="rect">
            <a:avLst/>
          </a:prstGeom>
          <a:noFill/>
          <a:ln>
            <a:noFill/>
          </a:ln>
        </p:spPr>
        <p:txBody>
          <a:bodyPr anchorCtr="0" anchor="ctr" bIns="45700" lIns="91425" spcFirstLastPara="1" rIns="91425" wrap="square" tIns="45700">
            <a:noAutofit/>
          </a:bodyPr>
          <a:lstStyle/>
          <a:p>
            <a:pPr indent="0" lvl="0" marL="0" rtl="0" algn="ctr">
              <a:spcBef>
                <a:spcPts val="0"/>
              </a:spcBef>
              <a:spcAft>
                <a:spcPts val="0"/>
              </a:spcAft>
              <a:buClr>
                <a:schemeClr val="lt1"/>
              </a:buClr>
              <a:buSzPts val="2400"/>
              <a:buFont typeface="Arial"/>
              <a:buNone/>
            </a:pPr>
            <a:r>
              <a:rPr b="0" i="0" lang="en-GB" sz="2400">
                <a:latin typeface="Arial"/>
                <a:ea typeface="Arial"/>
                <a:cs typeface="Arial"/>
                <a:sym typeface="Arial"/>
              </a:rPr>
              <a:t>Discussing and evaluating and the case management…</a:t>
            </a:r>
            <a:br>
              <a:rPr b="0" i="0" lang="en-GB" sz="2400">
                <a:latin typeface="Arial"/>
                <a:ea typeface="Arial"/>
                <a:cs typeface="Arial"/>
                <a:sym typeface="Arial"/>
              </a:rPr>
            </a:br>
            <a:r>
              <a:rPr lang="en-GB" sz="2400">
                <a:latin typeface="Arial"/>
                <a:ea typeface="Arial"/>
                <a:cs typeface="Arial"/>
                <a:sym typeface="Arial"/>
              </a:rPr>
              <a:t>1709434</a:t>
            </a:r>
            <a:br>
              <a:rPr lang="en-GB" sz="2400">
                <a:latin typeface="Arial"/>
                <a:ea typeface="Arial"/>
                <a:cs typeface="Arial"/>
                <a:sym typeface="Arial"/>
              </a:rPr>
            </a:br>
            <a:endParaRPr sz="2400">
              <a:latin typeface="Arial"/>
              <a:ea typeface="Arial"/>
              <a:cs typeface="Arial"/>
              <a:sym typeface="Arial"/>
            </a:endParaRPr>
          </a:p>
        </p:txBody>
      </p:sp>
      <p:sp>
        <p:nvSpPr>
          <p:cNvPr id="318" name="Google Shape;318;p29"/>
          <p:cNvSpPr txBox="1"/>
          <p:nvPr>
            <p:ph idx="1" type="body"/>
          </p:nvPr>
        </p:nvSpPr>
        <p:spPr>
          <a:xfrm>
            <a:off x="4419535" y="5087245"/>
            <a:ext cx="4787321" cy="1885805"/>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SzPts val="2900"/>
              <a:buNone/>
            </a:pPr>
            <a:r>
              <a:t/>
            </a:r>
            <a:endParaRPr b="0" i="0" sz="2000">
              <a:latin typeface="Arial"/>
              <a:ea typeface="Arial"/>
              <a:cs typeface="Arial"/>
              <a:sym typeface="Arial"/>
            </a:endParaRPr>
          </a:p>
          <a:p>
            <a:pPr indent="0" lvl="0" marL="0" rtl="0" algn="l">
              <a:spcBef>
                <a:spcPts val="920"/>
              </a:spcBef>
              <a:spcAft>
                <a:spcPts val="0"/>
              </a:spcAft>
              <a:buSzPts val="2320"/>
              <a:buNone/>
            </a:pPr>
            <a:r>
              <a:rPr b="0" i="0" lang="en-GB" sz="1600">
                <a:latin typeface="Arial"/>
                <a:ea typeface="Arial"/>
                <a:cs typeface="Arial"/>
                <a:sym typeface="Arial"/>
              </a:rPr>
              <a:t>(Hutt, Rose, 2012).</a:t>
            </a:r>
            <a:endParaRPr/>
          </a:p>
          <a:p>
            <a:pPr indent="0" lvl="0" marL="0" rtl="0" algn="l">
              <a:spcBef>
                <a:spcPts val="920"/>
              </a:spcBef>
              <a:spcAft>
                <a:spcPts val="0"/>
              </a:spcAft>
              <a:buSzPts val="2320"/>
              <a:buNone/>
            </a:pPr>
            <a:r>
              <a:rPr b="0" i="0" lang="en-GB" sz="1600">
                <a:latin typeface="Arial"/>
                <a:ea typeface="Arial"/>
                <a:cs typeface="Arial"/>
                <a:sym typeface="Arial"/>
              </a:rPr>
              <a:t>(MDTS, 2018).</a:t>
            </a:r>
            <a:endParaRPr/>
          </a:p>
          <a:p>
            <a:pPr indent="0" lvl="0" marL="0" rtl="0" algn="l">
              <a:spcBef>
                <a:spcPts val="920"/>
              </a:spcBef>
              <a:spcAft>
                <a:spcPts val="0"/>
              </a:spcAft>
              <a:buSzPts val="2320"/>
              <a:buNone/>
            </a:pPr>
            <a:r>
              <a:rPr b="0" i="0" lang="en-GB" sz="1600">
                <a:latin typeface="Arial"/>
                <a:ea typeface="Arial"/>
                <a:cs typeface="Arial"/>
                <a:sym typeface="Arial"/>
              </a:rPr>
              <a:t>(Walsh, Osber, MAJ, 2002)</a:t>
            </a:r>
            <a:endParaRPr/>
          </a:p>
          <a:p>
            <a:pPr indent="0" lvl="0" marL="0" rtl="0" algn="l">
              <a:spcBef>
                <a:spcPts val="1000"/>
              </a:spcBef>
              <a:spcAft>
                <a:spcPts val="0"/>
              </a:spcAft>
              <a:buSzPts val="2900"/>
              <a:buNone/>
            </a:pPr>
            <a:r>
              <a:t/>
            </a:r>
            <a:endParaRPr b="0" i="0" sz="2000">
              <a:latin typeface="Arial"/>
              <a:ea typeface="Arial"/>
              <a:cs typeface="Arial"/>
              <a:sym typeface="Arial"/>
            </a:endParaRPr>
          </a:p>
          <a:p>
            <a:pPr indent="0" lvl="0" marL="0" rtl="0" algn="l">
              <a:spcBef>
                <a:spcPts val="1000"/>
              </a:spcBef>
              <a:spcAft>
                <a:spcPts val="0"/>
              </a:spcAft>
              <a:buSzPts val="2900"/>
              <a:buNone/>
            </a:pPr>
            <a:r>
              <a:t/>
            </a:r>
            <a:endParaRPr b="0" i="0" sz="2000">
              <a:latin typeface="Arial"/>
              <a:ea typeface="Arial"/>
              <a:cs typeface="Arial"/>
              <a:sym typeface="Arial"/>
            </a:endParaRPr>
          </a:p>
        </p:txBody>
      </p:sp>
      <p:sp>
        <p:nvSpPr>
          <p:cNvPr id="319" name="Google Shape;319;p29"/>
          <p:cNvSpPr txBox="1"/>
          <p:nvPr/>
        </p:nvSpPr>
        <p:spPr>
          <a:xfrm>
            <a:off x="286114" y="1502414"/>
            <a:ext cx="9038065" cy="1200329"/>
          </a:xfrm>
          <a:prstGeom prst="rect">
            <a:avLst/>
          </a:prstGeom>
          <a:noFill/>
          <a:ln>
            <a:noFill/>
          </a:ln>
        </p:spPr>
        <p:txBody>
          <a:bodyPr anchorCtr="0" anchor="t" bIns="45700" lIns="91425" spcFirstLastPara="1" rIns="91425" wrap="square" tIns="45700">
            <a:noAutofit/>
          </a:bodyPr>
          <a:lstStyle/>
          <a:p>
            <a:pPr indent="-285750" lvl="0" marL="285750" marR="0" rtl="0" algn="l">
              <a:spcBef>
                <a:spcPts val="0"/>
              </a:spcBef>
              <a:spcAft>
                <a:spcPts val="0"/>
              </a:spcAft>
              <a:buClr>
                <a:schemeClr val="lt1"/>
              </a:buClr>
              <a:buSzPts val="1800"/>
              <a:buFont typeface="Arial"/>
              <a:buChar char="•"/>
            </a:pPr>
            <a:r>
              <a:rPr b="0" i="0" lang="en-GB" sz="1800">
                <a:solidFill>
                  <a:schemeClr val="lt1"/>
                </a:solidFill>
                <a:latin typeface="Arial"/>
                <a:ea typeface="Arial"/>
                <a:cs typeface="Arial"/>
                <a:sym typeface="Arial"/>
              </a:rPr>
              <a:t>Discussing WHO work in the Case Management Initiatives?</a:t>
            </a:r>
            <a:endParaRPr/>
          </a:p>
          <a:p>
            <a:pPr indent="0" lvl="0" marL="0" marR="0" rtl="0" algn="l">
              <a:spcBef>
                <a:spcPts val="0"/>
              </a:spcBef>
              <a:spcAft>
                <a:spcPts val="0"/>
              </a:spcAft>
              <a:buNone/>
            </a:pPr>
            <a:r>
              <a:t/>
            </a:r>
            <a:endParaRPr b="0" i="0" sz="1800">
              <a:solidFill>
                <a:schemeClr val="lt1"/>
              </a:solidFill>
              <a:latin typeface="Arial"/>
              <a:ea typeface="Arial"/>
              <a:cs typeface="Arial"/>
              <a:sym typeface="Arial"/>
            </a:endParaRPr>
          </a:p>
          <a:p>
            <a:pPr indent="-285750" lvl="0" marL="285750" marR="0" rtl="0" algn="l">
              <a:spcBef>
                <a:spcPts val="0"/>
              </a:spcBef>
              <a:spcAft>
                <a:spcPts val="0"/>
              </a:spcAft>
              <a:buClr>
                <a:schemeClr val="lt1"/>
              </a:buClr>
              <a:buSzPts val="1800"/>
              <a:buFont typeface="Arial"/>
              <a:buChar char="•"/>
            </a:pPr>
            <a:r>
              <a:rPr b="0" i="0" lang="en-GB" sz="1800">
                <a:solidFill>
                  <a:schemeClr val="lt1"/>
                </a:solidFill>
                <a:latin typeface="Arial"/>
                <a:ea typeface="Arial"/>
                <a:cs typeface="Arial"/>
                <a:sym typeface="Arial"/>
              </a:rPr>
              <a:t> Evaluating WHO work in the Case Management Initiatives in this case study.</a:t>
            </a:r>
            <a:endParaRPr/>
          </a:p>
          <a:p>
            <a:pPr indent="0" lvl="0" marL="0" marR="0" rtl="0" algn="l">
              <a:spcBef>
                <a:spcPts val="0"/>
              </a:spcBef>
              <a:spcAft>
                <a:spcPts val="0"/>
              </a:spcAft>
              <a:buNone/>
            </a:pPr>
            <a:r>
              <a:t/>
            </a:r>
            <a:endParaRPr sz="1800">
              <a:solidFill>
                <a:schemeClr val="lt1"/>
              </a:solidFill>
              <a:latin typeface="Corbel"/>
              <a:ea typeface="Corbel"/>
              <a:cs typeface="Corbel"/>
              <a:sym typeface="Corbel"/>
            </a:endParaRPr>
          </a:p>
        </p:txBody>
      </p:sp>
      <p:sp>
        <p:nvSpPr>
          <p:cNvPr id="320" name="Google Shape;320;p29"/>
          <p:cNvSpPr txBox="1"/>
          <p:nvPr/>
        </p:nvSpPr>
        <p:spPr>
          <a:xfrm>
            <a:off x="224385" y="2816485"/>
            <a:ext cx="8390299" cy="1477328"/>
          </a:xfrm>
          <a:prstGeom prst="rect">
            <a:avLst/>
          </a:prstGeom>
          <a:noFill/>
          <a:ln>
            <a:noFill/>
          </a:ln>
        </p:spPr>
        <p:txBody>
          <a:bodyPr anchorCtr="0" anchor="t" bIns="45700" lIns="91425" spcFirstLastPara="1" rIns="91425" wrap="square" tIns="45700">
            <a:noAutofit/>
          </a:bodyPr>
          <a:lstStyle/>
          <a:p>
            <a:pPr indent="-285750" lvl="0" marL="285750" marR="0" rtl="0" algn="l">
              <a:spcBef>
                <a:spcPts val="0"/>
              </a:spcBef>
              <a:spcAft>
                <a:spcPts val="0"/>
              </a:spcAft>
              <a:buClr>
                <a:schemeClr val="lt1"/>
              </a:buClr>
              <a:buSzPts val="1800"/>
              <a:buFont typeface="Arial"/>
              <a:buChar char="•"/>
            </a:pPr>
            <a:r>
              <a:rPr b="0" i="0" lang="en-GB" sz="1800">
                <a:solidFill>
                  <a:schemeClr val="lt1"/>
                </a:solidFill>
                <a:latin typeface="Arial"/>
                <a:ea typeface="Arial"/>
                <a:cs typeface="Arial"/>
                <a:sym typeface="Arial"/>
              </a:rPr>
              <a:t>Discussing Where can you find the Case Management initiative.</a:t>
            </a:r>
            <a:endParaRPr/>
          </a:p>
          <a:p>
            <a:pPr indent="0" lvl="0" marL="0" marR="0" rtl="0" algn="l">
              <a:spcBef>
                <a:spcPts val="0"/>
              </a:spcBef>
              <a:spcAft>
                <a:spcPts val="0"/>
              </a:spcAft>
              <a:buNone/>
            </a:pPr>
            <a:r>
              <a:t/>
            </a:r>
            <a:endParaRPr b="0" i="0" sz="1800">
              <a:solidFill>
                <a:schemeClr val="lt1"/>
              </a:solidFill>
              <a:latin typeface="Arial"/>
              <a:ea typeface="Arial"/>
              <a:cs typeface="Arial"/>
              <a:sym typeface="Arial"/>
            </a:endParaRPr>
          </a:p>
          <a:p>
            <a:pPr indent="-285750" lvl="0" marL="285750" marR="0" rtl="0" algn="l">
              <a:spcBef>
                <a:spcPts val="0"/>
              </a:spcBef>
              <a:spcAft>
                <a:spcPts val="0"/>
              </a:spcAft>
              <a:buClr>
                <a:schemeClr val="lt1"/>
              </a:buClr>
              <a:buSzPts val="1800"/>
              <a:buFont typeface="Arial"/>
              <a:buChar char="•"/>
            </a:pPr>
            <a:r>
              <a:rPr b="0" i="0" lang="en-GB" sz="1800">
                <a:solidFill>
                  <a:schemeClr val="lt1"/>
                </a:solidFill>
                <a:latin typeface="Arial"/>
                <a:ea typeface="Arial"/>
                <a:cs typeface="Arial"/>
                <a:sym typeface="Arial"/>
              </a:rPr>
              <a:t> Evaluating Where can you find the Case Management initiative in this case study.</a:t>
            </a:r>
            <a:endParaRPr/>
          </a:p>
          <a:p>
            <a:pPr indent="0" lvl="0" marL="0" marR="0" rtl="0" algn="l">
              <a:spcBef>
                <a:spcPts val="0"/>
              </a:spcBef>
              <a:spcAft>
                <a:spcPts val="0"/>
              </a:spcAft>
              <a:buNone/>
            </a:pPr>
            <a:r>
              <a:t/>
            </a:r>
            <a:endParaRPr sz="1800">
              <a:solidFill>
                <a:schemeClr val="lt1"/>
              </a:solidFill>
              <a:latin typeface="Corbel"/>
              <a:ea typeface="Corbel"/>
              <a:cs typeface="Corbel"/>
              <a:sym typeface="Corbel"/>
            </a:endParaRPr>
          </a:p>
        </p:txBody>
      </p:sp>
      <p:sp>
        <p:nvSpPr>
          <p:cNvPr id="321" name="Google Shape;321;p29"/>
          <p:cNvSpPr txBox="1"/>
          <p:nvPr/>
        </p:nvSpPr>
        <p:spPr>
          <a:xfrm>
            <a:off x="166902" y="4321537"/>
            <a:ext cx="8060315" cy="1477328"/>
          </a:xfrm>
          <a:prstGeom prst="rect">
            <a:avLst/>
          </a:prstGeom>
          <a:noFill/>
          <a:ln>
            <a:noFill/>
          </a:ln>
        </p:spPr>
        <p:txBody>
          <a:bodyPr anchorCtr="0" anchor="t" bIns="45700" lIns="91425" spcFirstLastPara="1" rIns="91425" wrap="square" tIns="45700">
            <a:noAutofit/>
          </a:bodyPr>
          <a:lstStyle/>
          <a:p>
            <a:pPr indent="-285750" lvl="0" marL="285750" marR="0" rtl="0" algn="l">
              <a:spcBef>
                <a:spcPts val="0"/>
              </a:spcBef>
              <a:spcAft>
                <a:spcPts val="0"/>
              </a:spcAft>
              <a:buClr>
                <a:schemeClr val="lt1"/>
              </a:buClr>
              <a:buSzPts val="1800"/>
              <a:buFont typeface="Arial"/>
              <a:buChar char="•"/>
            </a:pPr>
            <a:r>
              <a:rPr b="0" i="0" lang="en-GB" sz="1800">
                <a:solidFill>
                  <a:schemeClr val="lt1"/>
                </a:solidFill>
                <a:latin typeface="Arial"/>
                <a:ea typeface="Arial"/>
                <a:cs typeface="Arial"/>
                <a:sym typeface="Arial"/>
              </a:rPr>
              <a:t>Discussing What is the benefit of using a Case Management initiative.</a:t>
            </a:r>
            <a:endParaRPr/>
          </a:p>
          <a:p>
            <a:pPr indent="0" lvl="0" marL="0" marR="0" rtl="0" algn="l">
              <a:spcBef>
                <a:spcPts val="0"/>
              </a:spcBef>
              <a:spcAft>
                <a:spcPts val="0"/>
              </a:spcAft>
              <a:buNone/>
            </a:pPr>
            <a:r>
              <a:t/>
            </a:r>
            <a:endParaRPr b="0" i="0" sz="1800">
              <a:solidFill>
                <a:schemeClr val="lt1"/>
              </a:solidFill>
              <a:latin typeface="Arial"/>
              <a:ea typeface="Arial"/>
              <a:cs typeface="Arial"/>
              <a:sym typeface="Arial"/>
            </a:endParaRPr>
          </a:p>
          <a:p>
            <a:pPr indent="-285750" lvl="0" marL="285750" marR="0" rtl="0" algn="l">
              <a:spcBef>
                <a:spcPts val="0"/>
              </a:spcBef>
              <a:spcAft>
                <a:spcPts val="0"/>
              </a:spcAft>
              <a:buClr>
                <a:schemeClr val="lt1"/>
              </a:buClr>
              <a:buSzPts val="1800"/>
              <a:buFont typeface="Arial"/>
              <a:buChar char="•"/>
            </a:pPr>
            <a:r>
              <a:rPr b="0" i="0" lang="en-GB" sz="1800">
                <a:solidFill>
                  <a:schemeClr val="lt1"/>
                </a:solidFill>
                <a:latin typeface="Arial"/>
                <a:ea typeface="Arial"/>
                <a:cs typeface="Arial"/>
                <a:sym typeface="Arial"/>
              </a:rPr>
              <a:t>Evaluating What is the benefit of using a Case Management initiative in this case study.</a:t>
            </a:r>
            <a:endParaRPr/>
          </a:p>
          <a:p>
            <a:pPr indent="0" lvl="0" marL="0" marR="0" rtl="0" algn="l">
              <a:spcBef>
                <a:spcPts val="0"/>
              </a:spcBef>
              <a:spcAft>
                <a:spcPts val="0"/>
              </a:spcAft>
              <a:buNone/>
            </a:pPr>
            <a:r>
              <a:t/>
            </a:r>
            <a:endParaRPr sz="1800">
              <a:solidFill>
                <a:schemeClr val="lt1"/>
              </a:solidFill>
              <a:latin typeface="Corbel"/>
              <a:ea typeface="Corbel"/>
              <a:cs typeface="Corbel"/>
              <a:sym typeface="Corbe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19"/>
                                        </p:tgtEl>
                                        <p:attrNameLst>
                                          <p:attrName>style.visibility</p:attrName>
                                        </p:attrNameLst>
                                      </p:cBhvr>
                                      <p:to>
                                        <p:strVal val="visible"/>
                                      </p:to>
                                    </p:set>
                                    <p:animEffect filter="fade" transition="in">
                                      <p:cBhvr>
                                        <p:cTn dur="1000"/>
                                        <p:tgtEl>
                                          <p:spTgt spid="319"/>
                                        </p:tgtEl>
                                      </p:cBhvr>
                                    </p:animEffect>
                                  </p:childTnLst>
                                </p:cTn>
                              </p:par>
                            </p:childTnLst>
                          </p:cTn>
                        </p:par>
                        <p:par>
                          <p:cTn fill="hold">
                            <p:stCondLst>
                              <p:cond delay="1000"/>
                            </p:stCondLst>
                            <p:childTnLst>
                              <p:par>
                                <p:cTn fill="hold" nodeType="afterEffect" presetClass="entr" presetID="10" presetSubtype="0">
                                  <p:stCondLst>
                                    <p:cond delay="0"/>
                                  </p:stCondLst>
                                  <p:childTnLst>
                                    <p:set>
                                      <p:cBhvr>
                                        <p:cTn dur="1" fill="hold">
                                          <p:stCondLst>
                                            <p:cond delay="0"/>
                                          </p:stCondLst>
                                        </p:cTn>
                                        <p:tgtEl>
                                          <p:spTgt spid="320"/>
                                        </p:tgtEl>
                                        <p:attrNameLst>
                                          <p:attrName>style.visibility</p:attrName>
                                        </p:attrNameLst>
                                      </p:cBhvr>
                                      <p:to>
                                        <p:strVal val="visible"/>
                                      </p:to>
                                    </p:set>
                                    <p:animEffect filter="fade" transition="in">
                                      <p:cBhvr>
                                        <p:cTn dur="1000"/>
                                        <p:tgtEl>
                                          <p:spTgt spid="320"/>
                                        </p:tgtEl>
                                      </p:cBhvr>
                                    </p:animEffect>
                                  </p:childTnLst>
                                </p:cTn>
                              </p:par>
                            </p:childTnLst>
                          </p:cTn>
                        </p:par>
                        <p:par>
                          <p:cTn fill="hold">
                            <p:stCondLst>
                              <p:cond delay="2000"/>
                            </p:stCondLst>
                            <p:childTnLst>
                              <p:par>
                                <p:cTn fill="hold" nodeType="afterEffect" presetClass="entr" presetID="10" presetSubtype="0">
                                  <p:stCondLst>
                                    <p:cond delay="0"/>
                                  </p:stCondLst>
                                  <p:childTnLst>
                                    <p:set>
                                      <p:cBhvr>
                                        <p:cTn dur="1" fill="hold">
                                          <p:stCondLst>
                                            <p:cond delay="0"/>
                                          </p:stCondLst>
                                        </p:cTn>
                                        <p:tgtEl>
                                          <p:spTgt spid="321"/>
                                        </p:tgtEl>
                                        <p:attrNameLst>
                                          <p:attrName>style.visibility</p:attrName>
                                        </p:attrNameLst>
                                      </p:cBhvr>
                                      <p:to>
                                        <p:strVal val="visible"/>
                                      </p:to>
                                    </p:set>
                                    <p:animEffect filter="fade" transition="in">
                                      <p:cBhvr>
                                        <p:cTn dur="1000"/>
                                        <p:tgtEl>
                                          <p:spTgt spid="321"/>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2"/>
        </a:solidFill>
      </p:bgPr>
    </p:bg>
    <p:spTree>
      <p:nvGrpSpPr>
        <p:cNvPr id="325" name="Shape 325"/>
        <p:cNvGrpSpPr/>
        <p:nvPr/>
      </p:nvGrpSpPr>
      <p:grpSpPr>
        <a:xfrm>
          <a:off x="0" y="0"/>
          <a:ext cx="0" cy="0"/>
          <a:chOff x="0" y="0"/>
          <a:chExt cx="0" cy="0"/>
        </a:xfrm>
      </p:grpSpPr>
      <p:sp>
        <p:nvSpPr>
          <p:cNvPr id="326" name="Google Shape;326;p30"/>
          <p:cNvSpPr/>
          <p:nvPr/>
        </p:nvSpPr>
        <p:spPr>
          <a:xfrm>
            <a:off x="0" y="0"/>
            <a:ext cx="12192000" cy="6858000"/>
          </a:xfrm>
          <a:prstGeom prst="rect">
            <a:avLst/>
          </a:prstGeom>
          <a:solidFill>
            <a:schemeClr val="dk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orbel"/>
              <a:ea typeface="Corbel"/>
              <a:cs typeface="Corbel"/>
              <a:sym typeface="Corbel"/>
            </a:endParaRPr>
          </a:p>
        </p:txBody>
      </p:sp>
      <p:grpSp>
        <p:nvGrpSpPr>
          <p:cNvPr id="327" name="Google Shape;327;p30"/>
          <p:cNvGrpSpPr/>
          <p:nvPr/>
        </p:nvGrpSpPr>
        <p:grpSpPr>
          <a:xfrm flipH="1">
            <a:off x="6526211" y="0"/>
            <a:ext cx="5014912" cy="6862763"/>
            <a:chOff x="2928938" y="-4763"/>
            <a:chExt cx="5014912" cy="6862763"/>
          </a:xfrm>
        </p:grpSpPr>
        <p:sp>
          <p:nvSpPr>
            <p:cNvPr id="328" name="Google Shape;328;p30"/>
            <p:cNvSpPr/>
            <p:nvPr/>
          </p:nvSpPr>
          <p:spPr>
            <a:xfrm>
              <a:off x="3367088" y="-4763"/>
              <a:ext cx="1063625" cy="2782888"/>
            </a:xfrm>
            <a:custGeom>
              <a:rect b="b" l="l" r="r" t="t"/>
              <a:pathLst>
                <a:path extrusionOk="0" h="1753" w="670">
                  <a:moveTo>
                    <a:pt x="0" y="1696"/>
                  </a:moveTo>
                  <a:lnTo>
                    <a:pt x="225" y="1753"/>
                  </a:lnTo>
                  <a:lnTo>
                    <a:pt x="670" y="0"/>
                  </a:lnTo>
                  <a:lnTo>
                    <a:pt x="430" y="0"/>
                  </a:lnTo>
                  <a:lnTo>
                    <a:pt x="0" y="1696"/>
                  </a:lnTo>
                  <a:close/>
                </a:path>
              </a:pathLst>
            </a:custGeom>
            <a:solidFill>
              <a:schemeClr val="accent1"/>
            </a:solidFill>
            <a:ln>
              <a:noFill/>
            </a:ln>
          </p:spPr>
        </p:sp>
        <p:sp>
          <p:nvSpPr>
            <p:cNvPr id="329" name="Google Shape;329;p30"/>
            <p:cNvSpPr/>
            <p:nvPr/>
          </p:nvSpPr>
          <p:spPr>
            <a:xfrm>
              <a:off x="2928938" y="-4763"/>
              <a:ext cx="1035050" cy="2673350"/>
            </a:xfrm>
            <a:custGeom>
              <a:rect b="b" l="l" r="r" t="t"/>
              <a:pathLst>
                <a:path extrusionOk="0" h="1684" w="652">
                  <a:moveTo>
                    <a:pt x="225" y="1684"/>
                  </a:moveTo>
                  <a:lnTo>
                    <a:pt x="652" y="0"/>
                  </a:lnTo>
                  <a:lnTo>
                    <a:pt x="411" y="0"/>
                  </a:lnTo>
                  <a:lnTo>
                    <a:pt x="0" y="1627"/>
                  </a:lnTo>
                  <a:lnTo>
                    <a:pt x="219" y="1681"/>
                  </a:lnTo>
                  <a:lnTo>
                    <a:pt x="225" y="1684"/>
                  </a:lnTo>
                  <a:close/>
                </a:path>
              </a:pathLst>
            </a:custGeom>
            <a:solidFill>
              <a:srgbClr val="595959"/>
            </a:solidFill>
            <a:ln>
              <a:noFill/>
            </a:ln>
          </p:spPr>
        </p:sp>
        <p:sp>
          <p:nvSpPr>
            <p:cNvPr id="330" name="Google Shape;330;p30"/>
            <p:cNvSpPr/>
            <p:nvPr/>
          </p:nvSpPr>
          <p:spPr>
            <a:xfrm>
              <a:off x="2928938" y="2582862"/>
              <a:ext cx="2693987" cy="4275138"/>
            </a:xfrm>
            <a:custGeom>
              <a:rect b="b" l="l" r="r" t="t"/>
              <a:pathLst>
                <a:path extrusionOk="0" h="2693" w="1697">
                  <a:moveTo>
                    <a:pt x="0" y="0"/>
                  </a:moveTo>
                  <a:lnTo>
                    <a:pt x="1622" y="2693"/>
                  </a:lnTo>
                  <a:lnTo>
                    <a:pt x="1697" y="2693"/>
                  </a:lnTo>
                  <a:lnTo>
                    <a:pt x="0" y="0"/>
                  </a:lnTo>
                  <a:close/>
                </a:path>
              </a:pathLst>
            </a:custGeom>
            <a:solidFill>
              <a:srgbClr val="262626"/>
            </a:solidFill>
            <a:ln>
              <a:noFill/>
            </a:ln>
          </p:spPr>
        </p:sp>
        <p:sp>
          <p:nvSpPr>
            <p:cNvPr id="331" name="Google Shape;331;p30"/>
            <p:cNvSpPr/>
            <p:nvPr/>
          </p:nvSpPr>
          <p:spPr>
            <a:xfrm>
              <a:off x="3371850" y="2692400"/>
              <a:ext cx="3332162" cy="4165600"/>
            </a:xfrm>
            <a:custGeom>
              <a:rect b="b" l="l" r="r" t="t"/>
              <a:pathLst>
                <a:path extrusionOk="0" h="2624" w="2099">
                  <a:moveTo>
                    <a:pt x="2099" y="2624"/>
                  </a:moveTo>
                  <a:lnTo>
                    <a:pt x="0" y="0"/>
                  </a:lnTo>
                  <a:lnTo>
                    <a:pt x="2021" y="2624"/>
                  </a:lnTo>
                  <a:lnTo>
                    <a:pt x="2099" y="2624"/>
                  </a:lnTo>
                  <a:close/>
                </a:path>
              </a:pathLst>
            </a:custGeom>
            <a:solidFill>
              <a:srgbClr val="0B5982"/>
            </a:solidFill>
            <a:ln>
              <a:noFill/>
            </a:ln>
          </p:spPr>
        </p:sp>
        <p:sp>
          <p:nvSpPr>
            <p:cNvPr id="332" name="Google Shape;332;p30"/>
            <p:cNvSpPr/>
            <p:nvPr/>
          </p:nvSpPr>
          <p:spPr>
            <a:xfrm>
              <a:off x="3367088" y="2687637"/>
              <a:ext cx="4576762" cy="4170363"/>
            </a:xfrm>
            <a:custGeom>
              <a:rect b="b" l="l" r="r" t="t"/>
              <a:pathLst>
                <a:path extrusionOk="0" h="2627" w="2883">
                  <a:moveTo>
                    <a:pt x="0" y="0"/>
                  </a:moveTo>
                  <a:lnTo>
                    <a:pt x="3" y="3"/>
                  </a:lnTo>
                  <a:lnTo>
                    <a:pt x="2102" y="2627"/>
                  </a:lnTo>
                  <a:lnTo>
                    <a:pt x="2883" y="2627"/>
                  </a:lnTo>
                  <a:lnTo>
                    <a:pt x="225" y="57"/>
                  </a:lnTo>
                  <a:lnTo>
                    <a:pt x="0" y="0"/>
                  </a:lnTo>
                  <a:close/>
                </a:path>
              </a:pathLst>
            </a:custGeom>
            <a:solidFill>
              <a:srgbClr val="1186C3"/>
            </a:solidFill>
            <a:ln>
              <a:noFill/>
            </a:ln>
          </p:spPr>
        </p:sp>
        <p:sp>
          <p:nvSpPr>
            <p:cNvPr id="333" name="Google Shape;333;p30"/>
            <p:cNvSpPr/>
            <p:nvPr/>
          </p:nvSpPr>
          <p:spPr>
            <a:xfrm>
              <a:off x="2928938" y="2578100"/>
              <a:ext cx="3584575" cy="4279900"/>
            </a:xfrm>
            <a:custGeom>
              <a:rect b="b" l="l" r="r" t="t"/>
              <a:pathLst>
                <a:path extrusionOk="0" h="2696" w="2258">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334" name="Google Shape;334;p30"/>
          <p:cNvSpPr txBox="1"/>
          <p:nvPr>
            <p:ph type="title"/>
          </p:nvPr>
        </p:nvSpPr>
        <p:spPr>
          <a:xfrm>
            <a:off x="0" y="63501"/>
            <a:ext cx="8467433" cy="1752599"/>
          </a:xfrm>
          <a:prstGeom prst="rect">
            <a:avLst/>
          </a:prstGeom>
          <a:noFill/>
          <a:ln>
            <a:noFill/>
          </a:ln>
        </p:spPr>
        <p:txBody>
          <a:bodyPr anchorCtr="0" anchor="ctr" bIns="45700" lIns="91425" spcFirstLastPara="1" rIns="91425" wrap="square" tIns="45700">
            <a:noAutofit/>
          </a:bodyPr>
          <a:lstStyle/>
          <a:p>
            <a:pPr indent="0" lvl="0" marL="0" rtl="0" algn="ctr">
              <a:spcBef>
                <a:spcPts val="0"/>
              </a:spcBef>
              <a:spcAft>
                <a:spcPts val="0"/>
              </a:spcAft>
              <a:buClr>
                <a:schemeClr val="lt1"/>
              </a:buClr>
              <a:buSzPts val="2400"/>
              <a:buFont typeface="Arial"/>
              <a:buNone/>
            </a:pPr>
            <a:r>
              <a:rPr lang="en-GB" sz="2400">
                <a:latin typeface="Arial"/>
                <a:ea typeface="Arial"/>
                <a:cs typeface="Arial"/>
                <a:sym typeface="Arial"/>
              </a:rPr>
              <a:t>Vulnerabilities of the children young people and family….</a:t>
            </a:r>
            <a:br>
              <a:rPr lang="en-GB" sz="2400">
                <a:latin typeface="Arial"/>
                <a:ea typeface="Arial"/>
                <a:cs typeface="Arial"/>
                <a:sym typeface="Arial"/>
              </a:rPr>
            </a:br>
            <a:r>
              <a:rPr lang="en-GB" sz="2400">
                <a:latin typeface="Arial"/>
                <a:ea typeface="Arial"/>
                <a:cs typeface="Arial"/>
                <a:sym typeface="Arial"/>
              </a:rPr>
              <a:t>1816450</a:t>
            </a:r>
            <a:br>
              <a:rPr lang="en-GB" sz="1400">
                <a:latin typeface="Arial"/>
                <a:ea typeface="Arial"/>
                <a:cs typeface="Arial"/>
                <a:sym typeface="Arial"/>
              </a:rPr>
            </a:br>
            <a:endParaRPr sz="2000">
              <a:latin typeface="Arial"/>
              <a:ea typeface="Arial"/>
              <a:cs typeface="Arial"/>
              <a:sym typeface="Arial"/>
            </a:endParaRPr>
          </a:p>
        </p:txBody>
      </p:sp>
      <p:sp>
        <p:nvSpPr>
          <p:cNvPr id="335" name="Google Shape;335;p30"/>
          <p:cNvSpPr txBox="1"/>
          <p:nvPr/>
        </p:nvSpPr>
        <p:spPr>
          <a:xfrm>
            <a:off x="249672" y="1934375"/>
            <a:ext cx="9218755" cy="923330"/>
          </a:xfrm>
          <a:prstGeom prst="rect">
            <a:avLst/>
          </a:prstGeom>
          <a:noFill/>
          <a:ln>
            <a:noFill/>
          </a:ln>
        </p:spPr>
        <p:txBody>
          <a:bodyPr anchorCtr="0" anchor="t" bIns="45700" lIns="91425" spcFirstLastPara="1" rIns="91425" wrap="square" tIns="45700">
            <a:noAutofit/>
          </a:bodyPr>
          <a:lstStyle/>
          <a:p>
            <a:pPr indent="-285750" lvl="0" marL="285750" marR="0" rtl="0" algn="l">
              <a:spcBef>
                <a:spcPts val="0"/>
              </a:spcBef>
              <a:spcAft>
                <a:spcPts val="0"/>
              </a:spcAft>
              <a:buClr>
                <a:schemeClr val="lt1"/>
              </a:buClr>
              <a:buSzPts val="1800"/>
              <a:buFont typeface="Arial"/>
              <a:buChar char="•"/>
            </a:pPr>
            <a:r>
              <a:rPr lang="en-GB" sz="1800">
                <a:solidFill>
                  <a:schemeClr val="lt1"/>
                </a:solidFill>
                <a:latin typeface="Arial"/>
                <a:ea typeface="Arial"/>
                <a:cs typeface="Arial"/>
                <a:sym typeface="Arial"/>
              </a:rPr>
              <a:t>Vulnerability of the children - Inclusion, Isolated, bad childhood, Behaviour patterns, Mental health </a:t>
            </a:r>
            <a:endParaRPr/>
          </a:p>
          <a:p>
            <a:pPr indent="-171450" lvl="0" marL="285750" marR="0" rtl="0" algn="l">
              <a:spcBef>
                <a:spcPts val="0"/>
              </a:spcBef>
              <a:spcAft>
                <a:spcPts val="0"/>
              </a:spcAft>
              <a:buClr>
                <a:schemeClr val="lt1"/>
              </a:buClr>
              <a:buSzPts val="1800"/>
              <a:buFont typeface="Arial"/>
              <a:buNone/>
            </a:pPr>
            <a:r>
              <a:t/>
            </a:r>
            <a:endParaRPr sz="1800">
              <a:solidFill>
                <a:schemeClr val="lt1"/>
              </a:solidFill>
              <a:latin typeface="Corbel"/>
              <a:ea typeface="Corbel"/>
              <a:cs typeface="Corbel"/>
              <a:sym typeface="Corbel"/>
            </a:endParaRPr>
          </a:p>
        </p:txBody>
      </p:sp>
      <p:sp>
        <p:nvSpPr>
          <p:cNvPr id="336" name="Google Shape;336;p30"/>
          <p:cNvSpPr txBox="1"/>
          <p:nvPr/>
        </p:nvSpPr>
        <p:spPr>
          <a:xfrm>
            <a:off x="289864" y="2994690"/>
            <a:ext cx="8426159" cy="923330"/>
          </a:xfrm>
          <a:prstGeom prst="rect">
            <a:avLst/>
          </a:prstGeom>
          <a:noFill/>
          <a:ln>
            <a:noFill/>
          </a:ln>
        </p:spPr>
        <p:txBody>
          <a:bodyPr anchorCtr="0" anchor="t" bIns="45700" lIns="91425" spcFirstLastPara="1" rIns="91425" wrap="square" tIns="45700">
            <a:noAutofit/>
          </a:bodyPr>
          <a:lstStyle/>
          <a:p>
            <a:pPr indent="-285750" lvl="0" marL="285750" marR="0" rtl="0" algn="l">
              <a:spcBef>
                <a:spcPts val="0"/>
              </a:spcBef>
              <a:spcAft>
                <a:spcPts val="0"/>
              </a:spcAft>
              <a:buClr>
                <a:schemeClr val="lt1"/>
              </a:buClr>
              <a:buSzPts val="1800"/>
              <a:buFont typeface="Arial"/>
              <a:buChar char="•"/>
            </a:pPr>
            <a:r>
              <a:rPr lang="en-GB" sz="1800">
                <a:solidFill>
                  <a:schemeClr val="lt1"/>
                </a:solidFill>
                <a:latin typeface="Arial"/>
                <a:ea typeface="Arial"/>
                <a:cs typeface="Arial"/>
                <a:sym typeface="Arial"/>
              </a:rPr>
              <a:t>Vulnerability of the mother - Psychological health, depression, anxiety, parenting skills. </a:t>
            </a:r>
            <a:endParaRPr/>
          </a:p>
          <a:p>
            <a:pPr indent="-171450" lvl="0" marL="285750" marR="0" rtl="0" algn="l">
              <a:spcBef>
                <a:spcPts val="0"/>
              </a:spcBef>
              <a:spcAft>
                <a:spcPts val="0"/>
              </a:spcAft>
              <a:buClr>
                <a:schemeClr val="lt1"/>
              </a:buClr>
              <a:buSzPts val="1800"/>
              <a:buFont typeface="Arial"/>
              <a:buNone/>
            </a:pPr>
            <a:r>
              <a:t/>
            </a:r>
            <a:endParaRPr sz="1800">
              <a:solidFill>
                <a:schemeClr val="lt1"/>
              </a:solidFill>
              <a:latin typeface="Corbel"/>
              <a:ea typeface="Corbel"/>
              <a:cs typeface="Corbel"/>
              <a:sym typeface="Corbel"/>
            </a:endParaRPr>
          </a:p>
        </p:txBody>
      </p:sp>
      <p:sp>
        <p:nvSpPr>
          <p:cNvPr id="337" name="Google Shape;337;p30"/>
          <p:cNvSpPr txBox="1"/>
          <p:nvPr/>
        </p:nvSpPr>
        <p:spPr>
          <a:xfrm>
            <a:off x="249672" y="4164516"/>
            <a:ext cx="10359736" cy="646331"/>
          </a:xfrm>
          <a:prstGeom prst="rect">
            <a:avLst/>
          </a:prstGeom>
          <a:noFill/>
          <a:ln>
            <a:noFill/>
          </a:ln>
        </p:spPr>
        <p:txBody>
          <a:bodyPr anchorCtr="0" anchor="t" bIns="45700" lIns="91425" spcFirstLastPara="1" rIns="91425" wrap="square" tIns="45700">
            <a:noAutofit/>
          </a:bodyPr>
          <a:lstStyle/>
          <a:p>
            <a:pPr indent="-285750" lvl="0" marL="285750" marR="0" rtl="0" algn="l">
              <a:spcBef>
                <a:spcPts val="0"/>
              </a:spcBef>
              <a:spcAft>
                <a:spcPts val="0"/>
              </a:spcAft>
              <a:buClr>
                <a:schemeClr val="lt1"/>
              </a:buClr>
              <a:buSzPts val="1800"/>
              <a:buFont typeface="Arial"/>
              <a:buChar char="•"/>
            </a:pPr>
            <a:r>
              <a:rPr lang="en-GB" sz="1800">
                <a:solidFill>
                  <a:schemeClr val="lt1"/>
                </a:solidFill>
                <a:latin typeface="Arial"/>
                <a:ea typeface="Arial"/>
                <a:cs typeface="Arial"/>
                <a:sym typeface="Arial"/>
              </a:rPr>
              <a:t>Family house  - Repairs, communication barrier with agencies </a:t>
            </a:r>
            <a:endParaRPr/>
          </a:p>
          <a:p>
            <a:pPr indent="0" lvl="0" marL="0" marR="0" rtl="0" algn="l">
              <a:spcBef>
                <a:spcPts val="0"/>
              </a:spcBef>
              <a:spcAft>
                <a:spcPts val="0"/>
              </a:spcAft>
              <a:buNone/>
            </a:pPr>
            <a:r>
              <a:t/>
            </a:r>
            <a:endParaRPr sz="1800">
              <a:solidFill>
                <a:schemeClr val="lt1"/>
              </a:solidFill>
              <a:latin typeface="Corbel"/>
              <a:ea typeface="Corbel"/>
              <a:cs typeface="Corbel"/>
              <a:sym typeface="Corbe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35"/>
                                        </p:tgtEl>
                                        <p:attrNameLst>
                                          <p:attrName>style.visibility</p:attrName>
                                        </p:attrNameLst>
                                      </p:cBhvr>
                                      <p:to>
                                        <p:strVal val="visible"/>
                                      </p:to>
                                    </p:set>
                                    <p:animEffect filter="fade" transition="in">
                                      <p:cBhvr>
                                        <p:cTn dur="1000"/>
                                        <p:tgtEl>
                                          <p:spTgt spid="335"/>
                                        </p:tgtEl>
                                      </p:cBhvr>
                                    </p:animEffect>
                                  </p:childTnLst>
                                </p:cTn>
                              </p:par>
                            </p:childTnLst>
                          </p:cTn>
                        </p:par>
                        <p:par>
                          <p:cTn fill="hold">
                            <p:stCondLst>
                              <p:cond delay="1000"/>
                            </p:stCondLst>
                            <p:childTnLst>
                              <p:par>
                                <p:cTn fill="hold" nodeType="afterEffect" presetClass="entr" presetID="10" presetSubtype="0">
                                  <p:stCondLst>
                                    <p:cond delay="0"/>
                                  </p:stCondLst>
                                  <p:childTnLst>
                                    <p:set>
                                      <p:cBhvr>
                                        <p:cTn dur="1" fill="hold">
                                          <p:stCondLst>
                                            <p:cond delay="0"/>
                                          </p:stCondLst>
                                        </p:cTn>
                                        <p:tgtEl>
                                          <p:spTgt spid="336"/>
                                        </p:tgtEl>
                                        <p:attrNameLst>
                                          <p:attrName>style.visibility</p:attrName>
                                        </p:attrNameLst>
                                      </p:cBhvr>
                                      <p:to>
                                        <p:strVal val="visible"/>
                                      </p:to>
                                    </p:set>
                                    <p:animEffect filter="fade" transition="in">
                                      <p:cBhvr>
                                        <p:cTn dur="1000"/>
                                        <p:tgtEl>
                                          <p:spTgt spid="336"/>
                                        </p:tgtEl>
                                      </p:cBhvr>
                                    </p:animEffect>
                                  </p:childTnLst>
                                </p:cTn>
                              </p:par>
                            </p:childTnLst>
                          </p:cTn>
                        </p:par>
                        <p:par>
                          <p:cTn fill="hold">
                            <p:stCondLst>
                              <p:cond delay="2000"/>
                            </p:stCondLst>
                            <p:childTnLst>
                              <p:par>
                                <p:cTn fill="hold" nodeType="afterEffect" presetClass="entr" presetID="10" presetSubtype="0">
                                  <p:stCondLst>
                                    <p:cond delay="0"/>
                                  </p:stCondLst>
                                  <p:childTnLst>
                                    <p:set>
                                      <p:cBhvr>
                                        <p:cTn dur="1" fill="hold">
                                          <p:stCondLst>
                                            <p:cond delay="0"/>
                                          </p:stCondLst>
                                        </p:cTn>
                                        <p:tgtEl>
                                          <p:spTgt spid="337"/>
                                        </p:tgtEl>
                                        <p:attrNameLst>
                                          <p:attrName>style.visibility</p:attrName>
                                        </p:attrNameLst>
                                      </p:cBhvr>
                                      <p:to>
                                        <p:strVal val="visible"/>
                                      </p:to>
                                    </p:set>
                                    <p:animEffect filter="fade" transition="in">
                                      <p:cBhvr>
                                        <p:cTn dur="1000"/>
                                        <p:tgtEl>
                                          <p:spTgt spid="337"/>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2"/>
        </a:solidFill>
      </p:bgPr>
    </p:bg>
    <p:spTree>
      <p:nvGrpSpPr>
        <p:cNvPr id="341" name="Shape 341"/>
        <p:cNvGrpSpPr/>
        <p:nvPr/>
      </p:nvGrpSpPr>
      <p:grpSpPr>
        <a:xfrm>
          <a:off x="0" y="0"/>
          <a:ext cx="0" cy="0"/>
          <a:chOff x="0" y="0"/>
          <a:chExt cx="0" cy="0"/>
        </a:xfrm>
      </p:grpSpPr>
      <p:sp>
        <p:nvSpPr>
          <p:cNvPr id="342" name="Google Shape;342;p31"/>
          <p:cNvSpPr/>
          <p:nvPr/>
        </p:nvSpPr>
        <p:spPr>
          <a:xfrm>
            <a:off x="0" y="0"/>
            <a:ext cx="12192000" cy="6858000"/>
          </a:xfrm>
          <a:prstGeom prst="rect">
            <a:avLst/>
          </a:prstGeom>
          <a:solidFill>
            <a:schemeClr val="dk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orbel"/>
              <a:ea typeface="Corbel"/>
              <a:cs typeface="Corbel"/>
              <a:sym typeface="Corbel"/>
            </a:endParaRPr>
          </a:p>
        </p:txBody>
      </p:sp>
      <p:grpSp>
        <p:nvGrpSpPr>
          <p:cNvPr id="343" name="Google Shape;343;p31"/>
          <p:cNvGrpSpPr/>
          <p:nvPr/>
        </p:nvGrpSpPr>
        <p:grpSpPr>
          <a:xfrm flipH="1">
            <a:off x="6526211" y="0"/>
            <a:ext cx="5014912" cy="6862763"/>
            <a:chOff x="2928938" y="-4763"/>
            <a:chExt cx="5014912" cy="6862763"/>
          </a:xfrm>
        </p:grpSpPr>
        <p:sp>
          <p:nvSpPr>
            <p:cNvPr id="344" name="Google Shape;344;p31"/>
            <p:cNvSpPr/>
            <p:nvPr/>
          </p:nvSpPr>
          <p:spPr>
            <a:xfrm>
              <a:off x="3367088" y="-4763"/>
              <a:ext cx="1063625" cy="2782888"/>
            </a:xfrm>
            <a:custGeom>
              <a:rect b="b" l="l" r="r" t="t"/>
              <a:pathLst>
                <a:path extrusionOk="0" h="1753" w="670">
                  <a:moveTo>
                    <a:pt x="0" y="1696"/>
                  </a:moveTo>
                  <a:lnTo>
                    <a:pt x="225" y="1753"/>
                  </a:lnTo>
                  <a:lnTo>
                    <a:pt x="670" y="0"/>
                  </a:lnTo>
                  <a:lnTo>
                    <a:pt x="430" y="0"/>
                  </a:lnTo>
                  <a:lnTo>
                    <a:pt x="0" y="1696"/>
                  </a:lnTo>
                  <a:close/>
                </a:path>
              </a:pathLst>
            </a:custGeom>
            <a:solidFill>
              <a:schemeClr val="accent1"/>
            </a:solidFill>
            <a:ln>
              <a:noFill/>
            </a:ln>
          </p:spPr>
        </p:sp>
        <p:sp>
          <p:nvSpPr>
            <p:cNvPr id="345" name="Google Shape;345;p31"/>
            <p:cNvSpPr/>
            <p:nvPr/>
          </p:nvSpPr>
          <p:spPr>
            <a:xfrm>
              <a:off x="2928938" y="-4763"/>
              <a:ext cx="1035050" cy="2673350"/>
            </a:xfrm>
            <a:custGeom>
              <a:rect b="b" l="l" r="r" t="t"/>
              <a:pathLst>
                <a:path extrusionOk="0" h="1684" w="652">
                  <a:moveTo>
                    <a:pt x="225" y="1684"/>
                  </a:moveTo>
                  <a:lnTo>
                    <a:pt x="652" y="0"/>
                  </a:lnTo>
                  <a:lnTo>
                    <a:pt x="411" y="0"/>
                  </a:lnTo>
                  <a:lnTo>
                    <a:pt x="0" y="1627"/>
                  </a:lnTo>
                  <a:lnTo>
                    <a:pt x="219" y="1681"/>
                  </a:lnTo>
                  <a:lnTo>
                    <a:pt x="225" y="1684"/>
                  </a:lnTo>
                  <a:close/>
                </a:path>
              </a:pathLst>
            </a:custGeom>
            <a:solidFill>
              <a:srgbClr val="595959"/>
            </a:solidFill>
            <a:ln>
              <a:noFill/>
            </a:ln>
          </p:spPr>
        </p:sp>
        <p:sp>
          <p:nvSpPr>
            <p:cNvPr id="346" name="Google Shape;346;p31"/>
            <p:cNvSpPr/>
            <p:nvPr/>
          </p:nvSpPr>
          <p:spPr>
            <a:xfrm>
              <a:off x="2928938" y="2582862"/>
              <a:ext cx="2693987" cy="4275138"/>
            </a:xfrm>
            <a:custGeom>
              <a:rect b="b" l="l" r="r" t="t"/>
              <a:pathLst>
                <a:path extrusionOk="0" h="2693" w="1697">
                  <a:moveTo>
                    <a:pt x="0" y="0"/>
                  </a:moveTo>
                  <a:lnTo>
                    <a:pt x="1622" y="2693"/>
                  </a:lnTo>
                  <a:lnTo>
                    <a:pt x="1697" y="2693"/>
                  </a:lnTo>
                  <a:lnTo>
                    <a:pt x="0" y="0"/>
                  </a:lnTo>
                  <a:close/>
                </a:path>
              </a:pathLst>
            </a:custGeom>
            <a:solidFill>
              <a:srgbClr val="262626"/>
            </a:solidFill>
            <a:ln>
              <a:noFill/>
            </a:ln>
          </p:spPr>
        </p:sp>
        <p:sp>
          <p:nvSpPr>
            <p:cNvPr id="347" name="Google Shape;347;p31"/>
            <p:cNvSpPr/>
            <p:nvPr/>
          </p:nvSpPr>
          <p:spPr>
            <a:xfrm>
              <a:off x="3371850" y="2692400"/>
              <a:ext cx="3332162" cy="4165600"/>
            </a:xfrm>
            <a:custGeom>
              <a:rect b="b" l="l" r="r" t="t"/>
              <a:pathLst>
                <a:path extrusionOk="0" h="2624" w="2099">
                  <a:moveTo>
                    <a:pt x="2099" y="2624"/>
                  </a:moveTo>
                  <a:lnTo>
                    <a:pt x="0" y="0"/>
                  </a:lnTo>
                  <a:lnTo>
                    <a:pt x="2021" y="2624"/>
                  </a:lnTo>
                  <a:lnTo>
                    <a:pt x="2099" y="2624"/>
                  </a:lnTo>
                  <a:close/>
                </a:path>
              </a:pathLst>
            </a:custGeom>
            <a:solidFill>
              <a:srgbClr val="0B5982"/>
            </a:solidFill>
            <a:ln>
              <a:noFill/>
            </a:ln>
          </p:spPr>
        </p:sp>
        <p:sp>
          <p:nvSpPr>
            <p:cNvPr id="348" name="Google Shape;348;p31"/>
            <p:cNvSpPr/>
            <p:nvPr/>
          </p:nvSpPr>
          <p:spPr>
            <a:xfrm>
              <a:off x="3367088" y="2687637"/>
              <a:ext cx="4576762" cy="4170363"/>
            </a:xfrm>
            <a:custGeom>
              <a:rect b="b" l="l" r="r" t="t"/>
              <a:pathLst>
                <a:path extrusionOk="0" h="2627" w="2883">
                  <a:moveTo>
                    <a:pt x="0" y="0"/>
                  </a:moveTo>
                  <a:lnTo>
                    <a:pt x="3" y="3"/>
                  </a:lnTo>
                  <a:lnTo>
                    <a:pt x="2102" y="2627"/>
                  </a:lnTo>
                  <a:lnTo>
                    <a:pt x="2883" y="2627"/>
                  </a:lnTo>
                  <a:lnTo>
                    <a:pt x="225" y="57"/>
                  </a:lnTo>
                  <a:lnTo>
                    <a:pt x="0" y="0"/>
                  </a:lnTo>
                  <a:close/>
                </a:path>
              </a:pathLst>
            </a:custGeom>
            <a:solidFill>
              <a:srgbClr val="1186C3"/>
            </a:solidFill>
            <a:ln>
              <a:noFill/>
            </a:ln>
          </p:spPr>
        </p:sp>
        <p:sp>
          <p:nvSpPr>
            <p:cNvPr id="349" name="Google Shape;349;p31"/>
            <p:cNvSpPr/>
            <p:nvPr/>
          </p:nvSpPr>
          <p:spPr>
            <a:xfrm>
              <a:off x="2928938" y="2578100"/>
              <a:ext cx="3584575" cy="4279900"/>
            </a:xfrm>
            <a:custGeom>
              <a:rect b="b" l="l" r="r" t="t"/>
              <a:pathLst>
                <a:path extrusionOk="0" h="2696" w="2258">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350" name="Google Shape;350;p31"/>
          <p:cNvSpPr txBox="1"/>
          <p:nvPr>
            <p:ph type="title"/>
          </p:nvPr>
        </p:nvSpPr>
        <p:spPr>
          <a:xfrm>
            <a:off x="-2142879" y="-116600"/>
            <a:ext cx="7411825" cy="1752599"/>
          </a:xfrm>
          <a:prstGeom prst="rect">
            <a:avLst/>
          </a:prstGeom>
          <a:noFill/>
          <a:ln>
            <a:noFill/>
          </a:ln>
        </p:spPr>
        <p:txBody>
          <a:bodyPr anchorCtr="0" anchor="ctr" bIns="45700" lIns="91425" spcFirstLastPara="1" rIns="91425" wrap="square" tIns="45700">
            <a:noAutofit/>
          </a:bodyPr>
          <a:lstStyle/>
          <a:p>
            <a:pPr indent="0" lvl="0" marL="0" rtl="0" algn="ctr">
              <a:spcBef>
                <a:spcPts val="0"/>
              </a:spcBef>
              <a:spcAft>
                <a:spcPts val="0"/>
              </a:spcAft>
              <a:buClr>
                <a:schemeClr val="lt1"/>
              </a:buClr>
              <a:buSzPts val="3600"/>
              <a:buFont typeface="Arial"/>
              <a:buNone/>
            </a:pPr>
            <a:r>
              <a:rPr lang="en-GB" sz="3600">
                <a:latin typeface="Arial"/>
                <a:ea typeface="Arial"/>
                <a:cs typeface="Arial"/>
                <a:sym typeface="Arial"/>
              </a:rPr>
              <a:t>Summery…</a:t>
            </a:r>
            <a:br>
              <a:rPr lang="en-GB" sz="1400">
                <a:latin typeface="Arial"/>
                <a:ea typeface="Arial"/>
                <a:cs typeface="Arial"/>
                <a:sym typeface="Arial"/>
              </a:rPr>
            </a:br>
            <a:endParaRPr sz="2000">
              <a:latin typeface="Arial"/>
              <a:ea typeface="Arial"/>
              <a:cs typeface="Arial"/>
              <a:sym typeface="Arial"/>
            </a:endParaRPr>
          </a:p>
        </p:txBody>
      </p:sp>
      <p:sp>
        <p:nvSpPr>
          <p:cNvPr id="351" name="Google Shape;351;p31"/>
          <p:cNvSpPr txBox="1"/>
          <p:nvPr>
            <p:ph idx="1" type="body"/>
          </p:nvPr>
        </p:nvSpPr>
        <p:spPr>
          <a:xfrm>
            <a:off x="523631" y="6192627"/>
            <a:ext cx="4240985" cy="1330745"/>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SzPts val="2900"/>
              <a:buNone/>
            </a:pPr>
            <a:r>
              <a:rPr lang="en-GB" sz="2000">
                <a:latin typeface="Arial"/>
                <a:ea typeface="Arial"/>
                <a:cs typeface="Arial"/>
                <a:sym typeface="Arial"/>
              </a:rPr>
              <a:t>Greenwich local labor </a:t>
            </a:r>
            <a:endParaRPr/>
          </a:p>
          <a:p>
            <a:pPr indent="0" lvl="0" marL="0" rtl="0" algn="l">
              <a:spcBef>
                <a:spcPts val="1000"/>
              </a:spcBef>
              <a:spcAft>
                <a:spcPts val="0"/>
              </a:spcAft>
              <a:buSzPts val="2900"/>
              <a:buNone/>
            </a:pPr>
            <a:r>
              <a:t/>
            </a:r>
            <a:endParaRPr sz="2000">
              <a:latin typeface="Arial"/>
              <a:ea typeface="Arial"/>
              <a:cs typeface="Arial"/>
              <a:sym typeface="Arial"/>
            </a:endParaRPr>
          </a:p>
        </p:txBody>
      </p:sp>
      <p:sp>
        <p:nvSpPr>
          <p:cNvPr id="352" name="Google Shape;352;p31"/>
          <p:cNvSpPr txBox="1"/>
          <p:nvPr/>
        </p:nvSpPr>
        <p:spPr>
          <a:xfrm>
            <a:off x="317072" y="1221081"/>
            <a:ext cx="8399283" cy="1754326"/>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0" i="0" lang="en-GB" sz="1800">
                <a:solidFill>
                  <a:schemeClr val="lt1"/>
                </a:solidFill>
                <a:latin typeface="Arial"/>
                <a:ea typeface="Arial"/>
                <a:cs typeface="Arial"/>
                <a:sym typeface="Arial"/>
              </a:rPr>
              <a:t>To summaries on our presentation, regarding family ‘C’ we have addressed several risk factors throughout touching on factors that stood out more such as the mothers psychological Mental health that has a big impacted on her and the children’s daily activities such as attending school and one of the children having behaviour problems.</a:t>
            </a:r>
            <a:endParaRPr b="0" i="0" sz="1800">
              <a:solidFill>
                <a:schemeClr val="lt1"/>
              </a:solidFill>
              <a:latin typeface="Arial"/>
              <a:ea typeface="Arial"/>
              <a:cs typeface="Arial"/>
              <a:sym typeface="Arial"/>
            </a:endParaRPr>
          </a:p>
          <a:p>
            <a:pPr indent="0" lvl="0" marL="0" marR="0" rtl="0" algn="l">
              <a:spcBef>
                <a:spcPts val="0"/>
              </a:spcBef>
              <a:spcAft>
                <a:spcPts val="0"/>
              </a:spcAft>
              <a:buNone/>
            </a:pPr>
            <a:r>
              <a:t/>
            </a:r>
            <a:endParaRPr sz="1800">
              <a:solidFill>
                <a:schemeClr val="lt1"/>
              </a:solidFill>
              <a:latin typeface="Corbel"/>
              <a:ea typeface="Corbel"/>
              <a:cs typeface="Corbel"/>
              <a:sym typeface="Corbel"/>
            </a:endParaRPr>
          </a:p>
        </p:txBody>
      </p:sp>
      <p:sp>
        <p:nvSpPr>
          <p:cNvPr id="353" name="Google Shape;353;p31"/>
          <p:cNvSpPr txBox="1"/>
          <p:nvPr/>
        </p:nvSpPr>
        <p:spPr>
          <a:xfrm>
            <a:off x="312310" y="2782888"/>
            <a:ext cx="8263868" cy="92333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GB" sz="1800">
                <a:solidFill>
                  <a:schemeClr val="lt1"/>
                </a:solidFill>
                <a:latin typeface="Arial"/>
                <a:ea typeface="Arial"/>
                <a:cs typeface="Arial"/>
                <a:sym typeface="Arial"/>
              </a:rPr>
              <a:t>Case management initiatives used for the </a:t>
            </a:r>
            <a:r>
              <a:rPr b="0" i="0" lang="en-GB" sz="1800">
                <a:solidFill>
                  <a:schemeClr val="lt1"/>
                </a:solidFill>
                <a:latin typeface="Arial"/>
                <a:ea typeface="Arial"/>
                <a:cs typeface="Arial"/>
                <a:sym typeface="Arial"/>
              </a:rPr>
              <a:t> </a:t>
            </a:r>
            <a:r>
              <a:rPr i="0" lang="en-GB" sz="1800">
                <a:solidFill>
                  <a:schemeClr val="lt1"/>
                </a:solidFill>
                <a:latin typeface="Arial"/>
                <a:ea typeface="Arial"/>
                <a:cs typeface="Arial"/>
                <a:sym typeface="Arial"/>
              </a:rPr>
              <a:t>Multidisciplinary</a:t>
            </a:r>
            <a:r>
              <a:rPr b="1" i="0" lang="en-GB" sz="1800">
                <a:solidFill>
                  <a:schemeClr val="lt1"/>
                </a:solidFill>
                <a:latin typeface="Arial"/>
                <a:ea typeface="Arial"/>
                <a:cs typeface="Arial"/>
                <a:sym typeface="Arial"/>
              </a:rPr>
              <a:t>  </a:t>
            </a:r>
            <a:r>
              <a:rPr lang="en-GB" sz="1800">
                <a:solidFill>
                  <a:schemeClr val="lt1"/>
                </a:solidFill>
                <a:latin typeface="Arial"/>
                <a:ea typeface="Arial"/>
                <a:cs typeface="Arial"/>
                <a:sym typeface="Arial"/>
              </a:rPr>
              <a:t>services to meet the diverse needs of the, mother and children involved in the case study. </a:t>
            </a:r>
            <a:endParaRPr/>
          </a:p>
          <a:p>
            <a:pPr indent="0" lvl="0" marL="0" marR="0" rtl="0" algn="l">
              <a:spcBef>
                <a:spcPts val="0"/>
              </a:spcBef>
              <a:spcAft>
                <a:spcPts val="0"/>
              </a:spcAft>
              <a:buNone/>
            </a:pPr>
            <a:r>
              <a:t/>
            </a:r>
            <a:endParaRPr sz="1800">
              <a:solidFill>
                <a:schemeClr val="lt1"/>
              </a:solidFill>
              <a:latin typeface="Corbel"/>
              <a:ea typeface="Corbel"/>
              <a:cs typeface="Corbel"/>
              <a:sym typeface="Corbel"/>
            </a:endParaRPr>
          </a:p>
        </p:txBody>
      </p:sp>
      <p:sp>
        <p:nvSpPr>
          <p:cNvPr id="354" name="Google Shape;354;p31"/>
          <p:cNvSpPr txBox="1"/>
          <p:nvPr/>
        </p:nvSpPr>
        <p:spPr>
          <a:xfrm>
            <a:off x="348201" y="3594941"/>
            <a:ext cx="7545382" cy="1477328"/>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GB" sz="1800">
                <a:solidFill>
                  <a:schemeClr val="lt1"/>
                </a:solidFill>
                <a:latin typeface="Arial"/>
                <a:ea typeface="Arial"/>
                <a:cs typeface="Arial"/>
                <a:sym typeface="Arial"/>
              </a:rPr>
              <a:t>As a group we have concluded, it proved difficult to </a:t>
            </a:r>
            <a:r>
              <a:rPr b="0" i="0" lang="en-GB" sz="1800">
                <a:solidFill>
                  <a:schemeClr val="lt1"/>
                </a:solidFill>
                <a:latin typeface="Arial"/>
                <a:ea typeface="Arial"/>
                <a:cs typeface="Arial"/>
                <a:sym typeface="Arial"/>
              </a:rPr>
              <a:t>determine </a:t>
            </a:r>
            <a:r>
              <a:rPr lang="en-GB" sz="1800">
                <a:solidFill>
                  <a:schemeClr val="lt1"/>
                </a:solidFill>
                <a:latin typeface="Arial"/>
                <a:ea typeface="Arial"/>
                <a:cs typeface="Arial"/>
                <a:sym typeface="Arial"/>
              </a:rPr>
              <a:t>any positive outcomes for the children and the mother's mental health with not been to engaging herself with anything taking place in and away from home to agree upon a solution for the family.</a:t>
            </a:r>
            <a:endParaRPr/>
          </a:p>
          <a:p>
            <a:pPr indent="0" lvl="0" marL="0" marR="0" rtl="0" algn="l">
              <a:spcBef>
                <a:spcPts val="0"/>
              </a:spcBef>
              <a:spcAft>
                <a:spcPts val="0"/>
              </a:spcAft>
              <a:buNone/>
            </a:pPr>
            <a:r>
              <a:t/>
            </a:r>
            <a:endParaRPr sz="1800">
              <a:solidFill>
                <a:schemeClr val="lt1"/>
              </a:solidFill>
              <a:latin typeface="Corbel"/>
              <a:ea typeface="Corbel"/>
              <a:cs typeface="Corbel"/>
              <a:sym typeface="Corbel"/>
            </a:endParaRPr>
          </a:p>
        </p:txBody>
      </p:sp>
      <p:sp>
        <p:nvSpPr>
          <p:cNvPr id="355" name="Google Shape;355;p31"/>
          <p:cNvSpPr txBox="1"/>
          <p:nvPr/>
        </p:nvSpPr>
        <p:spPr>
          <a:xfrm>
            <a:off x="358456" y="4853107"/>
            <a:ext cx="7613961" cy="1477328"/>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GB" sz="1800">
                <a:solidFill>
                  <a:schemeClr val="lt1"/>
                </a:solidFill>
                <a:latin typeface="Arial"/>
                <a:ea typeface="Arial"/>
                <a:cs typeface="Arial"/>
                <a:sym typeface="Arial"/>
              </a:rPr>
              <a:t>We felt that all the agency’s that was involved with the family </a:t>
            </a:r>
            <a:endParaRPr sz="1800">
              <a:solidFill>
                <a:schemeClr val="lt1"/>
              </a:solidFill>
              <a:latin typeface="Arial"/>
              <a:ea typeface="Arial"/>
              <a:cs typeface="Arial"/>
              <a:sym typeface="Arial"/>
            </a:endParaRPr>
          </a:p>
          <a:p>
            <a:pPr indent="0" lvl="0" marL="0" marR="0" rtl="0" algn="l">
              <a:spcBef>
                <a:spcPts val="0"/>
              </a:spcBef>
              <a:spcAft>
                <a:spcPts val="0"/>
              </a:spcAft>
              <a:buNone/>
            </a:pPr>
            <a:r>
              <a:rPr lang="en-GB" sz="1800">
                <a:solidFill>
                  <a:schemeClr val="lt1"/>
                </a:solidFill>
                <a:latin typeface="Arial"/>
                <a:ea typeface="Arial"/>
                <a:cs typeface="Arial"/>
                <a:sym typeface="Arial"/>
              </a:rPr>
              <a:t>worked well and was able to put the needs of the family first. The agencies was able to put all right assessments into place that helped The mother and her children within the home and outside of the home.</a:t>
            </a:r>
            <a:endParaRPr/>
          </a:p>
          <a:p>
            <a:pPr indent="0" lvl="0" marL="0" marR="0" rtl="0" algn="l">
              <a:spcBef>
                <a:spcPts val="0"/>
              </a:spcBef>
              <a:spcAft>
                <a:spcPts val="0"/>
              </a:spcAft>
              <a:buNone/>
            </a:pPr>
            <a:r>
              <a:t/>
            </a:r>
            <a:endParaRPr sz="1800">
              <a:solidFill>
                <a:schemeClr val="lt1"/>
              </a:solidFill>
              <a:latin typeface="Corbel"/>
              <a:ea typeface="Corbel"/>
              <a:cs typeface="Corbel"/>
              <a:sym typeface="Corbe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52"/>
                                        </p:tgtEl>
                                        <p:attrNameLst>
                                          <p:attrName>style.visibility</p:attrName>
                                        </p:attrNameLst>
                                      </p:cBhvr>
                                      <p:to>
                                        <p:strVal val="visible"/>
                                      </p:to>
                                    </p:set>
                                    <p:animEffect filter="fade" transition="in">
                                      <p:cBhvr>
                                        <p:cTn dur="500"/>
                                        <p:tgtEl>
                                          <p:spTgt spid="352"/>
                                        </p:tgtEl>
                                      </p:cBhvr>
                                    </p:animEffect>
                                  </p:childTnLst>
                                </p:cTn>
                              </p:par>
                            </p:childTnLst>
                          </p:cTn>
                        </p:par>
                        <p:par>
                          <p:cTn fill="hold">
                            <p:stCondLst>
                              <p:cond delay="500"/>
                            </p:stCondLst>
                            <p:childTnLst>
                              <p:par>
                                <p:cTn fill="hold" nodeType="afterEffect" presetClass="entr" presetID="10" presetSubtype="0">
                                  <p:stCondLst>
                                    <p:cond delay="0"/>
                                  </p:stCondLst>
                                  <p:childTnLst>
                                    <p:set>
                                      <p:cBhvr>
                                        <p:cTn dur="1" fill="hold">
                                          <p:stCondLst>
                                            <p:cond delay="0"/>
                                          </p:stCondLst>
                                        </p:cTn>
                                        <p:tgtEl>
                                          <p:spTgt spid="353"/>
                                        </p:tgtEl>
                                        <p:attrNameLst>
                                          <p:attrName>style.visibility</p:attrName>
                                        </p:attrNameLst>
                                      </p:cBhvr>
                                      <p:to>
                                        <p:strVal val="visible"/>
                                      </p:to>
                                    </p:set>
                                    <p:animEffect filter="fade" transition="in">
                                      <p:cBhvr>
                                        <p:cTn dur="500"/>
                                        <p:tgtEl>
                                          <p:spTgt spid="353"/>
                                        </p:tgtEl>
                                      </p:cBhvr>
                                    </p:animEffect>
                                  </p:childTnLst>
                                </p:cTn>
                              </p:par>
                            </p:childTnLst>
                          </p:cTn>
                        </p:par>
                        <p:par>
                          <p:cTn fill="hold">
                            <p:stCondLst>
                              <p:cond delay="1000"/>
                            </p:stCondLst>
                            <p:childTnLst>
                              <p:par>
                                <p:cTn fill="hold" nodeType="afterEffect" presetClass="entr" presetID="10" presetSubtype="0">
                                  <p:stCondLst>
                                    <p:cond delay="0"/>
                                  </p:stCondLst>
                                  <p:childTnLst>
                                    <p:set>
                                      <p:cBhvr>
                                        <p:cTn dur="1" fill="hold">
                                          <p:stCondLst>
                                            <p:cond delay="0"/>
                                          </p:stCondLst>
                                        </p:cTn>
                                        <p:tgtEl>
                                          <p:spTgt spid="354"/>
                                        </p:tgtEl>
                                        <p:attrNameLst>
                                          <p:attrName>style.visibility</p:attrName>
                                        </p:attrNameLst>
                                      </p:cBhvr>
                                      <p:to>
                                        <p:strVal val="visible"/>
                                      </p:to>
                                    </p:set>
                                    <p:animEffect filter="fade" transition="in">
                                      <p:cBhvr>
                                        <p:cTn dur="500"/>
                                        <p:tgtEl>
                                          <p:spTgt spid="354"/>
                                        </p:tgtEl>
                                      </p:cBhvr>
                                    </p:animEffect>
                                  </p:childTnLst>
                                </p:cTn>
                              </p:par>
                            </p:childTnLst>
                          </p:cTn>
                        </p:par>
                        <p:par>
                          <p:cTn fill="hold">
                            <p:stCondLst>
                              <p:cond delay="1500"/>
                            </p:stCondLst>
                            <p:childTnLst>
                              <p:par>
                                <p:cTn fill="hold" nodeType="afterEffect" presetClass="entr" presetID="10" presetSubtype="0">
                                  <p:stCondLst>
                                    <p:cond delay="0"/>
                                  </p:stCondLst>
                                  <p:childTnLst>
                                    <p:set>
                                      <p:cBhvr>
                                        <p:cTn dur="1" fill="hold">
                                          <p:stCondLst>
                                            <p:cond delay="0"/>
                                          </p:stCondLst>
                                        </p:cTn>
                                        <p:tgtEl>
                                          <p:spTgt spid="355"/>
                                        </p:tgtEl>
                                        <p:attrNameLst>
                                          <p:attrName>style.visibility</p:attrName>
                                        </p:attrNameLst>
                                      </p:cBhvr>
                                      <p:to>
                                        <p:strVal val="visible"/>
                                      </p:to>
                                    </p:set>
                                    <p:animEffect filter="fade" transition="in">
                                      <p:cBhvr>
                                        <p:cTn dur="500"/>
                                        <p:tgtEl>
                                          <p:spTgt spid="355"/>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2"/>
        </a:solidFill>
      </p:bgPr>
    </p:bg>
    <p:spTree>
      <p:nvGrpSpPr>
        <p:cNvPr id="359" name="Shape 359"/>
        <p:cNvGrpSpPr/>
        <p:nvPr/>
      </p:nvGrpSpPr>
      <p:grpSpPr>
        <a:xfrm>
          <a:off x="0" y="0"/>
          <a:ext cx="0" cy="0"/>
          <a:chOff x="0" y="0"/>
          <a:chExt cx="0" cy="0"/>
        </a:xfrm>
      </p:grpSpPr>
      <p:sp>
        <p:nvSpPr>
          <p:cNvPr id="360" name="Google Shape;360;p32"/>
          <p:cNvSpPr/>
          <p:nvPr/>
        </p:nvSpPr>
        <p:spPr>
          <a:xfrm>
            <a:off x="0" y="0"/>
            <a:ext cx="12192000" cy="6858000"/>
          </a:xfrm>
          <a:prstGeom prst="rect">
            <a:avLst/>
          </a:prstGeom>
          <a:solidFill>
            <a:schemeClr val="dk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orbel"/>
              <a:ea typeface="Corbel"/>
              <a:cs typeface="Corbel"/>
              <a:sym typeface="Corbel"/>
            </a:endParaRPr>
          </a:p>
        </p:txBody>
      </p:sp>
      <p:grpSp>
        <p:nvGrpSpPr>
          <p:cNvPr id="361" name="Google Shape;361;p32"/>
          <p:cNvGrpSpPr/>
          <p:nvPr/>
        </p:nvGrpSpPr>
        <p:grpSpPr>
          <a:xfrm flipH="1">
            <a:off x="6526211" y="0"/>
            <a:ext cx="5014912" cy="6862763"/>
            <a:chOff x="2928938" y="-4763"/>
            <a:chExt cx="5014912" cy="6862763"/>
          </a:xfrm>
        </p:grpSpPr>
        <p:sp>
          <p:nvSpPr>
            <p:cNvPr id="362" name="Google Shape;362;p32"/>
            <p:cNvSpPr/>
            <p:nvPr/>
          </p:nvSpPr>
          <p:spPr>
            <a:xfrm>
              <a:off x="3367088" y="-4763"/>
              <a:ext cx="1063625" cy="2782888"/>
            </a:xfrm>
            <a:custGeom>
              <a:rect b="b" l="l" r="r" t="t"/>
              <a:pathLst>
                <a:path extrusionOk="0" h="1753" w="670">
                  <a:moveTo>
                    <a:pt x="0" y="1696"/>
                  </a:moveTo>
                  <a:lnTo>
                    <a:pt x="225" y="1753"/>
                  </a:lnTo>
                  <a:lnTo>
                    <a:pt x="670" y="0"/>
                  </a:lnTo>
                  <a:lnTo>
                    <a:pt x="430" y="0"/>
                  </a:lnTo>
                  <a:lnTo>
                    <a:pt x="0" y="1696"/>
                  </a:lnTo>
                  <a:close/>
                </a:path>
              </a:pathLst>
            </a:custGeom>
            <a:solidFill>
              <a:schemeClr val="accent1"/>
            </a:solidFill>
            <a:ln>
              <a:noFill/>
            </a:ln>
          </p:spPr>
        </p:sp>
        <p:sp>
          <p:nvSpPr>
            <p:cNvPr id="363" name="Google Shape;363;p32"/>
            <p:cNvSpPr/>
            <p:nvPr/>
          </p:nvSpPr>
          <p:spPr>
            <a:xfrm>
              <a:off x="2928938" y="-4763"/>
              <a:ext cx="1035050" cy="2673350"/>
            </a:xfrm>
            <a:custGeom>
              <a:rect b="b" l="l" r="r" t="t"/>
              <a:pathLst>
                <a:path extrusionOk="0" h="1684" w="652">
                  <a:moveTo>
                    <a:pt x="225" y="1684"/>
                  </a:moveTo>
                  <a:lnTo>
                    <a:pt x="652" y="0"/>
                  </a:lnTo>
                  <a:lnTo>
                    <a:pt x="411" y="0"/>
                  </a:lnTo>
                  <a:lnTo>
                    <a:pt x="0" y="1627"/>
                  </a:lnTo>
                  <a:lnTo>
                    <a:pt x="219" y="1681"/>
                  </a:lnTo>
                  <a:lnTo>
                    <a:pt x="225" y="1684"/>
                  </a:lnTo>
                  <a:close/>
                </a:path>
              </a:pathLst>
            </a:custGeom>
            <a:solidFill>
              <a:srgbClr val="595959"/>
            </a:solidFill>
            <a:ln>
              <a:noFill/>
            </a:ln>
          </p:spPr>
        </p:sp>
        <p:sp>
          <p:nvSpPr>
            <p:cNvPr id="364" name="Google Shape;364;p32"/>
            <p:cNvSpPr/>
            <p:nvPr/>
          </p:nvSpPr>
          <p:spPr>
            <a:xfrm>
              <a:off x="2928938" y="2582862"/>
              <a:ext cx="2693987" cy="4275138"/>
            </a:xfrm>
            <a:custGeom>
              <a:rect b="b" l="l" r="r" t="t"/>
              <a:pathLst>
                <a:path extrusionOk="0" h="2693" w="1697">
                  <a:moveTo>
                    <a:pt x="0" y="0"/>
                  </a:moveTo>
                  <a:lnTo>
                    <a:pt x="1622" y="2693"/>
                  </a:lnTo>
                  <a:lnTo>
                    <a:pt x="1697" y="2693"/>
                  </a:lnTo>
                  <a:lnTo>
                    <a:pt x="0" y="0"/>
                  </a:lnTo>
                  <a:close/>
                </a:path>
              </a:pathLst>
            </a:custGeom>
            <a:solidFill>
              <a:srgbClr val="262626"/>
            </a:solidFill>
            <a:ln>
              <a:noFill/>
            </a:ln>
          </p:spPr>
        </p:sp>
        <p:sp>
          <p:nvSpPr>
            <p:cNvPr id="365" name="Google Shape;365;p32"/>
            <p:cNvSpPr/>
            <p:nvPr/>
          </p:nvSpPr>
          <p:spPr>
            <a:xfrm>
              <a:off x="3371850" y="2692400"/>
              <a:ext cx="3332162" cy="4165600"/>
            </a:xfrm>
            <a:custGeom>
              <a:rect b="b" l="l" r="r" t="t"/>
              <a:pathLst>
                <a:path extrusionOk="0" h="2624" w="2099">
                  <a:moveTo>
                    <a:pt x="2099" y="2624"/>
                  </a:moveTo>
                  <a:lnTo>
                    <a:pt x="0" y="0"/>
                  </a:lnTo>
                  <a:lnTo>
                    <a:pt x="2021" y="2624"/>
                  </a:lnTo>
                  <a:lnTo>
                    <a:pt x="2099" y="2624"/>
                  </a:lnTo>
                  <a:close/>
                </a:path>
              </a:pathLst>
            </a:custGeom>
            <a:solidFill>
              <a:srgbClr val="0B5982"/>
            </a:solidFill>
            <a:ln>
              <a:noFill/>
            </a:ln>
          </p:spPr>
        </p:sp>
        <p:sp>
          <p:nvSpPr>
            <p:cNvPr id="366" name="Google Shape;366;p32"/>
            <p:cNvSpPr/>
            <p:nvPr/>
          </p:nvSpPr>
          <p:spPr>
            <a:xfrm>
              <a:off x="3367088" y="2687637"/>
              <a:ext cx="4576762" cy="4170363"/>
            </a:xfrm>
            <a:custGeom>
              <a:rect b="b" l="l" r="r" t="t"/>
              <a:pathLst>
                <a:path extrusionOk="0" h="2627" w="2883">
                  <a:moveTo>
                    <a:pt x="0" y="0"/>
                  </a:moveTo>
                  <a:lnTo>
                    <a:pt x="3" y="3"/>
                  </a:lnTo>
                  <a:lnTo>
                    <a:pt x="2102" y="2627"/>
                  </a:lnTo>
                  <a:lnTo>
                    <a:pt x="2883" y="2627"/>
                  </a:lnTo>
                  <a:lnTo>
                    <a:pt x="225" y="57"/>
                  </a:lnTo>
                  <a:lnTo>
                    <a:pt x="0" y="0"/>
                  </a:lnTo>
                  <a:close/>
                </a:path>
              </a:pathLst>
            </a:custGeom>
            <a:solidFill>
              <a:srgbClr val="1186C3"/>
            </a:solidFill>
            <a:ln>
              <a:noFill/>
            </a:ln>
          </p:spPr>
        </p:sp>
        <p:sp>
          <p:nvSpPr>
            <p:cNvPr id="367" name="Google Shape;367;p32"/>
            <p:cNvSpPr/>
            <p:nvPr/>
          </p:nvSpPr>
          <p:spPr>
            <a:xfrm>
              <a:off x="2928938" y="2578100"/>
              <a:ext cx="3584575" cy="4279900"/>
            </a:xfrm>
            <a:custGeom>
              <a:rect b="b" l="l" r="r" t="t"/>
              <a:pathLst>
                <a:path extrusionOk="0" h="2696" w="2258">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368" name="Google Shape;368;p32"/>
          <p:cNvSpPr txBox="1"/>
          <p:nvPr>
            <p:ph type="title"/>
          </p:nvPr>
        </p:nvSpPr>
        <p:spPr>
          <a:xfrm>
            <a:off x="-1711841" y="-116600"/>
            <a:ext cx="7411825" cy="1752599"/>
          </a:xfrm>
          <a:prstGeom prst="rect">
            <a:avLst/>
          </a:prstGeom>
          <a:noFill/>
          <a:ln>
            <a:noFill/>
          </a:ln>
        </p:spPr>
        <p:txBody>
          <a:bodyPr anchorCtr="0" anchor="ctr" bIns="45700" lIns="91425" spcFirstLastPara="1" rIns="91425" wrap="square" tIns="45700">
            <a:noAutofit/>
          </a:bodyPr>
          <a:lstStyle/>
          <a:p>
            <a:pPr indent="0" lvl="0" marL="0" rtl="0" algn="ctr">
              <a:spcBef>
                <a:spcPts val="0"/>
              </a:spcBef>
              <a:spcAft>
                <a:spcPts val="0"/>
              </a:spcAft>
              <a:buClr>
                <a:schemeClr val="lt1"/>
              </a:buClr>
              <a:buSzPts val="3200"/>
              <a:buFont typeface="Arial"/>
              <a:buNone/>
            </a:pPr>
            <a:r>
              <a:rPr lang="en-GB" sz="3200">
                <a:latin typeface="Arial"/>
                <a:ea typeface="Arial"/>
                <a:cs typeface="Arial"/>
                <a:sym typeface="Arial"/>
              </a:rPr>
              <a:t>References List….</a:t>
            </a:r>
            <a:br>
              <a:rPr lang="en-GB" sz="1400">
                <a:latin typeface="Arial"/>
                <a:ea typeface="Arial"/>
                <a:cs typeface="Arial"/>
                <a:sym typeface="Arial"/>
              </a:rPr>
            </a:br>
            <a:endParaRPr sz="2000">
              <a:latin typeface="Arial"/>
              <a:ea typeface="Arial"/>
              <a:cs typeface="Arial"/>
              <a:sym typeface="Arial"/>
            </a:endParaRPr>
          </a:p>
        </p:txBody>
      </p:sp>
      <p:sp>
        <p:nvSpPr>
          <p:cNvPr id="369" name="Google Shape;369;p32"/>
          <p:cNvSpPr txBox="1"/>
          <p:nvPr>
            <p:ph idx="1" type="body"/>
          </p:nvPr>
        </p:nvSpPr>
        <p:spPr>
          <a:xfrm>
            <a:off x="161639" y="1029810"/>
            <a:ext cx="7699660" cy="7204725"/>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SzPts val="1450"/>
              <a:buNone/>
            </a:pPr>
            <a:r>
              <a:t/>
            </a:r>
            <a:endParaRPr sz="1000">
              <a:latin typeface="Arial"/>
              <a:ea typeface="Arial"/>
              <a:cs typeface="Arial"/>
              <a:sym typeface="Arial"/>
            </a:endParaRPr>
          </a:p>
          <a:p>
            <a:pPr indent="-285750" lvl="0" marL="285750" rtl="0" algn="l">
              <a:spcBef>
                <a:spcPts val="800"/>
              </a:spcBef>
              <a:spcAft>
                <a:spcPts val="0"/>
              </a:spcAft>
              <a:buSzPts val="1450"/>
              <a:buChar char="•"/>
            </a:pPr>
            <a:r>
              <a:rPr b="0" i="0" lang="en-GB" sz="1000">
                <a:latin typeface="Times New Roman"/>
                <a:ea typeface="Times New Roman"/>
                <a:cs typeface="Times New Roman"/>
                <a:sym typeface="Times New Roman"/>
              </a:rPr>
              <a:t>Childwelfare.gov. 2020. [online] Available at: &lt;https://www.childwelfare.gov/pubPDFs/long_term_consequences.pdf&gt; [Accessed 15 October 2020].</a:t>
            </a:r>
            <a:endParaRPr sz="1000">
              <a:latin typeface="Arial"/>
              <a:ea typeface="Arial"/>
              <a:cs typeface="Arial"/>
              <a:sym typeface="Arial"/>
            </a:endParaRPr>
          </a:p>
          <a:p>
            <a:pPr indent="-285750" lvl="0" marL="285750" rtl="0" algn="l">
              <a:spcBef>
                <a:spcPts val="800"/>
              </a:spcBef>
              <a:spcAft>
                <a:spcPts val="0"/>
              </a:spcAft>
              <a:buSzPts val="1450"/>
              <a:buChar char="•"/>
            </a:pPr>
            <a:r>
              <a:rPr lang="en-GB" sz="1000">
                <a:latin typeface="Arial"/>
                <a:ea typeface="Arial"/>
                <a:cs typeface="Arial"/>
                <a:sym typeface="Arial"/>
              </a:rPr>
              <a:t>Factors, U., 2020. Understanding Consumer Behaviour: The Four Factors. [online] QuickBooks Canada. Available at: &lt;https://quickbooks.intuit.com/ca/resources/marketing/four-factors-consumer-behaviormarketing [Accessed 14 October 2020].</a:t>
            </a:r>
            <a:endParaRPr sz="1000">
              <a:latin typeface="Arial"/>
              <a:ea typeface="Arial"/>
              <a:cs typeface="Arial"/>
              <a:sym typeface="Arial"/>
            </a:endParaRPr>
          </a:p>
          <a:p>
            <a:pPr indent="-285750" lvl="0" marL="285750" rtl="0" algn="l">
              <a:spcBef>
                <a:spcPts val="800"/>
              </a:spcBef>
              <a:spcAft>
                <a:spcPts val="0"/>
              </a:spcAft>
              <a:buSzPts val="1450"/>
              <a:buChar char="•"/>
            </a:pPr>
            <a:r>
              <a:rPr lang="en-GB" sz="1000" u="sng">
                <a:solidFill>
                  <a:schemeClr val="hlink"/>
                </a:solidFill>
                <a:latin typeface="Arial"/>
                <a:ea typeface="Arial"/>
                <a:cs typeface="Arial"/>
                <a:sym typeface="Arial"/>
                <a:hlinkClick r:id="rId3"/>
              </a:rPr>
              <a:t>https://www.publicsafety.gc.ca/cnt/rsrcs/pblctns/fmls-yth-dlnqnc/fmls-yth-dlnqnc-eng.pdf</a:t>
            </a:r>
            <a:r>
              <a:rPr lang="en-GB" sz="1000">
                <a:latin typeface="Arial"/>
                <a:ea typeface="Arial"/>
                <a:cs typeface="Arial"/>
                <a:sym typeface="Arial"/>
              </a:rPr>
              <a:t> , 2009. </a:t>
            </a:r>
            <a:r>
              <a:rPr i="1" lang="en-GB" sz="1000">
                <a:latin typeface="Arial"/>
                <a:ea typeface="Arial"/>
                <a:cs typeface="Arial"/>
                <a:sym typeface="Arial"/>
              </a:rPr>
              <a:t>Families, Youth And Delinquency: The State Of Knowledge, And Family-Based Juvenile Delinquency Prevention Programs</a:t>
            </a:r>
            <a:r>
              <a:rPr lang="en-GB" sz="1000">
                <a:latin typeface="Arial"/>
                <a:ea typeface="Arial"/>
                <a:cs typeface="Arial"/>
                <a:sym typeface="Arial"/>
              </a:rPr>
              <a:t>. Family-Based Risk and Protective Factors and Their Effects on Juvenile Delinquency: What We Know (2008). [online] Her Majesty the Queen in Right of Canada, 2009. Available at: &lt;https://www.publicsafety.gc.ca/cnt/rsrcs/pblctns/fmls-yth-dlnqnc/fmls-yth-dlnqnc-eng.pdf&gt; [Accessed 14 October 2020].</a:t>
            </a:r>
            <a:endParaRPr/>
          </a:p>
          <a:p>
            <a:pPr indent="-285750" lvl="0" marL="285750" rtl="0" algn="l">
              <a:spcBef>
                <a:spcPts val="800"/>
              </a:spcBef>
              <a:spcAft>
                <a:spcPts val="0"/>
              </a:spcAft>
              <a:buSzPts val="1450"/>
              <a:buChar char="•"/>
            </a:pPr>
            <a:r>
              <a:rPr b="0" i="0" lang="en-GB" sz="1000">
                <a:latin typeface="Arial"/>
                <a:ea typeface="Arial"/>
                <a:cs typeface="Arial"/>
                <a:sym typeface="Arial"/>
              </a:rPr>
              <a:t>Hutt, Ruth.Rose, Rebecca. Macauley, Janet. (2012). Case Management 4th page the king Fund, case management W Cited by 158, pp6.Available at: www.KimgsFund.org.uk(Accessed: date) 13/10/020</a:t>
            </a:r>
            <a:endParaRPr/>
          </a:p>
          <a:p>
            <a:pPr indent="-285750" lvl="0" marL="285750" rtl="0" algn="l">
              <a:spcBef>
                <a:spcPts val="800"/>
              </a:spcBef>
              <a:spcAft>
                <a:spcPts val="0"/>
              </a:spcAft>
              <a:buSzPts val="1450"/>
              <a:buChar char="•"/>
            </a:pPr>
            <a:r>
              <a:rPr b="0" i="0" lang="en-GB" sz="1000">
                <a:latin typeface="Arial"/>
                <a:ea typeface="Arial"/>
                <a:cs typeface="Arial"/>
                <a:sym typeface="Arial"/>
              </a:rPr>
              <a:t>Will, MDTS. (2018) Scie highlight Delivering integrated care. The role of the Multidisciplinary team .Available at: www.Scie.org.uk(Workforce)(Accessed: date) 14/10/020</a:t>
            </a:r>
            <a:endParaRPr/>
          </a:p>
          <a:p>
            <a:pPr indent="-285750" lvl="0" marL="285750" rtl="0" algn="l">
              <a:spcBef>
                <a:spcPts val="800"/>
              </a:spcBef>
              <a:spcAft>
                <a:spcPts val="0"/>
              </a:spcAft>
              <a:buSzPts val="1450"/>
              <a:buChar char="•"/>
            </a:pPr>
            <a:r>
              <a:rPr b="0" i="0" lang="en-GB" sz="1000">
                <a:latin typeface="Arial"/>
                <a:ea typeface="Arial"/>
                <a:cs typeface="Arial"/>
                <a:sym typeface="Arial"/>
              </a:rPr>
              <a:t>Walsh, Edith. G. P.H.D Osber, Deborah S. M.P.H MAJ, Anthony. M.P.H (2002). Quality Improvement in a Primary Care Case Management, Quality Improvement in a Primary Care Case Management Program. Cited by 15 pp 10 Available at: www.ncbi.nlm.n.higher airline (Accessed: date) 13/10/02)</a:t>
            </a:r>
            <a:endParaRPr/>
          </a:p>
          <a:p>
            <a:pPr indent="-285750" lvl="0" marL="285750" rtl="0" algn="l">
              <a:spcBef>
                <a:spcPts val="800"/>
              </a:spcBef>
              <a:spcAft>
                <a:spcPts val="0"/>
              </a:spcAft>
              <a:buSzPts val="1450"/>
              <a:buChar char="•"/>
            </a:pPr>
            <a:r>
              <a:rPr b="0" i="0" lang="en-GB" sz="1000">
                <a:latin typeface="Arial"/>
                <a:ea typeface="Arial"/>
                <a:cs typeface="Arial"/>
                <a:sym typeface="Arial"/>
              </a:rPr>
              <a:t>Career Advice, Learn how to find a job with Jobcentre Plus | CV-Library. Available online at: https://www.cv-library.co.uk/career-advice/start/learn-find-job-with-jobcentre-plus, accessed 18 October 2020.</a:t>
            </a:r>
            <a:endParaRPr/>
          </a:p>
          <a:p>
            <a:pPr indent="-285750" lvl="0" marL="285750" rtl="0" algn="l">
              <a:spcBef>
                <a:spcPts val="800"/>
              </a:spcBef>
              <a:spcAft>
                <a:spcPts val="0"/>
              </a:spcAft>
              <a:buSzPts val="1450"/>
              <a:buChar char="•"/>
            </a:pPr>
            <a:r>
              <a:rPr b="0" i="0" lang="en-GB" sz="1000">
                <a:latin typeface="Arial"/>
                <a:ea typeface="Arial"/>
                <a:cs typeface="Arial"/>
                <a:sym typeface="Arial"/>
              </a:rPr>
              <a:t>Dollar Academy, Health and Wellbeing: The Value of Co-Curricular Activities – Dollar. Academy. Available online at: https://www.dollaracademy.org.uk/academic/philosophy/health-and-wellbeing-the-value-of-co-curricular-activities, accessed 18 October 2020.</a:t>
            </a:r>
            <a:endParaRPr/>
          </a:p>
          <a:p>
            <a:pPr indent="-285750" lvl="0" marL="285750" rtl="0" algn="l">
              <a:spcBef>
                <a:spcPts val="800"/>
              </a:spcBef>
              <a:spcAft>
                <a:spcPts val="0"/>
              </a:spcAft>
              <a:buSzPts val="1450"/>
              <a:buChar char="•"/>
            </a:pPr>
            <a:r>
              <a:rPr b="0" i="0" lang="en-GB" sz="1000">
                <a:latin typeface="Arial"/>
                <a:ea typeface="Arial"/>
                <a:cs typeface="Arial"/>
                <a:sym typeface="Arial"/>
              </a:rPr>
              <a:t>Dundee City Council, Neighbourhood Services. Available online at: https://www.dundeecity.gov.uk/service-area/neighbourhood-services, accessed 18 October 2020</a:t>
            </a:r>
            <a:endParaRPr/>
          </a:p>
          <a:p>
            <a:pPr indent="-285750" lvl="0" marL="285750" rtl="0" algn="l">
              <a:spcBef>
                <a:spcPts val="800"/>
              </a:spcBef>
              <a:spcAft>
                <a:spcPts val="0"/>
              </a:spcAft>
              <a:buSzPts val="1450"/>
              <a:buChar char="•"/>
            </a:pPr>
            <a:r>
              <a:rPr b="0" i="0" lang="en-GB" sz="1000">
                <a:latin typeface="Times New Roman"/>
                <a:ea typeface="Times New Roman"/>
                <a:cs typeface="Times New Roman"/>
                <a:sym typeface="Times New Roman"/>
              </a:rPr>
              <a:t>NSPCC Learning. 2020. Safeguarding Children And Child Protection | NSPCC Learning. [online] Available at: &lt;https://learning.nspcc.org.uk/safeguarding-child-protection&gt; [Accessed 27 October 2020].</a:t>
            </a:r>
            <a:endParaRPr b="0" i="0" sz="1000">
              <a:latin typeface="Arial"/>
              <a:ea typeface="Arial"/>
              <a:cs typeface="Arial"/>
              <a:sym typeface="Arial"/>
            </a:endParaRPr>
          </a:p>
          <a:p>
            <a:pPr indent="-285750" lvl="0" marL="285750" rtl="0" algn="l">
              <a:spcBef>
                <a:spcPts val="800"/>
              </a:spcBef>
              <a:spcAft>
                <a:spcPts val="0"/>
              </a:spcAft>
              <a:buSzPts val="1450"/>
              <a:buChar char="•"/>
            </a:pPr>
            <a:r>
              <a:rPr b="0" i="0" lang="en-GB" sz="1000">
                <a:latin typeface="Times New Roman"/>
                <a:ea typeface="Times New Roman"/>
                <a:cs typeface="Times New Roman"/>
                <a:sym typeface="Times New Roman"/>
              </a:rPr>
              <a:t>London Borough of Croydon. 2020. Civil Injunctions And Criminal Behaviour Orders. [online] Available at: &lt;https://www.croydon.gov.uk/community/safercroydon/law_enforcement/civil-injunctions&gt; [Accessed 27 October 2020].</a:t>
            </a:r>
            <a:endParaRPr b="0" i="0" sz="1000">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xmlns:r="http://schemas.openxmlformats.org/officeDocument/2006/relationships" name="Parallax">
  <a:themeElements>
    <a:clrScheme name="Parallax">
      <a:dk1>
        <a:srgbClr val="000000"/>
      </a:dk1>
      <a:lt1>
        <a:srgbClr val="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name="Parallax">
  <a:themeElements>
    <a:clrScheme name="Parallax">
      <a:dk1>
        <a:srgbClr val="000000"/>
      </a:dk1>
      <a:lt1>
        <a:srgbClr val="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