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sldIdLst>
    <p:sldId id="256" r:id="rId2"/>
    <p:sldId id="258" r:id="rId3"/>
    <p:sldId id="259" r:id="rId4"/>
    <p:sldId id="263" r:id="rId5"/>
    <p:sldId id="261" r:id="rId6"/>
    <p:sldId id="264" r:id="rId7"/>
    <p:sldId id="298" r:id="rId8"/>
    <p:sldId id="265" r:id="rId9"/>
    <p:sldId id="266" r:id="rId10"/>
    <p:sldId id="292" r:id="rId11"/>
    <p:sldId id="271" r:id="rId12"/>
    <p:sldId id="297" r:id="rId13"/>
    <p:sldId id="272" r:id="rId14"/>
    <p:sldId id="273" r:id="rId15"/>
    <p:sldId id="291" r:id="rId16"/>
    <p:sldId id="274" r:id="rId17"/>
    <p:sldId id="295" r:id="rId18"/>
    <p:sldId id="28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E0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98490C-F5BB-49A2-8107-AC594EDA64E0}" v="106" dt="2025-12-29T11:30:13.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p:scale>
          <a:sx n="85" d="100"/>
          <a:sy n="85" d="100"/>
        </p:scale>
        <p:origin x="9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undo custSel addSld delSld modSld sldOrd">
      <pc:chgData name="Cerys Davies" userId="61e71dc1-9594-4277-b52b-4420989f68ee" providerId="ADAL" clId="{92221E59-9835-4275-A830-2AF2D2038E12}" dt="2025-12-29T11:34:01.639" v="6325" actId="20577"/>
      <pc:docMkLst>
        <pc:docMk/>
      </pc:docMkLst>
      <pc:sldChg chg="addSp delSp modSp mod setBg">
        <pc:chgData name="Cerys Davies" userId="61e71dc1-9594-4277-b52b-4420989f68ee" providerId="ADAL" clId="{92221E59-9835-4275-A830-2AF2D2038E12}" dt="2025-12-28T18:24:33.562" v="3662" actId="478"/>
        <pc:sldMkLst>
          <pc:docMk/>
          <pc:sldMk cId="541516344" sldId="256"/>
        </pc:sldMkLst>
        <pc:spChg chg="mod">
          <ac:chgData name="Cerys Davies" userId="61e71dc1-9594-4277-b52b-4420989f68ee" providerId="ADAL" clId="{92221E59-9835-4275-A830-2AF2D2038E12}" dt="2025-12-28T18:24:26.406" v="3659" actId="26606"/>
          <ac:spMkLst>
            <pc:docMk/>
            <pc:sldMk cId="541516344" sldId="256"/>
            <ac:spMk id="2" creationId="{0C8A7AF3-5EA2-5286-4182-FA766F588973}"/>
          </ac:spMkLst>
        </pc:spChg>
        <pc:spChg chg="del mod">
          <ac:chgData name="Cerys Davies" userId="61e71dc1-9594-4277-b52b-4420989f68ee" providerId="ADAL" clId="{92221E59-9835-4275-A830-2AF2D2038E12}" dt="2025-12-28T18:24:33.562" v="3662" actId="478"/>
          <ac:spMkLst>
            <pc:docMk/>
            <pc:sldMk cId="541516344" sldId="256"/>
            <ac:spMk id="3" creationId="{D91724E2-76B0-6993-74AC-3FA44ED4B4B5}"/>
          </ac:spMkLst>
        </pc:spChg>
        <pc:picChg chg="add mod">
          <ac:chgData name="Cerys Davies" userId="61e71dc1-9594-4277-b52b-4420989f68ee" providerId="ADAL" clId="{92221E59-9835-4275-A830-2AF2D2038E12}" dt="2025-12-28T18:24:29.703" v="3661" actId="962"/>
          <ac:picMkLst>
            <pc:docMk/>
            <pc:sldMk cId="541516344" sldId="256"/>
            <ac:picMk id="5" creationId="{D2C4895D-49CC-B5E6-EF08-E02C7188C7D2}"/>
          </ac:picMkLst>
        </pc:picChg>
      </pc:sldChg>
      <pc:sldChg chg="modSp new del mod">
        <pc:chgData name="Cerys Davies" userId="61e71dc1-9594-4277-b52b-4420989f68ee" providerId="ADAL" clId="{92221E59-9835-4275-A830-2AF2D2038E12}" dt="2025-12-29T10:40:39.259" v="3735" actId="47"/>
        <pc:sldMkLst>
          <pc:docMk/>
          <pc:sldMk cId="317282697" sldId="257"/>
        </pc:sldMkLst>
        <pc:spChg chg="mod">
          <ac:chgData name="Cerys Davies" userId="61e71dc1-9594-4277-b52b-4420989f68ee" providerId="ADAL" clId="{92221E59-9835-4275-A830-2AF2D2038E12}" dt="2025-12-28T18:24:54.276" v="3666" actId="13926"/>
          <ac:spMkLst>
            <pc:docMk/>
            <pc:sldMk cId="317282697" sldId="257"/>
            <ac:spMk id="2" creationId="{E08B10CD-85F0-8C6A-59FF-6A6C7EC5F268}"/>
          </ac:spMkLst>
        </pc:spChg>
        <pc:spChg chg="mod">
          <ac:chgData name="Cerys Davies" userId="61e71dc1-9594-4277-b52b-4420989f68ee" providerId="ADAL" clId="{92221E59-9835-4275-A830-2AF2D2038E12}" dt="2025-12-29T10:40:26.315" v="3734" actId="20577"/>
          <ac:spMkLst>
            <pc:docMk/>
            <pc:sldMk cId="317282697" sldId="257"/>
            <ac:spMk id="3" creationId="{2C4D5F09-1F09-369A-2F52-F28DBA0D5AD5}"/>
          </ac:spMkLst>
        </pc:spChg>
      </pc:sldChg>
      <pc:sldChg chg="modSp new mod">
        <pc:chgData name="Cerys Davies" userId="61e71dc1-9594-4277-b52b-4420989f68ee" providerId="ADAL" clId="{92221E59-9835-4275-A830-2AF2D2038E12}" dt="2025-12-29T10:43:44.099" v="3861" actId="13926"/>
        <pc:sldMkLst>
          <pc:docMk/>
          <pc:sldMk cId="2675455664" sldId="258"/>
        </pc:sldMkLst>
        <pc:spChg chg="mod">
          <ac:chgData name="Cerys Davies" userId="61e71dc1-9594-4277-b52b-4420989f68ee" providerId="ADAL" clId="{92221E59-9835-4275-A830-2AF2D2038E12}" dt="2025-12-29T10:43:44.099" v="3861" actId="13926"/>
          <ac:spMkLst>
            <pc:docMk/>
            <pc:sldMk cId="2675455664" sldId="258"/>
            <ac:spMk id="2" creationId="{8E802214-2482-02B8-64EF-87D2172252FB}"/>
          </ac:spMkLst>
        </pc:spChg>
        <pc:spChg chg="mod">
          <ac:chgData name="Cerys Davies" userId="61e71dc1-9594-4277-b52b-4420989f68ee" providerId="ADAL" clId="{92221E59-9835-4275-A830-2AF2D2038E12}" dt="2025-12-29T10:43:32.057" v="3860" actId="14100"/>
          <ac:spMkLst>
            <pc:docMk/>
            <pc:sldMk cId="2675455664" sldId="258"/>
            <ac:spMk id="3" creationId="{13C9DA01-91CE-EC8F-5EFA-F7F6FF78F9DD}"/>
          </ac:spMkLst>
        </pc:spChg>
      </pc:sldChg>
      <pc:sldChg chg="modSp new mod">
        <pc:chgData name="Cerys Davies" userId="61e71dc1-9594-4277-b52b-4420989f68ee" providerId="ADAL" clId="{92221E59-9835-4275-A830-2AF2D2038E12}" dt="2025-12-29T10:43:51.268" v="3862" actId="113"/>
        <pc:sldMkLst>
          <pc:docMk/>
          <pc:sldMk cId="1761562471" sldId="259"/>
        </pc:sldMkLst>
        <pc:spChg chg="mod">
          <ac:chgData name="Cerys Davies" userId="61e71dc1-9594-4277-b52b-4420989f68ee" providerId="ADAL" clId="{92221E59-9835-4275-A830-2AF2D2038E12}" dt="2025-12-29T10:43:51.268" v="3862" actId="113"/>
          <ac:spMkLst>
            <pc:docMk/>
            <pc:sldMk cId="1761562471" sldId="259"/>
            <ac:spMk id="2" creationId="{FE4B6629-B6AE-3419-D324-D6ACDD558AF4}"/>
          </ac:spMkLst>
        </pc:spChg>
        <pc:spChg chg="mod">
          <ac:chgData name="Cerys Davies" userId="61e71dc1-9594-4277-b52b-4420989f68ee" providerId="ADAL" clId="{92221E59-9835-4275-A830-2AF2D2038E12}" dt="2025-12-28T17:10:26.650" v="811" actId="1076"/>
          <ac:spMkLst>
            <pc:docMk/>
            <pc:sldMk cId="1761562471" sldId="259"/>
            <ac:spMk id="3" creationId="{B0E41235-FCBA-E0D0-BD5C-4487AA8B4A1B}"/>
          </ac:spMkLst>
        </pc:spChg>
      </pc:sldChg>
      <pc:sldChg chg="modSp new del mod">
        <pc:chgData name="Cerys Davies" userId="61e71dc1-9594-4277-b52b-4420989f68ee" providerId="ADAL" clId="{92221E59-9835-4275-A830-2AF2D2038E12}" dt="2025-12-28T17:11:58.611" v="818" actId="47"/>
        <pc:sldMkLst>
          <pc:docMk/>
          <pc:sldMk cId="955252424" sldId="260"/>
        </pc:sldMkLst>
      </pc:sldChg>
      <pc:sldChg chg="modSp new mod">
        <pc:chgData name="Cerys Davies" userId="61e71dc1-9594-4277-b52b-4420989f68ee" providerId="ADAL" clId="{92221E59-9835-4275-A830-2AF2D2038E12}" dt="2025-12-28T18:07:36.676" v="2158" actId="20577"/>
        <pc:sldMkLst>
          <pc:docMk/>
          <pc:sldMk cId="2292825174" sldId="261"/>
        </pc:sldMkLst>
        <pc:spChg chg="mod">
          <ac:chgData name="Cerys Davies" userId="61e71dc1-9594-4277-b52b-4420989f68ee" providerId="ADAL" clId="{92221E59-9835-4275-A830-2AF2D2038E12}" dt="2025-12-28T17:19:46.177" v="1333" actId="113"/>
          <ac:spMkLst>
            <pc:docMk/>
            <pc:sldMk cId="2292825174" sldId="261"/>
            <ac:spMk id="2" creationId="{0B6E9C06-AAD2-3588-284D-361931780BFE}"/>
          </ac:spMkLst>
        </pc:spChg>
        <pc:spChg chg="mod">
          <ac:chgData name="Cerys Davies" userId="61e71dc1-9594-4277-b52b-4420989f68ee" providerId="ADAL" clId="{92221E59-9835-4275-A830-2AF2D2038E12}" dt="2025-12-28T18:07:36.676" v="2158" actId="20577"/>
          <ac:spMkLst>
            <pc:docMk/>
            <pc:sldMk cId="2292825174" sldId="261"/>
            <ac:spMk id="3" creationId="{77B74F3E-DD56-54F8-DE68-B11B25755FB9}"/>
          </ac:spMkLst>
        </pc:spChg>
      </pc:sldChg>
      <pc:sldChg chg="addSp delSp modSp new del mod delAnim modAnim">
        <pc:chgData name="Cerys Davies" userId="61e71dc1-9594-4277-b52b-4420989f68ee" providerId="ADAL" clId="{92221E59-9835-4275-A830-2AF2D2038E12}" dt="2025-12-28T17:58:28.824" v="1665" actId="47"/>
        <pc:sldMkLst>
          <pc:docMk/>
          <pc:sldMk cId="3496085336" sldId="262"/>
        </pc:sldMkLst>
        <pc:spChg chg="mod">
          <ac:chgData name="Cerys Davies" userId="61e71dc1-9594-4277-b52b-4420989f68ee" providerId="ADAL" clId="{92221E59-9835-4275-A830-2AF2D2038E12}" dt="2025-12-28T17:34:26.554" v="1408" actId="113"/>
          <ac:spMkLst>
            <pc:docMk/>
            <pc:sldMk cId="3496085336" sldId="262"/>
            <ac:spMk id="2" creationId="{7CD473A9-3C7F-15E9-3BA2-12F3373B9E73}"/>
          </ac:spMkLst>
        </pc:spChg>
        <pc:spChg chg="add del mod">
          <ac:chgData name="Cerys Davies" userId="61e71dc1-9594-4277-b52b-4420989f68ee" providerId="ADAL" clId="{92221E59-9835-4275-A830-2AF2D2038E12}" dt="2025-12-28T17:34:01.803" v="1377" actId="478"/>
          <ac:spMkLst>
            <pc:docMk/>
            <pc:sldMk cId="3496085336" sldId="262"/>
            <ac:spMk id="4" creationId="{12898E0B-D46D-0E6C-4288-4ADE1B4C034F}"/>
          </ac:spMkLst>
        </pc:spChg>
        <pc:spChg chg="add mod">
          <ac:chgData name="Cerys Davies" userId="61e71dc1-9594-4277-b52b-4420989f68ee" providerId="ADAL" clId="{92221E59-9835-4275-A830-2AF2D2038E12}" dt="2025-12-28T17:34:16.232" v="1407" actId="20577"/>
          <ac:spMkLst>
            <pc:docMk/>
            <pc:sldMk cId="3496085336" sldId="262"/>
            <ac:spMk id="5" creationId="{1A2D8DB6-B039-707A-3689-04EA1208850F}"/>
          </ac:spMkLst>
        </pc:spChg>
      </pc:sldChg>
      <pc:sldChg chg="addSp delSp modSp new mod ord">
        <pc:chgData name="Cerys Davies" userId="61e71dc1-9594-4277-b52b-4420989f68ee" providerId="ADAL" clId="{92221E59-9835-4275-A830-2AF2D2038E12}" dt="2025-12-29T10:44:11.103" v="3864"/>
        <pc:sldMkLst>
          <pc:docMk/>
          <pc:sldMk cId="3200219654" sldId="263"/>
        </pc:sldMkLst>
        <pc:spChg chg="mod">
          <ac:chgData name="Cerys Davies" userId="61e71dc1-9594-4277-b52b-4420989f68ee" providerId="ADAL" clId="{92221E59-9835-4275-A830-2AF2D2038E12}" dt="2025-12-28T17:58:44.156" v="1686" actId="1076"/>
          <ac:spMkLst>
            <pc:docMk/>
            <pc:sldMk cId="3200219654" sldId="263"/>
            <ac:spMk id="2" creationId="{6B256EBE-488A-2BBD-84B9-544F8D2DED8F}"/>
          </ac:spMkLst>
        </pc:spChg>
        <pc:spChg chg="add mod">
          <ac:chgData name="Cerys Davies" userId="61e71dc1-9594-4277-b52b-4420989f68ee" providerId="ADAL" clId="{92221E59-9835-4275-A830-2AF2D2038E12}" dt="2025-12-28T17:57:22.089" v="1658" actId="207"/>
          <ac:spMkLst>
            <pc:docMk/>
            <pc:sldMk cId="3200219654" sldId="263"/>
            <ac:spMk id="4" creationId="{2F39EE0C-6C65-4397-553B-6D2A42F511C7}"/>
          </ac:spMkLst>
        </pc:spChg>
        <pc:spChg chg="add mod">
          <ac:chgData name="Cerys Davies" userId="61e71dc1-9594-4277-b52b-4420989f68ee" providerId="ADAL" clId="{92221E59-9835-4275-A830-2AF2D2038E12}" dt="2025-12-28T17:56:51.767" v="1657" actId="207"/>
          <ac:spMkLst>
            <pc:docMk/>
            <pc:sldMk cId="3200219654" sldId="263"/>
            <ac:spMk id="5" creationId="{7BB3348F-CB0D-2024-B53B-5C068DA6AD20}"/>
          </ac:spMkLst>
        </pc:spChg>
        <pc:spChg chg="add mod">
          <ac:chgData name="Cerys Davies" userId="61e71dc1-9594-4277-b52b-4420989f68ee" providerId="ADAL" clId="{92221E59-9835-4275-A830-2AF2D2038E12}" dt="2025-12-28T17:51:00.087" v="1444" actId="207"/>
          <ac:spMkLst>
            <pc:docMk/>
            <pc:sldMk cId="3200219654" sldId="263"/>
            <ac:spMk id="6" creationId="{82A0082E-965C-5EC1-3AA3-B8258057BABC}"/>
          </ac:spMkLst>
        </pc:spChg>
        <pc:spChg chg="add mod">
          <ac:chgData name="Cerys Davies" userId="61e71dc1-9594-4277-b52b-4420989f68ee" providerId="ADAL" clId="{92221E59-9835-4275-A830-2AF2D2038E12}" dt="2025-12-28T17:51:07.874" v="1447" actId="207"/>
          <ac:spMkLst>
            <pc:docMk/>
            <pc:sldMk cId="3200219654" sldId="263"/>
            <ac:spMk id="7" creationId="{6168379B-411F-8205-9BA9-A9EEE1A94EBA}"/>
          </ac:spMkLst>
        </pc:spChg>
        <pc:spChg chg="add mod">
          <ac:chgData name="Cerys Davies" userId="61e71dc1-9594-4277-b52b-4420989f68ee" providerId="ADAL" clId="{92221E59-9835-4275-A830-2AF2D2038E12}" dt="2025-12-28T17:51:05.771" v="1446" actId="207"/>
          <ac:spMkLst>
            <pc:docMk/>
            <pc:sldMk cId="3200219654" sldId="263"/>
            <ac:spMk id="8" creationId="{EC223958-FD02-0724-A43E-A2903AC44554}"/>
          </ac:spMkLst>
        </pc:spChg>
        <pc:spChg chg="add mod">
          <ac:chgData name="Cerys Davies" userId="61e71dc1-9594-4277-b52b-4420989f68ee" providerId="ADAL" clId="{92221E59-9835-4275-A830-2AF2D2038E12}" dt="2025-12-28T17:53:42.619" v="1548" actId="1076"/>
          <ac:spMkLst>
            <pc:docMk/>
            <pc:sldMk cId="3200219654" sldId="263"/>
            <ac:spMk id="9" creationId="{5406679B-D170-DD1F-7384-061C94BD4F10}"/>
          </ac:spMkLst>
        </pc:spChg>
        <pc:spChg chg="add mod">
          <ac:chgData name="Cerys Davies" userId="61e71dc1-9594-4277-b52b-4420989f68ee" providerId="ADAL" clId="{92221E59-9835-4275-A830-2AF2D2038E12}" dt="2025-12-28T17:58:15.686" v="1663" actId="1076"/>
          <ac:spMkLst>
            <pc:docMk/>
            <pc:sldMk cId="3200219654" sldId="263"/>
            <ac:spMk id="10" creationId="{D7BADB76-1B85-B071-3905-364CB6C9250E}"/>
          </ac:spMkLst>
        </pc:spChg>
        <pc:spChg chg="add mod">
          <ac:chgData name="Cerys Davies" userId="61e71dc1-9594-4277-b52b-4420989f68ee" providerId="ADAL" clId="{92221E59-9835-4275-A830-2AF2D2038E12}" dt="2025-12-28T17:56:16.464" v="1655" actId="1076"/>
          <ac:spMkLst>
            <pc:docMk/>
            <pc:sldMk cId="3200219654" sldId="263"/>
            <ac:spMk id="11" creationId="{5144F2FC-8471-DB2A-54D2-C1FB8504A4B6}"/>
          </ac:spMkLst>
        </pc:spChg>
        <pc:spChg chg="add mod">
          <ac:chgData name="Cerys Davies" userId="61e71dc1-9594-4277-b52b-4420989f68ee" providerId="ADAL" clId="{92221E59-9835-4275-A830-2AF2D2038E12}" dt="2025-12-28T17:51:52.912" v="1472"/>
          <ac:spMkLst>
            <pc:docMk/>
            <pc:sldMk cId="3200219654" sldId="263"/>
            <ac:spMk id="12" creationId="{3EBB9DEE-0194-8783-6E3D-305061CEC84B}"/>
          </ac:spMkLst>
        </pc:spChg>
        <pc:spChg chg="add mod">
          <ac:chgData name="Cerys Davies" userId="61e71dc1-9594-4277-b52b-4420989f68ee" providerId="ADAL" clId="{92221E59-9835-4275-A830-2AF2D2038E12}" dt="2025-12-28T17:52:33.666" v="1498" actId="1076"/>
          <ac:spMkLst>
            <pc:docMk/>
            <pc:sldMk cId="3200219654" sldId="263"/>
            <ac:spMk id="13" creationId="{4BAECE7B-9322-F117-5FF7-B5C5DE1594AB}"/>
          </ac:spMkLst>
        </pc:spChg>
        <pc:spChg chg="add mod">
          <ac:chgData name="Cerys Davies" userId="61e71dc1-9594-4277-b52b-4420989f68ee" providerId="ADAL" clId="{92221E59-9835-4275-A830-2AF2D2038E12}" dt="2025-12-28T17:53:46.141" v="1549" actId="1076"/>
          <ac:spMkLst>
            <pc:docMk/>
            <pc:sldMk cId="3200219654" sldId="263"/>
            <ac:spMk id="14" creationId="{E275FE79-0B75-A2DE-23B3-708813E238B0}"/>
          </ac:spMkLst>
        </pc:spChg>
        <pc:spChg chg="add mod">
          <ac:chgData name="Cerys Davies" userId="61e71dc1-9594-4277-b52b-4420989f68ee" providerId="ADAL" clId="{92221E59-9835-4275-A830-2AF2D2038E12}" dt="2025-12-28T17:53:34.273" v="1546" actId="1076"/>
          <ac:spMkLst>
            <pc:docMk/>
            <pc:sldMk cId="3200219654" sldId="263"/>
            <ac:spMk id="15" creationId="{CF594CBA-7094-43A5-C131-6BD1FBCF02C7}"/>
          </ac:spMkLst>
        </pc:spChg>
        <pc:spChg chg="add mod">
          <ac:chgData name="Cerys Davies" userId="61e71dc1-9594-4277-b52b-4420989f68ee" providerId="ADAL" clId="{92221E59-9835-4275-A830-2AF2D2038E12}" dt="2025-12-28T17:54:02.804" v="1580" actId="1076"/>
          <ac:spMkLst>
            <pc:docMk/>
            <pc:sldMk cId="3200219654" sldId="263"/>
            <ac:spMk id="16" creationId="{480DEBAD-D5F0-B10C-C4AB-7F44EA8F6E8A}"/>
          </ac:spMkLst>
        </pc:spChg>
        <pc:spChg chg="add mod">
          <ac:chgData name="Cerys Davies" userId="61e71dc1-9594-4277-b52b-4420989f68ee" providerId="ADAL" clId="{92221E59-9835-4275-A830-2AF2D2038E12}" dt="2025-12-28T17:56:05.627" v="1653" actId="122"/>
          <ac:spMkLst>
            <pc:docMk/>
            <pc:sldMk cId="3200219654" sldId="263"/>
            <ac:spMk id="17" creationId="{498A8076-81B1-6645-FE5C-488F512D2BCF}"/>
          </ac:spMkLst>
        </pc:spChg>
        <pc:spChg chg="add mod">
          <ac:chgData name="Cerys Davies" userId="61e71dc1-9594-4277-b52b-4420989f68ee" providerId="ADAL" clId="{92221E59-9835-4275-A830-2AF2D2038E12}" dt="2025-12-28T17:55:46.680" v="1647" actId="1076"/>
          <ac:spMkLst>
            <pc:docMk/>
            <pc:sldMk cId="3200219654" sldId="263"/>
            <ac:spMk id="18" creationId="{E3C2804C-445A-A9E0-E04F-122D55B4FEE5}"/>
          </ac:spMkLst>
        </pc:spChg>
        <pc:spChg chg="add">
          <ac:chgData name="Cerys Davies" userId="61e71dc1-9594-4277-b52b-4420989f68ee" providerId="ADAL" clId="{92221E59-9835-4275-A830-2AF2D2038E12}" dt="2025-12-28T17:57:48.913" v="1659" actId="11529"/>
          <ac:spMkLst>
            <pc:docMk/>
            <pc:sldMk cId="3200219654" sldId="263"/>
            <ac:spMk id="19" creationId="{C2DA1B5D-36AC-F0B8-3403-3F68223D699C}"/>
          </ac:spMkLst>
        </pc:spChg>
        <pc:spChg chg="add mod">
          <ac:chgData name="Cerys Davies" userId="61e71dc1-9594-4277-b52b-4420989f68ee" providerId="ADAL" clId="{92221E59-9835-4275-A830-2AF2D2038E12}" dt="2025-12-28T17:58:08.479" v="1662" actId="1076"/>
          <ac:spMkLst>
            <pc:docMk/>
            <pc:sldMk cId="3200219654" sldId="263"/>
            <ac:spMk id="20" creationId="{E9867F62-F999-3F27-A4DE-5CA90E45692B}"/>
          </ac:spMkLst>
        </pc:spChg>
        <pc:spChg chg="add mod">
          <ac:chgData name="Cerys Davies" userId="61e71dc1-9594-4277-b52b-4420989f68ee" providerId="ADAL" clId="{92221E59-9835-4275-A830-2AF2D2038E12}" dt="2025-12-28T17:58:20.089" v="1664" actId="1076"/>
          <ac:spMkLst>
            <pc:docMk/>
            <pc:sldMk cId="3200219654" sldId="263"/>
            <ac:spMk id="21" creationId="{5DDDA0B3-6317-B519-7244-71D22439A0B4}"/>
          </ac:spMkLst>
        </pc:spChg>
        <pc:graphicFrameChg chg="add del modGraphic">
          <ac:chgData name="Cerys Davies" userId="61e71dc1-9594-4277-b52b-4420989f68ee" providerId="ADAL" clId="{92221E59-9835-4275-A830-2AF2D2038E12}" dt="2025-12-28T17:46:10.944" v="1412" actId="478"/>
          <ac:graphicFrameMkLst>
            <pc:docMk/>
            <pc:sldMk cId="3200219654" sldId="263"/>
            <ac:graphicFrameMk id="3" creationId="{956DEA49-BC8C-59E6-88DB-1E3F7A85DFD1}"/>
          </ac:graphicFrameMkLst>
        </pc:graphicFrameChg>
      </pc:sldChg>
      <pc:sldChg chg="modSp new mod">
        <pc:chgData name="Cerys Davies" userId="61e71dc1-9594-4277-b52b-4420989f68ee" providerId="ADAL" clId="{92221E59-9835-4275-A830-2AF2D2038E12}" dt="2025-12-29T10:46:36.099" v="4009" actId="207"/>
        <pc:sldMkLst>
          <pc:docMk/>
          <pc:sldMk cId="3637953646" sldId="264"/>
        </pc:sldMkLst>
        <pc:spChg chg="mod">
          <ac:chgData name="Cerys Davies" userId="61e71dc1-9594-4277-b52b-4420989f68ee" providerId="ADAL" clId="{92221E59-9835-4275-A830-2AF2D2038E12}" dt="2025-12-28T18:01:16.105" v="1918" actId="113"/>
          <ac:spMkLst>
            <pc:docMk/>
            <pc:sldMk cId="3637953646" sldId="264"/>
            <ac:spMk id="2" creationId="{0353379D-3A6B-E273-AC94-530CB417E523}"/>
          </ac:spMkLst>
        </pc:spChg>
        <pc:spChg chg="mod">
          <ac:chgData name="Cerys Davies" userId="61e71dc1-9594-4277-b52b-4420989f68ee" providerId="ADAL" clId="{92221E59-9835-4275-A830-2AF2D2038E12}" dt="2025-12-29T10:46:36.099" v="4009" actId="207"/>
          <ac:spMkLst>
            <pc:docMk/>
            <pc:sldMk cId="3637953646" sldId="264"/>
            <ac:spMk id="3" creationId="{4827B419-95C9-E153-6702-DBCBB49DF95B}"/>
          </ac:spMkLst>
        </pc:spChg>
      </pc:sldChg>
      <pc:sldChg chg="modSp new mod">
        <pc:chgData name="Cerys Davies" userId="61e71dc1-9594-4277-b52b-4420989f68ee" providerId="ADAL" clId="{92221E59-9835-4275-A830-2AF2D2038E12}" dt="2025-12-29T11:27:01.658" v="5942" actId="20577"/>
        <pc:sldMkLst>
          <pc:docMk/>
          <pc:sldMk cId="2891808810" sldId="265"/>
        </pc:sldMkLst>
        <pc:spChg chg="mod">
          <ac:chgData name="Cerys Davies" userId="61e71dc1-9594-4277-b52b-4420989f68ee" providerId="ADAL" clId="{92221E59-9835-4275-A830-2AF2D2038E12}" dt="2025-12-29T11:27:01.658" v="5942" actId="20577"/>
          <ac:spMkLst>
            <pc:docMk/>
            <pc:sldMk cId="2891808810" sldId="265"/>
            <ac:spMk id="2" creationId="{A1D9C359-77F8-A1E0-F841-AC380434F894}"/>
          </ac:spMkLst>
        </pc:spChg>
        <pc:spChg chg="mod">
          <ac:chgData name="Cerys Davies" userId="61e71dc1-9594-4277-b52b-4420989f68ee" providerId="ADAL" clId="{92221E59-9835-4275-A830-2AF2D2038E12}" dt="2025-12-29T11:01:49.228" v="4729" actId="20577"/>
          <ac:spMkLst>
            <pc:docMk/>
            <pc:sldMk cId="2891808810" sldId="265"/>
            <ac:spMk id="3" creationId="{8873F330-C43B-2406-F9F9-4659138780D1}"/>
          </ac:spMkLst>
        </pc:spChg>
      </pc:sldChg>
      <pc:sldChg chg="modSp new mod">
        <pc:chgData name="Cerys Davies" userId="61e71dc1-9594-4277-b52b-4420989f68ee" providerId="ADAL" clId="{92221E59-9835-4275-A830-2AF2D2038E12}" dt="2025-12-29T11:34:01.639" v="6325" actId="20577"/>
        <pc:sldMkLst>
          <pc:docMk/>
          <pc:sldMk cId="3241670899" sldId="266"/>
        </pc:sldMkLst>
        <pc:spChg chg="mod">
          <ac:chgData name="Cerys Davies" userId="61e71dc1-9594-4277-b52b-4420989f68ee" providerId="ADAL" clId="{92221E59-9835-4275-A830-2AF2D2038E12}" dt="2025-12-29T11:34:01.639" v="6325" actId="20577"/>
          <ac:spMkLst>
            <pc:docMk/>
            <pc:sldMk cId="3241670899" sldId="266"/>
            <ac:spMk id="2" creationId="{54D01D5E-F419-80A9-8CA3-3E6547A1A215}"/>
          </ac:spMkLst>
        </pc:spChg>
        <pc:spChg chg="mod">
          <ac:chgData name="Cerys Davies" userId="61e71dc1-9594-4277-b52b-4420989f68ee" providerId="ADAL" clId="{92221E59-9835-4275-A830-2AF2D2038E12}" dt="2025-12-29T11:12:40.317" v="4950" actId="20577"/>
          <ac:spMkLst>
            <pc:docMk/>
            <pc:sldMk cId="3241670899" sldId="266"/>
            <ac:spMk id="3" creationId="{ACD35565-3F3F-BCA9-62BA-E6D22DD4947B}"/>
          </ac:spMkLst>
        </pc:spChg>
      </pc:sldChg>
      <pc:sldChg chg="modSp new del mod">
        <pc:chgData name="Cerys Davies" userId="61e71dc1-9594-4277-b52b-4420989f68ee" providerId="ADAL" clId="{92221E59-9835-4275-A830-2AF2D2038E12}" dt="2025-12-28T18:07:44.054" v="2159" actId="47"/>
        <pc:sldMkLst>
          <pc:docMk/>
          <pc:sldMk cId="1165445049" sldId="267"/>
        </pc:sldMkLst>
      </pc:sldChg>
      <pc:sldChg chg="modSp new del mod">
        <pc:chgData name="Cerys Davies" userId="61e71dc1-9594-4277-b52b-4420989f68ee" providerId="ADAL" clId="{92221E59-9835-4275-A830-2AF2D2038E12}" dt="2025-12-29T10:57:20.300" v="4278" actId="47"/>
        <pc:sldMkLst>
          <pc:docMk/>
          <pc:sldMk cId="1916071029" sldId="268"/>
        </pc:sldMkLst>
        <pc:spChg chg="mod">
          <ac:chgData name="Cerys Davies" userId="61e71dc1-9594-4277-b52b-4420989f68ee" providerId="ADAL" clId="{92221E59-9835-4275-A830-2AF2D2038E12}" dt="2025-12-29T10:47:02.385" v="4010" actId="13926"/>
          <ac:spMkLst>
            <pc:docMk/>
            <pc:sldMk cId="1916071029" sldId="268"/>
            <ac:spMk id="2" creationId="{5AA0B780-C0D2-85C6-37ED-D955EF57A658}"/>
          </ac:spMkLst>
        </pc:spChg>
      </pc:sldChg>
      <pc:sldChg chg="modSp new del mod">
        <pc:chgData name="Cerys Davies" userId="61e71dc1-9594-4277-b52b-4420989f68ee" providerId="ADAL" clId="{92221E59-9835-4275-A830-2AF2D2038E12}" dt="2025-12-28T18:08:18.544" v="2162" actId="47"/>
        <pc:sldMkLst>
          <pc:docMk/>
          <pc:sldMk cId="73012679" sldId="269"/>
        </pc:sldMkLst>
      </pc:sldChg>
      <pc:sldChg chg="modSp new del mod">
        <pc:chgData name="Cerys Davies" userId="61e71dc1-9594-4277-b52b-4420989f68ee" providerId="ADAL" clId="{92221E59-9835-4275-A830-2AF2D2038E12}" dt="2025-12-29T10:57:09.986" v="4277" actId="47"/>
        <pc:sldMkLst>
          <pc:docMk/>
          <pc:sldMk cId="3884800856" sldId="270"/>
        </pc:sldMkLst>
      </pc:sldChg>
      <pc:sldChg chg="modSp new mod">
        <pc:chgData name="Cerys Davies" userId="61e71dc1-9594-4277-b52b-4420989f68ee" providerId="ADAL" clId="{92221E59-9835-4275-A830-2AF2D2038E12}" dt="2025-12-29T11:13:22.315" v="4956" actId="1076"/>
        <pc:sldMkLst>
          <pc:docMk/>
          <pc:sldMk cId="1480332541" sldId="271"/>
        </pc:sldMkLst>
        <pc:spChg chg="mod">
          <ac:chgData name="Cerys Davies" userId="61e71dc1-9594-4277-b52b-4420989f68ee" providerId="ADAL" clId="{92221E59-9835-4275-A830-2AF2D2038E12}" dt="2025-12-29T11:13:15.014" v="4955" actId="20577"/>
          <ac:spMkLst>
            <pc:docMk/>
            <pc:sldMk cId="1480332541" sldId="271"/>
            <ac:spMk id="2" creationId="{479E2B76-57A2-9B4C-6B32-7951862EB790}"/>
          </ac:spMkLst>
        </pc:spChg>
        <pc:spChg chg="mod">
          <ac:chgData name="Cerys Davies" userId="61e71dc1-9594-4277-b52b-4420989f68ee" providerId="ADAL" clId="{92221E59-9835-4275-A830-2AF2D2038E12}" dt="2025-12-29T11:13:22.315" v="4956" actId="1076"/>
          <ac:spMkLst>
            <pc:docMk/>
            <pc:sldMk cId="1480332541" sldId="271"/>
            <ac:spMk id="3" creationId="{8E002D82-274E-B9FD-FBA3-DC9DEEE052DD}"/>
          </ac:spMkLst>
        </pc:spChg>
      </pc:sldChg>
      <pc:sldChg chg="modSp new mod">
        <pc:chgData name="Cerys Davies" userId="61e71dc1-9594-4277-b52b-4420989f68ee" providerId="ADAL" clId="{92221E59-9835-4275-A830-2AF2D2038E12}" dt="2025-12-29T11:16:58.763" v="5029" actId="14100"/>
        <pc:sldMkLst>
          <pc:docMk/>
          <pc:sldMk cId="3594443560" sldId="272"/>
        </pc:sldMkLst>
        <pc:spChg chg="mod">
          <ac:chgData name="Cerys Davies" userId="61e71dc1-9594-4277-b52b-4420989f68ee" providerId="ADAL" clId="{92221E59-9835-4275-A830-2AF2D2038E12}" dt="2025-12-29T11:14:03.040" v="4964" actId="113"/>
          <ac:spMkLst>
            <pc:docMk/>
            <pc:sldMk cId="3594443560" sldId="272"/>
            <ac:spMk id="2" creationId="{7DFF1072-0C9C-E8E8-90E8-AE92D51BC347}"/>
          </ac:spMkLst>
        </pc:spChg>
        <pc:spChg chg="mod">
          <ac:chgData name="Cerys Davies" userId="61e71dc1-9594-4277-b52b-4420989f68ee" providerId="ADAL" clId="{92221E59-9835-4275-A830-2AF2D2038E12}" dt="2025-12-29T11:16:58.763" v="5029" actId="14100"/>
          <ac:spMkLst>
            <pc:docMk/>
            <pc:sldMk cId="3594443560" sldId="272"/>
            <ac:spMk id="3" creationId="{D8CF9C2A-98F2-7218-3735-AA1C0C2853FA}"/>
          </ac:spMkLst>
        </pc:spChg>
      </pc:sldChg>
      <pc:sldChg chg="modSp new mod">
        <pc:chgData name="Cerys Davies" userId="61e71dc1-9594-4277-b52b-4420989f68ee" providerId="ADAL" clId="{92221E59-9835-4275-A830-2AF2D2038E12}" dt="2025-12-29T11:27:18.747" v="5946" actId="20577"/>
        <pc:sldMkLst>
          <pc:docMk/>
          <pc:sldMk cId="4105505972" sldId="273"/>
        </pc:sldMkLst>
        <pc:spChg chg="mod">
          <ac:chgData name="Cerys Davies" userId="61e71dc1-9594-4277-b52b-4420989f68ee" providerId="ADAL" clId="{92221E59-9835-4275-A830-2AF2D2038E12}" dt="2025-12-29T11:27:18.747" v="5946" actId="20577"/>
          <ac:spMkLst>
            <pc:docMk/>
            <pc:sldMk cId="4105505972" sldId="273"/>
            <ac:spMk id="2" creationId="{A2D8F068-FF5B-389C-74F7-8C17F3A3EBA8}"/>
          </ac:spMkLst>
        </pc:spChg>
        <pc:spChg chg="mod">
          <ac:chgData name="Cerys Davies" userId="61e71dc1-9594-4277-b52b-4420989f68ee" providerId="ADAL" clId="{92221E59-9835-4275-A830-2AF2D2038E12}" dt="2025-12-29T11:16:37.102" v="5023" actId="20577"/>
          <ac:spMkLst>
            <pc:docMk/>
            <pc:sldMk cId="4105505972" sldId="273"/>
            <ac:spMk id="3" creationId="{DDC50845-592E-1773-4EAB-40845A07E372}"/>
          </ac:spMkLst>
        </pc:spChg>
      </pc:sldChg>
      <pc:sldChg chg="modSp new mod">
        <pc:chgData name="Cerys Davies" userId="61e71dc1-9594-4277-b52b-4420989f68ee" providerId="ADAL" clId="{92221E59-9835-4275-A830-2AF2D2038E12}" dt="2025-12-29T11:27:49.791" v="5962" actId="14100"/>
        <pc:sldMkLst>
          <pc:docMk/>
          <pc:sldMk cId="362780488" sldId="274"/>
        </pc:sldMkLst>
        <pc:spChg chg="mod">
          <ac:chgData name="Cerys Davies" userId="61e71dc1-9594-4277-b52b-4420989f68ee" providerId="ADAL" clId="{92221E59-9835-4275-A830-2AF2D2038E12}" dt="2025-12-29T11:27:43.572" v="5960" actId="14100"/>
          <ac:spMkLst>
            <pc:docMk/>
            <pc:sldMk cId="362780488" sldId="274"/>
            <ac:spMk id="2" creationId="{FF558FE9-762B-22C5-411C-48D751CACB27}"/>
          </ac:spMkLst>
        </pc:spChg>
        <pc:spChg chg="mod">
          <ac:chgData name="Cerys Davies" userId="61e71dc1-9594-4277-b52b-4420989f68ee" providerId="ADAL" clId="{92221E59-9835-4275-A830-2AF2D2038E12}" dt="2025-12-29T11:27:49.791" v="5962" actId="14100"/>
          <ac:spMkLst>
            <pc:docMk/>
            <pc:sldMk cId="362780488" sldId="274"/>
            <ac:spMk id="3" creationId="{F4576E86-7B1E-65E0-22A3-C9DD7A2D848A}"/>
          </ac:spMkLst>
        </pc:spChg>
      </pc:sldChg>
      <pc:sldChg chg="add del">
        <pc:chgData name="Cerys Davies" userId="61e71dc1-9594-4277-b52b-4420989f68ee" providerId="ADAL" clId="{92221E59-9835-4275-A830-2AF2D2038E12}" dt="2025-12-28T18:08:05.528" v="2161" actId="47"/>
        <pc:sldMkLst>
          <pc:docMk/>
          <pc:sldMk cId="0" sldId="275"/>
        </pc:sldMkLst>
      </pc:sldChg>
      <pc:sldChg chg="delSp add setBg delDesignElem">
        <pc:chgData name="Cerys Davies" userId="61e71dc1-9594-4277-b52b-4420989f68ee" providerId="ADAL" clId="{92221E59-9835-4275-A830-2AF2D2038E12}" dt="2025-12-23T15:01:17.776" v="28"/>
        <pc:sldMkLst>
          <pc:docMk/>
          <pc:sldMk cId="198172567" sldId="288"/>
        </pc:sldMkLst>
      </pc:sldChg>
      <pc:sldChg chg="delSp modSp add del mod">
        <pc:chgData name="Cerys Davies" userId="61e71dc1-9594-4277-b52b-4420989f68ee" providerId="ADAL" clId="{92221E59-9835-4275-A830-2AF2D2038E12}" dt="2025-12-28T17:59:05.402" v="1688" actId="47"/>
        <pc:sldMkLst>
          <pc:docMk/>
          <pc:sldMk cId="0" sldId="289"/>
        </pc:sldMkLst>
        <pc:spChg chg="del">
          <ac:chgData name="Cerys Davies" userId="61e71dc1-9594-4277-b52b-4420989f68ee" providerId="ADAL" clId="{92221E59-9835-4275-A830-2AF2D2038E12}" dt="2025-12-28T17:59:02.258" v="1687" actId="478"/>
          <ac:spMkLst>
            <pc:docMk/>
            <pc:sldMk cId="0" sldId="289"/>
            <ac:spMk id="11275" creationId="{DD1E304C-E750-07A5-7562-F9426B3ED25F}"/>
          </ac:spMkLst>
        </pc:spChg>
      </pc:sldChg>
      <pc:sldChg chg="addSp delSp modSp add del mod">
        <pc:chgData name="Cerys Davies" userId="61e71dc1-9594-4277-b52b-4420989f68ee" providerId="ADAL" clId="{92221E59-9835-4275-A830-2AF2D2038E12}" dt="2025-12-28T17:58:31.876" v="1666" actId="47"/>
        <pc:sldMkLst>
          <pc:docMk/>
          <pc:sldMk cId="0" sldId="290"/>
        </pc:sldMkLst>
        <pc:spChg chg="mod">
          <ac:chgData name="Cerys Davies" userId="61e71dc1-9594-4277-b52b-4420989f68ee" providerId="ADAL" clId="{92221E59-9835-4275-A830-2AF2D2038E12}" dt="2025-12-28T17:44:31" v="1409" actId="1076"/>
          <ac:spMkLst>
            <pc:docMk/>
            <pc:sldMk cId="0" sldId="290"/>
            <ac:spMk id="1043" creationId="{CA11B6DF-0781-FFC8-803E-18285FBD6964}"/>
          </ac:spMkLst>
        </pc:spChg>
      </pc:sldChg>
      <pc:sldChg chg="modSp new mod ord">
        <pc:chgData name="Cerys Davies" userId="61e71dc1-9594-4277-b52b-4420989f68ee" providerId="ADAL" clId="{92221E59-9835-4275-A830-2AF2D2038E12}" dt="2025-12-29T11:27:28.686" v="5951" actId="20577"/>
        <pc:sldMkLst>
          <pc:docMk/>
          <pc:sldMk cId="3247794861" sldId="291"/>
        </pc:sldMkLst>
        <pc:spChg chg="mod">
          <ac:chgData name="Cerys Davies" userId="61e71dc1-9594-4277-b52b-4420989f68ee" providerId="ADAL" clId="{92221E59-9835-4275-A830-2AF2D2038E12}" dt="2025-12-29T11:27:28.686" v="5951" actId="20577"/>
          <ac:spMkLst>
            <pc:docMk/>
            <pc:sldMk cId="3247794861" sldId="291"/>
            <ac:spMk id="2" creationId="{2DF2AAC6-E7E8-9C17-61B7-AC8085D5F9DF}"/>
          </ac:spMkLst>
        </pc:spChg>
        <pc:spChg chg="mod">
          <ac:chgData name="Cerys Davies" userId="61e71dc1-9594-4277-b52b-4420989f68ee" providerId="ADAL" clId="{92221E59-9835-4275-A830-2AF2D2038E12}" dt="2025-12-29T11:20:28.172" v="5442" actId="113"/>
          <ac:spMkLst>
            <pc:docMk/>
            <pc:sldMk cId="3247794861" sldId="291"/>
            <ac:spMk id="3" creationId="{860A5B4F-B250-2C4F-B224-BD6260B15698}"/>
          </ac:spMkLst>
        </pc:spChg>
      </pc:sldChg>
      <pc:sldChg chg="modSp new mod ord">
        <pc:chgData name="Cerys Davies" userId="61e71dc1-9594-4277-b52b-4420989f68ee" providerId="ADAL" clId="{92221E59-9835-4275-A830-2AF2D2038E12}" dt="2025-12-29T10:54:32.310" v="4142" actId="13926"/>
        <pc:sldMkLst>
          <pc:docMk/>
          <pc:sldMk cId="4054034005" sldId="292"/>
        </pc:sldMkLst>
        <pc:spChg chg="mod">
          <ac:chgData name="Cerys Davies" userId="61e71dc1-9594-4277-b52b-4420989f68ee" providerId="ADAL" clId="{92221E59-9835-4275-A830-2AF2D2038E12}" dt="2025-12-29T10:54:32.310" v="4142" actId="13926"/>
          <ac:spMkLst>
            <pc:docMk/>
            <pc:sldMk cId="4054034005" sldId="292"/>
            <ac:spMk id="2" creationId="{C388518A-E128-BA93-2AA8-4FCD44DE650F}"/>
          </ac:spMkLst>
        </pc:spChg>
        <pc:spChg chg="mod">
          <ac:chgData name="Cerys Davies" userId="61e71dc1-9594-4277-b52b-4420989f68ee" providerId="ADAL" clId="{92221E59-9835-4275-A830-2AF2D2038E12}" dt="2025-12-29T10:54:19.717" v="4141" actId="20577"/>
          <ac:spMkLst>
            <pc:docMk/>
            <pc:sldMk cId="4054034005" sldId="292"/>
            <ac:spMk id="3" creationId="{14286B33-68F8-3D2C-9FA8-3403F211D3F6}"/>
          </ac:spMkLst>
        </pc:spChg>
      </pc:sldChg>
      <pc:sldChg chg="modSp new del mod">
        <pc:chgData name="Cerys Davies" userId="61e71dc1-9594-4277-b52b-4420989f68ee" providerId="ADAL" clId="{92221E59-9835-4275-A830-2AF2D2038E12}" dt="2025-12-28T18:16:41.439" v="2921" actId="47"/>
        <pc:sldMkLst>
          <pc:docMk/>
          <pc:sldMk cId="2513076063" sldId="293"/>
        </pc:sldMkLst>
      </pc:sldChg>
      <pc:sldChg chg="modSp new del mod">
        <pc:chgData name="Cerys Davies" userId="61e71dc1-9594-4277-b52b-4420989f68ee" providerId="ADAL" clId="{92221E59-9835-4275-A830-2AF2D2038E12}" dt="2025-12-28T18:16:50.423" v="2922" actId="47"/>
        <pc:sldMkLst>
          <pc:docMk/>
          <pc:sldMk cId="1033950759" sldId="294"/>
        </pc:sldMkLst>
      </pc:sldChg>
      <pc:sldChg chg="modSp new mod">
        <pc:chgData name="Cerys Davies" userId="61e71dc1-9594-4277-b52b-4420989f68ee" providerId="ADAL" clId="{92221E59-9835-4275-A830-2AF2D2038E12}" dt="2025-12-29T11:24:07.605" v="5680" actId="14100"/>
        <pc:sldMkLst>
          <pc:docMk/>
          <pc:sldMk cId="2914519040" sldId="295"/>
        </pc:sldMkLst>
        <pc:spChg chg="mod">
          <ac:chgData name="Cerys Davies" userId="61e71dc1-9594-4277-b52b-4420989f68ee" providerId="ADAL" clId="{92221E59-9835-4275-A830-2AF2D2038E12}" dt="2025-12-28T18:21:43.247" v="3655" actId="113"/>
          <ac:spMkLst>
            <pc:docMk/>
            <pc:sldMk cId="2914519040" sldId="295"/>
            <ac:spMk id="2" creationId="{28185602-D768-6C96-BC73-0903BE9E45E8}"/>
          </ac:spMkLst>
        </pc:spChg>
        <pc:spChg chg="mod">
          <ac:chgData name="Cerys Davies" userId="61e71dc1-9594-4277-b52b-4420989f68ee" providerId="ADAL" clId="{92221E59-9835-4275-A830-2AF2D2038E12}" dt="2025-12-29T11:24:07.605" v="5680" actId="14100"/>
          <ac:spMkLst>
            <pc:docMk/>
            <pc:sldMk cId="2914519040" sldId="295"/>
            <ac:spMk id="3" creationId="{7CFF50D2-926B-7DBA-6705-442AFECDD34E}"/>
          </ac:spMkLst>
        </pc:spChg>
      </pc:sldChg>
      <pc:sldChg chg="modSp new del mod">
        <pc:chgData name="Cerys Davies" userId="61e71dc1-9594-4277-b52b-4420989f68ee" providerId="ADAL" clId="{92221E59-9835-4275-A830-2AF2D2038E12}" dt="2025-12-29T11:21:03.130" v="5445" actId="47"/>
        <pc:sldMkLst>
          <pc:docMk/>
          <pc:sldMk cId="1452340909" sldId="296"/>
        </pc:sldMkLst>
      </pc:sldChg>
      <pc:sldChg chg="modSp new mod">
        <pc:chgData name="Cerys Davies" userId="61e71dc1-9594-4277-b52b-4420989f68ee" providerId="ADAL" clId="{92221E59-9835-4275-A830-2AF2D2038E12}" dt="2025-12-29T11:33:36.456" v="6324" actId="20577"/>
        <pc:sldMkLst>
          <pc:docMk/>
          <pc:sldMk cId="1108696782" sldId="297"/>
        </pc:sldMkLst>
        <pc:spChg chg="mod">
          <ac:chgData name="Cerys Davies" userId="61e71dc1-9594-4277-b52b-4420989f68ee" providerId="ADAL" clId="{92221E59-9835-4275-A830-2AF2D2038E12}" dt="2025-12-29T11:28:06.270" v="5964" actId="113"/>
          <ac:spMkLst>
            <pc:docMk/>
            <pc:sldMk cId="1108696782" sldId="297"/>
            <ac:spMk id="2" creationId="{97D38D6B-E897-ECAF-5B54-0F1DB387403A}"/>
          </ac:spMkLst>
        </pc:spChg>
        <pc:spChg chg="mod">
          <ac:chgData name="Cerys Davies" userId="61e71dc1-9594-4277-b52b-4420989f68ee" providerId="ADAL" clId="{92221E59-9835-4275-A830-2AF2D2038E12}" dt="2025-12-29T11:33:36.456" v="6324" actId="20577"/>
          <ac:spMkLst>
            <pc:docMk/>
            <pc:sldMk cId="1108696782" sldId="297"/>
            <ac:spMk id="3" creationId="{E76CCFF7-7361-04FE-5401-2470DC7C36A6}"/>
          </ac:spMkLst>
        </pc:spChg>
      </pc:sldChg>
      <pc:sldChg chg="modSp new mod">
        <pc:chgData name="Cerys Davies" userId="61e71dc1-9594-4277-b52b-4420989f68ee" providerId="ADAL" clId="{92221E59-9835-4275-A830-2AF2D2038E12}" dt="2025-12-29T11:26:45.665" v="5906" actId="12"/>
        <pc:sldMkLst>
          <pc:docMk/>
          <pc:sldMk cId="873356826" sldId="298"/>
        </pc:sldMkLst>
        <pc:spChg chg="mod">
          <ac:chgData name="Cerys Davies" userId="61e71dc1-9594-4277-b52b-4420989f68ee" providerId="ADAL" clId="{92221E59-9835-4275-A830-2AF2D2038E12}" dt="2025-12-29T11:26:12.178" v="5896" actId="14100"/>
          <ac:spMkLst>
            <pc:docMk/>
            <pc:sldMk cId="873356826" sldId="298"/>
            <ac:spMk id="2" creationId="{D6049DD4-3261-58F9-E411-F2D43F32DDD3}"/>
          </ac:spMkLst>
        </pc:spChg>
        <pc:spChg chg="mod">
          <ac:chgData name="Cerys Davies" userId="61e71dc1-9594-4277-b52b-4420989f68ee" providerId="ADAL" clId="{92221E59-9835-4275-A830-2AF2D2038E12}" dt="2025-12-29T11:26:45.665" v="5906" actId="12"/>
          <ac:spMkLst>
            <pc:docMk/>
            <pc:sldMk cId="873356826" sldId="298"/>
            <ac:spMk id="3" creationId="{53EF591C-B180-E0ED-0C8E-4576F7473A65}"/>
          </ac:spMkLst>
        </pc:spChg>
      </pc:sldChg>
      <pc:sldMasterChg chg="delSldLayout">
        <pc:chgData name="Cerys Davies" userId="61e71dc1-9594-4277-b52b-4420989f68ee" providerId="ADAL" clId="{92221E59-9835-4275-A830-2AF2D2038E12}" dt="2025-12-28T17:59:05.402" v="1688" actId="47"/>
        <pc:sldMasterMkLst>
          <pc:docMk/>
          <pc:sldMasterMk cId="3610224300" sldId="2147483677"/>
        </pc:sldMasterMkLst>
        <pc:sldLayoutChg chg="del">
          <pc:chgData name="Cerys Davies" userId="61e71dc1-9594-4277-b52b-4420989f68ee" providerId="ADAL" clId="{92221E59-9835-4275-A830-2AF2D2038E12}" dt="2025-12-28T17:59:05.402" v="1688" actId="47"/>
          <pc:sldLayoutMkLst>
            <pc:docMk/>
            <pc:sldMasterMk cId="3610224300" sldId="2147483677"/>
            <pc:sldLayoutMk cId="132421092" sldId="2147483694"/>
          </pc:sldLayoutMkLst>
        </pc:sldLayoutChg>
        <pc:sldLayoutChg chg="del">
          <pc:chgData name="Cerys Davies" userId="61e71dc1-9594-4277-b52b-4420989f68ee" providerId="ADAL" clId="{92221E59-9835-4275-A830-2AF2D2038E12}" dt="2025-12-28T17:58:31.876" v="1666" actId="47"/>
          <pc:sldLayoutMkLst>
            <pc:docMk/>
            <pc:sldMasterMk cId="3610224300" sldId="2147483677"/>
            <pc:sldLayoutMk cId="220276597" sldId="214748369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97EE44-7AB9-4992-9429-40E60B5D9A83}" type="datetimeFigureOut">
              <a:rPr lang="en-GB" smtClean="0"/>
              <a:t>29/12/2025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0BCFE-8EEC-40AB-8155-BF1617F400EB}" type="slidenum">
              <a:rPr lang="en-GB" smtClean="0"/>
              <a:t>‹#›</a:t>
            </a:fld>
            <a:endParaRPr lang="en-GB"/>
          </a:p>
        </p:txBody>
      </p:sp>
    </p:spTree>
    <p:extLst>
      <p:ext uri="{BB962C8B-B14F-4D97-AF65-F5344CB8AC3E}">
        <p14:creationId xmlns:p14="http://schemas.microsoft.com/office/powerpoint/2010/main" val="3132547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402605-7320-4EEF-8918-9240D5027D6B}" type="slidenum">
              <a:rPr lang="en-GB" smtClean="0"/>
              <a:t>18</a:t>
            </a:fld>
            <a:endParaRPr lang="en-GB"/>
          </a:p>
        </p:txBody>
      </p:sp>
    </p:spTree>
    <p:extLst>
      <p:ext uri="{BB962C8B-B14F-4D97-AF65-F5344CB8AC3E}">
        <p14:creationId xmlns:p14="http://schemas.microsoft.com/office/powerpoint/2010/main" val="859454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2284128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2836104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3783824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578039-4241-46E2-AF8D-C82A3F9C8F7C}"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426934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578039-4241-46E2-AF8D-C82A3F9C8F7C}" type="datetimeFigureOut">
              <a:rPr lang="en-GB" smtClean="0"/>
              <a:t>29/12/2025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3394971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578039-4241-46E2-AF8D-C82A3F9C8F7C}" type="datetimeFigureOut">
              <a:rPr lang="en-GB" smtClean="0"/>
              <a:t>29/12/2025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2910495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578039-4241-46E2-AF8D-C82A3F9C8F7C}" type="datetimeFigureOut">
              <a:rPr lang="en-GB" smtClean="0"/>
              <a:t>29/12/2025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954826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578039-4241-46E2-AF8D-C82A3F9C8F7C}"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251965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E61CFD-F09C-47B1-AF77-528E828E288C}" type="slidenum">
              <a:rPr lang="en-GB" smtClean="0"/>
              <a:t>‹#›</a:t>
            </a:fld>
            <a:endParaRPr lang="en-GB"/>
          </a:p>
        </p:txBody>
      </p:sp>
      <p:sp>
        <p:nvSpPr>
          <p:cNvPr id="5" name="Date Placeholder 4"/>
          <p:cNvSpPr>
            <a:spLocks noGrp="1"/>
          </p:cNvSpPr>
          <p:nvPr>
            <p:ph type="dt" sz="half" idx="10"/>
          </p:nvPr>
        </p:nvSpPr>
        <p:spPr/>
        <p:txBody>
          <a:bodyPr/>
          <a:lstStyle/>
          <a:p>
            <a:fld id="{48578039-4241-46E2-AF8D-C82A3F9C8F7C}" type="datetimeFigureOut">
              <a:rPr lang="en-GB" smtClean="0"/>
              <a:t>29/12/2025</a:t>
            </a:fld>
            <a:endParaRPr lang="en-GB"/>
          </a:p>
        </p:txBody>
      </p:sp>
    </p:spTree>
    <p:extLst>
      <p:ext uri="{BB962C8B-B14F-4D97-AF65-F5344CB8AC3E}">
        <p14:creationId xmlns:p14="http://schemas.microsoft.com/office/powerpoint/2010/main" val="3315142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890597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54268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336814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65970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3518057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412074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578039-4241-46E2-AF8D-C82A3F9C8F7C}"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61CFD-F09C-47B1-AF77-528E828E288C}" type="slidenum">
              <a:rPr lang="en-GB" smtClean="0"/>
              <a:t>‹#›</a:t>
            </a:fld>
            <a:endParaRPr lang="en-GB"/>
          </a:p>
        </p:txBody>
      </p:sp>
    </p:spTree>
    <p:extLst>
      <p:ext uri="{BB962C8B-B14F-4D97-AF65-F5344CB8AC3E}">
        <p14:creationId xmlns:p14="http://schemas.microsoft.com/office/powerpoint/2010/main" val="2673869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578039-4241-46E2-AF8D-C82A3F9C8F7C}" type="datetimeFigureOut">
              <a:rPr lang="en-GB" smtClean="0"/>
              <a:t>29/12/2025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E61CFD-F09C-47B1-AF77-528E828E288C}" type="slidenum">
              <a:rPr lang="en-GB" smtClean="0"/>
              <a:t>‹#›</a:t>
            </a:fld>
            <a:endParaRPr lang="en-GB"/>
          </a:p>
        </p:txBody>
      </p:sp>
    </p:spTree>
    <p:extLst>
      <p:ext uri="{BB962C8B-B14F-4D97-AF65-F5344CB8AC3E}">
        <p14:creationId xmlns:p14="http://schemas.microsoft.com/office/powerpoint/2010/main" val="361022430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moneyclaim.gov.uk/web/mcol/welcom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A7AF3-5EA2-5286-4182-FA766F588973}"/>
              </a:ext>
            </a:extLst>
          </p:cNvPr>
          <p:cNvSpPr>
            <a:spLocks noGrp="1"/>
          </p:cNvSpPr>
          <p:nvPr>
            <p:ph type="ctrTitle"/>
          </p:nvPr>
        </p:nvSpPr>
        <p:spPr>
          <a:xfrm>
            <a:off x="985969" y="4473227"/>
            <a:ext cx="8288032" cy="1096648"/>
          </a:xfrm>
        </p:spPr>
        <p:txBody>
          <a:bodyPr>
            <a:normAutofit/>
          </a:bodyPr>
          <a:lstStyle/>
          <a:p>
            <a:pPr algn="l"/>
            <a:r>
              <a:rPr lang="en-GB" sz="4800"/>
              <a:t>The Civil Justice System</a:t>
            </a:r>
          </a:p>
        </p:txBody>
      </p:sp>
      <p:pic>
        <p:nvPicPr>
          <p:cNvPr id="5" name="Picture 4" descr="A stone sign with text on it&#10;&#10;AI-generated content may be incorrect.">
            <a:extLst>
              <a:ext uri="{FF2B5EF4-FFF2-40B4-BE49-F238E27FC236}">
                <a16:creationId xmlns:a16="http://schemas.microsoft.com/office/drawing/2014/main" id="{D2C4895D-49CC-B5E6-EF08-E02C7188C7D2}"/>
              </a:ext>
            </a:extLst>
          </p:cNvPr>
          <p:cNvPicPr>
            <a:picLocks noChangeAspect="1"/>
          </p:cNvPicPr>
          <p:nvPr/>
        </p:nvPicPr>
        <p:blipFill>
          <a:blip r:embed="rId2"/>
          <a:srcRect t="11118" b="14228"/>
          <a:stretch>
            <a:fillRect/>
          </a:stretch>
        </p:blipFill>
        <p:spPr>
          <a:xfrm>
            <a:off x="985968" y="609600"/>
            <a:ext cx="8288033" cy="3635025"/>
          </a:xfrm>
          <a:prstGeom prst="rect">
            <a:avLst/>
          </a:prstGeom>
        </p:spPr>
      </p:pic>
    </p:spTree>
    <p:extLst>
      <p:ext uri="{BB962C8B-B14F-4D97-AF65-F5344CB8AC3E}">
        <p14:creationId xmlns:p14="http://schemas.microsoft.com/office/powerpoint/2010/main" val="541516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2214-2482-02B8-64EF-87D2172252FB}"/>
              </a:ext>
            </a:extLst>
          </p:cNvPr>
          <p:cNvSpPr>
            <a:spLocks noGrp="1"/>
          </p:cNvSpPr>
          <p:nvPr>
            <p:ph type="title"/>
          </p:nvPr>
        </p:nvSpPr>
        <p:spPr>
          <a:xfrm>
            <a:off x="480990" y="222523"/>
            <a:ext cx="8596668" cy="770414"/>
          </a:xfrm>
        </p:spPr>
        <p:txBody>
          <a:bodyPr/>
          <a:lstStyle/>
          <a:p>
            <a:r>
              <a:rPr lang="en-GB" b="1" dirty="0"/>
              <a:t>What is Civil Law?</a:t>
            </a:r>
          </a:p>
        </p:txBody>
      </p:sp>
      <p:sp>
        <p:nvSpPr>
          <p:cNvPr id="3" name="Content Placeholder 2">
            <a:extLst>
              <a:ext uri="{FF2B5EF4-FFF2-40B4-BE49-F238E27FC236}">
                <a16:creationId xmlns:a16="http://schemas.microsoft.com/office/drawing/2014/main" id="{13C9DA01-91CE-EC8F-5EFA-F7F6FF78F9DD}"/>
              </a:ext>
            </a:extLst>
          </p:cNvPr>
          <p:cNvSpPr>
            <a:spLocks noGrp="1"/>
          </p:cNvSpPr>
          <p:nvPr>
            <p:ph idx="1"/>
          </p:nvPr>
        </p:nvSpPr>
        <p:spPr>
          <a:xfrm>
            <a:off x="480990" y="1067875"/>
            <a:ext cx="8685449" cy="4957067"/>
          </a:xfrm>
        </p:spPr>
        <p:txBody>
          <a:bodyPr>
            <a:normAutofit/>
          </a:bodyPr>
          <a:lstStyle/>
          <a:p>
            <a:r>
              <a:rPr lang="en-GB" sz="2800" dirty="0"/>
              <a:t>Private matters: legal disputes between individuals or organisations</a:t>
            </a:r>
          </a:p>
          <a:p>
            <a:r>
              <a:rPr lang="en-GB" sz="2800" dirty="0"/>
              <a:t>Usually settled by paying money - compensation</a:t>
            </a:r>
          </a:p>
          <a:p>
            <a:r>
              <a:rPr lang="en-GB" sz="2800" dirty="0"/>
              <a:t>Individual who brings the case is the claimant; the one against whom the case is brought is the defendant</a:t>
            </a:r>
          </a:p>
          <a:p>
            <a:r>
              <a:rPr lang="en-GB" sz="2800" dirty="0"/>
              <a:t>The claimant must prove that the defendant is wrong - the burden of proof</a:t>
            </a:r>
          </a:p>
          <a:p>
            <a:r>
              <a:rPr lang="en-GB" sz="2800" dirty="0"/>
              <a:t>The standard of proof  is “on the balance of probabilities”</a:t>
            </a:r>
          </a:p>
          <a:p>
            <a:endParaRPr lang="en-GB" dirty="0"/>
          </a:p>
        </p:txBody>
      </p:sp>
    </p:spTree>
    <p:extLst>
      <p:ext uri="{BB962C8B-B14F-4D97-AF65-F5344CB8AC3E}">
        <p14:creationId xmlns:p14="http://schemas.microsoft.com/office/powerpoint/2010/main" val="2675455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6629-B6AE-3419-D324-D6ACDD558AF4}"/>
              </a:ext>
            </a:extLst>
          </p:cNvPr>
          <p:cNvSpPr>
            <a:spLocks noGrp="1"/>
          </p:cNvSpPr>
          <p:nvPr>
            <p:ph type="title"/>
          </p:nvPr>
        </p:nvSpPr>
        <p:spPr>
          <a:xfrm>
            <a:off x="520258" y="216913"/>
            <a:ext cx="8596668" cy="843342"/>
          </a:xfrm>
        </p:spPr>
        <p:txBody>
          <a:bodyPr/>
          <a:lstStyle/>
          <a:p>
            <a:r>
              <a:rPr lang="en-GB" b="1" dirty="0"/>
              <a:t>Examples of Civil Law</a:t>
            </a:r>
          </a:p>
        </p:txBody>
      </p:sp>
      <p:sp>
        <p:nvSpPr>
          <p:cNvPr id="3" name="Content Placeholder 2">
            <a:extLst>
              <a:ext uri="{FF2B5EF4-FFF2-40B4-BE49-F238E27FC236}">
                <a16:creationId xmlns:a16="http://schemas.microsoft.com/office/drawing/2014/main" id="{B0E41235-FCBA-E0D0-BD5C-4487AA8B4A1B}"/>
              </a:ext>
            </a:extLst>
          </p:cNvPr>
          <p:cNvSpPr>
            <a:spLocks noGrp="1"/>
          </p:cNvSpPr>
          <p:nvPr>
            <p:ph idx="1"/>
          </p:nvPr>
        </p:nvSpPr>
        <p:spPr>
          <a:xfrm>
            <a:off x="441721" y="1060255"/>
            <a:ext cx="9280089" cy="5171440"/>
          </a:xfrm>
        </p:spPr>
        <p:txBody>
          <a:bodyPr>
            <a:normAutofit/>
          </a:bodyPr>
          <a:lstStyle/>
          <a:p>
            <a:r>
              <a:rPr lang="en-GB" sz="2800" dirty="0"/>
              <a:t>Taking your neighbour to court because of a big tree that shadows your light</a:t>
            </a:r>
          </a:p>
          <a:p>
            <a:r>
              <a:rPr lang="en-GB" sz="2800" dirty="0"/>
              <a:t>A celebrity sues a newspaper for publishing a defamatory article</a:t>
            </a:r>
          </a:p>
          <a:p>
            <a:r>
              <a:rPr lang="en-GB" sz="2800" dirty="0"/>
              <a:t>Claiming compensation due to an accident at work</a:t>
            </a:r>
          </a:p>
          <a:p>
            <a:r>
              <a:rPr lang="en-GB" sz="2800" dirty="0"/>
              <a:t>Sue a company that has sold you faulty goods</a:t>
            </a:r>
          </a:p>
          <a:p>
            <a:r>
              <a:rPr lang="en-GB" sz="2800" dirty="0"/>
              <a:t>One injured in a car accident suing the driver for compensation</a:t>
            </a:r>
          </a:p>
          <a:p>
            <a:r>
              <a:rPr lang="en-GB" sz="2800" dirty="0"/>
              <a:t>One business suing another for failing to pay for goods supplied</a:t>
            </a:r>
          </a:p>
          <a:p>
            <a:endParaRPr lang="en-US" altLang="en-US" sz="2800" b="1" i="1" dirty="0">
              <a:solidFill>
                <a:schemeClr val="tx1"/>
              </a:solidFill>
            </a:endParaRPr>
          </a:p>
          <a:p>
            <a:endParaRPr lang="en-GB" dirty="0"/>
          </a:p>
        </p:txBody>
      </p:sp>
    </p:spTree>
    <p:extLst>
      <p:ext uri="{BB962C8B-B14F-4D97-AF65-F5344CB8AC3E}">
        <p14:creationId xmlns:p14="http://schemas.microsoft.com/office/powerpoint/2010/main" val="1761562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56EBE-488A-2BBD-84B9-544F8D2DED8F}"/>
              </a:ext>
            </a:extLst>
          </p:cNvPr>
          <p:cNvSpPr>
            <a:spLocks noGrp="1"/>
          </p:cNvSpPr>
          <p:nvPr>
            <p:ph type="title"/>
          </p:nvPr>
        </p:nvSpPr>
        <p:spPr>
          <a:xfrm>
            <a:off x="189519" y="161818"/>
            <a:ext cx="8596668" cy="652609"/>
          </a:xfrm>
        </p:spPr>
        <p:txBody>
          <a:bodyPr/>
          <a:lstStyle/>
          <a:p>
            <a:r>
              <a:rPr lang="en-GB" dirty="0"/>
              <a:t>Civil Court Structure</a:t>
            </a:r>
          </a:p>
        </p:txBody>
      </p:sp>
      <p:sp>
        <p:nvSpPr>
          <p:cNvPr id="4" name="Rectangle: Rounded Corners 3">
            <a:extLst>
              <a:ext uri="{FF2B5EF4-FFF2-40B4-BE49-F238E27FC236}">
                <a16:creationId xmlns:a16="http://schemas.microsoft.com/office/drawing/2014/main" id="{2F39EE0C-6C65-4397-553B-6D2A42F511C7}"/>
              </a:ext>
            </a:extLst>
          </p:cNvPr>
          <p:cNvSpPr/>
          <p:nvPr/>
        </p:nvSpPr>
        <p:spPr>
          <a:xfrm>
            <a:off x="4727205" y="566929"/>
            <a:ext cx="2058803" cy="1047163"/>
          </a:xfrm>
          <a:prstGeom prst="roundRect">
            <a:avLst/>
          </a:prstGeom>
          <a:solidFill>
            <a:srgbClr val="DDE0C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7BB3348F-CB0D-2024-B53B-5C068DA6AD20}"/>
              </a:ext>
            </a:extLst>
          </p:cNvPr>
          <p:cNvSpPr/>
          <p:nvPr/>
        </p:nvSpPr>
        <p:spPr>
          <a:xfrm>
            <a:off x="4487853" y="2021735"/>
            <a:ext cx="2681492" cy="1109189"/>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82A0082E-965C-5EC1-3AA3-B8258057BABC}"/>
              </a:ext>
            </a:extLst>
          </p:cNvPr>
          <p:cNvSpPr/>
          <p:nvPr/>
        </p:nvSpPr>
        <p:spPr>
          <a:xfrm>
            <a:off x="3433207" y="3522963"/>
            <a:ext cx="4953468" cy="427594"/>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6168379B-411F-8205-9BA9-A9EEE1A94EBA}"/>
              </a:ext>
            </a:extLst>
          </p:cNvPr>
          <p:cNvSpPr/>
          <p:nvPr/>
        </p:nvSpPr>
        <p:spPr>
          <a:xfrm>
            <a:off x="7012270" y="4072726"/>
            <a:ext cx="2084044" cy="881365"/>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C223958-FD02-0724-A43E-A2903AC44554}"/>
              </a:ext>
            </a:extLst>
          </p:cNvPr>
          <p:cNvSpPr/>
          <p:nvPr/>
        </p:nvSpPr>
        <p:spPr>
          <a:xfrm>
            <a:off x="4953467" y="4072726"/>
            <a:ext cx="1793271" cy="937464"/>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5406679B-D170-DD1F-7384-061C94BD4F10}"/>
              </a:ext>
            </a:extLst>
          </p:cNvPr>
          <p:cNvSpPr/>
          <p:nvPr/>
        </p:nvSpPr>
        <p:spPr>
          <a:xfrm>
            <a:off x="2481408" y="4091134"/>
            <a:ext cx="2161649" cy="881366"/>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D7BADB76-1B85-B071-3905-364CB6C9250E}"/>
              </a:ext>
            </a:extLst>
          </p:cNvPr>
          <p:cNvSpPr/>
          <p:nvPr/>
        </p:nvSpPr>
        <p:spPr>
          <a:xfrm>
            <a:off x="4585603" y="5389159"/>
            <a:ext cx="2440270" cy="1320800"/>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144F2FC-8471-DB2A-54D2-C1FB8504A4B6}"/>
              </a:ext>
            </a:extLst>
          </p:cNvPr>
          <p:cNvSpPr txBox="1"/>
          <p:nvPr/>
        </p:nvSpPr>
        <p:spPr>
          <a:xfrm>
            <a:off x="4863711" y="5734334"/>
            <a:ext cx="2148559" cy="369332"/>
          </a:xfrm>
          <a:prstGeom prst="rect">
            <a:avLst/>
          </a:prstGeom>
          <a:noFill/>
        </p:spPr>
        <p:txBody>
          <a:bodyPr wrap="square" rtlCol="0">
            <a:spAutoFit/>
          </a:bodyPr>
          <a:lstStyle/>
          <a:p>
            <a:r>
              <a:rPr lang="en-GB" b="1" dirty="0"/>
              <a:t>COUNTY COURT</a:t>
            </a:r>
          </a:p>
        </p:txBody>
      </p:sp>
      <p:sp>
        <p:nvSpPr>
          <p:cNvPr id="13" name="TextBox 12">
            <a:extLst>
              <a:ext uri="{FF2B5EF4-FFF2-40B4-BE49-F238E27FC236}">
                <a16:creationId xmlns:a16="http://schemas.microsoft.com/office/drawing/2014/main" id="{4BAECE7B-9322-F117-5FF7-B5C5DE1594AB}"/>
              </a:ext>
            </a:extLst>
          </p:cNvPr>
          <p:cNvSpPr txBox="1"/>
          <p:nvPr/>
        </p:nvSpPr>
        <p:spPr>
          <a:xfrm>
            <a:off x="4218582" y="3545695"/>
            <a:ext cx="3231254" cy="369332"/>
          </a:xfrm>
          <a:prstGeom prst="rect">
            <a:avLst/>
          </a:prstGeom>
          <a:noFill/>
        </p:spPr>
        <p:txBody>
          <a:bodyPr wrap="square" rtlCol="0">
            <a:spAutoFit/>
          </a:bodyPr>
          <a:lstStyle/>
          <a:p>
            <a:pPr algn="ctr"/>
            <a:r>
              <a:rPr lang="en-GB" b="1" dirty="0"/>
              <a:t>THE HIGH COURT</a:t>
            </a:r>
          </a:p>
        </p:txBody>
      </p:sp>
      <p:sp>
        <p:nvSpPr>
          <p:cNvPr id="14" name="TextBox 13">
            <a:extLst>
              <a:ext uri="{FF2B5EF4-FFF2-40B4-BE49-F238E27FC236}">
                <a16:creationId xmlns:a16="http://schemas.microsoft.com/office/drawing/2014/main" id="{E275FE79-0B75-A2DE-23B3-708813E238B0}"/>
              </a:ext>
            </a:extLst>
          </p:cNvPr>
          <p:cNvSpPr txBox="1"/>
          <p:nvPr/>
        </p:nvSpPr>
        <p:spPr>
          <a:xfrm>
            <a:off x="2619784" y="4174638"/>
            <a:ext cx="1793270" cy="646331"/>
          </a:xfrm>
          <a:prstGeom prst="rect">
            <a:avLst/>
          </a:prstGeom>
          <a:noFill/>
        </p:spPr>
        <p:txBody>
          <a:bodyPr wrap="square" rtlCol="0">
            <a:spAutoFit/>
          </a:bodyPr>
          <a:lstStyle/>
          <a:p>
            <a:r>
              <a:rPr lang="en-GB" dirty="0"/>
              <a:t>KING’S BENCH DIVISION</a:t>
            </a:r>
          </a:p>
        </p:txBody>
      </p:sp>
      <p:sp>
        <p:nvSpPr>
          <p:cNvPr id="15" name="TextBox 14">
            <a:extLst>
              <a:ext uri="{FF2B5EF4-FFF2-40B4-BE49-F238E27FC236}">
                <a16:creationId xmlns:a16="http://schemas.microsoft.com/office/drawing/2014/main" id="{CF594CBA-7094-43A5-C131-6BD1FBCF02C7}"/>
              </a:ext>
            </a:extLst>
          </p:cNvPr>
          <p:cNvSpPr txBox="1"/>
          <p:nvPr/>
        </p:nvSpPr>
        <p:spPr>
          <a:xfrm>
            <a:off x="5215260" y="4190242"/>
            <a:ext cx="1570748" cy="646331"/>
          </a:xfrm>
          <a:prstGeom prst="rect">
            <a:avLst/>
          </a:prstGeom>
          <a:noFill/>
        </p:spPr>
        <p:txBody>
          <a:bodyPr wrap="square" rtlCol="0">
            <a:spAutoFit/>
          </a:bodyPr>
          <a:lstStyle/>
          <a:p>
            <a:r>
              <a:rPr lang="en-GB" dirty="0"/>
              <a:t>CHANCERY DIVISION</a:t>
            </a:r>
          </a:p>
        </p:txBody>
      </p:sp>
      <p:sp>
        <p:nvSpPr>
          <p:cNvPr id="16" name="TextBox 15">
            <a:extLst>
              <a:ext uri="{FF2B5EF4-FFF2-40B4-BE49-F238E27FC236}">
                <a16:creationId xmlns:a16="http://schemas.microsoft.com/office/drawing/2014/main" id="{480DEBAD-D5F0-B10C-C4AB-7F44EA8F6E8A}"/>
              </a:ext>
            </a:extLst>
          </p:cNvPr>
          <p:cNvSpPr txBox="1"/>
          <p:nvPr/>
        </p:nvSpPr>
        <p:spPr>
          <a:xfrm>
            <a:off x="7371301" y="4190242"/>
            <a:ext cx="1570748" cy="646331"/>
          </a:xfrm>
          <a:prstGeom prst="rect">
            <a:avLst/>
          </a:prstGeom>
          <a:noFill/>
        </p:spPr>
        <p:txBody>
          <a:bodyPr wrap="square" rtlCol="0">
            <a:spAutoFit/>
          </a:bodyPr>
          <a:lstStyle/>
          <a:p>
            <a:r>
              <a:rPr lang="en-GB" dirty="0"/>
              <a:t>FAMILY DIVISION</a:t>
            </a:r>
          </a:p>
        </p:txBody>
      </p:sp>
      <p:sp>
        <p:nvSpPr>
          <p:cNvPr id="17" name="TextBox 16">
            <a:extLst>
              <a:ext uri="{FF2B5EF4-FFF2-40B4-BE49-F238E27FC236}">
                <a16:creationId xmlns:a16="http://schemas.microsoft.com/office/drawing/2014/main" id="{498A8076-81B1-6645-FE5C-488F512D2BCF}"/>
              </a:ext>
            </a:extLst>
          </p:cNvPr>
          <p:cNvSpPr txBox="1"/>
          <p:nvPr/>
        </p:nvSpPr>
        <p:spPr>
          <a:xfrm>
            <a:off x="4779563" y="643209"/>
            <a:ext cx="1896118" cy="707886"/>
          </a:xfrm>
          <a:prstGeom prst="rect">
            <a:avLst/>
          </a:prstGeom>
          <a:noFill/>
        </p:spPr>
        <p:txBody>
          <a:bodyPr wrap="square" rtlCol="0">
            <a:spAutoFit/>
          </a:bodyPr>
          <a:lstStyle/>
          <a:p>
            <a:pPr algn="ctr"/>
            <a:r>
              <a:rPr lang="en-GB" sz="2000" b="1" dirty="0"/>
              <a:t>THE SUPREME COURT</a:t>
            </a:r>
          </a:p>
        </p:txBody>
      </p:sp>
      <p:sp>
        <p:nvSpPr>
          <p:cNvPr id="18" name="TextBox 17">
            <a:extLst>
              <a:ext uri="{FF2B5EF4-FFF2-40B4-BE49-F238E27FC236}">
                <a16:creationId xmlns:a16="http://schemas.microsoft.com/office/drawing/2014/main" id="{E3C2804C-445A-A9E0-E04F-122D55B4FEE5}"/>
              </a:ext>
            </a:extLst>
          </p:cNvPr>
          <p:cNvSpPr txBox="1"/>
          <p:nvPr/>
        </p:nvSpPr>
        <p:spPr>
          <a:xfrm>
            <a:off x="4541146" y="2090412"/>
            <a:ext cx="2574906" cy="923330"/>
          </a:xfrm>
          <a:prstGeom prst="rect">
            <a:avLst/>
          </a:prstGeom>
          <a:noFill/>
        </p:spPr>
        <p:txBody>
          <a:bodyPr wrap="square" rtlCol="0">
            <a:spAutoFit/>
          </a:bodyPr>
          <a:lstStyle/>
          <a:p>
            <a:pPr algn="ctr"/>
            <a:r>
              <a:rPr lang="en-GB" b="1" dirty="0"/>
              <a:t>THE COURT OF APPEAL</a:t>
            </a:r>
          </a:p>
          <a:p>
            <a:pPr algn="ctr"/>
            <a:r>
              <a:rPr lang="en-GB" b="1" dirty="0"/>
              <a:t>CIVIL DIVISION</a:t>
            </a:r>
          </a:p>
        </p:txBody>
      </p:sp>
      <p:sp>
        <p:nvSpPr>
          <p:cNvPr id="19" name="Arrow: Up 18">
            <a:extLst>
              <a:ext uri="{FF2B5EF4-FFF2-40B4-BE49-F238E27FC236}">
                <a16:creationId xmlns:a16="http://schemas.microsoft.com/office/drawing/2014/main" id="{C2DA1B5D-36AC-F0B8-3403-3F68223D699C}"/>
              </a:ext>
            </a:extLst>
          </p:cNvPr>
          <p:cNvSpPr/>
          <p:nvPr/>
        </p:nvSpPr>
        <p:spPr>
          <a:xfrm>
            <a:off x="5782880" y="5076883"/>
            <a:ext cx="45719" cy="24558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Up 19">
            <a:extLst>
              <a:ext uri="{FF2B5EF4-FFF2-40B4-BE49-F238E27FC236}">
                <a16:creationId xmlns:a16="http://schemas.microsoft.com/office/drawing/2014/main" id="{E9867F62-F999-3F27-A4DE-5CA90E45692B}"/>
              </a:ext>
            </a:extLst>
          </p:cNvPr>
          <p:cNvSpPr/>
          <p:nvPr/>
        </p:nvSpPr>
        <p:spPr>
          <a:xfrm>
            <a:off x="5782879" y="3209730"/>
            <a:ext cx="45719" cy="24558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Up 20">
            <a:extLst>
              <a:ext uri="{FF2B5EF4-FFF2-40B4-BE49-F238E27FC236}">
                <a16:creationId xmlns:a16="http://schemas.microsoft.com/office/drawing/2014/main" id="{5DDDA0B3-6317-B519-7244-71D22439A0B4}"/>
              </a:ext>
            </a:extLst>
          </p:cNvPr>
          <p:cNvSpPr/>
          <p:nvPr/>
        </p:nvSpPr>
        <p:spPr>
          <a:xfrm>
            <a:off x="5727622" y="1671655"/>
            <a:ext cx="45719" cy="24558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0219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E9C06-AAD2-3588-284D-361931780BFE}"/>
              </a:ext>
            </a:extLst>
          </p:cNvPr>
          <p:cNvSpPr>
            <a:spLocks noGrp="1"/>
          </p:cNvSpPr>
          <p:nvPr>
            <p:ph type="title"/>
          </p:nvPr>
        </p:nvSpPr>
        <p:spPr>
          <a:xfrm>
            <a:off x="430502" y="301060"/>
            <a:ext cx="8596668" cy="1320800"/>
          </a:xfrm>
        </p:spPr>
        <p:txBody>
          <a:bodyPr/>
          <a:lstStyle/>
          <a:p>
            <a:r>
              <a:rPr lang="en-GB" b="1" dirty="0"/>
              <a:t>Civil Courts</a:t>
            </a:r>
          </a:p>
        </p:txBody>
      </p:sp>
      <p:sp>
        <p:nvSpPr>
          <p:cNvPr id="3" name="Content Placeholder 2">
            <a:extLst>
              <a:ext uri="{FF2B5EF4-FFF2-40B4-BE49-F238E27FC236}">
                <a16:creationId xmlns:a16="http://schemas.microsoft.com/office/drawing/2014/main" id="{77B74F3E-DD56-54F8-DE68-B11B25755FB9}"/>
              </a:ext>
            </a:extLst>
          </p:cNvPr>
          <p:cNvSpPr>
            <a:spLocks noGrp="1"/>
          </p:cNvSpPr>
          <p:nvPr>
            <p:ph idx="1"/>
          </p:nvPr>
        </p:nvSpPr>
        <p:spPr>
          <a:xfrm>
            <a:off x="430502" y="1150822"/>
            <a:ext cx="8596668" cy="5244368"/>
          </a:xfrm>
        </p:spPr>
        <p:txBody>
          <a:bodyPr>
            <a:normAutofit/>
          </a:bodyPr>
          <a:lstStyle/>
          <a:p>
            <a:r>
              <a:rPr lang="en-GB" altLang="en-US" sz="2400" dirty="0">
                <a:solidFill>
                  <a:schemeClr val="tx1"/>
                </a:solidFill>
              </a:rPr>
              <a:t>Approx 170 County Courts</a:t>
            </a:r>
          </a:p>
          <a:p>
            <a:endParaRPr lang="en-GB" altLang="en-US" sz="2400" dirty="0">
              <a:solidFill>
                <a:schemeClr val="tx1"/>
              </a:solidFill>
            </a:endParaRPr>
          </a:p>
          <a:p>
            <a:r>
              <a:rPr lang="en-GB" altLang="en-US" sz="2400" dirty="0">
                <a:solidFill>
                  <a:schemeClr val="tx1"/>
                </a:solidFill>
              </a:rPr>
              <a:t>High Court - 3 divisions – each operates as a separate court dealing with different areas of law:</a:t>
            </a:r>
          </a:p>
          <a:p>
            <a:pPr>
              <a:buNone/>
            </a:pPr>
            <a:r>
              <a:rPr lang="en-GB" altLang="en-US" sz="2400" dirty="0">
                <a:solidFill>
                  <a:schemeClr val="tx1"/>
                </a:solidFill>
              </a:rPr>
              <a:t> </a:t>
            </a:r>
          </a:p>
          <a:p>
            <a:pPr marL="762000" lvl="1" indent="-304800">
              <a:buFontTx/>
              <a:buAutoNum type="arabicPeriod"/>
            </a:pPr>
            <a:r>
              <a:rPr lang="en-GB" altLang="en-US" sz="2400" b="1" i="1" dirty="0">
                <a:solidFill>
                  <a:schemeClr val="tx1"/>
                </a:solidFill>
              </a:rPr>
              <a:t>King’s Bench Division </a:t>
            </a:r>
            <a:r>
              <a:rPr lang="en-GB" altLang="en-US" sz="2400" dirty="0">
                <a:solidFill>
                  <a:schemeClr val="tx1"/>
                </a:solidFill>
              </a:rPr>
              <a:t>- contract, tort</a:t>
            </a:r>
            <a:br>
              <a:rPr lang="en-GB" altLang="en-US" sz="2400" dirty="0">
                <a:solidFill>
                  <a:schemeClr val="tx1"/>
                </a:solidFill>
              </a:rPr>
            </a:br>
            <a:endParaRPr lang="en-GB" altLang="en-US" sz="2400" dirty="0">
              <a:solidFill>
                <a:schemeClr val="tx1"/>
              </a:solidFill>
            </a:endParaRPr>
          </a:p>
          <a:p>
            <a:pPr marL="762000" lvl="1" indent="-304800">
              <a:buFontTx/>
              <a:buAutoNum type="arabicPeriod"/>
            </a:pPr>
            <a:r>
              <a:rPr lang="en-GB" altLang="en-US" sz="2400" b="1" i="1" dirty="0">
                <a:solidFill>
                  <a:schemeClr val="tx1"/>
                </a:solidFill>
              </a:rPr>
              <a:t>Chancery</a:t>
            </a:r>
            <a:r>
              <a:rPr lang="en-GB" altLang="en-US" sz="2400" dirty="0">
                <a:solidFill>
                  <a:schemeClr val="tx1"/>
                </a:solidFill>
              </a:rPr>
              <a:t> – finance, competition, commercial, property, intellectual property</a:t>
            </a:r>
            <a:br>
              <a:rPr lang="en-GB" altLang="en-US" sz="2400" dirty="0">
                <a:solidFill>
                  <a:schemeClr val="tx1"/>
                </a:solidFill>
              </a:rPr>
            </a:br>
            <a:r>
              <a:rPr lang="en-GB" altLang="en-US" sz="2400" dirty="0">
                <a:solidFill>
                  <a:schemeClr val="tx1"/>
                </a:solidFill>
              </a:rPr>
              <a:t> </a:t>
            </a:r>
          </a:p>
          <a:p>
            <a:pPr marL="762000" lvl="1" indent="-304800">
              <a:buFontTx/>
              <a:buAutoNum type="arabicPeriod"/>
            </a:pPr>
            <a:r>
              <a:rPr lang="en-GB" altLang="en-US" sz="2400" b="1" i="1" dirty="0">
                <a:solidFill>
                  <a:schemeClr val="tx1"/>
                </a:solidFill>
              </a:rPr>
              <a:t>Family</a:t>
            </a:r>
            <a:r>
              <a:rPr lang="en-GB" altLang="en-US" sz="2400" dirty="0">
                <a:solidFill>
                  <a:schemeClr val="tx1"/>
                </a:solidFill>
              </a:rPr>
              <a:t> – family, divorce, children, adoption, wills </a:t>
            </a:r>
            <a:br>
              <a:rPr lang="en-GB" altLang="en-US" sz="2000" dirty="0">
                <a:solidFill>
                  <a:schemeClr val="tx1"/>
                </a:solidFill>
              </a:rPr>
            </a:br>
            <a:endParaRPr lang="en-GB" altLang="en-US" sz="2000" dirty="0">
              <a:solidFill>
                <a:schemeClr val="tx1"/>
              </a:solidFill>
            </a:endParaRPr>
          </a:p>
          <a:p>
            <a:endParaRPr lang="en-GB" dirty="0"/>
          </a:p>
        </p:txBody>
      </p:sp>
    </p:spTree>
    <p:extLst>
      <p:ext uri="{BB962C8B-B14F-4D97-AF65-F5344CB8AC3E}">
        <p14:creationId xmlns:p14="http://schemas.microsoft.com/office/powerpoint/2010/main" val="2292825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379D-3A6B-E273-AC94-530CB417E523}"/>
              </a:ext>
            </a:extLst>
          </p:cNvPr>
          <p:cNvSpPr>
            <a:spLocks noGrp="1"/>
          </p:cNvSpPr>
          <p:nvPr>
            <p:ph type="title"/>
          </p:nvPr>
        </p:nvSpPr>
        <p:spPr>
          <a:xfrm>
            <a:off x="531478" y="339394"/>
            <a:ext cx="8596668" cy="1320800"/>
          </a:xfrm>
        </p:spPr>
        <p:txBody>
          <a:bodyPr/>
          <a:lstStyle/>
          <a:p>
            <a:r>
              <a:rPr lang="en-GB" b="1" dirty="0"/>
              <a:t>The system pre 1999</a:t>
            </a:r>
          </a:p>
        </p:txBody>
      </p:sp>
      <p:sp>
        <p:nvSpPr>
          <p:cNvPr id="3" name="Content Placeholder 2">
            <a:extLst>
              <a:ext uri="{FF2B5EF4-FFF2-40B4-BE49-F238E27FC236}">
                <a16:creationId xmlns:a16="http://schemas.microsoft.com/office/drawing/2014/main" id="{4827B419-95C9-E153-6702-DBCBB49DF95B}"/>
              </a:ext>
            </a:extLst>
          </p:cNvPr>
          <p:cNvSpPr>
            <a:spLocks noGrp="1"/>
          </p:cNvSpPr>
          <p:nvPr>
            <p:ph idx="1"/>
          </p:nvPr>
        </p:nvSpPr>
        <p:spPr>
          <a:xfrm>
            <a:off x="441720" y="1163244"/>
            <a:ext cx="9274479" cy="5029993"/>
          </a:xfrm>
        </p:spPr>
        <p:txBody>
          <a:bodyPr>
            <a:normAutofit fontScale="85000" lnSpcReduction="20000"/>
          </a:bodyPr>
          <a:lstStyle/>
          <a:p>
            <a:r>
              <a:rPr lang="en-GB" sz="2800" dirty="0"/>
              <a:t>Complex rules</a:t>
            </a:r>
          </a:p>
          <a:p>
            <a:r>
              <a:rPr lang="en-GB" sz="2800" dirty="0"/>
              <a:t>Different rules for different courts</a:t>
            </a:r>
          </a:p>
          <a:p>
            <a:pPr marL="457200" indent="-457200"/>
            <a:r>
              <a:rPr lang="en-GB" altLang="en-US" sz="2800" dirty="0">
                <a:solidFill>
                  <a:schemeClr val="tx1"/>
                </a:solidFill>
              </a:rPr>
              <a:t>Lord Woolf – Access to Justice Report 1996 concluded the system was:</a:t>
            </a:r>
          </a:p>
          <a:p>
            <a:pPr marL="857250" lvl="1" indent="-457200"/>
            <a:r>
              <a:rPr lang="en-GB" altLang="en-US" sz="2800" dirty="0">
                <a:solidFill>
                  <a:schemeClr val="tx1"/>
                </a:solidFill>
              </a:rPr>
              <a:t>Expensive</a:t>
            </a:r>
          </a:p>
          <a:p>
            <a:pPr marL="857250" lvl="1" indent="-457200"/>
            <a:r>
              <a:rPr lang="en-GB" altLang="en-US" sz="2800" dirty="0">
                <a:solidFill>
                  <a:schemeClr val="tx1"/>
                </a:solidFill>
              </a:rPr>
              <a:t>Complex</a:t>
            </a:r>
          </a:p>
          <a:p>
            <a:pPr marL="857250" lvl="1" indent="-457200"/>
            <a:r>
              <a:rPr lang="en-GB" altLang="en-US" sz="2800" dirty="0">
                <a:solidFill>
                  <a:schemeClr val="tx1"/>
                </a:solidFill>
              </a:rPr>
              <a:t>Lengthy</a:t>
            </a:r>
          </a:p>
          <a:p>
            <a:pPr marL="857250" lvl="1" indent="-457200"/>
            <a:r>
              <a:rPr lang="en-GB" altLang="en-US" sz="2800" dirty="0">
                <a:solidFill>
                  <a:schemeClr val="tx1"/>
                </a:solidFill>
              </a:rPr>
              <a:t>Adversarial</a:t>
            </a:r>
          </a:p>
          <a:p>
            <a:pPr marL="857250" lvl="1" indent="-457200"/>
            <a:r>
              <a:rPr lang="en-GB" altLang="en-US" sz="2800" dirty="0">
                <a:solidFill>
                  <a:schemeClr val="tx1"/>
                </a:solidFill>
              </a:rPr>
              <a:t>Inefficient</a:t>
            </a:r>
            <a:br>
              <a:rPr lang="en-GB" altLang="en-US" sz="2800" dirty="0">
                <a:solidFill>
                  <a:schemeClr val="tx1"/>
                </a:solidFill>
              </a:rPr>
            </a:br>
            <a:br>
              <a:rPr lang="en-GB" altLang="en-US" sz="2800" dirty="0">
                <a:solidFill>
                  <a:schemeClr val="tx1"/>
                </a:solidFill>
              </a:rPr>
            </a:br>
            <a:endParaRPr lang="en-GB" altLang="en-US" sz="2800" dirty="0">
              <a:solidFill>
                <a:schemeClr val="tx1"/>
              </a:solidFill>
            </a:endParaRPr>
          </a:p>
          <a:p>
            <a:pPr marL="400050" lvl="1" indent="0">
              <a:buNone/>
            </a:pPr>
            <a:r>
              <a:rPr lang="en-GB" altLang="en-US" sz="3300" dirty="0">
                <a:solidFill>
                  <a:srgbClr val="FF0000"/>
                </a:solidFill>
              </a:rPr>
              <a:t>The Woolf report led to a number of significant reforms to seek to address these problems</a:t>
            </a:r>
          </a:p>
          <a:p>
            <a:endParaRPr lang="en-GB" dirty="0"/>
          </a:p>
        </p:txBody>
      </p:sp>
    </p:spTree>
    <p:extLst>
      <p:ext uri="{BB962C8B-B14F-4D97-AF65-F5344CB8AC3E}">
        <p14:creationId xmlns:p14="http://schemas.microsoft.com/office/powerpoint/2010/main" val="3637953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49DD4-3261-58F9-E411-F2D43F32DDD3}"/>
              </a:ext>
            </a:extLst>
          </p:cNvPr>
          <p:cNvSpPr>
            <a:spLocks noGrp="1"/>
          </p:cNvSpPr>
          <p:nvPr>
            <p:ph type="title"/>
          </p:nvPr>
        </p:nvSpPr>
        <p:spPr>
          <a:xfrm>
            <a:off x="542698" y="295450"/>
            <a:ext cx="8596668" cy="910660"/>
          </a:xfrm>
        </p:spPr>
        <p:txBody>
          <a:bodyPr/>
          <a:lstStyle/>
          <a:p>
            <a:r>
              <a:rPr lang="en-GB" b="1" dirty="0"/>
              <a:t>Key reforms</a:t>
            </a:r>
          </a:p>
        </p:txBody>
      </p:sp>
      <p:sp>
        <p:nvSpPr>
          <p:cNvPr id="3" name="Content Placeholder 2">
            <a:extLst>
              <a:ext uri="{FF2B5EF4-FFF2-40B4-BE49-F238E27FC236}">
                <a16:creationId xmlns:a16="http://schemas.microsoft.com/office/drawing/2014/main" id="{53EF591C-B180-E0ED-0C8E-4576F7473A65}"/>
              </a:ext>
            </a:extLst>
          </p:cNvPr>
          <p:cNvSpPr>
            <a:spLocks noGrp="1"/>
          </p:cNvSpPr>
          <p:nvPr>
            <p:ph idx="1"/>
          </p:nvPr>
        </p:nvSpPr>
        <p:spPr>
          <a:xfrm>
            <a:off x="441721" y="1264220"/>
            <a:ext cx="8596668" cy="4755113"/>
          </a:xfrm>
        </p:spPr>
        <p:txBody>
          <a:bodyPr>
            <a:normAutofit/>
          </a:bodyPr>
          <a:lstStyle/>
          <a:p>
            <a:pPr marL="0" indent="0">
              <a:buNone/>
            </a:pPr>
            <a:r>
              <a:rPr lang="en-GB" sz="3200" dirty="0"/>
              <a:t>Among the reforms to try to deal with a costly, inefficient, adversarial and lengthy process were:</a:t>
            </a:r>
            <a:br>
              <a:rPr lang="en-GB" sz="3200" dirty="0"/>
            </a:br>
            <a:endParaRPr lang="en-GB" sz="3200" dirty="0"/>
          </a:p>
          <a:p>
            <a:pPr marL="514350" indent="-514350">
              <a:buFont typeface="+mj-lt"/>
              <a:buAutoNum type="arabicPeriod"/>
            </a:pPr>
            <a:r>
              <a:rPr lang="en-GB" sz="3200" dirty="0"/>
              <a:t>Track system</a:t>
            </a:r>
          </a:p>
          <a:p>
            <a:pPr marL="514350" indent="-514350">
              <a:buFont typeface="+mj-lt"/>
              <a:buAutoNum type="arabicPeriod"/>
            </a:pPr>
            <a:r>
              <a:rPr lang="en-GB" sz="3200" dirty="0"/>
              <a:t>Protocols</a:t>
            </a:r>
          </a:p>
          <a:p>
            <a:pPr marL="514350" indent="-514350">
              <a:buFont typeface="+mj-lt"/>
              <a:buAutoNum type="arabicPeriod"/>
            </a:pPr>
            <a:r>
              <a:rPr lang="en-GB" sz="3200" dirty="0"/>
              <a:t>Case Management</a:t>
            </a:r>
          </a:p>
          <a:p>
            <a:pPr marL="514350" indent="-514350">
              <a:buFont typeface="+mj-lt"/>
              <a:buAutoNum type="arabicPeriod"/>
            </a:pPr>
            <a:r>
              <a:rPr lang="en-GB" sz="3200" dirty="0"/>
              <a:t>Alternative Dispute Resolution</a:t>
            </a:r>
          </a:p>
          <a:p>
            <a:endParaRPr lang="en-GB" dirty="0"/>
          </a:p>
          <a:p>
            <a:endParaRPr lang="en-GB" dirty="0"/>
          </a:p>
        </p:txBody>
      </p:sp>
    </p:spTree>
    <p:extLst>
      <p:ext uri="{BB962C8B-B14F-4D97-AF65-F5344CB8AC3E}">
        <p14:creationId xmlns:p14="http://schemas.microsoft.com/office/powerpoint/2010/main" val="87335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9C359-77F8-A1E0-F841-AC380434F894}"/>
              </a:ext>
            </a:extLst>
          </p:cNvPr>
          <p:cNvSpPr>
            <a:spLocks noGrp="1"/>
          </p:cNvSpPr>
          <p:nvPr>
            <p:ph type="title"/>
          </p:nvPr>
        </p:nvSpPr>
        <p:spPr>
          <a:xfrm>
            <a:off x="290257" y="216913"/>
            <a:ext cx="8596668" cy="826513"/>
          </a:xfrm>
        </p:spPr>
        <p:txBody>
          <a:bodyPr>
            <a:normAutofit/>
          </a:bodyPr>
          <a:lstStyle/>
          <a:p>
            <a:r>
              <a:rPr lang="en-GB" b="1" dirty="0"/>
              <a:t>(1) The track system</a:t>
            </a:r>
          </a:p>
        </p:txBody>
      </p:sp>
      <p:sp>
        <p:nvSpPr>
          <p:cNvPr id="3" name="Content Placeholder 2">
            <a:extLst>
              <a:ext uri="{FF2B5EF4-FFF2-40B4-BE49-F238E27FC236}">
                <a16:creationId xmlns:a16="http://schemas.microsoft.com/office/drawing/2014/main" id="{8873F330-C43B-2406-F9F9-4659138780D1}"/>
              </a:ext>
            </a:extLst>
          </p:cNvPr>
          <p:cNvSpPr>
            <a:spLocks noGrp="1"/>
          </p:cNvSpPr>
          <p:nvPr>
            <p:ph idx="1"/>
          </p:nvPr>
        </p:nvSpPr>
        <p:spPr>
          <a:xfrm>
            <a:off x="368794" y="1043426"/>
            <a:ext cx="9577410" cy="5480790"/>
          </a:xfrm>
        </p:spPr>
        <p:txBody>
          <a:bodyPr>
            <a:normAutofit/>
          </a:bodyPr>
          <a:lstStyle/>
          <a:p>
            <a:pPr marL="0" indent="0">
              <a:buNone/>
            </a:pPr>
            <a:r>
              <a:rPr lang="en-GB" sz="2400" dirty="0"/>
              <a:t>The Tracks – every case is allocated to a particular track</a:t>
            </a:r>
          </a:p>
          <a:p>
            <a:r>
              <a:rPr lang="en-GB" sz="2400" dirty="0">
                <a:solidFill>
                  <a:srgbClr val="7030A0"/>
                </a:solidFill>
              </a:rPr>
              <a:t>Small claims track </a:t>
            </a:r>
            <a:r>
              <a:rPr lang="en-GB" sz="2400" dirty="0"/>
              <a:t>– this is for most claims under £10,000.  Please note that £1000 is the usual limit for house repair cases and £1500 for personal injury cases, while cases of illegal eviction and harassment cases are excluded from the small claims route.</a:t>
            </a:r>
          </a:p>
          <a:p>
            <a:r>
              <a:rPr lang="en-GB" sz="2400" dirty="0">
                <a:solidFill>
                  <a:srgbClr val="7030A0"/>
                </a:solidFill>
              </a:rPr>
              <a:t>Fast track cases </a:t>
            </a:r>
            <a:r>
              <a:rPr lang="en-GB" sz="2400" dirty="0"/>
              <a:t>– these are for claims between £10,000 and £25,000, although cases for these amounts can be assigned where a complex point of law is assigned to the multiple route.</a:t>
            </a:r>
          </a:p>
          <a:p>
            <a:r>
              <a:rPr lang="en-GB" sz="2400" dirty="0">
                <a:solidFill>
                  <a:srgbClr val="7030A0"/>
                </a:solidFill>
              </a:rPr>
              <a:t>Intermediate track </a:t>
            </a:r>
            <a:r>
              <a:rPr lang="en-GB" sz="2400" dirty="0"/>
              <a:t>– for money claims between £25,000 and £100,000</a:t>
            </a:r>
          </a:p>
          <a:p>
            <a:r>
              <a:rPr lang="en-GB" sz="2400" dirty="0">
                <a:solidFill>
                  <a:srgbClr val="7030A0"/>
                </a:solidFill>
              </a:rPr>
              <a:t>Multi- track cases </a:t>
            </a:r>
            <a:r>
              <a:rPr lang="en-GB" sz="2400" dirty="0"/>
              <a:t>- these are for high value claims over £100,000 or complex cases for a smaller amount.</a:t>
            </a:r>
          </a:p>
        </p:txBody>
      </p:sp>
    </p:spTree>
    <p:extLst>
      <p:ext uri="{BB962C8B-B14F-4D97-AF65-F5344CB8AC3E}">
        <p14:creationId xmlns:p14="http://schemas.microsoft.com/office/powerpoint/2010/main" val="2891808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01D5E-F419-80A9-8CA3-3E6547A1A215}"/>
              </a:ext>
            </a:extLst>
          </p:cNvPr>
          <p:cNvSpPr>
            <a:spLocks noGrp="1"/>
          </p:cNvSpPr>
          <p:nvPr>
            <p:ph type="title"/>
          </p:nvPr>
        </p:nvSpPr>
        <p:spPr>
          <a:xfrm>
            <a:off x="464161" y="167813"/>
            <a:ext cx="8596668" cy="819515"/>
          </a:xfrm>
        </p:spPr>
        <p:txBody>
          <a:bodyPr>
            <a:normAutofit fontScale="90000"/>
          </a:bodyPr>
          <a:lstStyle/>
          <a:p>
            <a:r>
              <a:rPr lang="en-GB" b="1" dirty="0"/>
              <a:t>Small claims cases (</a:t>
            </a:r>
            <a:r>
              <a:rPr lang="en-GB" dirty="0"/>
              <a:t>claims under £10,000)</a:t>
            </a:r>
            <a:endParaRPr lang="en-GB" b="1" dirty="0"/>
          </a:p>
        </p:txBody>
      </p:sp>
      <p:sp>
        <p:nvSpPr>
          <p:cNvPr id="3" name="Content Placeholder 2">
            <a:extLst>
              <a:ext uri="{FF2B5EF4-FFF2-40B4-BE49-F238E27FC236}">
                <a16:creationId xmlns:a16="http://schemas.microsoft.com/office/drawing/2014/main" id="{ACD35565-3F3F-BCA9-62BA-E6D22DD4947B}"/>
              </a:ext>
            </a:extLst>
          </p:cNvPr>
          <p:cNvSpPr>
            <a:spLocks noGrp="1"/>
          </p:cNvSpPr>
          <p:nvPr>
            <p:ph idx="1"/>
          </p:nvPr>
        </p:nvSpPr>
        <p:spPr>
          <a:xfrm>
            <a:off x="396843" y="877539"/>
            <a:ext cx="8596668" cy="5102921"/>
          </a:xfrm>
        </p:spPr>
        <p:txBody>
          <a:bodyPr>
            <a:normAutofit/>
          </a:bodyPr>
          <a:lstStyle/>
          <a:p>
            <a:r>
              <a:rPr lang="en-GB" sz="2400" dirty="0"/>
              <a:t>The County Court hears all small claims cases (and all fast track cases).</a:t>
            </a:r>
          </a:p>
          <a:p>
            <a:r>
              <a:rPr lang="en-GB" sz="2400" dirty="0"/>
              <a:t> No upper monetary limit for a claim to be heard in the County Court although unlikely to hear cases with a value &gt; £100,000. Cases between £50,000 and £100,000 may also be allocated to the High Court.</a:t>
            </a:r>
          </a:p>
          <a:p>
            <a:r>
              <a:rPr lang="en-GB" sz="2400" dirty="0"/>
              <a:t>Online Civil Money Claims or OCMC is a digital claims service which can now be used to make a claim of up to £25,000 (including interest), or respond to a claim started by someone else. This can’t be used if the </a:t>
            </a:r>
            <a:r>
              <a:rPr lang="en-GB" sz="2400" dirty="0" err="1"/>
              <a:t>the</a:t>
            </a:r>
            <a:r>
              <a:rPr lang="en-GB" sz="2400" dirty="0"/>
              <a:t> claim is about anything other than money.</a:t>
            </a:r>
          </a:p>
          <a:p>
            <a:r>
              <a:rPr lang="en-GB" sz="2400" dirty="0"/>
              <a:t>See also Money Claims Online ( next slide)</a:t>
            </a:r>
          </a:p>
          <a:p>
            <a:endParaRPr lang="en-GB" sz="2400" dirty="0"/>
          </a:p>
          <a:p>
            <a:endParaRPr lang="en-GB" dirty="0"/>
          </a:p>
        </p:txBody>
      </p:sp>
    </p:spTree>
    <p:extLst>
      <p:ext uri="{BB962C8B-B14F-4D97-AF65-F5344CB8AC3E}">
        <p14:creationId xmlns:p14="http://schemas.microsoft.com/office/powerpoint/2010/main" val="3241670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8518A-E128-BA93-2AA8-4FCD44DE650F}"/>
              </a:ext>
            </a:extLst>
          </p:cNvPr>
          <p:cNvSpPr>
            <a:spLocks noGrp="1"/>
          </p:cNvSpPr>
          <p:nvPr>
            <p:ph type="title"/>
          </p:nvPr>
        </p:nvSpPr>
        <p:spPr>
          <a:xfrm>
            <a:off x="391234" y="244962"/>
            <a:ext cx="8596668" cy="798464"/>
          </a:xfrm>
        </p:spPr>
        <p:txBody>
          <a:bodyPr/>
          <a:lstStyle/>
          <a:p>
            <a:r>
              <a:rPr lang="en-GB" b="1" dirty="0"/>
              <a:t>Money Claim Online</a:t>
            </a:r>
          </a:p>
        </p:txBody>
      </p:sp>
      <p:sp>
        <p:nvSpPr>
          <p:cNvPr id="3" name="Content Placeholder 2">
            <a:extLst>
              <a:ext uri="{FF2B5EF4-FFF2-40B4-BE49-F238E27FC236}">
                <a16:creationId xmlns:a16="http://schemas.microsoft.com/office/drawing/2014/main" id="{14286B33-68F8-3D2C-9FA8-3403F211D3F6}"/>
              </a:ext>
            </a:extLst>
          </p:cNvPr>
          <p:cNvSpPr>
            <a:spLocks noGrp="1"/>
          </p:cNvSpPr>
          <p:nvPr>
            <p:ph idx="1"/>
          </p:nvPr>
        </p:nvSpPr>
        <p:spPr>
          <a:xfrm>
            <a:off x="391234" y="990008"/>
            <a:ext cx="8596668" cy="5623030"/>
          </a:xfrm>
        </p:spPr>
        <p:txBody>
          <a:bodyPr>
            <a:normAutofit/>
          </a:bodyPr>
          <a:lstStyle/>
          <a:p>
            <a:r>
              <a:rPr lang="en-GB" sz="2400" dirty="0"/>
              <a:t>Established in 2002</a:t>
            </a:r>
          </a:p>
          <a:p>
            <a:r>
              <a:rPr lang="en-GB" sz="2400" dirty="0"/>
              <a:t>Debt recovery service for amounts up to £100,000</a:t>
            </a:r>
          </a:p>
          <a:p>
            <a:r>
              <a:rPr lang="en-GB" sz="2400" dirty="0"/>
              <a:t>Claimants can submit claims over the internet</a:t>
            </a:r>
          </a:p>
          <a:p>
            <a:r>
              <a:rPr lang="en-GB" sz="2400" dirty="0"/>
              <a:t>Fees are paid electronically</a:t>
            </a:r>
          </a:p>
          <a:p>
            <a:r>
              <a:rPr lang="en-GB" sz="2400" dirty="0"/>
              <a:t>The defence can use the website to acknowledge the presentation and filing of a defence </a:t>
            </a:r>
          </a:p>
          <a:p>
            <a:r>
              <a:rPr lang="en-GB" sz="2400" dirty="0"/>
              <a:t>Parties can access the website to see how their case is progressing</a:t>
            </a:r>
          </a:p>
          <a:p>
            <a:r>
              <a:rPr lang="en-GB" sz="2400" dirty="0"/>
              <a:t> Very popular with creditors</a:t>
            </a:r>
          </a:p>
          <a:p>
            <a:r>
              <a:rPr lang="en-GB" sz="2400" dirty="0"/>
              <a:t>	 </a:t>
            </a:r>
            <a:r>
              <a:rPr lang="en-GB" sz="2400" dirty="0">
                <a:hlinkClick r:id="rId2"/>
              </a:rPr>
              <a:t>MCOL - Money Claim Online - Welcome</a:t>
            </a:r>
            <a:endParaRPr lang="en-GB" altLang="en-US" sz="2400" dirty="0">
              <a:solidFill>
                <a:schemeClr val="tx1"/>
              </a:solidFill>
            </a:endParaRPr>
          </a:p>
        </p:txBody>
      </p:sp>
    </p:spTree>
    <p:extLst>
      <p:ext uri="{BB962C8B-B14F-4D97-AF65-F5344CB8AC3E}">
        <p14:creationId xmlns:p14="http://schemas.microsoft.com/office/powerpoint/2010/main" val="4054034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2B76-57A2-9B4C-6B32-7951862EB790}"/>
              </a:ext>
            </a:extLst>
          </p:cNvPr>
          <p:cNvSpPr>
            <a:spLocks noGrp="1"/>
          </p:cNvSpPr>
          <p:nvPr>
            <p:ph type="title"/>
          </p:nvPr>
        </p:nvSpPr>
        <p:spPr>
          <a:xfrm>
            <a:off x="357575" y="211304"/>
            <a:ext cx="8596668" cy="792853"/>
          </a:xfrm>
        </p:spPr>
        <p:txBody>
          <a:bodyPr>
            <a:normAutofit fontScale="90000"/>
          </a:bodyPr>
          <a:lstStyle/>
          <a:p>
            <a:r>
              <a:rPr lang="en-GB" b="1" dirty="0"/>
              <a:t>Fast Track Claims (</a:t>
            </a:r>
            <a:r>
              <a:rPr lang="en-GB" dirty="0"/>
              <a:t>claims between £10,000 and £25,000)</a:t>
            </a:r>
            <a:endParaRPr lang="en-GB" b="1" dirty="0"/>
          </a:p>
        </p:txBody>
      </p:sp>
      <p:sp>
        <p:nvSpPr>
          <p:cNvPr id="3" name="Content Placeholder 2">
            <a:extLst>
              <a:ext uri="{FF2B5EF4-FFF2-40B4-BE49-F238E27FC236}">
                <a16:creationId xmlns:a16="http://schemas.microsoft.com/office/drawing/2014/main" id="{8E002D82-274E-B9FD-FBA3-DC9DEEE052DD}"/>
              </a:ext>
            </a:extLst>
          </p:cNvPr>
          <p:cNvSpPr>
            <a:spLocks noGrp="1"/>
          </p:cNvSpPr>
          <p:nvPr>
            <p:ph idx="1"/>
          </p:nvPr>
        </p:nvSpPr>
        <p:spPr>
          <a:xfrm>
            <a:off x="424891" y="1458552"/>
            <a:ext cx="9044477" cy="5497620"/>
          </a:xfrm>
        </p:spPr>
        <p:txBody>
          <a:bodyPr>
            <a:normAutofit/>
          </a:bodyPr>
          <a:lstStyle/>
          <a:p>
            <a:r>
              <a:rPr lang="en-GB" sz="2400" dirty="0"/>
              <a:t>Fast track was described by Lord Woolf as 'intended to provide better access to justice... by providing a very limited arrangement to bring cases to trial in a short but reasonable time at a fixed cost.'</a:t>
            </a:r>
          </a:p>
          <a:p>
            <a:r>
              <a:rPr lang="en-GB" sz="2400" dirty="0"/>
              <a:t>There are standard instructions from the court to prepare for the trial.  </a:t>
            </a:r>
          </a:p>
          <a:p>
            <a:r>
              <a:rPr lang="en-GB" sz="2400" dirty="0"/>
              <a:t>There is a </a:t>
            </a:r>
            <a:r>
              <a:rPr lang="en-GB" sz="2400" b="1" dirty="0"/>
              <a:t>maximum</a:t>
            </a:r>
            <a:r>
              <a:rPr lang="en-GB" sz="2400" dirty="0"/>
              <a:t> delay of 30 weeks between instructions and trial ( hence the ‘fast’ track)</a:t>
            </a:r>
          </a:p>
          <a:p>
            <a:r>
              <a:rPr lang="en-GB" sz="2400" dirty="0"/>
              <a:t>As a rule, only one expert witness is allowed to keep costs down (if the parties cannot agree on an expert, the court has the power to appoint one). </a:t>
            </a:r>
          </a:p>
          <a:p>
            <a:r>
              <a:rPr lang="en-GB" sz="2400" dirty="0"/>
              <a:t>There are fixed costs for the advocate in the trial.</a:t>
            </a:r>
          </a:p>
          <a:p>
            <a:endParaRPr lang="en-GB" dirty="0"/>
          </a:p>
        </p:txBody>
      </p:sp>
    </p:spTree>
    <p:extLst>
      <p:ext uri="{BB962C8B-B14F-4D97-AF65-F5344CB8AC3E}">
        <p14:creationId xmlns:p14="http://schemas.microsoft.com/office/powerpoint/2010/main" val="1480332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38D6B-E897-ECAF-5B54-0F1DB387403A}"/>
              </a:ext>
            </a:extLst>
          </p:cNvPr>
          <p:cNvSpPr>
            <a:spLocks noGrp="1"/>
          </p:cNvSpPr>
          <p:nvPr>
            <p:ph type="title"/>
          </p:nvPr>
        </p:nvSpPr>
        <p:spPr>
          <a:xfrm>
            <a:off x="542699" y="222523"/>
            <a:ext cx="8596668" cy="1320800"/>
          </a:xfrm>
        </p:spPr>
        <p:txBody>
          <a:bodyPr/>
          <a:lstStyle/>
          <a:p>
            <a:r>
              <a:rPr lang="en-GB" b="1" dirty="0"/>
              <a:t>Intermediate Track (money claims between £25,000 and £100,000) </a:t>
            </a:r>
          </a:p>
        </p:txBody>
      </p:sp>
      <p:sp>
        <p:nvSpPr>
          <p:cNvPr id="3" name="Content Placeholder 2">
            <a:extLst>
              <a:ext uri="{FF2B5EF4-FFF2-40B4-BE49-F238E27FC236}">
                <a16:creationId xmlns:a16="http://schemas.microsoft.com/office/drawing/2014/main" id="{E76CCFF7-7361-04FE-5401-2470DC7C36A6}"/>
              </a:ext>
            </a:extLst>
          </p:cNvPr>
          <p:cNvSpPr>
            <a:spLocks noGrp="1"/>
          </p:cNvSpPr>
          <p:nvPr>
            <p:ph idx="1"/>
          </p:nvPr>
        </p:nvSpPr>
        <p:spPr>
          <a:xfrm>
            <a:off x="447331" y="1543323"/>
            <a:ext cx="9156673" cy="4947234"/>
          </a:xfrm>
        </p:spPr>
        <p:txBody>
          <a:bodyPr>
            <a:noAutofit/>
          </a:bodyPr>
          <a:lstStyle/>
          <a:p>
            <a:pPr marL="0" indent="0">
              <a:buNone/>
            </a:pPr>
            <a:r>
              <a:rPr lang="en-GB" sz="2400" dirty="0"/>
              <a:t>This track is intended to capture claims:</a:t>
            </a:r>
          </a:p>
          <a:p>
            <a:r>
              <a:rPr lang="en-GB" sz="2400" dirty="0"/>
              <a:t> with a value of less than £100,000; </a:t>
            </a:r>
          </a:p>
          <a:p>
            <a:r>
              <a:rPr lang="en-GB" sz="2400" dirty="0"/>
              <a:t>which are triable in up to three days and </a:t>
            </a:r>
          </a:p>
          <a:p>
            <a:r>
              <a:rPr lang="en-GB" sz="2400" dirty="0"/>
              <a:t>have two or fewer expert witnesses on each side ( keep the length of trial down and the costs down)</a:t>
            </a:r>
          </a:p>
          <a:p>
            <a:pPr marL="0" indent="0">
              <a:buNone/>
            </a:pPr>
            <a:endParaRPr lang="en-GB" sz="2400" dirty="0"/>
          </a:p>
          <a:p>
            <a:r>
              <a:rPr lang="en-GB" sz="2400" dirty="0"/>
              <a:t>Court  must also assign the claim to a </a:t>
            </a:r>
            <a:r>
              <a:rPr lang="en-GB" sz="2400" b="1" dirty="0"/>
              <a:t>complexity band, </a:t>
            </a:r>
            <a:r>
              <a:rPr lang="en-GB" sz="2400" dirty="0"/>
              <a:t>which provides a scale of how much legal costs can be claimed, depending on how complex the case appears to be ( purpose is to keep legal costs down for parties)</a:t>
            </a:r>
          </a:p>
        </p:txBody>
      </p:sp>
    </p:spTree>
    <p:extLst>
      <p:ext uri="{BB962C8B-B14F-4D97-AF65-F5344CB8AC3E}">
        <p14:creationId xmlns:p14="http://schemas.microsoft.com/office/powerpoint/2010/main" val="1108696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F1072-0C9C-E8E8-90E8-AE92D51BC347}"/>
              </a:ext>
            </a:extLst>
          </p:cNvPr>
          <p:cNvSpPr>
            <a:spLocks noGrp="1"/>
          </p:cNvSpPr>
          <p:nvPr>
            <p:ph type="title"/>
          </p:nvPr>
        </p:nvSpPr>
        <p:spPr>
          <a:xfrm>
            <a:off x="312695" y="110513"/>
            <a:ext cx="9364237" cy="1320800"/>
          </a:xfrm>
        </p:spPr>
        <p:txBody>
          <a:bodyPr>
            <a:normAutofit fontScale="90000"/>
          </a:bodyPr>
          <a:lstStyle/>
          <a:p>
            <a:r>
              <a:rPr lang="en-GB" b="1" dirty="0"/>
              <a:t>Multi Track Claims </a:t>
            </a:r>
            <a:r>
              <a:rPr lang="en-GB" dirty="0"/>
              <a:t>(high value claims over £100,000 or complex cases for a smaller amount)</a:t>
            </a:r>
          </a:p>
        </p:txBody>
      </p:sp>
      <p:sp>
        <p:nvSpPr>
          <p:cNvPr id="3" name="Content Placeholder 2">
            <a:extLst>
              <a:ext uri="{FF2B5EF4-FFF2-40B4-BE49-F238E27FC236}">
                <a16:creationId xmlns:a16="http://schemas.microsoft.com/office/drawing/2014/main" id="{D8CF9C2A-98F2-7218-3735-AA1C0C2853FA}"/>
              </a:ext>
            </a:extLst>
          </p:cNvPr>
          <p:cNvSpPr>
            <a:spLocks noGrp="1"/>
          </p:cNvSpPr>
          <p:nvPr>
            <p:ph idx="1"/>
          </p:nvPr>
        </p:nvSpPr>
        <p:spPr>
          <a:xfrm>
            <a:off x="312695" y="1307897"/>
            <a:ext cx="9212772" cy="5373394"/>
          </a:xfrm>
        </p:spPr>
        <p:txBody>
          <a:bodyPr>
            <a:normAutofit/>
          </a:bodyPr>
          <a:lstStyle/>
          <a:p>
            <a:r>
              <a:rPr lang="en-GB" sz="2400" dirty="0"/>
              <a:t>Judge has the flexibility to use a number of different aspects, including case management conferences and pre-trial reviews.</a:t>
            </a:r>
          </a:p>
          <a:p>
            <a:r>
              <a:rPr lang="en-GB" sz="2400" dirty="0"/>
              <a:t>The aim is to try to see what the subjects in question are as soon as possible and, where appropriate, test certain issues before the main trial. The aim of this is to try to encourage settlement.</a:t>
            </a:r>
          </a:p>
          <a:p>
            <a:r>
              <a:rPr lang="en-GB" sz="2400" dirty="0"/>
              <a:t>The court controls the number of expert witnesses as the court needs permission for any party to use an expert to give evidence (orally or in writing).</a:t>
            </a:r>
          </a:p>
          <a:p>
            <a:r>
              <a:rPr lang="en-GB" sz="2400" dirty="0"/>
              <a:t>All deadlines are strictly adhered to. The parties are given an idea of ​​the date of the trial (the 'trial window'), and the court is very unlikely to agree to any postponement.</a:t>
            </a:r>
          </a:p>
          <a:p>
            <a:endParaRPr lang="en-GB" dirty="0"/>
          </a:p>
        </p:txBody>
      </p:sp>
    </p:spTree>
    <p:extLst>
      <p:ext uri="{BB962C8B-B14F-4D97-AF65-F5344CB8AC3E}">
        <p14:creationId xmlns:p14="http://schemas.microsoft.com/office/powerpoint/2010/main" val="3594443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8F068-FF5B-389C-74F7-8C17F3A3EBA8}"/>
              </a:ext>
            </a:extLst>
          </p:cNvPr>
          <p:cNvSpPr>
            <a:spLocks noGrp="1"/>
          </p:cNvSpPr>
          <p:nvPr>
            <p:ph type="title"/>
          </p:nvPr>
        </p:nvSpPr>
        <p:spPr>
          <a:xfrm>
            <a:off x="408063" y="228133"/>
            <a:ext cx="8596668" cy="792854"/>
          </a:xfrm>
        </p:spPr>
        <p:txBody>
          <a:bodyPr/>
          <a:lstStyle/>
          <a:p>
            <a:r>
              <a:rPr lang="en-GB" b="1" dirty="0"/>
              <a:t>(2) Another reform : The Protocols</a:t>
            </a:r>
          </a:p>
        </p:txBody>
      </p:sp>
      <p:sp>
        <p:nvSpPr>
          <p:cNvPr id="3" name="Content Placeholder 2">
            <a:extLst>
              <a:ext uri="{FF2B5EF4-FFF2-40B4-BE49-F238E27FC236}">
                <a16:creationId xmlns:a16="http://schemas.microsoft.com/office/drawing/2014/main" id="{DDC50845-592E-1773-4EAB-40845A07E372}"/>
              </a:ext>
            </a:extLst>
          </p:cNvPr>
          <p:cNvSpPr>
            <a:spLocks noGrp="1"/>
          </p:cNvSpPr>
          <p:nvPr>
            <p:ph idx="1"/>
          </p:nvPr>
        </p:nvSpPr>
        <p:spPr>
          <a:xfrm>
            <a:off x="480989" y="1020987"/>
            <a:ext cx="9123015" cy="5424692"/>
          </a:xfrm>
        </p:spPr>
        <p:txBody>
          <a:bodyPr>
            <a:normAutofit/>
          </a:bodyPr>
          <a:lstStyle/>
          <a:p>
            <a:r>
              <a:rPr lang="en-GB" altLang="en-US" sz="2800" b="1" dirty="0">
                <a:solidFill>
                  <a:schemeClr val="tx1"/>
                </a:solidFill>
              </a:rPr>
              <a:t>Set down expected standards of behaviour/expected conduct and dealing between the parties</a:t>
            </a:r>
            <a:br>
              <a:rPr lang="en-GB" altLang="en-US" sz="2800" b="1" dirty="0">
                <a:solidFill>
                  <a:schemeClr val="tx1"/>
                </a:solidFill>
              </a:rPr>
            </a:br>
            <a:endParaRPr lang="en-GB" altLang="en-US" sz="2800" b="1" dirty="0">
              <a:solidFill>
                <a:schemeClr val="tx1"/>
              </a:solidFill>
            </a:endParaRPr>
          </a:p>
          <a:p>
            <a:r>
              <a:rPr lang="en-GB" altLang="en-US" sz="2800" b="1" dirty="0">
                <a:solidFill>
                  <a:schemeClr val="tx1"/>
                </a:solidFill>
              </a:rPr>
              <a:t>Purpose is to promote:</a:t>
            </a:r>
          </a:p>
          <a:p>
            <a:pPr lvl="1"/>
            <a:r>
              <a:rPr lang="en-GB" altLang="en-US" sz="2800" dirty="0">
                <a:solidFill>
                  <a:schemeClr val="tx1"/>
                </a:solidFill>
              </a:rPr>
              <a:t>More contact between the parties prior to embarking on litigation</a:t>
            </a:r>
          </a:p>
          <a:p>
            <a:pPr lvl="1"/>
            <a:r>
              <a:rPr lang="en-GB" altLang="en-US" sz="2800" dirty="0">
                <a:solidFill>
                  <a:schemeClr val="tx1"/>
                </a:solidFill>
              </a:rPr>
              <a:t>Exchanging information earlier and more comprehensively</a:t>
            </a:r>
          </a:p>
          <a:p>
            <a:pPr lvl="1"/>
            <a:r>
              <a:rPr lang="en-GB" altLang="en-US" sz="2800" dirty="0">
                <a:solidFill>
                  <a:schemeClr val="tx1"/>
                </a:solidFill>
              </a:rPr>
              <a:t>Better research into the case</a:t>
            </a:r>
          </a:p>
          <a:p>
            <a:pPr lvl="1"/>
            <a:r>
              <a:rPr lang="en-GB" altLang="en-US" sz="2800" dirty="0">
                <a:solidFill>
                  <a:schemeClr val="tx1"/>
                </a:solidFill>
              </a:rPr>
              <a:t>Early settlement of the claim</a:t>
            </a:r>
          </a:p>
          <a:p>
            <a:endParaRPr lang="en-GB" dirty="0"/>
          </a:p>
        </p:txBody>
      </p:sp>
    </p:spTree>
    <p:extLst>
      <p:ext uri="{BB962C8B-B14F-4D97-AF65-F5344CB8AC3E}">
        <p14:creationId xmlns:p14="http://schemas.microsoft.com/office/powerpoint/2010/main" val="4105505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2AAC6-E7E8-9C17-61B7-AC8085D5F9DF}"/>
              </a:ext>
            </a:extLst>
          </p:cNvPr>
          <p:cNvSpPr>
            <a:spLocks noGrp="1"/>
          </p:cNvSpPr>
          <p:nvPr>
            <p:ph type="title"/>
          </p:nvPr>
        </p:nvSpPr>
        <p:spPr>
          <a:xfrm>
            <a:off x="441721" y="278621"/>
            <a:ext cx="8596668" cy="854562"/>
          </a:xfrm>
        </p:spPr>
        <p:txBody>
          <a:bodyPr/>
          <a:lstStyle/>
          <a:p>
            <a:r>
              <a:rPr lang="en-GB" b="1" dirty="0"/>
              <a:t>(3)  Case management</a:t>
            </a:r>
          </a:p>
        </p:txBody>
      </p:sp>
      <p:sp>
        <p:nvSpPr>
          <p:cNvPr id="3" name="Content Placeholder 2">
            <a:extLst>
              <a:ext uri="{FF2B5EF4-FFF2-40B4-BE49-F238E27FC236}">
                <a16:creationId xmlns:a16="http://schemas.microsoft.com/office/drawing/2014/main" id="{860A5B4F-B250-2C4F-B224-BD6260B15698}"/>
              </a:ext>
            </a:extLst>
          </p:cNvPr>
          <p:cNvSpPr>
            <a:spLocks noGrp="1"/>
          </p:cNvSpPr>
          <p:nvPr>
            <p:ph idx="1"/>
          </p:nvPr>
        </p:nvSpPr>
        <p:spPr>
          <a:xfrm>
            <a:off x="279036" y="1037817"/>
            <a:ext cx="9291309" cy="5205909"/>
          </a:xfrm>
        </p:spPr>
        <p:txBody>
          <a:bodyPr>
            <a:noAutofit/>
          </a:bodyPr>
          <a:lstStyle/>
          <a:p>
            <a:r>
              <a:rPr lang="en-GB" sz="2400" dirty="0"/>
              <a:t>A very important amendment/reform</a:t>
            </a:r>
          </a:p>
          <a:p>
            <a:r>
              <a:rPr lang="en-GB" sz="2400" dirty="0"/>
              <a:t>The court </a:t>
            </a:r>
            <a:r>
              <a:rPr lang="en-GB" sz="2400" b="1" dirty="0"/>
              <a:t>must act to manage the case </a:t>
            </a:r>
            <a:r>
              <a:rPr lang="en-GB" sz="2400" dirty="0"/>
              <a:t>- proactive function - judges are given considerable discretion to manage the case</a:t>
            </a:r>
          </a:p>
          <a:p>
            <a:r>
              <a:rPr lang="en-GB" sz="2400" b="1" dirty="0"/>
              <a:t>Rules on Disclosure</a:t>
            </a:r>
            <a:r>
              <a:rPr lang="en-GB" sz="2400" dirty="0"/>
              <a:t>: stricter rules demand each party discloses to the other side all documents relied on by a party or which adversely affect or undermine the case of one of the parties.</a:t>
            </a:r>
          </a:p>
          <a:p>
            <a:r>
              <a:rPr lang="en-GB" sz="2400" b="1" dirty="0"/>
              <a:t>Sanctions:</a:t>
            </a:r>
            <a:r>
              <a:rPr lang="en-GB" sz="2400" dirty="0"/>
              <a:t> courts can sanction a party that doesn’t comply with the rules and this may include:</a:t>
            </a:r>
          </a:p>
          <a:p>
            <a:pPr lvl="1"/>
            <a:r>
              <a:rPr lang="en-GB" sz="2200" dirty="0"/>
              <a:t> striking out a case and giving judgement to the other side, or </a:t>
            </a:r>
          </a:p>
          <a:p>
            <a:pPr lvl="1"/>
            <a:r>
              <a:rPr lang="en-GB" sz="2200" dirty="0"/>
              <a:t>penalising them in terms of who pays the legal costs of the case</a:t>
            </a:r>
          </a:p>
        </p:txBody>
      </p:sp>
    </p:spTree>
    <p:extLst>
      <p:ext uri="{BB962C8B-B14F-4D97-AF65-F5344CB8AC3E}">
        <p14:creationId xmlns:p14="http://schemas.microsoft.com/office/powerpoint/2010/main" val="3247794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58FE9-762B-22C5-411C-48D751CACB27}"/>
              </a:ext>
            </a:extLst>
          </p:cNvPr>
          <p:cNvSpPr>
            <a:spLocks noGrp="1"/>
          </p:cNvSpPr>
          <p:nvPr>
            <p:ph type="title"/>
          </p:nvPr>
        </p:nvSpPr>
        <p:spPr>
          <a:xfrm>
            <a:off x="290257" y="211303"/>
            <a:ext cx="9700826" cy="753585"/>
          </a:xfrm>
        </p:spPr>
        <p:txBody>
          <a:bodyPr/>
          <a:lstStyle/>
          <a:p>
            <a:r>
              <a:rPr lang="en-GB" b="1" dirty="0"/>
              <a:t>(4)   Alternative Dispute Resolution (ADR)</a:t>
            </a:r>
          </a:p>
        </p:txBody>
      </p:sp>
      <p:sp>
        <p:nvSpPr>
          <p:cNvPr id="3" name="Content Placeholder 2">
            <a:extLst>
              <a:ext uri="{FF2B5EF4-FFF2-40B4-BE49-F238E27FC236}">
                <a16:creationId xmlns:a16="http://schemas.microsoft.com/office/drawing/2014/main" id="{F4576E86-7B1E-65E0-22A3-C9DD7A2D848A}"/>
              </a:ext>
            </a:extLst>
          </p:cNvPr>
          <p:cNvSpPr>
            <a:spLocks noGrp="1"/>
          </p:cNvSpPr>
          <p:nvPr>
            <p:ph idx="1"/>
          </p:nvPr>
        </p:nvSpPr>
        <p:spPr>
          <a:xfrm>
            <a:off x="503430" y="1201310"/>
            <a:ext cx="8831304" cy="4879730"/>
          </a:xfrm>
        </p:spPr>
        <p:txBody>
          <a:bodyPr>
            <a:normAutofit/>
          </a:bodyPr>
          <a:lstStyle/>
          <a:p>
            <a:r>
              <a:rPr lang="en-GB" altLang="en-US" sz="2800" dirty="0">
                <a:solidFill>
                  <a:schemeClr val="tx1"/>
                </a:solidFill>
              </a:rPr>
              <a:t>System promotes use of ADR and the Court must promote, facilitate and encourage parties to seek to avoid going to trial if they can by trying to reach an alternative way of resolving the dispute</a:t>
            </a:r>
          </a:p>
          <a:p>
            <a:r>
              <a:rPr lang="en-GB" altLang="en-US" sz="2800" dirty="0">
                <a:solidFill>
                  <a:schemeClr val="tx1"/>
                </a:solidFill>
              </a:rPr>
              <a:t>Forms of ADR:</a:t>
            </a:r>
          </a:p>
          <a:p>
            <a:pPr lvl="1"/>
            <a:r>
              <a:rPr lang="en-GB" altLang="en-US" sz="2600" dirty="0">
                <a:solidFill>
                  <a:schemeClr val="tx1"/>
                </a:solidFill>
              </a:rPr>
              <a:t>Negotiation</a:t>
            </a:r>
          </a:p>
          <a:p>
            <a:pPr lvl="1"/>
            <a:r>
              <a:rPr lang="en-GB" altLang="en-US" sz="2600" dirty="0">
                <a:solidFill>
                  <a:schemeClr val="tx1"/>
                </a:solidFill>
              </a:rPr>
              <a:t>Mediation</a:t>
            </a:r>
          </a:p>
          <a:p>
            <a:pPr lvl="1"/>
            <a:r>
              <a:rPr lang="en-GB" altLang="en-US" sz="2600" dirty="0">
                <a:solidFill>
                  <a:schemeClr val="tx1"/>
                </a:solidFill>
              </a:rPr>
              <a:t>Conciliation</a:t>
            </a:r>
          </a:p>
          <a:p>
            <a:pPr lvl="1"/>
            <a:r>
              <a:rPr lang="en-GB" altLang="en-US" sz="2600" dirty="0">
                <a:solidFill>
                  <a:schemeClr val="tx1"/>
                </a:solidFill>
              </a:rPr>
              <a:t>Arbitration</a:t>
            </a:r>
          </a:p>
          <a:p>
            <a:endParaRPr lang="en-GB" altLang="en-US" sz="2800" dirty="0">
              <a:solidFill>
                <a:schemeClr val="tx1"/>
              </a:solidFill>
            </a:endParaRPr>
          </a:p>
          <a:p>
            <a:endParaRPr lang="en-GB" dirty="0"/>
          </a:p>
        </p:txBody>
      </p:sp>
    </p:spTree>
    <p:extLst>
      <p:ext uri="{BB962C8B-B14F-4D97-AF65-F5344CB8AC3E}">
        <p14:creationId xmlns:p14="http://schemas.microsoft.com/office/powerpoint/2010/main" val="3627804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85602-D768-6C96-BC73-0903BE9E45E8}"/>
              </a:ext>
            </a:extLst>
          </p:cNvPr>
          <p:cNvSpPr>
            <a:spLocks noGrp="1"/>
          </p:cNvSpPr>
          <p:nvPr>
            <p:ph type="title"/>
          </p:nvPr>
        </p:nvSpPr>
        <p:spPr>
          <a:xfrm>
            <a:off x="598797" y="222523"/>
            <a:ext cx="8596668" cy="1320800"/>
          </a:xfrm>
        </p:spPr>
        <p:txBody>
          <a:bodyPr/>
          <a:lstStyle/>
          <a:p>
            <a:r>
              <a:rPr lang="en-GB" b="1" dirty="0"/>
              <a:t>Research and discussion points</a:t>
            </a:r>
          </a:p>
        </p:txBody>
      </p:sp>
      <p:sp>
        <p:nvSpPr>
          <p:cNvPr id="3" name="Content Placeholder 2">
            <a:extLst>
              <a:ext uri="{FF2B5EF4-FFF2-40B4-BE49-F238E27FC236}">
                <a16:creationId xmlns:a16="http://schemas.microsoft.com/office/drawing/2014/main" id="{7CFF50D2-926B-7DBA-6705-442AFECDD34E}"/>
              </a:ext>
            </a:extLst>
          </p:cNvPr>
          <p:cNvSpPr>
            <a:spLocks noGrp="1"/>
          </p:cNvSpPr>
          <p:nvPr>
            <p:ph idx="1"/>
          </p:nvPr>
        </p:nvSpPr>
        <p:spPr>
          <a:xfrm>
            <a:off x="413674" y="1021796"/>
            <a:ext cx="9229600" cy="5092903"/>
          </a:xfrm>
        </p:spPr>
        <p:txBody>
          <a:bodyPr>
            <a:normAutofit/>
          </a:bodyPr>
          <a:lstStyle/>
          <a:p>
            <a:pPr marL="457200" indent="-457200">
              <a:buFontTx/>
              <a:buAutoNum type="arabicPeriod"/>
            </a:pPr>
            <a:r>
              <a:rPr lang="en-GB" altLang="en-US" sz="2400" dirty="0">
                <a:solidFill>
                  <a:schemeClr val="tx1"/>
                </a:solidFill>
              </a:rPr>
              <a:t>If you were seeking to sue a company for supplying you with a defective product, how would you fund your claim?</a:t>
            </a:r>
          </a:p>
          <a:p>
            <a:pPr marL="457200" indent="-457200">
              <a:buFontTx/>
              <a:buAutoNum type="arabicPeriod"/>
            </a:pPr>
            <a:r>
              <a:rPr lang="en-GB" altLang="en-US" sz="2400" dirty="0">
                <a:solidFill>
                  <a:schemeClr val="tx1"/>
                </a:solidFill>
              </a:rPr>
              <a:t>What sort of legal costs might you be facing in bringing a civil claim ( research the sums that are quoted for different types of legal claim)?</a:t>
            </a:r>
          </a:p>
          <a:p>
            <a:pPr marL="457200" indent="-457200">
              <a:buFontTx/>
              <a:buAutoNum type="arabicPeriod"/>
            </a:pPr>
            <a:r>
              <a:rPr lang="en-GB" altLang="en-US" sz="2400" dirty="0">
                <a:solidFill>
                  <a:schemeClr val="tx1"/>
                </a:solidFill>
              </a:rPr>
              <a:t>For what types of claim, if any, could you get legal aid to assist you with funding your claim?</a:t>
            </a:r>
          </a:p>
          <a:p>
            <a:pPr marL="457200" indent="-457200">
              <a:buFontTx/>
              <a:buAutoNum type="arabicPeriod"/>
            </a:pPr>
            <a:r>
              <a:rPr lang="en-GB" altLang="en-US" sz="2400" dirty="0">
                <a:solidFill>
                  <a:schemeClr val="tx1"/>
                </a:solidFill>
              </a:rPr>
              <a:t>Does it surprise you how much taking legal action costs? Is it fair that there is no legal aid available to assist with most claims? What might this mean for claimants?</a:t>
            </a:r>
          </a:p>
          <a:p>
            <a:pPr marL="457200" indent="-457200">
              <a:buFontTx/>
              <a:buAutoNum type="arabicPeriod"/>
            </a:pPr>
            <a:endParaRPr lang="en-GB" altLang="en-US" sz="2400" dirty="0">
              <a:solidFill>
                <a:schemeClr val="tx1"/>
              </a:solidFill>
            </a:endParaRPr>
          </a:p>
          <a:p>
            <a:pPr marL="0" indent="0">
              <a:buNone/>
            </a:pPr>
            <a:endParaRPr lang="en-GB" dirty="0"/>
          </a:p>
        </p:txBody>
      </p:sp>
    </p:spTree>
    <p:extLst>
      <p:ext uri="{BB962C8B-B14F-4D97-AF65-F5344CB8AC3E}">
        <p14:creationId xmlns:p14="http://schemas.microsoft.com/office/powerpoint/2010/main" val="2914519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B33B4-5710-A0AE-1234-6A17009D564B}"/>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QUESTIONS? </a:t>
            </a:r>
          </a:p>
        </p:txBody>
      </p:sp>
      <p:pic>
        <p:nvPicPr>
          <p:cNvPr id="4" name="Picture 3" descr="A group of colorful bubbles with white question marks&#10;&#10;AI-generated content may be incorrect.">
            <a:extLst>
              <a:ext uri="{FF2B5EF4-FFF2-40B4-BE49-F238E27FC236}">
                <a16:creationId xmlns:a16="http://schemas.microsoft.com/office/drawing/2014/main" id="{E7022DE2-DB5A-ADCA-8830-F330D3189F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198172567"/>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182</TotalTime>
  <Words>1341</Words>
  <Application>Microsoft Office PowerPoint</Application>
  <PresentationFormat>Widescreen</PresentationFormat>
  <Paragraphs>113</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Trebuchet MS</vt:lpstr>
      <vt:lpstr>Wingdings 3</vt:lpstr>
      <vt:lpstr>Facet</vt:lpstr>
      <vt:lpstr>The Civil Justice System</vt:lpstr>
      <vt:lpstr>What is Civil Law?</vt:lpstr>
      <vt:lpstr>Examples of Civil Law</vt:lpstr>
      <vt:lpstr>Civil Court Structure</vt:lpstr>
      <vt:lpstr>Civil Courts</vt:lpstr>
      <vt:lpstr>The system pre 1999</vt:lpstr>
      <vt:lpstr>Key reforms</vt:lpstr>
      <vt:lpstr>(1) The track system</vt:lpstr>
      <vt:lpstr>Small claims cases (claims under £10,000)</vt:lpstr>
      <vt:lpstr>Money Claim Online</vt:lpstr>
      <vt:lpstr>Fast Track Claims (claims between £10,000 and £25,000)</vt:lpstr>
      <vt:lpstr>Intermediate Track (money claims between £25,000 and £100,000) </vt:lpstr>
      <vt:lpstr>Multi Track Claims (high value claims over £100,000 or complex cases for a smaller amount)</vt:lpstr>
      <vt:lpstr>(2) Another reform : The Protocols</vt:lpstr>
      <vt:lpstr>(3)  Case management</vt:lpstr>
      <vt:lpstr>(4)   Alternative Dispute Resolution (ADR)</vt:lpstr>
      <vt:lpstr>Research and discussion points</vt:lpstr>
      <vt:lpstr>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Cerys Davies</cp:lastModifiedBy>
  <cp:revision>1</cp:revision>
  <dcterms:created xsi:type="dcterms:W3CDTF">2025-12-23T14:58:00Z</dcterms:created>
  <dcterms:modified xsi:type="dcterms:W3CDTF">2025-12-29T11:34:11Z</dcterms:modified>
</cp:coreProperties>
</file>