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5"/>
  </p:notesMasterIdLst>
  <p:sldIdLst>
    <p:sldId id="256" r:id="rId2"/>
    <p:sldId id="263" r:id="rId3"/>
    <p:sldId id="257" r:id="rId4"/>
    <p:sldId id="258" r:id="rId5"/>
    <p:sldId id="259" r:id="rId6"/>
    <p:sldId id="260" r:id="rId7"/>
    <p:sldId id="265" r:id="rId8"/>
    <p:sldId id="266" r:id="rId9"/>
    <p:sldId id="267" r:id="rId10"/>
    <p:sldId id="331" r:id="rId11"/>
    <p:sldId id="332" r:id="rId12"/>
    <p:sldId id="268" r:id="rId13"/>
    <p:sldId id="269" r:id="rId14"/>
    <p:sldId id="302" r:id="rId15"/>
    <p:sldId id="270" r:id="rId16"/>
    <p:sldId id="333" r:id="rId17"/>
    <p:sldId id="334" r:id="rId18"/>
    <p:sldId id="335" r:id="rId19"/>
    <p:sldId id="336" r:id="rId20"/>
    <p:sldId id="337" r:id="rId21"/>
    <p:sldId id="338" r:id="rId22"/>
    <p:sldId id="339" r:id="rId23"/>
    <p:sldId id="300" r:id="rId24"/>
    <p:sldId id="273" r:id="rId25"/>
    <p:sldId id="278" r:id="rId26"/>
    <p:sldId id="341" r:id="rId27"/>
    <p:sldId id="274" r:id="rId28"/>
    <p:sldId id="275" r:id="rId29"/>
    <p:sldId id="342" r:id="rId30"/>
    <p:sldId id="261" r:id="rId31"/>
    <p:sldId id="262" r:id="rId32"/>
    <p:sldId id="264" r:id="rId33"/>
    <p:sldId id="276" r:id="rId34"/>
    <p:sldId id="277" r:id="rId35"/>
    <p:sldId id="301" r:id="rId36"/>
    <p:sldId id="279" r:id="rId37"/>
    <p:sldId id="280" r:id="rId38"/>
    <p:sldId id="281" r:id="rId39"/>
    <p:sldId id="282" r:id="rId40"/>
    <p:sldId id="283" r:id="rId41"/>
    <p:sldId id="289" r:id="rId42"/>
    <p:sldId id="290" r:id="rId43"/>
    <p:sldId id="291" r:id="rId44"/>
    <p:sldId id="340" r:id="rId45"/>
    <p:sldId id="292" r:id="rId46"/>
    <p:sldId id="293" r:id="rId47"/>
    <p:sldId id="294" r:id="rId48"/>
    <p:sldId id="303" r:id="rId49"/>
    <p:sldId id="304" r:id="rId50"/>
    <p:sldId id="305" r:id="rId51"/>
    <p:sldId id="306" r:id="rId52"/>
    <p:sldId id="325" r:id="rId53"/>
    <p:sldId id="326" r:id="rId54"/>
    <p:sldId id="327" r:id="rId55"/>
    <p:sldId id="320" r:id="rId56"/>
    <p:sldId id="321" r:id="rId57"/>
    <p:sldId id="322" r:id="rId58"/>
    <p:sldId id="323" r:id="rId59"/>
    <p:sldId id="324" r:id="rId60"/>
    <p:sldId id="311" r:id="rId61"/>
    <p:sldId id="328" r:id="rId62"/>
    <p:sldId id="314" r:id="rId63"/>
    <p:sldId id="299" r:id="rId6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0FF26C-E7C1-4148-A897-9E6DB6845076}" v="75" dt="2023-03-24T14:57:38.7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5481" autoAdjust="0"/>
  </p:normalViewPr>
  <p:slideViewPr>
    <p:cSldViewPr snapToGrid="0">
      <p:cViewPr varScale="1"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C4928C7C-97ED-33E0-84BE-1A396134A0F4}"/>
    <pc:docChg chg="addSld modSld">
      <pc:chgData name="Zita Draper" userId="S::z.draper@uwtsd.ac.uk::b063123c-f51f-481b-b99c-f574606c9ace" providerId="AD" clId="Web-{C4928C7C-97ED-33E0-84BE-1A396134A0F4}" dt="2023-01-19T19:00:06.434" v="316"/>
      <pc:docMkLst>
        <pc:docMk/>
      </pc:docMkLst>
      <pc:sldChg chg="addSp modSp mod setBg">
        <pc:chgData name="Zita Draper" userId="S::z.draper@uwtsd.ac.uk::b063123c-f51f-481b-b99c-f574606c9ace" providerId="AD" clId="Web-{C4928C7C-97ED-33E0-84BE-1A396134A0F4}" dt="2023-01-19T18:51:11.139" v="108"/>
        <pc:sldMkLst>
          <pc:docMk/>
          <pc:sldMk cId="2268125921" sldId="257"/>
        </pc:sldMkLst>
        <pc:spChg chg="mo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2" creationId="{E8D7ED10-7709-98BF-0970-CA7A57CDFEA0}"/>
          </ac:spMkLst>
        </pc:spChg>
        <pc:spChg chg="mo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3" creationId="{B54687A1-4493-497C-336C-55381ABCDCFC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C4928C7C-97ED-33E0-84BE-1A396134A0F4}" dt="2023-01-19T18:51:11.139" v="108"/>
          <ac:spMkLst>
            <pc:docMk/>
            <pc:sldMk cId="2268125921" sldId="257"/>
            <ac:spMk id="14" creationId="{FA23A907-97FB-4A8F-880A-DD77401C4296}"/>
          </ac:spMkLst>
        </pc:spChg>
      </pc:sldChg>
      <pc:sldChg chg="addSp delSp modSp mod setBg">
        <pc:chgData name="Zita Draper" userId="S::z.draper@uwtsd.ac.uk::b063123c-f51f-481b-b99c-f574606c9ace" providerId="AD" clId="Web-{C4928C7C-97ED-33E0-84BE-1A396134A0F4}" dt="2023-01-19T18:52:53.533" v="202"/>
        <pc:sldMkLst>
          <pc:docMk/>
          <pc:sldMk cId="689282547" sldId="258"/>
        </pc:sldMkLst>
        <pc:spChg chg="mo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2" creationId="{023E0963-0939-6A6C-8A6B-DB4BCA4FFA6B}"/>
          </ac:spMkLst>
        </pc:spChg>
        <pc:spChg chg="del mo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3" creationId="{80CA2F59-7DA6-750A-9048-7747DF055630}"/>
          </ac:spMkLst>
        </pc:spChg>
        <pc:spChg chg="ad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9" creationId="{2E442304-DDBD-4F7B-8017-36BCC863FB40}"/>
          </ac:spMkLst>
        </pc:spChg>
        <pc:spChg chg="add">
          <ac:chgData name="Zita Draper" userId="S::z.draper@uwtsd.ac.uk::b063123c-f51f-481b-b99c-f574606c9ace" providerId="AD" clId="Web-{C4928C7C-97ED-33E0-84BE-1A396134A0F4}" dt="2023-01-19T18:52:53.533" v="202"/>
          <ac:spMkLst>
            <pc:docMk/>
            <pc:sldMk cId="689282547" sldId="258"/>
            <ac:spMk id="11" creationId="{5E107275-3853-46FD-A241-DE4355A42675}"/>
          </ac:spMkLst>
        </pc:spChg>
        <pc:graphicFrameChg chg="add">
          <ac:chgData name="Zita Draper" userId="S::z.draper@uwtsd.ac.uk::b063123c-f51f-481b-b99c-f574606c9ace" providerId="AD" clId="Web-{C4928C7C-97ED-33E0-84BE-1A396134A0F4}" dt="2023-01-19T18:52:53.533" v="202"/>
          <ac:graphicFrameMkLst>
            <pc:docMk/>
            <pc:sldMk cId="689282547" sldId="258"/>
            <ac:graphicFrameMk id="5" creationId="{642261A6-6F94-B615-F17A-3B437B8AD5B5}"/>
          </ac:graphicFrameMkLst>
        </pc:graphicFrameChg>
      </pc:sldChg>
      <pc:sldChg chg="addSp delSp modSp modNotes">
        <pc:chgData name="Zita Draper" userId="S::z.draper@uwtsd.ac.uk::b063123c-f51f-481b-b99c-f574606c9ace" providerId="AD" clId="Web-{C4928C7C-97ED-33E0-84BE-1A396134A0F4}" dt="2023-01-19T18:57:38.618" v="292"/>
        <pc:sldMkLst>
          <pc:docMk/>
          <pc:sldMk cId="577536712" sldId="259"/>
        </pc:sldMkLst>
        <pc:spChg chg="mod">
          <ac:chgData name="Zita Draper" userId="S::z.draper@uwtsd.ac.uk::b063123c-f51f-481b-b99c-f574606c9ace" providerId="AD" clId="Web-{C4928C7C-97ED-33E0-84BE-1A396134A0F4}" dt="2023-01-19T18:56:38.711" v="244" actId="20577"/>
          <ac:spMkLst>
            <pc:docMk/>
            <pc:sldMk cId="577536712" sldId="259"/>
            <ac:spMk id="2" creationId="{4E10A768-2F7A-53CA-7E9D-65447BC3F758}"/>
          </ac:spMkLst>
        </pc:spChg>
        <pc:spChg chg="del">
          <ac:chgData name="Zita Draper" userId="S::z.draper@uwtsd.ac.uk::b063123c-f51f-481b-b99c-f574606c9ace" providerId="AD" clId="Web-{C4928C7C-97ED-33E0-84BE-1A396134A0F4}" dt="2023-01-19T18:53:45.675" v="231"/>
          <ac:spMkLst>
            <pc:docMk/>
            <pc:sldMk cId="577536712" sldId="259"/>
            <ac:spMk id="3" creationId="{5EEE2480-1374-F35C-A2CF-6EAC3008EFB5}"/>
          </ac:spMkLst>
        </pc:spChg>
        <pc:picChg chg="add mod modCrop">
          <ac:chgData name="Zita Draper" userId="S::z.draper@uwtsd.ac.uk::b063123c-f51f-481b-b99c-f574606c9ace" providerId="AD" clId="Web-{C4928C7C-97ED-33E0-84BE-1A396134A0F4}" dt="2023-01-19T18:56:25.382" v="242" actId="1076"/>
          <ac:picMkLst>
            <pc:docMk/>
            <pc:sldMk cId="577536712" sldId="259"/>
            <ac:picMk id="4" creationId="{C1DB4489-D5CC-DDAC-2E10-0480775E57F2}"/>
          </ac:picMkLst>
        </pc:picChg>
      </pc:sldChg>
      <pc:sldChg chg="modSp modNotes">
        <pc:chgData name="Zita Draper" userId="S::z.draper@uwtsd.ac.uk::b063123c-f51f-481b-b99c-f574606c9ace" providerId="AD" clId="Web-{C4928C7C-97ED-33E0-84BE-1A396134A0F4}" dt="2023-01-19T19:00:06.434" v="316"/>
        <pc:sldMkLst>
          <pc:docMk/>
          <pc:sldMk cId="539922764" sldId="260"/>
        </pc:sldMkLst>
        <pc:spChg chg="mod">
          <ac:chgData name="Zita Draper" userId="S::z.draper@uwtsd.ac.uk::b063123c-f51f-481b-b99c-f574606c9ace" providerId="AD" clId="Web-{C4928C7C-97ED-33E0-84BE-1A396134A0F4}" dt="2023-01-19T18:58:36.370" v="302" actId="20577"/>
          <ac:spMkLst>
            <pc:docMk/>
            <pc:sldMk cId="539922764" sldId="260"/>
            <ac:spMk id="2" creationId="{83E0D264-8FA7-1285-4A9B-F8CFE161521B}"/>
          </ac:spMkLst>
        </pc:spChg>
        <pc:spChg chg="mod">
          <ac:chgData name="Zita Draper" userId="S::z.draper@uwtsd.ac.uk::b063123c-f51f-481b-b99c-f574606c9ace" providerId="AD" clId="Web-{C4928C7C-97ED-33E0-84BE-1A396134A0F4}" dt="2023-01-19T18:59:20.449" v="315" actId="20577"/>
          <ac:spMkLst>
            <pc:docMk/>
            <pc:sldMk cId="539922764" sldId="260"/>
            <ac:spMk id="3" creationId="{AEB1179A-5DC6-3104-2312-C703F2614BA6}"/>
          </ac:spMkLst>
        </pc:spChg>
      </pc:sldChg>
      <pc:sldChg chg="new">
        <pc:chgData name="Zita Draper" userId="S::z.draper@uwtsd.ac.uk::b063123c-f51f-481b-b99c-f574606c9ace" providerId="AD" clId="Web-{C4928C7C-97ED-33E0-84BE-1A396134A0F4}" dt="2023-01-19T18:56:44.008" v="245"/>
        <pc:sldMkLst>
          <pc:docMk/>
          <pc:sldMk cId="1598238701" sldId="265"/>
        </pc:sldMkLst>
      </pc:sldChg>
      <pc:sldChg chg="new">
        <pc:chgData name="Zita Draper" userId="S::z.draper@uwtsd.ac.uk::b063123c-f51f-481b-b99c-f574606c9ace" providerId="AD" clId="Web-{C4928C7C-97ED-33E0-84BE-1A396134A0F4}" dt="2023-01-19T18:56:44.726" v="246"/>
        <pc:sldMkLst>
          <pc:docMk/>
          <pc:sldMk cId="4173825324" sldId="266"/>
        </pc:sldMkLst>
      </pc:sldChg>
      <pc:sldChg chg="new">
        <pc:chgData name="Zita Draper" userId="S::z.draper@uwtsd.ac.uk::b063123c-f51f-481b-b99c-f574606c9ace" providerId="AD" clId="Web-{C4928C7C-97ED-33E0-84BE-1A396134A0F4}" dt="2023-01-19T18:56:46.492" v="247"/>
        <pc:sldMkLst>
          <pc:docMk/>
          <pc:sldMk cId="919114438" sldId="267"/>
        </pc:sldMkLst>
      </pc:sldChg>
      <pc:sldChg chg="new">
        <pc:chgData name="Zita Draper" userId="S::z.draper@uwtsd.ac.uk::b063123c-f51f-481b-b99c-f574606c9ace" providerId="AD" clId="Web-{C4928C7C-97ED-33E0-84BE-1A396134A0F4}" dt="2023-01-19T18:56:46.539" v="248"/>
        <pc:sldMkLst>
          <pc:docMk/>
          <pc:sldMk cId="2542229996" sldId="268"/>
        </pc:sldMkLst>
      </pc:sldChg>
      <pc:sldChg chg="new">
        <pc:chgData name="Zita Draper" userId="S::z.draper@uwtsd.ac.uk::b063123c-f51f-481b-b99c-f574606c9ace" providerId="AD" clId="Web-{C4928C7C-97ED-33E0-84BE-1A396134A0F4}" dt="2023-01-19T18:56:49.383" v="249"/>
        <pc:sldMkLst>
          <pc:docMk/>
          <pc:sldMk cId="2364816903" sldId="269"/>
        </pc:sldMkLst>
      </pc:sldChg>
      <pc:sldChg chg="new">
        <pc:chgData name="Zita Draper" userId="S::z.draper@uwtsd.ac.uk::b063123c-f51f-481b-b99c-f574606c9ace" providerId="AD" clId="Web-{C4928C7C-97ED-33E0-84BE-1A396134A0F4}" dt="2023-01-19T18:56:49.414" v="250"/>
        <pc:sldMkLst>
          <pc:docMk/>
          <pc:sldMk cId="1837860879" sldId="270"/>
        </pc:sldMkLst>
      </pc:sldChg>
      <pc:sldChg chg="new">
        <pc:chgData name="Zita Draper" userId="S::z.draper@uwtsd.ac.uk::b063123c-f51f-481b-b99c-f574606c9ace" providerId="AD" clId="Web-{C4928C7C-97ED-33E0-84BE-1A396134A0F4}" dt="2023-01-19T18:56:49.461" v="251"/>
        <pc:sldMkLst>
          <pc:docMk/>
          <pc:sldMk cId="2154315617" sldId="271"/>
        </pc:sldMkLst>
      </pc:sldChg>
      <pc:sldChg chg="new">
        <pc:chgData name="Zita Draper" userId="S::z.draper@uwtsd.ac.uk::b063123c-f51f-481b-b99c-f574606c9ace" providerId="AD" clId="Web-{C4928C7C-97ED-33E0-84BE-1A396134A0F4}" dt="2023-01-19T18:57:16.399" v="252"/>
        <pc:sldMkLst>
          <pc:docMk/>
          <pc:sldMk cId="4153602972" sldId="272"/>
        </pc:sldMkLst>
      </pc:sldChg>
      <pc:sldChg chg="new">
        <pc:chgData name="Zita Draper" userId="S::z.draper@uwtsd.ac.uk::b063123c-f51f-481b-b99c-f574606c9ace" providerId="AD" clId="Web-{C4928C7C-97ED-33E0-84BE-1A396134A0F4}" dt="2023-01-19T18:57:16.446" v="253"/>
        <pc:sldMkLst>
          <pc:docMk/>
          <pc:sldMk cId="570439650" sldId="273"/>
        </pc:sldMkLst>
      </pc:sldChg>
      <pc:sldChg chg="new">
        <pc:chgData name="Zita Draper" userId="S::z.draper@uwtsd.ac.uk::b063123c-f51f-481b-b99c-f574606c9ace" providerId="AD" clId="Web-{C4928C7C-97ED-33E0-84BE-1A396134A0F4}" dt="2023-01-19T18:57:16.508" v="254"/>
        <pc:sldMkLst>
          <pc:docMk/>
          <pc:sldMk cId="603549600" sldId="274"/>
        </pc:sldMkLst>
      </pc:sldChg>
      <pc:sldChg chg="new">
        <pc:chgData name="Zita Draper" userId="S::z.draper@uwtsd.ac.uk::b063123c-f51f-481b-b99c-f574606c9ace" providerId="AD" clId="Web-{C4928C7C-97ED-33E0-84BE-1A396134A0F4}" dt="2023-01-19T18:57:16.540" v="255"/>
        <pc:sldMkLst>
          <pc:docMk/>
          <pc:sldMk cId="3523830797" sldId="275"/>
        </pc:sldMkLst>
      </pc:sldChg>
      <pc:sldChg chg="new">
        <pc:chgData name="Zita Draper" userId="S::z.draper@uwtsd.ac.uk::b063123c-f51f-481b-b99c-f574606c9ace" providerId="AD" clId="Web-{C4928C7C-97ED-33E0-84BE-1A396134A0F4}" dt="2023-01-19T18:57:16.587" v="256"/>
        <pc:sldMkLst>
          <pc:docMk/>
          <pc:sldMk cId="909259923" sldId="276"/>
        </pc:sldMkLst>
      </pc:sldChg>
      <pc:sldChg chg="new">
        <pc:chgData name="Zita Draper" userId="S::z.draper@uwtsd.ac.uk::b063123c-f51f-481b-b99c-f574606c9ace" providerId="AD" clId="Web-{C4928C7C-97ED-33E0-84BE-1A396134A0F4}" dt="2023-01-19T18:57:16.633" v="257"/>
        <pc:sldMkLst>
          <pc:docMk/>
          <pc:sldMk cId="469302780" sldId="277"/>
        </pc:sldMkLst>
      </pc:sldChg>
    </pc:docChg>
  </pc:docChgLst>
  <pc:docChgLst>
    <pc:chgData name="Zita Draper" userId="S::z.draper@uwtsd.ac.uk::b063123c-f51f-481b-b99c-f574606c9ace" providerId="AD" clId="Web-{F5FD4005-CF2F-CFAA-8434-7C1CDB77A430}"/>
    <pc:docChg chg="addSld modSld">
      <pc:chgData name="Zita Draper" userId="S::z.draper@uwtsd.ac.uk::b063123c-f51f-481b-b99c-f574606c9ace" providerId="AD" clId="Web-{F5FD4005-CF2F-CFAA-8434-7C1CDB77A430}" dt="2023-01-18T14:00:25.945" v="369" actId="20577"/>
      <pc:docMkLst>
        <pc:docMk/>
      </pc:docMkLst>
      <pc:sldChg chg="addSp delSp modSp mod setBg addAnim">
        <pc:chgData name="Zita Draper" userId="S::z.draper@uwtsd.ac.uk::b063123c-f51f-481b-b99c-f574606c9ace" providerId="AD" clId="Web-{F5FD4005-CF2F-CFAA-8434-7C1CDB77A430}" dt="2023-01-18T13:42:49.111" v="183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F5FD4005-CF2F-CFAA-8434-7C1CDB77A430}" dt="2023-01-18T13:42:44.157" v="18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F5FD4005-CF2F-CFAA-8434-7C1CDB77A430}" dt="2023-01-18T13:42:44.157" v="18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Zita Draper" userId="S::z.draper@uwtsd.ac.uk::b063123c-f51f-481b-b99c-f574606c9ace" providerId="AD" clId="Web-{F5FD4005-CF2F-CFAA-8434-7C1CDB77A430}" dt="2023-01-18T13:42:49.111" v="183"/>
          <ac:spMkLst>
            <pc:docMk/>
            <pc:sldMk cId="109857222" sldId="256"/>
            <ac:spMk id="5" creationId="{225F5237-356B-B52D-ED09-E2ED89A580D3}"/>
          </ac:spMkLst>
        </pc:spChg>
        <pc:spChg chg="add">
          <ac:chgData name="Zita Draper" userId="S::z.draper@uwtsd.ac.uk::b063123c-f51f-481b-b99c-f574606c9ace" providerId="AD" clId="Web-{F5FD4005-CF2F-CFAA-8434-7C1CDB77A430}" dt="2023-01-18T13:42:44.157" v="180"/>
          <ac:spMkLst>
            <pc:docMk/>
            <pc:sldMk cId="109857222" sldId="256"/>
            <ac:spMk id="10" creationId="{87CC2527-562A-4F69-B487-4371E5B243E7}"/>
          </ac:spMkLst>
        </pc:spChg>
        <pc:picChg chg="add mod ord">
          <ac:chgData name="Zita Draper" userId="S::z.draper@uwtsd.ac.uk::b063123c-f51f-481b-b99c-f574606c9ace" providerId="AD" clId="Web-{F5FD4005-CF2F-CFAA-8434-7C1CDB77A430}" dt="2023-01-18T13:42:44.157" v="180"/>
          <ac:picMkLst>
            <pc:docMk/>
            <pc:sldMk cId="109857222" sldId="256"/>
            <ac:picMk id="4" creationId="{72CAE858-C8E5-F7C8-4963-DCEE1121F507}"/>
          </ac:picMkLst>
        </pc:picChg>
        <pc:cxnChg chg="add">
          <ac:chgData name="Zita Draper" userId="S::z.draper@uwtsd.ac.uk::b063123c-f51f-481b-b99c-f574606c9ace" providerId="AD" clId="Web-{F5FD4005-CF2F-CFAA-8434-7C1CDB77A430}" dt="2023-01-18T13:42:44.157" v="180"/>
          <ac:cxnSpMkLst>
            <pc:docMk/>
            <pc:sldMk cId="109857222" sldId="256"/>
            <ac:cxnSpMk id="12" creationId="{BCDAEC91-5BCE-4B55-9CC0-43EF94CB734B}"/>
          </ac:cxnSpMkLst>
        </pc:cxnChg>
      </pc:sldChg>
      <pc:sldChg chg="modSp new">
        <pc:chgData name="Zita Draper" userId="S::z.draper@uwtsd.ac.uk::b063123c-f51f-481b-b99c-f574606c9ace" providerId="AD" clId="Web-{F5FD4005-CF2F-CFAA-8434-7C1CDB77A430}" dt="2023-01-18T13:57:45.973" v="211" actId="20577"/>
        <pc:sldMkLst>
          <pc:docMk/>
          <pc:sldMk cId="2268125921" sldId="257"/>
        </pc:sldMkLst>
        <pc:spChg chg="mod">
          <ac:chgData name="Zita Draper" userId="S::z.draper@uwtsd.ac.uk::b063123c-f51f-481b-b99c-f574606c9ace" providerId="AD" clId="Web-{F5FD4005-CF2F-CFAA-8434-7C1CDB77A430}" dt="2023-01-18T13:57:45.973" v="211" actId="20577"/>
          <ac:spMkLst>
            <pc:docMk/>
            <pc:sldMk cId="2268125921" sldId="257"/>
            <ac:spMk id="2" creationId="{E8D7ED10-7709-98BF-0970-CA7A57CDFEA0}"/>
          </ac:spMkLst>
        </pc:spChg>
      </pc:sldChg>
      <pc:sldChg chg="new">
        <pc:chgData name="Zita Draper" userId="S::z.draper@uwtsd.ac.uk::b063123c-f51f-481b-b99c-f574606c9ace" providerId="AD" clId="Web-{F5FD4005-CF2F-CFAA-8434-7C1CDB77A430}" dt="2023-01-18T12:51:53.249" v="1"/>
        <pc:sldMkLst>
          <pc:docMk/>
          <pc:sldMk cId="689282547" sldId="258"/>
        </pc:sldMkLst>
      </pc:sldChg>
      <pc:sldChg chg="new">
        <pc:chgData name="Zita Draper" userId="S::z.draper@uwtsd.ac.uk::b063123c-f51f-481b-b99c-f574606c9ace" providerId="AD" clId="Web-{F5FD4005-CF2F-CFAA-8434-7C1CDB77A430}" dt="2023-01-18T12:51:53.593" v="2"/>
        <pc:sldMkLst>
          <pc:docMk/>
          <pc:sldMk cId="577536712" sldId="259"/>
        </pc:sldMkLst>
      </pc:sldChg>
      <pc:sldChg chg="new">
        <pc:chgData name="Zita Draper" userId="S::z.draper@uwtsd.ac.uk::b063123c-f51f-481b-b99c-f574606c9ace" providerId="AD" clId="Web-{F5FD4005-CF2F-CFAA-8434-7C1CDB77A430}" dt="2023-01-18T12:51:56.687" v="3"/>
        <pc:sldMkLst>
          <pc:docMk/>
          <pc:sldMk cId="539922764" sldId="260"/>
        </pc:sldMkLst>
      </pc:sldChg>
      <pc:sldChg chg="addSp modSp new mod setBg">
        <pc:chgData name="Zita Draper" userId="S::z.draper@uwtsd.ac.uk::b063123c-f51f-481b-b99c-f574606c9ace" providerId="AD" clId="Web-{F5FD4005-CF2F-CFAA-8434-7C1CDB77A430}" dt="2023-01-18T12:56:43.189" v="153"/>
        <pc:sldMkLst>
          <pc:docMk/>
          <pc:sldMk cId="2980670115" sldId="261"/>
        </pc:sldMkLst>
        <pc:spChg chg="mo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2" creationId="{7ADCAC69-FE40-8A76-8CDA-D1089C072197}"/>
          </ac:spMkLst>
        </pc:spChg>
        <pc:spChg chg="mo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3" creationId="{CF65348F-EBCF-B4FC-D9D4-4E747148F65F}"/>
          </ac:spMkLst>
        </pc:spChg>
        <pc:spChg chg="ad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F5FD4005-CF2F-CFAA-8434-7C1CDB77A430}" dt="2023-01-18T12:56:43.189" v="153"/>
          <ac:spMkLst>
            <pc:docMk/>
            <pc:sldMk cId="2980670115" sldId="261"/>
            <ac:spMk id="12" creationId="{081E4A58-353D-44AE-B2FC-2A74E2E400F7}"/>
          </ac:spMkLst>
        </pc:spChg>
      </pc:sldChg>
      <pc:sldChg chg="addSp delSp modSp new modNotes">
        <pc:chgData name="Zita Draper" userId="S::z.draper@uwtsd.ac.uk::b063123c-f51f-481b-b99c-f574606c9ace" providerId="AD" clId="Web-{F5FD4005-CF2F-CFAA-8434-7C1CDB77A430}" dt="2023-01-18T12:55:08.777" v="134" actId="14100"/>
        <pc:sldMkLst>
          <pc:docMk/>
          <pc:sldMk cId="1134993146" sldId="262"/>
        </pc:sldMkLst>
        <pc:spChg chg="del">
          <ac:chgData name="Zita Draper" userId="S::z.draper@uwtsd.ac.uk::b063123c-f51f-481b-b99c-f574606c9ace" providerId="AD" clId="Web-{F5FD4005-CF2F-CFAA-8434-7C1CDB77A430}" dt="2023-01-18T12:54:47.760" v="130"/>
          <ac:spMkLst>
            <pc:docMk/>
            <pc:sldMk cId="1134993146" sldId="262"/>
            <ac:spMk id="2" creationId="{DB2D9B41-A4C6-3948-DB0B-9742E6A14685}"/>
          </ac:spMkLst>
        </pc:spChg>
        <pc:spChg chg="del">
          <ac:chgData name="Zita Draper" userId="S::z.draper@uwtsd.ac.uk::b063123c-f51f-481b-b99c-f574606c9ace" providerId="AD" clId="Web-{F5FD4005-CF2F-CFAA-8434-7C1CDB77A430}" dt="2023-01-18T12:54:41.994" v="129"/>
          <ac:spMkLst>
            <pc:docMk/>
            <pc:sldMk cId="1134993146" sldId="262"/>
            <ac:spMk id="3" creationId="{5AC6E2DA-EE73-A37D-CB3D-13EB9BB40B4C}"/>
          </ac:spMkLst>
        </pc:spChg>
        <pc:picChg chg="add mod ord">
          <ac:chgData name="Zita Draper" userId="S::z.draper@uwtsd.ac.uk::b063123c-f51f-481b-b99c-f574606c9ace" providerId="AD" clId="Web-{F5FD4005-CF2F-CFAA-8434-7C1CDB77A430}" dt="2023-01-18T12:55:08.777" v="134" actId="14100"/>
          <ac:picMkLst>
            <pc:docMk/>
            <pc:sldMk cId="1134993146" sldId="262"/>
            <ac:picMk id="4" creationId="{4CF7007E-DF7C-7BC8-A712-2563EBDE83DB}"/>
          </ac:picMkLst>
        </pc:picChg>
      </pc:sldChg>
      <pc:sldChg chg="addSp delSp modSp new mod setBg">
        <pc:chgData name="Zita Draper" userId="S::z.draper@uwtsd.ac.uk::b063123c-f51f-481b-b99c-f574606c9ace" providerId="AD" clId="Web-{F5FD4005-CF2F-CFAA-8434-7C1CDB77A430}" dt="2023-01-18T13:59:20.538" v="330"/>
        <pc:sldMkLst>
          <pc:docMk/>
          <pc:sldMk cId="1429140632" sldId="263"/>
        </pc:sldMkLst>
        <pc:spChg chg="mo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2" creationId="{C3807563-1978-C4EE-6637-53A94BABA745}"/>
          </ac:spMkLst>
        </pc:spChg>
        <pc:spChg chg="del mo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3" creationId="{6A0D624F-5EF0-EBFC-A087-1A2DC3544BB4}"/>
          </ac:spMkLst>
        </pc:spChg>
        <pc:spChg chg="ad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9" creationId="{2E442304-DDBD-4F7B-8017-36BCC863FB40}"/>
          </ac:spMkLst>
        </pc:spChg>
        <pc:spChg chg="add">
          <ac:chgData name="Zita Draper" userId="S::z.draper@uwtsd.ac.uk::b063123c-f51f-481b-b99c-f574606c9ace" providerId="AD" clId="Web-{F5FD4005-CF2F-CFAA-8434-7C1CDB77A430}" dt="2023-01-18T13:59:20.538" v="330"/>
          <ac:spMkLst>
            <pc:docMk/>
            <pc:sldMk cId="1429140632" sldId="263"/>
            <ac:spMk id="11" creationId="{5E107275-3853-46FD-A241-DE4355A42675}"/>
          </ac:spMkLst>
        </pc:spChg>
        <pc:graphicFrameChg chg="add">
          <ac:chgData name="Zita Draper" userId="S::z.draper@uwtsd.ac.uk::b063123c-f51f-481b-b99c-f574606c9ace" providerId="AD" clId="Web-{F5FD4005-CF2F-CFAA-8434-7C1CDB77A430}" dt="2023-01-18T13:59:20.538" v="330"/>
          <ac:graphicFrameMkLst>
            <pc:docMk/>
            <pc:sldMk cId="1429140632" sldId="263"/>
            <ac:graphicFrameMk id="5" creationId="{4FF8099A-AD37-26BC-D7CF-C87FFE2D9238}"/>
          </ac:graphicFrameMkLst>
        </pc:graphicFrameChg>
      </pc:sldChg>
      <pc:sldChg chg="modSp new">
        <pc:chgData name="Zita Draper" userId="S::z.draper@uwtsd.ac.uk::b063123c-f51f-481b-b99c-f574606c9ace" providerId="AD" clId="Web-{F5FD4005-CF2F-CFAA-8434-7C1CDB77A430}" dt="2023-01-18T14:00:25.945" v="369" actId="20577"/>
        <pc:sldMkLst>
          <pc:docMk/>
          <pc:sldMk cId="2517732261" sldId="264"/>
        </pc:sldMkLst>
        <pc:spChg chg="mod">
          <ac:chgData name="Zita Draper" userId="S::z.draper@uwtsd.ac.uk::b063123c-f51f-481b-b99c-f574606c9ace" providerId="AD" clId="Web-{F5FD4005-CF2F-CFAA-8434-7C1CDB77A430}" dt="2023-01-18T14:00:25.945" v="369" actId="20577"/>
          <ac:spMkLst>
            <pc:docMk/>
            <pc:sldMk cId="2517732261" sldId="264"/>
            <ac:spMk id="2" creationId="{C9FAE8E3-C4BE-CA6F-87D6-287D218E5324}"/>
          </ac:spMkLst>
        </pc:spChg>
      </pc:sldChg>
    </pc:docChg>
  </pc:docChgLst>
  <pc:docChgLst>
    <pc:chgData name="Zita Draper" userId="S::z.draper@uwtsd.ac.uk::b063123c-f51f-481b-b99c-f574606c9ace" providerId="AD" clId="Web-{F750C858-D1E9-C4CA-E1CB-F613C3582710}"/>
    <pc:docChg chg="addSld delSld modSld sldOrd">
      <pc:chgData name="Zita Draper" userId="S::z.draper@uwtsd.ac.uk::b063123c-f51f-481b-b99c-f574606c9ace" providerId="AD" clId="Web-{F750C858-D1E9-C4CA-E1CB-F613C3582710}" dt="2023-01-23T17:06:22.472" v="434"/>
      <pc:docMkLst>
        <pc:docMk/>
      </pc:docMkLst>
      <pc:sldChg chg="addSp modSp mod setBg">
        <pc:chgData name="Zita Draper" userId="S::z.draper@uwtsd.ac.uk::b063123c-f51f-481b-b99c-f574606c9ace" providerId="AD" clId="Web-{F750C858-D1E9-C4CA-E1CB-F613C3582710}" dt="2023-01-23T16:21:46.832" v="125" actId="20577"/>
        <pc:sldMkLst>
          <pc:docMk/>
          <pc:sldMk cId="539922764" sldId="260"/>
        </pc:sldMkLst>
        <pc:spChg chg="mod">
          <ac:chgData name="Zita Draper" userId="S::z.draper@uwtsd.ac.uk::b063123c-f51f-481b-b99c-f574606c9ace" providerId="AD" clId="Web-{F750C858-D1E9-C4CA-E1CB-F613C3582710}" dt="2023-01-23T16:21:46.832" v="125" actId="20577"/>
          <ac:spMkLst>
            <pc:docMk/>
            <pc:sldMk cId="539922764" sldId="260"/>
            <ac:spMk id="2" creationId="{83E0D264-8FA7-1285-4A9B-F8CFE161521B}"/>
          </ac:spMkLst>
        </pc:spChg>
        <pc:spChg chg="mo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3" creationId="{AEB1179A-5DC6-3104-2312-C703F2614BA6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F750C858-D1E9-C4CA-E1CB-F613C3582710}" dt="2023-01-23T16:21:37.738" v="123"/>
          <ac:spMkLst>
            <pc:docMk/>
            <pc:sldMk cId="539922764" sldId="260"/>
            <ac:spMk id="14" creationId="{FA23A907-97FB-4A8F-880A-DD77401C4296}"/>
          </ac:spMkLst>
        </pc:spChg>
      </pc:sldChg>
      <pc:sldChg chg="ord">
        <pc:chgData name="Zita Draper" userId="S::z.draper@uwtsd.ac.uk::b063123c-f51f-481b-b99c-f574606c9ace" providerId="AD" clId="Web-{F750C858-D1E9-C4CA-E1CB-F613C3582710}" dt="2023-01-23T16:32:54.867" v="235"/>
        <pc:sldMkLst>
          <pc:docMk/>
          <pc:sldMk cId="2980670115" sldId="261"/>
        </pc:sldMkLst>
      </pc:sldChg>
      <pc:sldChg chg="ord">
        <pc:chgData name="Zita Draper" userId="S::z.draper@uwtsd.ac.uk::b063123c-f51f-481b-b99c-f574606c9ace" providerId="AD" clId="Web-{F750C858-D1E9-C4CA-E1CB-F613C3582710}" dt="2023-01-23T16:32:56.601" v="236"/>
        <pc:sldMkLst>
          <pc:docMk/>
          <pc:sldMk cId="1134993146" sldId="262"/>
        </pc:sldMkLst>
      </pc:sldChg>
      <pc:sldChg chg="addSp modSp mod ord setBg">
        <pc:chgData name="Zita Draper" userId="S::z.draper@uwtsd.ac.uk::b063123c-f51f-481b-b99c-f574606c9ace" providerId="AD" clId="Web-{F750C858-D1E9-C4CA-E1CB-F613C3582710}" dt="2023-01-23T16:33:00.398" v="237"/>
        <pc:sldMkLst>
          <pc:docMk/>
          <pc:sldMk cId="2517732261" sldId="264"/>
        </pc:sldMkLst>
        <pc:spChg chg="mo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2" creationId="{C9FAE8E3-C4BE-CA6F-87D6-287D218E5324}"/>
          </ac:spMkLst>
        </pc:spChg>
        <pc:spChg chg="mo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3" creationId="{31E61BB5-A909-9FC1-CCDF-DB2CFEB80DAD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F750C858-D1E9-C4CA-E1CB-F613C3582710}" dt="2023-01-23T16:12:59.926" v="71"/>
          <ac:spMkLst>
            <pc:docMk/>
            <pc:sldMk cId="2517732261" sldId="264"/>
            <ac:spMk id="14" creationId="{FA23A907-97FB-4A8F-880A-DD77401C4296}"/>
          </ac:spMkLst>
        </pc:spChg>
      </pc:sldChg>
      <pc:sldChg chg="addSp delSp modSp mod setBg modClrScheme addAnim setClrOvrMap chgLayout">
        <pc:chgData name="Zita Draper" userId="S::z.draper@uwtsd.ac.uk::b063123c-f51f-481b-b99c-f574606c9ace" providerId="AD" clId="Web-{F750C858-D1E9-C4CA-E1CB-F613C3582710}" dt="2023-01-23T16:24:16.133" v="147" actId="20577"/>
        <pc:sldMkLst>
          <pc:docMk/>
          <pc:sldMk cId="2542229996" sldId="268"/>
        </pc:sldMkLst>
        <pc:spChg chg="mod ord">
          <ac:chgData name="Zita Draper" userId="S::z.draper@uwtsd.ac.uk::b063123c-f51f-481b-b99c-f574606c9ace" providerId="AD" clId="Web-{F750C858-D1E9-C4CA-E1CB-F613C3582710}" dt="2023-01-23T16:24:16.133" v="147" actId="20577"/>
          <ac:spMkLst>
            <pc:docMk/>
            <pc:sldMk cId="2542229996" sldId="268"/>
            <ac:spMk id="2" creationId="{85CAC6FD-4D02-9303-0535-2CE9240A06FA}"/>
          </ac:spMkLst>
        </pc:spChg>
        <pc:spChg chg="mod ord">
          <ac:chgData name="Zita Draper" userId="S::z.draper@uwtsd.ac.uk::b063123c-f51f-481b-b99c-f574606c9ace" providerId="AD" clId="Web-{F750C858-D1E9-C4CA-E1CB-F613C3582710}" dt="2023-01-23T16:24:06.445" v="144"/>
          <ac:spMkLst>
            <pc:docMk/>
            <pc:sldMk cId="2542229996" sldId="268"/>
            <ac:spMk id="3" creationId="{83BA8039-78C5-99B2-E74C-9656BDF098DD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24:00.117" v="142"/>
          <ac:spMkLst>
            <pc:docMk/>
            <pc:sldMk cId="2542229996" sldId="268"/>
            <ac:spMk id="5" creationId="{1533346D-8AF6-6B3E-D647-5AB9D96B1112}"/>
          </ac:spMkLst>
        </pc:spChg>
        <pc:spChg chg="add">
          <ac:chgData name="Zita Draper" userId="S::z.draper@uwtsd.ac.uk::b063123c-f51f-481b-b99c-f574606c9ace" providerId="AD" clId="Web-{F750C858-D1E9-C4CA-E1CB-F613C3582710}" dt="2023-01-23T16:24:06.445" v="144"/>
          <ac:spMkLst>
            <pc:docMk/>
            <pc:sldMk cId="2542229996" sldId="268"/>
            <ac:spMk id="9" creationId="{71B2258F-86CA-4D4D-8270-BC05FCDEBFB3}"/>
          </ac:spMkLst>
        </pc:spChg>
        <pc:picChg chg="add mod ord">
          <ac:chgData name="Zita Draper" userId="S::z.draper@uwtsd.ac.uk::b063123c-f51f-481b-b99c-f574606c9ace" providerId="AD" clId="Web-{F750C858-D1E9-C4CA-E1CB-F613C3582710}" dt="2023-01-23T16:24:06.445" v="144"/>
          <ac:picMkLst>
            <pc:docMk/>
            <pc:sldMk cId="2542229996" sldId="268"/>
            <ac:picMk id="4" creationId="{D16CA587-5E15-ABB0-16DF-3C2D7DF16660}"/>
          </ac:picMkLst>
        </pc:picChg>
      </pc:sldChg>
      <pc:sldChg chg="addSp delSp modSp mod setBg">
        <pc:chgData name="Zita Draper" userId="S::z.draper@uwtsd.ac.uk::b063123c-f51f-481b-b99c-f574606c9ace" providerId="AD" clId="Web-{F750C858-D1E9-C4CA-E1CB-F613C3582710}" dt="2023-01-23T16:43:56.636" v="335" actId="20577"/>
        <pc:sldMkLst>
          <pc:docMk/>
          <pc:sldMk cId="2364816903" sldId="269"/>
        </pc:sldMkLst>
        <pc:spChg chg="mod">
          <ac:chgData name="Zita Draper" userId="S::z.draper@uwtsd.ac.uk::b063123c-f51f-481b-b99c-f574606c9ace" providerId="AD" clId="Web-{F750C858-D1E9-C4CA-E1CB-F613C3582710}" dt="2023-01-23T16:43:56.636" v="335" actId="20577"/>
          <ac:spMkLst>
            <pc:docMk/>
            <pc:sldMk cId="2364816903" sldId="269"/>
            <ac:spMk id="2" creationId="{EDD02094-E4A2-648F-2BD0-C86B512FFFCC}"/>
          </ac:spMkLst>
        </pc:spChg>
        <pc:spChg chg="del mo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3" creationId="{29987F82-718E-5A59-5B5B-E694C3A25775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9" creationId="{2B566528-1B12-4246-9431-5C2D7D081168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1" creationId="{2E80C965-DB6D-4F81-9E9E-B027384D0BD6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3" creationId="{A580F890-B085-4E95-96AA-55AEBEC5CE6E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5" creationId="{D3F51FEB-38FB-4F6C-9F7B-2F2AFAB65463}"/>
          </ac:spMkLst>
        </pc:spChg>
        <pc:spChg chg="add">
          <ac:chgData name="Zita Draper" userId="S::z.draper@uwtsd.ac.uk::b063123c-f51f-481b-b99c-f574606c9ace" providerId="AD" clId="Web-{F750C858-D1E9-C4CA-E1CB-F613C3582710}" dt="2023-01-23T16:43:45.417" v="331"/>
          <ac:spMkLst>
            <pc:docMk/>
            <pc:sldMk cId="2364816903" sldId="269"/>
            <ac:spMk id="17" creationId="{1E547BA6-BAE0-43BB-A7CA-60F69CE252F0}"/>
          </ac:spMkLst>
        </pc:spChg>
        <pc:graphicFrameChg chg="add">
          <ac:chgData name="Zita Draper" userId="S::z.draper@uwtsd.ac.uk::b063123c-f51f-481b-b99c-f574606c9ace" providerId="AD" clId="Web-{F750C858-D1E9-C4CA-E1CB-F613C3582710}" dt="2023-01-23T16:43:45.417" v="331"/>
          <ac:graphicFrameMkLst>
            <pc:docMk/>
            <pc:sldMk cId="2364816903" sldId="269"/>
            <ac:graphicFrameMk id="5" creationId="{D80D2326-B0C8-D677-7516-C40D6BA34639}"/>
          </ac:graphicFrameMkLst>
        </pc:graphicFrameChg>
      </pc:sldChg>
      <pc:sldChg chg="modSp">
        <pc:chgData name="Zita Draper" userId="S::z.draper@uwtsd.ac.uk::b063123c-f51f-481b-b99c-f574606c9ace" providerId="AD" clId="Web-{F750C858-D1E9-C4CA-E1CB-F613C3582710}" dt="2023-01-23T16:51:26.993" v="348" actId="20577"/>
        <pc:sldMkLst>
          <pc:docMk/>
          <pc:sldMk cId="1837860879" sldId="270"/>
        </pc:sldMkLst>
        <pc:spChg chg="mod">
          <ac:chgData name="Zita Draper" userId="S::z.draper@uwtsd.ac.uk::b063123c-f51f-481b-b99c-f574606c9ace" providerId="AD" clId="Web-{F750C858-D1E9-C4CA-E1CB-F613C3582710}" dt="2023-01-23T16:28:59.188" v="213" actId="20577"/>
          <ac:spMkLst>
            <pc:docMk/>
            <pc:sldMk cId="1837860879" sldId="270"/>
            <ac:spMk id="2" creationId="{C8E7EEFD-A920-A48B-3D2D-BE9805118B26}"/>
          </ac:spMkLst>
        </pc:spChg>
        <pc:spChg chg="mod">
          <ac:chgData name="Zita Draper" userId="S::z.draper@uwtsd.ac.uk::b063123c-f51f-481b-b99c-f574606c9ace" providerId="AD" clId="Web-{F750C858-D1E9-C4CA-E1CB-F613C3582710}" dt="2023-01-23T16:51:26.993" v="348" actId="20577"/>
          <ac:spMkLst>
            <pc:docMk/>
            <pc:sldMk cId="1837860879" sldId="270"/>
            <ac:spMk id="3" creationId="{6714C27C-46D3-7DCC-B6D7-CA69B93E83FC}"/>
          </ac:spMkLst>
        </pc:spChg>
      </pc:sldChg>
      <pc:sldChg chg="modSp">
        <pc:chgData name="Zita Draper" userId="S::z.draper@uwtsd.ac.uk::b063123c-f51f-481b-b99c-f574606c9ace" providerId="AD" clId="Web-{F750C858-D1E9-C4CA-E1CB-F613C3582710}" dt="2023-01-23T16:30:54.817" v="224" actId="20577"/>
        <pc:sldMkLst>
          <pc:docMk/>
          <pc:sldMk cId="2154315617" sldId="271"/>
        </pc:sldMkLst>
        <pc:spChg chg="mod">
          <ac:chgData name="Zita Draper" userId="S::z.draper@uwtsd.ac.uk::b063123c-f51f-481b-b99c-f574606c9ace" providerId="AD" clId="Web-{F750C858-D1E9-C4CA-E1CB-F613C3582710}" dt="2023-01-23T16:30:54.817" v="224" actId="20577"/>
          <ac:spMkLst>
            <pc:docMk/>
            <pc:sldMk cId="2154315617" sldId="271"/>
            <ac:spMk id="2" creationId="{471265DC-0DBF-199A-D674-F44EC84F8D2F}"/>
          </ac:spMkLst>
        </pc:spChg>
      </pc:sldChg>
      <pc:sldChg chg="del">
        <pc:chgData name="Zita Draper" userId="S::z.draper@uwtsd.ac.uk::b063123c-f51f-481b-b99c-f574606c9ace" providerId="AD" clId="Web-{F750C858-D1E9-C4CA-E1CB-F613C3582710}" dt="2023-01-23T16:54:09.169" v="368"/>
        <pc:sldMkLst>
          <pc:docMk/>
          <pc:sldMk cId="4153602972" sldId="272"/>
        </pc:sldMkLst>
      </pc:sldChg>
      <pc:sldChg chg="addSp delSp modSp mod modClrScheme chgLayout">
        <pc:chgData name="Zita Draper" userId="S::z.draper@uwtsd.ac.uk::b063123c-f51f-481b-b99c-f574606c9ace" providerId="AD" clId="Web-{F750C858-D1E9-C4CA-E1CB-F613C3582710}" dt="2023-01-23T16:26:21.793" v="172" actId="1076"/>
        <pc:sldMkLst>
          <pc:docMk/>
          <pc:sldMk cId="570439650" sldId="273"/>
        </pc:sldMkLst>
        <pc:spChg chg="mod ord">
          <ac:chgData name="Zita Draper" userId="S::z.draper@uwtsd.ac.uk::b063123c-f51f-481b-b99c-f574606c9ace" providerId="AD" clId="Web-{F750C858-D1E9-C4CA-E1CB-F613C3582710}" dt="2023-01-23T16:26:21.793" v="172" actId="1076"/>
          <ac:spMkLst>
            <pc:docMk/>
            <pc:sldMk cId="570439650" sldId="273"/>
            <ac:spMk id="2" creationId="{E312D4AA-F108-5C53-AC3B-FCD3A48235A7}"/>
          </ac:spMkLst>
        </pc:spChg>
        <pc:spChg chg="del mod ord">
          <ac:chgData name="Zita Draper" userId="S::z.draper@uwtsd.ac.uk::b063123c-f51f-481b-b99c-f574606c9ace" providerId="AD" clId="Web-{F750C858-D1E9-C4CA-E1CB-F613C3582710}" dt="2023-01-23T16:24:46.181" v="155"/>
          <ac:spMkLst>
            <pc:docMk/>
            <pc:sldMk cId="570439650" sldId="273"/>
            <ac:spMk id="3" creationId="{6D344C54-7386-4CB7-8FBE-DD5B3992C384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25:25.776" v="160"/>
          <ac:spMkLst>
            <pc:docMk/>
            <pc:sldMk cId="570439650" sldId="273"/>
            <ac:spMk id="5" creationId="{11C14F74-F335-A442-0101-8FC4A3E8ABAF}"/>
          </ac:spMkLst>
        </pc:spChg>
        <pc:picChg chg="add mod ord">
          <ac:chgData name="Zita Draper" userId="S::z.draper@uwtsd.ac.uk::b063123c-f51f-481b-b99c-f574606c9ace" providerId="AD" clId="Web-{F750C858-D1E9-C4CA-E1CB-F613C3582710}" dt="2023-01-23T16:25:47.651" v="167"/>
          <ac:picMkLst>
            <pc:docMk/>
            <pc:sldMk cId="570439650" sldId="273"/>
            <ac:picMk id="4" creationId="{F248D377-CFE0-24C3-5CB5-033ACBB51875}"/>
          </ac:picMkLst>
        </pc:picChg>
      </pc:sldChg>
      <pc:sldChg chg="modSp">
        <pc:chgData name="Zita Draper" userId="S::z.draper@uwtsd.ac.uk::b063123c-f51f-481b-b99c-f574606c9ace" providerId="AD" clId="Web-{F750C858-D1E9-C4CA-E1CB-F613C3582710}" dt="2023-01-23T16:32:19.647" v="231" actId="20577"/>
        <pc:sldMkLst>
          <pc:docMk/>
          <pc:sldMk cId="603549600" sldId="274"/>
        </pc:sldMkLst>
        <pc:spChg chg="mod">
          <ac:chgData name="Zita Draper" userId="S::z.draper@uwtsd.ac.uk::b063123c-f51f-481b-b99c-f574606c9ace" providerId="AD" clId="Web-{F750C858-D1E9-C4CA-E1CB-F613C3582710}" dt="2023-01-23T16:32:19.647" v="231" actId="20577"/>
          <ac:spMkLst>
            <pc:docMk/>
            <pc:sldMk cId="603549600" sldId="274"/>
            <ac:spMk id="2" creationId="{2A63A638-FE83-FD5D-35F3-7E21CB6E32C6}"/>
          </ac:spMkLst>
        </pc:spChg>
      </pc:sldChg>
      <pc:sldChg chg="modSp">
        <pc:chgData name="Zita Draper" userId="S::z.draper@uwtsd.ac.uk::b063123c-f51f-481b-b99c-f574606c9ace" providerId="AD" clId="Web-{F750C858-D1E9-C4CA-E1CB-F613C3582710}" dt="2023-01-23T16:32:40.882" v="234" actId="20577"/>
        <pc:sldMkLst>
          <pc:docMk/>
          <pc:sldMk cId="3523830797" sldId="275"/>
        </pc:sldMkLst>
        <pc:spChg chg="mod">
          <ac:chgData name="Zita Draper" userId="S::z.draper@uwtsd.ac.uk::b063123c-f51f-481b-b99c-f574606c9ace" providerId="AD" clId="Web-{F750C858-D1E9-C4CA-E1CB-F613C3582710}" dt="2023-01-23T16:32:40.882" v="234" actId="20577"/>
          <ac:spMkLst>
            <pc:docMk/>
            <pc:sldMk cId="3523830797" sldId="275"/>
            <ac:spMk id="2" creationId="{484984E9-48C6-B6BF-7A7D-82600901E9DC}"/>
          </ac:spMkLst>
        </pc:spChg>
      </pc:sldChg>
      <pc:sldChg chg="addSp delSp modSp mod setBg">
        <pc:chgData name="Zita Draper" userId="S::z.draper@uwtsd.ac.uk::b063123c-f51f-481b-b99c-f574606c9ace" providerId="AD" clId="Web-{F750C858-D1E9-C4CA-E1CB-F613C3582710}" dt="2023-01-23T16:35:21.902" v="253"/>
        <pc:sldMkLst>
          <pc:docMk/>
          <pc:sldMk cId="909259923" sldId="276"/>
        </pc:sldMkLst>
        <pc:spChg chg="mod ord">
          <ac:chgData name="Zita Draper" userId="S::z.draper@uwtsd.ac.uk::b063123c-f51f-481b-b99c-f574606c9ace" providerId="AD" clId="Web-{F750C858-D1E9-C4CA-E1CB-F613C3582710}" dt="2023-01-23T16:35:21.902" v="253"/>
          <ac:spMkLst>
            <pc:docMk/>
            <pc:sldMk cId="909259923" sldId="276"/>
            <ac:spMk id="2" creationId="{98539183-E889-18F0-E724-D394171BA88B}"/>
          </ac:spMkLst>
        </pc:spChg>
        <pc:spChg chg="del">
          <ac:chgData name="Zita Draper" userId="S::z.draper@uwtsd.ac.uk::b063123c-f51f-481b-b99c-f574606c9ace" providerId="AD" clId="Web-{F750C858-D1E9-C4CA-E1CB-F613C3582710}" dt="2023-01-23T16:35:13.262" v="248"/>
          <ac:spMkLst>
            <pc:docMk/>
            <pc:sldMk cId="909259923" sldId="276"/>
            <ac:spMk id="3" creationId="{BA0E36EE-C055-E7EA-883B-7BCF56EF7E64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35:19.152" v="252"/>
          <ac:spMkLst>
            <pc:docMk/>
            <pc:sldMk cId="909259923" sldId="276"/>
            <ac:spMk id="5" creationId="{EFA7915E-A4BF-0066-9D26-F75705C14624}"/>
          </ac:spMkLst>
        </pc:spChg>
        <pc:spChg chg="add">
          <ac:chgData name="Zita Draper" userId="S::z.draper@uwtsd.ac.uk::b063123c-f51f-481b-b99c-f574606c9ace" providerId="AD" clId="Web-{F750C858-D1E9-C4CA-E1CB-F613C3582710}" dt="2023-01-23T16:35:21.902" v="253"/>
          <ac:spMkLst>
            <pc:docMk/>
            <pc:sldMk cId="909259923" sldId="276"/>
            <ac:spMk id="9" creationId="{37C89E4B-3C9F-44B9-8B86-D9E3D112D8EC}"/>
          </ac:spMkLst>
        </pc:spChg>
        <pc:picChg chg="add mod ord">
          <ac:chgData name="Zita Draper" userId="S::z.draper@uwtsd.ac.uk::b063123c-f51f-481b-b99c-f574606c9ace" providerId="AD" clId="Web-{F750C858-D1E9-C4CA-E1CB-F613C3582710}" dt="2023-01-23T16:35:21.902" v="253"/>
          <ac:picMkLst>
            <pc:docMk/>
            <pc:sldMk cId="909259923" sldId="276"/>
            <ac:picMk id="4" creationId="{E7342CB4-AD42-88CC-B2ED-590A239AA1AF}"/>
          </ac:picMkLst>
        </pc:picChg>
        <pc:cxnChg chg="add">
          <ac:chgData name="Zita Draper" userId="S::z.draper@uwtsd.ac.uk::b063123c-f51f-481b-b99c-f574606c9ace" providerId="AD" clId="Web-{F750C858-D1E9-C4CA-E1CB-F613C3582710}" dt="2023-01-23T16:35:21.902" v="253"/>
          <ac:cxnSpMkLst>
            <pc:docMk/>
            <pc:sldMk cId="909259923" sldId="276"/>
            <ac:cxnSpMk id="11" creationId="{AA2EAA10-076F-46BD-8F0F-B9A2FB77A85C}"/>
          </ac:cxnSpMkLst>
        </pc:cxnChg>
        <pc:cxnChg chg="add">
          <ac:chgData name="Zita Draper" userId="S::z.draper@uwtsd.ac.uk::b063123c-f51f-481b-b99c-f574606c9ace" providerId="AD" clId="Web-{F750C858-D1E9-C4CA-E1CB-F613C3582710}" dt="2023-01-23T16:35:21.902" v="253"/>
          <ac:cxnSpMkLst>
            <pc:docMk/>
            <pc:sldMk cId="909259923" sldId="276"/>
            <ac:cxnSpMk id="13" creationId="{D891E407-403B-4764-86C9-33A56D3BCAA3}"/>
          </ac:cxnSpMkLst>
        </pc:cxnChg>
      </pc:sldChg>
      <pc:sldChg chg="addSp modSp mod setBg">
        <pc:chgData name="Zita Draper" userId="S::z.draper@uwtsd.ac.uk::b063123c-f51f-481b-b99c-f574606c9ace" providerId="AD" clId="Web-{F750C858-D1E9-C4CA-E1CB-F613C3582710}" dt="2023-01-23T17:01:30.073" v="417" actId="20577"/>
        <pc:sldMkLst>
          <pc:docMk/>
          <pc:sldMk cId="469302780" sldId="277"/>
        </pc:sldMkLst>
        <pc:spChg chg="mo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2" creationId="{047D2E5F-B916-2584-A507-F2A6350012EB}"/>
          </ac:spMkLst>
        </pc:spChg>
        <pc:spChg chg="mod">
          <ac:chgData name="Zita Draper" userId="S::z.draper@uwtsd.ac.uk::b063123c-f51f-481b-b99c-f574606c9ace" providerId="AD" clId="Web-{F750C858-D1E9-C4CA-E1CB-F613C3582710}" dt="2023-01-23T17:01:30.073" v="417" actId="20577"/>
          <ac:spMkLst>
            <pc:docMk/>
            <pc:sldMk cId="469302780" sldId="277"/>
            <ac:spMk id="3" creationId="{43EB72DC-D7CE-A116-A2E0-046E1F3969CD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F750C858-D1E9-C4CA-E1CB-F613C3582710}" dt="2023-01-23T16:58:53.631" v="409"/>
          <ac:spMkLst>
            <pc:docMk/>
            <pc:sldMk cId="469302780" sldId="277"/>
            <ac:spMk id="14" creationId="{FA23A907-97FB-4A8F-880A-DD77401C4296}"/>
          </ac:spMkLst>
        </pc:spChg>
      </pc:sldChg>
      <pc:sldChg chg="modSp new ord">
        <pc:chgData name="Zita Draper" userId="S::z.draper@uwtsd.ac.uk::b063123c-f51f-481b-b99c-f574606c9ace" providerId="AD" clId="Web-{F750C858-D1E9-C4CA-E1CB-F613C3582710}" dt="2023-01-23T16:31:56.678" v="228" actId="20577"/>
        <pc:sldMkLst>
          <pc:docMk/>
          <pc:sldMk cId="1381754296" sldId="278"/>
        </pc:sldMkLst>
        <pc:spChg chg="mod">
          <ac:chgData name="Zita Draper" userId="S::z.draper@uwtsd.ac.uk::b063123c-f51f-481b-b99c-f574606c9ace" providerId="AD" clId="Web-{F750C858-D1E9-C4CA-E1CB-F613C3582710}" dt="2023-01-23T16:31:56.678" v="228" actId="20577"/>
          <ac:spMkLst>
            <pc:docMk/>
            <pc:sldMk cId="1381754296" sldId="278"/>
            <ac:spMk id="2" creationId="{309EC770-FD72-B734-C0E4-417BFEBF27C8}"/>
          </ac:spMkLst>
        </pc:spChg>
      </pc:sldChg>
      <pc:sldChg chg="addSp delSp modSp new mod setBg modClrScheme chgLayout">
        <pc:chgData name="Zita Draper" userId="S::z.draper@uwtsd.ac.uk::b063123c-f51f-481b-b99c-f574606c9ace" providerId="AD" clId="Web-{F750C858-D1E9-C4CA-E1CB-F613C3582710}" dt="2023-01-23T16:27:24.904" v="191"/>
        <pc:sldMkLst>
          <pc:docMk/>
          <pc:sldMk cId="3799120920" sldId="279"/>
        </pc:sldMkLst>
        <pc:spChg chg="mod ord">
          <ac:chgData name="Zita Draper" userId="S::z.draper@uwtsd.ac.uk::b063123c-f51f-481b-b99c-f574606c9ace" providerId="AD" clId="Web-{F750C858-D1E9-C4CA-E1CB-F613C3582710}" dt="2023-01-23T16:27:24.904" v="191"/>
          <ac:spMkLst>
            <pc:docMk/>
            <pc:sldMk cId="3799120920" sldId="279"/>
            <ac:spMk id="2" creationId="{CF433EC5-2C45-24EB-EA14-F3CD30F17448}"/>
          </ac:spMkLst>
        </pc:spChg>
        <pc:spChg chg="del mod ord">
          <ac:chgData name="Zita Draper" userId="S::z.draper@uwtsd.ac.uk::b063123c-f51f-481b-b99c-f574606c9ace" providerId="AD" clId="Web-{F750C858-D1E9-C4CA-E1CB-F613C3582710}" dt="2023-01-23T16:26:55.060" v="185"/>
          <ac:spMkLst>
            <pc:docMk/>
            <pc:sldMk cId="3799120920" sldId="279"/>
            <ac:spMk id="3" creationId="{DEC452ED-0E6A-B8F6-A8EF-B163D2C4157E}"/>
          </ac:spMkLst>
        </pc:spChg>
        <pc:spChg chg="add del mod">
          <ac:chgData name="Zita Draper" userId="S::z.draper@uwtsd.ac.uk::b063123c-f51f-481b-b99c-f574606c9ace" providerId="AD" clId="Web-{F750C858-D1E9-C4CA-E1CB-F613C3582710}" dt="2023-01-23T16:27:20.279" v="190"/>
          <ac:spMkLst>
            <pc:docMk/>
            <pc:sldMk cId="3799120920" sldId="279"/>
            <ac:spMk id="5" creationId="{9E6766B7-43F1-2F0E-0F28-FB38D8B51CDB}"/>
          </ac:spMkLst>
        </pc:spChg>
        <pc:spChg chg="add">
          <ac:chgData name="Zita Draper" userId="S::z.draper@uwtsd.ac.uk::b063123c-f51f-481b-b99c-f574606c9ace" providerId="AD" clId="Web-{F750C858-D1E9-C4CA-E1CB-F613C3582710}" dt="2023-01-23T16:27:24.904" v="191"/>
          <ac:spMkLst>
            <pc:docMk/>
            <pc:sldMk cId="3799120920" sldId="279"/>
            <ac:spMk id="9" creationId="{C1DD1A8A-57D5-4A81-AD04-532B043C5611}"/>
          </ac:spMkLst>
        </pc:spChg>
        <pc:spChg chg="add">
          <ac:chgData name="Zita Draper" userId="S::z.draper@uwtsd.ac.uk::b063123c-f51f-481b-b99c-f574606c9ace" providerId="AD" clId="Web-{F750C858-D1E9-C4CA-E1CB-F613C3582710}" dt="2023-01-23T16:27:24.904" v="191"/>
          <ac:spMkLst>
            <pc:docMk/>
            <pc:sldMk cId="3799120920" sldId="279"/>
            <ac:spMk id="11" creationId="{007891EC-4501-44ED-A8C8-B11B6DB767AB}"/>
          </ac:spMkLst>
        </pc:spChg>
        <pc:picChg chg="add mod">
          <ac:chgData name="Zita Draper" userId="S::z.draper@uwtsd.ac.uk::b063123c-f51f-481b-b99c-f574606c9ace" providerId="AD" clId="Web-{F750C858-D1E9-C4CA-E1CB-F613C3582710}" dt="2023-01-23T16:27:24.904" v="191"/>
          <ac:picMkLst>
            <pc:docMk/>
            <pc:sldMk cId="3799120920" sldId="279"/>
            <ac:picMk id="4" creationId="{53B9349E-A291-AF8A-808B-D6C1E18DA4DE}"/>
          </ac:picMkLst>
        </pc:picChg>
      </pc:sldChg>
      <pc:sldChg chg="new">
        <pc:chgData name="Zita Draper" userId="S::z.draper@uwtsd.ac.uk::b063123c-f51f-481b-b99c-f574606c9ace" providerId="AD" clId="Web-{F750C858-D1E9-C4CA-E1CB-F613C3582710}" dt="2023-01-23T16:13:06.036" v="74"/>
        <pc:sldMkLst>
          <pc:docMk/>
          <pc:sldMk cId="437619669" sldId="280"/>
        </pc:sldMkLst>
      </pc:sldChg>
      <pc:sldChg chg="new">
        <pc:chgData name="Zita Draper" userId="S::z.draper@uwtsd.ac.uk::b063123c-f51f-481b-b99c-f574606c9ace" providerId="AD" clId="Web-{F750C858-D1E9-C4CA-E1CB-F613C3582710}" dt="2023-01-23T16:13:06.208" v="75"/>
        <pc:sldMkLst>
          <pc:docMk/>
          <pc:sldMk cId="914275617" sldId="281"/>
        </pc:sldMkLst>
      </pc:sldChg>
      <pc:sldChg chg="new">
        <pc:chgData name="Zita Draper" userId="S::z.draper@uwtsd.ac.uk::b063123c-f51f-481b-b99c-f574606c9ace" providerId="AD" clId="Web-{F750C858-D1E9-C4CA-E1CB-F613C3582710}" dt="2023-01-23T16:13:06.379" v="76"/>
        <pc:sldMkLst>
          <pc:docMk/>
          <pc:sldMk cId="1237848921" sldId="282"/>
        </pc:sldMkLst>
      </pc:sldChg>
      <pc:sldChg chg="new">
        <pc:chgData name="Zita Draper" userId="S::z.draper@uwtsd.ac.uk::b063123c-f51f-481b-b99c-f574606c9ace" providerId="AD" clId="Web-{F750C858-D1E9-C4CA-E1CB-F613C3582710}" dt="2023-01-23T16:13:06.551" v="77"/>
        <pc:sldMkLst>
          <pc:docMk/>
          <pc:sldMk cId="2179338070" sldId="283"/>
        </pc:sldMkLst>
      </pc:sldChg>
      <pc:sldChg chg="new">
        <pc:chgData name="Zita Draper" userId="S::z.draper@uwtsd.ac.uk::b063123c-f51f-481b-b99c-f574606c9ace" providerId="AD" clId="Web-{F750C858-D1E9-C4CA-E1CB-F613C3582710}" dt="2023-01-23T16:13:06.708" v="78"/>
        <pc:sldMkLst>
          <pc:docMk/>
          <pc:sldMk cId="3540286233" sldId="284"/>
        </pc:sldMkLst>
      </pc:sldChg>
      <pc:sldChg chg="new">
        <pc:chgData name="Zita Draper" userId="S::z.draper@uwtsd.ac.uk::b063123c-f51f-481b-b99c-f574606c9ace" providerId="AD" clId="Web-{F750C858-D1E9-C4CA-E1CB-F613C3582710}" dt="2023-01-23T16:13:06.989" v="79"/>
        <pc:sldMkLst>
          <pc:docMk/>
          <pc:sldMk cId="3705305224" sldId="285"/>
        </pc:sldMkLst>
      </pc:sldChg>
      <pc:sldChg chg="new">
        <pc:chgData name="Zita Draper" userId="S::z.draper@uwtsd.ac.uk::b063123c-f51f-481b-b99c-f574606c9ace" providerId="AD" clId="Web-{F750C858-D1E9-C4CA-E1CB-F613C3582710}" dt="2023-01-23T16:13:07.286" v="80"/>
        <pc:sldMkLst>
          <pc:docMk/>
          <pc:sldMk cId="1933349577" sldId="286"/>
        </pc:sldMkLst>
      </pc:sldChg>
      <pc:sldChg chg="new">
        <pc:chgData name="Zita Draper" userId="S::z.draper@uwtsd.ac.uk::b063123c-f51f-481b-b99c-f574606c9ace" providerId="AD" clId="Web-{F750C858-D1E9-C4CA-E1CB-F613C3582710}" dt="2023-01-23T16:13:07.317" v="81"/>
        <pc:sldMkLst>
          <pc:docMk/>
          <pc:sldMk cId="3325412829" sldId="287"/>
        </pc:sldMkLst>
      </pc:sldChg>
      <pc:sldChg chg="new">
        <pc:chgData name="Zita Draper" userId="S::z.draper@uwtsd.ac.uk::b063123c-f51f-481b-b99c-f574606c9ace" providerId="AD" clId="Web-{F750C858-D1E9-C4CA-E1CB-F613C3582710}" dt="2023-01-23T16:13:07.504" v="82"/>
        <pc:sldMkLst>
          <pc:docMk/>
          <pc:sldMk cId="443529273" sldId="288"/>
        </pc:sldMkLst>
      </pc:sldChg>
      <pc:sldChg chg="new">
        <pc:chgData name="Zita Draper" userId="S::z.draper@uwtsd.ac.uk::b063123c-f51f-481b-b99c-f574606c9ace" providerId="AD" clId="Web-{F750C858-D1E9-C4CA-E1CB-F613C3582710}" dt="2023-01-23T16:13:07.723" v="83"/>
        <pc:sldMkLst>
          <pc:docMk/>
          <pc:sldMk cId="2270328005" sldId="289"/>
        </pc:sldMkLst>
      </pc:sldChg>
      <pc:sldChg chg="new">
        <pc:chgData name="Zita Draper" userId="S::z.draper@uwtsd.ac.uk::b063123c-f51f-481b-b99c-f574606c9ace" providerId="AD" clId="Web-{F750C858-D1E9-C4CA-E1CB-F613C3582710}" dt="2023-01-23T16:13:07.989" v="84"/>
        <pc:sldMkLst>
          <pc:docMk/>
          <pc:sldMk cId="3881683079" sldId="290"/>
        </pc:sldMkLst>
      </pc:sldChg>
      <pc:sldChg chg="new">
        <pc:chgData name="Zita Draper" userId="S::z.draper@uwtsd.ac.uk::b063123c-f51f-481b-b99c-f574606c9ace" providerId="AD" clId="Web-{F750C858-D1E9-C4CA-E1CB-F613C3582710}" dt="2023-01-23T16:13:08.192" v="85"/>
        <pc:sldMkLst>
          <pc:docMk/>
          <pc:sldMk cId="2667524068" sldId="291"/>
        </pc:sldMkLst>
      </pc:sldChg>
      <pc:sldChg chg="new">
        <pc:chgData name="Zita Draper" userId="S::z.draper@uwtsd.ac.uk::b063123c-f51f-481b-b99c-f574606c9ace" providerId="AD" clId="Web-{F750C858-D1E9-C4CA-E1CB-F613C3582710}" dt="2023-01-23T16:13:08.395" v="86"/>
        <pc:sldMkLst>
          <pc:docMk/>
          <pc:sldMk cId="3535266215" sldId="292"/>
        </pc:sldMkLst>
      </pc:sldChg>
      <pc:sldChg chg="new">
        <pc:chgData name="Zita Draper" userId="S::z.draper@uwtsd.ac.uk::b063123c-f51f-481b-b99c-f574606c9ace" providerId="AD" clId="Web-{F750C858-D1E9-C4CA-E1CB-F613C3582710}" dt="2023-01-23T16:13:08.692" v="87"/>
        <pc:sldMkLst>
          <pc:docMk/>
          <pc:sldMk cId="1391252414" sldId="293"/>
        </pc:sldMkLst>
      </pc:sldChg>
      <pc:sldChg chg="new">
        <pc:chgData name="Zita Draper" userId="S::z.draper@uwtsd.ac.uk::b063123c-f51f-481b-b99c-f574606c9ace" providerId="AD" clId="Web-{F750C858-D1E9-C4CA-E1CB-F613C3582710}" dt="2023-01-23T16:13:08.958" v="88"/>
        <pc:sldMkLst>
          <pc:docMk/>
          <pc:sldMk cId="2137966027" sldId="294"/>
        </pc:sldMkLst>
      </pc:sldChg>
      <pc:sldChg chg="new del">
        <pc:chgData name="Zita Draper" userId="S::z.draper@uwtsd.ac.uk::b063123c-f51f-481b-b99c-f574606c9ace" providerId="AD" clId="Web-{F750C858-D1E9-C4CA-E1CB-F613C3582710}" dt="2023-01-23T16:28:00.312" v="195"/>
        <pc:sldMkLst>
          <pc:docMk/>
          <pc:sldMk cId="258226961" sldId="295"/>
        </pc:sldMkLst>
      </pc:sldChg>
      <pc:sldChg chg="new del">
        <pc:chgData name="Zita Draper" userId="S::z.draper@uwtsd.ac.uk::b063123c-f51f-481b-b99c-f574606c9ace" providerId="AD" clId="Web-{F750C858-D1E9-C4CA-E1CB-F613C3582710}" dt="2023-01-23T16:27:55.436" v="193"/>
        <pc:sldMkLst>
          <pc:docMk/>
          <pc:sldMk cId="2070317625" sldId="296"/>
        </pc:sldMkLst>
      </pc:sldChg>
      <pc:sldChg chg="new del">
        <pc:chgData name="Zita Draper" userId="S::z.draper@uwtsd.ac.uk::b063123c-f51f-481b-b99c-f574606c9ace" providerId="AD" clId="Web-{F750C858-D1E9-C4CA-E1CB-F613C3582710}" dt="2023-01-23T16:27:57.686" v="194"/>
        <pc:sldMkLst>
          <pc:docMk/>
          <pc:sldMk cId="2307633810" sldId="297"/>
        </pc:sldMkLst>
      </pc:sldChg>
      <pc:sldChg chg="modSp new">
        <pc:chgData name="Zita Draper" userId="S::z.draper@uwtsd.ac.uk::b063123c-f51f-481b-b99c-f574606c9ace" providerId="AD" clId="Web-{F750C858-D1E9-C4CA-E1CB-F613C3582710}" dt="2023-01-23T16:14:56.945" v="122" actId="20577"/>
        <pc:sldMkLst>
          <pc:docMk/>
          <pc:sldMk cId="2814502811" sldId="298"/>
        </pc:sldMkLst>
        <pc:spChg chg="mod">
          <ac:chgData name="Zita Draper" userId="S::z.draper@uwtsd.ac.uk::b063123c-f51f-481b-b99c-f574606c9ace" providerId="AD" clId="Web-{F750C858-D1E9-C4CA-E1CB-F613C3582710}" dt="2023-01-23T16:14:56.945" v="122" actId="20577"/>
          <ac:spMkLst>
            <pc:docMk/>
            <pc:sldMk cId="2814502811" sldId="298"/>
            <ac:spMk id="2" creationId="{8038B0E0-DEAD-D4CE-7961-A7AC02D23926}"/>
          </ac:spMkLst>
        </pc:spChg>
      </pc:sldChg>
      <pc:sldChg chg="addSp modSp new mod setBg modClrScheme chgLayout">
        <pc:chgData name="Zita Draper" userId="S::z.draper@uwtsd.ac.uk::b063123c-f51f-481b-b99c-f574606c9ace" providerId="AD" clId="Web-{F750C858-D1E9-C4CA-E1CB-F613C3582710}" dt="2023-01-23T16:14:41.960" v="113" actId="1076"/>
        <pc:sldMkLst>
          <pc:docMk/>
          <pc:sldMk cId="3013017488" sldId="299"/>
        </pc:sldMkLst>
        <pc:spChg chg="mod ord">
          <ac:chgData name="Zita Draper" userId="S::z.draper@uwtsd.ac.uk::b063123c-f51f-481b-b99c-f574606c9ace" providerId="AD" clId="Web-{F750C858-D1E9-C4CA-E1CB-F613C3582710}" dt="2023-01-23T16:14:38.648" v="112" actId="1076"/>
          <ac:spMkLst>
            <pc:docMk/>
            <pc:sldMk cId="3013017488" sldId="299"/>
            <ac:spMk id="2" creationId="{47826CDD-A4F3-1A78-2086-624C91A196C6}"/>
          </ac:spMkLst>
        </pc:spChg>
        <pc:spChg chg="mod ord">
          <ac:chgData name="Zita Draper" userId="S::z.draper@uwtsd.ac.uk::b063123c-f51f-481b-b99c-f574606c9ace" providerId="AD" clId="Web-{F750C858-D1E9-C4CA-E1CB-F613C3582710}" dt="2023-01-23T16:14:41.960" v="113" actId="1076"/>
          <ac:spMkLst>
            <pc:docMk/>
            <pc:sldMk cId="3013017488" sldId="299"/>
            <ac:spMk id="3" creationId="{3190CE8E-0946-B3E9-59DF-15ACC367E5E3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8" creationId="{46F1F2C8-798B-4CCE-A851-94AFAF350BED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0" creationId="{755E9CD0-04B0-4A3C-B291-AD913379C713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2" creationId="{1DD8BF3B-6066-418C-8D1A-75C5E396FC04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4" creationId="{80BC66F9-7A74-4286-AD22-1174052CC22C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16" creationId="{D8142CC3-2B5C-48E6-9DF0-6C8ACBAF23EF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20" creationId="{46A89C79-8EF3-4AF9-B3D9-59A883F41C83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22" creationId="{EFE5CE34-4543-42E5-B82C-1F3D12422CDD}"/>
          </ac:spMkLst>
        </pc:spChg>
        <pc:spChg chg="add">
          <ac:chgData name="Zita Draper" userId="S::z.draper@uwtsd.ac.uk::b063123c-f51f-481b-b99c-f574606c9ace" providerId="AD" clId="Web-{F750C858-D1E9-C4CA-E1CB-F613C3582710}" dt="2023-01-23T16:14:25.100" v="110"/>
          <ac:spMkLst>
            <pc:docMk/>
            <pc:sldMk cId="3013017488" sldId="299"/>
            <ac:spMk id="24" creationId="{72AF41FE-63D7-4695-81D2-66D2510E4486}"/>
          </ac:spMkLst>
        </pc:spChg>
        <pc:cxnChg chg="add">
          <ac:chgData name="Zita Draper" userId="S::z.draper@uwtsd.ac.uk::b063123c-f51f-481b-b99c-f574606c9ace" providerId="AD" clId="Web-{F750C858-D1E9-C4CA-E1CB-F613C3582710}" dt="2023-01-23T16:14:25.100" v="110"/>
          <ac:cxnSpMkLst>
            <pc:docMk/>
            <pc:sldMk cId="3013017488" sldId="299"/>
            <ac:cxnSpMk id="18" creationId="{7B2D303B-3DD0-4319-9EAD-361847FEC71D}"/>
          </ac:cxnSpMkLst>
        </pc:cxnChg>
      </pc:sldChg>
      <pc:sldChg chg="add del replId">
        <pc:chgData name="Zita Draper" userId="S::z.draper@uwtsd.ac.uk::b063123c-f51f-481b-b99c-f574606c9ace" providerId="AD" clId="Web-{F750C858-D1E9-C4CA-E1CB-F613C3582710}" dt="2023-01-23T16:28:05.671" v="197"/>
        <pc:sldMkLst>
          <pc:docMk/>
          <pc:sldMk cId="742296421" sldId="300"/>
        </pc:sldMkLst>
      </pc:sldChg>
      <pc:sldChg chg="addSp delSp modSp new">
        <pc:chgData name="Zita Draper" userId="S::z.draper@uwtsd.ac.uk::b063123c-f51f-481b-b99c-f574606c9ace" providerId="AD" clId="Web-{F750C858-D1E9-C4CA-E1CB-F613C3582710}" dt="2023-01-23T16:53:23.637" v="367"/>
        <pc:sldMkLst>
          <pc:docMk/>
          <pc:sldMk cId="2071771863" sldId="300"/>
        </pc:sldMkLst>
        <pc:spChg chg="mod">
          <ac:chgData name="Zita Draper" userId="S::z.draper@uwtsd.ac.uk::b063123c-f51f-481b-b99c-f574606c9ace" providerId="AD" clId="Web-{F750C858-D1E9-C4CA-E1CB-F613C3582710}" dt="2023-01-23T16:52:26.901" v="358" actId="20577"/>
          <ac:spMkLst>
            <pc:docMk/>
            <pc:sldMk cId="2071771863" sldId="300"/>
            <ac:spMk id="2" creationId="{748836C3-6ACF-BC4C-5AC0-A00272F68159}"/>
          </ac:spMkLst>
        </pc:spChg>
        <pc:spChg chg="del">
          <ac:chgData name="Zita Draper" userId="S::z.draper@uwtsd.ac.uk::b063123c-f51f-481b-b99c-f574606c9ace" providerId="AD" clId="Web-{F750C858-D1E9-C4CA-E1CB-F613C3582710}" dt="2023-01-23T16:52:29.838" v="359"/>
          <ac:spMkLst>
            <pc:docMk/>
            <pc:sldMk cId="2071771863" sldId="300"/>
            <ac:spMk id="3" creationId="{80A3341D-C144-C2A8-303E-D252C798A911}"/>
          </ac:spMkLst>
        </pc:spChg>
        <pc:picChg chg="add">
          <ac:chgData name="Zita Draper" userId="S::z.draper@uwtsd.ac.uk::b063123c-f51f-481b-b99c-f574606c9ace" providerId="AD" clId="Web-{F750C858-D1E9-C4CA-E1CB-F613C3582710}" dt="2023-01-23T16:52:31.041" v="360"/>
          <ac:picMkLst>
            <pc:docMk/>
            <pc:sldMk cId="2071771863" sldId="300"/>
            <ac:picMk id="5" creationId="{09001AAA-3EBB-6A3F-A3C8-15CB997E572D}"/>
          </ac:picMkLst>
        </pc:picChg>
        <pc:inkChg chg="add">
          <ac:chgData name="Zita Draper" userId="S::z.draper@uwtsd.ac.uk::b063123c-f51f-481b-b99c-f574606c9ace" providerId="AD" clId="Web-{F750C858-D1E9-C4CA-E1CB-F613C3582710}" dt="2023-01-23T16:52:48.761" v="361"/>
          <ac:inkMkLst>
            <pc:docMk/>
            <pc:sldMk cId="2071771863" sldId="300"/>
            <ac:inkMk id="6" creationId="{767B519E-286A-D025-3088-F4423E1634AA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00.589" v="362"/>
          <ac:inkMkLst>
            <pc:docMk/>
            <pc:sldMk cId="2071771863" sldId="300"/>
            <ac:inkMk id="7" creationId="{80AC32E0-47DD-5B6C-ACB4-7A7BCC403B9F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05.527" v="363"/>
          <ac:inkMkLst>
            <pc:docMk/>
            <pc:sldMk cId="2071771863" sldId="300"/>
            <ac:inkMk id="8" creationId="{8C77FB71-2F24-681C-C4B6-067AB70540BE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12.027" v="364"/>
          <ac:inkMkLst>
            <pc:docMk/>
            <pc:sldMk cId="2071771863" sldId="300"/>
            <ac:inkMk id="9" creationId="{DC61FFD4-B79A-A447-1267-A15D54B7EC5B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17.855" v="365"/>
          <ac:inkMkLst>
            <pc:docMk/>
            <pc:sldMk cId="2071771863" sldId="300"/>
            <ac:inkMk id="10" creationId="{FB37956A-045C-85E6-82A1-1973664A1152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21.105" v="366"/>
          <ac:inkMkLst>
            <pc:docMk/>
            <pc:sldMk cId="2071771863" sldId="300"/>
            <ac:inkMk id="11" creationId="{0659D709-73F7-8C20-A294-65D83A303CE5}"/>
          </ac:inkMkLst>
        </pc:inkChg>
        <pc:inkChg chg="add">
          <ac:chgData name="Zita Draper" userId="S::z.draper@uwtsd.ac.uk::b063123c-f51f-481b-b99c-f574606c9ace" providerId="AD" clId="Web-{F750C858-D1E9-C4CA-E1CB-F613C3582710}" dt="2023-01-23T16:53:23.637" v="367"/>
          <ac:inkMkLst>
            <pc:docMk/>
            <pc:sldMk cId="2071771863" sldId="300"/>
            <ac:inkMk id="12" creationId="{8969C111-F59D-6CCE-06B9-40A0D95052D6}"/>
          </ac:inkMkLst>
        </pc:inkChg>
      </pc:sldChg>
      <pc:sldChg chg="addSp delSp modSp new modNotes">
        <pc:chgData name="Zita Draper" userId="S::z.draper@uwtsd.ac.uk::b063123c-f51f-481b-b99c-f574606c9ace" providerId="AD" clId="Web-{F750C858-D1E9-C4CA-E1CB-F613C3582710}" dt="2023-01-23T17:02:59.591" v="426"/>
        <pc:sldMkLst>
          <pc:docMk/>
          <pc:sldMk cId="3082088065" sldId="301"/>
        </pc:sldMkLst>
        <pc:spChg chg="del">
          <ac:chgData name="Zita Draper" userId="S::z.draper@uwtsd.ac.uk::b063123c-f51f-481b-b99c-f574606c9ace" providerId="AD" clId="Web-{F750C858-D1E9-C4CA-E1CB-F613C3582710}" dt="2023-01-23T16:59:01.896" v="411"/>
          <ac:spMkLst>
            <pc:docMk/>
            <pc:sldMk cId="3082088065" sldId="301"/>
            <ac:spMk id="2" creationId="{E4D06687-D8A4-D19E-3232-17DF5A2685EB}"/>
          </ac:spMkLst>
        </pc:spChg>
        <pc:spChg chg="del">
          <ac:chgData name="Zita Draper" userId="S::z.draper@uwtsd.ac.uk::b063123c-f51f-481b-b99c-f574606c9ace" providerId="AD" clId="Web-{F750C858-D1E9-C4CA-E1CB-F613C3582710}" dt="2023-01-23T16:59:04.584" v="412"/>
          <ac:spMkLst>
            <pc:docMk/>
            <pc:sldMk cId="3082088065" sldId="301"/>
            <ac:spMk id="3" creationId="{103364EF-CC31-CC85-B48E-E547887B9714}"/>
          </ac:spMkLst>
        </pc:spChg>
        <pc:picChg chg="add mod">
          <ac:chgData name="Zita Draper" userId="S::z.draper@uwtsd.ac.uk::b063123c-f51f-481b-b99c-f574606c9ace" providerId="AD" clId="Web-{F750C858-D1E9-C4CA-E1CB-F613C3582710}" dt="2023-01-23T17:02:45.981" v="425" actId="14100"/>
          <ac:picMkLst>
            <pc:docMk/>
            <pc:sldMk cId="3082088065" sldId="301"/>
            <ac:picMk id="4" creationId="{8C144316-7051-84FA-267A-7CB95F99974E}"/>
          </ac:picMkLst>
        </pc:picChg>
      </pc:sldChg>
      <pc:sldChg chg="addSp delSp modSp new modNotes">
        <pc:chgData name="Zita Draper" userId="S::z.draper@uwtsd.ac.uk::b063123c-f51f-481b-b99c-f574606c9ace" providerId="AD" clId="Web-{F750C858-D1E9-C4CA-E1CB-F613C3582710}" dt="2023-01-23T17:06:22.472" v="434"/>
        <pc:sldMkLst>
          <pc:docMk/>
          <pc:sldMk cId="1808140035" sldId="302"/>
        </pc:sldMkLst>
        <pc:spChg chg="del">
          <ac:chgData name="Zita Draper" userId="S::z.draper@uwtsd.ac.uk::b063123c-f51f-481b-b99c-f574606c9ace" providerId="AD" clId="Web-{F750C858-D1E9-C4CA-E1CB-F613C3582710}" dt="2023-01-23T17:05:59.690" v="428"/>
          <ac:spMkLst>
            <pc:docMk/>
            <pc:sldMk cId="1808140035" sldId="302"/>
            <ac:spMk id="2" creationId="{41E83681-D6DA-A0F6-23E2-396F63318B40}"/>
          </ac:spMkLst>
        </pc:spChg>
        <pc:spChg chg="del">
          <ac:chgData name="Zita Draper" userId="S::z.draper@uwtsd.ac.uk::b063123c-f51f-481b-b99c-f574606c9ace" providerId="AD" clId="Web-{F750C858-D1E9-C4CA-E1CB-F613C3582710}" dt="2023-01-23T17:06:01.924" v="429"/>
          <ac:spMkLst>
            <pc:docMk/>
            <pc:sldMk cId="1808140035" sldId="302"/>
            <ac:spMk id="3" creationId="{3196AEC0-0605-8666-5225-9A8E13053327}"/>
          </ac:spMkLst>
        </pc:spChg>
        <pc:picChg chg="add mod">
          <ac:chgData name="Zita Draper" userId="S::z.draper@uwtsd.ac.uk::b063123c-f51f-481b-b99c-f574606c9ace" providerId="AD" clId="Web-{F750C858-D1E9-C4CA-E1CB-F613C3582710}" dt="2023-01-23T17:06:17.128" v="433" actId="14100"/>
          <ac:picMkLst>
            <pc:docMk/>
            <pc:sldMk cId="1808140035" sldId="302"/>
            <ac:picMk id="4" creationId="{5190E94E-EAE3-0447-811C-380511D3E8CD}"/>
          </ac:picMkLst>
        </pc:picChg>
      </pc:sldChg>
    </pc:docChg>
  </pc:docChgLst>
  <pc:docChgLst>
    <pc:chgData name="Zita Draper" userId="b063123c-f51f-481b-b99c-f574606c9ace" providerId="ADAL" clId="{0D0FF26C-E7C1-4148-A897-9E6DB6845076}"/>
    <pc:docChg chg="undo custSel addSld delSld modSld sldOrd">
      <pc:chgData name="Zita Draper" userId="b063123c-f51f-481b-b99c-f574606c9ace" providerId="ADAL" clId="{0D0FF26C-E7C1-4148-A897-9E6DB6845076}" dt="2023-03-24T14:57:46.040" v="10232" actId="14100"/>
      <pc:docMkLst>
        <pc:docMk/>
      </pc:docMkLst>
      <pc:sldChg chg="modSp mod">
        <pc:chgData name="Zita Draper" userId="b063123c-f51f-481b-b99c-f574606c9ace" providerId="ADAL" clId="{0D0FF26C-E7C1-4148-A897-9E6DB6845076}" dt="2023-03-24T13:23:53.711" v="10096" actId="14100"/>
        <pc:sldMkLst>
          <pc:docMk/>
          <pc:sldMk cId="109857222" sldId="256"/>
        </pc:sldMkLst>
        <pc:picChg chg="mod">
          <ac:chgData name="Zita Draper" userId="b063123c-f51f-481b-b99c-f574606c9ace" providerId="ADAL" clId="{0D0FF26C-E7C1-4148-A897-9E6DB6845076}" dt="2023-03-24T13:23:53.711" v="10096" actId="14100"/>
          <ac:picMkLst>
            <pc:docMk/>
            <pc:sldMk cId="109857222" sldId="256"/>
            <ac:picMk id="5" creationId="{FA51E1C5-082A-D6F2-B25C-22F9BDD3ECB1}"/>
          </ac:picMkLst>
        </pc:picChg>
      </pc:sldChg>
      <pc:sldChg chg="modSp mod">
        <pc:chgData name="Zita Draper" userId="b063123c-f51f-481b-b99c-f574606c9ace" providerId="ADAL" clId="{0D0FF26C-E7C1-4148-A897-9E6DB6845076}" dt="2023-03-24T13:25:27.146" v="10100" actId="14100"/>
        <pc:sldMkLst>
          <pc:docMk/>
          <pc:sldMk cId="2268125921" sldId="257"/>
        </pc:sldMkLst>
        <pc:picChg chg="mod">
          <ac:chgData name="Zita Draper" userId="b063123c-f51f-481b-b99c-f574606c9ace" providerId="ADAL" clId="{0D0FF26C-E7C1-4148-A897-9E6DB6845076}" dt="2023-03-24T13:25:27.146" v="10100" actId="14100"/>
          <ac:picMkLst>
            <pc:docMk/>
            <pc:sldMk cId="2268125921" sldId="257"/>
            <ac:picMk id="4" creationId="{C421460B-DD09-147B-B218-AAF28E59B048}"/>
          </ac:picMkLst>
        </pc:picChg>
      </pc:sldChg>
      <pc:sldChg chg="modSp mod">
        <pc:chgData name="Zita Draper" userId="b063123c-f51f-481b-b99c-f574606c9ace" providerId="ADAL" clId="{0D0FF26C-E7C1-4148-A897-9E6DB6845076}" dt="2023-03-24T13:26:13.838" v="10102" actId="14100"/>
        <pc:sldMkLst>
          <pc:docMk/>
          <pc:sldMk cId="689282547" sldId="258"/>
        </pc:sldMkLst>
        <pc:picChg chg="mod">
          <ac:chgData name="Zita Draper" userId="b063123c-f51f-481b-b99c-f574606c9ace" providerId="ADAL" clId="{0D0FF26C-E7C1-4148-A897-9E6DB6845076}" dt="2023-03-24T13:26:13.838" v="10102" actId="14100"/>
          <ac:picMkLst>
            <pc:docMk/>
            <pc:sldMk cId="689282547" sldId="258"/>
            <ac:picMk id="3" creationId="{34CFE827-047A-7AFB-0DBD-F4EF2C7D7ED3}"/>
          </ac:picMkLst>
        </pc:picChg>
      </pc:sldChg>
      <pc:sldChg chg="modSp mod">
        <pc:chgData name="Zita Draper" userId="b063123c-f51f-481b-b99c-f574606c9ace" providerId="ADAL" clId="{0D0FF26C-E7C1-4148-A897-9E6DB6845076}" dt="2023-03-24T13:29:48.158" v="10108" actId="14100"/>
        <pc:sldMkLst>
          <pc:docMk/>
          <pc:sldMk cId="577536712" sldId="259"/>
        </pc:sldMkLst>
        <pc:picChg chg="mod">
          <ac:chgData name="Zita Draper" userId="b063123c-f51f-481b-b99c-f574606c9ace" providerId="ADAL" clId="{0D0FF26C-E7C1-4148-A897-9E6DB6845076}" dt="2023-03-24T13:29:48.158" v="10108" actId="14100"/>
          <ac:picMkLst>
            <pc:docMk/>
            <pc:sldMk cId="577536712" sldId="259"/>
            <ac:picMk id="3" creationId="{ED1D6724-7EAF-C0D2-9C33-6C981D7F68D2}"/>
          </ac:picMkLst>
        </pc:picChg>
      </pc:sldChg>
      <pc:sldChg chg="modSp mod">
        <pc:chgData name="Zita Draper" userId="b063123c-f51f-481b-b99c-f574606c9ace" providerId="ADAL" clId="{0D0FF26C-E7C1-4148-A897-9E6DB6845076}" dt="2023-03-24T13:30:20.325" v="10110" actId="14100"/>
        <pc:sldMkLst>
          <pc:docMk/>
          <pc:sldMk cId="539922764" sldId="260"/>
        </pc:sldMkLst>
        <pc:picChg chg="mod">
          <ac:chgData name="Zita Draper" userId="b063123c-f51f-481b-b99c-f574606c9ace" providerId="ADAL" clId="{0D0FF26C-E7C1-4148-A897-9E6DB6845076}" dt="2023-03-24T13:30:20.325" v="10110" actId="14100"/>
          <ac:picMkLst>
            <pc:docMk/>
            <pc:sldMk cId="539922764" sldId="260"/>
            <ac:picMk id="4" creationId="{0BF33742-DFA0-EAC2-7B02-EC6A0F929C24}"/>
          </ac:picMkLst>
        </pc:picChg>
      </pc:sldChg>
      <pc:sldChg chg="modSp mod">
        <pc:chgData name="Zita Draper" userId="b063123c-f51f-481b-b99c-f574606c9ace" providerId="ADAL" clId="{0D0FF26C-E7C1-4148-A897-9E6DB6845076}" dt="2023-03-24T13:55:44.885" v="10162" actId="14100"/>
        <pc:sldMkLst>
          <pc:docMk/>
          <pc:sldMk cId="2980670115" sldId="261"/>
        </pc:sldMkLst>
        <pc:spChg chg="mod">
          <ac:chgData name="Zita Draper" userId="b063123c-f51f-481b-b99c-f574606c9ace" providerId="ADAL" clId="{0D0FF26C-E7C1-4148-A897-9E6DB6845076}" dt="2023-03-22T15:16:53.912" v="10094" actId="20577"/>
          <ac:spMkLst>
            <pc:docMk/>
            <pc:sldMk cId="2980670115" sldId="261"/>
            <ac:spMk id="3" creationId="{CF65348F-EBCF-B4FC-D9D4-4E747148F65F}"/>
          </ac:spMkLst>
        </pc:spChg>
        <pc:picChg chg="mod">
          <ac:chgData name="Zita Draper" userId="b063123c-f51f-481b-b99c-f574606c9ace" providerId="ADAL" clId="{0D0FF26C-E7C1-4148-A897-9E6DB6845076}" dt="2023-03-24T13:55:44.885" v="10162" actId="14100"/>
          <ac:picMkLst>
            <pc:docMk/>
            <pc:sldMk cId="2980670115" sldId="261"/>
            <ac:picMk id="4" creationId="{0B622333-1782-DB90-2261-E22547901450}"/>
          </ac:picMkLst>
        </pc:picChg>
      </pc:sldChg>
      <pc:sldChg chg="modSp mod">
        <pc:chgData name="Zita Draper" userId="b063123c-f51f-481b-b99c-f574606c9ace" providerId="ADAL" clId="{0D0FF26C-E7C1-4148-A897-9E6DB6845076}" dt="2023-03-24T13:54:46.403" v="10160" actId="14100"/>
        <pc:sldMkLst>
          <pc:docMk/>
          <pc:sldMk cId="1134993146" sldId="262"/>
        </pc:sldMkLst>
        <pc:picChg chg="mod">
          <ac:chgData name="Zita Draper" userId="b063123c-f51f-481b-b99c-f574606c9ace" providerId="ADAL" clId="{0D0FF26C-E7C1-4148-A897-9E6DB6845076}" dt="2023-03-24T13:54:46.403" v="10160" actId="14100"/>
          <ac:picMkLst>
            <pc:docMk/>
            <pc:sldMk cId="1134993146" sldId="262"/>
            <ac:picMk id="2" creationId="{14CDEE21-9083-42B0-C3E9-717417E6BFE5}"/>
          </ac:picMkLst>
        </pc:picChg>
      </pc:sldChg>
      <pc:sldChg chg="modSp mod">
        <pc:chgData name="Zita Draper" userId="b063123c-f51f-481b-b99c-f574606c9ace" providerId="ADAL" clId="{0D0FF26C-E7C1-4148-A897-9E6DB6845076}" dt="2023-03-24T13:24:44.692" v="10098" actId="14100"/>
        <pc:sldMkLst>
          <pc:docMk/>
          <pc:sldMk cId="1429140632" sldId="263"/>
        </pc:sldMkLst>
        <pc:picChg chg="mod">
          <ac:chgData name="Zita Draper" userId="b063123c-f51f-481b-b99c-f574606c9ace" providerId="ADAL" clId="{0D0FF26C-E7C1-4148-A897-9E6DB6845076}" dt="2023-03-24T13:24:44.692" v="10098" actId="14100"/>
          <ac:picMkLst>
            <pc:docMk/>
            <pc:sldMk cId="1429140632" sldId="263"/>
            <ac:picMk id="3" creationId="{F401392F-E54C-37F9-40EB-BCEC99349903}"/>
          </ac:picMkLst>
        </pc:picChg>
      </pc:sldChg>
      <pc:sldChg chg="modSp mod">
        <pc:chgData name="Zita Draper" userId="b063123c-f51f-481b-b99c-f574606c9ace" providerId="ADAL" clId="{0D0FF26C-E7C1-4148-A897-9E6DB6845076}" dt="2023-03-24T13:54:21.695" v="10158" actId="14100"/>
        <pc:sldMkLst>
          <pc:docMk/>
          <pc:sldMk cId="2517732261" sldId="264"/>
        </pc:sldMkLst>
        <pc:picChg chg="mod">
          <ac:chgData name="Zita Draper" userId="b063123c-f51f-481b-b99c-f574606c9ace" providerId="ADAL" clId="{0D0FF26C-E7C1-4148-A897-9E6DB6845076}" dt="2023-03-24T13:54:21.695" v="10158" actId="14100"/>
          <ac:picMkLst>
            <pc:docMk/>
            <pc:sldMk cId="2517732261" sldId="264"/>
            <ac:picMk id="4" creationId="{2B9C35B6-B6BD-568F-D4A1-403CBF4AB0CA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31:01.514" v="10112" actId="14100"/>
        <pc:sldMkLst>
          <pc:docMk/>
          <pc:sldMk cId="1598238701" sldId="265"/>
        </pc:sldMkLst>
        <pc:spChg chg="mo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2" creationId="{17038989-B31B-5582-5E0A-14211DD93173}"/>
          </ac:spMkLst>
        </pc:spChg>
        <pc:spChg chg="mo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3" creationId="{42853EF7-89FB-42E8-C2FE-692700E948A0}"/>
          </ac:spMkLst>
        </pc:spChg>
        <pc:spChg chg="ad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18:40.902" v="2791" actId="26606"/>
          <ac:spMkLst>
            <pc:docMk/>
            <pc:sldMk cId="1598238701" sldId="265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1:01.514" v="10112" actId="14100"/>
          <ac:picMkLst>
            <pc:docMk/>
            <pc:sldMk cId="1598238701" sldId="265"/>
            <ac:picMk id="4" creationId="{88DF6F6D-2143-1D2C-F033-0EB0AD137B28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31:38.517" v="10114" actId="14100"/>
        <pc:sldMkLst>
          <pc:docMk/>
          <pc:sldMk cId="4173825324" sldId="266"/>
        </pc:sldMkLst>
        <pc:spChg chg="mo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2" creationId="{4E88AF28-3474-F43F-20BE-7C163196CE7A}"/>
          </ac:spMkLst>
        </pc:spChg>
        <pc:spChg chg="mo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3" creationId="{E4B1FAE0-F542-B302-AA24-47E8D7FC4E7D}"/>
          </ac:spMkLst>
        </pc:spChg>
        <pc:spChg chg="ad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18:45.741" v="2792" actId="26606"/>
          <ac:spMkLst>
            <pc:docMk/>
            <pc:sldMk cId="4173825324" sldId="266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1:38.517" v="10114" actId="14100"/>
          <ac:picMkLst>
            <pc:docMk/>
            <pc:sldMk cId="4173825324" sldId="266"/>
            <ac:picMk id="4" creationId="{BC3F764E-9758-B55A-949D-150EF7A16EC8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32:25.996" v="10116" actId="14100"/>
        <pc:sldMkLst>
          <pc:docMk/>
          <pc:sldMk cId="919114438" sldId="267"/>
        </pc:sldMkLst>
        <pc:spChg chg="mo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2" creationId="{640A8E56-9A88-7DE3-4749-E95DB9A4CF87}"/>
          </ac:spMkLst>
        </pc:spChg>
        <pc:spChg chg="mo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3" creationId="{84B4ED5A-7795-D65A-8385-EB63336CD35D}"/>
          </ac:spMkLst>
        </pc:spChg>
        <pc:spChg chg="ad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35:43.484" v="3697" actId="26606"/>
          <ac:spMkLst>
            <pc:docMk/>
            <pc:sldMk cId="919114438" sldId="267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2:25.996" v="10116" actId="14100"/>
          <ac:picMkLst>
            <pc:docMk/>
            <pc:sldMk cId="919114438" sldId="267"/>
            <ac:picMk id="4" creationId="{B83EE67F-F351-EA8B-C5E0-9FE8E4BB9E39}"/>
          </ac:picMkLst>
        </pc:picChg>
      </pc:sldChg>
      <pc:sldChg chg="modSp mod">
        <pc:chgData name="Zita Draper" userId="b063123c-f51f-481b-b99c-f574606c9ace" providerId="ADAL" clId="{0D0FF26C-E7C1-4148-A897-9E6DB6845076}" dt="2023-03-24T13:34:17.034" v="10122" actId="14100"/>
        <pc:sldMkLst>
          <pc:docMk/>
          <pc:sldMk cId="2542229996" sldId="268"/>
        </pc:sldMkLst>
        <pc:picChg chg="mod">
          <ac:chgData name="Zita Draper" userId="b063123c-f51f-481b-b99c-f574606c9ace" providerId="ADAL" clId="{0D0FF26C-E7C1-4148-A897-9E6DB6845076}" dt="2023-03-24T13:34:17.034" v="10122" actId="14100"/>
          <ac:picMkLst>
            <pc:docMk/>
            <pc:sldMk cId="2542229996" sldId="268"/>
            <ac:picMk id="5" creationId="{799B291A-5540-A2A9-EFC9-A5CFF3C56E7F}"/>
          </ac:picMkLst>
        </pc:picChg>
      </pc:sldChg>
      <pc:sldChg chg="modSp mod">
        <pc:chgData name="Zita Draper" userId="b063123c-f51f-481b-b99c-f574606c9ace" providerId="ADAL" clId="{0D0FF26C-E7C1-4148-A897-9E6DB6845076}" dt="2023-03-24T13:41:06.352" v="10124" actId="14100"/>
        <pc:sldMkLst>
          <pc:docMk/>
          <pc:sldMk cId="2364816903" sldId="269"/>
        </pc:sldMkLst>
        <pc:picChg chg="mod">
          <ac:chgData name="Zita Draper" userId="b063123c-f51f-481b-b99c-f574606c9ace" providerId="ADAL" clId="{0D0FF26C-E7C1-4148-A897-9E6DB6845076}" dt="2023-03-24T13:41:06.352" v="10124" actId="14100"/>
          <ac:picMkLst>
            <pc:docMk/>
            <pc:sldMk cId="2364816903" sldId="269"/>
            <ac:picMk id="3" creationId="{8B04E0B3-F5C1-6EA5-5A1F-76825E75A574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3:44:07.845" v="10130" actId="14100"/>
        <pc:sldMkLst>
          <pc:docMk/>
          <pc:sldMk cId="1837860879" sldId="270"/>
        </pc:sldMkLst>
        <pc:spChg chg="mo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2" creationId="{C8E7EEFD-A920-A48B-3D2D-BE9805118B26}"/>
          </ac:spMkLst>
        </pc:spChg>
        <pc:spChg chg="mo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3" creationId="{6714C27C-46D3-7DCC-B6D7-CA69B93E83FC}"/>
          </ac:spMkLst>
        </pc:spChg>
        <pc:spChg chg="ad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40:48.485" v="4132" actId="26606"/>
          <ac:spMkLst>
            <pc:docMk/>
            <pc:sldMk cId="1837860879" sldId="270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44:07.845" v="10130" actId="14100"/>
          <ac:picMkLst>
            <pc:docMk/>
            <pc:sldMk cId="1837860879" sldId="270"/>
            <ac:picMk id="4" creationId="{6E04A8FF-21C5-E3CF-5433-83B2A3776BEE}"/>
          </ac:picMkLst>
        </pc:picChg>
      </pc:sldChg>
      <pc:sldChg chg="del">
        <pc:chgData name="Zita Draper" userId="b063123c-f51f-481b-b99c-f574606c9ace" providerId="ADAL" clId="{0D0FF26C-E7C1-4148-A897-9E6DB6845076}" dt="2023-03-22T11:01:24.903" v="6313" actId="2696"/>
        <pc:sldMkLst>
          <pc:docMk/>
          <pc:sldMk cId="2154315617" sldId="271"/>
        </pc:sldMkLst>
      </pc:sldChg>
      <pc:sldChg chg="modSp mod">
        <pc:chgData name="Zita Draper" userId="b063123c-f51f-481b-b99c-f574606c9ace" providerId="ADAL" clId="{0D0FF26C-E7C1-4148-A897-9E6DB6845076}" dt="2023-03-24T13:51:31.235" v="10147" actId="14100"/>
        <pc:sldMkLst>
          <pc:docMk/>
          <pc:sldMk cId="570439650" sldId="273"/>
        </pc:sldMkLst>
        <pc:picChg chg="mod">
          <ac:chgData name="Zita Draper" userId="b063123c-f51f-481b-b99c-f574606c9ace" providerId="ADAL" clId="{0D0FF26C-E7C1-4148-A897-9E6DB6845076}" dt="2023-03-24T13:51:31.235" v="10147" actId="14100"/>
          <ac:picMkLst>
            <pc:docMk/>
            <pc:sldMk cId="570439650" sldId="273"/>
            <ac:picMk id="3" creationId="{06A4A7EC-CE37-F21F-9B58-3B010484155A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39:05.873" v="10178" actId="14100"/>
        <pc:sldMkLst>
          <pc:docMk/>
          <pc:sldMk cId="603549600" sldId="274"/>
        </pc:sldMkLst>
        <pc:spChg chg="mod">
          <ac:chgData name="Zita Draper" userId="b063123c-f51f-481b-b99c-f574606c9ace" providerId="ADAL" clId="{0D0FF26C-E7C1-4148-A897-9E6DB6845076}" dt="2023-03-22T11:47:28.536" v="9939" actId="122"/>
          <ac:spMkLst>
            <pc:docMk/>
            <pc:sldMk cId="603549600" sldId="274"/>
            <ac:spMk id="2" creationId="{2A63A638-FE83-FD5D-35F3-7E21CB6E32C6}"/>
          </ac:spMkLst>
        </pc:spChg>
        <pc:spChg chg="mo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3" creationId="{3CDB0871-E670-1513-40AE-1FDCEDC3BB36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23.044" v="9937" actId="26606"/>
          <ac:spMkLst>
            <pc:docMk/>
            <pc:sldMk cId="603549600" sldId="274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39:05.873" v="10178" actId="14100"/>
          <ac:picMkLst>
            <pc:docMk/>
            <pc:sldMk cId="603549600" sldId="274"/>
            <ac:picMk id="4" creationId="{D40F4C46-85C6-DD02-8C09-74B907EA99EC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40:15.734" v="10180" actId="14100"/>
        <pc:sldMkLst>
          <pc:docMk/>
          <pc:sldMk cId="3523830797" sldId="275"/>
        </pc:sldMkLst>
        <pc:spChg chg="mod">
          <ac:chgData name="Zita Draper" userId="b063123c-f51f-481b-b99c-f574606c9ace" providerId="ADAL" clId="{0D0FF26C-E7C1-4148-A897-9E6DB6845076}" dt="2023-03-22T11:47:38.237" v="9941" actId="122"/>
          <ac:spMkLst>
            <pc:docMk/>
            <pc:sldMk cId="3523830797" sldId="275"/>
            <ac:spMk id="2" creationId="{484984E9-48C6-B6BF-7A7D-82600901E9DC}"/>
          </ac:spMkLst>
        </pc:spChg>
        <pc:spChg chg="mo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3" creationId="{6BA4A0AC-DBFC-A8AF-38FA-FFE4AFC63557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33.749" v="9940" actId="26606"/>
          <ac:spMkLst>
            <pc:docMk/>
            <pc:sldMk cId="3523830797" sldId="275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40:15.734" v="10180" actId="14100"/>
          <ac:picMkLst>
            <pc:docMk/>
            <pc:sldMk cId="3523830797" sldId="275"/>
            <ac:picMk id="4" creationId="{82C43D4B-0108-9D2C-6177-64E98E56B34E}"/>
          </ac:picMkLst>
        </pc:picChg>
      </pc:sldChg>
      <pc:sldChg chg="modSp mod">
        <pc:chgData name="Zita Draper" userId="b063123c-f51f-481b-b99c-f574606c9ace" providerId="ADAL" clId="{0D0FF26C-E7C1-4148-A897-9E6DB6845076}" dt="2023-03-24T13:53:50.687" v="10156" actId="14100"/>
        <pc:sldMkLst>
          <pc:docMk/>
          <pc:sldMk cId="909259923" sldId="276"/>
        </pc:sldMkLst>
        <pc:picChg chg="mod">
          <ac:chgData name="Zita Draper" userId="b063123c-f51f-481b-b99c-f574606c9ace" providerId="ADAL" clId="{0D0FF26C-E7C1-4148-A897-9E6DB6845076}" dt="2023-03-24T13:53:50.687" v="10156" actId="14100"/>
          <ac:picMkLst>
            <pc:docMk/>
            <pc:sldMk cId="909259923" sldId="276"/>
            <ac:picMk id="3" creationId="{458B9C84-5366-0A78-BB4B-EEE5119DF5C9}"/>
          </ac:picMkLst>
        </pc:picChg>
      </pc:sldChg>
      <pc:sldChg chg="modSp mod">
        <pc:chgData name="Zita Draper" userId="b063123c-f51f-481b-b99c-f574606c9ace" providerId="ADAL" clId="{0D0FF26C-E7C1-4148-A897-9E6DB6845076}" dt="2023-03-24T13:53:11.068" v="10151" actId="14100"/>
        <pc:sldMkLst>
          <pc:docMk/>
          <pc:sldMk cId="469302780" sldId="277"/>
        </pc:sldMkLst>
        <pc:picChg chg="mod">
          <ac:chgData name="Zita Draper" userId="b063123c-f51f-481b-b99c-f574606c9ace" providerId="ADAL" clId="{0D0FF26C-E7C1-4148-A897-9E6DB6845076}" dt="2023-03-24T13:53:11.068" v="10151" actId="14100"/>
          <ac:picMkLst>
            <pc:docMk/>
            <pc:sldMk cId="469302780" sldId="277"/>
            <ac:picMk id="4" creationId="{DFFB187E-69E3-6A7F-849F-F7A921E5BACA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37:06.667" v="10174" actId="14100"/>
        <pc:sldMkLst>
          <pc:docMk/>
          <pc:sldMk cId="1381754296" sldId="278"/>
        </pc:sldMkLst>
        <pc:spChg chg="mod">
          <ac:chgData name="Zita Draper" userId="b063123c-f51f-481b-b99c-f574606c9ace" providerId="ADAL" clId="{0D0FF26C-E7C1-4148-A897-9E6DB6845076}" dt="2023-03-22T11:35:39.283" v="8700" actId="122"/>
          <ac:spMkLst>
            <pc:docMk/>
            <pc:sldMk cId="1381754296" sldId="278"/>
            <ac:spMk id="2" creationId="{309EC770-FD72-B734-C0E4-417BFEBF27C8}"/>
          </ac:spMkLst>
        </pc:spChg>
        <pc:spChg chg="mo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3" creationId="{77B92AEE-0C79-11C4-01CF-433C711A10EA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35:36.086" v="8699" actId="26606"/>
          <ac:spMkLst>
            <pc:docMk/>
            <pc:sldMk cId="1381754296" sldId="278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37:06.667" v="10174" actId="14100"/>
          <ac:picMkLst>
            <pc:docMk/>
            <pc:sldMk cId="1381754296" sldId="278"/>
            <ac:picMk id="4" creationId="{7E1E727B-230B-A457-261A-0D084E36CAF8}"/>
          </ac:picMkLst>
        </pc:picChg>
      </pc:sldChg>
      <pc:sldChg chg="modSp mod">
        <pc:chgData name="Zita Draper" userId="b063123c-f51f-481b-b99c-f574606c9ace" providerId="ADAL" clId="{0D0FF26C-E7C1-4148-A897-9E6DB6845076}" dt="2023-03-24T13:53:27.914" v="10153" actId="14100"/>
        <pc:sldMkLst>
          <pc:docMk/>
          <pc:sldMk cId="3799120920" sldId="279"/>
        </pc:sldMkLst>
        <pc:picChg chg="mod">
          <ac:chgData name="Zita Draper" userId="b063123c-f51f-481b-b99c-f574606c9ace" providerId="ADAL" clId="{0D0FF26C-E7C1-4148-A897-9E6DB6845076}" dt="2023-03-24T13:53:27.914" v="10153" actId="14100"/>
          <ac:picMkLst>
            <pc:docMk/>
            <pc:sldMk cId="3799120920" sldId="279"/>
            <ac:picMk id="3" creationId="{37461619-8973-F30C-3718-DFF37677478D}"/>
          </ac:picMkLst>
        </pc:picChg>
      </pc:sldChg>
      <pc:sldChg chg="addSp delSp modSp mod">
        <pc:chgData name="Zita Draper" userId="b063123c-f51f-481b-b99c-f574606c9ace" providerId="ADAL" clId="{0D0FF26C-E7C1-4148-A897-9E6DB6845076}" dt="2023-03-24T14:43:15.859" v="10184" actId="14100"/>
        <pc:sldMkLst>
          <pc:docMk/>
          <pc:sldMk cId="437619669" sldId="280"/>
        </pc:sldMkLst>
        <pc:spChg chg="mod">
          <ac:chgData name="Zita Draper" userId="b063123c-f51f-481b-b99c-f574606c9ace" providerId="ADAL" clId="{0D0FF26C-E7C1-4148-A897-9E6DB6845076}" dt="2023-03-22T11:01:50.216" v="6350" actId="122"/>
          <ac:spMkLst>
            <pc:docMk/>
            <pc:sldMk cId="437619669" sldId="280"/>
            <ac:spMk id="2" creationId="{98BAD53D-4AA1-0F22-A602-E89396EACF2F}"/>
          </ac:spMkLst>
        </pc:spChg>
        <pc:spChg chg="del mod">
          <ac:chgData name="Zita Draper" userId="b063123c-f51f-481b-b99c-f574606c9ace" providerId="ADAL" clId="{0D0FF26C-E7C1-4148-A897-9E6DB6845076}" dt="2023-03-22T11:19:09.792" v="7343" actId="26606"/>
          <ac:spMkLst>
            <pc:docMk/>
            <pc:sldMk cId="437619669" sldId="280"/>
            <ac:spMk id="3" creationId="{959D70C2-DD4C-F4E6-6790-50D44EF3641A}"/>
          </ac:spMkLst>
        </pc:spChg>
        <pc:graphicFrameChg chg="add">
          <ac:chgData name="Zita Draper" userId="b063123c-f51f-481b-b99c-f574606c9ace" providerId="ADAL" clId="{0D0FF26C-E7C1-4148-A897-9E6DB6845076}" dt="2023-03-22T11:19:09.792" v="7343" actId="26606"/>
          <ac:graphicFrameMkLst>
            <pc:docMk/>
            <pc:sldMk cId="437619669" sldId="280"/>
            <ac:graphicFrameMk id="5" creationId="{B87F452D-CF31-86E3-F5F9-CC62916D0BA1}"/>
          </ac:graphicFrameMkLst>
        </pc:graphicFrameChg>
        <pc:picChg chg="mod">
          <ac:chgData name="Zita Draper" userId="b063123c-f51f-481b-b99c-f574606c9ace" providerId="ADAL" clId="{0D0FF26C-E7C1-4148-A897-9E6DB6845076}" dt="2023-03-24T14:43:15.859" v="10184" actId="14100"/>
          <ac:picMkLst>
            <pc:docMk/>
            <pc:sldMk cId="437619669" sldId="280"/>
            <ac:picMk id="3" creationId="{560CFF3A-F573-5511-A435-308758DA04F6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44:19.986" v="10186" actId="14100"/>
        <pc:sldMkLst>
          <pc:docMk/>
          <pc:sldMk cId="914275617" sldId="281"/>
        </pc:sldMkLst>
        <pc:spChg chg="mo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2" creationId="{D154F28B-15F5-C5BF-D8C6-A990F234A857}"/>
          </ac:spMkLst>
        </pc:spChg>
        <pc:spChg chg="mo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3" creationId="{171ECF17-F7F6-1813-C7D9-BD8EF51EDFE6}"/>
          </ac:spMkLst>
        </pc:spChg>
        <pc:spChg chg="ad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1:26:01.202" v="7774" actId="26606"/>
          <ac:spMkLst>
            <pc:docMk/>
            <pc:sldMk cId="914275617" sldId="281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44:19.986" v="10186" actId="14100"/>
          <ac:picMkLst>
            <pc:docMk/>
            <pc:sldMk cId="914275617" sldId="281"/>
            <ac:picMk id="4" creationId="{F133BC98-89A2-4A22-14A3-BB4936F8E5BC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44:48.870" v="10188" actId="14100"/>
        <pc:sldMkLst>
          <pc:docMk/>
          <pc:sldMk cId="1237848921" sldId="282"/>
        </pc:sldMkLst>
        <pc:spChg chg="mo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2" creationId="{DD46FE99-CCB4-A3BA-0FB9-5D6D09DC8675}"/>
          </ac:spMkLst>
        </pc:spChg>
        <pc:spChg chg="mo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3" creationId="{E0D80E41-A7B4-2387-09A6-F0973BB7B4ED}"/>
          </ac:spMkLst>
        </pc:spChg>
        <pc:spChg chg="ad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1:26:05.422" v="7775" actId="26606"/>
          <ac:spMkLst>
            <pc:docMk/>
            <pc:sldMk cId="1237848921" sldId="282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44:48.870" v="10188" actId="14100"/>
          <ac:picMkLst>
            <pc:docMk/>
            <pc:sldMk cId="1237848921" sldId="282"/>
            <ac:picMk id="4" creationId="{391D0006-F654-73C1-F48E-BABE0624CDE2}"/>
          </ac:picMkLst>
        </pc:picChg>
      </pc:sldChg>
      <pc:sldChg chg="addSp delSp modSp mod setBg">
        <pc:chgData name="Zita Draper" userId="b063123c-f51f-481b-b99c-f574606c9ace" providerId="ADAL" clId="{0D0FF26C-E7C1-4148-A897-9E6DB6845076}" dt="2023-03-24T14:45:30.671" v="10190" actId="14100"/>
        <pc:sldMkLst>
          <pc:docMk/>
          <pc:sldMk cId="2179338070" sldId="283"/>
        </pc:sldMkLst>
        <pc:spChg chg="mo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2" creationId="{AC57E5E2-B07B-6F79-37BC-06DBACBB1F49}"/>
          </ac:spMkLst>
        </pc:spChg>
        <pc:spChg chg="del mo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3" creationId="{4AE0C88D-4F3A-9A10-4F2E-E362A385D839}"/>
          </ac:spMkLst>
        </pc:spChg>
        <pc:spChg chg="ad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9" creationId="{545D489D-16E1-484D-867B-144368D74B83}"/>
          </ac:spMkLst>
        </pc:spChg>
        <pc:spChg chg="ad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11" creationId="{49A496F5-B01E-4BF8-9D1E-C4E53B6F9652}"/>
          </ac:spMkLst>
        </pc:spChg>
        <pc:spChg chg="add">
          <ac:chgData name="Zita Draper" userId="b063123c-f51f-481b-b99c-f574606c9ace" providerId="ADAL" clId="{0D0FF26C-E7C1-4148-A897-9E6DB6845076}" dt="2023-03-22T11:26:10.691" v="7776" actId="26606"/>
          <ac:spMkLst>
            <pc:docMk/>
            <pc:sldMk cId="2179338070" sldId="283"/>
            <ac:spMk id="13" creationId="{6E895C8D-1379-40B8-8B1B-B6F5AEAF0A6C}"/>
          </ac:spMkLst>
        </pc:spChg>
        <pc:graphicFrameChg chg="add">
          <ac:chgData name="Zita Draper" userId="b063123c-f51f-481b-b99c-f574606c9ace" providerId="ADAL" clId="{0D0FF26C-E7C1-4148-A897-9E6DB6845076}" dt="2023-03-22T11:26:10.691" v="7776" actId="26606"/>
          <ac:graphicFrameMkLst>
            <pc:docMk/>
            <pc:sldMk cId="2179338070" sldId="283"/>
            <ac:graphicFrameMk id="5" creationId="{1332E687-40CC-C731-F21F-5622DF5AFBE4}"/>
          </ac:graphicFrameMkLst>
        </pc:graphicFrameChg>
        <pc:picChg chg="mod">
          <ac:chgData name="Zita Draper" userId="b063123c-f51f-481b-b99c-f574606c9ace" providerId="ADAL" clId="{0D0FF26C-E7C1-4148-A897-9E6DB6845076}" dt="2023-03-24T14:45:30.671" v="10190" actId="14100"/>
          <ac:picMkLst>
            <pc:docMk/>
            <pc:sldMk cId="2179338070" sldId="283"/>
            <ac:picMk id="3" creationId="{6E5D55DA-A423-2CFF-A97E-F92D79A12C5F}"/>
          </ac:picMkLst>
        </pc:picChg>
      </pc:sldChg>
      <pc:sldChg chg="del">
        <pc:chgData name="Zita Draper" userId="b063123c-f51f-481b-b99c-f574606c9ace" providerId="ADAL" clId="{0D0FF26C-E7C1-4148-A897-9E6DB6845076}" dt="2023-03-22T11:08:25.463" v="6750" actId="2696"/>
        <pc:sldMkLst>
          <pc:docMk/>
          <pc:sldMk cId="3540286233" sldId="284"/>
        </pc:sldMkLst>
      </pc:sldChg>
      <pc:sldChg chg="del">
        <pc:chgData name="Zita Draper" userId="b063123c-f51f-481b-b99c-f574606c9ace" providerId="ADAL" clId="{0D0FF26C-E7C1-4148-A897-9E6DB6845076}" dt="2023-03-22T11:08:22.566" v="6749" actId="2696"/>
        <pc:sldMkLst>
          <pc:docMk/>
          <pc:sldMk cId="3705305224" sldId="285"/>
        </pc:sldMkLst>
      </pc:sldChg>
      <pc:sldChg chg="del">
        <pc:chgData name="Zita Draper" userId="b063123c-f51f-481b-b99c-f574606c9ace" providerId="ADAL" clId="{0D0FF26C-E7C1-4148-A897-9E6DB6845076}" dt="2023-03-22T11:08:17.238" v="6747" actId="2696"/>
        <pc:sldMkLst>
          <pc:docMk/>
          <pc:sldMk cId="1933349577" sldId="286"/>
        </pc:sldMkLst>
      </pc:sldChg>
      <pc:sldChg chg="del">
        <pc:chgData name="Zita Draper" userId="b063123c-f51f-481b-b99c-f574606c9ace" providerId="ADAL" clId="{0D0FF26C-E7C1-4148-A897-9E6DB6845076}" dt="2023-03-22T11:08:18.558" v="6748" actId="2696"/>
        <pc:sldMkLst>
          <pc:docMk/>
          <pc:sldMk cId="3325412829" sldId="287"/>
        </pc:sldMkLst>
      </pc:sldChg>
      <pc:sldChg chg="del">
        <pc:chgData name="Zita Draper" userId="b063123c-f51f-481b-b99c-f574606c9ace" providerId="ADAL" clId="{0D0FF26C-E7C1-4148-A897-9E6DB6845076}" dt="2023-03-22T11:08:15.712" v="6746" actId="2696"/>
        <pc:sldMkLst>
          <pc:docMk/>
          <pc:sldMk cId="443529273" sldId="288"/>
        </pc:sldMkLst>
      </pc:sldChg>
      <pc:sldChg chg="addSp delSp modSp mod setBg modClrScheme setClrOvrMap chgLayout">
        <pc:chgData name="Zita Draper" userId="b063123c-f51f-481b-b99c-f574606c9ace" providerId="ADAL" clId="{0D0FF26C-E7C1-4148-A897-9E6DB6845076}" dt="2023-03-24T14:32:10.483" v="10164" actId="14100"/>
        <pc:sldMkLst>
          <pc:docMk/>
          <pc:sldMk cId="2270328005" sldId="289"/>
        </pc:sldMkLst>
        <pc:spChg chg="del mod ord">
          <ac:chgData name="Zita Draper" userId="b063123c-f51f-481b-b99c-f574606c9ace" providerId="ADAL" clId="{0D0FF26C-E7C1-4148-A897-9E6DB6845076}" dt="2023-03-22T11:03:36.948" v="6496" actId="700"/>
          <ac:spMkLst>
            <pc:docMk/>
            <pc:sldMk cId="2270328005" sldId="289"/>
            <ac:spMk id="2" creationId="{4E39E90D-4862-4E4F-14D9-929B85C82786}"/>
          </ac:spMkLst>
        </pc:spChg>
        <pc:spChg chg="del mod ord">
          <ac:chgData name="Zita Draper" userId="b063123c-f51f-481b-b99c-f574606c9ace" providerId="ADAL" clId="{0D0FF26C-E7C1-4148-A897-9E6DB6845076}" dt="2023-03-22T11:03:36.948" v="6496" actId="700"/>
          <ac:spMkLst>
            <pc:docMk/>
            <pc:sldMk cId="2270328005" sldId="289"/>
            <ac:spMk id="3" creationId="{F1751996-5ED1-D0FD-FB56-B1FF45417FC2}"/>
          </ac:spMkLst>
        </pc:spChg>
        <pc:spChg chg="add mod ord">
          <ac:chgData name="Zita Draper" userId="b063123c-f51f-481b-b99c-f574606c9ace" providerId="ADAL" clId="{0D0FF26C-E7C1-4148-A897-9E6DB6845076}" dt="2023-03-22T11:04:58.519" v="6521" actId="26606"/>
          <ac:spMkLst>
            <pc:docMk/>
            <pc:sldMk cId="2270328005" sldId="289"/>
            <ac:spMk id="4" creationId="{37A0D4B5-3FCF-F46E-4A88-423D4F456E3C}"/>
          </ac:spMkLst>
        </pc:spChg>
        <pc:spChg chg="add del mod ord">
          <ac:chgData name="Zita Draper" userId="b063123c-f51f-481b-b99c-f574606c9ace" providerId="ADAL" clId="{0D0FF26C-E7C1-4148-A897-9E6DB6845076}" dt="2023-03-22T11:03:47.391" v="6519" actId="478"/>
          <ac:spMkLst>
            <pc:docMk/>
            <pc:sldMk cId="2270328005" sldId="289"/>
            <ac:spMk id="5" creationId="{8449000E-83ED-6720-18E8-F51EEBEF0775}"/>
          </ac:spMkLst>
        </pc:spChg>
        <pc:spChg chg="add">
          <ac:chgData name="Zita Draper" userId="b063123c-f51f-481b-b99c-f574606c9ace" providerId="ADAL" clId="{0D0FF26C-E7C1-4148-A897-9E6DB6845076}" dt="2023-03-22T11:04:58.519" v="6521" actId="26606"/>
          <ac:spMkLst>
            <pc:docMk/>
            <pc:sldMk cId="2270328005" sldId="289"/>
            <ac:spMk id="1031" creationId="{657F69E0-C4B0-4BEC-A689-4F8D877F05D4}"/>
          </ac:spMkLst>
        </pc:spChg>
        <pc:spChg chg="add">
          <ac:chgData name="Zita Draper" userId="b063123c-f51f-481b-b99c-f574606c9ace" providerId="ADAL" clId="{0D0FF26C-E7C1-4148-A897-9E6DB6845076}" dt="2023-03-22T11:04:58.519" v="6521" actId="26606"/>
          <ac:spMkLst>
            <pc:docMk/>
            <pc:sldMk cId="2270328005" sldId="289"/>
            <ac:spMk id="1033" creationId="{9F6380B4-6A1C-481E-8408-B4E6C75B9B81}"/>
          </ac:spMkLst>
        </pc:spChg>
        <pc:picChg chg="mod">
          <ac:chgData name="Zita Draper" userId="b063123c-f51f-481b-b99c-f574606c9ace" providerId="ADAL" clId="{0D0FF26C-E7C1-4148-A897-9E6DB6845076}" dt="2023-03-24T14:32:10.483" v="10164" actId="14100"/>
          <ac:picMkLst>
            <pc:docMk/>
            <pc:sldMk cId="2270328005" sldId="289"/>
            <ac:picMk id="2" creationId="{87AA49AC-BF34-A371-EB41-1A81378D6DFC}"/>
          </ac:picMkLst>
        </pc:picChg>
        <pc:picChg chg="add mod">
          <ac:chgData name="Zita Draper" userId="b063123c-f51f-481b-b99c-f574606c9ace" providerId="ADAL" clId="{0D0FF26C-E7C1-4148-A897-9E6DB6845076}" dt="2023-03-22T11:04:58.519" v="6521" actId="26606"/>
          <ac:picMkLst>
            <pc:docMk/>
            <pc:sldMk cId="2270328005" sldId="289"/>
            <ac:picMk id="1026" creationId="{E1237646-419B-3E5A-2DFC-B9B2B8B77CE4}"/>
          </ac:picMkLst>
        </pc:picChg>
      </pc:sldChg>
      <pc:sldChg chg="addSp modSp mod setBg">
        <pc:chgData name="Zita Draper" userId="b063123c-f51f-481b-b99c-f574606c9ace" providerId="ADAL" clId="{0D0FF26C-E7C1-4148-A897-9E6DB6845076}" dt="2023-03-24T14:33:14.910" v="10166" actId="14100"/>
        <pc:sldMkLst>
          <pc:docMk/>
          <pc:sldMk cId="3881683079" sldId="290"/>
        </pc:sldMkLst>
        <pc:spChg chg="mo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2" creationId="{EF621A08-BB9F-B874-4861-BD2A1F99725F}"/>
          </ac:spMkLst>
        </pc:spChg>
        <pc:spChg chg="mo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3" creationId="{038EF31D-CDA1-EA7F-9D15-F2CEC226B4C5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8" creationId="{C2554CA6-288E-4202-BC52-2E5A8F0C0AED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12" creationId="{5B7778FC-632E-4DCA-A7CB-0D7731CCF970}"/>
          </ac:spMkLst>
        </pc:spChg>
        <pc:spChg chg="add">
          <ac:chgData name="Zita Draper" userId="b063123c-f51f-481b-b99c-f574606c9ace" providerId="ADAL" clId="{0D0FF26C-E7C1-4148-A897-9E6DB6845076}" dt="2023-03-22T11:30:51.666" v="8132" actId="26606"/>
          <ac:spMkLst>
            <pc:docMk/>
            <pc:sldMk cId="3881683079" sldId="290"/>
            <ac:spMk id="14" creationId="{FA23A907-97FB-4A8F-880A-DD77401C4296}"/>
          </ac:spMkLst>
        </pc:spChg>
        <pc:picChg chg="mod">
          <ac:chgData name="Zita Draper" userId="b063123c-f51f-481b-b99c-f574606c9ace" providerId="ADAL" clId="{0D0FF26C-E7C1-4148-A897-9E6DB6845076}" dt="2023-03-24T14:33:14.910" v="10166" actId="14100"/>
          <ac:picMkLst>
            <pc:docMk/>
            <pc:sldMk cId="3881683079" sldId="290"/>
            <ac:picMk id="4" creationId="{B600852D-6E43-7C0E-CC0A-98597345F835}"/>
          </ac:picMkLst>
        </pc:picChg>
      </pc:sldChg>
      <pc:sldChg chg="addSp delSp modSp mod setBg delAnim modAnim">
        <pc:chgData name="Zita Draper" userId="b063123c-f51f-481b-b99c-f574606c9ace" providerId="ADAL" clId="{0D0FF26C-E7C1-4148-A897-9E6DB6845076}" dt="2023-03-24T14:34:02.728" v="10168" actId="478"/>
        <pc:sldMkLst>
          <pc:docMk/>
          <pc:sldMk cId="2667524068" sldId="291"/>
        </pc:sldMkLst>
        <pc:spChg chg="mo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2" creationId="{49BFF5CA-931E-17BB-6383-C2C197B8CCF1}"/>
          </ac:spMkLst>
        </pc:spChg>
        <pc:spChg chg="mo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3" creationId="{3E8FC2BA-ED82-B2F0-3110-2F3F3D893FC9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8" creationId="{C2554CA6-288E-4202-BC52-2E5A8F0C0AED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12" creationId="{5B7778FC-632E-4DCA-A7CB-0D7731CCF970}"/>
          </ac:spMkLst>
        </pc:spChg>
        <pc:spChg chg="add">
          <ac:chgData name="Zita Draper" userId="b063123c-f51f-481b-b99c-f574606c9ace" providerId="ADAL" clId="{0D0FF26C-E7C1-4148-A897-9E6DB6845076}" dt="2023-03-22T11:30:48.231" v="8131" actId="26606"/>
          <ac:spMkLst>
            <pc:docMk/>
            <pc:sldMk cId="2667524068" sldId="291"/>
            <ac:spMk id="14" creationId="{FA23A907-97FB-4A8F-880A-DD77401C4296}"/>
          </ac:spMkLst>
        </pc:spChg>
        <pc:picChg chg="del">
          <ac:chgData name="Zita Draper" userId="b063123c-f51f-481b-b99c-f574606c9ace" providerId="ADAL" clId="{0D0FF26C-E7C1-4148-A897-9E6DB6845076}" dt="2023-03-24T14:34:02.728" v="10168" actId="478"/>
          <ac:picMkLst>
            <pc:docMk/>
            <pc:sldMk cId="2667524068" sldId="291"/>
            <ac:picMk id="4" creationId="{3A34A76D-E12C-9A5A-BBCB-8535E11F001C}"/>
          </ac:picMkLst>
        </pc:picChg>
        <pc:picChg chg="add mod">
          <ac:chgData name="Zita Draper" userId="b063123c-f51f-481b-b99c-f574606c9ace" providerId="ADAL" clId="{0D0FF26C-E7C1-4148-A897-9E6DB6845076}" dt="2023-03-24T14:33:57.770" v="10167" actId="571"/>
          <ac:picMkLst>
            <pc:docMk/>
            <pc:sldMk cId="2667524068" sldId="291"/>
            <ac:picMk id="5" creationId="{9A61984E-3037-B8B6-C040-BD629CBCC304}"/>
          </ac:picMkLst>
        </pc:picChg>
      </pc:sldChg>
      <pc:sldChg chg="addSp delSp modSp mod setBg modClrScheme chgLayout">
        <pc:chgData name="Zita Draper" userId="b063123c-f51f-481b-b99c-f574606c9ace" providerId="ADAL" clId="{0D0FF26C-E7C1-4148-A897-9E6DB6845076}" dt="2023-03-24T14:35:03.678" v="10172" actId="14100"/>
        <pc:sldMkLst>
          <pc:docMk/>
          <pc:sldMk cId="3535266215" sldId="292"/>
        </pc:sldMkLst>
        <pc:spChg chg="del mod ord">
          <ac:chgData name="Zita Draper" userId="b063123c-f51f-481b-b99c-f574606c9ace" providerId="ADAL" clId="{0D0FF26C-E7C1-4148-A897-9E6DB6845076}" dt="2023-03-22T09:58:02.944" v="1838" actId="700"/>
          <ac:spMkLst>
            <pc:docMk/>
            <pc:sldMk cId="3535266215" sldId="292"/>
            <ac:spMk id="2" creationId="{EBBB9D4B-7756-FB1C-C51B-279A87E8C6DC}"/>
          </ac:spMkLst>
        </pc:spChg>
        <pc:spChg chg="del mod ord">
          <ac:chgData name="Zita Draper" userId="b063123c-f51f-481b-b99c-f574606c9ace" providerId="ADAL" clId="{0D0FF26C-E7C1-4148-A897-9E6DB6845076}" dt="2023-03-22T09:58:02.944" v="1838" actId="700"/>
          <ac:spMkLst>
            <pc:docMk/>
            <pc:sldMk cId="3535266215" sldId="292"/>
            <ac:spMk id="3" creationId="{30D7B852-4183-1C7F-A540-2801B10D53D5}"/>
          </ac:spMkLst>
        </pc:spChg>
        <pc:spChg chg="add mod ord">
          <ac:chgData name="Zita Draper" userId="b063123c-f51f-481b-b99c-f574606c9ace" providerId="ADAL" clId="{0D0FF26C-E7C1-4148-A897-9E6DB6845076}" dt="2023-03-22T09:58:57.031" v="1870" actId="313"/>
          <ac:spMkLst>
            <pc:docMk/>
            <pc:sldMk cId="3535266215" sldId="292"/>
            <ac:spMk id="4" creationId="{7453AF48-D280-E6E7-7183-BD28B800736A}"/>
          </ac:spMkLst>
        </pc:spChg>
        <pc:spChg chg="add del mod ord">
          <ac:chgData name="Zita Draper" userId="b063123c-f51f-481b-b99c-f574606c9ace" providerId="ADAL" clId="{0D0FF26C-E7C1-4148-A897-9E6DB6845076}" dt="2023-03-22T09:58:17.564" v="1867" actId="478"/>
          <ac:spMkLst>
            <pc:docMk/>
            <pc:sldMk cId="3535266215" sldId="292"/>
            <ac:spMk id="5" creationId="{508DA018-24CB-0D7A-25DA-6D60149749BC}"/>
          </ac:spMkLst>
        </pc:spChg>
        <pc:spChg chg="add">
          <ac:chgData name="Zita Draper" userId="b063123c-f51f-481b-b99c-f574606c9ace" providerId="ADAL" clId="{0D0FF26C-E7C1-4148-A897-9E6DB6845076}" dt="2023-03-22T09:58:51.450" v="1868" actId="26606"/>
          <ac:spMkLst>
            <pc:docMk/>
            <pc:sldMk cId="3535266215" sldId="292"/>
            <ac:spMk id="10" creationId="{B4916930-E76E-4100-9DCF-4981566A372A}"/>
          </ac:spMkLst>
        </pc:spChg>
        <pc:picChg chg="mod">
          <ac:chgData name="Zita Draper" userId="b063123c-f51f-481b-b99c-f574606c9ace" providerId="ADAL" clId="{0D0FF26C-E7C1-4148-A897-9E6DB6845076}" dt="2023-03-24T14:35:03.678" v="10172" actId="14100"/>
          <ac:picMkLst>
            <pc:docMk/>
            <pc:sldMk cId="3535266215" sldId="292"/>
            <ac:picMk id="2" creationId="{C799E471-D98D-F231-F63A-ADC60CBC9552}"/>
          </ac:picMkLst>
        </pc:picChg>
        <pc:picChg chg="add">
          <ac:chgData name="Zita Draper" userId="b063123c-f51f-481b-b99c-f574606c9ace" providerId="ADAL" clId="{0D0FF26C-E7C1-4148-A897-9E6DB6845076}" dt="2023-03-22T09:58:51.450" v="1868" actId="26606"/>
          <ac:picMkLst>
            <pc:docMk/>
            <pc:sldMk cId="3535266215" sldId="292"/>
            <ac:picMk id="6" creationId="{92ED7421-4108-809C-CA14-679D4EE3379D}"/>
          </ac:picMkLst>
        </pc:picChg>
      </pc:sldChg>
      <pc:sldChg chg="addSp delSp modSp mod setBg modClrScheme setClrOvrMap chgLayout">
        <pc:chgData name="Zita Draper" userId="b063123c-f51f-481b-b99c-f574606c9ace" providerId="ADAL" clId="{0D0FF26C-E7C1-4148-A897-9E6DB6845076}" dt="2023-03-24T14:52:11.046" v="10211" actId="14100"/>
        <pc:sldMkLst>
          <pc:docMk/>
          <pc:sldMk cId="1391252414" sldId="293"/>
        </pc:sldMkLst>
        <pc:spChg chg="del mod ord">
          <ac:chgData name="Zita Draper" userId="b063123c-f51f-481b-b99c-f574606c9ace" providerId="ADAL" clId="{0D0FF26C-E7C1-4148-A897-9E6DB6845076}" dt="2023-03-15T18:01:13.392" v="0" actId="700"/>
          <ac:spMkLst>
            <pc:docMk/>
            <pc:sldMk cId="1391252414" sldId="293"/>
            <ac:spMk id="2" creationId="{3A75E1B1-7D3C-659C-96D5-F0CEF6EBAD2C}"/>
          </ac:spMkLst>
        </pc:spChg>
        <pc:spChg chg="del mod ord">
          <ac:chgData name="Zita Draper" userId="b063123c-f51f-481b-b99c-f574606c9ace" providerId="ADAL" clId="{0D0FF26C-E7C1-4148-A897-9E6DB6845076}" dt="2023-03-15T18:01:13.392" v="0" actId="700"/>
          <ac:spMkLst>
            <pc:docMk/>
            <pc:sldMk cId="1391252414" sldId="293"/>
            <ac:spMk id="3" creationId="{973DC451-1EB7-6D49-498B-7C4AFF74A7E9}"/>
          </ac:spMkLst>
        </pc:spChg>
        <pc:spChg chg="add mod ord">
          <ac:chgData name="Zita Draper" userId="b063123c-f51f-481b-b99c-f574606c9ace" providerId="ADAL" clId="{0D0FF26C-E7C1-4148-A897-9E6DB6845076}" dt="2023-03-15T18:02:11.389" v="23" actId="122"/>
          <ac:spMkLst>
            <pc:docMk/>
            <pc:sldMk cId="1391252414" sldId="293"/>
            <ac:spMk id="4" creationId="{56CA1993-01A8-4DEC-AC01-47E9ACC28217}"/>
          </ac:spMkLst>
        </pc:spChg>
        <pc:spChg chg="add del mod ord">
          <ac:chgData name="Zita Draper" userId="b063123c-f51f-481b-b99c-f574606c9ace" providerId="ADAL" clId="{0D0FF26C-E7C1-4148-A897-9E6DB6845076}" dt="2023-03-15T18:01:20.769" v="16" actId="478"/>
          <ac:spMkLst>
            <pc:docMk/>
            <pc:sldMk cId="1391252414" sldId="293"/>
            <ac:spMk id="5" creationId="{DCAFD255-A7FD-008C-622A-5241CCA041BC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0" creationId="{0671A8AE-40A1-4631-A6B8-581AFF065482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2" creationId="{AB58EF07-17C2-48CF-ABB0-EEF1F17CB8F0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4" creationId="{AF2F604E-43BE-4DC3-B983-E071523364F8}"/>
          </ac:spMkLst>
        </pc:spChg>
        <pc:spChg chg="add">
          <ac:chgData name="Zita Draper" userId="b063123c-f51f-481b-b99c-f574606c9ace" providerId="ADAL" clId="{0D0FF26C-E7C1-4148-A897-9E6DB6845076}" dt="2023-03-15T18:01:44.158" v="17" actId="26606"/>
          <ac:spMkLst>
            <pc:docMk/>
            <pc:sldMk cId="1391252414" sldId="293"/>
            <ac:spMk id="16" creationId="{08C9B587-E65E-4B52-B37C-ABEBB6E87928}"/>
          </ac:spMkLst>
        </pc:spChg>
        <pc:picChg chg="mod">
          <ac:chgData name="Zita Draper" userId="b063123c-f51f-481b-b99c-f574606c9ace" providerId="ADAL" clId="{0D0FF26C-E7C1-4148-A897-9E6DB6845076}" dt="2023-03-24T14:52:11.046" v="10211" actId="14100"/>
          <ac:picMkLst>
            <pc:docMk/>
            <pc:sldMk cId="1391252414" sldId="293"/>
            <ac:picMk id="2" creationId="{C90E20DD-B8ED-4848-88E7-8D49B69007E4}"/>
          </ac:picMkLst>
        </pc:picChg>
        <pc:picChg chg="add">
          <ac:chgData name="Zita Draper" userId="b063123c-f51f-481b-b99c-f574606c9ace" providerId="ADAL" clId="{0D0FF26C-E7C1-4148-A897-9E6DB6845076}" dt="2023-03-15T18:01:44.158" v="17" actId="26606"/>
          <ac:picMkLst>
            <pc:docMk/>
            <pc:sldMk cId="1391252414" sldId="293"/>
            <ac:picMk id="6" creationId="{9294C144-AA16-C808-83B4-7D3E102277E3}"/>
          </ac:picMkLst>
        </pc:picChg>
      </pc:sldChg>
      <pc:sldChg chg="addSp delSp modSp mod setBg">
        <pc:chgData name="Zita Draper" userId="b063123c-f51f-481b-b99c-f574606c9ace" providerId="ADAL" clId="{0D0FF26C-E7C1-4148-A897-9E6DB6845076}" dt="2023-03-24T14:52:51.896" v="10222" actId="14100"/>
        <pc:sldMkLst>
          <pc:docMk/>
          <pc:sldMk cId="2137966027" sldId="294"/>
        </pc:sldMkLst>
        <pc:spChg chg="mod">
          <ac:chgData name="Zita Draper" userId="b063123c-f51f-481b-b99c-f574606c9ace" providerId="ADAL" clId="{0D0FF26C-E7C1-4148-A897-9E6DB6845076}" dt="2023-03-22T09:44:33.250" v="597" actId="122"/>
          <ac:spMkLst>
            <pc:docMk/>
            <pc:sldMk cId="2137966027" sldId="294"/>
            <ac:spMk id="2" creationId="{E274A488-0160-3E8B-DB22-CAAD3E4CD973}"/>
          </ac:spMkLst>
        </pc:spChg>
        <pc:spChg chg="mod ord">
          <ac:chgData name="Zita Draper" userId="b063123c-f51f-481b-b99c-f574606c9ace" providerId="ADAL" clId="{0D0FF26C-E7C1-4148-A897-9E6DB6845076}" dt="2023-03-24T14:52:42.690" v="10220" actId="20577"/>
          <ac:spMkLst>
            <pc:docMk/>
            <pc:sldMk cId="2137966027" sldId="294"/>
            <ac:spMk id="3" creationId="{3ADC0ED9-CD37-D5A2-2AC0-3F93E4CF00CB}"/>
          </ac:spMkLst>
        </pc:spChg>
        <pc:spChg chg="add del">
          <ac:chgData name="Zita Draper" userId="b063123c-f51f-481b-b99c-f574606c9ace" providerId="ADAL" clId="{0D0FF26C-E7C1-4148-A897-9E6DB6845076}" dt="2023-03-22T09:44:25.852" v="590" actId="26606"/>
          <ac:spMkLst>
            <pc:docMk/>
            <pc:sldMk cId="2137966027" sldId="294"/>
            <ac:spMk id="9" creationId="{F13C74B1-5B17-4795-BED0-7140497B445A}"/>
          </ac:spMkLst>
        </pc:spChg>
        <pc:spChg chg="add del">
          <ac:chgData name="Zita Draper" userId="b063123c-f51f-481b-b99c-f574606c9ace" providerId="ADAL" clId="{0D0FF26C-E7C1-4148-A897-9E6DB6845076}" dt="2023-03-22T09:44:25.852" v="590" actId="26606"/>
          <ac:spMkLst>
            <pc:docMk/>
            <pc:sldMk cId="2137966027" sldId="294"/>
            <ac:spMk id="11" creationId="{D4974D33-8DC5-464E-8C6D-BE58F0669C17}"/>
          </ac:spMkLst>
        </pc:spChg>
        <pc:spChg chg="add">
          <ac:chgData name="Zita Draper" userId="b063123c-f51f-481b-b99c-f574606c9ace" providerId="ADAL" clId="{0D0FF26C-E7C1-4148-A897-9E6DB6845076}" dt="2023-03-22T09:44:25.852" v="590" actId="26606"/>
          <ac:spMkLst>
            <pc:docMk/>
            <pc:sldMk cId="2137966027" sldId="294"/>
            <ac:spMk id="16" creationId="{79BB35BC-D5C2-4C8B-A22A-A71E6191913B}"/>
          </ac:spMkLst>
        </pc:spChg>
        <pc:picChg chg="add mod">
          <ac:chgData name="Zita Draper" userId="b063123c-f51f-481b-b99c-f574606c9ace" providerId="ADAL" clId="{0D0FF26C-E7C1-4148-A897-9E6DB6845076}" dt="2023-03-22T09:44:30.702" v="591" actId="27614"/>
          <ac:picMkLst>
            <pc:docMk/>
            <pc:sldMk cId="2137966027" sldId="294"/>
            <ac:picMk id="4" creationId="{CB5FA9E0-14EA-BC78-3F5B-B5E9D996D7BD}"/>
          </ac:picMkLst>
        </pc:picChg>
        <pc:picChg chg="add del">
          <ac:chgData name="Zita Draper" userId="b063123c-f51f-481b-b99c-f574606c9ace" providerId="ADAL" clId="{0D0FF26C-E7C1-4148-A897-9E6DB6845076}" dt="2023-03-22T09:44:17.355" v="587" actId="478"/>
          <ac:picMkLst>
            <pc:docMk/>
            <pc:sldMk cId="2137966027" sldId="294"/>
            <ac:picMk id="5" creationId="{860C2286-8C76-75C9-2C49-18C425B7A237}"/>
          </ac:picMkLst>
        </pc:picChg>
        <pc:picChg chg="mod">
          <ac:chgData name="Zita Draper" userId="b063123c-f51f-481b-b99c-f574606c9ace" providerId="ADAL" clId="{0D0FF26C-E7C1-4148-A897-9E6DB6845076}" dt="2023-03-24T14:52:51.896" v="10222" actId="14100"/>
          <ac:picMkLst>
            <pc:docMk/>
            <pc:sldMk cId="2137966027" sldId="294"/>
            <ac:picMk id="5" creationId="{ED88B0A6-DA5A-2761-C6A6-1BB80EA41F19}"/>
          </ac:picMkLst>
        </pc:picChg>
      </pc:sldChg>
      <pc:sldChg chg="del">
        <pc:chgData name="Zita Draper" userId="b063123c-f51f-481b-b99c-f574606c9ace" providerId="ADAL" clId="{0D0FF26C-E7C1-4148-A897-9E6DB6845076}" dt="2023-03-22T11:16:53.398" v="7193" actId="2696"/>
        <pc:sldMkLst>
          <pc:docMk/>
          <pc:sldMk cId="2814502811" sldId="298"/>
        </pc:sldMkLst>
      </pc:sldChg>
      <pc:sldChg chg="modSp mod">
        <pc:chgData name="Zita Draper" userId="b063123c-f51f-481b-b99c-f574606c9ace" providerId="ADAL" clId="{0D0FF26C-E7C1-4148-A897-9E6DB6845076}" dt="2023-03-24T13:26:37.402" v="10104" actId="14100"/>
        <pc:sldMkLst>
          <pc:docMk/>
          <pc:sldMk cId="3013017488" sldId="299"/>
        </pc:sldMkLst>
        <pc:picChg chg="mod">
          <ac:chgData name="Zita Draper" userId="b063123c-f51f-481b-b99c-f574606c9ace" providerId="ADAL" clId="{0D0FF26C-E7C1-4148-A897-9E6DB6845076}" dt="2023-03-24T13:26:37.402" v="10104" actId="14100"/>
          <ac:picMkLst>
            <pc:docMk/>
            <pc:sldMk cId="3013017488" sldId="299"/>
            <ac:picMk id="4" creationId="{D64D9504-388B-CA5F-F624-BFF5089F45C3}"/>
          </ac:picMkLst>
        </pc:picChg>
      </pc:sldChg>
      <pc:sldChg chg="modSp mod">
        <pc:chgData name="Zita Draper" userId="b063123c-f51f-481b-b99c-f574606c9ace" providerId="ADAL" clId="{0D0FF26C-E7C1-4148-A897-9E6DB6845076}" dt="2023-03-24T13:42:51.029" v="10128" actId="14100"/>
        <pc:sldMkLst>
          <pc:docMk/>
          <pc:sldMk cId="2071771863" sldId="300"/>
        </pc:sldMkLst>
        <pc:picChg chg="mod">
          <ac:chgData name="Zita Draper" userId="b063123c-f51f-481b-b99c-f574606c9ace" providerId="ADAL" clId="{0D0FF26C-E7C1-4148-A897-9E6DB6845076}" dt="2023-03-24T13:42:51.029" v="10128" actId="14100"/>
          <ac:picMkLst>
            <pc:docMk/>
            <pc:sldMk cId="2071771863" sldId="300"/>
            <ac:picMk id="3" creationId="{BD69B26D-2588-E18E-F3EB-6582D6256C54}"/>
          </ac:picMkLst>
        </pc:picChg>
      </pc:sldChg>
      <pc:sldChg chg="modSp mod">
        <pc:chgData name="Zita Draper" userId="b063123c-f51f-481b-b99c-f574606c9ace" providerId="ADAL" clId="{0D0FF26C-E7C1-4148-A897-9E6DB6845076}" dt="2023-03-24T13:51:55.206" v="10149" actId="14100"/>
        <pc:sldMkLst>
          <pc:docMk/>
          <pc:sldMk cId="3082088065" sldId="301"/>
        </pc:sldMkLst>
        <pc:picChg chg="mod">
          <ac:chgData name="Zita Draper" userId="b063123c-f51f-481b-b99c-f574606c9ace" providerId="ADAL" clId="{0D0FF26C-E7C1-4148-A897-9E6DB6845076}" dt="2023-03-24T13:51:55.206" v="10149" actId="14100"/>
          <ac:picMkLst>
            <pc:docMk/>
            <pc:sldMk cId="3082088065" sldId="301"/>
            <ac:picMk id="2" creationId="{6C14ACF1-5719-5F78-668D-B516D0415CFA}"/>
          </ac:picMkLst>
        </pc:picChg>
      </pc:sldChg>
      <pc:sldChg chg="modSp mod">
        <pc:chgData name="Zita Draper" userId="b063123c-f51f-481b-b99c-f574606c9ace" providerId="ADAL" clId="{0D0FF26C-E7C1-4148-A897-9E6DB6845076}" dt="2023-03-24T13:41:32.271" v="10126" actId="14100"/>
        <pc:sldMkLst>
          <pc:docMk/>
          <pc:sldMk cId="1808140035" sldId="302"/>
        </pc:sldMkLst>
        <pc:picChg chg="mod">
          <ac:chgData name="Zita Draper" userId="b063123c-f51f-481b-b99c-f574606c9ace" providerId="ADAL" clId="{0D0FF26C-E7C1-4148-A897-9E6DB6845076}" dt="2023-03-24T13:41:32.271" v="10126" actId="14100"/>
          <ac:picMkLst>
            <pc:docMk/>
            <pc:sldMk cId="1808140035" sldId="302"/>
            <ac:picMk id="2" creationId="{B4BE1E14-5DDA-F384-50FC-18E58586B677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53:32.268" v="10224" actId="14100"/>
        <pc:sldMkLst>
          <pc:docMk/>
          <pc:sldMk cId="1674764791" sldId="303"/>
        </pc:sldMkLst>
        <pc:spChg chg="mo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2" creationId="{0EABD246-2383-46CE-3201-23C7A4D4BCB5}"/>
          </ac:spMkLst>
        </pc:spChg>
        <pc:spChg chg="mo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3" creationId="{E1DCCB06-70E3-7BC5-CBD4-2DE16A9087EA}"/>
          </ac:spMkLst>
        </pc:spChg>
        <pc:spChg chg="ad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09:37:30.020" v="507" actId="26606"/>
          <ac:spMkLst>
            <pc:docMk/>
            <pc:sldMk cId="1674764791" sldId="303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53:32.268" v="10224" actId="14100"/>
          <ac:picMkLst>
            <pc:docMk/>
            <pc:sldMk cId="1674764791" sldId="303"/>
            <ac:picMk id="4" creationId="{B38A0ED6-4877-028D-2D03-2AE9DFA5D4FE}"/>
          </ac:picMkLst>
        </pc:picChg>
      </pc:sldChg>
      <pc:sldChg chg="addSp delSp modSp new mod">
        <pc:chgData name="Zita Draper" userId="b063123c-f51f-481b-b99c-f574606c9ace" providerId="ADAL" clId="{0D0FF26C-E7C1-4148-A897-9E6DB6845076}" dt="2023-03-24T14:55:04.599" v="10226" actId="14100"/>
        <pc:sldMkLst>
          <pc:docMk/>
          <pc:sldMk cId="1890532386" sldId="304"/>
        </pc:sldMkLst>
        <pc:spChg chg="mod">
          <ac:chgData name="Zita Draper" userId="b063123c-f51f-481b-b99c-f574606c9ace" providerId="ADAL" clId="{0D0FF26C-E7C1-4148-A897-9E6DB6845076}" dt="2023-03-22T09:38:35.791" v="567" actId="122"/>
          <ac:spMkLst>
            <pc:docMk/>
            <pc:sldMk cId="1890532386" sldId="304"/>
            <ac:spMk id="2" creationId="{3C03C32D-FD27-5C31-5A3B-8F1F527E5EDA}"/>
          </ac:spMkLst>
        </pc:spChg>
        <pc:spChg chg="del mod">
          <ac:chgData name="Zita Draper" userId="b063123c-f51f-481b-b99c-f574606c9ace" providerId="ADAL" clId="{0D0FF26C-E7C1-4148-A897-9E6DB6845076}" dt="2023-03-22T09:59:14.428" v="1871" actId="26606"/>
          <ac:spMkLst>
            <pc:docMk/>
            <pc:sldMk cId="1890532386" sldId="304"/>
            <ac:spMk id="3" creationId="{A104F90C-99D4-7C8D-7180-2E5CC7AD09EC}"/>
          </ac:spMkLst>
        </pc:spChg>
        <pc:graphicFrameChg chg="add">
          <ac:chgData name="Zita Draper" userId="b063123c-f51f-481b-b99c-f574606c9ace" providerId="ADAL" clId="{0D0FF26C-E7C1-4148-A897-9E6DB6845076}" dt="2023-03-22T09:59:14.428" v="1871" actId="26606"/>
          <ac:graphicFrameMkLst>
            <pc:docMk/>
            <pc:sldMk cId="1890532386" sldId="304"/>
            <ac:graphicFrameMk id="5" creationId="{6660FCCF-8E87-04AC-BB23-C8DB2447EDF4}"/>
          </ac:graphicFrameMkLst>
        </pc:graphicFrameChg>
        <pc:picChg chg="mod">
          <ac:chgData name="Zita Draper" userId="b063123c-f51f-481b-b99c-f574606c9ace" providerId="ADAL" clId="{0D0FF26C-E7C1-4148-A897-9E6DB6845076}" dt="2023-03-24T14:55:04.599" v="10226" actId="14100"/>
          <ac:picMkLst>
            <pc:docMk/>
            <pc:sldMk cId="1890532386" sldId="304"/>
            <ac:picMk id="3" creationId="{A861A247-0562-D7EC-3F52-4981AB09C6B5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55:59.738" v="10228" actId="14100"/>
        <pc:sldMkLst>
          <pc:docMk/>
          <pc:sldMk cId="3511559738" sldId="305"/>
        </pc:sldMkLst>
        <pc:spChg chg="mo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2" creationId="{42E16308-ABDE-853A-072A-09F703E0D9C9}"/>
          </ac:spMkLst>
        </pc:spChg>
        <pc:spChg chg="mo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3" creationId="{75B6A360-9274-F71D-5EDD-577F2B098711}"/>
          </ac:spMkLst>
        </pc:spChg>
        <pc:spChg chg="ad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09:59:22.637" v="1872" actId="26606"/>
          <ac:spMkLst>
            <pc:docMk/>
            <pc:sldMk cId="3511559738" sldId="305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55:59.738" v="10228" actId="14100"/>
          <ac:picMkLst>
            <pc:docMk/>
            <pc:sldMk cId="3511559738" sldId="305"/>
            <ac:picMk id="4" creationId="{CB49308A-EBAD-40B5-6B0E-2D785C892C53}"/>
          </ac:picMkLst>
        </pc:picChg>
      </pc:sldChg>
      <pc:sldChg chg="addSp delSp modSp new mod">
        <pc:chgData name="Zita Draper" userId="b063123c-f51f-481b-b99c-f574606c9ace" providerId="ADAL" clId="{0D0FF26C-E7C1-4148-A897-9E6DB6845076}" dt="2023-03-24T14:57:04.903" v="10230" actId="14100"/>
        <pc:sldMkLst>
          <pc:docMk/>
          <pc:sldMk cId="3880062359" sldId="306"/>
        </pc:sldMkLst>
        <pc:spChg chg="mod">
          <ac:chgData name="Zita Draper" userId="b063123c-f51f-481b-b99c-f574606c9ace" providerId="ADAL" clId="{0D0FF26C-E7C1-4148-A897-9E6DB6845076}" dt="2023-03-22T09:53:23.790" v="1437" actId="122"/>
          <ac:spMkLst>
            <pc:docMk/>
            <pc:sldMk cId="3880062359" sldId="306"/>
            <ac:spMk id="2" creationId="{22D0762C-DE21-D771-39C7-672BEF7BFFF5}"/>
          </ac:spMkLst>
        </pc:spChg>
        <pc:spChg chg="del mod">
          <ac:chgData name="Zita Draper" userId="b063123c-f51f-481b-b99c-f574606c9ace" providerId="ADAL" clId="{0D0FF26C-E7C1-4148-A897-9E6DB6845076}" dt="2023-03-22T09:59:32.405" v="1873" actId="26606"/>
          <ac:spMkLst>
            <pc:docMk/>
            <pc:sldMk cId="3880062359" sldId="306"/>
            <ac:spMk id="3" creationId="{0C8772FB-4B84-4EE5-4917-9263B1D6EA28}"/>
          </ac:spMkLst>
        </pc:spChg>
        <pc:graphicFrameChg chg="add">
          <ac:chgData name="Zita Draper" userId="b063123c-f51f-481b-b99c-f574606c9ace" providerId="ADAL" clId="{0D0FF26C-E7C1-4148-A897-9E6DB6845076}" dt="2023-03-22T09:59:32.405" v="1873" actId="26606"/>
          <ac:graphicFrameMkLst>
            <pc:docMk/>
            <pc:sldMk cId="3880062359" sldId="306"/>
            <ac:graphicFrameMk id="5" creationId="{68CFF13D-D9BE-EBC7-D129-18D05B7C607A}"/>
          </ac:graphicFrameMkLst>
        </pc:graphicFrameChg>
        <pc:picChg chg="mod">
          <ac:chgData name="Zita Draper" userId="b063123c-f51f-481b-b99c-f574606c9ace" providerId="ADAL" clId="{0D0FF26C-E7C1-4148-A897-9E6DB6845076}" dt="2023-03-24T14:57:04.903" v="10230" actId="14100"/>
          <ac:picMkLst>
            <pc:docMk/>
            <pc:sldMk cId="3880062359" sldId="306"/>
            <ac:picMk id="3" creationId="{47838BA8-2A35-E3CB-25DC-E16A7F74C2EF}"/>
          </ac:picMkLst>
        </pc:picChg>
      </pc:sldChg>
      <pc:sldChg chg="new del">
        <pc:chgData name="Zita Draper" userId="b063123c-f51f-481b-b99c-f574606c9ace" providerId="ADAL" clId="{0D0FF26C-E7C1-4148-A897-9E6DB6845076}" dt="2023-03-22T11:16:32.518" v="7186" actId="2696"/>
        <pc:sldMkLst>
          <pc:docMk/>
          <pc:sldMk cId="4135757539" sldId="307"/>
        </pc:sldMkLst>
      </pc:sldChg>
      <pc:sldChg chg="new del">
        <pc:chgData name="Zita Draper" userId="b063123c-f51f-481b-b99c-f574606c9ace" providerId="ADAL" clId="{0D0FF26C-E7C1-4148-A897-9E6DB6845076}" dt="2023-03-22T09:42:38.072" v="574" actId="2696"/>
        <pc:sldMkLst>
          <pc:docMk/>
          <pc:sldMk cId="929653720" sldId="308"/>
        </pc:sldMkLst>
      </pc:sldChg>
      <pc:sldChg chg="new del">
        <pc:chgData name="Zita Draper" userId="b063123c-f51f-481b-b99c-f574606c9ace" providerId="ADAL" clId="{0D0FF26C-E7C1-4148-A897-9E6DB6845076}" dt="2023-03-22T09:42:18.604" v="570" actId="2696"/>
        <pc:sldMkLst>
          <pc:docMk/>
          <pc:sldMk cId="808060575" sldId="309"/>
        </pc:sldMkLst>
      </pc:sldChg>
      <pc:sldChg chg="new del">
        <pc:chgData name="Zita Draper" userId="b063123c-f51f-481b-b99c-f574606c9ace" providerId="ADAL" clId="{0D0FF26C-E7C1-4148-A897-9E6DB6845076}" dt="2023-03-22T09:42:48.222" v="577" actId="2696"/>
        <pc:sldMkLst>
          <pc:docMk/>
          <pc:sldMk cId="3079221004" sldId="310"/>
        </pc:sldMkLst>
      </pc:sldChg>
      <pc:sldChg chg="modSp new mod">
        <pc:chgData name="Zita Draper" userId="b063123c-f51f-481b-b99c-f574606c9ace" providerId="ADAL" clId="{0D0FF26C-E7C1-4148-A897-9E6DB6845076}" dt="2023-03-24T14:47:04.094" v="10195" actId="1076"/>
        <pc:sldMkLst>
          <pc:docMk/>
          <pc:sldMk cId="3046114179" sldId="311"/>
        </pc:sldMkLst>
        <pc:spChg chg="mod">
          <ac:chgData name="Zita Draper" userId="b063123c-f51f-481b-b99c-f574606c9ace" providerId="ADAL" clId="{0D0FF26C-E7C1-4148-A897-9E6DB6845076}" dt="2023-03-22T09:47:51.362" v="786" actId="122"/>
          <ac:spMkLst>
            <pc:docMk/>
            <pc:sldMk cId="3046114179" sldId="311"/>
            <ac:spMk id="2" creationId="{5F06C5C8-F159-1604-8AAF-DFEBB8C71A1E}"/>
          </ac:spMkLst>
        </pc:spChg>
        <pc:spChg chg="mod">
          <ac:chgData name="Zita Draper" userId="b063123c-f51f-481b-b99c-f574606c9ace" providerId="ADAL" clId="{0D0FF26C-E7C1-4148-A897-9E6DB6845076}" dt="2023-03-22T09:49:32.917" v="1089" actId="20577"/>
          <ac:spMkLst>
            <pc:docMk/>
            <pc:sldMk cId="3046114179" sldId="311"/>
            <ac:spMk id="3" creationId="{7A43BD35-E434-0493-69DD-4DFFEDD28FB5}"/>
          </ac:spMkLst>
        </pc:spChg>
        <pc:picChg chg="mod">
          <ac:chgData name="Zita Draper" userId="b063123c-f51f-481b-b99c-f574606c9ace" providerId="ADAL" clId="{0D0FF26C-E7C1-4148-A897-9E6DB6845076}" dt="2023-03-24T14:47:04.094" v="10195" actId="1076"/>
          <ac:picMkLst>
            <pc:docMk/>
            <pc:sldMk cId="3046114179" sldId="311"/>
            <ac:picMk id="4" creationId="{E0676FAE-955D-B60C-4B39-E11CF804E57A}"/>
          </ac:picMkLst>
        </pc:picChg>
      </pc:sldChg>
      <pc:sldChg chg="new del">
        <pc:chgData name="Zita Draper" userId="b063123c-f51f-481b-b99c-f574606c9ace" providerId="ADAL" clId="{0D0FF26C-E7C1-4148-A897-9E6DB6845076}" dt="2023-03-22T11:16:54.882" v="7194" actId="2696"/>
        <pc:sldMkLst>
          <pc:docMk/>
          <pc:sldMk cId="4252374944" sldId="312"/>
        </pc:sldMkLst>
      </pc:sldChg>
      <pc:sldChg chg="new del">
        <pc:chgData name="Zita Draper" userId="b063123c-f51f-481b-b99c-f574606c9ace" providerId="ADAL" clId="{0D0FF26C-E7C1-4148-A897-9E6DB6845076}" dt="2023-03-22T11:16:55.517" v="7195" actId="2696"/>
        <pc:sldMkLst>
          <pc:docMk/>
          <pc:sldMk cId="2067792110" sldId="313"/>
        </pc:sldMkLst>
      </pc:sldChg>
      <pc:sldChg chg="addSp delSp modSp new mod setBg">
        <pc:chgData name="Zita Draper" userId="b063123c-f51f-481b-b99c-f574606c9ace" providerId="ADAL" clId="{0D0FF26C-E7C1-4148-A897-9E6DB6845076}" dt="2023-03-24T13:27:43.181" v="10106" actId="14100"/>
        <pc:sldMkLst>
          <pc:docMk/>
          <pc:sldMk cId="3090217693" sldId="314"/>
        </pc:sldMkLst>
        <pc:spChg chg="mo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2" creationId="{DD229769-3F03-7B51-C7EF-E899FBF50C1B}"/>
          </ac:spMkLst>
        </pc:spChg>
        <pc:spChg chg="del mo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3" creationId="{435716CA-7A8D-D192-8EB5-8FE0DEBFFD73}"/>
          </ac:spMkLst>
        </pc:spChg>
        <pc:spChg chg="ad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9" creationId="{2E442304-DDBD-4F7B-8017-36BCC863FB40}"/>
          </ac:spMkLst>
        </pc:spChg>
        <pc:spChg chg="add">
          <ac:chgData name="Zita Draper" userId="b063123c-f51f-481b-b99c-f574606c9ace" providerId="ADAL" clId="{0D0FF26C-E7C1-4148-A897-9E6DB6845076}" dt="2023-03-22T11:18:03.492" v="7342" actId="26606"/>
          <ac:spMkLst>
            <pc:docMk/>
            <pc:sldMk cId="3090217693" sldId="314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0D0FF26C-E7C1-4148-A897-9E6DB6845076}" dt="2023-03-22T11:18:03.492" v="7342" actId="26606"/>
          <ac:graphicFrameMkLst>
            <pc:docMk/>
            <pc:sldMk cId="3090217693" sldId="314"/>
            <ac:graphicFrameMk id="5" creationId="{89EAF982-22D3-FE03-E32C-35C82770175F}"/>
          </ac:graphicFrameMkLst>
        </pc:graphicFrameChg>
        <pc:picChg chg="mod">
          <ac:chgData name="Zita Draper" userId="b063123c-f51f-481b-b99c-f574606c9ace" providerId="ADAL" clId="{0D0FF26C-E7C1-4148-A897-9E6DB6845076}" dt="2023-03-24T13:27:43.181" v="10106" actId="14100"/>
          <ac:picMkLst>
            <pc:docMk/>
            <pc:sldMk cId="3090217693" sldId="314"/>
            <ac:picMk id="3" creationId="{3076320C-09F2-6A19-393B-2ED9580FEDBD}"/>
          </ac:picMkLst>
        </pc:picChg>
      </pc:sldChg>
      <pc:sldChg chg="new del">
        <pc:chgData name="Zita Draper" userId="b063123c-f51f-481b-b99c-f574606c9ace" providerId="ADAL" clId="{0D0FF26C-E7C1-4148-A897-9E6DB6845076}" dt="2023-03-22T11:16:51.876" v="7191" actId="2696"/>
        <pc:sldMkLst>
          <pc:docMk/>
          <pc:sldMk cId="1910255174" sldId="315"/>
        </pc:sldMkLst>
      </pc:sldChg>
      <pc:sldChg chg="new del">
        <pc:chgData name="Zita Draper" userId="b063123c-f51f-481b-b99c-f574606c9ace" providerId="ADAL" clId="{0D0FF26C-E7C1-4148-A897-9E6DB6845076}" dt="2023-03-22T11:16:52.855" v="7192" actId="2696"/>
        <pc:sldMkLst>
          <pc:docMk/>
          <pc:sldMk cId="466630811" sldId="316"/>
        </pc:sldMkLst>
      </pc:sldChg>
      <pc:sldChg chg="new del">
        <pc:chgData name="Zita Draper" userId="b063123c-f51f-481b-b99c-f574606c9ace" providerId="ADAL" clId="{0D0FF26C-E7C1-4148-A897-9E6DB6845076}" dt="2023-03-22T11:16:49.306" v="7190" actId="2696"/>
        <pc:sldMkLst>
          <pc:docMk/>
          <pc:sldMk cId="2456427559" sldId="317"/>
        </pc:sldMkLst>
      </pc:sldChg>
      <pc:sldChg chg="new del">
        <pc:chgData name="Zita Draper" userId="b063123c-f51f-481b-b99c-f574606c9ace" providerId="ADAL" clId="{0D0FF26C-E7C1-4148-A897-9E6DB6845076}" dt="2023-03-22T11:16:47.888" v="7189" actId="2696"/>
        <pc:sldMkLst>
          <pc:docMk/>
          <pc:sldMk cId="3619405813" sldId="318"/>
        </pc:sldMkLst>
      </pc:sldChg>
      <pc:sldChg chg="delSp add del setBg delDesignElem">
        <pc:chgData name="Zita Draper" userId="b063123c-f51f-481b-b99c-f574606c9ace" providerId="ADAL" clId="{0D0FF26C-E7C1-4148-A897-9E6DB6845076}" dt="2023-03-22T09:42:35.594" v="573" actId="2696"/>
        <pc:sldMkLst>
          <pc:docMk/>
          <pc:sldMk cId="1248039944" sldId="319"/>
        </pc:sldMkLst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2" creationId="{DA381740-063A-41A4-836D-85D14980EEF0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3" creationId="{289ED1AA-8684-4D37-B208-8777E1A7780D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4" creationId="{5E0D0E5A-6E97-46A9-AF74-EAEA1E044294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5" creationId="{E197A7FD-CD8D-4609-AE35-64C89063E332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6" creationId="{4180E01B-B1F4-437C-807D-1C930718EE64}"/>
          </ac:spMkLst>
        </pc:spChg>
        <pc:spChg chg="del">
          <ac:chgData name="Zita Draper" userId="b063123c-f51f-481b-b99c-f574606c9ace" providerId="ADAL" clId="{0D0FF26C-E7C1-4148-A897-9E6DB6845076}" dt="2023-03-22T09:42:16.621" v="569"/>
          <ac:spMkLst>
            <pc:docMk/>
            <pc:sldMk cId="1248039944" sldId="319"/>
            <ac:spMk id="27" creationId="{C0B64B74-19BE-47D9-8BB8-7081BF0E0833}"/>
          </ac:spMkLst>
        </pc:spChg>
      </pc:sldChg>
      <pc:sldChg chg="delSp modSp add mod setBg delDesignElem">
        <pc:chgData name="Zita Draper" userId="b063123c-f51f-481b-b99c-f574606c9ace" providerId="ADAL" clId="{0D0FF26C-E7C1-4148-A897-9E6DB6845076}" dt="2023-03-24T14:50:07.671" v="10205" actId="14100"/>
        <pc:sldMkLst>
          <pc:docMk/>
          <pc:sldMk cId="1200931140" sldId="320"/>
        </pc:sldMkLst>
        <pc:spChg chg="del">
          <ac:chgData name="Zita Draper" userId="b063123c-f51f-481b-b99c-f574606c9ace" providerId="ADAL" clId="{0D0FF26C-E7C1-4148-A897-9E6DB6845076}" dt="2023-03-22T09:42:33.532" v="572"/>
          <ac:spMkLst>
            <pc:docMk/>
            <pc:sldMk cId="1200931140" sldId="320"/>
            <ac:spMk id="11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50:07.671" v="10205" actId="14100"/>
          <ac:picMkLst>
            <pc:docMk/>
            <pc:sldMk cId="1200931140" sldId="320"/>
            <ac:picMk id="2" creationId="{EF540937-7663-9DFD-041A-EE59F279128A}"/>
          </ac:picMkLst>
        </pc:picChg>
      </pc:sldChg>
      <pc:sldChg chg="delSp modSp add mod setBg delDesignElem">
        <pc:chgData name="Zita Draper" userId="b063123c-f51f-481b-b99c-f574606c9ace" providerId="ADAL" clId="{0D0FF26C-E7C1-4148-A897-9E6DB6845076}" dt="2023-03-24T14:49:26.578" v="10203" actId="14100"/>
        <pc:sldMkLst>
          <pc:docMk/>
          <pc:sldMk cId="494930138" sldId="321"/>
        </pc:sldMkLst>
        <pc:spChg chg="del">
          <ac:chgData name="Zita Draper" userId="b063123c-f51f-481b-b99c-f574606c9ace" providerId="ADAL" clId="{0D0FF26C-E7C1-4148-A897-9E6DB6845076}" dt="2023-03-22T09:42:46.449" v="576"/>
          <ac:spMkLst>
            <pc:docMk/>
            <pc:sldMk cId="494930138" sldId="321"/>
            <ac:spMk id="9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49:26.578" v="10203" actId="14100"/>
          <ac:picMkLst>
            <pc:docMk/>
            <pc:sldMk cId="494930138" sldId="321"/>
            <ac:picMk id="2" creationId="{34EF62F9-EED4-7FD8-B831-30F68ADE0292}"/>
          </ac:picMkLst>
        </pc:picChg>
      </pc:sldChg>
      <pc:sldChg chg="delSp modSp add mod setBg delDesignElem">
        <pc:chgData name="Zita Draper" userId="b063123c-f51f-481b-b99c-f574606c9ace" providerId="ADAL" clId="{0D0FF26C-E7C1-4148-A897-9E6DB6845076}" dt="2023-03-24T14:49:05.317" v="10201" actId="14100"/>
        <pc:sldMkLst>
          <pc:docMk/>
          <pc:sldMk cId="3022140862" sldId="322"/>
        </pc:sldMkLst>
        <pc:spChg chg="del">
          <ac:chgData name="Zita Draper" userId="b063123c-f51f-481b-b99c-f574606c9ace" providerId="ADAL" clId="{0D0FF26C-E7C1-4148-A897-9E6DB6845076}" dt="2023-03-22T09:42:56.031" v="579"/>
          <ac:spMkLst>
            <pc:docMk/>
            <pc:sldMk cId="3022140862" sldId="322"/>
            <ac:spMk id="9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49:05.317" v="10201" actId="14100"/>
          <ac:picMkLst>
            <pc:docMk/>
            <pc:sldMk cId="3022140862" sldId="322"/>
            <ac:picMk id="2" creationId="{97240343-9192-AD6F-62B5-7BE1869F0AD4}"/>
          </ac:picMkLst>
        </pc:picChg>
      </pc:sldChg>
      <pc:sldChg chg="delSp modSp add mod setBg delDesignElem">
        <pc:chgData name="Zita Draper" userId="b063123c-f51f-481b-b99c-f574606c9ace" providerId="ADAL" clId="{0D0FF26C-E7C1-4148-A897-9E6DB6845076}" dt="2023-03-24T14:48:17.928" v="10199" actId="14100"/>
        <pc:sldMkLst>
          <pc:docMk/>
          <pc:sldMk cId="3385834199" sldId="323"/>
        </pc:sldMkLst>
        <pc:spChg chg="del">
          <ac:chgData name="Zita Draper" userId="b063123c-f51f-481b-b99c-f574606c9ace" providerId="ADAL" clId="{0D0FF26C-E7C1-4148-A897-9E6DB6845076}" dt="2023-03-22T09:43:09.299" v="581"/>
          <ac:spMkLst>
            <pc:docMk/>
            <pc:sldMk cId="3385834199" sldId="323"/>
            <ac:spMk id="9" creationId="{6EE0B6E2-7CE8-4D86-87FC-4B58A7D8E759}"/>
          </ac:spMkLst>
        </pc:spChg>
        <pc:picChg chg="mod">
          <ac:chgData name="Zita Draper" userId="b063123c-f51f-481b-b99c-f574606c9ace" providerId="ADAL" clId="{0D0FF26C-E7C1-4148-A897-9E6DB6845076}" dt="2023-03-24T14:48:17.928" v="10199" actId="14100"/>
          <ac:picMkLst>
            <pc:docMk/>
            <pc:sldMk cId="3385834199" sldId="323"/>
            <ac:picMk id="2" creationId="{DFBEE50F-73A0-2BD8-4C3D-2E95D0B35F86}"/>
          </ac:picMkLst>
        </pc:picChg>
      </pc:sldChg>
      <pc:sldChg chg="addSp delSp modSp add mod setBg">
        <pc:chgData name="Zita Draper" userId="b063123c-f51f-481b-b99c-f574606c9ace" providerId="ADAL" clId="{0D0FF26C-E7C1-4148-A897-9E6DB6845076}" dt="2023-03-24T14:47:44.279" v="10197" actId="14100"/>
        <pc:sldMkLst>
          <pc:docMk/>
          <pc:sldMk cId="2416090753" sldId="324"/>
        </pc:sldMkLst>
        <pc:spChg chg="mod">
          <ac:chgData name="Zita Draper" userId="b063123c-f51f-481b-b99c-f574606c9ace" providerId="ADAL" clId="{0D0FF26C-E7C1-4148-A897-9E6DB6845076}" dt="2023-03-22T09:43:45.776" v="586" actId="122"/>
          <ac:spMkLst>
            <pc:docMk/>
            <pc:sldMk cId="2416090753" sldId="324"/>
            <ac:spMk id="2" creationId="{A3660852-201F-B475-A416-B00BE09FD5CA}"/>
          </ac:spMkLst>
        </pc:spChg>
        <pc:spChg chg="del">
          <ac:chgData name="Zita Draper" userId="b063123c-f51f-481b-b99c-f574606c9ace" providerId="ADAL" clId="{0D0FF26C-E7C1-4148-A897-9E6DB6845076}" dt="2023-03-22T09:43:39.548" v="583" actId="26606"/>
          <ac:spMkLst>
            <pc:docMk/>
            <pc:sldMk cId="2416090753" sldId="324"/>
            <ac:spMk id="3" creationId="{0ABD8548-1042-B57C-D3F0-7797CC3F753B}"/>
          </ac:spMkLst>
        </pc:spChg>
        <pc:spChg chg="add">
          <ac:chgData name="Zita Draper" userId="b063123c-f51f-481b-b99c-f574606c9ace" providerId="ADAL" clId="{0D0FF26C-E7C1-4148-A897-9E6DB6845076}" dt="2023-03-22T09:43:39.548" v="583" actId="26606"/>
          <ac:spMkLst>
            <pc:docMk/>
            <pc:sldMk cId="2416090753" sldId="324"/>
            <ac:spMk id="9" creationId="{2E442304-DDBD-4F7B-8017-36BCC863FB40}"/>
          </ac:spMkLst>
        </pc:spChg>
        <pc:spChg chg="add">
          <ac:chgData name="Zita Draper" userId="b063123c-f51f-481b-b99c-f574606c9ace" providerId="ADAL" clId="{0D0FF26C-E7C1-4148-A897-9E6DB6845076}" dt="2023-03-22T09:43:39.548" v="583" actId="26606"/>
          <ac:spMkLst>
            <pc:docMk/>
            <pc:sldMk cId="2416090753" sldId="324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0D0FF26C-E7C1-4148-A897-9E6DB6845076}" dt="2023-03-22T09:43:39.548" v="583" actId="26606"/>
          <ac:graphicFrameMkLst>
            <pc:docMk/>
            <pc:sldMk cId="2416090753" sldId="324"/>
            <ac:graphicFrameMk id="5" creationId="{3F4534B8-4A46-11D8-A493-136D4C3F3A7E}"/>
          </ac:graphicFrameMkLst>
        </pc:graphicFrameChg>
        <pc:picChg chg="mod">
          <ac:chgData name="Zita Draper" userId="b063123c-f51f-481b-b99c-f574606c9ace" providerId="ADAL" clId="{0D0FF26C-E7C1-4148-A897-9E6DB6845076}" dt="2023-03-24T14:47:44.279" v="10197" actId="14100"/>
          <ac:picMkLst>
            <pc:docMk/>
            <pc:sldMk cId="2416090753" sldId="324"/>
            <ac:picMk id="3" creationId="{EDDD91EC-17D5-A8B8-3ED9-2D139478DEC5}"/>
          </ac:picMkLst>
        </pc:picChg>
      </pc:sldChg>
      <pc:sldChg chg="addSp delSp modSp new mod">
        <pc:chgData name="Zita Draper" userId="b063123c-f51f-481b-b99c-f574606c9ace" providerId="ADAL" clId="{0D0FF26C-E7C1-4148-A897-9E6DB6845076}" dt="2023-03-24T14:57:46.040" v="10232" actId="14100"/>
        <pc:sldMkLst>
          <pc:docMk/>
          <pc:sldMk cId="2794870789" sldId="325"/>
        </pc:sldMkLst>
        <pc:spChg chg="mod">
          <ac:chgData name="Zita Draper" userId="b063123c-f51f-481b-b99c-f574606c9ace" providerId="ADAL" clId="{0D0FF26C-E7C1-4148-A897-9E6DB6845076}" dt="2023-03-22T09:54:43.148" v="1493" actId="122"/>
          <ac:spMkLst>
            <pc:docMk/>
            <pc:sldMk cId="2794870789" sldId="325"/>
            <ac:spMk id="2" creationId="{4740586A-40FF-C3F5-0863-6B5866513B1B}"/>
          </ac:spMkLst>
        </pc:spChg>
        <pc:spChg chg="del mod">
          <ac:chgData name="Zita Draper" userId="b063123c-f51f-481b-b99c-f574606c9ace" providerId="ADAL" clId="{0D0FF26C-E7C1-4148-A897-9E6DB6845076}" dt="2023-03-22T09:59:53.402" v="1874" actId="26606"/>
          <ac:spMkLst>
            <pc:docMk/>
            <pc:sldMk cId="2794870789" sldId="325"/>
            <ac:spMk id="3" creationId="{FCB1F864-E938-1DAB-690F-E8E4BA43B3E9}"/>
          </ac:spMkLst>
        </pc:spChg>
        <pc:graphicFrameChg chg="add">
          <ac:chgData name="Zita Draper" userId="b063123c-f51f-481b-b99c-f574606c9ace" providerId="ADAL" clId="{0D0FF26C-E7C1-4148-A897-9E6DB6845076}" dt="2023-03-22T09:59:53.402" v="1874" actId="26606"/>
          <ac:graphicFrameMkLst>
            <pc:docMk/>
            <pc:sldMk cId="2794870789" sldId="325"/>
            <ac:graphicFrameMk id="5" creationId="{43F88A33-812D-5176-D164-752488A767CD}"/>
          </ac:graphicFrameMkLst>
        </pc:graphicFrameChg>
        <pc:picChg chg="mod">
          <ac:chgData name="Zita Draper" userId="b063123c-f51f-481b-b99c-f574606c9ace" providerId="ADAL" clId="{0D0FF26C-E7C1-4148-A897-9E6DB6845076}" dt="2023-03-24T14:57:46.040" v="10232" actId="14100"/>
          <ac:picMkLst>
            <pc:docMk/>
            <pc:sldMk cId="2794870789" sldId="325"/>
            <ac:picMk id="3" creationId="{6315E615-178B-3844-052B-617B413F149C}"/>
          </ac:picMkLst>
        </pc:picChg>
      </pc:sldChg>
      <pc:sldChg chg="addSp delSp modSp new mod modAnim">
        <pc:chgData name="Zita Draper" userId="b063123c-f51f-481b-b99c-f574606c9ace" providerId="ADAL" clId="{0D0FF26C-E7C1-4148-A897-9E6DB6845076}" dt="2023-03-24T14:51:47.491" v="10209" actId="14100"/>
        <pc:sldMkLst>
          <pc:docMk/>
          <pc:sldMk cId="546254616" sldId="326"/>
        </pc:sldMkLst>
        <pc:spChg chg="mod">
          <ac:chgData name="Zita Draper" userId="b063123c-f51f-481b-b99c-f574606c9ace" providerId="ADAL" clId="{0D0FF26C-E7C1-4148-A897-9E6DB6845076}" dt="2023-03-22T10:00:19.241" v="1925" actId="122"/>
          <ac:spMkLst>
            <pc:docMk/>
            <pc:sldMk cId="546254616" sldId="326"/>
            <ac:spMk id="2" creationId="{B6BC8EE4-2D3D-0D70-A09C-507DD3BAC071}"/>
          </ac:spMkLst>
        </pc:spChg>
        <pc:spChg chg="del">
          <ac:chgData name="Zita Draper" userId="b063123c-f51f-481b-b99c-f574606c9ace" providerId="ADAL" clId="{0D0FF26C-E7C1-4148-A897-9E6DB6845076}" dt="2023-03-22T10:01:22.075" v="1926" actId="478"/>
          <ac:spMkLst>
            <pc:docMk/>
            <pc:sldMk cId="546254616" sldId="326"/>
            <ac:spMk id="3" creationId="{91C3AA46-253B-7675-9A75-B98A4B4EBA88}"/>
          </ac:spMkLst>
        </pc:spChg>
        <pc:picChg chg="mod">
          <ac:chgData name="Zita Draper" userId="b063123c-f51f-481b-b99c-f574606c9ace" providerId="ADAL" clId="{0D0FF26C-E7C1-4148-A897-9E6DB6845076}" dt="2023-03-24T14:51:47.491" v="10209" actId="14100"/>
          <ac:picMkLst>
            <pc:docMk/>
            <pc:sldMk cId="546254616" sldId="326"/>
            <ac:picMk id="3" creationId="{5086243E-66E1-58CB-CC58-D406D9E11DF6}"/>
          </ac:picMkLst>
        </pc:picChg>
        <pc:picChg chg="add mod">
          <ac:chgData name="Zita Draper" userId="b063123c-f51f-481b-b99c-f574606c9ace" providerId="ADAL" clId="{0D0FF26C-E7C1-4148-A897-9E6DB6845076}" dt="2023-03-22T10:02:12.793" v="1931" actId="1076"/>
          <ac:picMkLst>
            <pc:docMk/>
            <pc:sldMk cId="546254616" sldId="326"/>
            <ac:picMk id="4" creationId="{45787173-2488-D692-C8A8-9A559D4A6B90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51:06.504" v="10207" actId="14100"/>
        <pc:sldMkLst>
          <pc:docMk/>
          <pc:sldMk cId="2113600350" sldId="327"/>
        </pc:sldMkLst>
        <pc:spChg chg="mo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2" creationId="{74FFA61E-C5B8-C2FC-9CD5-EC8D5220954B}"/>
          </ac:spMkLst>
        </pc:spChg>
        <pc:spChg chg="mo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3" creationId="{2EDAC8BD-2F27-BA99-825A-A99D1F5422DA}"/>
          </ac:spMkLst>
        </pc:spChg>
        <pc:spChg chg="ad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0:06:12.555" v="2151" actId="26606"/>
          <ac:spMkLst>
            <pc:docMk/>
            <pc:sldMk cId="2113600350" sldId="327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51:06.504" v="10207" actId="14100"/>
          <ac:picMkLst>
            <pc:docMk/>
            <pc:sldMk cId="2113600350" sldId="327"/>
            <ac:picMk id="4" creationId="{CA549A7B-C77F-6A06-44EE-15EBFEEFC47C}"/>
          </ac:picMkLst>
        </pc:picChg>
      </pc:sldChg>
      <pc:sldChg chg="addSp modSp new mod ord setBg">
        <pc:chgData name="Zita Draper" userId="b063123c-f51f-481b-b99c-f574606c9ace" providerId="ADAL" clId="{0D0FF26C-E7C1-4148-A897-9E6DB6845076}" dt="2023-03-24T14:46:19.213" v="10192" actId="14100"/>
        <pc:sldMkLst>
          <pc:docMk/>
          <pc:sldMk cId="1017268349" sldId="328"/>
        </pc:sldMkLst>
        <pc:spChg chg="mod">
          <ac:chgData name="Zita Draper" userId="b063123c-f51f-481b-b99c-f574606c9ace" providerId="ADAL" clId="{0D0FF26C-E7C1-4148-A897-9E6DB6845076}" dt="2023-03-22T11:14:16.532" v="7183" actId="122"/>
          <ac:spMkLst>
            <pc:docMk/>
            <pc:sldMk cId="1017268349" sldId="328"/>
            <ac:spMk id="2" creationId="{B7D3E0A3-1EEC-A3C0-9D3A-4537ACE5AD8E}"/>
          </ac:spMkLst>
        </pc:spChg>
        <pc:spChg chg="mo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3" creationId="{28CF7C84-1A8C-22E2-56E2-6A025CB232D2}"/>
          </ac:spMkLst>
        </pc:spChg>
        <pc:spChg chg="ad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1:14:09.774" v="7179" actId="26606"/>
          <ac:spMkLst>
            <pc:docMk/>
            <pc:sldMk cId="1017268349" sldId="328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4:46:19.213" v="10192" actId="14100"/>
          <ac:picMkLst>
            <pc:docMk/>
            <pc:sldMk cId="1017268349" sldId="328"/>
            <ac:picMk id="4" creationId="{E136F584-77CE-91F3-CCFA-8BCCA693C70B}"/>
          </ac:picMkLst>
        </pc:picChg>
      </pc:sldChg>
      <pc:sldChg chg="new del">
        <pc:chgData name="Zita Draper" userId="b063123c-f51f-481b-b99c-f574606c9ace" providerId="ADAL" clId="{0D0FF26C-E7C1-4148-A897-9E6DB6845076}" dt="2023-03-22T11:16:25.240" v="7184" actId="2696"/>
        <pc:sldMkLst>
          <pc:docMk/>
          <pc:sldMk cId="1289009834" sldId="329"/>
        </pc:sldMkLst>
      </pc:sldChg>
      <pc:sldChg chg="new del">
        <pc:chgData name="Zita Draper" userId="b063123c-f51f-481b-b99c-f574606c9ace" providerId="ADAL" clId="{0D0FF26C-E7C1-4148-A897-9E6DB6845076}" dt="2023-03-22T11:16:26.266" v="7185" actId="2696"/>
        <pc:sldMkLst>
          <pc:docMk/>
          <pc:sldMk cId="3070117686" sldId="330"/>
        </pc:sldMkLst>
      </pc:sldChg>
      <pc:sldChg chg="addSp modSp new mod setBg">
        <pc:chgData name="Zita Draper" userId="b063123c-f51f-481b-b99c-f574606c9ace" providerId="ADAL" clId="{0D0FF26C-E7C1-4148-A897-9E6DB6845076}" dt="2023-03-24T13:33:30.500" v="10118" actId="14100"/>
        <pc:sldMkLst>
          <pc:docMk/>
          <pc:sldMk cId="1630289175" sldId="331"/>
        </pc:sldMkLst>
        <pc:spChg chg="mo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2" creationId="{F76C777A-D6F0-CD70-DE25-835B31351433}"/>
          </ac:spMkLst>
        </pc:spChg>
        <pc:spChg chg="mo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3" creationId="{4DEE9274-9051-6746-AD00-4D58E026605E}"/>
          </ac:spMkLst>
        </pc:spChg>
        <pc:spChg chg="ad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35:47.650" v="3698" actId="26606"/>
          <ac:spMkLst>
            <pc:docMk/>
            <pc:sldMk cId="1630289175" sldId="331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3:30.500" v="10118" actId="14100"/>
          <ac:picMkLst>
            <pc:docMk/>
            <pc:sldMk cId="1630289175" sldId="331"/>
            <ac:picMk id="4" creationId="{86BA0A54-736A-8EC0-2756-A5184BA1D5F9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33:55.072" v="10120" actId="14100"/>
        <pc:sldMkLst>
          <pc:docMk/>
          <pc:sldMk cId="2014226939" sldId="332"/>
        </pc:sldMkLst>
        <pc:spChg chg="mo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2" creationId="{4ADECFE8-EE28-BE1B-E17D-A6ADDF16ACD0}"/>
          </ac:spMkLst>
        </pc:spChg>
        <pc:spChg chg="mo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3" creationId="{BE54FED9-089B-3B03-4873-9B529E73D1CE}"/>
          </ac:spMkLst>
        </pc:spChg>
        <pc:spChg chg="ad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0:35:51.575" v="3699" actId="26606"/>
          <ac:spMkLst>
            <pc:docMk/>
            <pc:sldMk cId="2014226939" sldId="332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33:55.072" v="10120" actId="14100"/>
          <ac:picMkLst>
            <pc:docMk/>
            <pc:sldMk cId="2014226939" sldId="332"/>
            <ac:picMk id="4" creationId="{76C871EC-DFAC-7368-6BAB-989CC7ED9E75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5:08.760" v="10132" actId="14100"/>
        <pc:sldMkLst>
          <pc:docMk/>
          <pc:sldMk cId="1333161330" sldId="333"/>
        </pc:sldMkLst>
        <pc:spChg chg="mo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2" creationId="{D9C69D06-B509-1900-1AB2-188FCCE38E73}"/>
          </ac:spMkLst>
        </pc:spChg>
        <pc:spChg chg="mo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3" creationId="{FF558F2F-2A9C-FBF8-4A5F-7E2709C62A8D}"/>
          </ac:spMkLst>
        </pc:spChg>
        <pc:spChg chg="ad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1:00:11.498" v="6304" actId="26606"/>
          <ac:spMkLst>
            <pc:docMk/>
            <pc:sldMk cId="1333161330" sldId="333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45:08.760" v="10132" actId="14100"/>
          <ac:picMkLst>
            <pc:docMk/>
            <pc:sldMk cId="1333161330" sldId="333"/>
            <ac:picMk id="4" creationId="{9AC91676-E0A6-7613-D364-C95D6D4F1983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6:15.361" v="10134" actId="14100"/>
        <pc:sldMkLst>
          <pc:docMk/>
          <pc:sldMk cId="1749841686" sldId="334"/>
        </pc:sldMkLst>
        <pc:spChg chg="mo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2" creationId="{780AE2F6-3FCD-34ED-96DC-217663D3D9AF}"/>
          </ac:spMkLst>
        </pc:spChg>
        <pc:spChg chg="mo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3" creationId="{073A2054-3F9A-92CC-C73B-9DC91E6E6C59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8" creationId="{1709F1D5-B0F1-4714-A239-E5B61C161915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0" creationId="{228FB460-D3FF-4440-A020-05982A09E517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0:16.307" v="6305" actId="26606"/>
          <ac:spMkLst>
            <pc:docMk/>
            <pc:sldMk cId="1749841686" sldId="334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6:15.361" v="10134" actId="14100"/>
          <ac:picMkLst>
            <pc:docMk/>
            <pc:sldMk cId="1749841686" sldId="334"/>
            <ac:picMk id="4" creationId="{466DC81D-FA0D-4A0B-8C2D-175334FDD410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7:11.045" v="10136" actId="14100"/>
        <pc:sldMkLst>
          <pc:docMk/>
          <pc:sldMk cId="2880565338" sldId="335"/>
        </pc:sldMkLst>
        <pc:spChg chg="mod">
          <ac:chgData name="Zita Draper" userId="b063123c-f51f-481b-b99c-f574606c9ace" providerId="ADAL" clId="{0D0FF26C-E7C1-4148-A897-9E6DB6845076}" dt="2023-03-22T11:00:45.259" v="6308" actId="122"/>
          <ac:spMkLst>
            <pc:docMk/>
            <pc:sldMk cId="2880565338" sldId="335"/>
            <ac:spMk id="2" creationId="{9AD4809F-E83B-693F-9C39-6CF4D41C6354}"/>
          </ac:spMkLst>
        </pc:spChg>
        <pc:spChg chg="mo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3" creationId="{AAAA47BE-E53F-C3E9-C2FD-97A2F7DA1AAD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8" creationId="{1709F1D5-B0F1-4714-A239-E5B61C161915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0" creationId="{228FB460-D3FF-4440-A020-05982A09E517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0:23.099" v="6306" actId="26606"/>
          <ac:spMkLst>
            <pc:docMk/>
            <pc:sldMk cId="2880565338" sldId="335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7:11.045" v="10136" actId="14100"/>
          <ac:picMkLst>
            <pc:docMk/>
            <pc:sldMk cId="2880565338" sldId="335"/>
            <ac:picMk id="4" creationId="{EB210A09-1BA2-9CFD-3472-8A77C261BE9F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7:41.755" v="10138" actId="14100"/>
        <pc:sldMkLst>
          <pc:docMk/>
          <pc:sldMk cId="2990608040" sldId="336"/>
        </pc:sldMkLst>
        <pc:spChg chg="mod">
          <ac:chgData name="Zita Draper" userId="b063123c-f51f-481b-b99c-f574606c9ace" providerId="ADAL" clId="{0D0FF26C-E7C1-4148-A897-9E6DB6845076}" dt="2023-03-22T11:00:50.013" v="6309" actId="122"/>
          <ac:spMkLst>
            <pc:docMk/>
            <pc:sldMk cId="2990608040" sldId="336"/>
            <ac:spMk id="2" creationId="{566665B3-31C2-FC9D-7115-B3CA2F816D0B}"/>
          </ac:spMkLst>
        </pc:spChg>
        <pc:spChg chg="mo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3" creationId="{13447B98-D9A7-459A-0E43-7F5485A4283E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8" creationId="{1709F1D5-B0F1-4714-A239-E5B61C161915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0" creationId="{228FB460-D3FF-4440-A020-05982A09E517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0:40.381" v="6307" actId="26606"/>
          <ac:spMkLst>
            <pc:docMk/>
            <pc:sldMk cId="2990608040" sldId="336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7:41.755" v="10138" actId="14100"/>
          <ac:picMkLst>
            <pc:docMk/>
            <pc:sldMk cId="2990608040" sldId="336"/>
            <ac:picMk id="4" creationId="{B0441676-B21D-F4C4-7BB6-7F6F2E15F072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49:01.862" v="10140" actId="14100"/>
        <pc:sldMkLst>
          <pc:docMk/>
          <pc:sldMk cId="31306437" sldId="337"/>
        </pc:sldMkLst>
        <pc:spChg chg="mo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2" creationId="{EFD3B29D-E3D9-991E-CBA1-AE33BA2A37BF}"/>
          </ac:spMkLst>
        </pc:spChg>
        <pc:spChg chg="mod">
          <ac:chgData name="Zita Draper" userId="b063123c-f51f-481b-b99c-f574606c9ace" providerId="ADAL" clId="{0D0FF26C-E7C1-4148-A897-9E6DB6845076}" dt="2023-03-22T15:15:08.596" v="9957" actId="20577"/>
          <ac:spMkLst>
            <pc:docMk/>
            <pc:sldMk cId="31306437" sldId="337"/>
            <ac:spMk id="3" creationId="{BA327EAE-5F26-D37A-75AF-DDCE52D6A218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01:00.192" v="6310" actId="26606"/>
          <ac:spMkLst>
            <pc:docMk/>
            <pc:sldMk cId="31306437" sldId="337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3:49:01.862" v="10140" actId="14100"/>
          <ac:picMkLst>
            <pc:docMk/>
            <pc:sldMk cId="31306437" sldId="337"/>
            <ac:picMk id="4" creationId="{28874810-16D5-2A72-C5BB-BEF762942019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50:02.896" v="10142" actId="14100"/>
        <pc:sldMkLst>
          <pc:docMk/>
          <pc:sldMk cId="2184173513" sldId="338"/>
        </pc:sldMkLst>
        <pc:spChg chg="mo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2" creationId="{4F02DFC1-15CE-29A8-9ED4-0279FCA1A691}"/>
          </ac:spMkLst>
        </pc:spChg>
        <pc:spChg chg="mo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3" creationId="{08DE9832-419E-35F0-4BB1-8E3921FF522F}"/>
          </ac:spMkLst>
        </pc:spChg>
        <pc:spChg chg="ad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8" creationId="{907EF6B7-1338-4443-8C46-6A318D952DFD}"/>
          </ac:spMkLst>
        </pc:spChg>
        <pc:spChg chg="ad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10" creationId="{DAAE4CDD-124C-4DCF-9584-B6033B545DD5}"/>
          </ac:spMkLst>
        </pc:spChg>
        <pc:spChg chg="add">
          <ac:chgData name="Zita Draper" userId="b063123c-f51f-481b-b99c-f574606c9ace" providerId="ADAL" clId="{0D0FF26C-E7C1-4148-A897-9E6DB6845076}" dt="2023-03-22T11:01:05.653" v="6311" actId="26606"/>
          <ac:spMkLst>
            <pc:docMk/>
            <pc:sldMk cId="2184173513" sldId="338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50:02.896" v="10142" actId="14100"/>
          <ac:picMkLst>
            <pc:docMk/>
            <pc:sldMk cId="2184173513" sldId="338"/>
            <ac:picMk id="4" creationId="{EBB7E182-9539-B4DF-D80F-9BB346578310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3:51:08.987" v="10144" actId="14100"/>
        <pc:sldMkLst>
          <pc:docMk/>
          <pc:sldMk cId="4068846498" sldId="339"/>
        </pc:sldMkLst>
        <pc:spChg chg="mo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2" creationId="{636187AE-D4F4-CDF2-0BA8-BA0A316ED2B8}"/>
          </ac:spMkLst>
        </pc:spChg>
        <pc:spChg chg="mo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3" creationId="{1632663C-1DAB-2402-C5AC-95F1AE9E7647}"/>
          </ac:spMkLst>
        </pc:spChg>
        <pc:spChg chg="ad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8" creationId="{389575E1-3389-451A-A5F7-27854C25C599}"/>
          </ac:spMkLst>
        </pc:spChg>
        <pc:spChg chg="ad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10" creationId="{A53CCC5C-D88E-40FB-B30B-23DCDBD01D37}"/>
          </ac:spMkLst>
        </pc:spChg>
        <pc:spChg chg="add">
          <ac:chgData name="Zita Draper" userId="b063123c-f51f-481b-b99c-f574606c9ace" providerId="ADAL" clId="{0D0FF26C-E7C1-4148-A897-9E6DB6845076}" dt="2023-03-22T11:01:12.941" v="6312" actId="26606"/>
          <ac:spMkLst>
            <pc:docMk/>
            <pc:sldMk cId="4068846498" sldId="339"/>
            <ac:spMk id="12" creationId="{081E4A58-353D-44AE-B2FC-2A74E2E400F7}"/>
          </ac:spMkLst>
        </pc:spChg>
        <pc:picChg chg="mod">
          <ac:chgData name="Zita Draper" userId="b063123c-f51f-481b-b99c-f574606c9ace" providerId="ADAL" clId="{0D0FF26C-E7C1-4148-A897-9E6DB6845076}" dt="2023-03-24T13:51:08.987" v="10144" actId="14100"/>
          <ac:picMkLst>
            <pc:docMk/>
            <pc:sldMk cId="4068846498" sldId="339"/>
            <ac:picMk id="4" creationId="{C4213032-2766-4B91-344A-DA91010D51AD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34:42.373" v="10170" actId="14100"/>
        <pc:sldMkLst>
          <pc:docMk/>
          <pc:sldMk cId="2807604945" sldId="340"/>
        </pc:sldMkLst>
        <pc:spChg chg="mod">
          <ac:chgData name="Zita Draper" userId="b063123c-f51f-481b-b99c-f574606c9ace" providerId="ADAL" clId="{0D0FF26C-E7C1-4148-A897-9E6DB6845076}" dt="2023-03-22T11:31:45.367" v="8280" actId="122"/>
          <ac:spMkLst>
            <pc:docMk/>
            <pc:sldMk cId="2807604945" sldId="340"/>
            <ac:spMk id="2" creationId="{6DCA923F-9247-0AC0-0324-65FFD94E9798}"/>
          </ac:spMkLst>
        </pc:spChg>
        <pc:spChg chg="mo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3" creationId="{CE3A61F7-1F77-1929-B312-ABE738661173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8" creationId="{C2554CA6-288E-4202-BC52-2E5A8F0C0AED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12" creationId="{5B7778FC-632E-4DCA-A7CB-0D7731CCF970}"/>
          </ac:spMkLst>
        </pc:spChg>
        <pc:spChg chg="add">
          <ac:chgData name="Zita Draper" userId="b063123c-f51f-481b-b99c-f574606c9ace" providerId="ADAL" clId="{0D0FF26C-E7C1-4148-A897-9E6DB6845076}" dt="2023-03-22T11:31:39.026" v="8277" actId="26606"/>
          <ac:spMkLst>
            <pc:docMk/>
            <pc:sldMk cId="2807604945" sldId="340"/>
            <ac:spMk id="14" creationId="{FA23A907-97FB-4A8F-880A-DD77401C4296}"/>
          </ac:spMkLst>
        </pc:spChg>
        <pc:picChg chg="mod">
          <ac:chgData name="Zita Draper" userId="b063123c-f51f-481b-b99c-f574606c9ace" providerId="ADAL" clId="{0D0FF26C-E7C1-4148-A897-9E6DB6845076}" dt="2023-03-24T14:34:42.373" v="10170" actId="14100"/>
          <ac:picMkLst>
            <pc:docMk/>
            <pc:sldMk cId="2807604945" sldId="340"/>
            <ac:picMk id="4" creationId="{F86C134E-88A6-F267-F8E7-7B1C7C7DCCB1}"/>
          </ac:picMkLst>
        </pc:picChg>
      </pc:sldChg>
      <pc:sldChg chg="addSp modSp new mod setBg modNotesTx">
        <pc:chgData name="Zita Draper" userId="b063123c-f51f-481b-b99c-f574606c9ace" providerId="ADAL" clId="{0D0FF26C-E7C1-4148-A897-9E6DB6845076}" dt="2023-03-24T14:38:15.910" v="10176" actId="14100"/>
        <pc:sldMkLst>
          <pc:docMk/>
          <pc:sldMk cId="67312103" sldId="341"/>
        </pc:sldMkLst>
        <pc:spChg chg="mo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2" creationId="{FAF1D332-5565-76A4-F75C-F642E8BFA50A}"/>
          </ac:spMkLst>
        </pc:spChg>
        <pc:spChg chg="mo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3" creationId="{1DB98EA3-0407-C811-8E9C-D117941AEAC0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19.168" v="9936" actId="26606"/>
          <ac:spMkLst>
            <pc:docMk/>
            <pc:sldMk cId="67312103" sldId="341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38:15.910" v="10176" actId="14100"/>
          <ac:picMkLst>
            <pc:docMk/>
            <pc:sldMk cId="67312103" sldId="341"/>
            <ac:picMk id="4" creationId="{F11627A9-48F2-65EB-40F0-E274A5A2024B}"/>
          </ac:picMkLst>
        </pc:picChg>
      </pc:sldChg>
      <pc:sldChg chg="addSp modSp new mod setBg">
        <pc:chgData name="Zita Draper" userId="b063123c-f51f-481b-b99c-f574606c9ace" providerId="ADAL" clId="{0D0FF26C-E7C1-4148-A897-9E6DB6845076}" dt="2023-03-24T14:41:00.978" v="10182" actId="14100"/>
        <pc:sldMkLst>
          <pc:docMk/>
          <pc:sldMk cId="2359300358" sldId="342"/>
        </pc:sldMkLst>
        <pc:spChg chg="mod">
          <ac:chgData name="Zita Draper" userId="b063123c-f51f-481b-b99c-f574606c9ace" providerId="ADAL" clId="{0D0FF26C-E7C1-4148-A897-9E6DB6845076}" dt="2023-03-22T11:47:50.007" v="9945" actId="122"/>
          <ac:spMkLst>
            <pc:docMk/>
            <pc:sldMk cId="2359300358" sldId="342"/>
            <ac:spMk id="2" creationId="{514D090F-6E83-9032-57FE-00E26FA69C0E}"/>
          </ac:spMkLst>
        </pc:spChg>
        <pc:spChg chg="mo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3" creationId="{5B8D4084-DE1A-7E7D-F19B-F52D3002B834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8" creationId="{E92FEB64-6EEA-4759-B4A4-BD2C1E660BA8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0" creationId="{B10BB131-AC8E-4A8E-A5D1-36260F720C3B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2" creationId="{14847E93-7DC1-4D4B-8829-B19AA7137C50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4" creationId="{5566D6E1-03A1-4D73-A4E0-35D74D568A04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6" creationId="{9F835A99-04AC-494A-A572-AFE8413CC938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18" creationId="{7B786209-1B0B-4CA9-9BDD-F7327066A84D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20" creationId="{2D2964BB-484D-45AE-AD66-D407D0629652}"/>
          </ac:spMkLst>
        </pc:spChg>
        <pc:spChg chg="add">
          <ac:chgData name="Zita Draper" userId="b063123c-f51f-481b-b99c-f574606c9ace" providerId="ADAL" clId="{0D0FF26C-E7C1-4148-A897-9E6DB6845076}" dt="2023-03-22T11:47:43.116" v="9942" actId="26606"/>
          <ac:spMkLst>
            <pc:docMk/>
            <pc:sldMk cId="2359300358" sldId="342"/>
            <ac:spMk id="22" creationId="{6691AC69-A76E-4DAB-B565-468B6B87ACF3}"/>
          </ac:spMkLst>
        </pc:spChg>
        <pc:picChg chg="mod">
          <ac:chgData name="Zita Draper" userId="b063123c-f51f-481b-b99c-f574606c9ace" providerId="ADAL" clId="{0D0FF26C-E7C1-4148-A897-9E6DB6845076}" dt="2023-03-24T14:41:00.978" v="10182" actId="14100"/>
          <ac:picMkLst>
            <pc:docMk/>
            <pc:sldMk cId="2359300358" sldId="342"/>
            <ac:picMk id="4" creationId="{C17714E8-A357-976E-0B10-BC43F2FBD8BE}"/>
          </ac:picMkLst>
        </pc:picChg>
      </pc:sldChg>
      <pc:sldChg chg="new del">
        <pc:chgData name="Zita Draper" userId="b063123c-f51f-481b-b99c-f574606c9ace" providerId="ADAL" clId="{0D0FF26C-E7C1-4148-A897-9E6DB6845076}" dt="2023-03-22T11:47:10.233" v="9934" actId="2696"/>
        <pc:sldMkLst>
          <pc:docMk/>
          <pc:sldMk cId="3701180853" sldId="343"/>
        </pc:sldMkLst>
      </pc:sldChg>
      <pc:sldChg chg="new del">
        <pc:chgData name="Zita Draper" userId="b063123c-f51f-481b-b99c-f574606c9ace" providerId="ADAL" clId="{0D0FF26C-E7C1-4148-A897-9E6DB6845076}" dt="2023-03-22T11:47:10.799" v="9935" actId="2696"/>
        <pc:sldMkLst>
          <pc:docMk/>
          <pc:sldMk cId="795572938" sldId="344"/>
        </pc:sldMkLst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17.png"/><Relationship Id="rId7" Type="http://schemas.openxmlformats.org/officeDocument/2006/relationships/image" Target="../media/image33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18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17.png"/><Relationship Id="rId7" Type="http://schemas.openxmlformats.org/officeDocument/2006/relationships/image" Target="../media/image33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01BC57-AC26-4189-ACC2-F0AE239CBACB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0ED359-83AD-472A-88C0-A0D380CB8AAC}">
      <dgm:prSet/>
      <dgm:spPr/>
      <dgm:t>
        <a:bodyPr/>
        <a:lstStyle/>
        <a:p>
          <a:r>
            <a:rPr lang="en-GB"/>
            <a:t>Aims and Learning Objectives. </a:t>
          </a:r>
          <a:endParaRPr lang="en-US"/>
        </a:p>
      </dgm:t>
    </dgm:pt>
    <dgm:pt modelId="{69E8186A-471F-4872-AC75-799D3C6B0DD8}" type="parTrans" cxnId="{98EB9E62-CC2D-47B9-9775-DB72F9E18EEF}">
      <dgm:prSet/>
      <dgm:spPr/>
      <dgm:t>
        <a:bodyPr/>
        <a:lstStyle/>
        <a:p>
          <a:endParaRPr lang="en-US"/>
        </a:p>
      </dgm:t>
    </dgm:pt>
    <dgm:pt modelId="{A85E539D-326F-4139-A9BE-2A70417EC26C}" type="sibTrans" cxnId="{98EB9E62-CC2D-47B9-9775-DB72F9E18EEF}">
      <dgm:prSet/>
      <dgm:spPr/>
      <dgm:t>
        <a:bodyPr/>
        <a:lstStyle/>
        <a:p>
          <a:endParaRPr lang="en-US"/>
        </a:p>
      </dgm:t>
    </dgm:pt>
    <dgm:pt modelId="{0E9AA921-C94F-43CA-9FCE-85CB348BE408}">
      <dgm:prSet/>
      <dgm:spPr/>
      <dgm:t>
        <a:bodyPr/>
        <a:lstStyle/>
        <a:p>
          <a:r>
            <a:rPr lang="en-GB"/>
            <a:t>What is devolution? </a:t>
          </a:r>
          <a:endParaRPr lang="en-US"/>
        </a:p>
      </dgm:t>
    </dgm:pt>
    <dgm:pt modelId="{6F4C3B77-9EEB-4513-8E43-277F68BBCC72}" type="parTrans" cxnId="{E8D37C6F-6C7A-48C9-926C-424B8FE3565C}">
      <dgm:prSet/>
      <dgm:spPr/>
      <dgm:t>
        <a:bodyPr/>
        <a:lstStyle/>
        <a:p>
          <a:endParaRPr lang="en-US"/>
        </a:p>
      </dgm:t>
    </dgm:pt>
    <dgm:pt modelId="{7D3DBB00-51A3-4746-BEF7-D1BDDE16738B}" type="sibTrans" cxnId="{E8D37C6F-6C7A-48C9-926C-424B8FE3565C}">
      <dgm:prSet/>
      <dgm:spPr/>
      <dgm:t>
        <a:bodyPr/>
        <a:lstStyle/>
        <a:p>
          <a:endParaRPr lang="en-US"/>
        </a:p>
      </dgm:t>
    </dgm:pt>
    <dgm:pt modelId="{59EDA711-7BA5-4D31-AD26-BF7331D6EEE2}">
      <dgm:prSet/>
      <dgm:spPr/>
      <dgm:t>
        <a:bodyPr/>
        <a:lstStyle/>
        <a:p>
          <a:r>
            <a:rPr lang="en-GB"/>
            <a:t>How did it develop? </a:t>
          </a:r>
          <a:endParaRPr lang="en-US"/>
        </a:p>
      </dgm:t>
    </dgm:pt>
    <dgm:pt modelId="{1A81BE74-D6C2-4D7D-B495-2602B011F348}" type="parTrans" cxnId="{A8E06805-8842-4C81-A837-D8A8A51C8C9E}">
      <dgm:prSet/>
      <dgm:spPr/>
      <dgm:t>
        <a:bodyPr/>
        <a:lstStyle/>
        <a:p>
          <a:endParaRPr lang="en-US"/>
        </a:p>
      </dgm:t>
    </dgm:pt>
    <dgm:pt modelId="{BF8FF682-0CD4-4901-AFC6-587A4754667A}" type="sibTrans" cxnId="{A8E06805-8842-4C81-A837-D8A8A51C8C9E}">
      <dgm:prSet/>
      <dgm:spPr/>
      <dgm:t>
        <a:bodyPr/>
        <a:lstStyle/>
        <a:p>
          <a:endParaRPr lang="en-US"/>
        </a:p>
      </dgm:t>
    </dgm:pt>
    <dgm:pt modelId="{95C8835D-31C4-47F9-8834-068A11F1B009}">
      <dgm:prSet/>
      <dgm:spPr/>
      <dgm:t>
        <a:bodyPr/>
        <a:lstStyle/>
        <a:p>
          <a:r>
            <a:rPr lang="en-GB"/>
            <a:t>The referendums. </a:t>
          </a:r>
          <a:endParaRPr lang="en-US"/>
        </a:p>
      </dgm:t>
    </dgm:pt>
    <dgm:pt modelId="{F7851806-25EC-4F30-B802-71D84B9A4428}" type="parTrans" cxnId="{54BADE32-5B9A-474E-9116-F24704549DDC}">
      <dgm:prSet/>
      <dgm:spPr/>
      <dgm:t>
        <a:bodyPr/>
        <a:lstStyle/>
        <a:p>
          <a:endParaRPr lang="en-US"/>
        </a:p>
      </dgm:t>
    </dgm:pt>
    <dgm:pt modelId="{8479E1ED-0306-4E8F-9AE1-17F271F41639}" type="sibTrans" cxnId="{54BADE32-5B9A-474E-9116-F24704549DDC}">
      <dgm:prSet/>
      <dgm:spPr/>
      <dgm:t>
        <a:bodyPr/>
        <a:lstStyle/>
        <a:p>
          <a:endParaRPr lang="en-US"/>
        </a:p>
      </dgm:t>
    </dgm:pt>
    <dgm:pt modelId="{2E3E63D3-5EED-48CE-B625-5410563F3CD1}">
      <dgm:prSet/>
      <dgm:spPr/>
      <dgm:t>
        <a:bodyPr/>
        <a:lstStyle/>
        <a:p>
          <a:r>
            <a:rPr lang="en-GB"/>
            <a:t>Where are we now? </a:t>
          </a:r>
          <a:endParaRPr lang="en-US"/>
        </a:p>
      </dgm:t>
    </dgm:pt>
    <dgm:pt modelId="{C7373A8E-F1BF-4F7E-B3EA-B90DF1401A06}" type="parTrans" cxnId="{6A426603-DE55-4342-B7A1-9054768E4ABE}">
      <dgm:prSet/>
      <dgm:spPr/>
      <dgm:t>
        <a:bodyPr/>
        <a:lstStyle/>
        <a:p>
          <a:endParaRPr lang="en-US"/>
        </a:p>
      </dgm:t>
    </dgm:pt>
    <dgm:pt modelId="{836DC7BB-CF92-4C2F-A026-C9C1304D0153}" type="sibTrans" cxnId="{6A426603-DE55-4342-B7A1-9054768E4ABE}">
      <dgm:prSet/>
      <dgm:spPr/>
      <dgm:t>
        <a:bodyPr/>
        <a:lstStyle/>
        <a:p>
          <a:endParaRPr lang="en-US"/>
        </a:p>
      </dgm:t>
    </dgm:pt>
    <dgm:pt modelId="{5A4E2C98-2296-466B-8754-6FD98D07CA6C}">
      <dgm:prSet/>
      <dgm:spPr/>
      <dgm:t>
        <a:bodyPr/>
        <a:lstStyle/>
        <a:p>
          <a:r>
            <a:rPr lang="en-GB"/>
            <a:t>Do any more changes need to happen? </a:t>
          </a:r>
          <a:endParaRPr lang="en-US"/>
        </a:p>
      </dgm:t>
    </dgm:pt>
    <dgm:pt modelId="{E603AF0F-63D3-4A05-87B1-3C743ECAA89C}" type="parTrans" cxnId="{26B997C1-1C92-4E14-9970-D248209B5F20}">
      <dgm:prSet/>
      <dgm:spPr/>
      <dgm:t>
        <a:bodyPr/>
        <a:lstStyle/>
        <a:p>
          <a:endParaRPr lang="en-US"/>
        </a:p>
      </dgm:t>
    </dgm:pt>
    <dgm:pt modelId="{5EBF6A59-91F9-46FB-8699-05E832DE5ED6}" type="sibTrans" cxnId="{26B997C1-1C92-4E14-9970-D248209B5F20}">
      <dgm:prSet/>
      <dgm:spPr/>
      <dgm:t>
        <a:bodyPr/>
        <a:lstStyle/>
        <a:p>
          <a:endParaRPr lang="en-US"/>
        </a:p>
      </dgm:t>
    </dgm:pt>
    <dgm:pt modelId="{4F8A21F2-8837-4A8E-AF5F-2593F5A40BFE}">
      <dgm:prSet/>
      <dgm:spPr/>
      <dgm:t>
        <a:bodyPr/>
        <a:lstStyle/>
        <a:p>
          <a:r>
            <a:rPr lang="en-GB"/>
            <a:t>Summary </a:t>
          </a:r>
          <a:endParaRPr lang="en-US"/>
        </a:p>
      </dgm:t>
    </dgm:pt>
    <dgm:pt modelId="{801EBB7A-2B87-455C-9CAF-2B5FB7EEA07A}" type="parTrans" cxnId="{0CDFED1B-B68C-445F-8298-D56EBEF3F78F}">
      <dgm:prSet/>
      <dgm:spPr/>
      <dgm:t>
        <a:bodyPr/>
        <a:lstStyle/>
        <a:p>
          <a:endParaRPr lang="en-US"/>
        </a:p>
      </dgm:t>
    </dgm:pt>
    <dgm:pt modelId="{93EC69D9-2A95-4A12-844E-B10C1632BD52}" type="sibTrans" cxnId="{0CDFED1B-B68C-445F-8298-D56EBEF3F78F}">
      <dgm:prSet/>
      <dgm:spPr/>
      <dgm:t>
        <a:bodyPr/>
        <a:lstStyle/>
        <a:p>
          <a:endParaRPr lang="en-US"/>
        </a:p>
      </dgm:t>
    </dgm:pt>
    <dgm:pt modelId="{3651913A-1600-4A62-A79F-6C2C28DE7DB1}">
      <dgm:prSet/>
      <dgm:spPr/>
      <dgm:t>
        <a:bodyPr/>
        <a:lstStyle/>
        <a:p>
          <a:r>
            <a:rPr lang="en-GB"/>
            <a:t>Thank you, any questions. </a:t>
          </a:r>
          <a:endParaRPr lang="en-US"/>
        </a:p>
      </dgm:t>
    </dgm:pt>
    <dgm:pt modelId="{90165F1B-79FB-4789-A457-6F6B2E4E8F59}" type="parTrans" cxnId="{242569F3-2B64-49B8-8E7E-8CD5AEEA174A}">
      <dgm:prSet/>
      <dgm:spPr/>
      <dgm:t>
        <a:bodyPr/>
        <a:lstStyle/>
        <a:p>
          <a:endParaRPr lang="en-US"/>
        </a:p>
      </dgm:t>
    </dgm:pt>
    <dgm:pt modelId="{A3BC66B8-FE94-4CE1-89E8-AA6EB54172A0}" type="sibTrans" cxnId="{242569F3-2B64-49B8-8E7E-8CD5AEEA174A}">
      <dgm:prSet/>
      <dgm:spPr/>
      <dgm:t>
        <a:bodyPr/>
        <a:lstStyle/>
        <a:p>
          <a:endParaRPr lang="en-US"/>
        </a:p>
      </dgm:t>
    </dgm:pt>
    <dgm:pt modelId="{FE9F3871-C02E-4CB5-8A34-86460A4902E4}" type="pres">
      <dgm:prSet presAssocID="{A101BC57-AC26-4189-ACC2-F0AE239CBACB}" presName="vert0" presStyleCnt="0">
        <dgm:presLayoutVars>
          <dgm:dir/>
          <dgm:animOne val="branch"/>
          <dgm:animLvl val="lvl"/>
        </dgm:presLayoutVars>
      </dgm:prSet>
      <dgm:spPr/>
    </dgm:pt>
    <dgm:pt modelId="{144717C0-C7A0-4B0A-A022-BC8C4DF5F7B8}" type="pres">
      <dgm:prSet presAssocID="{270ED359-83AD-472A-88C0-A0D380CB8AAC}" presName="thickLine" presStyleLbl="alignNode1" presStyleIdx="0" presStyleCnt="8"/>
      <dgm:spPr/>
    </dgm:pt>
    <dgm:pt modelId="{0D458A0B-EC4B-4205-8F24-CF0BAD6F9FC8}" type="pres">
      <dgm:prSet presAssocID="{270ED359-83AD-472A-88C0-A0D380CB8AAC}" presName="horz1" presStyleCnt="0"/>
      <dgm:spPr/>
    </dgm:pt>
    <dgm:pt modelId="{814DC2FA-43BA-462C-8A47-8D8B86E542A9}" type="pres">
      <dgm:prSet presAssocID="{270ED359-83AD-472A-88C0-A0D380CB8AAC}" presName="tx1" presStyleLbl="revTx" presStyleIdx="0" presStyleCnt="8"/>
      <dgm:spPr/>
    </dgm:pt>
    <dgm:pt modelId="{4D5C04EF-A581-44A7-BABD-C5E05A1260FA}" type="pres">
      <dgm:prSet presAssocID="{270ED359-83AD-472A-88C0-A0D380CB8AAC}" presName="vert1" presStyleCnt="0"/>
      <dgm:spPr/>
    </dgm:pt>
    <dgm:pt modelId="{149353DA-0E23-42C8-801A-D2213E0459C1}" type="pres">
      <dgm:prSet presAssocID="{0E9AA921-C94F-43CA-9FCE-85CB348BE408}" presName="thickLine" presStyleLbl="alignNode1" presStyleIdx="1" presStyleCnt="8"/>
      <dgm:spPr/>
    </dgm:pt>
    <dgm:pt modelId="{A70173D4-12B1-49AF-BF91-47660039DC01}" type="pres">
      <dgm:prSet presAssocID="{0E9AA921-C94F-43CA-9FCE-85CB348BE408}" presName="horz1" presStyleCnt="0"/>
      <dgm:spPr/>
    </dgm:pt>
    <dgm:pt modelId="{CA5F1CC9-FC76-4EDB-B504-E375B3C57B15}" type="pres">
      <dgm:prSet presAssocID="{0E9AA921-C94F-43CA-9FCE-85CB348BE408}" presName="tx1" presStyleLbl="revTx" presStyleIdx="1" presStyleCnt="8"/>
      <dgm:spPr/>
    </dgm:pt>
    <dgm:pt modelId="{75810564-A062-41E0-98F4-F084DC11EB18}" type="pres">
      <dgm:prSet presAssocID="{0E9AA921-C94F-43CA-9FCE-85CB348BE408}" presName="vert1" presStyleCnt="0"/>
      <dgm:spPr/>
    </dgm:pt>
    <dgm:pt modelId="{34946C45-66EA-4286-85EC-AA9A52052FF6}" type="pres">
      <dgm:prSet presAssocID="{59EDA711-7BA5-4D31-AD26-BF7331D6EEE2}" presName="thickLine" presStyleLbl="alignNode1" presStyleIdx="2" presStyleCnt="8"/>
      <dgm:spPr/>
    </dgm:pt>
    <dgm:pt modelId="{1055769A-0BF6-4587-B6EA-05A48AE2E92A}" type="pres">
      <dgm:prSet presAssocID="{59EDA711-7BA5-4D31-AD26-BF7331D6EEE2}" presName="horz1" presStyleCnt="0"/>
      <dgm:spPr/>
    </dgm:pt>
    <dgm:pt modelId="{53F12C6E-456F-410C-A05F-4F8080D15A80}" type="pres">
      <dgm:prSet presAssocID="{59EDA711-7BA5-4D31-AD26-BF7331D6EEE2}" presName="tx1" presStyleLbl="revTx" presStyleIdx="2" presStyleCnt="8"/>
      <dgm:spPr/>
    </dgm:pt>
    <dgm:pt modelId="{F5FF7D3C-0FA3-4F0C-AACE-E1DEC296D4D4}" type="pres">
      <dgm:prSet presAssocID="{59EDA711-7BA5-4D31-AD26-BF7331D6EEE2}" presName="vert1" presStyleCnt="0"/>
      <dgm:spPr/>
    </dgm:pt>
    <dgm:pt modelId="{DA7FD84B-2891-4FDA-A132-980FE001FED3}" type="pres">
      <dgm:prSet presAssocID="{95C8835D-31C4-47F9-8834-068A11F1B009}" presName="thickLine" presStyleLbl="alignNode1" presStyleIdx="3" presStyleCnt="8"/>
      <dgm:spPr/>
    </dgm:pt>
    <dgm:pt modelId="{738BE407-FFE2-4BC0-B112-108E3CAC1C16}" type="pres">
      <dgm:prSet presAssocID="{95C8835D-31C4-47F9-8834-068A11F1B009}" presName="horz1" presStyleCnt="0"/>
      <dgm:spPr/>
    </dgm:pt>
    <dgm:pt modelId="{46CB6235-9A8C-4BAC-9403-A0C033BD9794}" type="pres">
      <dgm:prSet presAssocID="{95C8835D-31C4-47F9-8834-068A11F1B009}" presName="tx1" presStyleLbl="revTx" presStyleIdx="3" presStyleCnt="8"/>
      <dgm:spPr/>
    </dgm:pt>
    <dgm:pt modelId="{0A62475C-FFFF-4DE0-ACFD-901A3AB32D7E}" type="pres">
      <dgm:prSet presAssocID="{95C8835D-31C4-47F9-8834-068A11F1B009}" presName="vert1" presStyleCnt="0"/>
      <dgm:spPr/>
    </dgm:pt>
    <dgm:pt modelId="{1A2E794E-4348-4B35-8414-59C9C6E8D97D}" type="pres">
      <dgm:prSet presAssocID="{2E3E63D3-5EED-48CE-B625-5410563F3CD1}" presName="thickLine" presStyleLbl="alignNode1" presStyleIdx="4" presStyleCnt="8"/>
      <dgm:spPr/>
    </dgm:pt>
    <dgm:pt modelId="{B10381AE-4BBE-41A1-BA85-A6CCFA084CB3}" type="pres">
      <dgm:prSet presAssocID="{2E3E63D3-5EED-48CE-B625-5410563F3CD1}" presName="horz1" presStyleCnt="0"/>
      <dgm:spPr/>
    </dgm:pt>
    <dgm:pt modelId="{CD931E4B-408B-4B19-AB7D-9422D4D0AA17}" type="pres">
      <dgm:prSet presAssocID="{2E3E63D3-5EED-48CE-B625-5410563F3CD1}" presName="tx1" presStyleLbl="revTx" presStyleIdx="4" presStyleCnt="8"/>
      <dgm:spPr/>
    </dgm:pt>
    <dgm:pt modelId="{0B05C6F9-5622-4350-9500-BF31E401BAD2}" type="pres">
      <dgm:prSet presAssocID="{2E3E63D3-5EED-48CE-B625-5410563F3CD1}" presName="vert1" presStyleCnt="0"/>
      <dgm:spPr/>
    </dgm:pt>
    <dgm:pt modelId="{3D42206D-190A-4B8F-8B36-EC6D5876F80C}" type="pres">
      <dgm:prSet presAssocID="{5A4E2C98-2296-466B-8754-6FD98D07CA6C}" presName="thickLine" presStyleLbl="alignNode1" presStyleIdx="5" presStyleCnt="8"/>
      <dgm:spPr/>
    </dgm:pt>
    <dgm:pt modelId="{825B11F5-AA8A-4ADB-95C8-C6A6947DF730}" type="pres">
      <dgm:prSet presAssocID="{5A4E2C98-2296-466B-8754-6FD98D07CA6C}" presName="horz1" presStyleCnt="0"/>
      <dgm:spPr/>
    </dgm:pt>
    <dgm:pt modelId="{797300BB-88D3-47D3-A49B-6F008C7F3711}" type="pres">
      <dgm:prSet presAssocID="{5A4E2C98-2296-466B-8754-6FD98D07CA6C}" presName="tx1" presStyleLbl="revTx" presStyleIdx="5" presStyleCnt="8"/>
      <dgm:spPr/>
    </dgm:pt>
    <dgm:pt modelId="{CEF03D3C-5642-4C0A-B43A-1FA0B152C70D}" type="pres">
      <dgm:prSet presAssocID="{5A4E2C98-2296-466B-8754-6FD98D07CA6C}" presName="vert1" presStyleCnt="0"/>
      <dgm:spPr/>
    </dgm:pt>
    <dgm:pt modelId="{2ECB78AD-3250-414E-BF9C-EEDB8745F69F}" type="pres">
      <dgm:prSet presAssocID="{4F8A21F2-8837-4A8E-AF5F-2593F5A40BFE}" presName="thickLine" presStyleLbl="alignNode1" presStyleIdx="6" presStyleCnt="8"/>
      <dgm:spPr/>
    </dgm:pt>
    <dgm:pt modelId="{A64ACC01-850B-466A-AE26-BB2E42CD43A0}" type="pres">
      <dgm:prSet presAssocID="{4F8A21F2-8837-4A8E-AF5F-2593F5A40BFE}" presName="horz1" presStyleCnt="0"/>
      <dgm:spPr/>
    </dgm:pt>
    <dgm:pt modelId="{D750E2F9-C402-49DA-A648-0753B887F2C7}" type="pres">
      <dgm:prSet presAssocID="{4F8A21F2-8837-4A8E-AF5F-2593F5A40BFE}" presName="tx1" presStyleLbl="revTx" presStyleIdx="6" presStyleCnt="8"/>
      <dgm:spPr/>
    </dgm:pt>
    <dgm:pt modelId="{7A5469F6-D969-494C-A39F-08D268F609C9}" type="pres">
      <dgm:prSet presAssocID="{4F8A21F2-8837-4A8E-AF5F-2593F5A40BFE}" presName="vert1" presStyleCnt="0"/>
      <dgm:spPr/>
    </dgm:pt>
    <dgm:pt modelId="{3C435468-B3ED-41FE-993B-FB3F2C20254C}" type="pres">
      <dgm:prSet presAssocID="{3651913A-1600-4A62-A79F-6C2C28DE7DB1}" presName="thickLine" presStyleLbl="alignNode1" presStyleIdx="7" presStyleCnt="8"/>
      <dgm:spPr/>
    </dgm:pt>
    <dgm:pt modelId="{244E858D-7DE7-4402-A710-AD5333712FC9}" type="pres">
      <dgm:prSet presAssocID="{3651913A-1600-4A62-A79F-6C2C28DE7DB1}" presName="horz1" presStyleCnt="0"/>
      <dgm:spPr/>
    </dgm:pt>
    <dgm:pt modelId="{EBEBB8EA-491A-4911-890A-F22171904DB1}" type="pres">
      <dgm:prSet presAssocID="{3651913A-1600-4A62-A79F-6C2C28DE7DB1}" presName="tx1" presStyleLbl="revTx" presStyleIdx="7" presStyleCnt="8"/>
      <dgm:spPr/>
    </dgm:pt>
    <dgm:pt modelId="{0B403CDD-4ADA-4E92-9F84-DDA2D03949EC}" type="pres">
      <dgm:prSet presAssocID="{3651913A-1600-4A62-A79F-6C2C28DE7DB1}" presName="vert1" presStyleCnt="0"/>
      <dgm:spPr/>
    </dgm:pt>
  </dgm:ptLst>
  <dgm:cxnLst>
    <dgm:cxn modelId="{6A426603-DE55-4342-B7A1-9054768E4ABE}" srcId="{A101BC57-AC26-4189-ACC2-F0AE239CBACB}" destId="{2E3E63D3-5EED-48CE-B625-5410563F3CD1}" srcOrd="4" destOrd="0" parTransId="{C7373A8E-F1BF-4F7E-B3EA-B90DF1401A06}" sibTransId="{836DC7BB-CF92-4C2F-A026-C9C1304D0153}"/>
    <dgm:cxn modelId="{A8E06805-8842-4C81-A837-D8A8A51C8C9E}" srcId="{A101BC57-AC26-4189-ACC2-F0AE239CBACB}" destId="{59EDA711-7BA5-4D31-AD26-BF7331D6EEE2}" srcOrd="2" destOrd="0" parTransId="{1A81BE74-D6C2-4D7D-B495-2602B011F348}" sibTransId="{BF8FF682-0CD4-4901-AFC6-587A4754667A}"/>
    <dgm:cxn modelId="{355DD615-B7C5-43BE-BD2B-1CFE2DB8FFCA}" type="presOf" srcId="{95C8835D-31C4-47F9-8834-068A11F1B009}" destId="{46CB6235-9A8C-4BAC-9403-A0C033BD9794}" srcOrd="0" destOrd="0" presId="urn:microsoft.com/office/officeart/2008/layout/LinedList"/>
    <dgm:cxn modelId="{0CDFED1B-B68C-445F-8298-D56EBEF3F78F}" srcId="{A101BC57-AC26-4189-ACC2-F0AE239CBACB}" destId="{4F8A21F2-8837-4A8E-AF5F-2593F5A40BFE}" srcOrd="6" destOrd="0" parTransId="{801EBB7A-2B87-455C-9CAF-2B5FB7EEA07A}" sibTransId="{93EC69D9-2A95-4A12-844E-B10C1632BD52}"/>
    <dgm:cxn modelId="{FAF24125-40EC-47B5-B644-06FD45157B50}" type="presOf" srcId="{0E9AA921-C94F-43CA-9FCE-85CB348BE408}" destId="{CA5F1CC9-FC76-4EDB-B504-E375B3C57B15}" srcOrd="0" destOrd="0" presId="urn:microsoft.com/office/officeart/2008/layout/LinedList"/>
    <dgm:cxn modelId="{0D50982C-24EF-4C80-9264-5FCB4F2F42A3}" type="presOf" srcId="{2E3E63D3-5EED-48CE-B625-5410563F3CD1}" destId="{CD931E4B-408B-4B19-AB7D-9422D4D0AA17}" srcOrd="0" destOrd="0" presId="urn:microsoft.com/office/officeart/2008/layout/LinedList"/>
    <dgm:cxn modelId="{3388AC2F-4A46-4B4A-BBCA-3CCAB0725A05}" type="presOf" srcId="{5A4E2C98-2296-466B-8754-6FD98D07CA6C}" destId="{797300BB-88D3-47D3-A49B-6F008C7F3711}" srcOrd="0" destOrd="0" presId="urn:microsoft.com/office/officeart/2008/layout/LinedList"/>
    <dgm:cxn modelId="{54BADE32-5B9A-474E-9116-F24704549DDC}" srcId="{A101BC57-AC26-4189-ACC2-F0AE239CBACB}" destId="{95C8835D-31C4-47F9-8834-068A11F1B009}" srcOrd="3" destOrd="0" parTransId="{F7851806-25EC-4F30-B802-71D84B9A4428}" sibTransId="{8479E1ED-0306-4E8F-9AE1-17F271F41639}"/>
    <dgm:cxn modelId="{98EB9E62-CC2D-47B9-9775-DB72F9E18EEF}" srcId="{A101BC57-AC26-4189-ACC2-F0AE239CBACB}" destId="{270ED359-83AD-472A-88C0-A0D380CB8AAC}" srcOrd="0" destOrd="0" parTransId="{69E8186A-471F-4872-AC75-799D3C6B0DD8}" sibTransId="{A85E539D-326F-4139-A9BE-2A70417EC26C}"/>
    <dgm:cxn modelId="{7D8B8449-6079-4106-A1DB-A6B908667AC7}" type="presOf" srcId="{270ED359-83AD-472A-88C0-A0D380CB8AAC}" destId="{814DC2FA-43BA-462C-8A47-8D8B86E542A9}" srcOrd="0" destOrd="0" presId="urn:microsoft.com/office/officeart/2008/layout/LinedList"/>
    <dgm:cxn modelId="{E8D37C6F-6C7A-48C9-926C-424B8FE3565C}" srcId="{A101BC57-AC26-4189-ACC2-F0AE239CBACB}" destId="{0E9AA921-C94F-43CA-9FCE-85CB348BE408}" srcOrd="1" destOrd="0" parTransId="{6F4C3B77-9EEB-4513-8E43-277F68BBCC72}" sibTransId="{7D3DBB00-51A3-4746-BEF7-D1BDDE16738B}"/>
    <dgm:cxn modelId="{AB784755-9E06-4922-9B39-395B9D0F2677}" type="presOf" srcId="{4F8A21F2-8837-4A8E-AF5F-2593F5A40BFE}" destId="{D750E2F9-C402-49DA-A648-0753B887F2C7}" srcOrd="0" destOrd="0" presId="urn:microsoft.com/office/officeart/2008/layout/LinedList"/>
    <dgm:cxn modelId="{7EDF0F83-4DF8-4BBB-9F26-B34777190FC3}" type="presOf" srcId="{3651913A-1600-4A62-A79F-6C2C28DE7DB1}" destId="{EBEBB8EA-491A-4911-890A-F22171904DB1}" srcOrd="0" destOrd="0" presId="urn:microsoft.com/office/officeart/2008/layout/LinedList"/>
    <dgm:cxn modelId="{3C7D6286-E121-47AA-9777-4ACCB8D8CF4C}" type="presOf" srcId="{A101BC57-AC26-4189-ACC2-F0AE239CBACB}" destId="{FE9F3871-C02E-4CB5-8A34-86460A4902E4}" srcOrd="0" destOrd="0" presId="urn:microsoft.com/office/officeart/2008/layout/LinedList"/>
    <dgm:cxn modelId="{6A356DAE-E077-4E72-890F-344F8B7AB9C0}" type="presOf" srcId="{59EDA711-7BA5-4D31-AD26-BF7331D6EEE2}" destId="{53F12C6E-456F-410C-A05F-4F8080D15A80}" srcOrd="0" destOrd="0" presId="urn:microsoft.com/office/officeart/2008/layout/LinedList"/>
    <dgm:cxn modelId="{26B997C1-1C92-4E14-9970-D248209B5F20}" srcId="{A101BC57-AC26-4189-ACC2-F0AE239CBACB}" destId="{5A4E2C98-2296-466B-8754-6FD98D07CA6C}" srcOrd="5" destOrd="0" parTransId="{E603AF0F-63D3-4A05-87B1-3C743ECAA89C}" sibTransId="{5EBF6A59-91F9-46FB-8699-05E832DE5ED6}"/>
    <dgm:cxn modelId="{242569F3-2B64-49B8-8E7E-8CD5AEEA174A}" srcId="{A101BC57-AC26-4189-ACC2-F0AE239CBACB}" destId="{3651913A-1600-4A62-A79F-6C2C28DE7DB1}" srcOrd="7" destOrd="0" parTransId="{90165F1B-79FB-4789-A457-6F6B2E4E8F59}" sibTransId="{A3BC66B8-FE94-4CE1-89E8-AA6EB54172A0}"/>
    <dgm:cxn modelId="{7F43C247-C638-45A9-8DDD-CA15EC84984F}" type="presParOf" srcId="{FE9F3871-C02E-4CB5-8A34-86460A4902E4}" destId="{144717C0-C7A0-4B0A-A022-BC8C4DF5F7B8}" srcOrd="0" destOrd="0" presId="urn:microsoft.com/office/officeart/2008/layout/LinedList"/>
    <dgm:cxn modelId="{55ADEE7A-D705-462C-863D-F1120FF2D61F}" type="presParOf" srcId="{FE9F3871-C02E-4CB5-8A34-86460A4902E4}" destId="{0D458A0B-EC4B-4205-8F24-CF0BAD6F9FC8}" srcOrd="1" destOrd="0" presId="urn:microsoft.com/office/officeart/2008/layout/LinedList"/>
    <dgm:cxn modelId="{60BFACF5-E905-4DC4-9983-29BBA5BD50E6}" type="presParOf" srcId="{0D458A0B-EC4B-4205-8F24-CF0BAD6F9FC8}" destId="{814DC2FA-43BA-462C-8A47-8D8B86E542A9}" srcOrd="0" destOrd="0" presId="urn:microsoft.com/office/officeart/2008/layout/LinedList"/>
    <dgm:cxn modelId="{0948BC40-BCFE-43AE-B52F-B9952F541C71}" type="presParOf" srcId="{0D458A0B-EC4B-4205-8F24-CF0BAD6F9FC8}" destId="{4D5C04EF-A581-44A7-BABD-C5E05A1260FA}" srcOrd="1" destOrd="0" presId="urn:microsoft.com/office/officeart/2008/layout/LinedList"/>
    <dgm:cxn modelId="{FF2F3B53-DDE9-4EEB-93B9-398D36448C68}" type="presParOf" srcId="{FE9F3871-C02E-4CB5-8A34-86460A4902E4}" destId="{149353DA-0E23-42C8-801A-D2213E0459C1}" srcOrd="2" destOrd="0" presId="urn:microsoft.com/office/officeart/2008/layout/LinedList"/>
    <dgm:cxn modelId="{4A29A738-62E8-4CEB-B959-001881B04A2D}" type="presParOf" srcId="{FE9F3871-C02E-4CB5-8A34-86460A4902E4}" destId="{A70173D4-12B1-49AF-BF91-47660039DC01}" srcOrd="3" destOrd="0" presId="urn:microsoft.com/office/officeart/2008/layout/LinedList"/>
    <dgm:cxn modelId="{0432982C-2250-4DAB-878B-09E078DF2773}" type="presParOf" srcId="{A70173D4-12B1-49AF-BF91-47660039DC01}" destId="{CA5F1CC9-FC76-4EDB-B504-E375B3C57B15}" srcOrd="0" destOrd="0" presId="urn:microsoft.com/office/officeart/2008/layout/LinedList"/>
    <dgm:cxn modelId="{6E205E9F-581D-4D6E-AF46-CE2B3E6DA0FE}" type="presParOf" srcId="{A70173D4-12B1-49AF-BF91-47660039DC01}" destId="{75810564-A062-41E0-98F4-F084DC11EB18}" srcOrd="1" destOrd="0" presId="urn:microsoft.com/office/officeart/2008/layout/LinedList"/>
    <dgm:cxn modelId="{BC68E32B-EFDC-44AD-9689-7E0CE8E575D1}" type="presParOf" srcId="{FE9F3871-C02E-4CB5-8A34-86460A4902E4}" destId="{34946C45-66EA-4286-85EC-AA9A52052FF6}" srcOrd="4" destOrd="0" presId="urn:microsoft.com/office/officeart/2008/layout/LinedList"/>
    <dgm:cxn modelId="{A9C57125-D11F-4525-8525-2E7B95B6D263}" type="presParOf" srcId="{FE9F3871-C02E-4CB5-8A34-86460A4902E4}" destId="{1055769A-0BF6-4587-B6EA-05A48AE2E92A}" srcOrd="5" destOrd="0" presId="urn:microsoft.com/office/officeart/2008/layout/LinedList"/>
    <dgm:cxn modelId="{177438DD-9641-42B0-9BA1-F57BD4FDE5DB}" type="presParOf" srcId="{1055769A-0BF6-4587-B6EA-05A48AE2E92A}" destId="{53F12C6E-456F-410C-A05F-4F8080D15A80}" srcOrd="0" destOrd="0" presId="urn:microsoft.com/office/officeart/2008/layout/LinedList"/>
    <dgm:cxn modelId="{8EB52CE3-34D3-4517-9F8E-AAC26257D11F}" type="presParOf" srcId="{1055769A-0BF6-4587-B6EA-05A48AE2E92A}" destId="{F5FF7D3C-0FA3-4F0C-AACE-E1DEC296D4D4}" srcOrd="1" destOrd="0" presId="urn:microsoft.com/office/officeart/2008/layout/LinedList"/>
    <dgm:cxn modelId="{A79A0C47-3194-45D2-A4A5-4F11384499F3}" type="presParOf" srcId="{FE9F3871-C02E-4CB5-8A34-86460A4902E4}" destId="{DA7FD84B-2891-4FDA-A132-980FE001FED3}" srcOrd="6" destOrd="0" presId="urn:microsoft.com/office/officeart/2008/layout/LinedList"/>
    <dgm:cxn modelId="{C7A4921F-4939-4EA0-9AA6-DC3A4F65D047}" type="presParOf" srcId="{FE9F3871-C02E-4CB5-8A34-86460A4902E4}" destId="{738BE407-FFE2-4BC0-B112-108E3CAC1C16}" srcOrd="7" destOrd="0" presId="urn:microsoft.com/office/officeart/2008/layout/LinedList"/>
    <dgm:cxn modelId="{F57EE01F-9C9C-4FBC-BCD6-CB780E15602E}" type="presParOf" srcId="{738BE407-FFE2-4BC0-B112-108E3CAC1C16}" destId="{46CB6235-9A8C-4BAC-9403-A0C033BD9794}" srcOrd="0" destOrd="0" presId="urn:microsoft.com/office/officeart/2008/layout/LinedList"/>
    <dgm:cxn modelId="{C45322AC-37FB-4994-B4E2-50EA566213CD}" type="presParOf" srcId="{738BE407-FFE2-4BC0-B112-108E3CAC1C16}" destId="{0A62475C-FFFF-4DE0-ACFD-901A3AB32D7E}" srcOrd="1" destOrd="0" presId="urn:microsoft.com/office/officeart/2008/layout/LinedList"/>
    <dgm:cxn modelId="{624CA4D8-5667-4A62-85C1-C9A27E8CDD8F}" type="presParOf" srcId="{FE9F3871-C02E-4CB5-8A34-86460A4902E4}" destId="{1A2E794E-4348-4B35-8414-59C9C6E8D97D}" srcOrd="8" destOrd="0" presId="urn:microsoft.com/office/officeart/2008/layout/LinedList"/>
    <dgm:cxn modelId="{34BF8DB3-744D-4423-B122-DAD9649C7B2A}" type="presParOf" srcId="{FE9F3871-C02E-4CB5-8A34-86460A4902E4}" destId="{B10381AE-4BBE-41A1-BA85-A6CCFA084CB3}" srcOrd="9" destOrd="0" presId="urn:microsoft.com/office/officeart/2008/layout/LinedList"/>
    <dgm:cxn modelId="{86DF31FD-2223-4F8F-A31A-7AE18ABED3BA}" type="presParOf" srcId="{B10381AE-4BBE-41A1-BA85-A6CCFA084CB3}" destId="{CD931E4B-408B-4B19-AB7D-9422D4D0AA17}" srcOrd="0" destOrd="0" presId="urn:microsoft.com/office/officeart/2008/layout/LinedList"/>
    <dgm:cxn modelId="{490A0145-13A2-41EA-8FB1-219C76E85151}" type="presParOf" srcId="{B10381AE-4BBE-41A1-BA85-A6CCFA084CB3}" destId="{0B05C6F9-5622-4350-9500-BF31E401BAD2}" srcOrd="1" destOrd="0" presId="urn:microsoft.com/office/officeart/2008/layout/LinedList"/>
    <dgm:cxn modelId="{3178FB32-FD04-4DF9-962F-CA933BD17859}" type="presParOf" srcId="{FE9F3871-C02E-4CB5-8A34-86460A4902E4}" destId="{3D42206D-190A-4B8F-8B36-EC6D5876F80C}" srcOrd="10" destOrd="0" presId="urn:microsoft.com/office/officeart/2008/layout/LinedList"/>
    <dgm:cxn modelId="{8F7ADCEC-0343-4A03-B76C-842022EAA23D}" type="presParOf" srcId="{FE9F3871-C02E-4CB5-8A34-86460A4902E4}" destId="{825B11F5-AA8A-4ADB-95C8-C6A6947DF730}" srcOrd="11" destOrd="0" presId="urn:microsoft.com/office/officeart/2008/layout/LinedList"/>
    <dgm:cxn modelId="{8B303BE6-D81B-4CDF-B260-E496B3A9C1D4}" type="presParOf" srcId="{825B11F5-AA8A-4ADB-95C8-C6A6947DF730}" destId="{797300BB-88D3-47D3-A49B-6F008C7F3711}" srcOrd="0" destOrd="0" presId="urn:microsoft.com/office/officeart/2008/layout/LinedList"/>
    <dgm:cxn modelId="{D841698B-8ED3-4619-B192-CF0F1B5A03ED}" type="presParOf" srcId="{825B11F5-AA8A-4ADB-95C8-C6A6947DF730}" destId="{CEF03D3C-5642-4C0A-B43A-1FA0B152C70D}" srcOrd="1" destOrd="0" presId="urn:microsoft.com/office/officeart/2008/layout/LinedList"/>
    <dgm:cxn modelId="{CDECB9F3-5B13-4B16-915D-A70C819F2C0D}" type="presParOf" srcId="{FE9F3871-C02E-4CB5-8A34-86460A4902E4}" destId="{2ECB78AD-3250-414E-BF9C-EEDB8745F69F}" srcOrd="12" destOrd="0" presId="urn:microsoft.com/office/officeart/2008/layout/LinedList"/>
    <dgm:cxn modelId="{AB9EE584-FC7F-419A-A7BE-65271AB39BBC}" type="presParOf" srcId="{FE9F3871-C02E-4CB5-8A34-86460A4902E4}" destId="{A64ACC01-850B-466A-AE26-BB2E42CD43A0}" srcOrd="13" destOrd="0" presId="urn:microsoft.com/office/officeart/2008/layout/LinedList"/>
    <dgm:cxn modelId="{DB83022B-F97B-49FD-A37B-21AA08B534DF}" type="presParOf" srcId="{A64ACC01-850B-466A-AE26-BB2E42CD43A0}" destId="{D750E2F9-C402-49DA-A648-0753B887F2C7}" srcOrd="0" destOrd="0" presId="urn:microsoft.com/office/officeart/2008/layout/LinedList"/>
    <dgm:cxn modelId="{30488745-D79B-445C-A4FB-0255EC1C2A51}" type="presParOf" srcId="{A64ACC01-850B-466A-AE26-BB2E42CD43A0}" destId="{7A5469F6-D969-494C-A39F-08D268F609C9}" srcOrd="1" destOrd="0" presId="urn:microsoft.com/office/officeart/2008/layout/LinedList"/>
    <dgm:cxn modelId="{F58BB694-332D-48E8-BF00-52D4C8BDB8E9}" type="presParOf" srcId="{FE9F3871-C02E-4CB5-8A34-86460A4902E4}" destId="{3C435468-B3ED-41FE-993B-FB3F2C20254C}" srcOrd="14" destOrd="0" presId="urn:microsoft.com/office/officeart/2008/layout/LinedList"/>
    <dgm:cxn modelId="{B27B4561-F1FA-4867-9061-0E28B9263F2C}" type="presParOf" srcId="{FE9F3871-C02E-4CB5-8A34-86460A4902E4}" destId="{244E858D-7DE7-4402-A710-AD5333712FC9}" srcOrd="15" destOrd="0" presId="urn:microsoft.com/office/officeart/2008/layout/LinedList"/>
    <dgm:cxn modelId="{5F92CAD7-DB97-4D47-AA88-2027029A49F8}" type="presParOf" srcId="{244E858D-7DE7-4402-A710-AD5333712FC9}" destId="{EBEBB8EA-491A-4911-890A-F22171904DB1}" srcOrd="0" destOrd="0" presId="urn:microsoft.com/office/officeart/2008/layout/LinedList"/>
    <dgm:cxn modelId="{3500A345-7A14-4251-90C3-2F481C8BBEE3}" type="presParOf" srcId="{244E858D-7DE7-4402-A710-AD5333712FC9}" destId="{0B403CDD-4ADA-4E92-9F84-DDA2D03949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98BF8E-824A-4179-8F3B-E5D52420C59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BE5C64C-D016-4915-A97B-D60934AF2B46}">
      <dgm:prSet/>
      <dgm:spPr/>
      <dgm:t>
        <a:bodyPr/>
        <a:lstStyle/>
        <a:p>
          <a:r>
            <a:rPr lang="en-GB"/>
            <a:t>Devolve powers to Wales, Scotland and Northern Ireland. </a:t>
          </a:r>
          <a:endParaRPr lang="en-US"/>
        </a:p>
      </dgm:t>
    </dgm:pt>
    <dgm:pt modelId="{B4DA6752-3E01-41A6-884B-54297037061A}" type="parTrans" cxnId="{FD46A2BD-FC02-40C7-9896-3A0C6C32006E}">
      <dgm:prSet/>
      <dgm:spPr/>
      <dgm:t>
        <a:bodyPr/>
        <a:lstStyle/>
        <a:p>
          <a:endParaRPr lang="en-US"/>
        </a:p>
      </dgm:t>
    </dgm:pt>
    <dgm:pt modelId="{D344C4C1-26EC-4ED7-AE34-5C901A284EB2}" type="sibTrans" cxnId="{FD46A2BD-FC02-40C7-9896-3A0C6C32006E}">
      <dgm:prSet/>
      <dgm:spPr/>
      <dgm:t>
        <a:bodyPr/>
        <a:lstStyle/>
        <a:p>
          <a:endParaRPr lang="en-US"/>
        </a:p>
      </dgm:t>
    </dgm:pt>
    <dgm:pt modelId="{A52CA755-EB58-4750-99F6-32E26D5042D5}">
      <dgm:prSet/>
      <dgm:spPr/>
      <dgm:t>
        <a:bodyPr/>
        <a:lstStyle/>
        <a:p>
          <a:r>
            <a:rPr lang="en-GB"/>
            <a:t>All have different devolution settlements. </a:t>
          </a:r>
          <a:endParaRPr lang="en-US"/>
        </a:p>
      </dgm:t>
    </dgm:pt>
    <dgm:pt modelId="{5EB12C0C-BE82-40C6-81F5-E5CB6EE3CEF6}" type="parTrans" cxnId="{39CDFA5D-05FA-47F1-B846-0094B24A1ED6}">
      <dgm:prSet/>
      <dgm:spPr/>
      <dgm:t>
        <a:bodyPr/>
        <a:lstStyle/>
        <a:p>
          <a:endParaRPr lang="en-US"/>
        </a:p>
      </dgm:t>
    </dgm:pt>
    <dgm:pt modelId="{92997491-1D16-47E3-A7C1-1A8C8F6B0A92}" type="sibTrans" cxnId="{39CDFA5D-05FA-47F1-B846-0094B24A1ED6}">
      <dgm:prSet/>
      <dgm:spPr/>
      <dgm:t>
        <a:bodyPr/>
        <a:lstStyle/>
        <a:p>
          <a:endParaRPr lang="en-US"/>
        </a:p>
      </dgm:t>
    </dgm:pt>
    <dgm:pt modelId="{A02DCDFD-F0B6-4599-996D-5DA02FAA3A50}">
      <dgm:prSet/>
      <dgm:spPr/>
      <dgm:t>
        <a:bodyPr/>
        <a:lstStyle/>
        <a:p>
          <a:r>
            <a:rPr lang="en-GB"/>
            <a:t>What do we mean by a devolution settlement?</a:t>
          </a:r>
          <a:endParaRPr lang="en-US"/>
        </a:p>
      </dgm:t>
    </dgm:pt>
    <dgm:pt modelId="{572EF8F9-53F2-4810-B38E-603C9227E975}" type="parTrans" cxnId="{8933CF51-A8A5-4966-8164-EDAF6C81F4C8}">
      <dgm:prSet/>
      <dgm:spPr/>
      <dgm:t>
        <a:bodyPr/>
        <a:lstStyle/>
        <a:p>
          <a:endParaRPr lang="en-US"/>
        </a:p>
      </dgm:t>
    </dgm:pt>
    <dgm:pt modelId="{D495C198-BCE2-4961-8324-A7A3C274EEE9}" type="sibTrans" cxnId="{8933CF51-A8A5-4966-8164-EDAF6C81F4C8}">
      <dgm:prSet/>
      <dgm:spPr/>
      <dgm:t>
        <a:bodyPr/>
        <a:lstStyle/>
        <a:p>
          <a:endParaRPr lang="en-US"/>
        </a:p>
      </dgm:t>
    </dgm:pt>
    <dgm:pt modelId="{3EFFF25A-75A2-4BC1-B3ED-B3447BD3241B}" type="pres">
      <dgm:prSet presAssocID="{0198BF8E-824A-4179-8F3B-E5D52420C59C}" presName="vert0" presStyleCnt="0">
        <dgm:presLayoutVars>
          <dgm:dir/>
          <dgm:animOne val="branch"/>
          <dgm:animLvl val="lvl"/>
        </dgm:presLayoutVars>
      </dgm:prSet>
      <dgm:spPr/>
    </dgm:pt>
    <dgm:pt modelId="{7089607E-EF69-4F90-AC18-6F8CB1405D7E}" type="pres">
      <dgm:prSet presAssocID="{BBE5C64C-D016-4915-A97B-D60934AF2B46}" presName="thickLine" presStyleLbl="alignNode1" presStyleIdx="0" presStyleCnt="3"/>
      <dgm:spPr/>
    </dgm:pt>
    <dgm:pt modelId="{1B22FEF1-D7F5-42F0-B1BD-E9E51A4B33E3}" type="pres">
      <dgm:prSet presAssocID="{BBE5C64C-D016-4915-A97B-D60934AF2B46}" presName="horz1" presStyleCnt="0"/>
      <dgm:spPr/>
    </dgm:pt>
    <dgm:pt modelId="{A137EF9B-F515-48C8-BC0A-F79069341841}" type="pres">
      <dgm:prSet presAssocID="{BBE5C64C-D016-4915-A97B-D60934AF2B46}" presName="tx1" presStyleLbl="revTx" presStyleIdx="0" presStyleCnt="3"/>
      <dgm:spPr/>
    </dgm:pt>
    <dgm:pt modelId="{7D5CFE05-C097-493B-A3D4-6C967172D2C3}" type="pres">
      <dgm:prSet presAssocID="{BBE5C64C-D016-4915-A97B-D60934AF2B46}" presName="vert1" presStyleCnt="0"/>
      <dgm:spPr/>
    </dgm:pt>
    <dgm:pt modelId="{5AFD54C7-A56F-49F5-97ED-809D99CD8C7E}" type="pres">
      <dgm:prSet presAssocID="{A52CA755-EB58-4750-99F6-32E26D5042D5}" presName="thickLine" presStyleLbl="alignNode1" presStyleIdx="1" presStyleCnt="3"/>
      <dgm:spPr/>
    </dgm:pt>
    <dgm:pt modelId="{5F0C6400-3C31-4826-8C1D-0D2D6D01771C}" type="pres">
      <dgm:prSet presAssocID="{A52CA755-EB58-4750-99F6-32E26D5042D5}" presName="horz1" presStyleCnt="0"/>
      <dgm:spPr/>
    </dgm:pt>
    <dgm:pt modelId="{5FCC5060-9854-4AFB-9222-AFF472D3CA46}" type="pres">
      <dgm:prSet presAssocID="{A52CA755-EB58-4750-99F6-32E26D5042D5}" presName="tx1" presStyleLbl="revTx" presStyleIdx="1" presStyleCnt="3"/>
      <dgm:spPr/>
    </dgm:pt>
    <dgm:pt modelId="{267108B5-E1F6-43EB-9663-04AA102F37DB}" type="pres">
      <dgm:prSet presAssocID="{A52CA755-EB58-4750-99F6-32E26D5042D5}" presName="vert1" presStyleCnt="0"/>
      <dgm:spPr/>
    </dgm:pt>
    <dgm:pt modelId="{2EF4DFF5-9BC0-49EA-9DA5-697C720EB73A}" type="pres">
      <dgm:prSet presAssocID="{A02DCDFD-F0B6-4599-996D-5DA02FAA3A50}" presName="thickLine" presStyleLbl="alignNode1" presStyleIdx="2" presStyleCnt="3"/>
      <dgm:spPr/>
    </dgm:pt>
    <dgm:pt modelId="{9DE14370-052A-42C9-9352-7DBCA14E91D0}" type="pres">
      <dgm:prSet presAssocID="{A02DCDFD-F0B6-4599-996D-5DA02FAA3A50}" presName="horz1" presStyleCnt="0"/>
      <dgm:spPr/>
    </dgm:pt>
    <dgm:pt modelId="{AB8919DC-8444-4465-91FA-F5424800A216}" type="pres">
      <dgm:prSet presAssocID="{A02DCDFD-F0B6-4599-996D-5DA02FAA3A50}" presName="tx1" presStyleLbl="revTx" presStyleIdx="2" presStyleCnt="3"/>
      <dgm:spPr/>
    </dgm:pt>
    <dgm:pt modelId="{DC6CE490-7A37-446B-979B-EFA23E701804}" type="pres">
      <dgm:prSet presAssocID="{A02DCDFD-F0B6-4599-996D-5DA02FAA3A50}" presName="vert1" presStyleCnt="0"/>
      <dgm:spPr/>
    </dgm:pt>
  </dgm:ptLst>
  <dgm:cxnLst>
    <dgm:cxn modelId="{EA00A42A-D8EE-4A8B-A8AE-667862492DDC}" type="presOf" srcId="{A52CA755-EB58-4750-99F6-32E26D5042D5}" destId="{5FCC5060-9854-4AFB-9222-AFF472D3CA46}" srcOrd="0" destOrd="0" presId="urn:microsoft.com/office/officeart/2008/layout/LinedList"/>
    <dgm:cxn modelId="{2C6EFC2E-E8F2-499B-84CC-282105A006D6}" type="presOf" srcId="{0198BF8E-824A-4179-8F3B-E5D52420C59C}" destId="{3EFFF25A-75A2-4BC1-B3ED-B3447BD3241B}" srcOrd="0" destOrd="0" presId="urn:microsoft.com/office/officeart/2008/layout/LinedList"/>
    <dgm:cxn modelId="{39CDFA5D-05FA-47F1-B846-0094B24A1ED6}" srcId="{0198BF8E-824A-4179-8F3B-E5D52420C59C}" destId="{A52CA755-EB58-4750-99F6-32E26D5042D5}" srcOrd="1" destOrd="0" parTransId="{5EB12C0C-BE82-40C6-81F5-E5CB6EE3CEF6}" sibTransId="{92997491-1D16-47E3-A7C1-1A8C8F6B0A92}"/>
    <dgm:cxn modelId="{8933CF51-A8A5-4966-8164-EDAF6C81F4C8}" srcId="{0198BF8E-824A-4179-8F3B-E5D52420C59C}" destId="{A02DCDFD-F0B6-4599-996D-5DA02FAA3A50}" srcOrd="2" destOrd="0" parTransId="{572EF8F9-53F2-4810-B38E-603C9227E975}" sibTransId="{D495C198-BCE2-4961-8324-A7A3C274EEE9}"/>
    <dgm:cxn modelId="{B01FD893-A224-4245-BC23-F87AD3B731DD}" type="presOf" srcId="{BBE5C64C-D016-4915-A97B-D60934AF2B46}" destId="{A137EF9B-F515-48C8-BC0A-F79069341841}" srcOrd="0" destOrd="0" presId="urn:microsoft.com/office/officeart/2008/layout/LinedList"/>
    <dgm:cxn modelId="{FD46A2BD-FC02-40C7-9896-3A0C6C32006E}" srcId="{0198BF8E-824A-4179-8F3B-E5D52420C59C}" destId="{BBE5C64C-D016-4915-A97B-D60934AF2B46}" srcOrd="0" destOrd="0" parTransId="{B4DA6752-3E01-41A6-884B-54297037061A}" sibTransId="{D344C4C1-26EC-4ED7-AE34-5C901A284EB2}"/>
    <dgm:cxn modelId="{82C335C1-1778-4921-B19A-2678D6A99B2C}" type="presOf" srcId="{A02DCDFD-F0B6-4599-996D-5DA02FAA3A50}" destId="{AB8919DC-8444-4465-91FA-F5424800A216}" srcOrd="0" destOrd="0" presId="urn:microsoft.com/office/officeart/2008/layout/LinedList"/>
    <dgm:cxn modelId="{AC53BA8D-B3D0-41BD-B900-1F99C80DF055}" type="presParOf" srcId="{3EFFF25A-75A2-4BC1-B3ED-B3447BD3241B}" destId="{7089607E-EF69-4F90-AC18-6F8CB1405D7E}" srcOrd="0" destOrd="0" presId="urn:microsoft.com/office/officeart/2008/layout/LinedList"/>
    <dgm:cxn modelId="{559ADAD3-CAC4-496A-B2AF-A0137EC30D00}" type="presParOf" srcId="{3EFFF25A-75A2-4BC1-B3ED-B3447BD3241B}" destId="{1B22FEF1-D7F5-42F0-B1BD-E9E51A4B33E3}" srcOrd="1" destOrd="0" presId="urn:microsoft.com/office/officeart/2008/layout/LinedList"/>
    <dgm:cxn modelId="{163AD700-234E-4314-85A3-5C73EC785B0C}" type="presParOf" srcId="{1B22FEF1-D7F5-42F0-B1BD-E9E51A4B33E3}" destId="{A137EF9B-F515-48C8-BC0A-F79069341841}" srcOrd="0" destOrd="0" presId="urn:microsoft.com/office/officeart/2008/layout/LinedList"/>
    <dgm:cxn modelId="{1372EE4D-60CC-459B-8577-893BA8250BDE}" type="presParOf" srcId="{1B22FEF1-D7F5-42F0-B1BD-E9E51A4B33E3}" destId="{7D5CFE05-C097-493B-A3D4-6C967172D2C3}" srcOrd="1" destOrd="0" presId="urn:microsoft.com/office/officeart/2008/layout/LinedList"/>
    <dgm:cxn modelId="{871D238E-7FB0-4428-8A81-39C47780A509}" type="presParOf" srcId="{3EFFF25A-75A2-4BC1-B3ED-B3447BD3241B}" destId="{5AFD54C7-A56F-49F5-97ED-809D99CD8C7E}" srcOrd="2" destOrd="0" presId="urn:microsoft.com/office/officeart/2008/layout/LinedList"/>
    <dgm:cxn modelId="{78E12D24-1FF1-41F6-B5FD-EF5444873107}" type="presParOf" srcId="{3EFFF25A-75A2-4BC1-B3ED-B3447BD3241B}" destId="{5F0C6400-3C31-4826-8C1D-0D2D6D01771C}" srcOrd="3" destOrd="0" presId="urn:microsoft.com/office/officeart/2008/layout/LinedList"/>
    <dgm:cxn modelId="{84A9FBCE-AD34-418F-B1BA-01C6422BBBC4}" type="presParOf" srcId="{5F0C6400-3C31-4826-8C1D-0D2D6D01771C}" destId="{5FCC5060-9854-4AFB-9222-AFF472D3CA46}" srcOrd="0" destOrd="0" presId="urn:microsoft.com/office/officeart/2008/layout/LinedList"/>
    <dgm:cxn modelId="{5A53BE30-FC5B-485B-A4AA-53F906B56C14}" type="presParOf" srcId="{5F0C6400-3C31-4826-8C1D-0D2D6D01771C}" destId="{267108B5-E1F6-43EB-9663-04AA102F37DB}" srcOrd="1" destOrd="0" presId="urn:microsoft.com/office/officeart/2008/layout/LinedList"/>
    <dgm:cxn modelId="{CB2C9280-4260-458B-858D-35E632C84D84}" type="presParOf" srcId="{3EFFF25A-75A2-4BC1-B3ED-B3447BD3241B}" destId="{2EF4DFF5-9BC0-49EA-9DA5-697C720EB73A}" srcOrd="4" destOrd="0" presId="urn:microsoft.com/office/officeart/2008/layout/LinedList"/>
    <dgm:cxn modelId="{6913C429-CE49-463A-AD90-7E164CB5B35B}" type="presParOf" srcId="{3EFFF25A-75A2-4BC1-B3ED-B3447BD3241B}" destId="{9DE14370-052A-42C9-9352-7DBCA14E91D0}" srcOrd="5" destOrd="0" presId="urn:microsoft.com/office/officeart/2008/layout/LinedList"/>
    <dgm:cxn modelId="{4B307507-3E7D-4F70-B14C-5212E9A9B866}" type="presParOf" srcId="{9DE14370-052A-42C9-9352-7DBCA14E91D0}" destId="{AB8919DC-8444-4465-91FA-F5424800A216}" srcOrd="0" destOrd="0" presId="urn:microsoft.com/office/officeart/2008/layout/LinedList"/>
    <dgm:cxn modelId="{D86D80BB-1374-4671-BA0F-3F8EA1894E9A}" type="presParOf" srcId="{9DE14370-052A-42C9-9352-7DBCA14E91D0}" destId="{DC6CE490-7A37-446B-979B-EFA23E7018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F11713-DE29-4CA3-9454-351277259CCA}" type="doc">
      <dgm:prSet loTypeId="urn:microsoft.com/office/officeart/2017/3/layout/DropPinTimeline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DE3395-957C-4435-8F1F-6995D2BB21F3}">
      <dgm:prSet/>
      <dgm:spPr/>
      <dgm:t>
        <a:bodyPr/>
        <a:lstStyle/>
        <a:p>
          <a:pPr>
            <a:defRPr b="1"/>
          </a:pPr>
          <a:r>
            <a:rPr lang="en-US"/>
            <a:t>1997</a:t>
          </a:r>
        </a:p>
      </dgm:t>
    </dgm:pt>
    <dgm:pt modelId="{83C12D4B-7C4A-47DF-9736-A61392012A62}" type="parTrans" cxnId="{FEE0D5E7-E348-476B-AB6E-D3335D08F8C4}">
      <dgm:prSet/>
      <dgm:spPr/>
      <dgm:t>
        <a:bodyPr/>
        <a:lstStyle/>
        <a:p>
          <a:endParaRPr lang="en-US"/>
        </a:p>
      </dgm:t>
    </dgm:pt>
    <dgm:pt modelId="{3952968F-6BAE-4536-BCD3-442FA10D980D}" type="sibTrans" cxnId="{FEE0D5E7-E348-476B-AB6E-D3335D08F8C4}">
      <dgm:prSet/>
      <dgm:spPr/>
      <dgm:t>
        <a:bodyPr/>
        <a:lstStyle/>
        <a:p>
          <a:endParaRPr lang="en-US"/>
        </a:p>
      </dgm:t>
    </dgm:pt>
    <dgm:pt modelId="{39650EA0-88F1-4FDE-AC24-6B8F10124A18}">
      <dgm:prSet/>
      <dgm:spPr/>
      <dgm:t>
        <a:bodyPr/>
        <a:lstStyle/>
        <a:p>
          <a:r>
            <a:rPr lang="en-US"/>
            <a:t>referendum held to discuss whether Wales should have some devolved powers. </a:t>
          </a:r>
        </a:p>
      </dgm:t>
    </dgm:pt>
    <dgm:pt modelId="{64721C50-5E41-4B77-81A9-9989A4B49076}" type="parTrans" cxnId="{DEF05757-2035-471C-864E-ACD31C53098B}">
      <dgm:prSet/>
      <dgm:spPr/>
      <dgm:t>
        <a:bodyPr/>
        <a:lstStyle/>
        <a:p>
          <a:endParaRPr lang="en-US"/>
        </a:p>
      </dgm:t>
    </dgm:pt>
    <dgm:pt modelId="{9889B2FE-FAB9-4AF2-A4EB-199E4DF573CD}" type="sibTrans" cxnId="{DEF05757-2035-471C-864E-ACD31C53098B}">
      <dgm:prSet/>
      <dgm:spPr/>
      <dgm:t>
        <a:bodyPr/>
        <a:lstStyle/>
        <a:p>
          <a:endParaRPr lang="en-US"/>
        </a:p>
      </dgm:t>
    </dgm:pt>
    <dgm:pt modelId="{555B7277-3E62-4BF0-AF8C-7911D35B43BD}">
      <dgm:prSet/>
      <dgm:spPr/>
      <dgm:t>
        <a:bodyPr/>
        <a:lstStyle/>
        <a:p>
          <a:pPr>
            <a:defRPr b="1"/>
          </a:pPr>
          <a:r>
            <a:rPr lang="en-US"/>
            <a:t>1998</a:t>
          </a:r>
        </a:p>
      </dgm:t>
    </dgm:pt>
    <dgm:pt modelId="{032D8F73-C1F3-4513-89C5-26B226135AEB}" type="parTrans" cxnId="{A55FBB43-B05D-48B7-A1BD-C379FDDB118C}">
      <dgm:prSet/>
      <dgm:spPr/>
      <dgm:t>
        <a:bodyPr/>
        <a:lstStyle/>
        <a:p>
          <a:endParaRPr lang="en-US"/>
        </a:p>
      </dgm:t>
    </dgm:pt>
    <dgm:pt modelId="{518DA410-278F-43CE-8FAB-EA2F4801A46D}" type="sibTrans" cxnId="{A55FBB43-B05D-48B7-A1BD-C379FDDB118C}">
      <dgm:prSet/>
      <dgm:spPr/>
      <dgm:t>
        <a:bodyPr/>
        <a:lstStyle/>
        <a:p>
          <a:endParaRPr lang="en-US"/>
        </a:p>
      </dgm:t>
    </dgm:pt>
    <dgm:pt modelId="{E886F15B-3451-4136-8D7E-3C16546543CB}">
      <dgm:prSet/>
      <dgm:spPr/>
      <dgm:t>
        <a:bodyPr/>
        <a:lstStyle/>
        <a:p>
          <a:r>
            <a:rPr lang="en-US"/>
            <a:t>Government of Wales Act 1998- did not give enough powers. </a:t>
          </a:r>
        </a:p>
      </dgm:t>
    </dgm:pt>
    <dgm:pt modelId="{A66EF227-F13F-4FA6-B97A-4F76678BE66D}" type="parTrans" cxnId="{8907D745-4C12-4B2C-AE29-82C7754CB867}">
      <dgm:prSet/>
      <dgm:spPr/>
      <dgm:t>
        <a:bodyPr/>
        <a:lstStyle/>
        <a:p>
          <a:endParaRPr lang="en-US"/>
        </a:p>
      </dgm:t>
    </dgm:pt>
    <dgm:pt modelId="{9240887E-3A55-44F9-8880-E0CA0A1904C6}" type="sibTrans" cxnId="{8907D745-4C12-4B2C-AE29-82C7754CB867}">
      <dgm:prSet/>
      <dgm:spPr/>
      <dgm:t>
        <a:bodyPr/>
        <a:lstStyle/>
        <a:p>
          <a:endParaRPr lang="en-US"/>
        </a:p>
      </dgm:t>
    </dgm:pt>
    <dgm:pt modelId="{0E63285F-1880-44B2-A8F5-A3B9B0B3A5D9}">
      <dgm:prSet/>
      <dgm:spPr/>
      <dgm:t>
        <a:bodyPr/>
        <a:lstStyle/>
        <a:p>
          <a:pPr>
            <a:defRPr b="1"/>
          </a:pPr>
          <a:r>
            <a:rPr lang="en-US"/>
            <a:t>2006</a:t>
          </a:r>
        </a:p>
      </dgm:t>
    </dgm:pt>
    <dgm:pt modelId="{523B409F-36EE-43B3-9C5B-E99E0E95FA7A}" type="parTrans" cxnId="{7677504A-F264-48B1-A090-98A5D79D27BE}">
      <dgm:prSet/>
      <dgm:spPr/>
      <dgm:t>
        <a:bodyPr/>
        <a:lstStyle/>
        <a:p>
          <a:endParaRPr lang="en-US"/>
        </a:p>
      </dgm:t>
    </dgm:pt>
    <dgm:pt modelId="{88DE5E1C-3C32-4CEC-90CA-53ED1B5FA371}" type="sibTrans" cxnId="{7677504A-F264-48B1-A090-98A5D79D27BE}">
      <dgm:prSet/>
      <dgm:spPr/>
      <dgm:t>
        <a:bodyPr/>
        <a:lstStyle/>
        <a:p>
          <a:endParaRPr lang="en-US"/>
        </a:p>
      </dgm:t>
    </dgm:pt>
    <dgm:pt modelId="{26F0E977-1B86-4F91-999F-D7D96FDE408B}">
      <dgm:prSet/>
      <dgm:spPr/>
      <dgm:t>
        <a:bodyPr/>
        <a:lstStyle/>
        <a:p>
          <a:r>
            <a:rPr lang="en-US"/>
            <a:t>Government of Wales Act 2006- Created to allow more powers.</a:t>
          </a:r>
        </a:p>
      </dgm:t>
    </dgm:pt>
    <dgm:pt modelId="{20646FB5-DEDB-4ABE-9EF2-A03C57E8A6B3}" type="parTrans" cxnId="{B46F0BC4-C680-48C7-9521-FAF154793FEF}">
      <dgm:prSet/>
      <dgm:spPr/>
      <dgm:t>
        <a:bodyPr/>
        <a:lstStyle/>
        <a:p>
          <a:endParaRPr lang="en-US"/>
        </a:p>
      </dgm:t>
    </dgm:pt>
    <dgm:pt modelId="{7B0E2652-849A-4283-8F96-E420A9BDBBA6}" type="sibTrans" cxnId="{B46F0BC4-C680-48C7-9521-FAF154793FEF}">
      <dgm:prSet/>
      <dgm:spPr/>
      <dgm:t>
        <a:bodyPr/>
        <a:lstStyle/>
        <a:p>
          <a:endParaRPr lang="en-US"/>
        </a:p>
      </dgm:t>
    </dgm:pt>
    <dgm:pt modelId="{406BB9D7-4DAD-4A8B-AAB1-E1DD05742B2E}">
      <dgm:prSet/>
      <dgm:spPr/>
      <dgm:t>
        <a:bodyPr/>
        <a:lstStyle/>
        <a:p>
          <a:pPr>
            <a:defRPr b="1"/>
          </a:pPr>
          <a:r>
            <a:rPr lang="en-US"/>
            <a:t>2017</a:t>
          </a:r>
        </a:p>
      </dgm:t>
    </dgm:pt>
    <dgm:pt modelId="{3D29BA2D-B949-463F-81E5-A67285FAE499}" type="parTrans" cxnId="{275D98E0-5AEE-4EB5-996F-0CD4BF555854}">
      <dgm:prSet/>
      <dgm:spPr/>
      <dgm:t>
        <a:bodyPr/>
        <a:lstStyle/>
        <a:p>
          <a:endParaRPr lang="en-US"/>
        </a:p>
      </dgm:t>
    </dgm:pt>
    <dgm:pt modelId="{8FB599E9-872B-4F00-8583-938D5205F210}" type="sibTrans" cxnId="{275D98E0-5AEE-4EB5-996F-0CD4BF555854}">
      <dgm:prSet/>
      <dgm:spPr/>
      <dgm:t>
        <a:bodyPr/>
        <a:lstStyle/>
        <a:p>
          <a:endParaRPr lang="en-US"/>
        </a:p>
      </dgm:t>
    </dgm:pt>
    <dgm:pt modelId="{1C69DEC1-9B3B-4EFD-9B97-BC1E89FB733A}">
      <dgm:prSet/>
      <dgm:spPr/>
      <dgm:t>
        <a:bodyPr/>
        <a:lstStyle/>
        <a:p>
          <a:r>
            <a:rPr lang="en-US"/>
            <a:t>Wales Act 2017- devolved even more powers.</a:t>
          </a:r>
        </a:p>
      </dgm:t>
    </dgm:pt>
    <dgm:pt modelId="{40552FF2-7452-4B61-8FF1-36A9649AB021}" type="parTrans" cxnId="{BD30C9AD-4D03-479A-A899-69EE2527C357}">
      <dgm:prSet/>
      <dgm:spPr/>
      <dgm:t>
        <a:bodyPr/>
        <a:lstStyle/>
        <a:p>
          <a:endParaRPr lang="en-US"/>
        </a:p>
      </dgm:t>
    </dgm:pt>
    <dgm:pt modelId="{009C55DA-3390-41A5-91DB-9A93764F425A}" type="sibTrans" cxnId="{BD30C9AD-4D03-479A-A899-69EE2527C357}">
      <dgm:prSet/>
      <dgm:spPr/>
      <dgm:t>
        <a:bodyPr/>
        <a:lstStyle/>
        <a:p>
          <a:endParaRPr lang="en-US"/>
        </a:p>
      </dgm:t>
    </dgm:pt>
    <dgm:pt modelId="{4BCCF004-0923-4F4C-9738-5A4DED718E70}" type="pres">
      <dgm:prSet presAssocID="{C5F11713-DE29-4CA3-9454-351277259CCA}" presName="root" presStyleCnt="0">
        <dgm:presLayoutVars>
          <dgm:chMax/>
          <dgm:chPref/>
          <dgm:animLvl val="lvl"/>
        </dgm:presLayoutVars>
      </dgm:prSet>
      <dgm:spPr/>
    </dgm:pt>
    <dgm:pt modelId="{81399056-3E01-4A5D-8591-31DF4B8A16C3}" type="pres">
      <dgm:prSet presAssocID="{C5F11713-DE29-4CA3-9454-351277259CCA}" presName="divider" presStyleLbl="fgAcc1" presStyleIdx="0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gm:spPr>
    </dgm:pt>
    <dgm:pt modelId="{07547DF3-89B1-480D-A30F-E96B4D647667}" type="pres">
      <dgm:prSet presAssocID="{C5F11713-DE29-4CA3-9454-351277259CCA}" presName="nodes" presStyleCnt="0">
        <dgm:presLayoutVars>
          <dgm:chMax/>
          <dgm:chPref/>
          <dgm:animLvl val="lvl"/>
        </dgm:presLayoutVars>
      </dgm:prSet>
      <dgm:spPr/>
    </dgm:pt>
    <dgm:pt modelId="{B86E30E0-7BAE-466C-BD8F-B74F5A35EF72}" type="pres">
      <dgm:prSet presAssocID="{0BDE3395-957C-4435-8F1F-6995D2BB21F3}" presName="composite" presStyleCnt="0"/>
      <dgm:spPr/>
    </dgm:pt>
    <dgm:pt modelId="{299F7EDB-10A9-4A6E-A87E-F7CAE9CCB4DA}" type="pres">
      <dgm:prSet presAssocID="{0BDE3395-957C-4435-8F1F-6995D2BB21F3}" presName="ConnectorPoint" presStyleLbl="ln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792D75E3-4E0F-4157-BA59-C148D433C4BC}" type="pres">
      <dgm:prSet presAssocID="{0BDE3395-957C-4435-8F1F-6995D2BB21F3}" presName="DropPinPlaceHolder" presStyleCnt="0"/>
      <dgm:spPr/>
    </dgm:pt>
    <dgm:pt modelId="{0597968A-77F3-473A-B3C0-7288F22762B5}" type="pres">
      <dgm:prSet presAssocID="{0BDE3395-957C-4435-8F1F-6995D2BB21F3}" presName="DropPin" presStyleLbl="alignNode1" presStyleIdx="0" presStyleCnt="4"/>
      <dgm:spPr/>
    </dgm:pt>
    <dgm:pt modelId="{E6FF7722-A82D-4018-AA1A-2A19CCD26E1B}" type="pres">
      <dgm:prSet presAssocID="{0BDE3395-957C-4435-8F1F-6995D2BB21F3}" presName="Ellipse" presStyleLbl="fgAcc1" presStyleIdx="1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BBF380A-5E63-46AA-827B-DE54C5DBDD7B}" type="pres">
      <dgm:prSet presAssocID="{0BDE3395-957C-4435-8F1F-6995D2BB21F3}" presName="L2TextContainer" presStyleLbl="revTx" presStyleIdx="0" presStyleCnt="8">
        <dgm:presLayoutVars>
          <dgm:bulletEnabled val="1"/>
        </dgm:presLayoutVars>
      </dgm:prSet>
      <dgm:spPr/>
    </dgm:pt>
    <dgm:pt modelId="{26095336-8581-434C-8288-D100FC3A36EC}" type="pres">
      <dgm:prSet presAssocID="{0BDE3395-957C-4435-8F1F-6995D2BB21F3}" presName="L1TextContainer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6F755EB5-D063-41F8-80D6-488467C39545}" type="pres">
      <dgm:prSet presAssocID="{0BDE3395-957C-4435-8F1F-6995D2BB21F3}" presName="ConnectLine" presStyleLbl="sibTrans1D1" presStyleIdx="0" presStyleCnt="4"/>
      <dgm:spPr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F9F90AF0-ECD1-4C4A-8F58-11BE1EE0377F}" type="pres">
      <dgm:prSet presAssocID="{0BDE3395-957C-4435-8F1F-6995D2BB21F3}" presName="EmptyPlaceHolder" presStyleCnt="0"/>
      <dgm:spPr/>
    </dgm:pt>
    <dgm:pt modelId="{779114A6-09DF-4E6C-B2CA-0DFDCB314E09}" type="pres">
      <dgm:prSet presAssocID="{3952968F-6BAE-4536-BCD3-442FA10D980D}" presName="spaceBetweenRectangles" presStyleCnt="0"/>
      <dgm:spPr/>
    </dgm:pt>
    <dgm:pt modelId="{F68ECC71-08D9-43BB-AC38-83670AFAB134}" type="pres">
      <dgm:prSet presAssocID="{555B7277-3E62-4BF0-AF8C-7911D35B43BD}" presName="composite" presStyleCnt="0"/>
      <dgm:spPr/>
    </dgm:pt>
    <dgm:pt modelId="{3FBD98D3-F430-4005-9EB5-62B760C4633A}" type="pres">
      <dgm:prSet presAssocID="{555B7277-3E62-4BF0-AF8C-7911D35B43BD}" presName="ConnectorPoint" presStyleLbl="lnNode1" presStyleIdx="1" presStyleCnt="4"/>
      <dgm:spPr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F6513FF-6C33-4D42-93AB-6675297F8A76}" type="pres">
      <dgm:prSet presAssocID="{555B7277-3E62-4BF0-AF8C-7911D35B43BD}" presName="DropPinPlaceHolder" presStyleCnt="0"/>
      <dgm:spPr/>
    </dgm:pt>
    <dgm:pt modelId="{4DF41B70-8731-4B62-96DD-B7FC73F6A862}" type="pres">
      <dgm:prSet presAssocID="{555B7277-3E62-4BF0-AF8C-7911D35B43BD}" presName="DropPin" presStyleLbl="alignNode1" presStyleIdx="1" presStyleCnt="4"/>
      <dgm:spPr/>
    </dgm:pt>
    <dgm:pt modelId="{73395A70-3B0D-451F-BE51-E393A3CEFD0F}" type="pres">
      <dgm:prSet presAssocID="{555B7277-3E62-4BF0-AF8C-7911D35B43BD}" presName="Ellipse" presStyleLbl="fgAcc1" presStyleIdx="2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9E57C344-5789-4F54-B374-89FFB44ECC3B}" type="pres">
      <dgm:prSet presAssocID="{555B7277-3E62-4BF0-AF8C-7911D35B43BD}" presName="L2TextContainer" presStyleLbl="revTx" presStyleIdx="2" presStyleCnt="8">
        <dgm:presLayoutVars>
          <dgm:bulletEnabled val="1"/>
        </dgm:presLayoutVars>
      </dgm:prSet>
      <dgm:spPr/>
    </dgm:pt>
    <dgm:pt modelId="{1941540F-6B48-40DC-A23C-DF06157B8BD4}" type="pres">
      <dgm:prSet presAssocID="{555B7277-3E62-4BF0-AF8C-7911D35B43BD}" presName="L1TextContainer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C044453E-DEA0-456B-B123-FF34E2F28220}" type="pres">
      <dgm:prSet presAssocID="{555B7277-3E62-4BF0-AF8C-7911D35B43BD}" presName="ConnectLine" presStyleLbl="sibTrans1D1" presStyleIdx="1" presStyleCnt="4"/>
      <dgm:spPr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gm:spPr>
    </dgm:pt>
    <dgm:pt modelId="{97BD0D55-DAD1-4947-BB62-8CFDE532FF7F}" type="pres">
      <dgm:prSet presAssocID="{555B7277-3E62-4BF0-AF8C-7911D35B43BD}" presName="EmptyPlaceHolder" presStyleCnt="0"/>
      <dgm:spPr/>
    </dgm:pt>
    <dgm:pt modelId="{E639494E-D09D-4D9C-9575-F776A1C262AC}" type="pres">
      <dgm:prSet presAssocID="{518DA410-278F-43CE-8FAB-EA2F4801A46D}" presName="spaceBetweenRectangles" presStyleCnt="0"/>
      <dgm:spPr/>
    </dgm:pt>
    <dgm:pt modelId="{F694827F-6557-4CE3-A8FD-210C8CF14992}" type="pres">
      <dgm:prSet presAssocID="{0E63285F-1880-44B2-A8F5-A3B9B0B3A5D9}" presName="composite" presStyleCnt="0"/>
      <dgm:spPr/>
    </dgm:pt>
    <dgm:pt modelId="{0C414418-46DF-440D-B845-E47EAF95BEA2}" type="pres">
      <dgm:prSet presAssocID="{0E63285F-1880-44B2-A8F5-A3B9B0B3A5D9}" presName="ConnectorPoint" presStyleLbl="lnNode1" presStyleIdx="2" presStyleCnt="4"/>
      <dgm:spPr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16472545-2F7D-4591-92CE-B2EA6C9CA3AA}" type="pres">
      <dgm:prSet presAssocID="{0E63285F-1880-44B2-A8F5-A3B9B0B3A5D9}" presName="DropPinPlaceHolder" presStyleCnt="0"/>
      <dgm:spPr/>
    </dgm:pt>
    <dgm:pt modelId="{FF20359A-D12D-40CE-971F-0820BEA2246D}" type="pres">
      <dgm:prSet presAssocID="{0E63285F-1880-44B2-A8F5-A3B9B0B3A5D9}" presName="DropPin" presStyleLbl="alignNode1" presStyleIdx="2" presStyleCnt="4"/>
      <dgm:spPr/>
    </dgm:pt>
    <dgm:pt modelId="{BE73117A-79E5-45D0-A820-72452D56FBCA}" type="pres">
      <dgm:prSet presAssocID="{0E63285F-1880-44B2-A8F5-A3B9B0B3A5D9}" presName="Ellipse" presStyleLbl="fgAcc1" presStyleIdx="3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A1D9284-F64F-4A0A-89DC-914B98C1CFAD}" type="pres">
      <dgm:prSet presAssocID="{0E63285F-1880-44B2-A8F5-A3B9B0B3A5D9}" presName="L2TextContainer" presStyleLbl="revTx" presStyleIdx="4" presStyleCnt="8">
        <dgm:presLayoutVars>
          <dgm:bulletEnabled val="1"/>
        </dgm:presLayoutVars>
      </dgm:prSet>
      <dgm:spPr/>
    </dgm:pt>
    <dgm:pt modelId="{138F8B89-FD62-4FDC-894B-0C433EC99A6B}" type="pres">
      <dgm:prSet presAssocID="{0E63285F-1880-44B2-A8F5-A3B9B0B3A5D9}" presName="L1TextContainer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97282B6D-59AC-4CF8-B68B-7DF911230B30}" type="pres">
      <dgm:prSet presAssocID="{0E63285F-1880-44B2-A8F5-A3B9B0B3A5D9}" presName="ConnectLine" presStyleLbl="sibTrans1D1" presStyleIdx="2" presStyleCnt="4"/>
      <dgm:spPr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gm:spPr>
    </dgm:pt>
    <dgm:pt modelId="{63F7747E-B434-4D84-8A91-9EBA2E0D0E7A}" type="pres">
      <dgm:prSet presAssocID="{0E63285F-1880-44B2-A8F5-A3B9B0B3A5D9}" presName="EmptyPlaceHolder" presStyleCnt="0"/>
      <dgm:spPr/>
    </dgm:pt>
    <dgm:pt modelId="{609F79B6-5146-4924-A330-F9BEB0A582B0}" type="pres">
      <dgm:prSet presAssocID="{88DE5E1C-3C32-4CEC-90CA-53ED1B5FA371}" presName="spaceBetweenRectangles" presStyleCnt="0"/>
      <dgm:spPr/>
    </dgm:pt>
    <dgm:pt modelId="{101C32B0-CA4F-44E1-910E-CC71E8CA8781}" type="pres">
      <dgm:prSet presAssocID="{406BB9D7-4DAD-4A8B-AAB1-E1DD05742B2E}" presName="composite" presStyleCnt="0"/>
      <dgm:spPr/>
    </dgm:pt>
    <dgm:pt modelId="{7FBF3DDC-068F-48E5-BFC6-6B6C0EDCD126}" type="pres">
      <dgm:prSet presAssocID="{406BB9D7-4DAD-4A8B-AAB1-E1DD05742B2E}" presName="ConnectorPoint" presStyleLbl="lnNode1" presStyleIdx="3" presStyleCnt="4"/>
      <dgm:spPr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A9482EEF-36E6-4359-A6FA-22CFD1D5E7D8}" type="pres">
      <dgm:prSet presAssocID="{406BB9D7-4DAD-4A8B-AAB1-E1DD05742B2E}" presName="DropPinPlaceHolder" presStyleCnt="0"/>
      <dgm:spPr/>
    </dgm:pt>
    <dgm:pt modelId="{80DA27E8-4267-4AE5-9277-3F8543E2561F}" type="pres">
      <dgm:prSet presAssocID="{406BB9D7-4DAD-4A8B-AAB1-E1DD05742B2E}" presName="DropPin" presStyleLbl="alignNode1" presStyleIdx="3" presStyleCnt="4"/>
      <dgm:spPr/>
    </dgm:pt>
    <dgm:pt modelId="{9458D239-145B-4D12-BDEE-DF153FB7D83E}" type="pres">
      <dgm:prSet presAssocID="{406BB9D7-4DAD-4A8B-AAB1-E1DD05742B2E}" presName="Ellipse" presStyleLbl="fgAcc1" presStyleIdx="4" presStyleCnt="5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874CCA1B-E8F9-4C15-83B2-FEE6A43CFD32}" type="pres">
      <dgm:prSet presAssocID="{406BB9D7-4DAD-4A8B-AAB1-E1DD05742B2E}" presName="L2TextContainer" presStyleLbl="revTx" presStyleIdx="6" presStyleCnt="8">
        <dgm:presLayoutVars>
          <dgm:bulletEnabled val="1"/>
        </dgm:presLayoutVars>
      </dgm:prSet>
      <dgm:spPr/>
    </dgm:pt>
    <dgm:pt modelId="{5C9D4E0D-3E7C-4D23-BC89-69E137CD37D0}" type="pres">
      <dgm:prSet presAssocID="{406BB9D7-4DAD-4A8B-AAB1-E1DD05742B2E}" presName="L1TextContainer" presStyleLbl="revTx" presStyleIdx="7" presStyleCnt="8">
        <dgm:presLayoutVars>
          <dgm:chMax val="1"/>
          <dgm:chPref val="1"/>
          <dgm:bulletEnabled val="1"/>
        </dgm:presLayoutVars>
      </dgm:prSet>
      <dgm:spPr/>
    </dgm:pt>
    <dgm:pt modelId="{A839FAD5-E809-4A13-9E74-09D3B9CBD2A6}" type="pres">
      <dgm:prSet presAssocID="{406BB9D7-4DAD-4A8B-AAB1-E1DD05742B2E}" presName="ConnectLine" presStyleLbl="sibTrans1D1" presStyleIdx="3" presStyleCnt="4"/>
      <dgm:spPr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gm:spPr>
    </dgm:pt>
    <dgm:pt modelId="{75FA6B28-2990-49A5-8BDD-1889788C9856}" type="pres">
      <dgm:prSet presAssocID="{406BB9D7-4DAD-4A8B-AAB1-E1DD05742B2E}" presName="EmptyPlaceHolder" presStyleCnt="0"/>
      <dgm:spPr/>
    </dgm:pt>
  </dgm:ptLst>
  <dgm:cxnLst>
    <dgm:cxn modelId="{C85BC20A-D3A8-45AE-BC3F-949480D3E472}" type="presOf" srcId="{E886F15B-3451-4136-8D7E-3C16546543CB}" destId="{9E57C344-5789-4F54-B374-89FFB44ECC3B}" srcOrd="0" destOrd="0" presId="urn:microsoft.com/office/officeart/2017/3/layout/DropPinTimeline"/>
    <dgm:cxn modelId="{5650363B-FC9D-4169-8DE5-1E734AE82A2B}" type="presOf" srcId="{1C69DEC1-9B3B-4EFD-9B97-BC1E89FB733A}" destId="{874CCA1B-E8F9-4C15-83B2-FEE6A43CFD32}" srcOrd="0" destOrd="0" presId="urn:microsoft.com/office/officeart/2017/3/layout/DropPinTimeline"/>
    <dgm:cxn modelId="{A55FBB43-B05D-48B7-A1BD-C379FDDB118C}" srcId="{C5F11713-DE29-4CA3-9454-351277259CCA}" destId="{555B7277-3E62-4BF0-AF8C-7911D35B43BD}" srcOrd="1" destOrd="0" parTransId="{032D8F73-C1F3-4513-89C5-26B226135AEB}" sibTransId="{518DA410-278F-43CE-8FAB-EA2F4801A46D}"/>
    <dgm:cxn modelId="{8907D745-4C12-4B2C-AE29-82C7754CB867}" srcId="{555B7277-3E62-4BF0-AF8C-7911D35B43BD}" destId="{E886F15B-3451-4136-8D7E-3C16546543CB}" srcOrd="0" destOrd="0" parTransId="{A66EF227-F13F-4FA6-B97A-4F76678BE66D}" sibTransId="{9240887E-3A55-44F9-8880-E0CA0A1904C6}"/>
    <dgm:cxn modelId="{7F89B747-5D93-46C6-89B1-703EE4FC2408}" type="presOf" srcId="{0BDE3395-957C-4435-8F1F-6995D2BB21F3}" destId="{26095336-8581-434C-8288-D100FC3A36EC}" srcOrd="0" destOrd="0" presId="urn:microsoft.com/office/officeart/2017/3/layout/DropPinTimeline"/>
    <dgm:cxn modelId="{7677504A-F264-48B1-A090-98A5D79D27BE}" srcId="{C5F11713-DE29-4CA3-9454-351277259CCA}" destId="{0E63285F-1880-44B2-A8F5-A3B9B0B3A5D9}" srcOrd="2" destOrd="0" parTransId="{523B409F-36EE-43B3-9C5B-E99E0E95FA7A}" sibTransId="{88DE5E1C-3C32-4CEC-90CA-53ED1B5FA371}"/>
    <dgm:cxn modelId="{E22B4C50-F05B-4EAC-8A04-53F0E2A6015C}" type="presOf" srcId="{406BB9D7-4DAD-4A8B-AAB1-E1DD05742B2E}" destId="{5C9D4E0D-3E7C-4D23-BC89-69E137CD37D0}" srcOrd="0" destOrd="0" presId="urn:microsoft.com/office/officeart/2017/3/layout/DropPinTimeline"/>
    <dgm:cxn modelId="{DEF05757-2035-471C-864E-ACD31C53098B}" srcId="{0BDE3395-957C-4435-8F1F-6995D2BB21F3}" destId="{39650EA0-88F1-4FDE-AC24-6B8F10124A18}" srcOrd="0" destOrd="0" parTransId="{64721C50-5E41-4B77-81A9-9989A4B49076}" sibTransId="{9889B2FE-FAB9-4AF2-A4EB-199E4DF573CD}"/>
    <dgm:cxn modelId="{F08EEC96-FFD3-4F13-A8E4-9DF3BF0A7B12}" type="presOf" srcId="{555B7277-3E62-4BF0-AF8C-7911D35B43BD}" destId="{1941540F-6B48-40DC-A23C-DF06157B8BD4}" srcOrd="0" destOrd="0" presId="urn:microsoft.com/office/officeart/2017/3/layout/DropPinTimeline"/>
    <dgm:cxn modelId="{7A8B679C-92F5-4245-AC3D-6FC772716203}" type="presOf" srcId="{26F0E977-1B86-4F91-999F-D7D96FDE408B}" destId="{FA1D9284-F64F-4A0A-89DC-914B98C1CFAD}" srcOrd="0" destOrd="0" presId="urn:microsoft.com/office/officeart/2017/3/layout/DropPinTimeline"/>
    <dgm:cxn modelId="{BD30C9AD-4D03-479A-A899-69EE2527C357}" srcId="{406BB9D7-4DAD-4A8B-AAB1-E1DD05742B2E}" destId="{1C69DEC1-9B3B-4EFD-9B97-BC1E89FB733A}" srcOrd="0" destOrd="0" parTransId="{40552FF2-7452-4B61-8FF1-36A9649AB021}" sibTransId="{009C55DA-3390-41A5-91DB-9A93764F425A}"/>
    <dgm:cxn modelId="{B46F0BC4-C680-48C7-9521-FAF154793FEF}" srcId="{0E63285F-1880-44B2-A8F5-A3B9B0B3A5D9}" destId="{26F0E977-1B86-4F91-999F-D7D96FDE408B}" srcOrd="0" destOrd="0" parTransId="{20646FB5-DEDB-4ABE-9EF2-A03C57E8A6B3}" sibTransId="{7B0E2652-849A-4283-8F96-E420A9BDBBA6}"/>
    <dgm:cxn modelId="{CC52D5D0-C743-4FBA-8F55-B51C34833F1B}" type="presOf" srcId="{0E63285F-1880-44B2-A8F5-A3B9B0B3A5D9}" destId="{138F8B89-FD62-4FDC-894B-0C433EC99A6B}" srcOrd="0" destOrd="0" presId="urn:microsoft.com/office/officeart/2017/3/layout/DropPinTimeline"/>
    <dgm:cxn modelId="{F97B8DDF-C89F-4A68-A383-2596FD852607}" type="presOf" srcId="{C5F11713-DE29-4CA3-9454-351277259CCA}" destId="{4BCCF004-0923-4F4C-9738-5A4DED718E70}" srcOrd="0" destOrd="0" presId="urn:microsoft.com/office/officeart/2017/3/layout/DropPinTimeline"/>
    <dgm:cxn modelId="{275D98E0-5AEE-4EB5-996F-0CD4BF555854}" srcId="{C5F11713-DE29-4CA3-9454-351277259CCA}" destId="{406BB9D7-4DAD-4A8B-AAB1-E1DD05742B2E}" srcOrd="3" destOrd="0" parTransId="{3D29BA2D-B949-463F-81E5-A67285FAE499}" sibTransId="{8FB599E9-872B-4F00-8583-938D5205F210}"/>
    <dgm:cxn modelId="{FF1BF2E0-81A6-4BB4-93BF-09F5602948FE}" type="presOf" srcId="{39650EA0-88F1-4FDE-AC24-6B8F10124A18}" destId="{FBBF380A-5E63-46AA-827B-DE54C5DBDD7B}" srcOrd="0" destOrd="0" presId="urn:microsoft.com/office/officeart/2017/3/layout/DropPinTimeline"/>
    <dgm:cxn modelId="{FEE0D5E7-E348-476B-AB6E-D3335D08F8C4}" srcId="{C5F11713-DE29-4CA3-9454-351277259CCA}" destId="{0BDE3395-957C-4435-8F1F-6995D2BB21F3}" srcOrd="0" destOrd="0" parTransId="{83C12D4B-7C4A-47DF-9736-A61392012A62}" sibTransId="{3952968F-6BAE-4536-BCD3-442FA10D980D}"/>
    <dgm:cxn modelId="{FBE8403B-A5A6-429B-8A9B-62AC6DC9C6CB}" type="presParOf" srcId="{4BCCF004-0923-4F4C-9738-5A4DED718E70}" destId="{81399056-3E01-4A5D-8591-31DF4B8A16C3}" srcOrd="0" destOrd="0" presId="urn:microsoft.com/office/officeart/2017/3/layout/DropPinTimeline"/>
    <dgm:cxn modelId="{A3A638D6-1C66-49B3-9E81-D3B4BF263E7C}" type="presParOf" srcId="{4BCCF004-0923-4F4C-9738-5A4DED718E70}" destId="{07547DF3-89B1-480D-A30F-E96B4D647667}" srcOrd="1" destOrd="0" presId="urn:microsoft.com/office/officeart/2017/3/layout/DropPinTimeline"/>
    <dgm:cxn modelId="{09E67E58-75DE-4E85-9EAD-783076AAB028}" type="presParOf" srcId="{07547DF3-89B1-480D-A30F-E96B4D647667}" destId="{B86E30E0-7BAE-466C-BD8F-B74F5A35EF72}" srcOrd="0" destOrd="0" presId="urn:microsoft.com/office/officeart/2017/3/layout/DropPinTimeline"/>
    <dgm:cxn modelId="{F8C64855-B80A-4EE2-BF4D-2B8E1BA40841}" type="presParOf" srcId="{B86E30E0-7BAE-466C-BD8F-B74F5A35EF72}" destId="{299F7EDB-10A9-4A6E-A87E-F7CAE9CCB4DA}" srcOrd="0" destOrd="0" presId="urn:microsoft.com/office/officeart/2017/3/layout/DropPinTimeline"/>
    <dgm:cxn modelId="{466C715D-88A7-4569-A59C-9B03BCBDA205}" type="presParOf" srcId="{B86E30E0-7BAE-466C-BD8F-B74F5A35EF72}" destId="{792D75E3-4E0F-4157-BA59-C148D433C4BC}" srcOrd="1" destOrd="0" presId="urn:microsoft.com/office/officeart/2017/3/layout/DropPinTimeline"/>
    <dgm:cxn modelId="{2480BDB0-CE53-49A9-960C-D68A492AAF53}" type="presParOf" srcId="{792D75E3-4E0F-4157-BA59-C148D433C4BC}" destId="{0597968A-77F3-473A-B3C0-7288F22762B5}" srcOrd="0" destOrd="0" presId="urn:microsoft.com/office/officeart/2017/3/layout/DropPinTimeline"/>
    <dgm:cxn modelId="{E8D866C3-E795-46DE-B31A-3F32ED3163A8}" type="presParOf" srcId="{792D75E3-4E0F-4157-BA59-C148D433C4BC}" destId="{E6FF7722-A82D-4018-AA1A-2A19CCD26E1B}" srcOrd="1" destOrd="0" presId="urn:microsoft.com/office/officeart/2017/3/layout/DropPinTimeline"/>
    <dgm:cxn modelId="{25EC2D72-D96C-4F5C-9B95-5B8810AB9043}" type="presParOf" srcId="{B86E30E0-7BAE-466C-BD8F-B74F5A35EF72}" destId="{FBBF380A-5E63-46AA-827B-DE54C5DBDD7B}" srcOrd="2" destOrd="0" presId="urn:microsoft.com/office/officeart/2017/3/layout/DropPinTimeline"/>
    <dgm:cxn modelId="{C9AF5A5C-C80C-4CD6-BF59-171872706C4C}" type="presParOf" srcId="{B86E30E0-7BAE-466C-BD8F-B74F5A35EF72}" destId="{26095336-8581-434C-8288-D100FC3A36EC}" srcOrd="3" destOrd="0" presId="urn:microsoft.com/office/officeart/2017/3/layout/DropPinTimeline"/>
    <dgm:cxn modelId="{498C4BC7-7F67-478C-9DE9-79B5895A1B8A}" type="presParOf" srcId="{B86E30E0-7BAE-466C-BD8F-B74F5A35EF72}" destId="{6F755EB5-D063-41F8-80D6-488467C39545}" srcOrd="4" destOrd="0" presId="urn:microsoft.com/office/officeart/2017/3/layout/DropPinTimeline"/>
    <dgm:cxn modelId="{BA356E99-3498-48E4-999C-7BF309B1CD37}" type="presParOf" srcId="{B86E30E0-7BAE-466C-BD8F-B74F5A35EF72}" destId="{F9F90AF0-ECD1-4C4A-8F58-11BE1EE0377F}" srcOrd="5" destOrd="0" presId="urn:microsoft.com/office/officeart/2017/3/layout/DropPinTimeline"/>
    <dgm:cxn modelId="{AEE33D92-1C20-4069-8A8E-C94861FCD5A6}" type="presParOf" srcId="{07547DF3-89B1-480D-A30F-E96B4D647667}" destId="{779114A6-09DF-4E6C-B2CA-0DFDCB314E09}" srcOrd="1" destOrd="0" presId="urn:microsoft.com/office/officeart/2017/3/layout/DropPinTimeline"/>
    <dgm:cxn modelId="{ECD4CBA9-4697-423C-B8AA-12DFF4928631}" type="presParOf" srcId="{07547DF3-89B1-480D-A30F-E96B4D647667}" destId="{F68ECC71-08D9-43BB-AC38-83670AFAB134}" srcOrd="2" destOrd="0" presId="urn:microsoft.com/office/officeart/2017/3/layout/DropPinTimeline"/>
    <dgm:cxn modelId="{6AA96523-7D22-437B-B090-931ED02E2693}" type="presParOf" srcId="{F68ECC71-08D9-43BB-AC38-83670AFAB134}" destId="{3FBD98D3-F430-4005-9EB5-62B760C4633A}" srcOrd="0" destOrd="0" presId="urn:microsoft.com/office/officeart/2017/3/layout/DropPinTimeline"/>
    <dgm:cxn modelId="{76E66F1F-E469-40E6-B199-E5DD4D066A0B}" type="presParOf" srcId="{F68ECC71-08D9-43BB-AC38-83670AFAB134}" destId="{AF6513FF-6C33-4D42-93AB-6675297F8A76}" srcOrd="1" destOrd="0" presId="urn:microsoft.com/office/officeart/2017/3/layout/DropPinTimeline"/>
    <dgm:cxn modelId="{B24901B1-365B-4342-9CFA-9233D022D2EF}" type="presParOf" srcId="{AF6513FF-6C33-4D42-93AB-6675297F8A76}" destId="{4DF41B70-8731-4B62-96DD-B7FC73F6A862}" srcOrd="0" destOrd="0" presId="urn:microsoft.com/office/officeart/2017/3/layout/DropPinTimeline"/>
    <dgm:cxn modelId="{1CF3E93F-D16C-4320-8022-020940065653}" type="presParOf" srcId="{AF6513FF-6C33-4D42-93AB-6675297F8A76}" destId="{73395A70-3B0D-451F-BE51-E393A3CEFD0F}" srcOrd="1" destOrd="0" presId="urn:microsoft.com/office/officeart/2017/3/layout/DropPinTimeline"/>
    <dgm:cxn modelId="{7B4C37D7-5F1F-4263-8EDE-033421BD5063}" type="presParOf" srcId="{F68ECC71-08D9-43BB-AC38-83670AFAB134}" destId="{9E57C344-5789-4F54-B374-89FFB44ECC3B}" srcOrd="2" destOrd="0" presId="urn:microsoft.com/office/officeart/2017/3/layout/DropPinTimeline"/>
    <dgm:cxn modelId="{3553BD74-9DF7-4954-94C9-FDC1D88EABC2}" type="presParOf" srcId="{F68ECC71-08D9-43BB-AC38-83670AFAB134}" destId="{1941540F-6B48-40DC-A23C-DF06157B8BD4}" srcOrd="3" destOrd="0" presId="urn:microsoft.com/office/officeart/2017/3/layout/DropPinTimeline"/>
    <dgm:cxn modelId="{40264F2E-3721-47B6-ABC3-D9FF4BAA9D65}" type="presParOf" srcId="{F68ECC71-08D9-43BB-AC38-83670AFAB134}" destId="{C044453E-DEA0-456B-B123-FF34E2F28220}" srcOrd="4" destOrd="0" presId="urn:microsoft.com/office/officeart/2017/3/layout/DropPinTimeline"/>
    <dgm:cxn modelId="{C2DED421-0DF6-4B02-BA63-57A50363A3F4}" type="presParOf" srcId="{F68ECC71-08D9-43BB-AC38-83670AFAB134}" destId="{97BD0D55-DAD1-4947-BB62-8CFDE532FF7F}" srcOrd="5" destOrd="0" presId="urn:microsoft.com/office/officeart/2017/3/layout/DropPinTimeline"/>
    <dgm:cxn modelId="{250C606E-1BAE-4910-8763-77D8C4E8847F}" type="presParOf" srcId="{07547DF3-89B1-480D-A30F-E96B4D647667}" destId="{E639494E-D09D-4D9C-9575-F776A1C262AC}" srcOrd="3" destOrd="0" presId="urn:microsoft.com/office/officeart/2017/3/layout/DropPinTimeline"/>
    <dgm:cxn modelId="{E69837D2-6666-49CD-9704-55D1117EB22C}" type="presParOf" srcId="{07547DF3-89B1-480D-A30F-E96B4D647667}" destId="{F694827F-6557-4CE3-A8FD-210C8CF14992}" srcOrd="4" destOrd="0" presId="urn:microsoft.com/office/officeart/2017/3/layout/DropPinTimeline"/>
    <dgm:cxn modelId="{7D3842E8-C2B5-417D-99E6-50FF5F753C26}" type="presParOf" srcId="{F694827F-6557-4CE3-A8FD-210C8CF14992}" destId="{0C414418-46DF-440D-B845-E47EAF95BEA2}" srcOrd="0" destOrd="0" presId="urn:microsoft.com/office/officeart/2017/3/layout/DropPinTimeline"/>
    <dgm:cxn modelId="{520CCA8C-7903-4FC2-A6A1-6A80D63C62C8}" type="presParOf" srcId="{F694827F-6557-4CE3-A8FD-210C8CF14992}" destId="{16472545-2F7D-4591-92CE-B2EA6C9CA3AA}" srcOrd="1" destOrd="0" presId="urn:microsoft.com/office/officeart/2017/3/layout/DropPinTimeline"/>
    <dgm:cxn modelId="{A209CE9A-D486-4E07-BD5F-989502434061}" type="presParOf" srcId="{16472545-2F7D-4591-92CE-B2EA6C9CA3AA}" destId="{FF20359A-D12D-40CE-971F-0820BEA2246D}" srcOrd="0" destOrd="0" presId="urn:microsoft.com/office/officeart/2017/3/layout/DropPinTimeline"/>
    <dgm:cxn modelId="{E07889B3-3E61-48E2-8933-6BB621809DB5}" type="presParOf" srcId="{16472545-2F7D-4591-92CE-B2EA6C9CA3AA}" destId="{BE73117A-79E5-45D0-A820-72452D56FBCA}" srcOrd="1" destOrd="0" presId="urn:microsoft.com/office/officeart/2017/3/layout/DropPinTimeline"/>
    <dgm:cxn modelId="{CFCCC72A-4E95-434B-A3A4-324ED2785756}" type="presParOf" srcId="{F694827F-6557-4CE3-A8FD-210C8CF14992}" destId="{FA1D9284-F64F-4A0A-89DC-914B98C1CFAD}" srcOrd="2" destOrd="0" presId="urn:microsoft.com/office/officeart/2017/3/layout/DropPinTimeline"/>
    <dgm:cxn modelId="{07556CAE-8AEF-44A4-8DB2-ECE6C7F3A3E4}" type="presParOf" srcId="{F694827F-6557-4CE3-A8FD-210C8CF14992}" destId="{138F8B89-FD62-4FDC-894B-0C433EC99A6B}" srcOrd="3" destOrd="0" presId="urn:microsoft.com/office/officeart/2017/3/layout/DropPinTimeline"/>
    <dgm:cxn modelId="{12C0845D-3793-4269-8F01-D9963782214B}" type="presParOf" srcId="{F694827F-6557-4CE3-A8FD-210C8CF14992}" destId="{97282B6D-59AC-4CF8-B68B-7DF911230B30}" srcOrd="4" destOrd="0" presId="urn:microsoft.com/office/officeart/2017/3/layout/DropPinTimeline"/>
    <dgm:cxn modelId="{2BFCC119-BC81-4265-BD68-594297502CD6}" type="presParOf" srcId="{F694827F-6557-4CE3-A8FD-210C8CF14992}" destId="{63F7747E-B434-4D84-8A91-9EBA2E0D0E7A}" srcOrd="5" destOrd="0" presId="urn:microsoft.com/office/officeart/2017/3/layout/DropPinTimeline"/>
    <dgm:cxn modelId="{CEAED8B4-E7F2-4185-97D7-E631CD39ED22}" type="presParOf" srcId="{07547DF3-89B1-480D-A30F-E96B4D647667}" destId="{609F79B6-5146-4924-A330-F9BEB0A582B0}" srcOrd="5" destOrd="0" presId="urn:microsoft.com/office/officeart/2017/3/layout/DropPinTimeline"/>
    <dgm:cxn modelId="{C85F53DF-9D50-49FA-BFD5-652EAC4FEA29}" type="presParOf" srcId="{07547DF3-89B1-480D-A30F-E96B4D647667}" destId="{101C32B0-CA4F-44E1-910E-CC71E8CA8781}" srcOrd="6" destOrd="0" presId="urn:microsoft.com/office/officeart/2017/3/layout/DropPinTimeline"/>
    <dgm:cxn modelId="{AEE4F91D-A93A-46BA-9A04-1E27A2DC3B3F}" type="presParOf" srcId="{101C32B0-CA4F-44E1-910E-CC71E8CA8781}" destId="{7FBF3DDC-068F-48E5-BFC6-6B6C0EDCD126}" srcOrd="0" destOrd="0" presId="urn:microsoft.com/office/officeart/2017/3/layout/DropPinTimeline"/>
    <dgm:cxn modelId="{26DA35E1-4ABA-4C69-A42A-0A49D95E84DD}" type="presParOf" srcId="{101C32B0-CA4F-44E1-910E-CC71E8CA8781}" destId="{A9482EEF-36E6-4359-A6FA-22CFD1D5E7D8}" srcOrd="1" destOrd="0" presId="urn:microsoft.com/office/officeart/2017/3/layout/DropPinTimeline"/>
    <dgm:cxn modelId="{B8844F4F-B042-4748-9F77-C081544136E7}" type="presParOf" srcId="{A9482EEF-36E6-4359-A6FA-22CFD1D5E7D8}" destId="{80DA27E8-4267-4AE5-9277-3F8543E2561F}" srcOrd="0" destOrd="0" presId="urn:microsoft.com/office/officeart/2017/3/layout/DropPinTimeline"/>
    <dgm:cxn modelId="{C655DC53-A58B-4ED3-904C-B2E1F821D899}" type="presParOf" srcId="{A9482EEF-36E6-4359-A6FA-22CFD1D5E7D8}" destId="{9458D239-145B-4D12-BDEE-DF153FB7D83E}" srcOrd="1" destOrd="0" presId="urn:microsoft.com/office/officeart/2017/3/layout/DropPinTimeline"/>
    <dgm:cxn modelId="{E4B8AC36-0C74-4DC7-88DE-622857303259}" type="presParOf" srcId="{101C32B0-CA4F-44E1-910E-CC71E8CA8781}" destId="{874CCA1B-E8F9-4C15-83B2-FEE6A43CFD32}" srcOrd="2" destOrd="0" presId="urn:microsoft.com/office/officeart/2017/3/layout/DropPinTimeline"/>
    <dgm:cxn modelId="{6E993145-DD7B-4987-A408-AE3439C43AD1}" type="presParOf" srcId="{101C32B0-CA4F-44E1-910E-CC71E8CA8781}" destId="{5C9D4E0D-3E7C-4D23-BC89-69E137CD37D0}" srcOrd="3" destOrd="0" presId="urn:microsoft.com/office/officeart/2017/3/layout/DropPinTimeline"/>
    <dgm:cxn modelId="{37B84ACC-6553-4BE6-B257-6AEA408E8184}" type="presParOf" srcId="{101C32B0-CA4F-44E1-910E-CC71E8CA8781}" destId="{A839FAD5-E809-4A13-9E74-09D3B9CBD2A6}" srcOrd="4" destOrd="0" presId="urn:microsoft.com/office/officeart/2017/3/layout/DropPinTimeline"/>
    <dgm:cxn modelId="{A69EEFFF-668F-42B6-B6C8-474D12F24076}" type="presParOf" srcId="{101C32B0-CA4F-44E1-910E-CC71E8CA8781}" destId="{75FA6B28-2990-49A5-8BDD-1889788C9856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EFF37C-9D6F-4EDB-9944-D2E0C54BDFE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E6C009-68AC-4D72-A062-AA8AA6787AC4}">
      <dgm:prSet/>
      <dgm:spPr/>
      <dgm:t>
        <a:bodyPr/>
        <a:lstStyle/>
        <a:p>
          <a:r>
            <a:rPr lang="en-GB"/>
            <a:t>Irish home rule campaign- parliament in Northern Ireland established in 1921 and then concluded in 1972. </a:t>
          </a:r>
          <a:endParaRPr lang="en-US"/>
        </a:p>
      </dgm:t>
    </dgm:pt>
    <dgm:pt modelId="{747DB7E9-3A9C-4D48-BB7A-FDE383577A40}" type="parTrans" cxnId="{AD893C32-AAC4-4A50-9799-66F8DC1C5F06}">
      <dgm:prSet/>
      <dgm:spPr/>
      <dgm:t>
        <a:bodyPr/>
        <a:lstStyle/>
        <a:p>
          <a:endParaRPr lang="en-US"/>
        </a:p>
      </dgm:t>
    </dgm:pt>
    <dgm:pt modelId="{5AA6803A-0781-4924-AEC2-BD11A50E60FE}" type="sibTrans" cxnId="{AD893C32-AAC4-4A50-9799-66F8DC1C5F06}">
      <dgm:prSet/>
      <dgm:spPr/>
      <dgm:t>
        <a:bodyPr/>
        <a:lstStyle/>
        <a:p>
          <a:endParaRPr lang="en-US"/>
        </a:p>
      </dgm:t>
    </dgm:pt>
    <dgm:pt modelId="{929C2F38-3CC7-4D88-BAA7-752EC266897A}">
      <dgm:prSet/>
      <dgm:spPr/>
      <dgm:t>
        <a:bodyPr/>
        <a:lstStyle/>
        <a:p>
          <a:r>
            <a:rPr lang="en-GB"/>
            <a:t>First controlled by England in 1171 and remained under English control until 1782. </a:t>
          </a:r>
          <a:endParaRPr lang="en-US"/>
        </a:p>
      </dgm:t>
    </dgm:pt>
    <dgm:pt modelId="{EAC0B0B0-0F0C-4476-8B4C-D8A438D627CA}" type="parTrans" cxnId="{2CFFE25F-B068-4297-94F9-9681029AD183}">
      <dgm:prSet/>
      <dgm:spPr/>
      <dgm:t>
        <a:bodyPr/>
        <a:lstStyle/>
        <a:p>
          <a:endParaRPr lang="en-US"/>
        </a:p>
      </dgm:t>
    </dgm:pt>
    <dgm:pt modelId="{A440E94A-237B-4861-92C0-4AF683269E1E}" type="sibTrans" cxnId="{2CFFE25F-B068-4297-94F9-9681029AD183}">
      <dgm:prSet/>
      <dgm:spPr/>
      <dgm:t>
        <a:bodyPr/>
        <a:lstStyle/>
        <a:p>
          <a:endParaRPr lang="en-US"/>
        </a:p>
      </dgm:t>
    </dgm:pt>
    <dgm:pt modelId="{91594501-583B-42C3-B925-51AC5A6756EC}">
      <dgm:prSet/>
      <dgm:spPr/>
      <dgm:t>
        <a:bodyPr/>
        <a:lstStyle/>
        <a:p>
          <a:r>
            <a:rPr lang="en-GB"/>
            <a:t>1793 passed legislation to allow Catholics to vote in elections. </a:t>
          </a:r>
          <a:endParaRPr lang="en-US"/>
        </a:p>
      </dgm:t>
    </dgm:pt>
    <dgm:pt modelId="{01A9502C-D381-48E8-8B4F-A712B2F816FE}" type="parTrans" cxnId="{80686415-222C-4E37-9997-552DDB61B691}">
      <dgm:prSet/>
      <dgm:spPr/>
      <dgm:t>
        <a:bodyPr/>
        <a:lstStyle/>
        <a:p>
          <a:endParaRPr lang="en-US"/>
        </a:p>
      </dgm:t>
    </dgm:pt>
    <dgm:pt modelId="{96416C10-F37E-4702-8CDB-B009905EE369}" type="sibTrans" cxnId="{80686415-222C-4E37-9997-552DDB61B691}">
      <dgm:prSet/>
      <dgm:spPr/>
      <dgm:t>
        <a:bodyPr/>
        <a:lstStyle/>
        <a:p>
          <a:endParaRPr lang="en-US"/>
        </a:p>
      </dgm:t>
    </dgm:pt>
    <dgm:pt modelId="{3ADE1496-C6EF-4442-BDAB-CCB63F4F982F}" type="pres">
      <dgm:prSet presAssocID="{11EFF37C-9D6F-4EDB-9944-D2E0C54BDFE8}" presName="cycle" presStyleCnt="0">
        <dgm:presLayoutVars>
          <dgm:dir/>
          <dgm:resizeHandles val="exact"/>
        </dgm:presLayoutVars>
      </dgm:prSet>
      <dgm:spPr/>
    </dgm:pt>
    <dgm:pt modelId="{A9C2B17A-2A4F-40EA-8D18-E1DEA2DA2279}" type="pres">
      <dgm:prSet presAssocID="{EFE6C009-68AC-4D72-A062-AA8AA6787AC4}" presName="node" presStyleLbl="node1" presStyleIdx="0" presStyleCnt="3">
        <dgm:presLayoutVars>
          <dgm:bulletEnabled val="1"/>
        </dgm:presLayoutVars>
      </dgm:prSet>
      <dgm:spPr/>
    </dgm:pt>
    <dgm:pt modelId="{F6B9736F-875A-4C8D-B8DC-D8D2EA25F2D8}" type="pres">
      <dgm:prSet presAssocID="{EFE6C009-68AC-4D72-A062-AA8AA6787AC4}" presName="spNode" presStyleCnt="0"/>
      <dgm:spPr/>
    </dgm:pt>
    <dgm:pt modelId="{31BB1198-E7E6-4A26-BF0A-B808A03E7877}" type="pres">
      <dgm:prSet presAssocID="{5AA6803A-0781-4924-AEC2-BD11A50E60FE}" presName="sibTrans" presStyleLbl="sibTrans1D1" presStyleIdx="0" presStyleCnt="3"/>
      <dgm:spPr/>
    </dgm:pt>
    <dgm:pt modelId="{2782CAB7-5695-4F5E-A605-7651913980C0}" type="pres">
      <dgm:prSet presAssocID="{929C2F38-3CC7-4D88-BAA7-752EC266897A}" presName="node" presStyleLbl="node1" presStyleIdx="1" presStyleCnt="3">
        <dgm:presLayoutVars>
          <dgm:bulletEnabled val="1"/>
        </dgm:presLayoutVars>
      </dgm:prSet>
      <dgm:spPr/>
    </dgm:pt>
    <dgm:pt modelId="{97BC04C3-9A89-4D59-A149-C221516CDB04}" type="pres">
      <dgm:prSet presAssocID="{929C2F38-3CC7-4D88-BAA7-752EC266897A}" presName="spNode" presStyleCnt="0"/>
      <dgm:spPr/>
    </dgm:pt>
    <dgm:pt modelId="{99C98797-D8A9-47DF-86E8-A9CCF95E2479}" type="pres">
      <dgm:prSet presAssocID="{A440E94A-237B-4861-92C0-4AF683269E1E}" presName="sibTrans" presStyleLbl="sibTrans1D1" presStyleIdx="1" presStyleCnt="3"/>
      <dgm:spPr/>
    </dgm:pt>
    <dgm:pt modelId="{72FF355A-E517-475C-90BA-ED7BC8FFDC69}" type="pres">
      <dgm:prSet presAssocID="{91594501-583B-42C3-B925-51AC5A6756EC}" presName="node" presStyleLbl="node1" presStyleIdx="2" presStyleCnt="3">
        <dgm:presLayoutVars>
          <dgm:bulletEnabled val="1"/>
        </dgm:presLayoutVars>
      </dgm:prSet>
      <dgm:spPr/>
    </dgm:pt>
    <dgm:pt modelId="{3EB5ECB5-74AD-4E5C-8AC8-A9C0686E1005}" type="pres">
      <dgm:prSet presAssocID="{91594501-583B-42C3-B925-51AC5A6756EC}" presName="spNode" presStyleCnt="0"/>
      <dgm:spPr/>
    </dgm:pt>
    <dgm:pt modelId="{F776149B-6A33-4100-B413-5850C7DDB9EB}" type="pres">
      <dgm:prSet presAssocID="{96416C10-F37E-4702-8CDB-B009905EE369}" presName="sibTrans" presStyleLbl="sibTrans1D1" presStyleIdx="2" presStyleCnt="3"/>
      <dgm:spPr/>
    </dgm:pt>
  </dgm:ptLst>
  <dgm:cxnLst>
    <dgm:cxn modelId="{E493FB07-7FA5-4B5A-8695-348451EC2361}" type="presOf" srcId="{EFE6C009-68AC-4D72-A062-AA8AA6787AC4}" destId="{A9C2B17A-2A4F-40EA-8D18-E1DEA2DA2279}" srcOrd="0" destOrd="0" presId="urn:microsoft.com/office/officeart/2005/8/layout/cycle5"/>
    <dgm:cxn modelId="{80686415-222C-4E37-9997-552DDB61B691}" srcId="{11EFF37C-9D6F-4EDB-9944-D2E0C54BDFE8}" destId="{91594501-583B-42C3-B925-51AC5A6756EC}" srcOrd="2" destOrd="0" parTransId="{01A9502C-D381-48E8-8B4F-A712B2F816FE}" sibTransId="{96416C10-F37E-4702-8CDB-B009905EE369}"/>
    <dgm:cxn modelId="{AD893C32-AAC4-4A50-9799-66F8DC1C5F06}" srcId="{11EFF37C-9D6F-4EDB-9944-D2E0C54BDFE8}" destId="{EFE6C009-68AC-4D72-A062-AA8AA6787AC4}" srcOrd="0" destOrd="0" parTransId="{747DB7E9-3A9C-4D48-BB7A-FDE383577A40}" sibTransId="{5AA6803A-0781-4924-AEC2-BD11A50E60FE}"/>
    <dgm:cxn modelId="{D5086035-9D4F-48B0-AF9A-A612453C01AC}" type="presOf" srcId="{91594501-583B-42C3-B925-51AC5A6756EC}" destId="{72FF355A-E517-475C-90BA-ED7BC8FFDC69}" srcOrd="0" destOrd="0" presId="urn:microsoft.com/office/officeart/2005/8/layout/cycle5"/>
    <dgm:cxn modelId="{2CFFE25F-B068-4297-94F9-9681029AD183}" srcId="{11EFF37C-9D6F-4EDB-9944-D2E0C54BDFE8}" destId="{929C2F38-3CC7-4D88-BAA7-752EC266897A}" srcOrd="1" destOrd="0" parTransId="{EAC0B0B0-0F0C-4476-8B4C-D8A438D627CA}" sibTransId="{A440E94A-237B-4861-92C0-4AF683269E1E}"/>
    <dgm:cxn modelId="{25F16B4E-A646-48E6-B67C-55B36CBF7F40}" type="presOf" srcId="{5AA6803A-0781-4924-AEC2-BD11A50E60FE}" destId="{31BB1198-E7E6-4A26-BF0A-B808A03E7877}" srcOrd="0" destOrd="0" presId="urn:microsoft.com/office/officeart/2005/8/layout/cycle5"/>
    <dgm:cxn modelId="{C94AB085-4337-45B1-8637-449767563787}" type="presOf" srcId="{929C2F38-3CC7-4D88-BAA7-752EC266897A}" destId="{2782CAB7-5695-4F5E-A605-7651913980C0}" srcOrd="0" destOrd="0" presId="urn:microsoft.com/office/officeart/2005/8/layout/cycle5"/>
    <dgm:cxn modelId="{ACB62696-2492-413D-BED7-3DE501F651B7}" type="presOf" srcId="{96416C10-F37E-4702-8CDB-B009905EE369}" destId="{F776149B-6A33-4100-B413-5850C7DDB9EB}" srcOrd="0" destOrd="0" presId="urn:microsoft.com/office/officeart/2005/8/layout/cycle5"/>
    <dgm:cxn modelId="{F8CCE2D7-9552-4242-9D49-85CBEB66BF02}" type="presOf" srcId="{A440E94A-237B-4861-92C0-4AF683269E1E}" destId="{99C98797-D8A9-47DF-86E8-A9CCF95E2479}" srcOrd="0" destOrd="0" presId="urn:microsoft.com/office/officeart/2005/8/layout/cycle5"/>
    <dgm:cxn modelId="{4BA083EE-9666-4525-8563-DED964642F54}" type="presOf" srcId="{11EFF37C-9D6F-4EDB-9944-D2E0C54BDFE8}" destId="{3ADE1496-C6EF-4442-BDAB-CCB63F4F982F}" srcOrd="0" destOrd="0" presId="urn:microsoft.com/office/officeart/2005/8/layout/cycle5"/>
    <dgm:cxn modelId="{54BCA813-8DCC-4678-9D4A-851B4FE3FD53}" type="presParOf" srcId="{3ADE1496-C6EF-4442-BDAB-CCB63F4F982F}" destId="{A9C2B17A-2A4F-40EA-8D18-E1DEA2DA2279}" srcOrd="0" destOrd="0" presId="urn:microsoft.com/office/officeart/2005/8/layout/cycle5"/>
    <dgm:cxn modelId="{1C5BD8EC-A261-4A1E-96C3-8EF4FB1300DD}" type="presParOf" srcId="{3ADE1496-C6EF-4442-BDAB-CCB63F4F982F}" destId="{F6B9736F-875A-4C8D-B8DC-D8D2EA25F2D8}" srcOrd="1" destOrd="0" presId="urn:microsoft.com/office/officeart/2005/8/layout/cycle5"/>
    <dgm:cxn modelId="{C1C5D8BD-A6FF-4448-BD19-1B0AC73BC74F}" type="presParOf" srcId="{3ADE1496-C6EF-4442-BDAB-CCB63F4F982F}" destId="{31BB1198-E7E6-4A26-BF0A-B808A03E7877}" srcOrd="2" destOrd="0" presId="urn:microsoft.com/office/officeart/2005/8/layout/cycle5"/>
    <dgm:cxn modelId="{888EFEEF-FDC1-43D6-A29A-3F5560618B19}" type="presParOf" srcId="{3ADE1496-C6EF-4442-BDAB-CCB63F4F982F}" destId="{2782CAB7-5695-4F5E-A605-7651913980C0}" srcOrd="3" destOrd="0" presId="urn:microsoft.com/office/officeart/2005/8/layout/cycle5"/>
    <dgm:cxn modelId="{E890B970-392A-4292-8565-DE85922B3858}" type="presParOf" srcId="{3ADE1496-C6EF-4442-BDAB-CCB63F4F982F}" destId="{97BC04C3-9A89-4D59-A149-C221516CDB04}" srcOrd="4" destOrd="0" presId="urn:microsoft.com/office/officeart/2005/8/layout/cycle5"/>
    <dgm:cxn modelId="{E24A037D-EAA3-4452-9F2E-0E53D0A7EA6F}" type="presParOf" srcId="{3ADE1496-C6EF-4442-BDAB-CCB63F4F982F}" destId="{99C98797-D8A9-47DF-86E8-A9CCF95E2479}" srcOrd="5" destOrd="0" presId="urn:microsoft.com/office/officeart/2005/8/layout/cycle5"/>
    <dgm:cxn modelId="{FAE7B82D-6525-45EF-BCF0-6E5E561D39B1}" type="presParOf" srcId="{3ADE1496-C6EF-4442-BDAB-CCB63F4F982F}" destId="{72FF355A-E517-475C-90BA-ED7BC8FFDC69}" srcOrd="6" destOrd="0" presId="urn:microsoft.com/office/officeart/2005/8/layout/cycle5"/>
    <dgm:cxn modelId="{F49DB40D-D027-4D34-BD46-923887AF31F1}" type="presParOf" srcId="{3ADE1496-C6EF-4442-BDAB-CCB63F4F982F}" destId="{3EB5ECB5-74AD-4E5C-8AC8-A9C0686E1005}" srcOrd="7" destOrd="0" presId="urn:microsoft.com/office/officeart/2005/8/layout/cycle5"/>
    <dgm:cxn modelId="{2541D480-5508-4F2D-97F4-566F1BD9BA02}" type="presParOf" srcId="{3ADE1496-C6EF-4442-BDAB-CCB63F4F982F}" destId="{F776149B-6A33-4100-B413-5850C7DDB9EB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AF7617-0BD6-4288-832C-8313997D68A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9D4714-7F38-4E19-8F18-CE25E29028D6}">
      <dgm:prSet/>
      <dgm:spPr/>
      <dgm:t>
        <a:bodyPr/>
        <a:lstStyle/>
        <a:p>
          <a:r>
            <a:rPr lang="en-GB"/>
            <a:t>Belfast agreement due to the Northern Ireland Act 1998. </a:t>
          </a:r>
          <a:endParaRPr lang="en-US"/>
        </a:p>
      </dgm:t>
    </dgm:pt>
    <dgm:pt modelId="{9495E210-4E02-47A1-9583-7D31576839F7}" type="parTrans" cxnId="{31AF5742-A550-4989-9712-F8E5F2354980}">
      <dgm:prSet/>
      <dgm:spPr/>
      <dgm:t>
        <a:bodyPr/>
        <a:lstStyle/>
        <a:p>
          <a:endParaRPr lang="en-US"/>
        </a:p>
      </dgm:t>
    </dgm:pt>
    <dgm:pt modelId="{4A373339-7B46-4669-B03A-FEC29AD69FE9}" type="sibTrans" cxnId="{31AF5742-A550-4989-9712-F8E5F2354980}">
      <dgm:prSet/>
      <dgm:spPr/>
      <dgm:t>
        <a:bodyPr/>
        <a:lstStyle/>
        <a:p>
          <a:endParaRPr lang="en-US"/>
        </a:p>
      </dgm:t>
    </dgm:pt>
    <dgm:pt modelId="{D7FD470D-BD8A-43C7-98F1-BD2679834D7E}">
      <dgm:prSet/>
      <dgm:spPr/>
      <dgm:t>
        <a:bodyPr/>
        <a:lstStyle/>
        <a:p>
          <a:r>
            <a:rPr lang="en-GB"/>
            <a:t>Legislative institutions. </a:t>
          </a:r>
          <a:endParaRPr lang="en-US"/>
        </a:p>
      </dgm:t>
    </dgm:pt>
    <dgm:pt modelId="{D3CFAB53-BA2F-4253-8E1B-4B02843178DB}" type="parTrans" cxnId="{30044C6A-A599-4582-932C-64FDA59F69E8}">
      <dgm:prSet/>
      <dgm:spPr/>
      <dgm:t>
        <a:bodyPr/>
        <a:lstStyle/>
        <a:p>
          <a:endParaRPr lang="en-US"/>
        </a:p>
      </dgm:t>
    </dgm:pt>
    <dgm:pt modelId="{A62EEE7B-0455-497C-946F-38CC4BD6F134}" type="sibTrans" cxnId="{30044C6A-A599-4582-932C-64FDA59F69E8}">
      <dgm:prSet/>
      <dgm:spPr/>
      <dgm:t>
        <a:bodyPr/>
        <a:lstStyle/>
        <a:p>
          <a:endParaRPr lang="en-US"/>
        </a:p>
      </dgm:t>
    </dgm:pt>
    <dgm:pt modelId="{20F2D78E-E8CF-4F9F-A2FD-0508D087139E}">
      <dgm:prSet/>
      <dgm:spPr/>
      <dgm:t>
        <a:bodyPr/>
        <a:lstStyle/>
        <a:p>
          <a:r>
            <a:rPr lang="en-GB"/>
            <a:t>Has spent most of its time suspended. </a:t>
          </a:r>
          <a:endParaRPr lang="en-US"/>
        </a:p>
      </dgm:t>
    </dgm:pt>
    <dgm:pt modelId="{8396C602-2871-417C-A142-C94BB1C0ED4A}" type="parTrans" cxnId="{604D044E-5FB2-4626-BD6F-AC3C37A0DE10}">
      <dgm:prSet/>
      <dgm:spPr/>
      <dgm:t>
        <a:bodyPr/>
        <a:lstStyle/>
        <a:p>
          <a:endParaRPr lang="en-US"/>
        </a:p>
      </dgm:t>
    </dgm:pt>
    <dgm:pt modelId="{C2B401F3-9DBC-4C82-98BA-B07077BDA898}" type="sibTrans" cxnId="{604D044E-5FB2-4626-BD6F-AC3C37A0DE10}">
      <dgm:prSet/>
      <dgm:spPr/>
      <dgm:t>
        <a:bodyPr/>
        <a:lstStyle/>
        <a:p>
          <a:endParaRPr lang="en-US"/>
        </a:p>
      </dgm:t>
    </dgm:pt>
    <dgm:pt modelId="{708A84EB-73E2-44FB-8EC5-8F726AEF9FF9}">
      <dgm:prSet/>
      <dgm:spPr/>
      <dgm:t>
        <a:bodyPr/>
        <a:lstStyle/>
        <a:p>
          <a:r>
            <a:rPr lang="en-GB"/>
            <a:t>But is now in operation. </a:t>
          </a:r>
          <a:endParaRPr lang="en-US"/>
        </a:p>
      </dgm:t>
    </dgm:pt>
    <dgm:pt modelId="{116E90E2-E20E-4B9B-A1FC-CFC31EC8BECB}" type="parTrans" cxnId="{A64225C9-D9EE-4704-9242-636F235CDDD7}">
      <dgm:prSet/>
      <dgm:spPr/>
      <dgm:t>
        <a:bodyPr/>
        <a:lstStyle/>
        <a:p>
          <a:endParaRPr lang="en-US"/>
        </a:p>
      </dgm:t>
    </dgm:pt>
    <dgm:pt modelId="{6796A171-A9EE-4644-82E5-FABCD6E76D79}" type="sibTrans" cxnId="{A64225C9-D9EE-4704-9242-636F235CDDD7}">
      <dgm:prSet/>
      <dgm:spPr/>
      <dgm:t>
        <a:bodyPr/>
        <a:lstStyle/>
        <a:p>
          <a:endParaRPr lang="en-US"/>
        </a:p>
      </dgm:t>
    </dgm:pt>
    <dgm:pt modelId="{F7966CDE-82BC-4B10-9A60-C6DCF93436DA}" type="pres">
      <dgm:prSet presAssocID="{C3AF7617-0BD6-4288-832C-8313997D68AC}" presName="vert0" presStyleCnt="0">
        <dgm:presLayoutVars>
          <dgm:dir/>
          <dgm:animOne val="branch"/>
          <dgm:animLvl val="lvl"/>
        </dgm:presLayoutVars>
      </dgm:prSet>
      <dgm:spPr/>
    </dgm:pt>
    <dgm:pt modelId="{303F2EEA-1276-40B8-9530-9B8F4AA9706D}" type="pres">
      <dgm:prSet presAssocID="{009D4714-7F38-4E19-8F18-CE25E29028D6}" presName="thickLine" presStyleLbl="alignNode1" presStyleIdx="0" presStyleCnt="4"/>
      <dgm:spPr/>
    </dgm:pt>
    <dgm:pt modelId="{1F024451-BE9E-463F-AFEA-871BAFCECD5C}" type="pres">
      <dgm:prSet presAssocID="{009D4714-7F38-4E19-8F18-CE25E29028D6}" presName="horz1" presStyleCnt="0"/>
      <dgm:spPr/>
    </dgm:pt>
    <dgm:pt modelId="{E6702AA6-5205-4E07-AA7E-FAAC1EAFC9DC}" type="pres">
      <dgm:prSet presAssocID="{009D4714-7F38-4E19-8F18-CE25E29028D6}" presName="tx1" presStyleLbl="revTx" presStyleIdx="0" presStyleCnt="4"/>
      <dgm:spPr/>
    </dgm:pt>
    <dgm:pt modelId="{AA5F59E6-E140-426A-A9AB-2F71E191195E}" type="pres">
      <dgm:prSet presAssocID="{009D4714-7F38-4E19-8F18-CE25E29028D6}" presName="vert1" presStyleCnt="0"/>
      <dgm:spPr/>
    </dgm:pt>
    <dgm:pt modelId="{93B61EE1-3322-4537-9ABB-9A1595F04263}" type="pres">
      <dgm:prSet presAssocID="{D7FD470D-BD8A-43C7-98F1-BD2679834D7E}" presName="thickLine" presStyleLbl="alignNode1" presStyleIdx="1" presStyleCnt="4"/>
      <dgm:spPr/>
    </dgm:pt>
    <dgm:pt modelId="{754C31E4-05AD-4989-99F1-ACC189CDDA42}" type="pres">
      <dgm:prSet presAssocID="{D7FD470D-BD8A-43C7-98F1-BD2679834D7E}" presName="horz1" presStyleCnt="0"/>
      <dgm:spPr/>
    </dgm:pt>
    <dgm:pt modelId="{66B22759-879A-4450-B8BA-2C92FB685BA9}" type="pres">
      <dgm:prSet presAssocID="{D7FD470D-BD8A-43C7-98F1-BD2679834D7E}" presName="tx1" presStyleLbl="revTx" presStyleIdx="1" presStyleCnt="4"/>
      <dgm:spPr/>
    </dgm:pt>
    <dgm:pt modelId="{4D65CA94-9A03-40D9-8FFF-7BB4C6F9BD0A}" type="pres">
      <dgm:prSet presAssocID="{D7FD470D-BD8A-43C7-98F1-BD2679834D7E}" presName="vert1" presStyleCnt="0"/>
      <dgm:spPr/>
    </dgm:pt>
    <dgm:pt modelId="{85F10361-C1DA-4884-A396-81BF0178909C}" type="pres">
      <dgm:prSet presAssocID="{20F2D78E-E8CF-4F9F-A2FD-0508D087139E}" presName="thickLine" presStyleLbl="alignNode1" presStyleIdx="2" presStyleCnt="4"/>
      <dgm:spPr/>
    </dgm:pt>
    <dgm:pt modelId="{B739E07B-D3E5-4842-81E4-0C8381AF40FC}" type="pres">
      <dgm:prSet presAssocID="{20F2D78E-E8CF-4F9F-A2FD-0508D087139E}" presName="horz1" presStyleCnt="0"/>
      <dgm:spPr/>
    </dgm:pt>
    <dgm:pt modelId="{D95E2679-80A1-4B57-BB97-F260C8B94319}" type="pres">
      <dgm:prSet presAssocID="{20F2D78E-E8CF-4F9F-A2FD-0508D087139E}" presName="tx1" presStyleLbl="revTx" presStyleIdx="2" presStyleCnt="4"/>
      <dgm:spPr/>
    </dgm:pt>
    <dgm:pt modelId="{F4DDA7E6-C9E4-4F5F-8EE0-2A1EBFE5365B}" type="pres">
      <dgm:prSet presAssocID="{20F2D78E-E8CF-4F9F-A2FD-0508D087139E}" presName="vert1" presStyleCnt="0"/>
      <dgm:spPr/>
    </dgm:pt>
    <dgm:pt modelId="{1C58F206-86ED-4812-81EB-40E658CAE238}" type="pres">
      <dgm:prSet presAssocID="{708A84EB-73E2-44FB-8EC5-8F726AEF9FF9}" presName="thickLine" presStyleLbl="alignNode1" presStyleIdx="3" presStyleCnt="4"/>
      <dgm:spPr/>
    </dgm:pt>
    <dgm:pt modelId="{BAB80D4E-E451-42C4-BD71-6132EC92B8C0}" type="pres">
      <dgm:prSet presAssocID="{708A84EB-73E2-44FB-8EC5-8F726AEF9FF9}" presName="horz1" presStyleCnt="0"/>
      <dgm:spPr/>
    </dgm:pt>
    <dgm:pt modelId="{E0C9A8AD-29DA-4829-99C5-D2E094B27192}" type="pres">
      <dgm:prSet presAssocID="{708A84EB-73E2-44FB-8EC5-8F726AEF9FF9}" presName="tx1" presStyleLbl="revTx" presStyleIdx="3" presStyleCnt="4"/>
      <dgm:spPr/>
    </dgm:pt>
    <dgm:pt modelId="{01AC2097-AA41-40D3-9E92-555CA1CA3CF8}" type="pres">
      <dgm:prSet presAssocID="{708A84EB-73E2-44FB-8EC5-8F726AEF9FF9}" presName="vert1" presStyleCnt="0"/>
      <dgm:spPr/>
    </dgm:pt>
  </dgm:ptLst>
  <dgm:cxnLst>
    <dgm:cxn modelId="{D899580D-6A12-420E-B734-0F44A7317395}" type="presOf" srcId="{D7FD470D-BD8A-43C7-98F1-BD2679834D7E}" destId="{66B22759-879A-4450-B8BA-2C92FB685BA9}" srcOrd="0" destOrd="0" presId="urn:microsoft.com/office/officeart/2008/layout/LinedList"/>
    <dgm:cxn modelId="{6CF36C3D-D289-453E-B444-41769CEE0FB8}" type="presOf" srcId="{20F2D78E-E8CF-4F9F-A2FD-0508D087139E}" destId="{D95E2679-80A1-4B57-BB97-F260C8B94319}" srcOrd="0" destOrd="0" presId="urn:microsoft.com/office/officeart/2008/layout/LinedList"/>
    <dgm:cxn modelId="{31AF5742-A550-4989-9712-F8E5F2354980}" srcId="{C3AF7617-0BD6-4288-832C-8313997D68AC}" destId="{009D4714-7F38-4E19-8F18-CE25E29028D6}" srcOrd="0" destOrd="0" parTransId="{9495E210-4E02-47A1-9583-7D31576839F7}" sibTransId="{4A373339-7B46-4669-B03A-FEC29AD69FE9}"/>
    <dgm:cxn modelId="{30044C6A-A599-4582-932C-64FDA59F69E8}" srcId="{C3AF7617-0BD6-4288-832C-8313997D68AC}" destId="{D7FD470D-BD8A-43C7-98F1-BD2679834D7E}" srcOrd="1" destOrd="0" parTransId="{D3CFAB53-BA2F-4253-8E1B-4B02843178DB}" sibTransId="{A62EEE7B-0455-497C-946F-38CC4BD6F134}"/>
    <dgm:cxn modelId="{604D044E-5FB2-4626-BD6F-AC3C37A0DE10}" srcId="{C3AF7617-0BD6-4288-832C-8313997D68AC}" destId="{20F2D78E-E8CF-4F9F-A2FD-0508D087139E}" srcOrd="2" destOrd="0" parTransId="{8396C602-2871-417C-A142-C94BB1C0ED4A}" sibTransId="{C2B401F3-9DBC-4C82-98BA-B07077BDA898}"/>
    <dgm:cxn modelId="{1400C59F-08C0-411F-8A1F-E38B502245EA}" type="presOf" srcId="{009D4714-7F38-4E19-8F18-CE25E29028D6}" destId="{E6702AA6-5205-4E07-AA7E-FAAC1EAFC9DC}" srcOrd="0" destOrd="0" presId="urn:microsoft.com/office/officeart/2008/layout/LinedList"/>
    <dgm:cxn modelId="{FE2534B8-0C49-42FC-9C35-ED86C2B4E0D8}" type="presOf" srcId="{708A84EB-73E2-44FB-8EC5-8F726AEF9FF9}" destId="{E0C9A8AD-29DA-4829-99C5-D2E094B27192}" srcOrd="0" destOrd="0" presId="urn:microsoft.com/office/officeart/2008/layout/LinedList"/>
    <dgm:cxn modelId="{A64225C9-D9EE-4704-9242-636F235CDDD7}" srcId="{C3AF7617-0BD6-4288-832C-8313997D68AC}" destId="{708A84EB-73E2-44FB-8EC5-8F726AEF9FF9}" srcOrd="3" destOrd="0" parTransId="{116E90E2-E20E-4B9B-A1FC-CFC31EC8BECB}" sibTransId="{6796A171-A9EE-4644-82E5-FABCD6E76D79}"/>
    <dgm:cxn modelId="{B1DF55FA-E75C-4ACB-A724-DB83577745AC}" type="presOf" srcId="{C3AF7617-0BD6-4288-832C-8313997D68AC}" destId="{F7966CDE-82BC-4B10-9A60-C6DCF93436DA}" srcOrd="0" destOrd="0" presId="urn:microsoft.com/office/officeart/2008/layout/LinedList"/>
    <dgm:cxn modelId="{09242084-A00A-4A80-8482-BD7A033BD8FD}" type="presParOf" srcId="{F7966CDE-82BC-4B10-9A60-C6DCF93436DA}" destId="{303F2EEA-1276-40B8-9530-9B8F4AA9706D}" srcOrd="0" destOrd="0" presId="urn:microsoft.com/office/officeart/2008/layout/LinedList"/>
    <dgm:cxn modelId="{AAD7CF8F-6C58-42F3-80D2-2ED3B10C21FD}" type="presParOf" srcId="{F7966CDE-82BC-4B10-9A60-C6DCF93436DA}" destId="{1F024451-BE9E-463F-AFEA-871BAFCECD5C}" srcOrd="1" destOrd="0" presId="urn:microsoft.com/office/officeart/2008/layout/LinedList"/>
    <dgm:cxn modelId="{2E293B14-AA92-4342-924A-044A76BEE2A3}" type="presParOf" srcId="{1F024451-BE9E-463F-AFEA-871BAFCECD5C}" destId="{E6702AA6-5205-4E07-AA7E-FAAC1EAFC9DC}" srcOrd="0" destOrd="0" presId="urn:microsoft.com/office/officeart/2008/layout/LinedList"/>
    <dgm:cxn modelId="{CBCAB01D-0C4F-432D-B900-6B51260EF9DC}" type="presParOf" srcId="{1F024451-BE9E-463F-AFEA-871BAFCECD5C}" destId="{AA5F59E6-E140-426A-A9AB-2F71E191195E}" srcOrd="1" destOrd="0" presId="urn:microsoft.com/office/officeart/2008/layout/LinedList"/>
    <dgm:cxn modelId="{4EC744BA-081C-4FC8-8862-5F0D3ED55BFD}" type="presParOf" srcId="{F7966CDE-82BC-4B10-9A60-C6DCF93436DA}" destId="{93B61EE1-3322-4537-9ABB-9A1595F04263}" srcOrd="2" destOrd="0" presId="urn:microsoft.com/office/officeart/2008/layout/LinedList"/>
    <dgm:cxn modelId="{337C0943-8CEF-42D8-8EF9-3638E18A1C42}" type="presParOf" srcId="{F7966CDE-82BC-4B10-9A60-C6DCF93436DA}" destId="{754C31E4-05AD-4989-99F1-ACC189CDDA42}" srcOrd="3" destOrd="0" presId="urn:microsoft.com/office/officeart/2008/layout/LinedList"/>
    <dgm:cxn modelId="{F7976E7F-4AD9-4B93-AD35-6204CD6A0C98}" type="presParOf" srcId="{754C31E4-05AD-4989-99F1-ACC189CDDA42}" destId="{66B22759-879A-4450-B8BA-2C92FB685BA9}" srcOrd="0" destOrd="0" presId="urn:microsoft.com/office/officeart/2008/layout/LinedList"/>
    <dgm:cxn modelId="{4639FE4D-FEA4-46B5-815C-F04831470B5F}" type="presParOf" srcId="{754C31E4-05AD-4989-99F1-ACC189CDDA42}" destId="{4D65CA94-9A03-40D9-8FFF-7BB4C6F9BD0A}" srcOrd="1" destOrd="0" presId="urn:microsoft.com/office/officeart/2008/layout/LinedList"/>
    <dgm:cxn modelId="{D1A8B3B3-3F11-4E65-9B76-24293445A988}" type="presParOf" srcId="{F7966CDE-82BC-4B10-9A60-C6DCF93436DA}" destId="{85F10361-C1DA-4884-A396-81BF0178909C}" srcOrd="4" destOrd="0" presId="urn:microsoft.com/office/officeart/2008/layout/LinedList"/>
    <dgm:cxn modelId="{0C019BB7-6E72-4367-872D-712F8CD2592F}" type="presParOf" srcId="{F7966CDE-82BC-4B10-9A60-C6DCF93436DA}" destId="{B739E07B-D3E5-4842-81E4-0C8381AF40FC}" srcOrd="5" destOrd="0" presId="urn:microsoft.com/office/officeart/2008/layout/LinedList"/>
    <dgm:cxn modelId="{FDDB87EA-4142-462D-8E6B-485BE9FE5A88}" type="presParOf" srcId="{B739E07B-D3E5-4842-81E4-0C8381AF40FC}" destId="{D95E2679-80A1-4B57-BB97-F260C8B94319}" srcOrd="0" destOrd="0" presId="urn:microsoft.com/office/officeart/2008/layout/LinedList"/>
    <dgm:cxn modelId="{786A50F9-30DA-45D2-AA38-55894D24B054}" type="presParOf" srcId="{B739E07B-D3E5-4842-81E4-0C8381AF40FC}" destId="{F4DDA7E6-C9E4-4F5F-8EE0-2A1EBFE5365B}" srcOrd="1" destOrd="0" presId="urn:microsoft.com/office/officeart/2008/layout/LinedList"/>
    <dgm:cxn modelId="{A4080747-A7ED-4AB1-ACE3-E1A65970FBCE}" type="presParOf" srcId="{F7966CDE-82BC-4B10-9A60-C6DCF93436DA}" destId="{1C58F206-86ED-4812-81EB-40E658CAE238}" srcOrd="6" destOrd="0" presId="urn:microsoft.com/office/officeart/2008/layout/LinedList"/>
    <dgm:cxn modelId="{B0630A6B-1262-4D11-BAB2-96DE168D9FB6}" type="presParOf" srcId="{F7966CDE-82BC-4B10-9A60-C6DCF93436DA}" destId="{BAB80D4E-E451-42C4-BD71-6132EC92B8C0}" srcOrd="7" destOrd="0" presId="urn:microsoft.com/office/officeart/2008/layout/LinedList"/>
    <dgm:cxn modelId="{F570E5BB-8C91-40BC-A331-156CD1C7F880}" type="presParOf" srcId="{BAB80D4E-E451-42C4-BD71-6132EC92B8C0}" destId="{E0C9A8AD-29DA-4829-99C5-D2E094B27192}" srcOrd="0" destOrd="0" presId="urn:microsoft.com/office/officeart/2008/layout/LinedList"/>
    <dgm:cxn modelId="{03720745-BEE4-4E53-BFBA-701B4DFF37BF}" type="presParOf" srcId="{BAB80D4E-E451-42C4-BD71-6132EC92B8C0}" destId="{01AC2097-AA41-40D3-9E92-555CA1CA3CF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8B8EA08-3FEC-4493-8B87-739F0683B65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02F3FA-7CE4-45CE-9C72-EF7B7EFA63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the need for change? </a:t>
          </a:r>
          <a:endParaRPr lang="en-US"/>
        </a:p>
      </dgm:t>
    </dgm:pt>
    <dgm:pt modelId="{F79A2007-E5D7-47FC-9ABA-4CB0116FA337}" type="parTrans" cxnId="{B40AC2D5-4617-4665-B6A2-100C76F972C0}">
      <dgm:prSet/>
      <dgm:spPr/>
      <dgm:t>
        <a:bodyPr/>
        <a:lstStyle/>
        <a:p>
          <a:endParaRPr lang="en-US"/>
        </a:p>
      </dgm:t>
    </dgm:pt>
    <dgm:pt modelId="{AC221B1A-1B1D-4109-958A-8FE6D448B4C8}" type="sibTrans" cxnId="{B40AC2D5-4617-4665-B6A2-100C76F972C0}">
      <dgm:prSet/>
      <dgm:spPr/>
      <dgm:t>
        <a:bodyPr/>
        <a:lstStyle/>
        <a:p>
          <a:endParaRPr lang="en-US"/>
        </a:p>
      </dgm:t>
    </dgm:pt>
    <dgm:pt modelId="{45479FCB-D8B5-4F36-83EB-76831C678D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Jury trial. </a:t>
          </a:r>
          <a:endParaRPr lang="en-US"/>
        </a:p>
      </dgm:t>
    </dgm:pt>
    <dgm:pt modelId="{5C9D3930-91F1-4AB1-AB67-7B51170B5C89}" type="parTrans" cxnId="{F519E256-136A-4203-B631-336AB576E6CA}">
      <dgm:prSet/>
      <dgm:spPr/>
      <dgm:t>
        <a:bodyPr/>
        <a:lstStyle/>
        <a:p>
          <a:endParaRPr lang="en-US"/>
        </a:p>
      </dgm:t>
    </dgm:pt>
    <dgm:pt modelId="{8228D0E6-CBCF-4261-87ED-C4778644A8EC}" type="sibTrans" cxnId="{F519E256-136A-4203-B631-336AB576E6CA}">
      <dgm:prSet/>
      <dgm:spPr/>
      <dgm:t>
        <a:bodyPr/>
        <a:lstStyle/>
        <a:p>
          <a:endParaRPr lang="en-US"/>
        </a:p>
      </dgm:t>
    </dgm:pt>
    <dgm:pt modelId="{06B8A7C2-28E2-482B-AD2D-1846EE09BA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Summary £10,000. </a:t>
          </a:r>
          <a:endParaRPr lang="en-US"/>
        </a:p>
      </dgm:t>
    </dgm:pt>
    <dgm:pt modelId="{13DA17FF-A683-4E44-9B18-644A4C3135C8}" type="parTrans" cxnId="{7F1078F7-4841-46F2-B7C4-2DF84BB289FD}">
      <dgm:prSet/>
      <dgm:spPr/>
      <dgm:t>
        <a:bodyPr/>
        <a:lstStyle/>
        <a:p>
          <a:endParaRPr lang="en-US"/>
        </a:p>
      </dgm:t>
    </dgm:pt>
    <dgm:pt modelId="{8A904C58-AD8A-4881-9F4C-9C5D75FC883C}" type="sibTrans" cxnId="{7F1078F7-4841-46F2-B7C4-2DF84BB289FD}">
      <dgm:prSet/>
      <dgm:spPr/>
      <dgm:t>
        <a:bodyPr/>
        <a:lstStyle/>
        <a:p>
          <a:endParaRPr lang="en-US"/>
        </a:p>
      </dgm:t>
    </dgm:pt>
    <dgm:pt modelId="{DA1DC52F-FDEE-476B-969A-B672CC47CE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Now because of the Defamation Act 2013, section 11 – no longer jury trials. </a:t>
          </a:r>
          <a:endParaRPr lang="en-US"/>
        </a:p>
      </dgm:t>
    </dgm:pt>
    <dgm:pt modelId="{1ABC28E1-FD66-4011-B152-0866E4103B8A}" type="parTrans" cxnId="{2CACEE92-3794-4955-980C-0E8DAE084F79}">
      <dgm:prSet/>
      <dgm:spPr/>
      <dgm:t>
        <a:bodyPr/>
        <a:lstStyle/>
        <a:p>
          <a:endParaRPr lang="en-US"/>
        </a:p>
      </dgm:t>
    </dgm:pt>
    <dgm:pt modelId="{5823887C-1880-46AF-AA6D-6FB7690ADDD0}" type="sibTrans" cxnId="{2CACEE92-3794-4955-980C-0E8DAE084F79}">
      <dgm:prSet/>
      <dgm:spPr/>
      <dgm:t>
        <a:bodyPr/>
        <a:lstStyle/>
        <a:p>
          <a:endParaRPr lang="en-US"/>
        </a:p>
      </dgm:t>
    </dgm:pt>
    <dgm:pt modelId="{0BFFCB75-6AA9-41CF-AB33-EBB83F2F1F6E}" type="pres">
      <dgm:prSet presAssocID="{F8B8EA08-3FEC-4493-8B87-739F0683B659}" presName="root" presStyleCnt="0">
        <dgm:presLayoutVars>
          <dgm:dir/>
          <dgm:resizeHandles val="exact"/>
        </dgm:presLayoutVars>
      </dgm:prSet>
      <dgm:spPr/>
    </dgm:pt>
    <dgm:pt modelId="{5CA46918-0AC9-4ABF-BE91-765B932B8B33}" type="pres">
      <dgm:prSet presAssocID="{E402F3FA-7CE4-45CE-9C72-EF7B7EFA6345}" presName="compNode" presStyleCnt="0"/>
      <dgm:spPr/>
    </dgm:pt>
    <dgm:pt modelId="{ACDB5F84-29B0-444A-975E-64E8CAC51580}" type="pres">
      <dgm:prSet presAssocID="{E402F3FA-7CE4-45CE-9C72-EF7B7EFA6345}" presName="bgRect" presStyleLbl="bgShp" presStyleIdx="0" presStyleCnt="4"/>
      <dgm:spPr/>
    </dgm:pt>
    <dgm:pt modelId="{DED12A4A-0ED0-4D88-BA21-C10AE006E5D4}" type="pres">
      <dgm:prSet presAssocID="{E402F3FA-7CE4-45CE-9C72-EF7B7EFA634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D0D66248-7C96-4996-9B0F-59F6C39212F9}" type="pres">
      <dgm:prSet presAssocID="{E402F3FA-7CE4-45CE-9C72-EF7B7EFA6345}" presName="spaceRect" presStyleCnt="0"/>
      <dgm:spPr/>
    </dgm:pt>
    <dgm:pt modelId="{3927BB8F-5FBA-4DF2-B5E5-2CE733D8F9DE}" type="pres">
      <dgm:prSet presAssocID="{E402F3FA-7CE4-45CE-9C72-EF7B7EFA6345}" presName="parTx" presStyleLbl="revTx" presStyleIdx="0" presStyleCnt="4">
        <dgm:presLayoutVars>
          <dgm:chMax val="0"/>
          <dgm:chPref val="0"/>
        </dgm:presLayoutVars>
      </dgm:prSet>
      <dgm:spPr/>
    </dgm:pt>
    <dgm:pt modelId="{7FFFA51B-1B6A-4327-9F89-66FEB523F3D0}" type="pres">
      <dgm:prSet presAssocID="{AC221B1A-1B1D-4109-958A-8FE6D448B4C8}" presName="sibTrans" presStyleCnt="0"/>
      <dgm:spPr/>
    </dgm:pt>
    <dgm:pt modelId="{25177F92-559F-4103-81C4-650515A9A37C}" type="pres">
      <dgm:prSet presAssocID="{45479FCB-D8B5-4F36-83EB-76831C678DAB}" presName="compNode" presStyleCnt="0"/>
      <dgm:spPr/>
    </dgm:pt>
    <dgm:pt modelId="{1A8C9138-FD3D-4092-B515-F71AB5718779}" type="pres">
      <dgm:prSet presAssocID="{45479FCB-D8B5-4F36-83EB-76831C678DAB}" presName="bgRect" presStyleLbl="bgShp" presStyleIdx="1" presStyleCnt="4"/>
      <dgm:spPr/>
    </dgm:pt>
    <dgm:pt modelId="{FCD1229C-C1FC-4154-A9FA-306DC02BFB1F}" type="pres">
      <dgm:prSet presAssocID="{45479FCB-D8B5-4F36-83EB-76831C678D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E232AD1-502C-4C9B-9670-4932453937A9}" type="pres">
      <dgm:prSet presAssocID="{45479FCB-D8B5-4F36-83EB-76831C678DAB}" presName="spaceRect" presStyleCnt="0"/>
      <dgm:spPr/>
    </dgm:pt>
    <dgm:pt modelId="{0B940A22-43EB-4285-932B-780B84380752}" type="pres">
      <dgm:prSet presAssocID="{45479FCB-D8B5-4F36-83EB-76831C678DAB}" presName="parTx" presStyleLbl="revTx" presStyleIdx="1" presStyleCnt="4">
        <dgm:presLayoutVars>
          <dgm:chMax val="0"/>
          <dgm:chPref val="0"/>
        </dgm:presLayoutVars>
      </dgm:prSet>
      <dgm:spPr/>
    </dgm:pt>
    <dgm:pt modelId="{ED4046DC-8307-49FC-AE45-7514004DE19B}" type="pres">
      <dgm:prSet presAssocID="{8228D0E6-CBCF-4261-87ED-C4778644A8EC}" presName="sibTrans" presStyleCnt="0"/>
      <dgm:spPr/>
    </dgm:pt>
    <dgm:pt modelId="{14F79D97-CC9D-4EB6-A032-B1D2C7A6FD63}" type="pres">
      <dgm:prSet presAssocID="{06B8A7C2-28E2-482B-AD2D-1846EE09BA49}" presName="compNode" presStyleCnt="0"/>
      <dgm:spPr/>
    </dgm:pt>
    <dgm:pt modelId="{B27DFBD5-1E40-44C1-AF4D-788441426B50}" type="pres">
      <dgm:prSet presAssocID="{06B8A7C2-28E2-482B-AD2D-1846EE09BA49}" presName="bgRect" presStyleLbl="bgShp" presStyleIdx="2" presStyleCnt="4"/>
      <dgm:spPr/>
    </dgm:pt>
    <dgm:pt modelId="{00C87229-D105-417E-8123-FF1341E06708}" type="pres">
      <dgm:prSet presAssocID="{06B8A7C2-28E2-482B-AD2D-1846EE09BA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0E1CFE2-36C7-498D-A5CC-28BC9CA2AFA7}" type="pres">
      <dgm:prSet presAssocID="{06B8A7C2-28E2-482B-AD2D-1846EE09BA49}" presName="spaceRect" presStyleCnt="0"/>
      <dgm:spPr/>
    </dgm:pt>
    <dgm:pt modelId="{020AAFD9-CBA4-4BAB-A8FA-65E83456F0DF}" type="pres">
      <dgm:prSet presAssocID="{06B8A7C2-28E2-482B-AD2D-1846EE09BA49}" presName="parTx" presStyleLbl="revTx" presStyleIdx="2" presStyleCnt="4">
        <dgm:presLayoutVars>
          <dgm:chMax val="0"/>
          <dgm:chPref val="0"/>
        </dgm:presLayoutVars>
      </dgm:prSet>
      <dgm:spPr/>
    </dgm:pt>
    <dgm:pt modelId="{FFCF79F8-CA59-4247-821E-1F0137FDDCC1}" type="pres">
      <dgm:prSet presAssocID="{8A904C58-AD8A-4881-9F4C-9C5D75FC883C}" presName="sibTrans" presStyleCnt="0"/>
      <dgm:spPr/>
    </dgm:pt>
    <dgm:pt modelId="{48A7D2CC-B177-42F5-BB2A-53E098149400}" type="pres">
      <dgm:prSet presAssocID="{DA1DC52F-FDEE-476B-969A-B672CC47CE23}" presName="compNode" presStyleCnt="0"/>
      <dgm:spPr/>
    </dgm:pt>
    <dgm:pt modelId="{7F2B20B7-1643-413F-991D-9B630B450F66}" type="pres">
      <dgm:prSet presAssocID="{DA1DC52F-FDEE-476B-969A-B672CC47CE23}" presName="bgRect" presStyleLbl="bgShp" presStyleIdx="3" presStyleCnt="4"/>
      <dgm:spPr/>
    </dgm:pt>
    <dgm:pt modelId="{28B5DFCE-0504-4A33-B401-D796D66B5DD3}" type="pres">
      <dgm:prSet presAssocID="{DA1DC52F-FDEE-476B-969A-B672CC47CE2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4049896-E496-4F8F-822B-F4FA674A1BDB}" type="pres">
      <dgm:prSet presAssocID="{DA1DC52F-FDEE-476B-969A-B672CC47CE23}" presName="spaceRect" presStyleCnt="0"/>
      <dgm:spPr/>
    </dgm:pt>
    <dgm:pt modelId="{1402FCB9-61EE-499A-9801-6681A8B43E5B}" type="pres">
      <dgm:prSet presAssocID="{DA1DC52F-FDEE-476B-969A-B672CC47CE2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7FBA629-9F2D-443E-AEC5-C2A3575CC0E9}" type="presOf" srcId="{F8B8EA08-3FEC-4493-8B87-739F0683B659}" destId="{0BFFCB75-6AA9-41CF-AB33-EBB83F2F1F6E}" srcOrd="0" destOrd="0" presId="urn:microsoft.com/office/officeart/2018/2/layout/IconVerticalSolidList"/>
    <dgm:cxn modelId="{F519E256-136A-4203-B631-336AB576E6CA}" srcId="{F8B8EA08-3FEC-4493-8B87-739F0683B659}" destId="{45479FCB-D8B5-4F36-83EB-76831C678DAB}" srcOrd="1" destOrd="0" parTransId="{5C9D3930-91F1-4AB1-AB67-7B51170B5C89}" sibTransId="{8228D0E6-CBCF-4261-87ED-C4778644A8EC}"/>
    <dgm:cxn modelId="{2CACEE92-3794-4955-980C-0E8DAE084F79}" srcId="{F8B8EA08-3FEC-4493-8B87-739F0683B659}" destId="{DA1DC52F-FDEE-476B-969A-B672CC47CE23}" srcOrd="3" destOrd="0" parTransId="{1ABC28E1-FD66-4011-B152-0866E4103B8A}" sibTransId="{5823887C-1880-46AF-AA6D-6FB7690ADDD0}"/>
    <dgm:cxn modelId="{44A33FC7-59BB-48AE-8A0B-193F239905CA}" type="presOf" srcId="{45479FCB-D8B5-4F36-83EB-76831C678DAB}" destId="{0B940A22-43EB-4285-932B-780B84380752}" srcOrd="0" destOrd="0" presId="urn:microsoft.com/office/officeart/2018/2/layout/IconVerticalSolidList"/>
    <dgm:cxn modelId="{A79447D1-7485-41F3-AF23-5BBE8765CB7B}" type="presOf" srcId="{E402F3FA-7CE4-45CE-9C72-EF7B7EFA6345}" destId="{3927BB8F-5FBA-4DF2-B5E5-2CE733D8F9DE}" srcOrd="0" destOrd="0" presId="urn:microsoft.com/office/officeart/2018/2/layout/IconVerticalSolidList"/>
    <dgm:cxn modelId="{B40AC2D5-4617-4665-B6A2-100C76F972C0}" srcId="{F8B8EA08-3FEC-4493-8B87-739F0683B659}" destId="{E402F3FA-7CE4-45CE-9C72-EF7B7EFA6345}" srcOrd="0" destOrd="0" parTransId="{F79A2007-E5D7-47FC-9ABA-4CB0116FA337}" sibTransId="{AC221B1A-1B1D-4109-958A-8FE6D448B4C8}"/>
    <dgm:cxn modelId="{755561E6-83D2-413B-A24D-3D2BD96C77F1}" type="presOf" srcId="{06B8A7C2-28E2-482B-AD2D-1846EE09BA49}" destId="{020AAFD9-CBA4-4BAB-A8FA-65E83456F0DF}" srcOrd="0" destOrd="0" presId="urn:microsoft.com/office/officeart/2018/2/layout/IconVerticalSolidList"/>
    <dgm:cxn modelId="{7F1078F7-4841-46F2-B7C4-2DF84BB289FD}" srcId="{F8B8EA08-3FEC-4493-8B87-739F0683B659}" destId="{06B8A7C2-28E2-482B-AD2D-1846EE09BA49}" srcOrd="2" destOrd="0" parTransId="{13DA17FF-A683-4E44-9B18-644A4C3135C8}" sibTransId="{8A904C58-AD8A-4881-9F4C-9C5D75FC883C}"/>
    <dgm:cxn modelId="{D74671FC-D819-4B28-99D1-2A89BFD10F36}" type="presOf" srcId="{DA1DC52F-FDEE-476B-969A-B672CC47CE23}" destId="{1402FCB9-61EE-499A-9801-6681A8B43E5B}" srcOrd="0" destOrd="0" presId="urn:microsoft.com/office/officeart/2018/2/layout/IconVerticalSolidList"/>
    <dgm:cxn modelId="{E3397B4D-C54B-46EE-A924-1654F3981BDB}" type="presParOf" srcId="{0BFFCB75-6AA9-41CF-AB33-EBB83F2F1F6E}" destId="{5CA46918-0AC9-4ABF-BE91-765B932B8B33}" srcOrd="0" destOrd="0" presId="urn:microsoft.com/office/officeart/2018/2/layout/IconVerticalSolidList"/>
    <dgm:cxn modelId="{0164622F-B5D6-4761-8F27-D2DEDCA3B4DB}" type="presParOf" srcId="{5CA46918-0AC9-4ABF-BE91-765B932B8B33}" destId="{ACDB5F84-29B0-444A-975E-64E8CAC51580}" srcOrd="0" destOrd="0" presId="urn:microsoft.com/office/officeart/2018/2/layout/IconVerticalSolidList"/>
    <dgm:cxn modelId="{4BE81EF6-EC46-4474-B4A4-E30271C1CB5D}" type="presParOf" srcId="{5CA46918-0AC9-4ABF-BE91-765B932B8B33}" destId="{DED12A4A-0ED0-4D88-BA21-C10AE006E5D4}" srcOrd="1" destOrd="0" presId="urn:microsoft.com/office/officeart/2018/2/layout/IconVerticalSolidList"/>
    <dgm:cxn modelId="{C2DF0A6D-4E02-49DA-A6F9-63A49D0D2A91}" type="presParOf" srcId="{5CA46918-0AC9-4ABF-BE91-765B932B8B33}" destId="{D0D66248-7C96-4996-9B0F-59F6C39212F9}" srcOrd="2" destOrd="0" presId="urn:microsoft.com/office/officeart/2018/2/layout/IconVerticalSolidList"/>
    <dgm:cxn modelId="{9B031976-5141-4B1D-BCC8-DF88E15B101C}" type="presParOf" srcId="{5CA46918-0AC9-4ABF-BE91-765B932B8B33}" destId="{3927BB8F-5FBA-4DF2-B5E5-2CE733D8F9DE}" srcOrd="3" destOrd="0" presId="urn:microsoft.com/office/officeart/2018/2/layout/IconVerticalSolidList"/>
    <dgm:cxn modelId="{464888E9-3EF2-4925-95D6-0F874BFED09E}" type="presParOf" srcId="{0BFFCB75-6AA9-41CF-AB33-EBB83F2F1F6E}" destId="{7FFFA51B-1B6A-4327-9F89-66FEB523F3D0}" srcOrd="1" destOrd="0" presId="urn:microsoft.com/office/officeart/2018/2/layout/IconVerticalSolidList"/>
    <dgm:cxn modelId="{329CCB8E-35F6-4C59-BDF7-31C2897138A8}" type="presParOf" srcId="{0BFFCB75-6AA9-41CF-AB33-EBB83F2F1F6E}" destId="{25177F92-559F-4103-81C4-650515A9A37C}" srcOrd="2" destOrd="0" presId="urn:microsoft.com/office/officeart/2018/2/layout/IconVerticalSolidList"/>
    <dgm:cxn modelId="{62E117A4-5E0D-45AB-9168-25494685EDC8}" type="presParOf" srcId="{25177F92-559F-4103-81C4-650515A9A37C}" destId="{1A8C9138-FD3D-4092-B515-F71AB5718779}" srcOrd="0" destOrd="0" presId="urn:microsoft.com/office/officeart/2018/2/layout/IconVerticalSolidList"/>
    <dgm:cxn modelId="{523A854F-F8A2-43F0-A0E9-0C7C8E147224}" type="presParOf" srcId="{25177F92-559F-4103-81C4-650515A9A37C}" destId="{FCD1229C-C1FC-4154-A9FA-306DC02BFB1F}" srcOrd="1" destOrd="0" presId="urn:microsoft.com/office/officeart/2018/2/layout/IconVerticalSolidList"/>
    <dgm:cxn modelId="{C6C217A5-E6C3-411D-A948-97A15516FDBC}" type="presParOf" srcId="{25177F92-559F-4103-81C4-650515A9A37C}" destId="{AE232AD1-502C-4C9B-9670-4932453937A9}" srcOrd="2" destOrd="0" presId="urn:microsoft.com/office/officeart/2018/2/layout/IconVerticalSolidList"/>
    <dgm:cxn modelId="{761EA2F6-048B-4F5D-8CC1-7E04BBAD5B97}" type="presParOf" srcId="{25177F92-559F-4103-81C4-650515A9A37C}" destId="{0B940A22-43EB-4285-932B-780B84380752}" srcOrd="3" destOrd="0" presId="urn:microsoft.com/office/officeart/2018/2/layout/IconVerticalSolidList"/>
    <dgm:cxn modelId="{1343F739-AE91-4EB1-96DE-44C0768CAB1B}" type="presParOf" srcId="{0BFFCB75-6AA9-41CF-AB33-EBB83F2F1F6E}" destId="{ED4046DC-8307-49FC-AE45-7514004DE19B}" srcOrd="3" destOrd="0" presId="urn:microsoft.com/office/officeart/2018/2/layout/IconVerticalSolidList"/>
    <dgm:cxn modelId="{6DE6BA2F-3F42-4A2B-96FC-42039C37D714}" type="presParOf" srcId="{0BFFCB75-6AA9-41CF-AB33-EBB83F2F1F6E}" destId="{14F79D97-CC9D-4EB6-A032-B1D2C7A6FD63}" srcOrd="4" destOrd="0" presId="urn:microsoft.com/office/officeart/2018/2/layout/IconVerticalSolidList"/>
    <dgm:cxn modelId="{0D6128D1-D15A-450D-9F1B-850FF31D8E0D}" type="presParOf" srcId="{14F79D97-CC9D-4EB6-A032-B1D2C7A6FD63}" destId="{B27DFBD5-1E40-44C1-AF4D-788441426B50}" srcOrd="0" destOrd="0" presId="urn:microsoft.com/office/officeart/2018/2/layout/IconVerticalSolidList"/>
    <dgm:cxn modelId="{AD69B18C-AA5B-4365-9FB6-ECDC28D7CF30}" type="presParOf" srcId="{14F79D97-CC9D-4EB6-A032-B1D2C7A6FD63}" destId="{00C87229-D105-417E-8123-FF1341E06708}" srcOrd="1" destOrd="0" presId="urn:microsoft.com/office/officeart/2018/2/layout/IconVerticalSolidList"/>
    <dgm:cxn modelId="{725C2645-E753-411E-B546-26A8C2FCE382}" type="presParOf" srcId="{14F79D97-CC9D-4EB6-A032-B1D2C7A6FD63}" destId="{C0E1CFE2-36C7-498D-A5CC-28BC9CA2AFA7}" srcOrd="2" destOrd="0" presId="urn:microsoft.com/office/officeart/2018/2/layout/IconVerticalSolidList"/>
    <dgm:cxn modelId="{BEAA3EAD-72BC-4EEA-867A-4915EA46BB01}" type="presParOf" srcId="{14F79D97-CC9D-4EB6-A032-B1D2C7A6FD63}" destId="{020AAFD9-CBA4-4BAB-A8FA-65E83456F0DF}" srcOrd="3" destOrd="0" presId="urn:microsoft.com/office/officeart/2018/2/layout/IconVerticalSolidList"/>
    <dgm:cxn modelId="{5D8B50FC-54D4-4080-AA99-02A44F5FBD23}" type="presParOf" srcId="{0BFFCB75-6AA9-41CF-AB33-EBB83F2F1F6E}" destId="{FFCF79F8-CA59-4247-821E-1F0137FDDCC1}" srcOrd="5" destOrd="0" presId="urn:microsoft.com/office/officeart/2018/2/layout/IconVerticalSolidList"/>
    <dgm:cxn modelId="{158A136E-530A-406D-8DB7-ACD79FD525F9}" type="presParOf" srcId="{0BFFCB75-6AA9-41CF-AB33-EBB83F2F1F6E}" destId="{48A7D2CC-B177-42F5-BB2A-53E098149400}" srcOrd="6" destOrd="0" presId="urn:microsoft.com/office/officeart/2018/2/layout/IconVerticalSolidList"/>
    <dgm:cxn modelId="{D46904B0-151A-4C25-9CF9-D4F4CCF4BB16}" type="presParOf" srcId="{48A7D2CC-B177-42F5-BB2A-53E098149400}" destId="{7F2B20B7-1643-413F-991D-9B630B450F66}" srcOrd="0" destOrd="0" presId="urn:microsoft.com/office/officeart/2018/2/layout/IconVerticalSolidList"/>
    <dgm:cxn modelId="{F2FD3D21-1D94-4806-9BB9-08C12C87E8BC}" type="presParOf" srcId="{48A7D2CC-B177-42F5-BB2A-53E098149400}" destId="{28B5DFCE-0504-4A33-B401-D796D66B5DD3}" srcOrd="1" destOrd="0" presId="urn:microsoft.com/office/officeart/2018/2/layout/IconVerticalSolidList"/>
    <dgm:cxn modelId="{80702A7A-0DE8-46FF-A460-53A82674C85D}" type="presParOf" srcId="{48A7D2CC-B177-42F5-BB2A-53E098149400}" destId="{D4049896-E496-4F8F-822B-F4FA674A1BDB}" srcOrd="2" destOrd="0" presId="urn:microsoft.com/office/officeart/2018/2/layout/IconVerticalSolidList"/>
    <dgm:cxn modelId="{8038E18E-D238-4157-A4A3-8F688B3255E7}" type="presParOf" srcId="{48A7D2CC-B177-42F5-BB2A-53E098149400}" destId="{1402FCB9-61EE-499A-9801-6681A8B43E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3739272-FE3A-4D43-A1C9-DB44B246DAE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5BBDBF-3568-4C35-9932-31A1BDACB7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Serious harm</a:t>
          </a:r>
          <a:endParaRPr lang="en-US"/>
        </a:p>
      </dgm:t>
    </dgm:pt>
    <dgm:pt modelId="{8F198827-C2D0-4EE0-A5E3-FCB397488EF5}" type="parTrans" cxnId="{407E242E-B013-473F-BC5A-44AE0B62765F}">
      <dgm:prSet/>
      <dgm:spPr/>
      <dgm:t>
        <a:bodyPr/>
        <a:lstStyle/>
        <a:p>
          <a:endParaRPr lang="en-US"/>
        </a:p>
      </dgm:t>
    </dgm:pt>
    <dgm:pt modelId="{4C364428-A807-4FE3-998D-56CF37796FEE}" type="sibTrans" cxnId="{407E242E-B013-473F-BC5A-44AE0B62765F}">
      <dgm:prSet/>
      <dgm:spPr/>
      <dgm:t>
        <a:bodyPr/>
        <a:lstStyle/>
        <a:p>
          <a:endParaRPr lang="en-US"/>
        </a:p>
      </dgm:t>
    </dgm:pt>
    <dgm:pt modelId="{5C328335-FD8A-49AC-91EA-A622DA257A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‘’(1)A statement is not defamatory unless its publication has caused or is likely to cause serious harm to the reputation of the claimant.</a:t>
          </a:r>
          <a:endParaRPr lang="en-US"/>
        </a:p>
      </dgm:t>
    </dgm:pt>
    <dgm:pt modelId="{55BB9FD8-6EF1-4D23-BE48-9D1A6F6E7CA5}" type="parTrans" cxnId="{333DEBE7-9C8C-42E4-96A2-D700A3FB6F8D}">
      <dgm:prSet/>
      <dgm:spPr/>
      <dgm:t>
        <a:bodyPr/>
        <a:lstStyle/>
        <a:p>
          <a:endParaRPr lang="en-US"/>
        </a:p>
      </dgm:t>
    </dgm:pt>
    <dgm:pt modelId="{F3C45027-C6E6-472A-B812-EAF2247633F7}" type="sibTrans" cxnId="{333DEBE7-9C8C-42E4-96A2-D700A3FB6F8D}">
      <dgm:prSet/>
      <dgm:spPr/>
      <dgm:t>
        <a:bodyPr/>
        <a:lstStyle/>
        <a:p>
          <a:endParaRPr lang="en-US"/>
        </a:p>
      </dgm:t>
    </dgm:pt>
    <dgm:pt modelId="{AA72EE61-3379-44A7-B0E8-167F2E0506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(2)For the purposes of this section, harm to the reputation of a body that trades for profit is not “serious harm” unless it has caused or is likely to cause the body serious financial loss.’’</a:t>
          </a:r>
          <a:endParaRPr lang="en-US"/>
        </a:p>
      </dgm:t>
    </dgm:pt>
    <dgm:pt modelId="{7CFED554-A59C-411B-9680-9988684E0992}" type="parTrans" cxnId="{05DFAE22-D82F-4485-8AC0-A3120484F431}">
      <dgm:prSet/>
      <dgm:spPr/>
      <dgm:t>
        <a:bodyPr/>
        <a:lstStyle/>
        <a:p>
          <a:endParaRPr lang="en-US"/>
        </a:p>
      </dgm:t>
    </dgm:pt>
    <dgm:pt modelId="{D5786B34-8714-437C-8DC9-FB5DF9B0FC9C}" type="sibTrans" cxnId="{05DFAE22-D82F-4485-8AC0-A3120484F431}">
      <dgm:prSet/>
      <dgm:spPr/>
      <dgm:t>
        <a:bodyPr/>
        <a:lstStyle/>
        <a:p>
          <a:endParaRPr lang="en-US"/>
        </a:p>
      </dgm:t>
    </dgm:pt>
    <dgm:pt modelId="{DAC5910D-1627-430C-B8FA-C3933804F644}" type="pres">
      <dgm:prSet presAssocID="{73739272-FE3A-4D43-A1C9-DB44B246DAEA}" presName="root" presStyleCnt="0">
        <dgm:presLayoutVars>
          <dgm:dir/>
          <dgm:resizeHandles val="exact"/>
        </dgm:presLayoutVars>
      </dgm:prSet>
      <dgm:spPr/>
    </dgm:pt>
    <dgm:pt modelId="{0A8935D8-E21F-4741-951D-907E8F71C751}" type="pres">
      <dgm:prSet presAssocID="{775BBDBF-3568-4C35-9932-31A1BDACB7E1}" presName="compNode" presStyleCnt="0"/>
      <dgm:spPr/>
    </dgm:pt>
    <dgm:pt modelId="{0DAED430-070B-4D7F-A199-6B42037C553A}" type="pres">
      <dgm:prSet presAssocID="{775BBDBF-3568-4C35-9932-31A1BDACB7E1}" presName="bgRect" presStyleLbl="bgShp" presStyleIdx="0" presStyleCnt="3"/>
      <dgm:spPr/>
    </dgm:pt>
    <dgm:pt modelId="{45429130-D8DD-463C-8FD6-3DD4FA24F29B}" type="pres">
      <dgm:prSet presAssocID="{775BBDBF-3568-4C35-9932-31A1BDACB7E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E1C7A93D-FC1D-44D8-A961-E554C656D988}" type="pres">
      <dgm:prSet presAssocID="{775BBDBF-3568-4C35-9932-31A1BDACB7E1}" presName="spaceRect" presStyleCnt="0"/>
      <dgm:spPr/>
    </dgm:pt>
    <dgm:pt modelId="{4318B14C-3834-42A9-A9D5-BF8CF4307F61}" type="pres">
      <dgm:prSet presAssocID="{775BBDBF-3568-4C35-9932-31A1BDACB7E1}" presName="parTx" presStyleLbl="revTx" presStyleIdx="0" presStyleCnt="3">
        <dgm:presLayoutVars>
          <dgm:chMax val="0"/>
          <dgm:chPref val="0"/>
        </dgm:presLayoutVars>
      </dgm:prSet>
      <dgm:spPr/>
    </dgm:pt>
    <dgm:pt modelId="{BC9E0CB6-598F-4F04-94E4-8B5D7625A0AA}" type="pres">
      <dgm:prSet presAssocID="{4C364428-A807-4FE3-998D-56CF37796FEE}" presName="sibTrans" presStyleCnt="0"/>
      <dgm:spPr/>
    </dgm:pt>
    <dgm:pt modelId="{8A15D00E-9B38-461D-A8C2-94818C97138A}" type="pres">
      <dgm:prSet presAssocID="{5C328335-FD8A-49AC-91EA-A622DA257A24}" presName="compNode" presStyleCnt="0"/>
      <dgm:spPr/>
    </dgm:pt>
    <dgm:pt modelId="{AF100739-C447-4038-899A-BA0F222D7B43}" type="pres">
      <dgm:prSet presAssocID="{5C328335-FD8A-49AC-91EA-A622DA257A24}" presName="bgRect" presStyleLbl="bgShp" presStyleIdx="1" presStyleCnt="3"/>
      <dgm:spPr/>
    </dgm:pt>
    <dgm:pt modelId="{FACCDBAB-C7B5-4DDC-9195-6404865D7935}" type="pres">
      <dgm:prSet presAssocID="{5C328335-FD8A-49AC-91EA-A622DA257A2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B3C3022-BD28-4DAE-8592-E98DABC4D1A4}" type="pres">
      <dgm:prSet presAssocID="{5C328335-FD8A-49AC-91EA-A622DA257A24}" presName="spaceRect" presStyleCnt="0"/>
      <dgm:spPr/>
    </dgm:pt>
    <dgm:pt modelId="{9CA51171-D247-4D4B-BE3C-50A2C77A5F77}" type="pres">
      <dgm:prSet presAssocID="{5C328335-FD8A-49AC-91EA-A622DA257A24}" presName="parTx" presStyleLbl="revTx" presStyleIdx="1" presStyleCnt="3">
        <dgm:presLayoutVars>
          <dgm:chMax val="0"/>
          <dgm:chPref val="0"/>
        </dgm:presLayoutVars>
      </dgm:prSet>
      <dgm:spPr/>
    </dgm:pt>
    <dgm:pt modelId="{D69EDB44-7D00-4A7C-A385-A55F0AFEC7CB}" type="pres">
      <dgm:prSet presAssocID="{F3C45027-C6E6-472A-B812-EAF2247633F7}" presName="sibTrans" presStyleCnt="0"/>
      <dgm:spPr/>
    </dgm:pt>
    <dgm:pt modelId="{84C703D1-FD4E-4CB5-B134-381AD2990B52}" type="pres">
      <dgm:prSet presAssocID="{AA72EE61-3379-44A7-B0E8-167F2E0506DE}" presName="compNode" presStyleCnt="0"/>
      <dgm:spPr/>
    </dgm:pt>
    <dgm:pt modelId="{12DF6EA7-77DA-4AA9-8615-0A877CAB1E6C}" type="pres">
      <dgm:prSet presAssocID="{AA72EE61-3379-44A7-B0E8-167F2E0506DE}" presName="bgRect" presStyleLbl="bgShp" presStyleIdx="2" presStyleCnt="3"/>
      <dgm:spPr/>
    </dgm:pt>
    <dgm:pt modelId="{FCDFB279-D4E8-4C8F-A6E6-5415FCE58223}" type="pres">
      <dgm:prSet presAssocID="{AA72EE61-3379-44A7-B0E8-167F2E0506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B60419FB-A244-4224-B8C6-04F2224DEEF5}" type="pres">
      <dgm:prSet presAssocID="{AA72EE61-3379-44A7-B0E8-167F2E0506DE}" presName="spaceRect" presStyleCnt="0"/>
      <dgm:spPr/>
    </dgm:pt>
    <dgm:pt modelId="{6369872A-F1F9-4A07-87A7-3CAAFE5CC749}" type="pres">
      <dgm:prSet presAssocID="{AA72EE61-3379-44A7-B0E8-167F2E0506D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ACBA1F-1E1B-4EFF-8A10-30FEED0A2AE6}" type="presOf" srcId="{775BBDBF-3568-4C35-9932-31A1BDACB7E1}" destId="{4318B14C-3834-42A9-A9D5-BF8CF4307F61}" srcOrd="0" destOrd="0" presId="urn:microsoft.com/office/officeart/2018/2/layout/IconVerticalSolidList"/>
    <dgm:cxn modelId="{05DFAE22-D82F-4485-8AC0-A3120484F431}" srcId="{73739272-FE3A-4D43-A1C9-DB44B246DAEA}" destId="{AA72EE61-3379-44A7-B0E8-167F2E0506DE}" srcOrd="2" destOrd="0" parTransId="{7CFED554-A59C-411B-9680-9988684E0992}" sibTransId="{D5786B34-8714-437C-8DC9-FB5DF9B0FC9C}"/>
    <dgm:cxn modelId="{407E242E-B013-473F-BC5A-44AE0B62765F}" srcId="{73739272-FE3A-4D43-A1C9-DB44B246DAEA}" destId="{775BBDBF-3568-4C35-9932-31A1BDACB7E1}" srcOrd="0" destOrd="0" parTransId="{8F198827-C2D0-4EE0-A5E3-FCB397488EF5}" sibTransId="{4C364428-A807-4FE3-998D-56CF37796FEE}"/>
    <dgm:cxn modelId="{C83A69C5-CE67-4F23-BE10-BA2E23BDACD6}" type="presOf" srcId="{73739272-FE3A-4D43-A1C9-DB44B246DAEA}" destId="{DAC5910D-1627-430C-B8FA-C3933804F644}" srcOrd="0" destOrd="0" presId="urn:microsoft.com/office/officeart/2018/2/layout/IconVerticalSolidList"/>
    <dgm:cxn modelId="{DB2C04CF-8935-4CFA-9F27-3C4D2425FA40}" type="presOf" srcId="{AA72EE61-3379-44A7-B0E8-167F2E0506DE}" destId="{6369872A-F1F9-4A07-87A7-3CAAFE5CC749}" srcOrd="0" destOrd="0" presId="urn:microsoft.com/office/officeart/2018/2/layout/IconVerticalSolidList"/>
    <dgm:cxn modelId="{333DEBE7-9C8C-42E4-96A2-D700A3FB6F8D}" srcId="{73739272-FE3A-4D43-A1C9-DB44B246DAEA}" destId="{5C328335-FD8A-49AC-91EA-A622DA257A24}" srcOrd="1" destOrd="0" parTransId="{55BB9FD8-6EF1-4D23-BE48-9D1A6F6E7CA5}" sibTransId="{F3C45027-C6E6-472A-B812-EAF2247633F7}"/>
    <dgm:cxn modelId="{41E59CF0-CD75-4784-931D-4E575C2547CB}" type="presOf" srcId="{5C328335-FD8A-49AC-91EA-A622DA257A24}" destId="{9CA51171-D247-4D4B-BE3C-50A2C77A5F77}" srcOrd="0" destOrd="0" presId="urn:microsoft.com/office/officeart/2018/2/layout/IconVerticalSolidList"/>
    <dgm:cxn modelId="{DB133923-DBC9-40C5-9086-BE1A7BD1748B}" type="presParOf" srcId="{DAC5910D-1627-430C-B8FA-C3933804F644}" destId="{0A8935D8-E21F-4741-951D-907E8F71C751}" srcOrd="0" destOrd="0" presId="urn:microsoft.com/office/officeart/2018/2/layout/IconVerticalSolidList"/>
    <dgm:cxn modelId="{8553867E-DFA0-4526-B084-B535C378F3CF}" type="presParOf" srcId="{0A8935D8-E21F-4741-951D-907E8F71C751}" destId="{0DAED430-070B-4D7F-A199-6B42037C553A}" srcOrd="0" destOrd="0" presId="urn:microsoft.com/office/officeart/2018/2/layout/IconVerticalSolidList"/>
    <dgm:cxn modelId="{05B2986C-E350-4FE5-A3FC-440018125E79}" type="presParOf" srcId="{0A8935D8-E21F-4741-951D-907E8F71C751}" destId="{45429130-D8DD-463C-8FD6-3DD4FA24F29B}" srcOrd="1" destOrd="0" presId="urn:microsoft.com/office/officeart/2018/2/layout/IconVerticalSolidList"/>
    <dgm:cxn modelId="{AB51E9EB-CE35-4B1A-A3A1-3F1D501AB487}" type="presParOf" srcId="{0A8935D8-E21F-4741-951D-907E8F71C751}" destId="{E1C7A93D-FC1D-44D8-A961-E554C656D988}" srcOrd="2" destOrd="0" presId="urn:microsoft.com/office/officeart/2018/2/layout/IconVerticalSolidList"/>
    <dgm:cxn modelId="{FF4FD343-7A4F-4A62-BEBF-EF3CFB494B26}" type="presParOf" srcId="{0A8935D8-E21F-4741-951D-907E8F71C751}" destId="{4318B14C-3834-42A9-A9D5-BF8CF4307F61}" srcOrd="3" destOrd="0" presId="urn:microsoft.com/office/officeart/2018/2/layout/IconVerticalSolidList"/>
    <dgm:cxn modelId="{5A0CCFA9-7E5C-4423-A34D-DE8A843A32F7}" type="presParOf" srcId="{DAC5910D-1627-430C-B8FA-C3933804F644}" destId="{BC9E0CB6-598F-4F04-94E4-8B5D7625A0AA}" srcOrd="1" destOrd="0" presId="urn:microsoft.com/office/officeart/2018/2/layout/IconVerticalSolidList"/>
    <dgm:cxn modelId="{C821D3FA-5024-4BD6-8DDB-5D7E255DB60D}" type="presParOf" srcId="{DAC5910D-1627-430C-B8FA-C3933804F644}" destId="{8A15D00E-9B38-461D-A8C2-94818C97138A}" srcOrd="2" destOrd="0" presId="urn:microsoft.com/office/officeart/2018/2/layout/IconVerticalSolidList"/>
    <dgm:cxn modelId="{596B5603-7D17-4689-9754-DF69F79BD47C}" type="presParOf" srcId="{8A15D00E-9B38-461D-A8C2-94818C97138A}" destId="{AF100739-C447-4038-899A-BA0F222D7B43}" srcOrd="0" destOrd="0" presId="urn:microsoft.com/office/officeart/2018/2/layout/IconVerticalSolidList"/>
    <dgm:cxn modelId="{80D0B13C-AF35-4507-9527-DD12A85A7796}" type="presParOf" srcId="{8A15D00E-9B38-461D-A8C2-94818C97138A}" destId="{FACCDBAB-C7B5-4DDC-9195-6404865D7935}" srcOrd="1" destOrd="0" presId="urn:microsoft.com/office/officeart/2018/2/layout/IconVerticalSolidList"/>
    <dgm:cxn modelId="{B9540CC9-4EB2-4976-A964-527E14575A77}" type="presParOf" srcId="{8A15D00E-9B38-461D-A8C2-94818C97138A}" destId="{CB3C3022-BD28-4DAE-8592-E98DABC4D1A4}" srcOrd="2" destOrd="0" presId="urn:microsoft.com/office/officeart/2018/2/layout/IconVerticalSolidList"/>
    <dgm:cxn modelId="{993D425B-78B2-4B6B-8144-D81B97623BCB}" type="presParOf" srcId="{8A15D00E-9B38-461D-A8C2-94818C97138A}" destId="{9CA51171-D247-4D4B-BE3C-50A2C77A5F77}" srcOrd="3" destOrd="0" presId="urn:microsoft.com/office/officeart/2018/2/layout/IconVerticalSolidList"/>
    <dgm:cxn modelId="{43B72498-148F-4A3C-A4E1-A29B32DBB76B}" type="presParOf" srcId="{DAC5910D-1627-430C-B8FA-C3933804F644}" destId="{D69EDB44-7D00-4A7C-A385-A55F0AFEC7CB}" srcOrd="3" destOrd="0" presId="urn:microsoft.com/office/officeart/2018/2/layout/IconVerticalSolidList"/>
    <dgm:cxn modelId="{D23C000D-17CE-4A99-978C-B9B8D9D64C21}" type="presParOf" srcId="{DAC5910D-1627-430C-B8FA-C3933804F644}" destId="{84C703D1-FD4E-4CB5-B134-381AD2990B52}" srcOrd="4" destOrd="0" presId="urn:microsoft.com/office/officeart/2018/2/layout/IconVerticalSolidList"/>
    <dgm:cxn modelId="{8E16743C-803C-4CAA-B6BC-865C29D0D992}" type="presParOf" srcId="{84C703D1-FD4E-4CB5-B134-381AD2990B52}" destId="{12DF6EA7-77DA-4AA9-8615-0A877CAB1E6C}" srcOrd="0" destOrd="0" presId="urn:microsoft.com/office/officeart/2018/2/layout/IconVerticalSolidList"/>
    <dgm:cxn modelId="{525993BE-185F-4749-A967-806001418B52}" type="presParOf" srcId="{84C703D1-FD4E-4CB5-B134-381AD2990B52}" destId="{FCDFB279-D4E8-4C8F-A6E6-5415FCE58223}" srcOrd="1" destOrd="0" presId="urn:microsoft.com/office/officeart/2018/2/layout/IconVerticalSolidList"/>
    <dgm:cxn modelId="{42127141-F915-4C5B-9B0D-323A754F6991}" type="presParOf" srcId="{84C703D1-FD4E-4CB5-B134-381AD2990B52}" destId="{B60419FB-A244-4224-B8C6-04F2224DEEF5}" srcOrd="2" destOrd="0" presId="urn:microsoft.com/office/officeart/2018/2/layout/IconVerticalSolidList"/>
    <dgm:cxn modelId="{238C8B9E-6825-45F4-9C15-9B47510488FD}" type="presParOf" srcId="{84C703D1-FD4E-4CB5-B134-381AD2990B52}" destId="{6369872A-F1F9-4A07-87A7-3CAAFE5CC7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35958C9-FBBB-48AF-8729-A1EDD40C945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72B4D2-7472-485E-8AE5-30811CB27D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Serious harm.</a:t>
          </a:r>
          <a:endParaRPr lang="en-US"/>
        </a:p>
      </dgm:t>
    </dgm:pt>
    <dgm:pt modelId="{C274C383-2DB9-4CDC-9382-A174509A9A3F}" type="parTrans" cxnId="{C67232EC-7390-44A5-9819-E1798B8CDC67}">
      <dgm:prSet/>
      <dgm:spPr/>
      <dgm:t>
        <a:bodyPr/>
        <a:lstStyle/>
        <a:p>
          <a:endParaRPr lang="en-US"/>
        </a:p>
      </dgm:t>
    </dgm:pt>
    <dgm:pt modelId="{79CC6FA1-028B-48FB-8C00-BF5F4743734B}" type="sibTrans" cxnId="{C67232EC-7390-44A5-9819-E1798B8CDC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186DA98-35E5-473A-8BCC-BF7A36CFA7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 not always need evidence to support the claim that serious harm has been caused. </a:t>
          </a:r>
          <a:endParaRPr lang="en-US"/>
        </a:p>
      </dgm:t>
    </dgm:pt>
    <dgm:pt modelId="{A9906A0B-40DF-4C91-B099-8E41DB14300B}" type="parTrans" cxnId="{738237E3-FD74-4985-A7D3-804830B59083}">
      <dgm:prSet/>
      <dgm:spPr/>
      <dgm:t>
        <a:bodyPr/>
        <a:lstStyle/>
        <a:p>
          <a:endParaRPr lang="en-US"/>
        </a:p>
      </dgm:t>
    </dgm:pt>
    <dgm:pt modelId="{2E2129CC-60AD-4CD7-A10E-DE81BD7D5EFE}" type="sibTrans" cxnId="{738237E3-FD74-4985-A7D3-804830B590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934B4E-7061-42C8-A246-C88AD7FE90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Research the case of Cooke v MGN. </a:t>
          </a:r>
          <a:endParaRPr lang="en-US"/>
        </a:p>
      </dgm:t>
    </dgm:pt>
    <dgm:pt modelId="{7381873C-8C9E-4F52-92E7-2ABA912CEDA4}" type="parTrans" cxnId="{BEA65051-A69A-43EB-8CC1-4C9F1B6D12AC}">
      <dgm:prSet/>
      <dgm:spPr/>
      <dgm:t>
        <a:bodyPr/>
        <a:lstStyle/>
        <a:p>
          <a:endParaRPr lang="en-US"/>
        </a:p>
      </dgm:t>
    </dgm:pt>
    <dgm:pt modelId="{BC726486-951C-4857-A1CF-4F384295F48F}" type="sibTrans" cxnId="{BEA65051-A69A-43EB-8CC1-4C9F1B6D12A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B42F46D-0822-4723-8A85-570C24CC48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Prepare to feedback to the class.  </a:t>
          </a:r>
          <a:endParaRPr lang="en-US"/>
        </a:p>
      </dgm:t>
    </dgm:pt>
    <dgm:pt modelId="{C9BE0002-7790-403E-8A6C-54E6ADED43F2}" type="parTrans" cxnId="{5AB53F8D-80B3-4FF1-B9D1-38254FB78BC1}">
      <dgm:prSet/>
      <dgm:spPr/>
      <dgm:t>
        <a:bodyPr/>
        <a:lstStyle/>
        <a:p>
          <a:endParaRPr lang="en-US"/>
        </a:p>
      </dgm:t>
    </dgm:pt>
    <dgm:pt modelId="{840DA6C7-603A-4D70-91ED-915C908D243B}" type="sibTrans" cxnId="{5AB53F8D-80B3-4FF1-B9D1-38254FB78BC1}">
      <dgm:prSet/>
      <dgm:spPr/>
      <dgm:t>
        <a:bodyPr/>
        <a:lstStyle/>
        <a:p>
          <a:endParaRPr lang="en-US"/>
        </a:p>
      </dgm:t>
    </dgm:pt>
    <dgm:pt modelId="{23359276-B909-4A85-AD3C-79639F79BBCA}" type="pres">
      <dgm:prSet presAssocID="{535958C9-FBBB-48AF-8729-A1EDD40C945C}" presName="root" presStyleCnt="0">
        <dgm:presLayoutVars>
          <dgm:dir/>
          <dgm:resizeHandles val="exact"/>
        </dgm:presLayoutVars>
      </dgm:prSet>
      <dgm:spPr/>
    </dgm:pt>
    <dgm:pt modelId="{8DBB174E-2792-4751-8828-731ACD9D8400}" type="pres">
      <dgm:prSet presAssocID="{535958C9-FBBB-48AF-8729-A1EDD40C945C}" presName="container" presStyleCnt="0">
        <dgm:presLayoutVars>
          <dgm:dir/>
          <dgm:resizeHandles val="exact"/>
        </dgm:presLayoutVars>
      </dgm:prSet>
      <dgm:spPr/>
    </dgm:pt>
    <dgm:pt modelId="{32F1D318-B54A-49B3-897B-A1BA742E5FC1}" type="pres">
      <dgm:prSet presAssocID="{6F72B4D2-7472-485E-8AE5-30811CB27DA0}" presName="compNode" presStyleCnt="0"/>
      <dgm:spPr/>
    </dgm:pt>
    <dgm:pt modelId="{40549281-09C6-488D-AFC8-2906C0E19A3F}" type="pres">
      <dgm:prSet presAssocID="{6F72B4D2-7472-485E-8AE5-30811CB27DA0}" presName="iconBgRect" presStyleLbl="bgShp" presStyleIdx="0" presStyleCnt="4"/>
      <dgm:spPr/>
    </dgm:pt>
    <dgm:pt modelId="{5EE2EAE9-8E46-46CA-BF9F-3F94DD156159}" type="pres">
      <dgm:prSet presAssocID="{6F72B4D2-7472-485E-8AE5-30811CB27DA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57C52B3D-94DA-4DCB-A6F7-1142C65D542A}" type="pres">
      <dgm:prSet presAssocID="{6F72B4D2-7472-485E-8AE5-30811CB27DA0}" presName="spaceRect" presStyleCnt="0"/>
      <dgm:spPr/>
    </dgm:pt>
    <dgm:pt modelId="{503E5F96-79DF-4D19-8CC3-365BC36108C9}" type="pres">
      <dgm:prSet presAssocID="{6F72B4D2-7472-485E-8AE5-30811CB27DA0}" presName="textRect" presStyleLbl="revTx" presStyleIdx="0" presStyleCnt="4">
        <dgm:presLayoutVars>
          <dgm:chMax val="1"/>
          <dgm:chPref val="1"/>
        </dgm:presLayoutVars>
      </dgm:prSet>
      <dgm:spPr/>
    </dgm:pt>
    <dgm:pt modelId="{AD9F9E06-1CFE-451D-90FC-539A43E7A6F5}" type="pres">
      <dgm:prSet presAssocID="{79CC6FA1-028B-48FB-8C00-BF5F4743734B}" presName="sibTrans" presStyleLbl="sibTrans2D1" presStyleIdx="0" presStyleCnt="0"/>
      <dgm:spPr/>
    </dgm:pt>
    <dgm:pt modelId="{F8872D33-E43C-48DF-B28B-0D38FB682D30}" type="pres">
      <dgm:prSet presAssocID="{1186DA98-35E5-473A-8BCC-BF7A36CFA718}" presName="compNode" presStyleCnt="0"/>
      <dgm:spPr/>
    </dgm:pt>
    <dgm:pt modelId="{802DD5FA-DEF5-4821-A7EF-F1121B30AF3F}" type="pres">
      <dgm:prSet presAssocID="{1186DA98-35E5-473A-8BCC-BF7A36CFA718}" presName="iconBgRect" presStyleLbl="bgShp" presStyleIdx="1" presStyleCnt="4"/>
      <dgm:spPr/>
    </dgm:pt>
    <dgm:pt modelId="{237258C5-D185-43C2-AF04-11DFE41EA346}" type="pres">
      <dgm:prSet presAssocID="{1186DA98-35E5-473A-8BCC-BF7A36CFA71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8D0FBECC-6AAD-4EA5-9892-087AF315E126}" type="pres">
      <dgm:prSet presAssocID="{1186DA98-35E5-473A-8BCC-BF7A36CFA718}" presName="spaceRect" presStyleCnt="0"/>
      <dgm:spPr/>
    </dgm:pt>
    <dgm:pt modelId="{E29DAB80-09DD-406C-8745-8BA7FF63F911}" type="pres">
      <dgm:prSet presAssocID="{1186DA98-35E5-473A-8BCC-BF7A36CFA718}" presName="textRect" presStyleLbl="revTx" presStyleIdx="1" presStyleCnt="4">
        <dgm:presLayoutVars>
          <dgm:chMax val="1"/>
          <dgm:chPref val="1"/>
        </dgm:presLayoutVars>
      </dgm:prSet>
      <dgm:spPr/>
    </dgm:pt>
    <dgm:pt modelId="{CDBBDACC-B58B-4CCE-8E8A-1FD59CDF474E}" type="pres">
      <dgm:prSet presAssocID="{2E2129CC-60AD-4CD7-A10E-DE81BD7D5EFE}" presName="sibTrans" presStyleLbl="sibTrans2D1" presStyleIdx="0" presStyleCnt="0"/>
      <dgm:spPr/>
    </dgm:pt>
    <dgm:pt modelId="{FE6A150F-D2A8-4EAC-BF62-B964D9464BD9}" type="pres">
      <dgm:prSet presAssocID="{39934B4E-7061-42C8-A246-C88AD7FE9006}" presName="compNode" presStyleCnt="0"/>
      <dgm:spPr/>
    </dgm:pt>
    <dgm:pt modelId="{6C1D7B37-4020-45A8-A1EF-B72D04E5EBDC}" type="pres">
      <dgm:prSet presAssocID="{39934B4E-7061-42C8-A246-C88AD7FE9006}" presName="iconBgRect" presStyleLbl="bgShp" presStyleIdx="2" presStyleCnt="4"/>
      <dgm:spPr/>
    </dgm:pt>
    <dgm:pt modelId="{D14675D4-620D-4B6E-9D5D-BD9AE85F5228}" type="pres">
      <dgm:prSet presAssocID="{39934B4E-7061-42C8-A246-C88AD7FE900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9AACB237-EA9A-4A4A-9E68-393713064105}" type="pres">
      <dgm:prSet presAssocID="{39934B4E-7061-42C8-A246-C88AD7FE9006}" presName="spaceRect" presStyleCnt="0"/>
      <dgm:spPr/>
    </dgm:pt>
    <dgm:pt modelId="{B3686C68-A6EC-4672-BC98-5FA2D3BAB48C}" type="pres">
      <dgm:prSet presAssocID="{39934B4E-7061-42C8-A246-C88AD7FE9006}" presName="textRect" presStyleLbl="revTx" presStyleIdx="2" presStyleCnt="4">
        <dgm:presLayoutVars>
          <dgm:chMax val="1"/>
          <dgm:chPref val="1"/>
        </dgm:presLayoutVars>
      </dgm:prSet>
      <dgm:spPr/>
    </dgm:pt>
    <dgm:pt modelId="{E4ADF417-6A71-42C3-B1A5-489D48EB6DB0}" type="pres">
      <dgm:prSet presAssocID="{BC726486-951C-4857-A1CF-4F384295F48F}" presName="sibTrans" presStyleLbl="sibTrans2D1" presStyleIdx="0" presStyleCnt="0"/>
      <dgm:spPr/>
    </dgm:pt>
    <dgm:pt modelId="{8C2C50AC-9E88-4D1C-B3E7-FF347EE14E59}" type="pres">
      <dgm:prSet presAssocID="{8B42F46D-0822-4723-8A85-570C24CC4840}" presName="compNode" presStyleCnt="0"/>
      <dgm:spPr/>
    </dgm:pt>
    <dgm:pt modelId="{63611337-6B66-40A0-B097-1BA6C3035C85}" type="pres">
      <dgm:prSet presAssocID="{8B42F46D-0822-4723-8A85-570C24CC4840}" presName="iconBgRect" presStyleLbl="bgShp" presStyleIdx="3" presStyleCnt="4"/>
      <dgm:spPr/>
    </dgm:pt>
    <dgm:pt modelId="{D735D5DA-729E-4744-B021-B69DDC7EDF42}" type="pres">
      <dgm:prSet presAssocID="{8B42F46D-0822-4723-8A85-570C24CC484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230B343-25AC-42A8-BC2D-7B75CD59BC38}" type="pres">
      <dgm:prSet presAssocID="{8B42F46D-0822-4723-8A85-570C24CC4840}" presName="spaceRect" presStyleCnt="0"/>
      <dgm:spPr/>
    </dgm:pt>
    <dgm:pt modelId="{A1323C15-837C-49A6-90C4-5BBCDF668B9E}" type="pres">
      <dgm:prSet presAssocID="{8B42F46D-0822-4723-8A85-570C24CC484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16F6E01-9BB4-4F27-BDBC-C446E47781DB}" type="presOf" srcId="{8B42F46D-0822-4723-8A85-570C24CC4840}" destId="{A1323C15-837C-49A6-90C4-5BBCDF668B9E}" srcOrd="0" destOrd="0" presId="urn:microsoft.com/office/officeart/2018/2/layout/IconCircleList"/>
    <dgm:cxn modelId="{3200F046-7B7F-4A8A-85DF-765B762C3767}" type="presOf" srcId="{1186DA98-35E5-473A-8BCC-BF7A36CFA718}" destId="{E29DAB80-09DD-406C-8745-8BA7FF63F911}" srcOrd="0" destOrd="0" presId="urn:microsoft.com/office/officeart/2018/2/layout/IconCircleList"/>
    <dgm:cxn modelId="{8B40924F-FBC0-4E5A-AA0C-A7CAA4D16932}" type="presOf" srcId="{BC726486-951C-4857-A1CF-4F384295F48F}" destId="{E4ADF417-6A71-42C3-B1A5-489D48EB6DB0}" srcOrd="0" destOrd="0" presId="urn:microsoft.com/office/officeart/2018/2/layout/IconCircleList"/>
    <dgm:cxn modelId="{BEA65051-A69A-43EB-8CC1-4C9F1B6D12AC}" srcId="{535958C9-FBBB-48AF-8729-A1EDD40C945C}" destId="{39934B4E-7061-42C8-A246-C88AD7FE9006}" srcOrd="2" destOrd="0" parTransId="{7381873C-8C9E-4F52-92E7-2ABA912CEDA4}" sibTransId="{BC726486-951C-4857-A1CF-4F384295F48F}"/>
    <dgm:cxn modelId="{5AB53F8D-80B3-4FF1-B9D1-38254FB78BC1}" srcId="{535958C9-FBBB-48AF-8729-A1EDD40C945C}" destId="{8B42F46D-0822-4723-8A85-570C24CC4840}" srcOrd="3" destOrd="0" parTransId="{C9BE0002-7790-403E-8A6C-54E6ADED43F2}" sibTransId="{840DA6C7-603A-4D70-91ED-915C908D243B}"/>
    <dgm:cxn modelId="{8E83738F-7DFA-4081-8EFC-D1C801605BE8}" type="presOf" srcId="{6F72B4D2-7472-485E-8AE5-30811CB27DA0}" destId="{503E5F96-79DF-4D19-8CC3-365BC36108C9}" srcOrd="0" destOrd="0" presId="urn:microsoft.com/office/officeart/2018/2/layout/IconCircleList"/>
    <dgm:cxn modelId="{409020A2-899C-46C4-920B-BE9D78CD6420}" type="presOf" srcId="{535958C9-FBBB-48AF-8729-A1EDD40C945C}" destId="{23359276-B909-4A85-AD3C-79639F79BBCA}" srcOrd="0" destOrd="0" presId="urn:microsoft.com/office/officeart/2018/2/layout/IconCircleList"/>
    <dgm:cxn modelId="{D3C1E7A5-859F-4497-A30C-D76DA55ED6EF}" type="presOf" srcId="{39934B4E-7061-42C8-A246-C88AD7FE9006}" destId="{B3686C68-A6EC-4672-BC98-5FA2D3BAB48C}" srcOrd="0" destOrd="0" presId="urn:microsoft.com/office/officeart/2018/2/layout/IconCircleList"/>
    <dgm:cxn modelId="{199187A7-47BA-4C57-A22B-9133919CE170}" type="presOf" srcId="{79CC6FA1-028B-48FB-8C00-BF5F4743734B}" destId="{AD9F9E06-1CFE-451D-90FC-539A43E7A6F5}" srcOrd="0" destOrd="0" presId="urn:microsoft.com/office/officeart/2018/2/layout/IconCircleList"/>
    <dgm:cxn modelId="{738237E3-FD74-4985-A7D3-804830B59083}" srcId="{535958C9-FBBB-48AF-8729-A1EDD40C945C}" destId="{1186DA98-35E5-473A-8BCC-BF7A36CFA718}" srcOrd="1" destOrd="0" parTransId="{A9906A0B-40DF-4C91-B099-8E41DB14300B}" sibTransId="{2E2129CC-60AD-4CD7-A10E-DE81BD7D5EFE}"/>
    <dgm:cxn modelId="{C67232EC-7390-44A5-9819-E1798B8CDC67}" srcId="{535958C9-FBBB-48AF-8729-A1EDD40C945C}" destId="{6F72B4D2-7472-485E-8AE5-30811CB27DA0}" srcOrd="0" destOrd="0" parTransId="{C274C383-2DB9-4CDC-9382-A174509A9A3F}" sibTransId="{79CC6FA1-028B-48FB-8C00-BF5F4743734B}"/>
    <dgm:cxn modelId="{CFA92CFB-97B0-4276-A920-97B8C471FE6E}" type="presOf" srcId="{2E2129CC-60AD-4CD7-A10E-DE81BD7D5EFE}" destId="{CDBBDACC-B58B-4CCE-8E8A-1FD59CDF474E}" srcOrd="0" destOrd="0" presId="urn:microsoft.com/office/officeart/2018/2/layout/IconCircleList"/>
    <dgm:cxn modelId="{D5363CFB-8212-4D89-B957-1C06BF3B9972}" type="presParOf" srcId="{23359276-B909-4A85-AD3C-79639F79BBCA}" destId="{8DBB174E-2792-4751-8828-731ACD9D8400}" srcOrd="0" destOrd="0" presId="urn:microsoft.com/office/officeart/2018/2/layout/IconCircleList"/>
    <dgm:cxn modelId="{20FFB790-816F-45DE-BFA8-1D11B3D27E39}" type="presParOf" srcId="{8DBB174E-2792-4751-8828-731ACD9D8400}" destId="{32F1D318-B54A-49B3-897B-A1BA742E5FC1}" srcOrd="0" destOrd="0" presId="urn:microsoft.com/office/officeart/2018/2/layout/IconCircleList"/>
    <dgm:cxn modelId="{557B5750-2A6C-4403-B090-E8B9476A8016}" type="presParOf" srcId="{32F1D318-B54A-49B3-897B-A1BA742E5FC1}" destId="{40549281-09C6-488D-AFC8-2906C0E19A3F}" srcOrd="0" destOrd="0" presId="urn:microsoft.com/office/officeart/2018/2/layout/IconCircleList"/>
    <dgm:cxn modelId="{1FC8B969-D3CC-4C44-865F-35C72B276B34}" type="presParOf" srcId="{32F1D318-B54A-49B3-897B-A1BA742E5FC1}" destId="{5EE2EAE9-8E46-46CA-BF9F-3F94DD156159}" srcOrd="1" destOrd="0" presId="urn:microsoft.com/office/officeart/2018/2/layout/IconCircleList"/>
    <dgm:cxn modelId="{33A7F0E0-055C-41E7-82A5-B1CD9134616E}" type="presParOf" srcId="{32F1D318-B54A-49B3-897B-A1BA742E5FC1}" destId="{57C52B3D-94DA-4DCB-A6F7-1142C65D542A}" srcOrd="2" destOrd="0" presId="urn:microsoft.com/office/officeart/2018/2/layout/IconCircleList"/>
    <dgm:cxn modelId="{BAD67178-910C-46F5-A4C7-6CC397EDF422}" type="presParOf" srcId="{32F1D318-B54A-49B3-897B-A1BA742E5FC1}" destId="{503E5F96-79DF-4D19-8CC3-365BC36108C9}" srcOrd="3" destOrd="0" presId="urn:microsoft.com/office/officeart/2018/2/layout/IconCircleList"/>
    <dgm:cxn modelId="{4E65B819-D0AA-43C3-B8C0-A115D15BC198}" type="presParOf" srcId="{8DBB174E-2792-4751-8828-731ACD9D8400}" destId="{AD9F9E06-1CFE-451D-90FC-539A43E7A6F5}" srcOrd="1" destOrd="0" presId="urn:microsoft.com/office/officeart/2018/2/layout/IconCircleList"/>
    <dgm:cxn modelId="{56F125E0-7409-43DB-9C6F-CB6ACE4DB3CD}" type="presParOf" srcId="{8DBB174E-2792-4751-8828-731ACD9D8400}" destId="{F8872D33-E43C-48DF-B28B-0D38FB682D30}" srcOrd="2" destOrd="0" presId="urn:microsoft.com/office/officeart/2018/2/layout/IconCircleList"/>
    <dgm:cxn modelId="{37374AD2-7222-4A64-B950-EAD64F0653C7}" type="presParOf" srcId="{F8872D33-E43C-48DF-B28B-0D38FB682D30}" destId="{802DD5FA-DEF5-4821-A7EF-F1121B30AF3F}" srcOrd="0" destOrd="0" presId="urn:microsoft.com/office/officeart/2018/2/layout/IconCircleList"/>
    <dgm:cxn modelId="{B5C0AD10-B4F9-44CA-BA92-802D149EBCD2}" type="presParOf" srcId="{F8872D33-E43C-48DF-B28B-0D38FB682D30}" destId="{237258C5-D185-43C2-AF04-11DFE41EA346}" srcOrd="1" destOrd="0" presId="urn:microsoft.com/office/officeart/2018/2/layout/IconCircleList"/>
    <dgm:cxn modelId="{9A2ED3F9-C2F0-4761-A09C-AA1C750FC984}" type="presParOf" srcId="{F8872D33-E43C-48DF-B28B-0D38FB682D30}" destId="{8D0FBECC-6AAD-4EA5-9892-087AF315E126}" srcOrd="2" destOrd="0" presId="urn:microsoft.com/office/officeart/2018/2/layout/IconCircleList"/>
    <dgm:cxn modelId="{DB169C8A-0FC8-4276-A9EA-1C9DBE0EA694}" type="presParOf" srcId="{F8872D33-E43C-48DF-B28B-0D38FB682D30}" destId="{E29DAB80-09DD-406C-8745-8BA7FF63F911}" srcOrd="3" destOrd="0" presId="urn:microsoft.com/office/officeart/2018/2/layout/IconCircleList"/>
    <dgm:cxn modelId="{ABF6F859-9AA1-4489-B4BC-346391E785AD}" type="presParOf" srcId="{8DBB174E-2792-4751-8828-731ACD9D8400}" destId="{CDBBDACC-B58B-4CCE-8E8A-1FD59CDF474E}" srcOrd="3" destOrd="0" presId="urn:microsoft.com/office/officeart/2018/2/layout/IconCircleList"/>
    <dgm:cxn modelId="{5DBB89D4-67D3-42A5-93E6-AF4A2BF8C048}" type="presParOf" srcId="{8DBB174E-2792-4751-8828-731ACD9D8400}" destId="{FE6A150F-D2A8-4EAC-BF62-B964D9464BD9}" srcOrd="4" destOrd="0" presId="urn:microsoft.com/office/officeart/2018/2/layout/IconCircleList"/>
    <dgm:cxn modelId="{3F60259F-C160-4B3D-8CB3-BAAF6F2EFE4C}" type="presParOf" srcId="{FE6A150F-D2A8-4EAC-BF62-B964D9464BD9}" destId="{6C1D7B37-4020-45A8-A1EF-B72D04E5EBDC}" srcOrd="0" destOrd="0" presId="urn:microsoft.com/office/officeart/2018/2/layout/IconCircleList"/>
    <dgm:cxn modelId="{CC6AFBA4-DF3B-47E8-BB72-31C2A8AE4B0A}" type="presParOf" srcId="{FE6A150F-D2A8-4EAC-BF62-B964D9464BD9}" destId="{D14675D4-620D-4B6E-9D5D-BD9AE85F5228}" srcOrd="1" destOrd="0" presId="urn:microsoft.com/office/officeart/2018/2/layout/IconCircleList"/>
    <dgm:cxn modelId="{4D6CECA9-1E92-47E0-8F67-18A708224524}" type="presParOf" srcId="{FE6A150F-D2A8-4EAC-BF62-B964D9464BD9}" destId="{9AACB237-EA9A-4A4A-9E68-393713064105}" srcOrd="2" destOrd="0" presId="urn:microsoft.com/office/officeart/2018/2/layout/IconCircleList"/>
    <dgm:cxn modelId="{B50E2FB1-0C7D-4853-BD5D-0DC07503BD1E}" type="presParOf" srcId="{FE6A150F-D2A8-4EAC-BF62-B964D9464BD9}" destId="{B3686C68-A6EC-4672-BC98-5FA2D3BAB48C}" srcOrd="3" destOrd="0" presId="urn:microsoft.com/office/officeart/2018/2/layout/IconCircleList"/>
    <dgm:cxn modelId="{F401EEE1-1FDD-44D3-A7E5-A1058F0CDA6A}" type="presParOf" srcId="{8DBB174E-2792-4751-8828-731ACD9D8400}" destId="{E4ADF417-6A71-42C3-B1A5-489D48EB6DB0}" srcOrd="5" destOrd="0" presId="urn:microsoft.com/office/officeart/2018/2/layout/IconCircleList"/>
    <dgm:cxn modelId="{EEDB504D-3B09-4BF6-9331-65CB1D05FAF7}" type="presParOf" srcId="{8DBB174E-2792-4751-8828-731ACD9D8400}" destId="{8C2C50AC-9E88-4D1C-B3E7-FF347EE14E59}" srcOrd="6" destOrd="0" presId="urn:microsoft.com/office/officeart/2018/2/layout/IconCircleList"/>
    <dgm:cxn modelId="{EF8641D4-B322-4D58-8C59-62F1D63C1FB0}" type="presParOf" srcId="{8C2C50AC-9E88-4D1C-B3E7-FF347EE14E59}" destId="{63611337-6B66-40A0-B097-1BA6C3035C85}" srcOrd="0" destOrd="0" presId="urn:microsoft.com/office/officeart/2018/2/layout/IconCircleList"/>
    <dgm:cxn modelId="{319E1356-769B-438A-88DA-EF97AAE09864}" type="presParOf" srcId="{8C2C50AC-9E88-4D1C-B3E7-FF347EE14E59}" destId="{D735D5DA-729E-4744-B021-B69DDC7EDF42}" srcOrd="1" destOrd="0" presId="urn:microsoft.com/office/officeart/2018/2/layout/IconCircleList"/>
    <dgm:cxn modelId="{EAB984A9-F182-4A08-AFD6-1C888088B8A0}" type="presParOf" srcId="{8C2C50AC-9E88-4D1C-B3E7-FF347EE14E59}" destId="{2230B343-25AC-42A8-BC2D-7B75CD59BC38}" srcOrd="2" destOrd="0" presId="urn:microsoft.com/office/officeart/2018/2/layout/IconCircleList"/>
    <dgm:cxn modelId="{4D707B97-B764-4F90-8153-1810249377B4}" type="presParOf" srcId="{8C2C50AC-9E88-4D1C-B3E7-FF347EE14E59}" destId="{A1323C15-837C-49A6-90C4-5BBCDF668B9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CF465C8-EADF-472C-9882-59D7433566B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A481A0-34EB-4430-8DC0-9B861BA98652}">
      <dgm:prSet/>
      <dgm:spPr/>
      <dgm:t>
        <a:bodyPr/>
        <a:lstStyle/>
        <a:p>
          <a:r>
            <a:rPr lang="en-GB" b="1"/>
            <a:t>Find two defamation cases- outside of what we have just discussed. </a:t>
          </a:r>
          <a:endParaRPr lang="en-US"/>
        </a:p>
      </dgm:t>
    </dgm:pt>
    <dgm:pt modelId="{2BE3DE65-5F32-42F3-A316-6F4348F526A9}" type="parTrans" cxnId="{CC414E26-8FDA-457F-B755-8AC980C14807}">
      <dgm:prSet/>
      <dgm:spPr/>
      <dgm:t>
        <a:bodyPr/>
        <a:lstStyle/>
        <a:p>
          <a:endParaRPr lang="en-US"/>
        </a:p>
      </dgm:t>
    </dgm:pt>
    <dgm:pt modelId="{89AADEF8-01E5-47DF-A410-A768A581953E}" type="sibTrans" cxnId="{CC414E26-8FDA-457F-B755-8AC980C14807}">
      <dgm:prSet/>
      <dgm:spPr/>
      <dgm:t>
        <a:bodyPr/>
        <a:lstStyle/>
        <a:p>
          <a:endParaRPr lang="en-US"/>
        </a:p>
      </dgm:t>
    </dgm:pt>
    <dgm:pt modelId="{6A8289B6-FA55-49FF-BEEC-23CF18FBEC09}">
      <dgm:prSet/>
      <dgm:spPr/>
      <dgm:t>
        <a:bodyPr/>
        <a:lstStyle/>
        <a:p>
          <a:r>
            <a:rPr lang="en-GB" b="1"/>
            <a:t>Ensure the case happen in the Uk. </a:t>
          </a:r>
          <a:endParaRPr lang="en-US"/>
        </a:p>
      </dgm:t>
    </dgm:pt>
    <dgm:pt modelId="{E9D3EB45-C579-48E4-B336-727F4BAEFEF6}" type="parTrans" cxnId="{7AE7B9FC-BC60-4D49-8268-A97DEA6D030F}">
      <dgm:prSet/>
      <dgm:spPr/>
      <dgm:t>
        <a:bodyPr/>
        <a:lstStyle/>
        <a:p>
          <a:endParaRPr lang="en-US"/>
        </a:p>
      </dgm:t>
    </dgm:pt>
    <dgm:pt modelId="{CA67A603-CC11-49D3-8809-A6998ABE398C}" type="sibTrans" cxnId="{7AE7B9FC-BC60-4D49-8268-A97DEA6D030F}">
      <dgm:prSet/>
      <dgm:spPr/>
      <dgm:t>
        <a:bodyPr/>
        <a:lstStyle/>
        <a:p>
          <a:endParaRPr lang="en-US"/>
        </a:p>
      </dgm:t>
    </dgm:pt>
    <dgm:pt modelId="{23433C7C-DDFF-4907-BC5B-1825BCE51996}">
      <dgm:prSet/>
      <dgm:spPr/>
      <dgm:t>
        <a:bodyPr/>
        <a:lstStyle/>
        <a:p>
          <a:r>
            <a:rPr lang="en-GB" b="1"/>
            <a:t>The facts</a:t>
          </a:r>
          <a:endParaRPr lang="en-US"/>
        </a:p>
      </dgm:t>
    </dgm:pt>
    <dgm:pt modelId="{D552774F-7F2F-4115-82F2-45439D0461B3}" type="parTrans" cxnId="{ADD8D498-4A4B-4A3E-99FA-CEC83F302282}">
      <dgm:prSet/>
      <dgm:spPr/>
      <dgm:t>
        <a:bodyPr/>
        <a:lstStyle/>
        <a:p>
          <a:endParaRPr lang="en-US"/>
        </a:p>
      </dgm:t>
    </dgm:pt>
    <dgm:pt modelId="{8C453C45-C3E6-4A8D-BF2C-52DEF970FF0E}" type="sibTrans" cxnId="{ADD8D498-4A4B-4A3E-99FA-CEC83F302282}">
      <dgm:prSet/>
      <dgm:spPr/>
      <dgm:t>
        <a:bodyPr/>
        <a:lstStyle/>
        <a:p>
          <a:endParaRPr lang="en-US"/>
        </a:p>
      </dgm:t>
    </dgm:pt>
    <dgm:pt modelId="{F51E89E3-68B1-49FD-8CCF-0A949DB63509}">
      <dgm:prSet/>
      <dgm:spPr/>
      <dgm:t>
        <a:bodyPr/>
        <a:lstStyle/>
        <a:p>
          <a:r>
            <a:rPr lang="en-GB" b="1"/>
            <a:t>The outcome. </a:t>
          </a:r>
          <a:endParaRPr lang="en-US"/>
        </a:p>
      </dgm:t>
    </dgm:pt>
    <dgm:pt modelId="{7022F093-6048-4B21-BE2F-EF6D658698D3}" type="parTrans" cxnId="{6303A2F8-190A-4609-B291-8F6430DA3855}">
      <dgm:prSet/>
      <dgm:spPr/>
      <dgm:t>
        <a:bodyPr/>
        <a:lstStyle/>
        <a:p>
          <a:endParaRPr lang="en-US"/>
        </a:p>
      </dgm:t>
    </dgm:pt>
    <dgm:pt modelId="{0BBE07DD-1E55-4451-A6A3-F4DFC5A0BE62}" type="sibTrans" cxnId="{6303A2F8-190A-4609-B291-8F6430DA3855}">
      <dgm:prSet/>
      <dgm:spPr/>
      <dgm:t>
        <a:bodyPr/>
        <a:lstStyle/>
        <a:p>
          <a:endParaRPr lang="en-US"/>
        </a:p>
      </dgm:t>
    </dgm:pt>
    <dgm:pt modelId="{6FADE6DB-ABFD-4829-833B-7FA1C95621DE}" type="pres">
      <dgm:prSet presAssocID="{ECF465C8-EADF-472C-9882-59D7433566B5}" presName="vert0" presStyleCnt="0">
        <dgm:presLayoutVars>
          <dgm:dir/>
          <dgm:animOne val="branch"/>
          <dgm:animLvl val="lvl"/>
        </dgm:presLayoutVars>
      </dgm:prSet>
      <dgm:spPr/>
    </dgm:pt>
    <dgm:pt modelId="{9CEC8271-0BFB-4228-82DE-DB9851D92B19}" type="pres">
      <dgm:prSet presAssocID="{BFA481A0-34EB-4430-8DC0-9B861BA98652}" presName="thickLine" presStyleLbl="alignNode1" presStyleIdx="0" presStyleCnt="4"/>
      <dgm:spPr/>
    </dgm:pt>
    <dgm:pt modelId="{52FF1F3D-F3BD-40CC-B945-AEC52BC24528}" type="pres">
      <dgm:prSet presAssocID="{BFA481A0-34EB-4430-8DC0-9B861BA98652}" presName="horz1" presStyleCnt="0"/>
      <dgm:spPr/>
    </dgm:pt>
    <dgm:pt modelId="{CDF0B1B2-AEDE-46C0-B737-C910DA29F858}" type="pres">
      <dgm:prSet presAssocID="{BFA481A0-34EB-4430-8DC0-9B861BA98652}" presName="tx1" presStyleLbl="revTx" presStyleIdx="0" presStyleCnt="4"/>
      <dgm:spPr/>
    </dgm:pt>
    <dgm:pt modelId="{A46AABD1-421E-4486-9271-157BDF71B044}" type="pres">
      <dgm:prSet presAssocID="{BFA481A0-34EB-4430-8DC0-9B861BA98652}" presName="vert1" presStyleCnt="0"/>
      <dgm:spPr/>
    </dgm:pt>
    <dgm:pt modelId="{0E96494E-0A1E-4472-9D80-AF9A22F23210}" type="pres">
      <dgm:prSet presAssocID="{6A8289B6-FA55-49FF-BEEC-23CF18FBEC09}" presName="thickLine" presStyleLbl="alignNode1" presStyleIdx="1" presStyleCnt="4"/>
      <dgm:spPr/>
    </dgm:pt>
    <dgm:pt modelId="{7F0ED3E6-0794-41AD-BE37-220F557372D4}" type="pres">
      <dgm:prSet presAssocID="{6A8289B6-FA55-49FF-BEEC-23CF18FBEC09}" presName="horz1" presStyleCnt="0"/>
      <dgm:spPr/>
    </dgm:pt>
    <dgm:pt modelId="{E34630B5-7458-4468-99B8-B61C84AC3AC8}" type="pres">
      <dgm:prSet presAssocID="{6A8289B6-FA55-49FF-BEEC-23CF18FBEC09}" presName="tx1" presStyleLbl="revTx" presStyleIdx="1" presStyleCnt="4"/>
      <dgm:spPr/>
    </dgm:pt>
    <dgm:pt modelId="{76B2BADE-FF5F-49C0-90BD-B85F1CD6BDD3}" type="pres">
      <dgm:prSet presAssocID="{6A8289B6-FA55-49FF-BEEC-23CF18FBEC09}" presName="vert1" presStyleCnt="0"/>
      <dgm:spPr/>
    </dgm:pt>
    <dgm:pt modelId="{12C814F4-F763-40C5-BB95-C69F0706ACBB}" type="pres">
      <dgm:prSet presAssocID="{23433C7C-DDFF-4907-BC5B-1825BCE51996}" presName="thickLine" presStyleLbl="alignNode1" presStyleIdx="2" presStyleCnt="4"/>
      <dgm:spPr/>
    </dgm:pt>
    <dgm:pt modelId="{83171BFD-AFF8-4A30-913B-2C49813D3B86}" type="pres">
      <dgm:prSet presAssocID="{23433C7C-DDFF-4907-BC5B-1825BCE51996}" presName="horz1" presStyleCnt="0"/>
      <dgm:spPr/>
    </dgm:pt>
    <dgm:pt modelId="{8EA5CA7A-97C1-4B23-8D87-24C86ED7C0A7}" type="pres">
      <dgm:prSet presAssocID="{23433C7C-DDFF-4907-BC5B-1825BCE51996}" presName="tx1" presStyleLbl="revTx" presStyleIdx="2" presStyleCnt="4"/>
      <dgm:spPr/>
    </dgm:pt>
    <dgm:pt modelId="{55095E3A-D236-4ECF-916E-50C7B1FA0A32}" type="pres">
      <dgm:prSet presAssocID="{23433C7C-DDFF-4907-BC5B-1825BCE51996}" presName="vert1" presStyleCnt="0"/>
      <dgm:spPr/>
    </dgm:pt>
    <dgm:pt modelId="{C1C28CA2-3004-4333-92AC-DE460703608C}" type="pres">
      <dgm:prSet presAssocID="{F51E89E3-68B1-49FD-8CCF-0A949DB63509}" presName="thickLine" presStyleLbl="alignNode1" presStyleIdx="3" presStyleCnt="4"/>
      <dgm:spPr/>
    </dgm:pt>
    <dgm:pt modelId="{6FD0474A-89EC-4A22-A4C8-CD78BA76F4D2}" type="pres">
      <dgm:prSet presAssocID="{F51E89E3-68B1-49FD-8CCF-0A949DB63509}" presName="horz1" presStyleCnt="0"/>
      <dgm:spPr/>
    </dgm:pt>
    <dgm:pt modelId="{64CE2796-F679-47D3-BB61-BE84E7F3BC0C}" type="pres">
      <dgm:prSet presAssocID="{F51E89E3-68B1-49FD-8CCF-0A949DB63509}" presName="tx1" presStyleLbl="revTx" presStyleIdx="3" presStyleCnt="4"/>
      <dgm:spPr/>
    </dgm:pt>
    <dgm:pt modelId="{7F139DF2-5FF6-46A5-B44B-6401B114EE3F}" type="pres">
      <dgm:prSet presAssocID="{F51E89E3-68B1-49FD-8CCF-0A949DB63509}" presName="vert1" presStyleCnt="0"/>
      <dgm:spPr/>
    </dgm:pt>
  </dgm:ptLst>
  <dgm:cxnLst>
    <dgm:cxn modelId="{E9383400-9ABC-4A61-8F91-CF08CE3BEB64}" type="presOf" srcId="{23433C7C-DDFF-4907-BC5B-1825BCE51996}" destId="{8EA5CA7A-97C1-4B23-8D87-24C86ED7C0A7}" srcOrd="0" destOrd="0" presId="urn:microsoft.com/office/officeart/2008/layout/LinedList"/>
    <dgm:cxn modelId="{AF38011F-4A6F-439C-A193-47724EFBAEBB}" type="presOf" srcId="{6A8289B6-FA55-49FF-BEEC-23CF18FBEC09}" destId="{E34630B5-7458-4468-99B8-B61C84AC3AC8}" srcOrd="0" destOrd="0" presId="urn:microsoft.com/office/officeart/2008/layout/LinedList"/>
    <dgm:cxn modelId="{CC414E26-8FDA-457F-B755-8AC980C14807}" srcId="{ECF465C8-EADF-472C-9882-59D7433566B5}" destId="{BFA481A0-34EB-4430-8DC0-9B861BA98652}" srcOrd="0" destOrd="0" parTransId="{2BE3DE65-5F32-42F3-A316-6F4348F526A9}" sibTransId="{89AADEF8-01E5-47DF-A410-A768A581953E}"/>
    <dgm:cxn modelId="{ADD8D498-4A4B-4A3E-99FA-CEC83F302282}" srcId="{ECF465C8-EADF-472C-9882-59D7433566B5}" destId="{23433C7C-DDFF-4907-BC5B-1825BCE51996}" srcOrd="2" destOrd="0" parTransId="{D552774F-7F2F-4115-82F2-45439D0461B3}" sibTransId="{8C453C45-C3E6-4A8D-BF2C-52DEF970FF0E}"/>
    <dgm:cxn modelId="{7898C5B2-E5F5-4F19-9F27-B14B037917CE}" type="presOf" srcId="{F51E89E3-68B1-49FD-8CCF-0A949DB63509}" destId="{64CE2796-F679-47D3-BB61-BE84E7F3BC0C}" srcOrd="0" destOrd="0" presId="urn:microsoft.com/office/officeart/2008/layout/LinedList"/>
    <dgm:cxn modelId="{B719AFD1-8796-4547-918B-35DD20BAE94A}" type="presOf" srcId="{ECF465C8-EADF-472C-9882-59D7433566B5}" destId="{6FADE6DB-ABFD-4829-833B-7FA1C95621DE}" srcOrd="0" destOrd="0" presId="urn:microsoft.com/office/officeart/2008/layout/LinedList"/>
    <dgm:cxn modelId="{35D457EA-EC0A-4BE6-A4D1-2757071B1ECF}" type="presOf" srcId="{BFA481A0-34EB-4430-8DC0-9B861BA98652}" destId="{CDF0B1B2-AEDE-46C0-B737-C910DA29F858}" srcOrd="0" destOrd="0" presId="urn:microsoft.com/office/officeart/2008/layout/LinedList"/>
    <dgm:cxn modelId="{6303A2F8-190A-4609-B291-8F6430DA3855}" srcId="{ECF465C8-EADF-472C-9882-59D7433566B5}" destId="{F51E89E3-68B1-49FD-8CCF-0A949DB63509}" srcOrd="3" destOrd="0" parTransId="{7022F093-6048-4B21-BE2F-EF6D658698D3}" sibTransId="{0BBE07DD-1E55-4451-A6A3-F4DFC5A0BE62}"/>
    <dgm:cxn modelId="{7AE7B9FC-BC60-4D49-8268-A97DEA6D030F}" srcId="{ECF465C8-EADF-472C-9882-59D7433566B5}" destId="{6A8289B6-FA55-49FF-BEEC-23CF18FBEC09}" srcOrd="1" destOrd="0" parTransId="{E9D3EB45-C579-48E4-B336-727F4BAEFEF6}" sibTransId="{CA67A603-CC11-49D3-8809-A6998ABE398C}"/>
    <dgm:cxn modelId="{B86BCD66-7F20-494B-9CED-5D81B3F4201B}" type="presParOf" srcId="{6FADE6DB-ABFD-4829-833B-7FA1C95621DE}" destId="{9CEC8271-0BFB-4228-82DE-DB9851D92B19}" srcOrd="0" destOrd="0" presId="urn:microsoft.com/office/officeart/2008/layout/LinedList"/>
    <dgm:cxn modelId="{5D11CCBC-E49F-46A4-9B7E-AA0E6F10BDDC}" type="presParOf" srcId="{6FADE6DB-ABFD-4829-833B-7FA1C95621DE}" destId="{52FF1F3D-F3BD-40CC-B945-AEC52BC24528}" srcOrd="1" destOrd="0" presId="urn:microsoft.com/office/officeart/2008/layout/LinedList"/>
    <dgm:cxn modelId="{54187253-6015-4137-AAB9-5079DE5AF872}" type="presParOf" srcId="{52FF1F3D-F3BD-40CC-B945-AEC52BC24528}" destId="{CDF0B1B2-AEDE-46C0-B737-C910DA29F858}" srcOrd="0" destOrd="0" presId="urn:microsoft.com/office/officeart/2008/layout/LinedList"/>
    <dgm:cxn modelId="{875044D2-D491-4509-84A9-2265C7587D37}" type="presParOf" srcId="{52FF1F3D-F3BD-40CC-B945-AEC52BC24528}" destId="{A46AABD1-421E-4486-9271-157BDF71B044}" srcOrd="1" destOrd="0" presId="urn:microsoft.com/office/officeart/2008/layout/LinedList"/>
    <dgm:cxn modelId="{BE6A7CB0-2510-495A-8E80-0F905AE92333}" type="presParOf" srcId="{6FADE6DB-ABFD-4829-833B-7FA1C95621DE}" destId="{0E96494E-0A1E-4472-9D80-AF9A22F23210}" srcOrd="2" destOrd="0" presId="urn:microsoft.com/office/officeart/2008/layout/LinedList"/>
    <dgm:cxn modelId="{FCB9F402-088F-477F-B959-6C7A0E3DE9AC}" type="presParOf" srcId="{6FADE6DB-ABFD-4829-833B-7FA1C95621DE}" destId="{7F0ED3E6-0794-41AD-BE37-220F557372D4}" srcOrd="3" destOrd="0" presId="urn:microsoft.com/office/officeart/2008/layout/LinedList"/>
    <dgm:cxn modelId="{04DD464B-33CD-4532-8828-9DE2920D7919}" type="presParOf" srcId="{7F0ED3E6-0794-41AD-BE37-220F557372D4}" destId="{E34630B5-7458-4468-99B8-B61C84AC3AC8}" srcOrd="0" destOrd="0" presId="urn:microsoft.com/office/officeart/2008/layout/LinedList"/>
    <dgm:cxn modelId="{91A4A84E-0A4E-4B73-8A26-E56E9C45A34A}" type="presParOf" srcId="{7F0ED3E6-0794-41AD-BE37-220F557372D4}" destId="{76B2BADE-FF5F-49C0-90BD-B85F1CD6BDD3}" srcOrd="1" destOrd="0" presId="urn:microsoft.com/office/officeart/2008/layout/LinedList"/>
    <dgm:cxn modelId="{9A4AC961-B640-4568-B66D-0D74040F7E2B}" type="presParOf" srcId="{6FADE6DB-ABFD-4829-833B-7FA1C95621DE}" destId="{12C814F4-F763-40C5-BB95-C69F0706ACBB}" srcOrd="4" destOrd="0" presId="urn:microsoft.com/office/officeart/2008/layout/LinedList"/>
    <dgm:cxn modelId="{369A1D6D-C01A-4905-8580-C2B69269C3A9}" type="presParOf" srcId="{6FADE6DB-ABFD-4829-833B-7FA1C95621DE}" destId="{83171BFD-AFF8-4A30-913B-2C49813D3B86}" srcOrd="5" destOrd="0" presId="urn:microsoft.com/office/officeart/2008/layout/LinedList"/>
    <dgm:cxn modelId="{CF6EC1A8-A2B5-4ED4-AD88-6B9A2BDD9009}" type="presParOf" srcId="{83171BFD-AFF8-4A30-913B-2C49813D3B86}" destId="{8EA5CA7A-97C1-4B23-8D87-24C86ED7C0A7}" srcOrd="0" destOrd="0" presId="urn:microsoft.com/office/officeart/2008/layout/LinedList"/>
    <dgm:cxn modelId="{0222336A-DE09-4991-BEB9-37192AC57BF7}" type="presParOf" srcId="{83171BFD-AFF8-4A30-913B-2C49813D3B86}" destId="{55095E3A-D236-4ECF-916E-50C7B1FA0A32}" srcOrd="1" destOrd="0" presId="urn:microsoft.com/office/officeart/2008/layout/LinedList"/>
    <dgm:cxn modelId="{E311C372-D681-4347-9E5E-8A891A3EF396}" type="presParOf" srcId="{6FADE6DB-ABFD-4829-833B-7FA1C95621DE}" destId="{C1C28CA2-3004-4333-92AC-DE460703608C}" srcOrd="6" destOrd="0" presId="urn:microsoft.com/office/officeart/2008/layout/LinedList"/>
    <dgm:cxn modelId="{ECE81245-2F4F-4EC0-B98E-D33893B5EC82}" type="presParOf" srcId="{6FADE6DB-ABFD-4829-833B-7FA1C95621DE}" destId="{6FD0474A-89EC-4A22-A4C8-CD78BA76F4D2}" srcOrd="7" destOrd="0" presId="urn:microsoft.com/office/officeart/2008/layout/LinedList"/>
    <dgm:cxn modelId="{EF3B5C45-5E57-466F-8A64-891AD41B496E}" type="presParOf" srcId="{6FD0474A-89EC-4A22-A4C8-CD78BA76F4D2}" destId="{64CE2796-F679-47D3-BB61-BE84E7F3BC0C}" srcOrd="0" destOrd="0" presId="urn:microsoft.com/office/officeart/2008/layout/LinedList"/>
    <dgm:cxn modelId="{19B51268-E714-4227-81B2-2EF2C2FF5C33}" type="presParOf" srcId="{6FD0474A-89EC-4A22-A4C8-CD78BA76F4D2}" destId="{7F139DF2-5FF6-46A5-B44B-6401B114EE3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3E63ED4-B86A-434E-A847-01DB17C788D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DE65D8E-F511-4961-B20A-435AB97E2E9B}">
      <dgm:prSet/>
      <dgm:spPr/>
      <dgm:t>
        <a:bodyPr/>
        <a:lstStyle/>
        <a:p>
          <a:r>
            <a:rPr lang="en-GB"/>
            <a:t>Devolution. </a:t>
          </a:r>
          <a:endParaRPr lang="en-US"/>
        </a:p>
      </dgm:t>
    </dgm:pt>
    <dgm:pt modelId="{C98CA5E1-BBEF-4789-A285-963BB29F18BA}" type="parTrans" cxnId="{A7353FD4-0CB5-412C-8EF2-6AD4C716A5A0}">
      <dgm:prSet/>
      <dgm:spPr/>
      <dgm:t>
        <a:bodyPr/>
        <a:lstStyle/>
        <a:p>
          <a:endParaRPr lang="en-US"/>
        </a:p>
      </dgm:t>
    </dgm:pt>
    <dgm:pt modelId="{F92B1C6E-A1CA-4B40-975F-E098E2DB901B}" type="sibTrans" cxnId="{A7353FD4-0CB5-412C-8EF2-6AD4C716A5A0}">
      <dgm:prSet/>
      <dgm:spPr/>
      <dgm:t>
        <a:bodyPr/>
        <a:lstStyle/>
        <a:p>
          <a:endParaRPr lang="en-US"/>
        </a:p>
      </dgm:t>
    </dgm:pt>
    <dgm:pt modelId="{E1A65816-AA84-4AA1-A97A-5392E04A8753}">
      <dgm:prSet/>
      <dgm:spPr/>
      <dgm:t>
        <a:bodyPr/>
        <a:lstStyle/>
        <a:p>
          <a:r>
            <a:rPr lang="en-GB"/>
            <a:t>A new concept in Wales and Scotland. </a:t>
          </a:r>
          <a:endParaRPr lang="en-US"/>
        </a:p>
      </dgm:t>
    </dgm:pt>
    <dgm:pt modelId="{59A49FEF-89A8-46D9-BFAA-B85BB8949F55}" type="parTrans" cxnId="{09503DE8-E8A7-4E08-801A-CDDAA030A42D}">
      <dgm:prSet/>
      <dgm:spPr/>
      <dgm:t>
        <a:bodyPr/>
        <a:lstStyle/>
        <a:p>
          <a:endParaRPr lang="en-US"/>
        </a:p>
      </dgm:t>
    </dgm:pt>
    <dgm:pt modelId="{9EAA5B8A-40EA-429E-910A-93CA38C67957}" type="sibTrans" cxnId="{09503DE8-E8A7-4E08-801A-CDDAA030A42D}">
      <dgm:prSet/>
      <dgm:spPr/>
      <dgm:t>
        <a:bodyPr/>
        <a:lstStyle/>
        <a:p>
          <a:endParaRPr lang="en-US"/>
        </a:p>
      </dgm:t>
    </dgm:pt>
    <dgm:pt modelId="{DBAFA0E1-8CAE-49E2-B048-91497C249A79}">
      <dgm:prSet/>
      <dgm:spPr/>
      <dgm:t>
        <a:bodyPr/>
        <a:lstStyle/>
        <a:p>
          <a:r>
            <a:rPr lang="en-GB"/>
            <a:t>Re introduced in Norther Ireland. </a:t>
          </a:r>
          <a:endParaRPr lang="en-US"/>
        </a:p>
      </dgm:t>
    </dgm:pt>
    <dgm:pt modelId="{684DC021-94C3-4E32-89E9-86B94928AD35}" type="parTrans" cxnId="{FFEA4346-487D-4C68-91CF-A0B335E89E43}">
      <dgm:prSet/>
      <dgm:spPr/>
      <dgm:t>
        <a:bodyPr/>
        <a:lstStyle/>
        <a:p>
          <a:endParaRPr lang="en-US"/>
        </a:p>
      </dgm:t>
    </dgm:pt>
    <dgm:pt modelId="{B2542B10-C37F-4466-8714-0B3C9F299128}" type="sibTrans" cxnId="{FFEA4346-487D-4C68-91CF-A0B335E89E43}">
      <dgm:prSet/>
      <dgm:spPr/>
      <dgm:t>
        <a:bodyPr/>
        <a:lstStyle/>
        <a:p>
          <a:endParaRPr lang="en-US"/>
        </a:p>
      </dgm:t>
    </dgm:pt>
    <dgm:pt modelId="{A63445CF-869E-4320-A108-3B2CCCC97198}">
      <dgm:prSet/>
      <dgm:spPr/>
      <dgm:t>
        <a:bodyPr/>
        <a:lstStyle/>
        <a:p>
          <a:r>
            <a:rPr lang="en-GB"/>
            <a:t>Defamation. </a:t>
          </a:r>
          <a:endParaRPr lang="en-US"/>
        </a:p>
      </dgm:t>
    </dgm:pt>
    <dgm:pt modelId="{A48F0ADE-0D58-4F83-B067-DB5E79E66D41}" type="parTrans" cxnId="{0478943B-D46B-4B7A-8D4B-C2E76821906B}">
      <dgm:prSet/>
      <dgm:spPr/>
      <dgm:t>
        <a:bodyPr/>
        <a:lstStyle/>
        <a:p>
          <a:endParaRPr lang="en-US"/>
        </a:p>
      </dgm:t>
    </dgm:pt>
    <dgm:pt modelId="{5E442C5F-8C93-4AC9-87B1-0788A4CB80FB}" type="sibTrans" cxnId="{0478943B-D46B-4B7A-8D4B-C2E76821906B}">
      <dgm:prSet/>
      <dgm:spPr/>
      <dgm:t>
        <a:bodyPr/>
        <a:lstStyle/>
        <a:p>
          <a:endParaRPr lang="en-US"/>
        </a:p>
      </dgm:t>
    </dgm:pt>
    <dgm:pt modelId="{D527A5A3-51B5-4AB3-A772-368632D96E9D}" type="pres">
      <dgm:prSet presAssocID="{F3E63ED4-B86A-434E-A847-01DB17C788D7}" presName="vert0" presStyleCnt="0">
        <dgm:presLayoutVars>
          <dgm:dir/>
          <dgm:animOne val="branch"/>
          <dgm:animLvl val="lvl"/>
        </dgm:presLayoutVars>
      </dgm:prSet>
      <dgm:spPr/>
    </dgm:pt>
    <dgm:pt modelId="{E0CD1CD1-D2DB-4021-BE7F-445D9FC490E3}" type="pres">
      <dgm:prSet presAssocID="{9DE65D8E-F511-4961-B20A-435AB97E2E9B}" presName="thickLine" presStyleLbl="alignNode1" presStyleIdx="0" presStyleCnt="4"/>
      <dgm:spPr/>
    </dgm:pt>
    <dgm:pt modelId="{1D60D092-6136-4B67-9292-DD6563731F79}" type="pres">
      <dgm:prSet presAssocID="{9DE65D8E-F511-4961-B20A-435AB97E2E9B}" presName="horz1" presStyleCnt="0"/>
      <dgm:spPr/>
    </dgm:pt>
    <dgm:pt modelId="{963E953F-745A-48FA-86C0-CE2E9D46CC5A}" type="pres">
      <dgm:prSet presAssocID="{9DE65D8E-F511-4961-B20A-435AB97E2E9B}" presName="tx1" presStyleLbl="revTx" presStyleIdx="0" presStyleCnt="4"/>
      <dgm:spPr/>
    </dgm:pt>
    <dgm:pt modelId="{257191C4-2804-4F00-968A-32FD61F36EDB}" type="pres">
      <dgm:prSet presAssocID="{9DE65D8E-F511-4961-B20A-435AB97E2E9B}" presName="vert1" presStyleCnt="0"/>
      <dgm:spPr/>
    </dgm:pt>
    <dgm:pt modelId="{9875C2C4-2EF6-4522-A6C6-0831E5D915D6}" type="pres">
      <dgm:prSet presAssocID="{E1A65816-AA84-4AA1-A97A-5392E04A8753}" presName="thickLine" presStyleLbl="alignNode1" presStyleIdx="1" presStyleCnt="4"/>
      <dgm:spPr/>
    </dgm:pt>
    <dgm:pt modelId="{E8EF7329-0191-4988-B95E-9047B8336C78}" type="pres">
      <dgm:prSet presAssocID="{E1A65816-AA84-4AA1-A97A-5392E04A8753}" presName="horz1" presStyleCnt="0"/>
      <dgm:spPr/>
    </dgm:pt>
    <dgm:pt modelId="{108010FF-1F50-4933-B441-57C1EADE9677}" type="pres">
      <dgm:prSet presAssocID="{E1A65816-AA84-4AA1-A97A-5392E04A8753}" presName="tx1" presStyleLbl="revTx" presStyleIdx="1" presStyleCnt="4"/>
      <dgm:spPr/>
    </dgm:pt>
    <dgm:pt modelId="{AD1B18D0-7DA8-4122-B892-410434AE520A}" type="pres">
      <dgm:prSet presAssocID="{E1A65816-AA84-4AA1-A97A-5392E04A8753}" presName="vert1" presStyleCnt="0"/>
      <dgm:spPr/>
    </dgm:pt>
    <dgm:pt modelId="{6B384963-59CD-40C9-9859-A77DC4F4DD81}" type="pres">
      <dgm:prSet presAssocID="{DBAFA0E1-8CAE-49E2-B048-91497C249A79}" presName="thickLine" presStyleLbl="alignNode1" presStyleIdx="2" presStyleCnt="4"/>
      <dgm:spPr/>
    </dgm:pt>
    <dgm:pt modelId="{D0FF5FCA-5495-4979-BCDA-FA8538A7B4BD}" type="pres">
      <dgm:prSet presAssocID="{DBAFA0E1-8CAE-49E2-B048-91497C249A79}" presName="horz1" presStyleCnt="0"/>
      <dgm:spPr/>
    </dgm:pt>
    <dgm:pt modelId="{A894230C-39FF-49F2-95E5-63CCCD59422E}" type="pres">
      <dgm:prSet presAssocID="{DBAFA0E1-8CAE-49E2-B048-91497C249A79}" presName="tx1" presStyleLbl="revTx" presStyleIdx="2" presStyleCnt="4"/>
      <dgm:spPr/>
    </dgm:pt>
    <dgm:pt modelId="{5E7540E4-8EAD-4566-B210-31AC4CB02CC1}" type="pres">
      <dgm:prSet presAssocID="{DBAFA0E1-8CAE-49E2-B048-91497C249A79}" presName="vert1" presStyleCnt="0"/>
      <dgm:spPr/>
    </dgm:pt>
    <dgm:pt modelId="{D7DB79F8-108B-4013-83F2-B73317D91C51}" type="pres">
      <dgm:prSet presAssocID="{A63445CF-869E-4320-A108-3B2CCCC97198}" presName="thickLine" presStyleLbl="alignNode1" presStyleIdx="3" presStyleCnt="4"/>
      <dgm:spPr/>
    </dgm:pt>
    <dgm:pt modelId="{B39B43B0-8305-4213-A83F-786BCB2B9575}" type="pres">
      <dgm:prSet presAssocID="{A63445CF-869E-4320-A108-3B2CCCC97198}" presName="horz1" presStyleCnt="0"/>
      <dgm:spPr/>
    </dgm:pt>
    <dgm:pt modelId="{CDDABC16-9C5D-4F63-BF2D-DE70ED67AE7F}" type="pres">
      <dgm:prSet presAssocID="{A63445CF-869E-4320-A108-3B2CCCC97198}" presName="tx1" presStyleLbl="revTx" presStyleIdx="3" presStyleCnt="4"/>
      <dgm:spPr/>
    </dgm:pt>
    <dgm:pt modelId="{10A4188F-AE98-42DF-AD7D-55D93F937BD2}" type="pres">
      <dgm:prSet presAssocID="{A63445CF-869E-4320-A108-3B2CCCC97198}" presName="vert1" presStyleCnt="0"/>
      <dgm:spPr/>
    </dgm:pt>
  </dgm:ptLst>
  <dgm:cxnLst>
    <dgm:cxn modelId="{056F7C1C-7F79-4848-8A3D-1C4C6E8EAF0E}" type="presOf" srcId="{F3E63ED4-B86A-434E-A847-01DB17C788D7}" destId="{D527A5A3-51B5-4AB3-A772-368632D96E9D}" srcOrd="0" destOrd="0" presId="urn:microsoft.com/office/officeart/2008/layout/LinedList"/>
    <dgm:cxn modelId="{0478943B-D46B-4B7A-8D4B-C2E76821906B}" srcId="{F3E63ED4-B86A-434E-A847-01DB17C788D7}" destId="{A63445CF-869E-4320-A108-3B2CCCC97198}" srcOrd="3" destOrd="0" parTransId="{A48F0ADE-0D58-4F83-B067-DB5E79E66D41}" sibTransId="{5E442C5F-8C93-4AC9-87B1-0788A4CB80FB}"/>
    <dgm:cxn modelId="{FFEA4346-487D-4C68-91CF-A0B335E89E43}" srcId="{F3E63ED4-B86A-434E-A847-01DB17C788D7}" destId="{DBAFA0E1-8CAE-49E2-B048-91497C249A79}" srcOrd="2" destOrd="0" parTransId="{684DC021-94C3-4E32-89E9-86B94928AD35}" sibTransId="{B2542B10-C37F-4466-8714-0B3C9F299128}"/>
    <dgm:cxn modelId="{27F99FB0-A364-430D-A195-10D358378B89}" type="presOf" srcId="{E1A65816-AA84-4AA1-A97A-5392E04A8753}" destId="{108010FF-1F50-4933-B441-57C1EADE9677}" srcOrd="0" destOrd="0" presId="urn:microsoft.com/office/officeart/2008/layout/LinedList"/>
    <dgm:cxn modelId="{933641C4-A58F-4014-839F-3BA0433F3A78}" type="presOf" srcId="{A63445CF-869E-4320-A108-3B2CCCC97198}" destId="{CDDABC16-9C5D-4F63-BF2D-DE70ED67AE7F}" srcOrd="0" destOrd="0" presId="urn:microsoft.com/office/officeart/2008/layout/LinedList"/>
    <dgm:cxn modelId="{03E89FCA-84C5-4866-BA33-E4F12725E408}" type="presOf" srcId="{DBAFA0E1-8CAE-49E2-B048-91497C249A79}" destId="{A894230C-39FF-49F2-95E5-63CCCD59422E}" srcOrd="0" destOrd="0" presId="urn:microsoft.com/office/officeart/2008/layout/LinedList"/>
    <dgm:cxn modelId="{501AFACF-7B3D-4DCF-97CB-66E1DEF59396}" type="presOf" srcId="{9DE65D8E-F511-4961-B20A-435AB97E2E9B}" destId="{963E953F-745A-48FA-86C0-CE2E9D46CC5A}" srcOrd="0" destOrd="0" presId="urn:microsoft.com/office/officeart/2008/layout/LinedList"/>
    <dgm:cxn modelId="{A7353FD4-0CB5-412C-8EF2-6AD4C716A5A0}" srcId="{F3E63ED4-B86A-434E-A847-01DB17C788D7}" destId="{9DE65D8E-F511-4961-B20A-435AB97E2E9B}" srcOrd="0" destOrd="0" parTransId="{C98CA5E1-BBEF-4789-A285-963BB29F18BA}" sibTransId="{F92B1C6E-A1CA-4B40-975F-E098E2DB901B}"/>
    <dgm:cxn modelId="{09503DE8-E8A7-4E08-801A-CDDAA030A42D}" srcId="{F3E63ED4-B86A-434E-A847-01DB17C788D7}" destId="{E1A65816-AA84-4AA1-A97A-5392E04A8753}" srcOrd="1" destOrd="0" parTransId="{59A49FEF-89A8-46D9-BFAA-B85BB8949F55}" sibTransId="{9EAA5B8A-40EA-429E-910A-93CA38C67957}"/>
    <dgm:cxn modelId="{BA9CEA41-1E5F-48C2-9B8B-70E9C2A4E2E6}" type="presParOf" srcId="{D527A5A3-51B5-4AB3-A772-368632D96E9D}" destId="{E0CD1CD1-D2DB-4021-BE7F-445D9FC490E3}" srcOrd="0" destOrd="0" presId="urn:microsoft.com/office/officeart/2008/layout/LinedList"/>
    <dgm:cxn modelId="{2C2FDF0B-533A-448E-9488-6D9BF9EF06C3}" type="presParOf" srcId="{D527A5A3-51B5-4AB3-A772-368632D96E9D}" destId="{1D60D092-6136-4B67-9292-DD6563731F79}" srcOrd="1" destOrd="0" presId="urn:microsoft.com/office/officeart/2008/layout/LinedList"/>
    <dgm:cxn modelId="{78DB874F-AA7A-4301-A92E-7FCEEA8F8AB3}" type="presParOf" srcId="{1D60D092-6136-4B67-9292-DD6563731F79}" destId="{963E953F-745A-48FA-86C0-CE2E9D46CC5A}" srcOrd="0" destOrd="0" presId="urn:microsoft.com/office/officeart/2008/layout/LinedList"/>
    <dgm:cxn modelId="{B3E8CD35-66B4-4599-9E88-EAFD59A11797}" type="presParOf" srcId="{1D60D092-6136-4B67-9292-DD6563731F79}" destId="{257191C4-2804-4F00-968A-32FD61F36EDB}" srcOrd="1" destOrd="0" presId="urn:microsoft.com/office/officeart/2008/layout/LinedList"/>
    <dgm:cxn modelId="{915A96C4-A664-4D8D-B41F-A80D0CCB8A01}" type="presParOf" srcId="{D527A5A3-51B5-4AB3-A772-368632D96E9D}" destId="{9875C2C4-2EF6-4522-A6C6-0831E5D915D6}" srcOrd="2" destOrd="0" presId="urn:microsoft.com/office/officeart/2008/layout/LinedList"/>
    <dgm:cxn modelId="{B295C21D-5BB1-479A-93AF-BC7BFA034CC3}" type="presParOf" srcId="{D527A5A3-51B5-4AB3-A772-368632D96E9D}" destId="{E8EF7329-0191-4988-B95E-9047B8336C78}" srcOrd="3" destOrd="0" presId="urn:microsoft.com/office/officeart/2008/layout/LinedList"/>
    <dgm:cxn modelId="{56D316E3-5D4A-4F46-8A7C-D14611A1E870}" type="presParOf" srcId="{E8EF7329-0191-4988-B95E-9047B8336C78}" destId="{108010FF-1F50-4933-B441-57C1EADE9677}" srcOrd="0" destOrd="0" presId="urn:microsoft.com/office/officeart/2008/layout/LinedList"/>
    <dgm:cxn modelId="{09611C8D-48AA-447B-8F90-42851FE72946}" type="presParOf" srcId="{E8EF7329-0191-4988-B95E-9047B8336C78}" destId="{AD1B18D0-7DA8-4122-B892-410434AE520A}" srcOrd="1" destOrd="0" presId="urn:microsoft.com/office/officeart/2008/layout/LinedList"/>
    <dgm:cxn modelId="{7B5E8369-8AA7-4C34-97B6-32209413AD94}" type="presParOf" srcId="{D527A5A3-51B5-4AB3-A772-368632D96E9D}" destId="{6B384963-59CD-40C9-9859-A77DC4F4DD81}" srcOrd="4" destOrd="0" presId="urn:microsoft.com/office/officeart/2008/layout/LinedList"/>
    <dgm:cxn modelId="{E031F518-2A47-4B03-93AF-0CF0AEA1B676}" type="presParOf" srcId="{D527A5A3-51B5-4AB3-A772-368632D96E9D}" destId="{D0FF5FCA-5495-4979-BCDA-FA8538A7B4BD}" srcOrd="5" destOrd="0" presId="urn:microsoft.com/office/officeart/2008/layout/LinedList"/>
    <dgm:cxn modelId="{61107BFE-A102-408D-950A-7D4EC74342DD}" type="presParOf" srcId="{D0FF5FCA-5495-4979-BCDA-FA8538A7B4BD}" destId="{A894230C-39FF-49F2-95E5-63CCCD59422E}" srcOrd="0" destOrd="0" presId="urn:microsoft.com/office/officeart/2008/layout/LinedList"/>
    <dgm:cxn modelId="{2F822E0F-A89D-4503-834C-938474EB88C2}" type="presParOf" srcId="{D0FF5FCA-5495-4979-BCDA-FA8538A7B4BD}" destId="{5E7540E4-8EAD-4566-B210-31AC4CB02CC1}" srcOrd="1" destOrd="0" presId="urn:microsoft.com/office/officeart/2008/layout/LinedList"/>
    <dgm:cxn modelId="{3C5B60A2-31CD-4A2E-A7F0-4CEC695BB2D8}" type="presParOf" srcId="{D527A5A3-51B5-4AB3-A772-368632D96E9D}" destId="{D7DB79F8-108B-4013-83F2-B73317D91C51}" srcOrd="6" destOrd="0" presId="urn:microsoft.com/office/officeart/2008/layout/LinedList"/>
    <dgm:cxn modelId="{B94389BB-F0EF-4E92-A8FB-157ADAC716C2}" type="presParOf" srcId="{D527A5A3-51B5-4AB3-A772-368632D96E9D}" destId="{B39B43B0-8305-4213-A83F-786BCB2B9575}" srcOrd="7" destOrd="0" presId="urn:microsoft.com/office/officeart/2008/layout/LinedList"/>
    <dgm:cxn modelId="{15F8A538-3E19-4478-BC99-987A139D5E9C}" type="presParOf" srcId="{B39B43B0-8305-4213-A83F-786BCB2B9575}" destId="{CDDABC16-9C5D-4F63-BF2D-DE70ED67AE7F}" srcOrd="0" destOrd="0" presId="urn:microsoft.com/office/officeart/2008/layout/LinedList"/>
    <dgm:cxn modelId="{EB5D5CB2-A789-407C-A21E-3010DDAED877}" type="presParOf" srcId="{B39B43B0-8305-4213-A83F-786BCB2B9575}" destId="{10A4188F-AE98-42DF-AD7D-55D93F937BD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4717C0-C7A0-4B0A-A022-BC8C4DF5F7B8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DC2FA-43BA-462C-8A47-8D8B86E542A9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Aims and Learning Objectives. </a:t>
          </a:r>
          <a:endParaRPr lang="en-US" sz="3200" kern="1200"/>
        </a:p>
      </dsp:txBody>
      <dsp:txXfrm>
        <a:off x="0" y="0"/>
        <a:ext cx="6900512" cy="692017"/>
      </dsp:txXfrm>
    </dsp:sp>
    <dsp:sp modelId="{149353DA-0E23-42C8-801A-D2213E0459C1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5F1CC9-FC76-4EDB-B504-E375B3C57B15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What is devolution? </a:t>
          </a:r>
          <a:endParaRPr lang="en-US" sz="3200" kern="1200"/>
        </a:p>
      </dsp:txBody>
      <dsp:txXfrm>
        <a:off x="0" y="692017"/>
        <a:ext cx="6900512" cy="692017"/>
      </dsp:txXfrm>
    </dsp:sp>
    <dsp:sp modelId="{34946C45-66EA-4286-85EC-AA9A52052FF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F12C6E-456F-410C-A05F-4F8080D15A80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How did it develop? </a:t>
          </a:r>
          <a:endParaRPr lang="en-US" sz="3200" kern="1200"/>
        </a:p>
      </dsp:txBody>
      <dsp:txXfrm>
        <a:off x="0" y="1384035"/>
        <a:ext cx="6900512" cy="692017"/>
      </dsp:txXfrm>
    </dsp:sp>
    <dsp:sp modelId="{DA7FD84B-2891-4FDA-A132-980FE001FED3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B6235-9A8C-4BAC-9403-A0C033BD9794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referendums. </a:t>
          </a:r>
          <a:endParaRPr lang="en-US" sz="3200" kern="1200"/>
        </a:p>
      </dsp:txBody>
      <dsp:txXfrm>
        <a:off x="0" y="2076052"/>
        <a:ext cx="6900512" cy="692017"/>
      </dsp:txXfrm>
    </dsp:sp>
    <dsp:sp modelId="{1A2E794E-4348-4B35-8414-59C9C6E8D97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31E4B-408B-4B19-AB7D-9422D4D0AA17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Where are we now? </a:t>
          </a:r>
          <a:endParaRPr lang="en-US" sz="3200" kern="1200"/>
        </a:p>
      </dsp:txBody>
      <dsp:txXfrm>
        <a:off x="0" y="2768070"/>
        <a:ext cx="6900512" cy="692017"/>
      </dsp:txXfrm>
    </dsp:sp>
    <dsp:sp modelId="{3D42206D-190A-4B8F-8B36-EC6D5876F80C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300BB-88D3-47D3-A49B-6F008C7F3711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Do any more changes need to happen? </a:t>
          </a:r>
          <a:endParaRPr lang="en-US" sz="3200" kern="1200"/>
        </a:p>
      </dsp:txBody>
      <dsp:txXfrm>
        <a:off x="0" y="3460088"/>
        <a:ext cx="6900512" cy="692017"/>
      </dsp:txXfrm>
    </dsp:sp>
    <dsp:sp modelId="{2ECB78AD-3250-414E-BF9C-EEDB8745F69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0E2F9-C402-49DA-A648-0753B887F2C7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Summary </a:t>
          </a:r>
          <a:endParaRPr lang="en-US" sz="3200" kern="1200"/>
        </a:p>
      </dsp:txBody>
      <dsp:txXfrm>
        <a:off x="0" y="4152105"/>
        <a:ext cx="6900512" cy="692017"/>
      </dsp:txXfrm>
    </dsp:sp>
    <dsp:sp modelId="{3C435468-B3ED-41FE-993B-FB3F2C20254C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BB8EA-491A-4911-890A-F22171904DB1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Thank you, any questions. </a:t>
          </a:r>
          <a:endParaRPr lang="en-US" sz="3200" kern="1200"/>
        </a:p>
      </dsp:txBody>
      <dsp:txXfrm>
        <a:off x="0" y="4844123"/>
        <a:ext cx="6900512" cy="692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9607E-EF69-4F90-AC18-6F8CB1405D7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7EF9B-F515-48C8-BC0A-F79069341841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Devolve powers to Wales, Scotland and Northern Ireland. </a:t>
          </a:r>
          <a:endParaRPr lang="en-US" sz="4000" kern="1200"/>
        </a:p>
      </dsp:txBody>
      <dsp:txXfrm>
        <a:off x="0" y="2703"/>
        <a:ext cx="6900512" cy="1843578"/>
      </dsp:txXfrm>
    </dsp:sp>
    <dsp:sp modelId="{5AFD54C7-A56F-49F5-97ED-809D99CD8C7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C5060-9854-4AFB-9222-AFF472D3CA46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All have different devolution settlements. </a:t>
          </a:r>
          <a:endParaRPr lang="en-US" sz="4000" kern="1200"/>
        </a:p>
      </dsp:txBody>
      <dsp:txXfrm>
        <a:off x="0" y="1846281"/>
        <a:ext cx="6900512" cy="1843578"/>
      </dsp:txXfrm>
    </dsp:sp>
    <dsp:sp modelId="{2EF4DFF5-9BC0-49EA-9DA5-697C720EB73A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919DC-8444-4465-91FA-F5424800A216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What do we mean by a devolution settlement?</a:t>
          </a:r>
          <a:endParaRPr lang="en-US" sz="4000" kern="1200"/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399056-3E01-4A5D-8591-31DF4B8A16C3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7968A-77F3-473A-B3C0-7288F22762B5}">
      <dsp:nvSpPr>
        <dsp:cNvPr id="0" name=""/>
        <dsp:cNvSpPr/>
      </dsp:nvSpPr>
      <dsp:spPr>
        <a:xfrm rot="8100000">
          <a:off x="68112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F7722-A82D-4018-AA1A-2A19CCD26E1B}">
      <dsp:nvSpPr>
        <dsp:cNvPr id="0" name=""/>
        <dsp:cNvSpPr/>
      </dsp:nvSpPr>
      <dsp:spPr>
        <a:xfrm>
          <a:off x="103661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F380A-5E63-46AA-827B-DE54C5DBDD7B}">
      <dsp:nvSpPr>
        <dsp:cNvPr id="0" name=""/>
        <dsp:cNvSpPr/>
      </dsp:nvSpPr>
      <dsp:spPr>
        <a:xfrm>
          <a:off x="454379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referendum held to discuss whether Wales should have some devolved powers. </a:t>
          </a:r>
        </a:p>
      </dsp:txBody>
      <dsp:txXfrm>
        <a:off x="454379" y="887672"/>
        <a:ext cx="3498086" cy="1287996"/>
      </dsp:txXfrm>
    </dsp:sp>
    <dsp:sp modelId="{26095336-8581-434C-8288-D100FC3A36EC}">
      <dsp:nvSpPr>
        <dsp:cNvPr id="0" name=""/>
        <dsp:cNvSpPr/>
      </dsp:nvSpPr>
      <dsp:spPr>
        <a:xfrm>
          <a:off x="454379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1997</a:t>
          </a:r>
        </a:p>
      </dsp:txBody>
      <dsp:txXfrm>
        <a:off x="454379" y="435133"/>
        <a:ext cx="3498086" cy="452539"/>
      </dsp:txXfrm>
    </dsp:sp>
    <dsp:sp modelId="{6F755EB5-D063-41F8-80D6-488467C39545}">
      <dsp:nvSpPr>
        <dsp:cNvPr id="0" name=""/>
        <dsp:cNvSpPr/>
      </dsp:nvSpPr>
      <dsp:spPr>
        <a:xfrm>
          <a:off x="228109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9F7EDB-10A9-4A6E-A87E-F7CAE9CCB4DA}">
      <dsp:nvSpPr>
        <dsp:cNvPr id="0" name=""/>
        <dsp:cNvSpPr/>
      </dsp:nvSpPr>
      <dsp:spPr>
        <a:xfrm>
          <a:off x="186507" y="2134940"/>
          <a:ext cx="81457" cy="814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41B70-8731-4B62-96DD-B7FC73F6A862}">
      <dsp:nvSpPr>
        <dsp:cNvPr id="0" name=""/>
        <dsp:cNvSpPr/>
      </dsp:nvSpPr>
      <dsp:spPr>
        <a:xfrm rot="18900000">
          <a:off x="2167232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95A70-3B0D-451F-BE51-E393A3CEFD0F}">
      <dsp:nvSpPr>
        <dsp:cNvPr id="0" name=""/>
        <dsp:cNvSpPr/>
      </dsp:nvSpPr>
      <dsp:spPr>
        <a:xfrm>
          <a:off x="2202780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7C344-5789-4F54-B374-89FFB44ECC3B}">
      <dsp:nvSpPr>
        <dsp:cNvPr id="0" name=""/>
        <dsp:cNvSpPr/>
      </dsp:nvSpPr>
      <dsp:spPr>
        <a:xfrm>
          <a:off x="2553498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1998- did not give enough powers. </a:t>
          </a:r>
        </a:p>
      </dsp:txBody>
      <dsp:txXfrm>
        <a:off x="2553498" y="2175669"/>
        <a:ext cx="3498086" cy="1287996"/>
      </dsp:txXfrm>
    </dsp:sp>
    <dsp:sp modelId="{1941540F-6B48-40DC-A23C-DF06157B8BD4}">
      <dsp:nvSpPr>
        <dsp:cNvPr id="0" name=""/>
        <dsp:cNvSpPr/>
      </dsp:nvSpPr>
      <dsp:spPr>
        <a:xfrm>
          <a:off x="2553498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1998</a:t>
          </a:r>
        </a:p>
      </dsp:txBody>
      <dsp:txXfrm>
        <a:off x="2553498" y="3463665"/>
        <a:ext cx="3498086" cy="452539"/>
      </dsp:txXfrm>
    </dsp:sp>
    <dsp:sp modelId="{C044453E-DEA0-456B-B123-FF34E2F28220}">
      <dsp:nvSpPr>
        <dsp:cNvPr id="0" name=""/>
        <dsp:cNvSpPr/>
      </dsp:nvSpPr>
      <dsp:spPr>
        <a:xfrm>
          <a:off x="2327228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BD98D3-F430-4005-9EB5-62B760C4633A}">
      <dsp:nvSpPr>
        <dsp:cNvPr id="0" name=""/>
        <dsp:cNvSpPr/>
      </dsp:nvSpPr>
      <dsp:spPr>
        <a:xfrm>
          <a:off x="2285627" y="2134940"/>
          <a:ext cx="81457" cy="81457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0359A-D12D-40CE-971F-0820BEA2246D}">
      <dsp:nvSpPr>
        <dsp:cNvPr id="0" name=""/>
        <dsp:cNvSpPr/>
      </dsp:nvSpPr>
      <dsp:spPr>
        <a:xfrm rot="8100000">
          <a:off x="4266351" y="501406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3117A-79E5-45D0-A820-72452D56FBCA}">
      <dsp:nvSpPr>
        <dsp:cNvPr id="0" name=""/>
        <dsp:cNvSpPr/>
      </dsp:nvSpPr>
      <dsp:spPr>
        <a:xfrm>
          <a:off x="4301899" y="536955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D9284-F64F-4A0A-89DC-914B98C1CFAD}">
      <dsp:nvSpPr>
        <dsp:cNvPr id="0" name=""/>
        <dsp:cNvSpPr/>
      </dsp:nvSpPr>
      <dsp:spPr>
        <a:xfrm>
          <a:off x="4652617" y="887672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5250" rIns="95250" bIns="142875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Government of Wales Act 2006- Created to allow more powers.</a:t>
          </a:r>
        </a:p>
      </dsp:txBody>
      <dsp:txXfrm>
        <a:off x="4652617" y="887672"/>
        <a:ext cx="3498086" cy="1287996"/>
      </dsp:txXfrm>
    </dsp:sp>
    <dsp:sp modelId="{138F8B89-FD62-4FDC-894B-0C433EC99A6B}">
      <dsp:nvSpPr>
        <dsp:cNvPr id="0" name=""/>
        <dsp:cNvSpPr/>
      </dsp:nvSpPr>
      <dsp:spPr>
        <a:xfrm>
          <a:off x="4652617" y="435133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2006</a:t>
          </a:r>
        </a:p>
      </dsp:txBody>
      <dsp:txXfrm>
        <a:off x="4652617" y="435133"/>
        <a:ext cx="3498086" cy="452539"/>
      </dsp:txXfrm>
    </dsp:sp>
    <dsp:sp modelId="{97282B6D-59AC-4CF8-B68B-7DF911230B30}">
      <dsp:nvSpPr>
        <dsp:cNvPr id="0" name=""/>
        <dsp:cNvSpPr/>
      </dsp:nvSpPr>
      <dsp:spPr>
        <a:xfrm>
          <a:off x="4426348" y="887672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414418-46DF-440D-B845-E47EAF95BEA2}">
      <dsp:nvSpPr>
        <dsp:cNvPr id="0" name=""/>
        <dsp:cNvSpPr/>
      </dsp:nvSpPr>
      <dsp:spPr>
        <a:xfrm>
          <a:off x="4384746" y="2134940"/>
          <a:ext cx="81457" cy="81457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A27E8-4267-4AE5-9277-3F8543E2561F}">
      <dsp:nvSpPr>
        <dsp:cNvPr id="0" name=""/>
        <dsp:cNvSpPr/>
      </dsp:nvSpPr>
      <dsp:spPr>
        <a:xfrm rot="18900000">
          <a:off x="6365470" y="3529937"/>
          <a:ext cx="319993" cy="319993"/>
        </a:xfrm>
        <a:prstGeom prst="teardrop">
          <a:avLst>
            <a:gd name="adj" fmla="val 115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8D239-145B-4D12-BDEE-DF153FB7D83E}">
      <dsp:nvSpPr>
        <dsp:cNvPr id="0" name=""/>
        <dsp:cNvSpPr/>
      </dsp:nvSpPr>
      <dsp:spPr>
        <a:xfrm>
          <a:off x="6401019" y="3565486"/>
          <a:ext cx="248896" cy="248896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CCA1B-E8F9-4C15-83B2-FEE6A43CFD32}">
      <dsp:nvSpPr>
        <dsp:cNvPr id="0" name=""/>
        <dsp:cNvSpPr/>
      </dsp:nvSpPr>
      <dsp:spPr>
        <a:xfrm>
          <a:off x="6751736" y="2175669"/>
          <a:ext cx="3498086" cy="1287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875" rIns="0" bIns="95250" numCol="1" spcCol="1270" anchor="b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Wales Act 2017- devolved even more powers.</a:t>
          </a:r>
        </a:p>
      </dsp:txBody>
      <dsp:txXfrm>
        <a:off x="6751736" y="2175669"/>
        <a:ext cx="3498086" cy="1287996"/>
      </dsp:txXfrm>
    </dsp:sp>
    <dsp:sp modelId="{5C9D4E0D-3E7C-4D23-BC89-69E137CD37D0}">
      <dsp:nvSpPr>
        <dsp:cNvPr id="0" name=""/>
        <dsp:cNvSpPr/>
      </dsp:nvSpPr>
      <dsp:spPr>
        <a:xfrm>
          <a:off x="6751736" y="3463665"/>
          <a:ext cx="3498086" cy="4525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2017</a:t>
          </a:r>
        </a:p>
      </dsp:txBody>
      <dsp:txXfrm>
        <a:off x="6751736" y="3463665"/>
        <a:ext cx="3498086" cy="452539"/>
      </dsp:txXfrm>
    </dsp:sp>
    <dsp:sp modelId="{A839FAD5-E809-4A13-9E74-09D3B9CBD2A6}">
      <dsp:nvSpPr>
        <dsp:cNvPr id="0" name=""/>
        <dsp:cNvSpPr/>
      </dsp:nvSpPr>
      <dsp:spPr>
        <a:xfrm>
          <a:off x="6525467" y="2175669"/>
          <a:ext cx="0" cy="1287996"/>
        </a:xfrm>
        <a:prstGeom prst="line">
          <a:avLst/>
        </a:prstGeom>
        <a:noFill/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BF3DDC-068F-48E5-BFC6-6B6C0EDCD126}">
      <dsp:nvSpPr>
        <dsp:cNvPr id="0" name=""/>
        <dsp:cNvSpPr/>
      </dsp:nvSpPr>
      <dsp:spPr>
        <a:xfrm>
          <a:off x="6483865" y="2134940"/>
          <a:ext cx="81457" cy="81457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2B17A-2A4F-40EA-8D18-E1DEA2DA2279}">
      <dsp:nvSpPr>
        <dsp:cNvPr id="0" name=""/>
        <dsp:cNvSpPr/>
      </dsp:nvSpPr>
      <dsp:spPr>
        <a:xfrm>
          <a:off x="4259126" y="943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Irish home rule campaign- parliament in Northern Ireland established in 1921 and then concluded in 1972. </a:t>
          </a:r>
          <a:endParaRPr lang="en-US" sz="1400" kern="1200"/>
        </a:p>
      </dsp:txBody>
      <dsp:txXfrm>
        <a:off x="4322503" y="64320"/>
        <a:ext cx="1870593" cy="1171522"/>
      </dsp:txXfrm>
    </dsp:sp>
    <dsp:sp modelId="{31BB1198-E7E6-4A26-BF0A-B808A03E7877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996640" y="551158"/>
              </a:moveTo>
              <a:arcTo wR="1730315" hR="1730315" stAng="19022485" swAng="230041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82CAB7-5695-4F5E-A605-7651913980C0}">
      <dsp:nvSpPr>
        <dsp:cNvPr id="0" name=""/>
        <dsp:cNvSpPr/>
      </dsp:nvSpPr>
      <dsp:spPr>
        <a:xfrm>
          <a:off x="5757623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First controlled by England in 1171 and remained under English control until 1782. </a:t>
          </a:r>
          <a:endParaRPr lang="en-US" sz="1400" kern="1200"/>
        </a:p>
      </dsp:txBody>
      <dsp:txXfrm>
        <a:off x="5821000" y="2659793"/>
        <a:ext cx="1870593" cy="1171522"/>
      </dsp:txXfrm>
    </dsp:sp>
    <dsp:sp modelId="{99C98797-D8A9-47DF-86E8-A9CCF95E2479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260637" y="3377357"/>
              </a:moveTo>
              <a:arcTo wR="1730315" hR="1730315" stAng="4329135" swAng="2141729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FF355A-E517-475C-90BA-ED7BC8FFDC69}">
      <dsp:nvSpPr>
        <dsp:cNvPr id="0" name=""/>
        <dsp:cNvSpPr/>
      </dsp:nvSpPr>
      <dsp:spPr>
        <a:xfrm>
          <a:off x="2760629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1793 passed legislation to allow Catholics to vote in elections. </a:t>
          </a:r>
          <a:endParaRPr lang="en-US" sz="1400" kern="1200"/>
        </a:p>
      </dsp:txBody>
      <dsp:txXfrm>
        <a:off x="2824006" y="2659793"/>
        <a:ext cx="1870593" cy="1171522"/>
      </dsp:txXfrm>
    </dsp:sp>
    <dsp:sp modelId="{F776149B-6A33-4100-B413-5850C7DDB9EB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5618" y="1590991"/>
              </a:moveTo>
              <a:arcTo wR="1730315" hR="1730315" stAng="11077105" swAng="230041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F2EEA-1276-40B8-9530-9B8F4AA9706D}">
      <dsp:nvSpPr>
        <dsp:cNvPr id="0" name=""/>
        <dsp:cNvSpPr/>
      </dsp:nvSpPr>
      <dsp:spPr>
        <a:xfrm>
          <a:off x="0" y="0"/>
          <a:ext cx="630372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02AA6-5205-4E07-AA7E-FAAC1EAFC9DC}">
      <dsp:nvSpPr>
        <dsp:cNvPr id="0" name=""/>
        <dsp:cNvSpPr/>
      </dsp:nvSpPr>
      <dsp:spPr>
        <a:xfrm>
          <a:off x="0" y="0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Belfast agreement due to the Northern Ireland Act 1998. </a:t>
          </a:r>
          <a:endParaRPr lang="en-US" sz="3900" kern="1200"/>
        </a:p>
      </dsp:txBody>
      <dsp:txXfrm>
        <a:off x="0" y="0"/>
        <a:ext cx="6303729" cy="1390209"/>
      </dsp:txXfrm>
    </dsp:sp>
    <dsp:sp modelId="{93B61EE1-3322-4537-9ABB-9A1595F04263}">
      <dsp:nvSpPr>
        <dsp:cNvPr id="0" name=""/>
        <dsp:cNvSpPr/>
      </dsp:nvSpPr>
      <dsp:spPr>
        <a:xfrm>
          <a:off x="0" y="1390209"/>
          <a:ext cx="6303729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B22759-879A-4450-B8BA-2C92FB685BA9}">
      <dsp:nvSpPr>
        <dsp:cNvPr id="0" name=""/>
        <dsp:cNvSpPr/>
      </dsp:nvSpPr>
      <dsp:spPr>
        <a:xfrm>
          <a:off x="0" y="139020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Legislative institutions. </a:t>
          </a:r>
          <a:endParaRPr lang="en-US" sz="3900" kern="1200"/>
        </a:p>
      </dsp:txBody>
      <dsp:txXfrm>
        <a:off x="0" y="1390209"/>
        <a:ext cx="6303729" cy="1390209"/>
      </dsp:txXfrm>
    </dsp:sp>
    <dsp:sp modelId="{85F10361-C1DA-4884-A396-81BF0178909C}">
      <dsp:nvSpPr>
        <dsp:cNvPr id="0" name=""/>
        <dsp:cNvSpPr/>
      </dsp:nvSpPr>
      <dsp:spPr>
        <a:xfrm>
          <a:off x="0" y="2780419"/>
          <a:ext cx="6303729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E2679-80A1-4B57-BB97-F260C8B94319}">
      <dsp:nvSpPr>
        <dsp:cNvPr id="0" name=""/>
        <dsp:cNvSpPr/>
      </dsp:nvSpPr>
      <dsp:spPr>
        <a:xfrm>
          <a:off x="0" y="278041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Has spent most of its time suspended. </a:t>
          </a:r>
          <a:endParaRPr lang="en-US" sz="3900" kern="1200"/>
        </a:p>
      </dsp:txBody>
      <dsp:txXfrm>
        <a:off x="0" y="2780419"/>
        <a:ext cx="6303729" cy="1390209"/>
      </dsp:txXfrm>
    </dsp:sp>
    <dsp:sp modelId="{1C58F206-86ED-4812-81EB-40E658CAE238}">
      <dsp:nvSpPr>
        <dsp:cNvPr id="0" name=""/>
        <dsp:cNvSpPr/>
      </dsp:nvSpPr>
      <dsp:spPr>
        <a:xfrm>
          <a:off x="0" y="4170629"/>
          <a:ext cx="6303729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9A8AD-29DA-4829-99C5-D2E094B27192}">
      <dsp:nvSpPr>
        <dsp:cNvPr id="0" name=""/>
        <dsp:cNvSpPr/>
      </dsp:nvSpPr>
      <dsp:spPr>
        <a:xfrm>
          <a:off x="0" y="4170629"/>
          <a:ext cx="6303729" cy="1390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But is now in operation. </a:t>
          </a:r>
          <a:endParaRPr lang="en-US" sz="3900" kern="1200"/>
        </a:p>
      </dsp:txBody>
      <dsp:txXfrm>
        <a:off x="0" y="4170629"/>
        <a:ext cx="6303729" cy="139020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DB5F84-29B0-444A-975E-64E8CAC51580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12A4A-0ED0-4D88-BA21-C10AE006E5D4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7BB8F-5FBA-4DF2-B5E5-2CE733D8F9DE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Why the need for change? </a:t>
          </a:r>
          <a:endParaRPr lang="en-US" sz="2200" kern="1200"/>
        </a:p>
      </dsp:txBody>
      <dsp:txXfrm>
        <a:off x="1057183" y="1805"/>
        <a:ext cx="9458416" cy="915310"/>
      </dsp:txXfrm>
    </dsp:sp>
    <dsp:sp modelId="{1A8C9138-FD3D-4092-B515-F71AB5718779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1229C-C1FC-4154-A9FA-306DC02BFB1F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40A22-43EB-4285-932B-780B84380752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Jury trial. </a:t>
          </a:r>
          <a:endParaRPr lang="en-US" sz="2200" kern="1200"/>
        </a:p>
      </dsp:txBody>
      <dsp:txXfrm>
        <a:off x="1057183" y="1145944"/>
        <a:ext cx="9458416" cy="915310"/>
      </dsp:txXfrm>
    </dsp:sp>
    <dsp:sp modelId="{B27DFBD5-1E40-44C1-AF4D-788441426B5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C87229-D105-417E-8123-FF1341E0670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AAFD9-CBA4-4BAB-A8FA-65E83456F0DF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Summary £10,000. </a:t>
          </a:r>
          <a:endParaRPr lang="en-US" sz="2200" kern="1200"/>
        </a:p>
      </dsp:txBody>
      <dsp:txXfrm>
        <a:off x="1057183" y="2290082"/>
        <a:ext cx="9458416" cy="915310"/>
      </dsp:txXfrm>
    </dsp:sp>
    <dsp:sp modelId="{7F2B20B7-1643-413F-991D-9B630B450F66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5DFCE-0504-4A33-B401-D796D66B5DD3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2FCB9-61EE-499A-9801-6681A8B43E5B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Now because of the Defamation Act 2013, section 11 – no longer jury trials.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AED430-070B-4D7F-A199-6B42037C553A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29130-D8DD-463C-8FD6-3DD4FA24F29B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8B14C-3834-42A9-A9D5-BF8CF4307F61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Serious harm</a:t>
          </a:r>
          <a:endParaRPr lang="en-US" sz="2100" kern="1200"/>
        </a:p>
      </dsp:txBody>
      <dsp:txXfrm>
        <a:off x="1435590" y="531"/>
        <a:ext cx="9080009" cy="1242935"/>
      </dsp:txXfrm>
    </dsp:sp>
    <dsp:sp modelId="{AF100739-C447-4038-899A-BA0F222D7B43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CDBAB-C7B5-4DDC-9195-6404865D7935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51171-D247-4D4B-BE3C-50A2C77A5F7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‘’(1)A statement is not defamatory unless its publication has caused or is likely to cause serious harm to the reputation of the claimant.</a:t>
          </a:r>
          <a:endParaRPr lang="en-US" sz="2100" kern="1200"/>
        </a:p>
      </dsp:txBody>
      <dsp:txXfrm>
        <a:off x="1435590" y="1554201"/>
        <a:ext cx="9080009" cy="1242935"/>
      </dsp:txXfrm>
    </dsp:sp>
    <dsp:sp modelId="{12DF6EA7-77DA-4AA9-8615-0A877CAB1E6C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FB279-D4E8-4C8F-A6E6-5415FCE5822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69872A-F1F9-4A07-87A7-3CAAFE5CC749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(2)For the purposes of this section, harm to the reputation of a body that trades for profit is not “serious harm” unless it has caused or is likely to cause the body serious financial loss.’’</a:t>
          </a: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549281-09C6-488D-AFC8-2906C0E19A3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E2EAE9-8E46-46CA-BF9F-3F94DD156159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3E5F96-79DF-4D19-8CC3-365BC36108C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Serious harm.</a:t>
          </a:r>
          <a:endParaRPr lang="en-US" sz="2100" kern="1200"/>
        </a:p>
      </dsp:txBody>
      <dsp:txXfrm>
        <a:off x="1834517" y="469890"/>
        <a:ext cx="3148942" cy="1335915"/>
      </dsp:txXfrm>
    </dsp:sp>
    <dsp:sp modelId="{802DD5FA-DEF5-4821-A7EF-F1121B30AF3F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258C5-D185-43C2-AF04-11DFE41EA346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DAB80-09DD-406C-8745-8BA7FF63F911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 not always need evidence to support the claim that serious harm has been caused. </a:t>
          </a:r>
          <a:endParaRPr lang="en-US" sz="2100" kern="1200"/>
        </a:p>
      </dsp:txBody>
      <dsp:txXfrm>
        <a:off x="7154322" y="469890"/>
        <a:ext cx="3148942" cy="1335915"/>
      </dsp:txXfrm>
    </dsp:sp>
    <dsp:sp modelId="{6C1D7B37-4020-45A8-A1EF-B72D04E5EBDC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675D4-620D-4B6E-9D5D-BD9AE85F5228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686C68-A6EC-4672-BC98-5FA2D3BAB48C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Research the case of Cooke v MGN. </a:t>
          </a:r>
          <a:endParaRPr lang="en-US" sz="2100" kern="1200"/>
        </a:p>
      </dsp:txBody>
      <dsp:txXfrm>
        <a:off x="1834517" y="2545532"/>
        <a:ext cx="3148942" cy="1335915"/>
      </dsp:txXfrm>
    </dsp:sp>
    <dsp:sp modelId="{63611337-6B66-40A0-B097-1BA6C3035C85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5D5DA-729E-4744-B021-B69DDC7EDF4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23C15-837C-49A6-90C4-5BBCDF668B9E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Prepare to feedback to the class.  </a:t>
          </a:r>
          <a:endParaRPr lang="en-US" sz="2100" kern="1200"/>
        </a:p>
      </dsp:txBody>
      <dsp:txXfrm>
        <a:off x="7154322" y="2545532"/>
        <a:ext cx="3148942" cy="133591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EC8271-0BFB-4228-82DE-DB9851D92B19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F0B1B2-AEDE-46C0-B737-C910DA29F858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Find two defamation cases- outside of what we have just discussed. </a:t>
          </a:r>
          <a:endParaRPr lang="en-US" sz="3500" kern="1200"/>
        </a:p>
      </dsp:txBody>
      <dsp:txXfrm>
        <a:off x="0" y="0"/>
        <a:ext cx="6900512" cy="1384035"/>
      </dsp:txXfrm>
    </dsp:sp>
    <dsp:sp modelId="{0E96494E-0A1E-4472-9D80-AF9A22F2321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630B5-7458-4468-99B8-B61C84AC3AC8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Ensure the case happen in the Uk. </a:t>
          </a:r>
          <a:endParaRPr lang="en-US" sz="3500" kern="1200"/>
        </a:p>
      </dsp:txBody>
      <dsp:txXfrm>
        <a:off x="0" y="1384035"/>
        <a:ext cx="6900512" cy="1384035"/>
      </dsp:txXfrm>
    </dsp:sp>
    <dsp:sp modelId="{12C814F4-F763-40C5-BB95-C69F0706ACB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A5CA7A-97C1-4B23-8D87-24C86ED7C0A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 facts</a:t>
          </a:r>
          <a:endParaRPr lang="en-US" sz="3500" kern="1200"/>
        </a:p>
      </dsp:txBody>
      <dsp:txXfrm>
        <a:off x="0" y="2768070"/>
        <a:ext cx="6900512" cy="1384035"/>
      </dsp:txXfrm>
    </dsp:sp>
    <dsp:sp modelId="{C1C28CA2-3004-4333-92AC-DE460703608C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E2796-F679-47D3-BB61-BE84E7F3BC0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 outcome. </a:t>
          </a:r>
          <a:endParaRPr lang="en-US" sz="3500" kern="1200"/>
        </a:p>
      </dsp:txBody>
      <dsp:txXfrm>
        <a:off x="0" y="4152105"/>
        <a:ext cx="6900512" cy="13840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D1CD1-D2DB-4021-BE7F-445D9FC490E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E953F-745A-48FA-86C0-CE2E9D46CC5A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Devolution. </a:t>
          </a:r>
          <a:endParaRPr lang="en-US" sz="3800" kern="1200"/>
        </a:p>
      </dsp:txBody>
      <dsp:txXfrm>
        <a:off x="0" y="0"/>
        <a:ext cx="6900512" cy="1384035"/>
      </dsp:txXfrm>
    </dsp:sp>
    <dsp:sp modelId="{9875C2C4-2EF6-4522-A6C6-0831E5D915D6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010FF-1F50-4933-B441-57C1EADE9677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 new concept in Wales and Scotland. </a:t>
          </a:r>
          <a:endParaRPr lang="en-US" sz="3800" kern="1200"/>
        </a:p>
      </dsp:txBody>
      <dsp:txXfrm>
        <a:off x="0" y="1384035"/>
        <a:ext cx="6900512" cy="1384035"/>
      </dsp:txXfrm>
    </dsp:sp>
    <dsp:sp modelId="{6B384963-59CD-40C9-9859-A77DC4F4DD81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4230C-39FF-49F2-95E5-63CCCD59422E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 introduced in Norther Ireland. </a:t>
          </a:r>
          <a:endParaRPr lang="en-US" sz="3800" kern="1200"/>
        </a:p>
      </dsp:txBody>
      <dsp:txXfrm>
        <a:off x="0" y="2768070"/>
        <a:ext cx="6900512" cy="1384035"/>
      </dsp:txXfrm>
    </dsp:sp>
    <dsp:sp modelId="{D7DB79F8-108B-4013-83F2-B73317D91C51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ABC16-9C5D-4F63-BF2D-DE70ED67AE7F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Defamation. 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1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27788 11798 16383 0 0,'-4'0'0'0'0,"-6"0"0"0"0,-10-4 0 0 0,-7-7 0 0 0,-10 0 0 0 0,-5 1 0 0 0,1 2 0 0 0,-1 3 0 0 0,-7-2 0 0 0,-4-1 0 0 0,3 2 0 0 0,5-2 0 0 0,7-1 0 0 0,0 2 0 0 0,2 6 0 0 0,4 4 0 0 0,2 9 0 0 0,-3 4 0 0 0,5 7 0 0 0,3 0 0 0 0,0-4 0 0 0,6-1 0 0 0,5 1 0 0 0,5 2 0 0 0,5 1 0 0 0,-3 2 0 0 0,2 0 0 0 0,0 2 0 0 0,1 0 0 0 0,2 0 0 0 0,1 0 0 0 0,1 0 0 0 0,0 0 0 0 0,0 0 0 0 0,0 5 0 0 0,0 0 0 0 0,1 1 0 0 0,-1-2 0 0 0,4-1 0 0 0,2-1 0 0 0,4-1 0 0 0,0-1 0 0 0,-1 0 0 0 0,-2-1 0 0 0,1 1 0 0 0,1-1 0 0 0,-3 1 0 0 0,3 0 0 0 0,0-1 0 0 0,3 1 0 0 0,-1 4 0 0 0,2-2 0 0 0,-1-3 0 0 0,-3 0 0 0 0,2-5 0 0 0,-1-1 0 0 0,2 0 0 0 0,-1 6 0 0 0,2 3 0 0 0,3 1 0 0 0,-1 1 0 0 0,2-2 0 0 0,1-4 0 0 0,-1-3 0 0 0,0-5 0 0 0,2 5 0 0 0,1-3 0 0 0,3 1 0 0 0,1-3 0 0 0,2-4 0 0 0,-5 0 0 0 0,-1-2 0 0 0,-3 2 0 0 0,-1-1 0 0 0,1-3 0 0 0,2-2 0 0 0,3-3 0 0 0,2 3 0 0 0,0 0 0 0 0,2 0 0 0 0,0-2 0 0 0,-4-6 0 0 0,-2-6 0 0 0,1-8 0 0 0,-4-4 0 0 0,-4-8 0 0 0,-5-3 0 0 0,-4-6 0 0 0,-2 0 0 0 0,-1 1 0 0 0,-2 2 0 0 0,0 3 0 0 0,0-2 0 0 0,1 0 0 0 0,-1 2 0 0 0,1 1 0 0 0,-1 1 0 0 0,1 2 0 0 0,0 0 0 0 0,0 1 0 0 0,0 1 0 0 0,0-5 0 0 0,0-1 0 0 0,0 0 0 0 0,0 0 0 0 0,1 3 0 0 0,-1-5 0 0 0,-5 1 0 0 0,-1 0 0 0 0,1 2 0 0 0,-4 1 0 0 0,0 1 0 0 0,1 2 0 0 0,3 0 0 0 0,1 0 0 0 0,2 0 0 0 0,1 1 0 0 0,1-1 0 0 0,0 1 0 0 0,-4 3 0 0 0,-1 2 0 0 0,0 0 0 0 0,0-1 0 0 0,2-2 0 0 0,1-1 0 0 0,-3 4 0 0 0,-1 1 0 0 0,0-6 0 0 0,2-2 0 0 0,1 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23705 11853 16383 0 0,'5'0'0'0'0,"9"0"0"0"0,17 5 0 0 0,11 5 0 0 0,16 1 0 0 0,11-1 0 0 0,8-2 0 0 0,3-3 0 0 0,6-2 0 0 0,6-1 0 0 0,0-2 0 0 0,-7 0 0 0 0,-8 0 0 0 0,-14-1 0 0 0,-17 5 0 0 0,-21 6 0 0 0,-14 5 0 0 0,-19 1 0 0 0,-16 6 0 0 0,-13 4 0 0 0,-4 2 0 0 0,0-5 0 0 0,-2-5 0 0 0,-2-1 0 0 0,-2 0 0 0 0,2-3 0 0 0,5-3 0 0 0,4-4 0 0 0,4-3 0 0 0,-1-2 0 0 0,1 3 0 0 0,5 5 0 0 0,4 1 0 0 0,5 2 0 0 0,5 9 0 0 0,6 4 0 0 0,4 3 0 0 0,1 0 0 0 0,3 0 0 0 0,0-1 0 0 0,0 0 0 0 0,4-6 0 0 0,6-5 0 0 0,1-3 0 0 0,3-2 0 0 0,8-5 0 0 0,3 2 0 0 0,3 8 0 0 0,10 1 0 0 0,1 2 0 0 0,0 2 0 0 0,-4-3 0 0 0,-3-4 0 0 0,-7-1 0 0 0,-4-3 0 0 0,-5 6 0 0 0,-6 4 0 0 0,-9-1 0 0 0,-9 0 0 0 0,-8 2 0 0 0,-11 4 0 0 0,-4 4 0 0 0,-2-4 0 0 0,0-6 0 0 0,1-7 0 0 0,2-5 0 0 0,5 0 0 0 0,3-2 0 0 0,-4 0 0 0 0,-3-3 0 0 0,0 3 0 0 0,-4 1 0 0 0,-1 3 0 0 0,0 0 0 0 0,2-1 0 0 0,1-3 0 0 0,2-2 0 0 0,1-2 0 0 0,1-6 0 0 0,5-6 0 0 0,1-1 0 0 0,0-4 0 0 0,3-8 0 0 0,1-4 0 0 0,2-2 0 0 0,4-1 0 0 0,4 1 0 0 0,2 1 0 0 0,3 0 0 0 0,1-3 0 0 0,0-1 0 0 0,-4 0 0 0 0,-1 2 0 0 0,-4 1 0 0 0,-1 1 0 0 0,2-3 0 0 0,1-1 0 0 0,-1 1 0 0 0,0 1 0 0 0,1-3 0 0 0,-2-1 0 0 0,0 2 0 0 0,2 2 0 0 0,2 1 0 0 0,1 1 0 0 0,3 1 0 0 0,0 1 0 0 0,1 1 0 0 0,0-1 0 0 0,1 1 0 0 0,-1-5 0 0 0,0-2 0 0 0,1 1 0 0 0,3 5 0 0 0,2 16 0 0 0,4 14 0 0 0,5 16 0 0 0,-1 7 0 0 0,-2 10 0 0 0,-3 1 0 0 0,1 0 0 0 0,-1 2 0 0 0,-2-2 0 0 0,2 1 0 0 0,-1 4 0 0 0,4-6 0 0 0,-2-5 0 0 0,-1-4 0 0 0,-3-1 0 0 0,-2-2 0 0 0,-2 0 0 0 0,-1-1 0 0 0,-1 5 0 0 0,4-2 0 0 0,1-2 0 0 0,0-1 0 0 0,-1 1 0 0 0,-1-5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30030 11800 16383 0 0,'13'0'0'0'0,"9"0"0"0"0,14 0 0 0 0,5 0 0 0 0,4 0 0 0 0,4 0 0 0 0,2 5 0 0 0,1 1 0 0 0,-4 4 0 0 0,-6 0 0 0 0,-5 3 0 0 0,-9 4 0 0 0,-6-2 0 0 0,-5 2 0 0 0,-2-2 0 0 0,1 0 0 0 0,-2 3 0 0 0,-4 2 0 0 0,1 2 0 0 0,-1 2 0 0 0,6 10 0 0 0,1 3 0 0 0,-3 1 0 0 0,-4 1 0 0 0,-3 0 0 0 0,-3-3 0 0 0,-3-4 0 0 0,0-2 0 0 0,-2-2 0 0 0,1-1 0 0 0,-1-2 0 0 0,0 1 0 0 0,1 3 0 0 0,0 2 0 0 0,-1 0 0 0 0,1 4 0 0 0,0-1 0 0 0,0 0 0 0 0,0-3 0 0 0,0 3 0 0 0,-4-1 0 0 0,-2 0 0 0 0,1-3 0 0 0,-4 3 0 0 0,0 1 0 0 0,1-2 0 0 0,3-2 0 0 0,-3-5 0 0 0,0-4 0 0 0,1 0 0 0 0,-2-4 0 0 0,-4-5 0 0 0,-4-4 0 0 0,-9-4 0 0 0,-3-2 0 0 0,-2-2 0 0 0,1-5 0 0 0,-5-6 0 0 0,1-10 0 0 0,1-2 0 0 0,2 0 0 0 0,6-2 0 0 0,3-1 0 0 0,0 5 0 0 0,5 1 0 0 0,1 4 0 0 0,2 0 0 0 0,4-1 0 0 0,0 2 0 0 0,1-1 0 0 0,-2-2 0 0 0,-4-2 0 0 0,1-3 0 0 0,2-1 0 0 0,0-1 0 0 0,1-1 0 0 0,3 0 0 0 0,-2 0 0 0 0,-3-1 0 0 0,0-3 0 0 0,2-2 0 0 0,4 0 0 0 0,2 2 0 0 0,3-3 0 0 0,1-1 0 0 0,1 2 0 0 0,4 1 0 0 0,3 2 0 0 0,8-3 0 0 0,6-1 0 0 0,4 2 0 0 0,-3 1 0 0 0,0 1 0 0 0,0 6 0 0 0,-3-2 0 0 0,-1 3 0 0 0,-3 1 0 0 0,0 4 0 0 0,2 14 0 0 0,-2 16 0 0 0,1 15 0 0 0,-3 6 0 0 0,-3 3 0 0 0,2-1 0 0 0,-3-3 0 0 0,-1-1 0 0 0,-3-3 0 0 0,-3-2 0 0 0,0 0 0 0 0,-2 3 0 0 0,0 5 0 0 0,-1 7 0 0 0,1-1 0 0 0,0-2 0 0 0,-1-4 0 0 0,1-3 0 0 0,0-3 0 0 0,0-2 0 0 0,0-1 0 0 0,0 4 0 0 0,0 1 0 0 0,0 0 0 0 0,0-2 0 0 0,-5-9 0 0 0,0-17 0 0 0,-1-18 0 0 0,-3-11 0 0 0,0-10 0 0 0,2-7 0 0 0,1-9 0 0 0,3-10 0 0 0,1 2 0 0 0,-4 6 0 0 0,0 4 0 0 0,1 2 0 0 0,1 4 0 0 0,1 14 0 0 0,6 22 0 0 0,2 20 0 0 0,4 21 0 0 0,2 10 0 0 0,2 6 0 0 0,0 4 0 0 0,-3-4 0 0 0,-3-4 0 0 0,-7-11 0 0 0,-4-20 0 0 0,-5-16 0 0 0,-5-13 0 0 0,-1-12 0 0 0,2-6 0 0 0,-1-2 0 0 0,2-3 0 0 0,3-1 0 0 0,3 3 0 0 0,3 3 0 0 0,-3-2 0 0 0,0 1 0 0 0,0 10 0 0 0,7 15 0 0 0,2 11 0 0 0,1 12 0 0 0,4 6 0 0 0,1 6 0 0 0,-1 1 0 0 0,-2 1 0 0 0,-2-3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11959 16383 0 0,'4'0'0'0'0,"20"9"0"0"0,31 11 0 0 0,37 8 0 0 0,35 2 0 0 0,25-3 0 0 0,9-3 0 0 0,8-4 0 0 0,-3-6 0 0 0,-16-6 0 0 0,-16-4 0 0 0,-18-2 0 0 0,-20-2 0 0 0,-22-1 0 0 0,-19 0 0 0 0,-14 0 0 0 0,-6 0 0 0 0,5 0 0 0 0,8 1 0 0 0,5 0 0 0 0,7 0 0 0 0,11 0 0 0 0,1 0 0 0 0,3 0 0 0 0,-4 0 0 0 0,-4 0 0 0 0,-5 0 0 0 0,-5 0 0 0 0,-7 0 0 0 0,-8 0 0 0 0,-2 0 0 0 0,-4 0 0 0 0,1 0 0 0 0,3 0 0 0 0,0 0 0 0 0,0 0 0 0 0,8 0 0 0 0,0 0 0 0 0,0 0 0 0 0,1 0 0 0 0,1-5 0 0 0,5 0 0 0 0,6-1 0 0 0,6 2 0 0 0,5 0 0 0 0,8 2 0 0 0,8 1 0 0 0,1-3 0 0 0,-4-2 0 0 0,-5 0 0 0 0,-6-2 0 0 0,-12-1 0 0 0,-12 2 0 0 0,-10 1 0 0 0,-7 3 0 0 0,-6 1 0 0 0,-6-4 0 0 0,1 0 0 0 0,2 1 0 0 0,1 1 0 0 0,4 1 0 0 0,3 1 0 0 0,0 2 0 0 0,3-1 0 0 0,0 1 0 0 0,-1 1 0 0 0,6-1 0 0 0,6 0 0 0 0,7 0 0 0 0,9 1 0 0 0,6-6 0 0 0,1-1 0 0 0,-3 1 0 0 0,-3 0 0 0 0,-9 2 0 0 0,-9 1 0 0 0,-7 1 0 0 0,-6 1 0 0 0,-5 0 0 0 0,3 0 0 0 0,5 0 0 0 0,5 0 0 0 0,0 1 0 0 0,2-1 0 0 0,3 0 0 0 0,2 0 0 0 0,-2 0 0 0 0,-4 0 0 0 0,3 0 0 0 0,-1 0 0 0 0,2 0 0 0 0,-4 0 0 0 0,1 0 0 0 0,2 0 0 0 0,2 0 0 0 0,2 0 0 0 0,6 0 0 0 0,2 0 0 0 0,2 0 0 0 0,-6 0 0 0 0,-7 0 0 0 0,-7 0 0 0 0,-5 0 0 0 0,-5 0 0 0 0,-1 0 0 0 0,-2 0 0 0 0,4 0 0 0 0,10 0 0 0 0,7 0 0 0 0,9 0 0 0 0,4 0 0 0 0,5 0 0 0 0,-3 0 0 0 0,-9 0 0 0 0,-8 0 0 0 0,-3 0 0 0 0,-4 0 0 0 0,-4 0 0 0 0,1 0 0 0 0,8 0 0 0 0,2 0 0 0 0,-3 0 0 0 0,-4 0 0 0 0,5 0 0 0 0,4 0 0 0 0,3 0 0 0 0,-2 0 0 0 0,-5 0 0 0 0,-5 0 0 0 0,-1 0 0 0 0,-1 0 0 0 0,-2 0 0 0 0,-3 0 0 0 0,2 4 0 0 0,10 6 0 0 0,10 2 0 0 0,9-2 0 0 0,8-2 0 0 0,10 1 0 0 0,4 4 0 0 0,6 0 0 0 0,-4 2 0 0 0,-7-2 0 0 0,-3-2 0 0 0,-7-4 0 0 0,-10-3 0 0 0,-10-2 0 0 0,-9-1 0 0 0,1-1 0 0 0,0-1 0 0 0,0 0 0 0 0,3 1 0 0 0,-1-1 0 0 0,0 1 0 0 0,-2 0 0 0 0,5 0 0 0 0,4 0 0 0 0,-2 0 0 0 0,-5 0 0 0 0,0 0 0 0 0,1 0 0 0 0,-3 0 0 0 0,2 0 0 0 0,-3 0 0 0 0,-3 0 0 0 0,-4 0 0 0 0,-3 0 0 0 0,3 0 0 0 0,9 0 0 0 0,2 4 0 0 0,2 2 0 0 0,7 0 0 0 0,3-2 0 0 0,6-1 0 0 0,5-1 0 0 0,9-1 0 0 0,6 4 0 0 0,-8 5 0 0 0,-7 2 0 0 0,-5-3 0 0 0,-10-1 0 0 0,-8-3 0 0 0,-8-2 0 0 0,-1-2 0 0 0,-1-1 0 0 0,-3 0 0 0 0,3 4 0 0 0,1 2 0 0 0,2-1 0 0 0,9-1 0 0 0,1-1 0 0 0,5-1 0 0 0,8-1 0 0 0,-1-1 0 0 0,1 0 0 0 0,-4 0 0 0 0,-7 0 0 0 0,-8 0 0 0 0,-5-1 0 0 0,-6 1 0 0 0,-2 0 0 0 0,3 0 0 0 0,5 0 0 0 0,0 0 0 0 0,0 0 0 0 0,2 0 0 0 0,3 0 0 0 0,9 0 0 0 0,4 0 0 0 0,-2 0 0 0 0,-1 0 0 0 0,-1 0 0 0 0,-8-4 0 0 0,-2-2 0 0 0,-4 0 0 0 0,-3 2 0 0 0,-3-4 0 0 0,3 0 0 0 0,0 2 0 0 0,-1 1 0 0 0,-1 2 0 0 0,2 1 0 0 0,6-3 0 0 0,4-1 0 0 0,0 0 0 0 0,1-2 0 0 0,3-1 0 0 0,-3 2 0 0 0,-4 1 0 0 0,0 3 0 0 0,-2-3 0 0 0,-3-1 0 0 0,-3 1 0 0 0,6 2 0 0 0,2-3 0 0 0,7-5 0 0 0,0 0 0 0 0,1 2 0 0 0,-3 2 0 0 0,-4 3 0 0 0,-1 2 0 0 0,-2 2 0 0 0,-4 1 0 0 0,-2 0 0 0 0,-2-4 0 0 0,-2-1 0 0 0,3 0 0 0 0,1 1 0 0 0,0 1 0 0 0,-1 1 0 0 0,11-3 0 0 0,9-2 0 0 0,-1 2 0 0 0,5 0 0 0 0,-3 2 0 0 0,0-3 0 0 0,-1 0 0 0 0,0 0 0 0 0,-4 1 0 0 0,-1 2 0 0 0,-4 2 0 0 0,-5-5 0 0 0,-3 0 0 0 0,-4 1 0 0 0,-2 1 0 0 0,-1 1 0 0 0,4 1 0 0 0,5 1 0 0 0,1 5 0 0 0,4 2 0 0 0,3 0 0 0 0,8 3 0 0 0,4 0 0 0 0,-3-1 0 0 0,-6-2 0 0 0,-7-2 0 0 0,-9 2 0 0 0,-2 5 0 0 0,0 1 0 0 0,-2-3 0 0 0,5 3 0 0 0,0-1 0 0 0,5-3 0 0 0,0-2 0 0 0,-6 2 0 0 0,-4-1 0 0 0,-2 4 0 0 0,0-1 0 0 0,0-2 0 0 0,0-2 0 0 0,0-2 0 0 0,6-2 0 0 0,1-1 0 0 0,9-1 0 0 0,2 0 0 0 0,2-1 0 0 0,3 1 0 0 0,3-1 0 0 0,-4 1 0 0 0,-5 0 0 0 0,-1 0 0 0 0,-2 0 0 0 0,-4 0 0 0 0,-3 0 0 0 0,-2 0 0 0 0,2 0 0 0 0,1 0 0 0 0,-1 0 0 0 0,-1 0 0 0 0,-2 0 0 0 0,4 0 0 0 0,0 0 0 0 0,0 0 0 0 0,-2 0 0 0 0,-2 0 0 0 0,0 0 0 0 0,-1 0 0 0 0,-1 0 0 0 0,-1 0 0 0 0,5 0 0 0 0,6 0 0 0 0,1 0 0 0 0,-6 0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12674 16383 0 0,'4'0'0'0'0,"11"0"0"0"0,11 0 0 0 0,14 0 0 0 0,14 0 0 0 0,15 8 0 0 0,18 4 0 0 0,7 4 0 0 0,-3 3 0 0 0,-13-2 0 0 0,-16-2 0 0 0,-9-6 0 0 0,-9-3 0 0 0,-12 2 0 0 0,-8-1 0 0 0,-3-2 0 0 0,0-1 0 0 0,4-2 0 0 0,3 0 0 0 0,0 2 0 0 0,1 2 0 0 0,-1 0 0 0 0,0-2 0 0 0,3-1 0 0 0,1-2 0 0 0,0 0 0 0 0,3 0 0 0 0,0-1 0 0 0,-2-1 0 0 0,-2 1 0 0 0,-2 0 0 0 0,-1 0 0 0 0,3 0 0 0 0,1-1 0 0 0,3 1 0 0 0,1 0 0 0 0,3 0 0 0 0,3 0 0 0 0,-1 0 0 0 0,2 0 0 0 0,-3 0 0 0 0,1 0 0 0 0,-2 0 0 0 0,-3 0 0 0 0,-4 0 0 0 0,-3 0 0 0 0,-1 0 0 0 0,3 0 0 0 0,0 0 0 0 0,4 0 0 0 0,0 0 0 0 0,-1 0 0 0 0,-2 0 0 0 0,7 0 0 0 0,5 0 0 0 0,0 0 0 0 0,1 0 0 0 0,1 0 0 0 0,3 0 0 0 0,5 0 0 0 0,-2 0 0 0 0,-5 0 0 0 0,-7 0 0 0 0,0 0 0 0 0,-4 0 0 0 0,-3 0 0 0 0,-3 0 0 0 0,-2 0 0 0 0,-1 0 0 0 0,-1 0 0 0 0,3 0 0 0 0,7 0 0 0 0,0 0 0 0 0,0 0 0 0 0,-3 0 0 0 0,-2 0 0 0 0,-2 0 0 0 0,-2 0 0 0 0,3 0 0 0 0,2 0 0 0 0,3 0 0 0 0,10 0 0 0 0,9 0 0 0 0,5 0 0 0 0,-3 0 0 0 0,-7 0 0 0 0,-3 0 0 0 0,0 0 0 0 0,0 0 0 0 0,-3 0 0 0 0,-4 0 0 0 0,-5 0 0 0 0,1 0 0 0 0,-1 0 0 0 0,2 0 0 0 0,4 0 0 0 0,0 0 0 0 0,1 0 0 0 0,3 0 0 0 0,3 0 0 0 0,2 0 0 0 0,-3 0 0 0 0,-5 0 0 0 0,-1 0 0 0 0,-2 0 0 0 0,1 0 0 0 0,-3 0 0 0 0,-1 0 0 0 0,-4 0 0 0 0,7 0 0 0 0,10 0 0 0 0,5 0 0 0 0,7 0 0 0 0,3 0 0 0 0,-6 0 0 0 0,-4 0 0 0 0,-1 0 0 0 0,-6 0 0 0 0,-6 0 0 0 0,-6 0 0 0 0,-4 0 0 0 0,-2 0 0 0 0,-3 0 0 0 0,0 0 0 0 0,0 0 0 0 0,0 0 0 0 0,0 0 0 0 0,4 0 0 0 0,7 0 0 0 0,5 0 0 0 0,5 0 0 0 0,3 0 0 0 0,7 0 0 0 0,-2 0 0 0 0,-1 0 0 0 0,-6 0 0 0 0,-6 0 0 0 0,-6 0 0 0 0,-4 0 0 0 0,1 0 0 0 0,0 0 0 0 0,3 0 0 0 0,0 0 0 0 0,3 0 0 0 0,-1 0 0 0 0,2 0 0 0 0,-1 0 0 0 0,2 0 0 0 0,-2 0 0 0 0,2 0 0 0 0,-2 0 0 0 0,2 0 0 0 0,-2 0 0 0 0,-3 0 0 0 0,2 0 0 0 0,-2 0 0 0 0,-2 0 0 0 0,7 0 0 0 0,0 0 0 0 0,3 0 0 0 0,-2 0 0 0 0,-3-4 0 0 0,0-2 0 0 0,3-4 0 0 0,-2 0 0 0 0,-2 1 0 0 0,-4 3 0 0 0,-2 1 0 0 0,-3 3 0 0 0,-2 1 0 0 0,0 1 0 0 0,-1 0 0 0 0,1 0 0 0 0,3-4 0 0 0,2-1 0 0 0,0 0 0 0 0,0 0 0 0 0,-3 2 0 0 0,5 1 0 0 0,-1 1 0 0 0,0 1 0 0 0,-2 0 0 0 0,4-4 0 0 0,-1-2 0 0 0,4 1 0 0 0,3 0 0 0 0,9 2 0 0 0,1 2 0 0 0,4-1 0 0 0,2 2 0 0 0,-4 0 0 0 0,-2 0 0 0 0,-5 1 0 0 0,-6-1 0 0 0,-6 4 0 0 0,2 2 0 0 0,6 4 0 0 0,11 1 0 0 0,14-3 0 0 0,21-1 0 0 0,1-3 0 0 0,-2-1 0 0 0,-6-2 0 0 0,-8-1 0 0 0,-12 0 0 0 0,-12-1 0 0 0,-10 5 0 0 0,2 6 0 0 0,-1 1 0 0 0,-3-1 0 0 0,1 2 0 0 0,7 3 0 0 0,1 0 0 0 0,-7 1 0 0 0,-6-2 0 0 0,-4-4 0 0 0,-2 2 0 0 0,-2-2 0 0 0,1-3 0 0 0,-1-2 0 0 0,0-2 0 0 0,1-1 0 0 0,1-2 0 0 0,-1 0 0 0 0,1-1 0 0 0,0 1 0 0 0,0-5 0 0 0,0-1 0 0 0,-1 0 0 0 0,1 1 0 0 0,0 2 0 0 0,0-3 0 0 0,0-1 0 0 0,4 1 0 0 0,2 1 0 0 0,-1 2 0 0 0,-1 2 0 0 0,4 0 0 0 0,-1 1 0 0 0,0 0 0 0 0,-3 0 0 0 0,-1 0 0 0 0,-1 1 0 0 0,-1-1 0 0 0,3 0 0 0 0,2 0 0 0 0,12 0 0 0 0,3 0 0 0 0,7 0 0 0 0,17 0 0 0 0,8 0 0 0 0,1 0 0 0 0,-1 0 0 0 0,-5 0 0 0 0,-11 0 0 0 0,-11 0 0 0 0,-10 0 0 0 0,-13-4 0 0 0,-6-2 0 0 0,-4 0 0 0 0,1 2 0 0 0,0 1 0 0 0,2 1 0 0 0,10 1 0 0 0,17 5 0 0 0,0 6 0 0 0,-3 1 0 0 0,-6 0 0 0 0,-5 1 0 0 0,0-1 0 0 0,-1-2 0 0 0,-2-3 0 0 0,7-2 0 0 0,9-3 0 0 0,10 0 0 0 0,9-1 0 0 0,5 0 0 0 0,18-5 0 0 0,10-2 0 0 0,2-3 0 0 0,-3-1 0 0 0,-2 2 0 0 0,-8 3 0 0 0,-5-3 0 0 0,-10 1 0 0 0,-11-3 0 0 0,-9 0 0 0 0,-9 3 0 0 0,-7 2 0 0 0,-7 2 0 0 0,-3 2 0 0 0,-3 1 0 0 0,4 1 0 0 0,1 1 0 0 0,0-1 0 0 0,-1 1 0 0 0,-1-1 0 0 0,4 0 0 0 0,9 0 0 0 0,7 0 0 0 0,3 1 0 0 0,12-1 0 0 0,3-1 0 0 0,3 1 0 0 0,4 0 0 0 0,-2 0 0 0 0,-4 0 0 0 0,-5 0 0 0 0,0 0 0 0 0,-2 0 0 0 0,-6 0 0 0 0,-8 0 0 0 0,-8 0 0 0 0,-6 0 0 0 0,-3 0 0 0 0,-3 0 0 0 0,-2 0 0 0 0,1 0 0 0 0,3 0 0 0 0,7 0 0 0 0,2 0 0 0 0,-2 0 0 0 0,2 0 0 0 0,0 0 0 0 0,-2 0 0 0 0,1 0 0 0 0,-1 0 0 0 0,3 0 0 0 0,-1 0 0 0 0,1 0 0 0 0,0 0 0 0 0,-3 0 0 0 0,-2 0 0 0 0,-4 0 0 0 0,-1-4 0 0 0,-2-2 0 0 0,0 1 0 0 0,0 0 0 0 0,-1 2 0 0 0,0 1 0 0 0,0 1 0 0 0,1 0 0 0 0,0 1 0 0 0,-1 1 0 0 0,1-1 0 0 0,0 0 0 0 0,0 0 0 0 0,0 0 0 0 0,-1 1 0 0 0,1-1 0 0 0,0 0 0 0 0,0 0 0 0 0,4 0 0 0 0,11 0 0 0 0,2 0 0 0 0,-2 0 0 0 0,-3 0 0 0 0,-4 0 0 0 0,-3 0 0 0 0,2 0 0 0 0,-1 0 0 0 0,-1 0 0 0 0,4 0 0 0 0,3 0 0 0 0,5 0 0 0 0,4 0 0 0 0,-3 0 0 0 0,2 0 0 0 0,0 0 0 0 0,2 0 0 0 0,-3 0 0 0 0,-5 0 0 0 0,-4 0 0 0 0,-9 0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7382 12509 16383 0 0,'4'0'0'0'0,"6"0"0"0"0,11 0 0 0 0,14 0 0 0 0,14 0 0 0 0,13 0 0 0 0,17 0 0 0 0,4 0 0 0 0,1 0 0 0 0,8 0 0 0 0,2 0 0 0 0,-2 0 0 0 0,-3 0 0 0 0,-5 0 0 0 0,-6 0 0 0 0,-9 0 0 0 0,-7 0 0 0 0,-5 0 0 0 0,1 0 0 0 0,-5 0 0 0 0,1 0 0 0 0,1 0 0 0 0,4 0 0 0 0,9 0 0 0 0,11 0 0 0 0,10 0 0 0 0,15 0 0 0 0,9 0 0 0 0,1-4 0 0 0,0-2 0 0 0,-11-4 0 0 0,-10-1 0 0 0,-7 3 0 0 0,-10 1 0 0 0,-9 3 0 0 0,-12 2 0 0 0,-10 0 0 0 0,0 2 0 0 0,-3 1 0 0 0,4-5 0 0 0,8-2 0 0 0,8 1 0 0 0,1 1 0 0 0,5 1 0 0 0,2-3 0 0 0,4-1 0 0 0,1 1 0 0 0,2-3 0 0 0,-8 0 0 0 0,-7 2 0 0 0,-9 1 0 0 0,-10-2 0 0 0,-8 1 0 0 0,-5 0 0 0 0,-3 3 0 0 0,-2 1 0 0 0,-1 1 0 0 0,8 2 0 0 0,4 0 0 0 0,4 0 0 0 0,9 0 0 0 0,0 0 0 0 0,5 1 0 0 0,6-1 0 0 0,3 0 0 0 0,2 0 0 0 0,5 0 0 0 0,-2-4 0 0 0,1-2 0 0 0,-6 0 0 0 0,-6 2 0 0 0,-4 1 0 0 0,-1 1 0 0 0,-2 1 0 0 0,0 0 0 0 0,0 1 0 0 0,1 0 0 0 0,0 1 0 0 0,0-1 0 0 0,0 0 0 0 0,5 0 0 0 0,2 0 0 0 0,-1 0 0 0 0,-1 0 0 0 0,-1 0 0 0 0,-1 0 0 0 0,3 0 0 0 0,5 0 0 0 0,1 0 0 0 0,3 0 0 0 0,-6 0 0 0 0,-3 0 0 0 0,-8 0 0 0 0,-4 0 0 0 0,1 0 0 0 0,0 0 0 0 0,-3 0 0 0 0,0 0 0 0 0,1 0 0 0 0,-2 0 0 0 0,0 0 0 0 0,-2 0 0 0 0,-4 0 0 0 0,1 0 0 0 0,-2 0 0 0 0,-2 0 0 0 0,2 0 0 0 0,0 0 0 0 0,-2 0 0 0 0,-3 0 0 0 0,3 0 0 0 0,1 0 0 0 0,-2 0 0 0 0,7 0 0 0 0,1 0 0 0 0,7 0 0 0 0,0 0 0 0 0,-3 0 0 0 0,-1 0 0 0 0,1 0 0 0 0,7 0 0 0 0,2 0 0 0 0,7-4 0 0 0,10-2 0 0 0,6 0 0 0 0,3 2 0 0 0,-2 1 0 0 0,-2-4 0 0 0,-9 1 0 0 0,-2 0 0 0 0,-4 1 0 0 0,-7 2 0 0 0,-5 1 0 0 0,-5 1 0 0 0,-1 1 0 0 0,-4 0 0 0 0,5 1 0 0 0,0-1 0 0 0,-4 0 0 0 0,6 0 0 0 0,-2 1 0 0 0,-2-1 0 0 0,-5 0 0 0 0,-4 0 0 0 0,-3 0 0 0 0,-1 0 0 0 0,2 0 0 0 0,1 0 0 0 0,13 0 0 0 0,20 0 0 0 0,18 0 0 0 0,12 0 0 0 0,3 0 0 0 0,7 0 0 0 0,-1 0 0 0 0,-5 0 0 0 0,-10 0 0 0 0,-16 0 0 0 0,-11 0 0 0 0,-7 0 0 0 0,-9 0 0 0 0,-7 0 0 0 0,-6 0 0 0 0,-4 0 0 0 0,-2 0 0 0 0,-2 0 0 0 0,0 4 0 0 0,5 2 0 0 0,6-1 0 0 0,1 0 0 0 0,4-2 0 0 0,8-1 0 0 0,0-1 0 0 0,5 0 0 0 0,7-1 0 0 0,-3-1 0 0 0,-6 1 0 0 0,-7 0 0 0 0,-8 0 0 0 0,-4 0 0 0 0,-5-1 0 0 0,-1 1 0 0 0,3 0 0 0 0,10 0 0 0 0,3 0 0 0 0,7 0 0 0 0,8 0 0 0 0,4 0 0 0 0,5-4 0 0 0,3-2 0 0 0,-4 1 0 0 0,-6 0 0 0 0,-12 2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5T18:00:26.0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7303 11771 16383 0 0,'4'0'0'0'0,"6"0"0"0"0,10 0 0 0 0,15 0 0 0 0,10 0 0 0 0,15 0 0 0 0,15 0 0 0 0,8 0 0 0 0,3 0 0 0 0,-5 0 0 0 0,-6 0 0 0 0,-13-4 0 0 0,-12-2 0 0 0,-10 1 0 0 0,-7 0 0 0 0,-1-3 0 0 0,3 1 0 0 0,9-4 0 0 0,1 0 0 0 0,6 2 0 0 0,3-2 0 0 0,2 2 0 0 0,-5 1 0 0 0,-7 3 0 0 0,-6 1 0 0 0,-5 3 0 0 0,-4 0 0 0 0,-2 1 0 0 0,-2 0 0 0 0,-1 1 0 0 0,-4 4 0 0 0,-1 1 0 0 0,1 0 0 0 0,0-2 0 0 0,3 0 0 0 0,0-2 0 0 0,2-1 0 0 0,1-1 0 0 0,-1 0 0 0 0,2 0 0 0 0,-1 0 0 0 0,0 4 0 0 0,0 1 0 0 0,0 1 0 0 0,0-2 0 0 0,8-1 0 0 0,13-1 0 0 0,1 4 0 0 0,-2 0 0 0 0,-5 4 0 0 0,0 0 0 0 0,-3-1 0 0 0,-4-3 0 0 0,-7 2 0 0 0,0 0 0 0 0,0 3 0 0 0,0 0 0 0 0,4-3 0 0 0,1 3 0 0 0,0 3 0 0 0,7-1 0 0 0,6-2 0 0 0,0-3 0 0 0,-4 1 0 0 0,-4-1 0 0 0,-4-1 0 0 0,-3-2 0 0 0,-7 2 0 0 0,-3 0 0 0 0,-5 3 0 0 0,0 1 0 0 0,6-3 0 0 0,3-2 0 0 0,3 2 0 0 0,0 0 0 0 0,1-1 0 0 0,0-3 0 0 0,-1-1 0 0 0,4-1 0 0 0,1-2 0 0 0,0 0 0 0 0,-2 0 0 0 0,3 0 0 0 0,1-1 0 0 0,3 1 0 0 0,-1 0 0 0 0,7 0 0 0 0,1 0 0 0 0,1 0 0 0 0,-2 0 0 0 0,-4 0 0 0 0,-5 0 0 0 0,1 0 0 0 0,12 0 0 0 0,12 0 0 0 0,12 0 0 0 0,13 4 0 0 0,0 2 0 0 0,-5 0 0 0 0,-12-2 0 0 0,-8-1 0 0 0,-10-1 0 0 0,-9-1 0 0 0,-3 0 0 0 0,2-1 0 0 0,3 0 0 0 0,2-1 0 0 0,4 1 0 0 0,1 0 0 0 0,2 0 0 0 0,-4 0 0 0 0,-5 0 0 0 0,-5 0 0 0 0,-5 0 0 0 0,-4 0 0 0 0,3 0 0 0 0,0 0 0 0 0,0 0 0 0 0,2 0 0 0 0,10 0 0 0 0,6 0 0 0 0,3 0 0 0 0,-3 0 0 0 0,-9 0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9F5C6-8290-40B2-99EA-1831F678B504}" type="datetimeFigureOut">
              <a:t>11/19/2023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4B0A3-B6E5-43AC-AB90-C49182D1539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220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770709/DevolutionFactsheet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iqRGbX7BE4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wGWYjI_0bI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jXpocZvIhY" TargetMode="External"/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Keep this in mind as we will come back to this later in the lesson. Can you identify any difference between devolved powers.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296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DevolutionFactsheet.pdf (publishing.service.gov.uk)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38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History of the Senedd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7263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Kilbrandon</a:t>
            </a:r>
            <a:r>
              <a:rPr lang="en-GB" dirty="0"/>
              <a:t> commission – report on whether there should be devolution in Scotland.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722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UK government blocks Scottish gender recognition reforms | ITV News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59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full exchange: Blackford faces Sunak after Scottish independence referendum denied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4B0A3-B6E5-43AC-AB90-C49182D1539E}" type="slidenum">
              <a:rPr lang="en-GB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751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706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4802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823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6628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5573B-64B8-46C8-B049-ABF9EB055806}" type="slidenum">
              <a:rPr lang="en-GB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13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www.flickr.com/photos/80497449@N04/7383585190/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hyperlink" Target="https://think0.deviantart.com/art/Welsh-Grungy-Flag-109179486" TargetMode="Externa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7" Type="http://schemas.openxmlformats.org/officeDocument/2006/relationships/image" Target="../media/image2.png"/><Relationship Id="rId2" Type="http://schemas.microsoft.com/office/2007/relationships/media" Target="../media/media14.m4a"/><Relationship Id="rId1" Type="http://schemas.openxmlformats.org/officeDocument/2006/relationships/video" Target="https://www.youtube.com/embed/8iqRGbX7BE4?feature=oembed" TargetMode="External"/><Relationship Id="rId6" Type="http://schemas.openxmlformats.org/officeDocument/2006/relationships/image" Target="../media/image5.jpe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hyperlink" Target="https://law.gov.wales/constitution-and-government/constitution-and-devolution/wales-act-2017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customXml" Target="../ink/ink5.xml"/><Relationship Id="rId18" Type="http://schemas.openxmlformats.org/officeDocument/2006/relationships/image" Target="../media/image11.png"/><Relationship Id="rId3" Type="http://schemas.openxmlformats.org/officeDocument/2006/relationships/slideLayout" Target="../slideLayouts/slideLayout2.xml"/><Relationship Id="rId7" Type="http://schemas.openxmlformats.org/officeDocument/2006/relationships/customXml" Target="../ink/ink2.xml"/><Relationship Id="rId12" Type="http://schemas.openxmlformats.org/officeDocument/2006/relationships/image" Target="../media/image8.png"/><Relationship Id="rId17" Type="http://schemas.openxmlformats.org/officeDocument/2006/relationships/customXml" Target="../ink/ink7.xml"/><Relationship Id="rId2" Type="http://schemas.openxmlformats.org/officeDocument/2006/relationships/audio" Target="../media/media23.m4a"/><Relationship Id="rId16" Type="http://schemas.openxmlformats.org/officeDocument/2006/relationships/image" Target="../media/image10.png"/><Relationship Id="rId1" Type="http://schemas.microsoft.com/office/2007/relationships/media" Target="../media/media23.m4a"/><Relationship Id="rId6" Type="http://schemas.openxmlformats.org/officeDocument/2006/relationships/image" Target="../media/image5.png"/><Relationship Id="rId11" Type="http://schemas.openxmlformats.org/officeDocument/2006/relationships/customXml" Target="../ink/ink4.xml"/><Relationship Id="rId5" Type="http://schemas.openxmlformats.org/officeDocument/2006/relationships/customXml" Target="../ink/ink1.xml"/><Relationship Id="rId15" Type="http://schemas.openxmlformats.org/officeDocument/2006/relationships/customXml" Target="../ink/ink6.xml"/><Relationship Id="rId10" Type="http://schemas.openxmlformats.org/officeDocument/2006/relationships/image" Target="../media/image7.png"/><Relationship Id="rId19" Type="http://schemas.openxmlformats.org/officeDocument/2006/relationships/image" Target="../media/image2.png"/><Relationship Id="rId4" Type="http://schemas.openxmlformats.org/officeDocument/2006/relationships/image" Target="../media/image3.png"/><Relationship Id="rId9" Type="http://schemas.openxmlformats.org/officeDocument/2006/relationships/customXml" Target="../ink/ink3.xml"/><Relationship Id="rId1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2.png"/><Relationship Id="rId5" Type="http://schemas.openxmlformats.org/officeDocument/2006/relationships/hyperlink" Target="http://think0.deviantart.com/art/Scotland-Grungy-Flag-109193144" TargetMode="External"/><Relationship Id="rId4" Type="http://schemas.openxmlformats.org/officeDocument/2006/relationships/image" Target="../media/image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media31.m4a"/><Relationship Id="rId7" Type="http://schemas.openxmlformats.org/officeDocument/2006/relationships/image" Target="../media/image2.png"/><Relationship Id="rId2" Type="http://schemas.microsoft.com/office/2007/relationships/media" Target="../media/media31.m4a"/><Relationship Id="rId1" Type="http://schemas.openxmlformats.org/officeDocument/2006/relationships/video" Target="https://www.youtube.com/embed/0wGWYjI_0bI?feature=oembed" TargetMode="External"/><Relationship Id="rId6" Type="http://schemas.openxmlformats.org/officeDocument/2006/relationships/image" Target="../media/image7.jpe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image" Target="../media/image2.png"/><Relationship Id="rId5" Type="http://schemas.openxmlformats.org/officeDocument/2006/relationships/hyperlink" Target="https://pressenza.com/2013/02/youth-support-for-scots-independence-doubled" TargetMode="External"/><Relationship Id="rId4" Type="http://schemas.openxmlformats.org/officeDocument/2006/relationships/image" Target="../media/image8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audio" Target="../media/media35.m4a"/><Relationship Id="rId7" Type="http://schemas.openxmlformats.org/officeDocument/2006/relationships/image" Target="../media/image2.png"/><Relationship Id="rId2" Type="http://schemas.microsoft.com/office/2007/relationships/media" Target="../media/media35.m4a"/><Relationship Id="rId1" Type="http://schemas.openxmlformats.org/officeDocument/2006/relationships/video" Target="https://www.youtube.com/embed/3jXpocZvIhY?feature=oembed" TargetMode="External"/><Relationship Id="rId6" Type="http://schemas.openxmlformats.org/officeDocument/2006/relationships/image" Target="../media/image9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2.png"/><Relationship Id="rId5" Type="http://schemas.openxmlformats.org/officeDocument/2006/relationships/hyperlink" Target="https://www.flickr.com/photos/80497449@N04/7384006514/" TargetMode="External"/><Relationship Id="rId4" Type="http://schemas.openxmlformats.org/officeDocument/2006/relationships/image" Target="../media/image10.jpeg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2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4" Type="http://schemas.openxmlformats.org/officeDocument/2006/relationships/image" Target="../media/image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4" Type="http://schemas.openxmlformats.org/officeDocument/2006/relationships/image" Target="../media/image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5" Type="http://schemas.openxmlformats.org/officeDocument/2006/relationships/image" Target="../media/image2.png"/><Relationship Id="rId4" Type="http://schemas.openxmlformats.org/officeDocument/2006/relationships/image" Target="../media/image13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2.png"/><Relationship Id="rId5" Type="http://schemas.openxmlformats.org/officeDocument/2006/relationships/hyperlink" Target="https://www.freepngimg.com/png/49411-angry-person-free-clipart-hq" TargetMode="External"/><Relationship Id="rId4" Type="http://schemas.openxmlformats.org/officeDocument/2006/relationships/image" Target="../media/image1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4" Type="http://schemas.openxmlformats.org/officeDocument/2006/relationships/image" Target="../media/image2.png"/></Relationships>
</file>

<file path=ppt/slides/_rels/slide4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4" Type="http://schemas.openxmlformats.org/officeDocument/2006/relationships/image" Target="../media/image2.png"/></Relationships>
</file>

<file path=ppt/slides/_rels/slide5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5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audio" Target="../media/media53.m4a"/><Relationship Id="rId2" Type="http://schemas.microsoft.com/office/2007/relationships/media" Target="../media/media53.m4a"/><Relationship Id="rId1" Type="http://schemas.openxmlformats.org/officeDocument/2006/relationships/video" Target="https://www.youtube.com/embed/NGqhXCKsjgk?feature=oembed" TargetMode="External"/><Relationship Id="rId6" Type="http://schemas.openxmlformats.org/officeDocument/2006/relationships/image" Target="../media/image2.png"/><Relationship Id="rId5" Type="http://schemas.openxmlformats.org/officeDocument/2006/relationships/image" Target="../media/image35.jpeg"/><Relationship Id="rId4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4" Type="http://schemas.openxmlformats.org/officeDocument/2006/relationships/image" Target="../media/image2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6" Type="http://schemas.openxmlformats.org/officeDocument/2006/relationships/image" Target="../media/image2.png"/><Relationship Id="rId5" Type="http://schemas.openxmlformats.org/officeDocument/2006/relationships/image" Target="../media/image36.png"/><Relationship Id="rId4" Type="http://schemas.openxmlformats.org/officeDocument/2006/relationships/notesSlide" Target="../notesSlides/notesSlide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6.m4a"/><Relationship Id="rId1" Type="http://schemas.microsoft.com/office/2007/relationships/media" Target="../media/media56.m4a"/><Relationship Id="rId6" Type="http://schemas.openxmlformats.org/officeDocument/2006/relationships/image" Target="../media/image2.png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8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7.m4a"/><Relationship Id="rId1" Type="http://schemas.microsoft.com/office/2007/relationships/media" Target="../media/media57.m4a"/><Relationship Id="rId6" Type="http://schemas.openxmlformats.org/officeDocument/2006/relationships/image" Target="../media/image2.png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9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8.m4a"/><Relationship Id="rId1" Type="http://schemas.microsoft.com/office/2007/relationships/media" Target="../media/media58.m4a"/><Relationship Id="rId6" Type="http://schemas.openxmlformats.org/officeDocument/2006/relationships/image" Target="../media/image2.png"/><Relationship Id="rId5" Type="http://schemas.openxmlformats.org/officeDocument/2006/relationships/image" Target="../media/image39.png"/><Relationship Id="rId4" Type="http://schemas.openxmlformats.org/officeDocument/2006/relationships/notesSlide" Target="../notesSlides/notesSlide10.xm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59.m4a"/><Relationship Id="rId1" Type="http://schemas.microsoft.com/office/2007/relationships/media" Target="../media/media59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9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0.m4a"/><Relationship Id="rId1" Type="http://schemas.microsoft.com/office/2007/relationships/media" Target="../media/media60.m4a"/><Relationship Id="rId4" Type="http://schemas.openxmlformats.org/officeDocument/2006/relationships/image" Target="../media/image2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1.m4a"/><Relationship Id="rId1" Type="http://schemas.microsoft.com/office/2007/relationships/media" Target="../media/media61.m4a"/><Relationship Id="rId4" Type="http://schemas.openxmlformats.org/officeDocument/2006/relationships/image" Target="../media/image2.png"/></Relationships>
</file>

<file path=ppt/slides/_rels/slide6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62.m4a"/><Relationship Id="rId1" Type="http://schemas.microsoft.com/office/2007/relationships/media" Target="../media/media62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3.m4a"/><Relationship Id="rId1" Type="http://schemas.microsoft.com/office/2007/relationships/media" Target="../media/media63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CAE858-C8E5-F7C8-4963-DCEE1121F50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81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b="1" i="1" u="sng">
                <a:cs typeface="Calibri Light"/>
              </a:rPr>
              <a:t>Devolution</a:t>
            </a:r>
            <a:r>
              <a:rPr lang="en-GB" sz="4000">
                <a:cs typeface="Calibri Light"/>
              </a:rPr>
              <a:t> 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By Zita Draper </a:t>
            </a:r>
            <a:endParaRPr lang="en-GB" sz="20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51E1C5-082A-D6F2-B25C-22F9BDD3EC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6648" y="6072996"/>
            <a:ext cx="625415" cy="625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2"/>
    </mc:Choice>
    <mc:Fallback xmlns="">
      <p:transition spd="slow" advTm="4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84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49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07563-1978-C4EE-6637-53A94BABA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>
                <a:cs typeface="Calibri Light"/>
              </a:rPr>
              <a:t>Content</a:t>
            </a:r>
            <a:endParaRPr lang="en-GB" sz="5400" u="sng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F8099A-AD37-26BC-D7CF-C87FFE2D9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411583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01392F-E54C-37F9-40EB-BCEC993499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4158" y="6003985"/>
            <a:ext cx="700177" cy="700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14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8"/>
    </mc:Choice>
    <mc:Fallback xmlns="">
      <p:transition spd="slow" advTm="30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2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D7ED10-7709-98BF-0970-CA7A57CDF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Aims and Learning Objectives</a:t>
            </a:r>
            <a:endParaRPr lang="en-GB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87A1-4493-497C-336C-55381ABCD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The aim of today's lesson is to introduce students to devolution.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 the end of today's session students should be able to understand devolution, how it arose and if reform is now needed?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21460B-DD09-147B-B218-AAF28E59B0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9" y="6025910"/>
            <a:ext cx="626494" cy="62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12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70"/>
    </mc:Choice>
    <mc:Fallback xmlns="">
      <p:transition spd="slow" advTm="210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E0963-0939-6A6C-8A6B-DB4BCA4FF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>
                <a:cs typeface="Calibri Light"/>
              </a:rPr>
              <a:t>What is devolution?</a:t>
            </a:r>
            <a:endParaRPr lang="en-GB" sz="5400" b="1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2261A6-6F94-B615-F17A-3B437B8AD5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800350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CFE827-047A-7AFB-0DBD-F4EF2C7D7E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9909" y="6137695"/>
            <a:ext cx="566467" cy="566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28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18"/>
    </mc:Choice>
    <mc:Fallback xmlns="">
      <p:transition spd="slow" advTm="33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8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A768-2F7A-53CA-7E9D-65447BC3F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cs typeface="Calibri Light"/>
              </a:rPr>
              <a:t>The devolution settlements includes these; 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4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C1DB4489-D5CC-DDAC-2E10-0480775E57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1D6724-7EAF-C0D2-9C33-6C981D7F68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9653" y="6049992"/>
            <a:ext cx="642668" cy="642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53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58"/>
    </mc:Choice>
    <mc:Fallback xmlns="">
      <p:transition spd="slow" advTm="102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7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0D264-8FA7-1285-4A9B-F8CFE161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How did devolution arise?</a:t>
            </a:r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1179A-5DC6-3104-2312-C703F2614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Referendum in 1997.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To decide whether Wales, Scotland and Northern Ireland should have devolved powers. 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F33742-DFA0-EAC2-7B02-EC6A0F929C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2913" y="6003985"/>
            <a:ext cx="654170" cy="65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92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16"/>
    </mc:Choice>
    <mc:Fallback xmlns="">
      <p:transition spd="slow" advTm="198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38989-B31B-5582-5E0A-14211DD93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How does devolution work?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53EF7-89FB-42E8-C2FE-692700E94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Devolve a number of powers including possibly, government, parliament and judiciary to each country. </a:t>
            </a:r>
          </a:p>
          <a:p>
            <a:endParaRPr lang="en-GB" dirty="0"/>
          </a:p>
          <a:p>
            <a:r>
              <a:rPr lang="en-GB" dirty="0"/>
              <a:t>However, parliament can take this power back or the power can be given back to parliament. </a:t>
            </a:r>
          </a:p>
          <a:p>
            <a:endParaRPr lang="en-GB" dirty="0"/>
          </a:p>
          <a:p>
            <a:r>
              <a:rPr lang="en-GB" dirty="0"/>
              <a:t>After the referendum- devolved powers to Scotland, Wales, and reinforced in Norther Ireland.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DF6F6D-2143-1D2C-F033-0EB0AD137B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2" y="6119004"/>
            <a:ext cx="527649" cy="527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23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33"/>
    </mc:Choice>
    <mc:Fallback xmlns="">
      <p:transition spd="slow" advTm="27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8AF28-3474-F43F-20BE-7C163196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1FAE0-F542-B302-AA24-47E8D7FC4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can still make law in those countries despite devolution. </a:t>
            </a:r>
          </a:p>
          <a:p>
            <a:endParaRPr lang="en-GB" dirty="0"/>
          </a:p>
          <a:p>
            <a:r>
              <a:rPr lang="en-GB" dirty="0"/>
              <a:t>Parliament can take back the devolved powers by passing laws that repeal the Scottish and Welsh Acts that created devolution.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C3F764E-9758-B55A-949D-150EF7A16E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894" y="6049992"/>
            <a:ext cx="641320" cy="64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825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270"/>
    </mc:Choice>
    <mc:Fallback xmlns="">
      <p:transition spd="slow" advTm="20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A8E56-9A88-7DE3-4749-E95DB9A4C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Different types and way to devolve the powers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4ED5A-7795-D65A-8385-EB63336CD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Legislative devolution – give countries the powers to create primary legislation within their countries. </a:t>
            </a:r>
          </a:p>
          <a:p>
            <a:endParaRPr lang="en-GB" sz="2600"/>
          </a:p>
          <a:p>
            <a:r>
              <a:rPr lang="en-GB" sz="2600"/>
              <a:t>Parliament could still legislation in those countries. </a:t>
            </a:r>
          </a:p>
          <a:p>
            <a:endParaRPr lang="en-GB" sz="2600"/>
          </a:p>
          <a:p>
            <a:r>
              <a:rPr lang="en-GB" sz="2600"/>
              <a:t>Executive devolution – same powers as those of the government in relation to their country. </a:t>
            </a:r>
          </a:p>
          <a:p>
            <a:endParaRPr lang="en-GB" sz="2600"/>
          </a:p>
          <a:p>
            <a:r>
              <a:rPr lang="en-GB" sz="2600"/>
              <a:t>However, parliament could still create policies and primary legislation.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3EE67F-F351-EA8B-C5E0-9FE8E4BB9E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154" y="5802702"/>
            <a:ext cx="888610" cy="88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11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579"/>
    </mc:Choice>
    <mc:Fallback xmlns="">
      <p:transition spd="slow" advTm="31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6C777A-D6F0-CD70-DE25-835B3135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Problems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E9274-9051-6746-AD00-4D58E0266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There are issues with executive devolution because there is uncertainty between who will create policy and who will enforce the policy. </a:t>
            </a:r>
          </a:p>
          <a:p>
            <a:endParaRPr lang="en-GB" dirty="0"/>
          </a:p>
          <a:p>
            <a:r>
              <a:rPr lang="en-GB" dirty="0"/>
              <a:t>Lastly administrative devolution. </a:t>
            </a:r>
          </a:p>
          <a:p>
            <a:endParaRPr lang="en-GB" dirty="0"/>
          </a:p>
          <a:p>
            <a:r>
              <a:rPr lang="en-GB" dirty="0"/>
              <a:t>‘’ The establishment of representative offices of central government in regions or nations within its territory to administer government policy’’.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BA0A54-736A-8EC0-2756-A5184BA1D5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649" y="5768196"/>
            <a:ext cx="923116" cy="923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28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70"/>
    </mc:Choice>
    <mc:Fallback xmlns="">
      <p:transition spd="slow" advTm="52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ECFE8-EE28-BE1B-E17D-A6ADDF16A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Despite all of this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FED9-089B-3B03-4873-9B529E73D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are still the supreme law making body. </a:t>
            </a:r>
          </a:p>
          <a:p>
            <a:endParaRPr lang="en-GB" dirty="0"/>
          </a:p>
          <a:p>
            <a:r>
              <a:rPr lang="en-GB" dirty="0"/>
              <a:t>They can still legislation in these countries in these areas.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C871EC-DFAC-7368-6BAB-989CC7ED9E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0361" y="5952226"/>
            <a:ext cx="739086" cy="73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226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02"/>
    </mc:Choice>
    <mc:Fallback xmlns="">
      <p:transition spd="slow" advTm="11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painted&#10;&#10;Description automatically generated">
            <a:extLst>
              <a:ext uri="{FF2B5EF4-FFF2-40B4-BE49-F238E27FC236}">
                <a16:creationId xmlns:a16="http://schemas.microsoft.com/office/drawing/2014/main" id="{D16CA587-5E15-ABB0-16DF-3C2D7DF166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193" b="580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CAC6FD-4D02-9303-0535-2CE9240A0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FF"/>
                </a:solidFill>
                <a:cs typeface="Calibri Light"/>
              </a:rPr>
              <a:t>Devolution in Wales</a:t>
            </a:r>
            <a:endParaRPr lang="en-GB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A8039-78C5-99B2-E74C-9656BDF09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1997-2023</a:t>
            </a:r>
            <a:endParaRPr lang="en-US">
              <a:solidFill>
                <a:srgbClr val="FFFFFF"/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9B291A-5540-A2A9-EFC9-A5CFF3C56E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1154" y="6002548"/>
            <a:ext cx="687237" cy="687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2299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160"/>
    </mc:Choice>
    <mc:Fallback xmlns="">
      <p:transition spd="slow" advTm="8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72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81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02094-E4A2-648F-2BD0-C86B512FF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cs typeface="Calibri Light"/>
              </a:rPr>
              <a:t>History</a:t>
            </a:r>
            <a:endParaRPr lang="en-GB" sz="4000" b="1" dirty="0">
              <a:cs typeface="Calibri Light" panose="020F030202020403020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0D2326-B0C8-D677-7516-C40D6BA346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877318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04E0B3-F5C1-6EA5-5A1F-76825E75A5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891" y="5932099"/>
            <a:ext cx="743308" cy="74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81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538"/>
    </mc:Choice>
    <mc:Fallback xmlns="">
      <p:transition spd="slow" advTm="64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istory of the Senedd">
            <a:hlinkClick r:id="" action="ppaction://media"/>
            <a:extLst>
              <a:ext uri="{FF2B5EF4-FFF2-40B4-BE49-F238E27FC236}">
                <a16:creationId xmlns:a16="http://schemas.microsoft.com/office/drawing/2014/main" id="{5190E94E-EAE3-0447-811C-380511D3E8C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746512" y="100207"/>
            <a:ext cx="10652512" cy="6704050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BE1E14-5DDA-F384-50FC-18E58586B67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388" y="6049992"/>
            <a:ext cx="694427" cy="69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4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41"/>
    </mc:Choice>
    <mc:Fallback xmlns="">
      <p:transition spd="slow" advTm="139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7EEFD-A920-A48B-3D2D-BE9805118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Devolved powers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4C27C-46D3-7DCC-B6D7-CA69B93E8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Tx/>
              <a:buChar char="-"/>
            </a:pPr>
            <a:r>
              <a:rPr lang="en-GB" dirty="0">
                <a:cs typeface="Calibri"/>
              </a:rPr>
              <a:t>In the past in 1282 Wales was conquered by the Crown of England.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One reason why we have less devolved powers.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Devolution started back in 1907.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Wales would pressure parliament to pass Welsh only legislation.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Administrative devolution – Welsh department of the Board of Education. </a:t>
            </a:r>
          </a:p>
          <a:p>
            <a:pPr>
              <a:buFontTx/>
              <a:buChar char="-"/>
            </a:pPr>
            <a:r>
              <a:rPr lang="en-GB" dirty="0">
                <a:cs typeface="Calibri"/>
              </a:rPr>
              <a:t>Carried on and 15 were created by the end of the 2</a:t>
            </a:r>
            <a:r>
              <a:rPr lang="en-GB" baseline="30000" dirty="0">
                <a:cs typeface="Calibri"/>
              </a:rPr>
              <a:t>nd</a:t>
            </a:r>
            <a:r>
              <a:rPr lang="en-GB" dirty="0">
                <a:cs typeface="Calibri"/>
              </a:rPr>
              <a:t> world war.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04A8FF-21C5-E3CF-5433-83B2A3776B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151" y="6130506"/>
            <a:ext cx="636916" cy="636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860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41"/>
    </mc:Choice>
    <mc:Fallback xmlns="">
      <p:transition spd="slow" advTm="60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4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69D06-B509-1900-1AB2-188FCCE38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58F2F-2A9C-FBF8-4A5F-7E2709C62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Minister of Welsh Affairs in 1951. </a:t>
            </a:r>
            <a:endParaRPr lang="en-GB"/>
          </a:p>
          <a:p>
            <a:r>
              <a:rPr lang="en-GB" dirty="0"/>
              <a:t>Approved the drowning of the Trynewyd valley. </a:t>
            </a:r>
            <a:endParaRPr lang="en-GB"/>
          </a:p>
          <a:p>
            <a:r>
              <a:rPr lang="en-GB" dirty="0"/>
              <a:t>Decided that we need a representative for Wales in the government. </a:t>
            </a:r>
            <a:endParaRPr lang="en-GB"/>
          </a:p>
          <a:p>
            <a:r>
              <a:rPr lang="en-GB" dirty="0"/>
              <a:t>So, 1964 Secretary of State for Wales. </a:t>
            </a:r>
            <a:endParaRPr lang="en-GB"/>
          </a:p>
          <a:p>
            <a:r>
              <a:rPr lang="en-GB" dirty="0"/>
              <a:t>1970, given powers in different areas. </a:t>
            </a:r>
            <a:endParaRPr lang="en-GB"/>
          </a:p>
          <a:p>
            <a:r>
              <a:rPr lang="en-GB" dirty="0"/>
              <a:t>There was a idea that Wales should have devolved powers. </a:t>
            </a:r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C91676-E0A6-7613-D364-C95D6D4F19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151" y="5998234"/>
            <a:ext cx="693078" cy="693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16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48"/>
    </mc:Choice>
    <mc:Fallback xmlns="">
      <p:transition spd="slow" advTm="474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AE2F6-3FCD-34ED-96DC-217663D3D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	</a:t>
            </a:r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A2054-3F9A-92CC-C73B-9DC91E6E6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Referendum because of the White paper ; A voice for Wales and 50.1% of people voted for devolution in Wales. </a:t>
            </a:r>
          </a:p>
          <a:p>
            <a:endParaRPr lang="en-GB" sz="2200"/>
          </a:p>
          <a:p>
            <a:r>
              <a:rPr lang="en-GB" sz="2200"/>
              <a:t>Government of Wales Act 1998 – created the national assembly for Wales. </a:t>
            </a:r>
          </a:p>
          <a:p>
            <a:endParaRPr lang="en-GB" sz="2200"/>
          </a:p>
          <a:p>
            <a:r>
              <a:rPr lang="en-GB" sz="2200"/>
              <a:t>Issues with the Government of Wales Act 1998 – unclear to all what the powers of Wales were. </a:t>
            </a:r>
          </a:p>
          <a:p>
            <a:endParaRPr lang="en-GB" sz="2200"/>
          </a:p>
          <a:p>
            <a:r>
              <a:rPr lang="en-GB" sz="2200"/>
              <a:t>The were some issues devolved and some not and this caused issues and problems.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6DC81D-FA0D-4A0B-8C2D-175334FDD4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9978" y="6107502"/>
            <a:ext cx="648398" cy="648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84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37"/>
    </mc:Choice>
    <mc:Fallback xmlns="">
      <p:transition spd="slow" advTm="53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4809F-E83B-693F-9C39-6CF4D41C6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A47BE-E53F-C3E9-C2FD-97A2F7DA1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Not clear the role between parliament or government. </a:t>
            </a:r>
          </a:p>
          <a:p>
            <a:endParaRPr lang="en-GB" dirty="0"/>
          </a:p>
          <a:p>
            <a:r>
              <a:rPr lang="en-GB" dirty="0"/>
              <a:t>Fixed this in 2002 with a Welsh government. </a:t>
            </a:r>
          </a:p>
          <a:p>
            <a:endParaRPr lang="en-GB" dirty="0"/>
          </a:p>
          <a:p>
            <a:r>
              <a:rPr lang="en-GB" dirty="0"/>
              <a:t>No legal basis (government). </a:t>
            </a:r>
          </a:p>
          <a:p>
            <a:endParaRPr lang="en-GB" dirty="0"/>
          </a:p>
          <a:p>
            <a:r>
              <a:rPr lang="en-GB" dirty="0"/>
              <a:t>So further change was needed.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210A09-1BA2-9CFD-3472-8A77C261BE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869" y="5950125"/>
            <a:ext cx="805775" cy="80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565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43"/>
    </mc:Choice>
    <mc:Fallback xmlns="">
      <p:transition spd="slow" advTm="41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6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665B3-31C2-FC9D-7115-B3CA2F816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47B98-D9A7-459A-0E43-7F5485A42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Government of Wales Act 1998 not good enough for a number of reasons. </a:t>
            </a:r>
          </a:p>
          <a:p>
            <a:endParaRPr lang="en-GB" dirty="0"/>
          </a:p>
          <a:p>
            <a:r>
              <a:rPr lang="en-GB" dirty="0"/>
              <a:t>No accountable government. </a:t>
            </a:r>
          </a:p>
          <a:p>
            <a:endParaRPr lang="en-GB" dirty="0"/>
          </a:p>
          <a:p>
            <a:r>
              <a:rPr lang="en-GB" dirty="0"/>
              <a:t>So reform was needed. </a:t>
            </a:r>
          </a:p>
          <a:p>
            <a:endParaRPr lang="en-GB" dirty="0"/>
          </a:p>
          <a:p>
            <a:r>
              <a:rPr lang="en-GB" dirty="0"/>
              <a:t>White paper; better </a:t>
            </a:r>
            <a:r>
              <a:rPr lang="en-GB" dirty="0" err="1"/>
              <a:t>governence</a:t>
            </a:r>
            <a:r>
              <a:rPr lang="en-GB" dirty="0"/>
              <a:t> for Wales.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441676-B21D-F4C4-7BB6-7F6F2E15F0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740" y="6067245"/>
            <a:ext cx="584379" cy="584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60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2"/>
    </mc:Choice>
    <mc:Fallback xmlns="">
      <p:transition spd="slow" advTm="9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D3B29D-E3D9-991E-CBA1-AE33BA2A3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27EAE-5F26-D37A-75AF-DDCE52D6A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 dirty="0"/>
              <a:t>Lead to the creation of the Government of Wales Act 2006. </a:t>
            </a:r>
          </a:p>
          <a:p>
            <a:endParaRPr lang="en-GB" sz="2200" dirty="0"/>
          </a:p>
          <a:p>
            <a:r>
              <a:rPr lang="en-GB" sz="2200" dirty="0"/>
              <a:t>So, the Assembly became parliament. </a:t>
            </a:r>
          </a:p>
          <a:p>
            <a:endParaRPr lang="en-GB" sz="2200" dirty="0"/>
          </a:p>
          <a:p>
            <a:r>
              <a:rPr lang="en-GB" sz="2200" dirty="0"/>
              <a:t>Welsh Assembly Government was established. </a:t>
            </a:r>
          </a:p>
          <a:p>
            <a:endParaRPr lang="en-GB" sz="2200" dirty="0"/>
          </a:p>
          <a:p>
            <a:r>
              <a:rPr lang="en-GB" sz="2200" dirty="0"/>
              <a:t>Research Assembly measures?  </a:t>
            </a:r>
          </a:p>
          <a:p>
            <a:endParaRPr lang="en-GB" sz="2200" dirty="0"/>
          </a:p>
          <a:p>
            <a:r>
              <a:rPr lang="en-GB" sz="2200" dirty="0"/>
              <a:t>No longer an issue with separation of powers.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874810-16D5-2A72-C5BB-BEF7629420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6067908"/>
            <a:ext cx="596656" cy="596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11"/>
    </mc:Choice>
    <mc:Fallback xmlns="">
      <p:transition spd="slow" advTm="40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2DFC1-15CE-29A8-9ED4-0279FCA1A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E9832-419E-35F0-4BB1-8E3921FF52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2011 referendum to ask if we wish for Wales to be able to make laws on matters in the area’s devolved to us. </a:t>
            </a:r>
          </a:p>
          <a:p>
            <a:endParaRPr lang="en-GB" dirty="0"/>
          </a:p>
          <a:p>
            <a:r>
              <a:rPr lang="en-GB" dirty="0"/>
              <a:t>63.5% said yes and the power was devolved. </a:t>
            </a:r>
          </a:p>
          <a:p>
            <a:endParaRPr lang="en-GB" dirty="0"/>
          </a:p>
          <a:p>
            <a:r>
              <a:rPr lang="en-GB" dirty="0"/>
              <a:t>These are now known as assembly acts. </a:t>
            </a:r>
          </a:p>
          <a:p>
            <a:endParaRPr lang="en-GB" dirty="0"/>
          </a:p>
          <a:p>
            <a:r>
              <a:rPr lang="en-GB" dirty="0"/>
              <a:t>Schedule 7 of the Government of Wales Act 2006 – lays out the limits on the powers devolved to Wales.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B7E182-9539-B4DF-D80F-9BB3465783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2656" y="6078747"/>
            <a:ext cx="612565" cy="612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17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46"/>
    </mc:Choice>
    <mc:Fallback xmlns="">
      <p:transition spd="slow" advTm="47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187AE-D4F4-CDF2-0BA8-BA0A316E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Wales Act 2017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2663C-1DAB-2402-C5AC-95F1AE9E7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Creation of the Senedd. </a:t>
            </a:r>
          </a:p>
          <a:p>
            <a:endParaRPr lang="en-GB" dirty="0"/>
          </a:p>
          <a:p>
            <a:r>
              <a:rPr lang="en-GB" dirty="0"/>
              <a:t>We have to agree for Senedd and Welsh Government to be abolished. 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Wales Act 2017 | Law Wales (</a:t>
            </a:r>
            <a:r>
              <a:rPr lang="en-GB" dirty="0" err="1">
                <a:hlinkClick r:id="rId4"/>
              </a:rPr>
              <a:t>gov.wales</a:t>
            </a:r>
            <a:r>
              <a:rPr lang="en-GB" dirty="0">
                <a:hlinkClick r:id="rId4"/>
              </a:rPr>
              <a:t>)</a:t>
            </a:r>
            <a:r>
              <a:rPr lang="en-GB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213032-2766-4B91-344A-DA91010D51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4159" y="5986822"/>
            <a:ext cx="704490" cy="70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846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97"/>
    </mc:Choice>
    <mc:Fallback xmlns="">
      <p:transition spd="slow" advTm="22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836C3-6ACF-BC4C-5AC0-A00272F68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Calibri Light"/>
              </a:rPr>
              <a:t>Problems</a:t>
            </a:r>
            <a:endParaRPr lang="en-GB" sz="5400" b="1" dirty="0">
              <a:cs typeface="Calibri Light" panose="020F0302020204030204"/>
            </a:endParaRPr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9001AAA-3EBB-6A3F-A3C8-15CB997E57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813" t="20979" r="32850" b="37218"/>
          <a:stretch/>
        </p:blipFill>
        <p:spPr>
          <a:xfrm>
            <a:off x="1052946" y="1560368"/>
            <a:ext cx="9253856" cy="466145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14:cNvPr>
              <p14:cNvContentPartPr/>
              <p14:nvPr/>
            </p14:nvContentPartPr>
            <p14:xfrm>
              <a:off x="7991279" y="3813069"/>
              <a:ext cx="279208" cy="497376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67B519E-286A-D025-3088-F4423E1634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973671" y="3795087"/>
                <a:ext cx="314783" cy="5329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14:cNvPr>
              <p14:cNvContentPartPr/>
              <p14:nvPr/>
            </p14:nvContentPartPr>
            <p14:xfrm>
              <a:off x="6810897" y="3865756"/>
              <a:ext cx="362070" cy="372054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0AC32E0-47DD-5B6C-ACB4-7A7BCC403B9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757324" y="3757810"/>
                <a:ext cx="469576" cy="5875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14:cNvPr>
              <p14:cNvContentPartPr/>
              <p14:nvPr/>
            </p14:nvContentPartPr>
            <p14:xfrm>
              <a:off x="9050134" y="3847171"/>
              <a:ext cx="234446" cy="428982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C77FB71-2F24-681C-C4B6-067AB70540B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96557" y="3739296"/>
                <a:ext cx="341960" cy="6443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14:cNvPr>
              <p14:cNvContentPartPr/>
              <p14:nvPr/>
            </p14:nvContentPartPr>
            <p14:xfrm>
              <a:off x="1096536" y="3902603"/>
              <a:ext cx="5373904" cy="102916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C61FFD4-B79A-A447-1267-A15D54B7EC5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42901" y="3795025"/>
                <a:ext cx="5481533" cy="3177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14:cNvPr>
              <p14:cNvContentPartPr/>
              <p14:nvPr/>
            </p14:nvContentPartPr>
            <p14:xfrm>
              <a:off x="1096536" y="4153829"/>
              <a:ext cx="5398435" cy="93783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B37956A-045C-85E6-82A1-1973664A115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42901" y="4046802"/>
                <a:ext cx="5506065" cy="30819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14:cNvPr>
              <p14:cNvContentPartPr/>
              <p14:nvPr/>
            </p14:nvContentPartPr>
            <p14:xfrm>
              <a:off x="1096536" y="4013949"/>
              <a:ext cx="3781134" cy="84123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659D709-73F7-8C20-A294-65D83A303CE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42900" y="3906558"/>
                <a:ext cx="3888765" cy="2985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14:cNvPr>
              <p14:cNvContentPartPr/>
              <p14:nvPr/>
            </p14:nvContentPartPr>
            <p14:xfrm>
              <a:off x="1068658" y="3799965"/>
              <a:ext cx="1729619" cy="121951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969C111-F59D-6CCE-06B9-40A0D95052D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15024" y="3692361"/>
                <a:ext cx="1837248" cy="33680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69B26D-2588-E18E-F3EB-6582D6256C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27161" y="6107502"/>
            <a:ext cx="550653" cy="55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771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46"/>
    </mc:Choice>
    <mc:Fallback xmlns="">
      <p:transition spd="slow" advTm="525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envelope&#10;&#10;Description automatically generated">
            <a:extLst>
              <a:ext uri="{FF2B5EF4-FFF2-40B4-BE49-F238E27FC236}">
                <a16:creationId xmlns:a16="http://schemas.microsoft.com/office/drawing/2014/main" id="{F248D377-CFE0-24C3-5CB5-033ACBB518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3324" y="521"/>
            <a:ext cx="12198644" cy="6856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12D4AA-F108-5C53-AC3B-FCD3A4823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0538" y="1229825"/>
            <a:ext cx="9144000" cy="2387600"/>
          </a:xfrm>
        </p:spPr>
        <p:txBody>
          <a:bodyPr/>
          <a:lstStyle/>
          <a:p>
            <a:r>
              <a:rPr lang="en-GB" b="1" i="1" u="sng" dirty="0">
                <a:cs typeface="Calibri Light"/>
              </a:rPr>
              <a:t>Devolution in Scotland</a:t>
            </a:r>
            <a:endParaRPr lang="en-GB" b="1" dirty="0">
              <a:cs typeface="Calibri Light" panose="020F0302020204030204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A4A7EC-CE37-F21F-9B58-3B01048415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81155" y="5998234"/>
            <a:ext cx="646460" cy="646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43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"/>
    </mc:Choice>
    <mc:Fallback xmlns="">
      <p:transition spd="slow" advTm="4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9EC770-FD72-B734-C0E4-417BFEBF2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ea typeface="+mj-lt"/>
                <a:cs typeface="+mj-lt"/>
              </a:rPr>
              <a:t>History</a:t>
            </a:r>
            <a:endParaRPr lang="en-US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92AEE-0C79-11C4-01CF-433C711A1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1800"/>
              <a:t>Shared a monarch with Wales since 1603 but began to share parliament in 1706 and 1707. </a:t>
            </a:r>
          </a:p>
          <a:p>
            <a:endParaRPr lang="en-GB" sz="1800"/>
          </a:p>
          <a:p>
            <a:r>
              <a:rPr lang="en-GB" sz="1800"/>
              <a:t>Treaty of Union.</a:t>
            </a:r>
          </a:p>
          <a:p>
            <a:endParaRPr lang="en-GB" sz="1800"/>
          </a:p>
          <a:p>
            <a:r>
              <a:rPr lang="en-GB" sz="1800"/>
              <a:t>Representation of Scotland in Parliament has been high. </a:t>
            </a:r>
          </a:p>
          <a:p>
            <a:endParaRPr lang="en-GB" sz="1800"/>
          </a:p>
          <a:p>
            <a:r>
              <a:rPr lang="en-GB" sz="1800"/>
              <a:t>A lot of Scottish MPS and a Secretary of State for Scotland. </a:t>
            </a:r>
          </a:p>
          <a:p>
            <a:endParaRPr lang="en-GB" sz="1800"/>
          </a:p>
          <a:p>
            <a:r>
              <a:rPr lang="en-GB" sz="1800"/>
              <a:t>Scottish Secretary of State for Scotland- put forward bills for Scotland only and Scottish only acts would be passed.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1E727B-230B-A457-261A-0D084E36CA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5608992"/>
            <a:ext cx="1042632" cy="1042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754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80"/>
    </mc:Choice>
    <mc:Fallback xmlns="">
      <p:transition spd="slow" advTm="55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1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1D332-5565-76A4-F75C-F642E8BFA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98EA3-0407-C811-8E9C-D117941AE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200"/>
              <a:t>Problem was MPs from Scotland, Wales, Northern Ireland and England would be able to vote on the laws created just for Scotland. </a:t>
            </a:r>
          </a:p>
          <a:p>
            <a:endParaRPr lang="en-GB" sz="2200"/>
          </a:p>
          <a:p>
            <a:r>
              <a:rPr lang="en-GB" sz="2200"/>
              <a:t>Not fair and therefore arose the idea of devolution. </a:t>
            </a:r>
          </a:p>
          <a:p>
            <a:endParaRPr lang="en-GB" sz="2200"/>
          </a:p>
          <a:p>
            <a:r>
              <a:rPr lang="en-GB" sz="2200"/>
              <a:t>Kilbrandon Commission. </a:t>
            </a:r>
          </a:p>
          <a:p>
            <a:endParaRPr lang="en-GB" sz="2200"/>
          </a:p>
          <a:p>
            <a:r>
              <a:rPr lang="en-GB" sz="2200"/>
              <a:t>Due to the Scotland Act 1978 40 percent of people need to vote yes for devolution in Scotland in order for it to pass in 1979.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1627A9-48F2-65EB-40F0-E274A5A202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870" y="5971690"/>
            <a:ext cx="759768" cy="759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1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79"/>
    </mc:Choice>
    <mc:Fallback xmlns="">
      <p:transition spd="slow" advTm="512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63A638-FE83-FD5D-35F3-7E21CB6E3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solidFill>
                  <a:srgbClr val="FFFFFF"/>
                </a:solidFill>
                <a:ea typeface="+mj-lt"/>
                <a:cs typeface="+mj-lt"/>
              </a:rPr>
              <a:t>Continued </a:t>
            </a:r>
            <a:endParaRPr lang="en-US" sz="4800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B0871-E670-1513-40AE-1FDCEDC3B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During the referendum not enough people voted and despite having 51.6% vote yes, this was not 40% of the population. </a:t>
            </a:r>
          </a:p>
          <a:p>
            <a:endParaRPr lang="en-GB" sz="2600"/>
          </a:p>
          <a:p>
            <a:r>
              <a:rPr lang="en-GB" sz="2600"/>
              <a:t>The act setting this was later repealed. </a:t>
            </a:r>
          </a:p>
          <a:p>
            <a:endParaRPr lang="en-GB" sz="2600"/>
          </a:p>
          <a:p>
            <a:r>
              <a:rPr lang="en-GB" sz="2600"/>
              <a:t>1997 referendum – vote yes. </a:t>
            </a:r>
          </a:p>
          <a:p>
            <a:endParaRPr lang="en-GB" sz="2600"/>
          </a:p>
          <a:p>
            <a:r>
              <a:rPr lang="en-GB" sz="2600"/>
              <a:t>White paper; Scottish parliament.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0F4C46-85C6-DD02-8C09-74B907EA99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6101751"/>
            <a:ext cx="609026" cy="60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549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01"/>
    </mc:Choice>
    <mc:Fallback xmlns="">
      <p:transition spd="slow" advTm="29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984E9-48C6-B6BF-7A7D-82600901E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ea typeface="+mj-lt"/>
                <a:cs typeface="+mj-lt"/>
              </a:rPr>
              <a:t>What does this all mean?</a:t>
            </a:r>
            <a:endParaRPr lang="en-US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4A0AC-DBFC-A8AF-38FA-FFE4AFC63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600"/>
              <a:t>Scottish parliament created in 1998 due to the Scotland Act 1998. </a:t>
            </a:r>
          </a:p>
          <a:p>
            <a:endParaRPr lang="en-GB" sz="2600"/>
          </a:p>
          <a:p>
            <a:r>
              <a:rPr lang="en-GB" sz="2600"/>
              <a:t>Number of rights under the legislation. </a:t>
            </a:r>
          </a:p>
          <a:p>
            <a:endParaRPr lang="en-GB" sz="2600"/>
          </a:p>
          <a:p>
            <a:r>
              <a:rPr lang="en-GB" sz="2600"/>
              <a:t>Lets take a look at a few including S.28 and S.29. </a:t>
            </a:r>
          </a:p>
          <a:p>
            <a:endParaRPr lang="en-GB" sz="2600"/>
          </a:p>
          <a:p>
            <a:r>
              <a:rPr lang="en-GB" sz="2600"/>
              <a:t>Parliament could still legislate.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C43D4B-0108-9D2C-6177-64E98E56B3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5729" y="6089474"/>
            <a:ext cx="562150" cy="56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83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82"/>
    </mc:Choice>
    <mc:Fallback xmlns="">
      <p:transition spd="slow" advTm="492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2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4D090F-6E83-9032-57FE-00E26FA69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D4084-DE1A-7E7D-F19B-F52D3002B8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Barnett formula – financial block grant – policy initiatives. </a:t>
            </a:r>
          </a:p>
          <a:p>
            <a:endParaRPr lang="en-GB" dirty="0"/>
          </a:p>
          <a:p>
            <a:r>
              <a:rPr lang="en-GB" dirty="0"/>
              <a:t>Parliament in Scotland do have a number of powers but they are moving towards further reform.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7714E8-A357-976E-0B10-BC43F2FBD8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740" y="6107502"/>
            <a:ext cx="603275" cy="60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30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904"/>
    </mc:Choice>
    <mc:Fallback xmlns="">
      <p:transition spd="slow" advTm="229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DCAC69-FE40-8A76-8CDA-D1089C072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 panose="020F0302020204030204"/>
              </a:rPr>
              <a:t>An example of devolution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5348F-EBCF-B4FC-D9D4-4E747148F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Scotland want to change the law on gender reassignment and decrease the requirement of time spent living as your preferred sex from 2 year to 3 month.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 Uk government have </a:t>
            </a:r>
            <a:r>
              <a:rPr lang="en-GB">
                <a:cs typeface="Calibri"/>
              </a:rPr>
              <a:t>blocked this.  </a:t>
            </a:r>
            <a:endParaRPr lang="en-GB" dirty="0"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622333-1782-DB90-2261-E225479014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406" y="6026989"/>
            <a:ext cx="664323" cy="66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67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55"/>
    </mc:Choice>
    <mc:Fallback xmlns="">
      <p:transition spd="slow" advTm="38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UK government blocks Scottish gender recognition reforms | ITV News">
            <a:hlinkClick r:id="" action="ppaction://media"/>
            <a:extLst>
              <a:ext uri="{FF2B5EF4-FFF2-40B4-BE49-F238E27FC236}">
                <a16:creationId xmlns:a16="http://schemas.microsoft.com/office/drawing/2014/main" id="{4CF7007E-DF7C-7BC8-A712-2563EBDE83D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0" y="794"/>
            <a:ext cx="12197952" cy="6852046"/>
          </a:xfr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CDEE21-9083-42B0-C3E9-717417E6BFE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78921" y="5913408"/>
            <a:ext cx="727494" cy="72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993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93"/>
    </mc:Choice>
    <mc:Fallback xmlns="">
      <p:transition spd="slow" advTm="122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9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AE8E3-C4BE-CA6F-87D6-287D218E5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Question to prepare for the workshop</a:t>
            </a:r>
            <a:endParaRPr lang="en-GB" b="1" i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61BB5-A909-9FC1-CCDF-DB2CFEB80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In your opinion should the Uk government have the powers to stop legislation like this being passed?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Please note that you will need to back your answer up with evidence. </a:t>
            </a:r>
            <a:endParaRPr lang="en-GB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9C35B6-B6BD-568F-D4A1-403CBF4AB0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385" y="5888966"/>
            <a:ext cx="751936" cy="75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73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40"/>
    </mc:Choice>
    <mc:Fallback xmlns="">
      <p:transition spd="slow" advTm="175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E7342CB4-AD42-88CC-B2ED-590A239AA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39183-E889-18F0-E724-D394171BA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i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Scottish independence</a:t>
            </a:r>
            <a:endParaRPr lang="en-US" sz="3600" b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8B9C84-5366-0A78-BB4B-EEE5119DF5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9074" y="5444415"/>
            <a:ext cx="620563" cy="620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25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23"/>
    </mc:Choice>
    <mc:Fallback xmlns="">
      <p:transition spd="slow" advTm="60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D2E5F-B916-2584-A507-F2A635001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4100" b="1" i="1" u="sng">
                <a:solidFill>
                  <a:srgbClr val="FFFFFF"/>
                </a:solidFill>
                <a:cs typeface="Calibri Light"/>
              </a:rPr>
              <a:t>Scottish Independence </a:t>
            </a:r>
            <a:endParaRPr lang="en-GB" sz="4100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72DC-D7CE-A116-A2E0-046E1F396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Scotland are currently aiming for Scottish independence.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They believe that this would benefit the country.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But Westminster and the courts disagree. 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FB187E-69E3-6A7F-849F-F7A921E5BA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9" y="6096000"/>
            <a:ext cx="590910" cy="590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302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28"/>
    </mc:Choice>
    <mc:Fallback xmlns="">
      <p:transition spd="slow" advTm="49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full exchange: Blackford faces Sunak after Scottish independence referendum denied">
            <a:hlinkClick r:id="" action="ppaction://media"/>
            <a:extLst>
              <a:ext uri="{FF2B5EF4-FFF2-40B4-BE49-F238E27FC236}">
                <a16:creationId xmlns:a16="http://schemas.microsoft.com/office/drawing/2014/main" id="{8C144316-7051-84FA-267A-7CB95F9997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090342" y="7279"/>
            <a:ext cx="10559583" cy="6787684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14ACF1-5719-5F78-668D-B516D0415CF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08519" y="5957977"/>
            <a:ext cx="769189" cy="769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08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51"/>
    </mc:Choice>
    <mc:Fallback xmlns="">
      <p:transition spd="slow" advTm="10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3B9349E-A291-AF8A-808B-D6C1E18DA4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750" r="4585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33EC5-2C45-24EB-EA14-F3CD30F17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>
                <a:solidFill>
                  <a:srgbClr val="FFFFFF"/>
                </a:solidFill>
                <a:cs typeface="Calibri Light"/>
              </a:rPr>
              <a:t>Devolution in Northern Ireland</a:t>
            </a:r>
            <a:endParaRPr lang="en-GB" sz="5200" b="1">
              <a:solidFill>
                <a:srgbClr val="FFFFFF"/>
              </a:solidFill>
              <a:cs typeface="Calibri Light" panose="020F0302020204030204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461619-8973-F30C-3718-DFF3767747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2914" y="5528095"/>
            <a:ext cx="779252" cy="779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12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5"/>
    </mc:Choice>
    <mc:Fallback xmlns="">
      <p:transition spd="slow" advTm="57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AD53D-4AA1-0F22-A602-E89396EAC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Devolution in Northern Ireland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7F452D-CF31-86E3-F5F9-CC62916D0B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0CFF3A-F573-5511-A435-308758DA04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6906" y="5848709"/>
            <a:ext cx="797944" cy="797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61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85"/>
    </mc:Choice>
    <mc:Fallback xmlns="">
      <p:transition spd="slow" advTm="36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8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4F28B-15F5-C5BF-D8C6-A990F234A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Devolution in Northern Ireland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ECF17-F7F6-1813-C7D9-BD8EF51ED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Seven years later – a parliament created for the Uk and Northern Ireland.</a:t>
            </a:r>
          </a:p>
          <a:p>
            <a:endParaRPr lang="en-GB" dirty="0"/>
          </a:p>
          <a:p>
            <a:r>
              <a:rPr lang="en-GB" dirty="0"/>
              <a:t>No longer an Irish parliament. </a:t>
            </a:r>
          </a:p>
          <a:p>
            <a:endParaRPr lang="en-GB" dirty="0"/>
          </a:p>
          <a:p>
            <a:r>
              <a:rPr lang="en-GB" dirty="0"/>
              <a:t>This was removed due to the Government of Ireland Act 1920. </a:t>
            </a:r>
          </a:p>
          <a:p>
            <a:endParaRPr lang="en-GB" dirty="0"/>
          </a:p>
          <a:p>
            <a:r>
              <a:rPr lang="en-GB" dirty="0"/>
              <a:t>Due to issues the Parliament was again abolished in 1973.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33BC98-89A2-4A22-14A3-BB4936F8E5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3" y="6045680"/>
            <a:ext cx="560717" cy="560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27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912"/>
    </mc:Choice>
    <mc:Fallback xmlns="">
      <p:transition spd="slow" advTm="47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9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46FE99-CCB4-A3BA-0FB9-5D6D09DC8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80E41-A7B4-2387-09A6-F0973BB7B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Downing street agreement in 1993. </a:t>
            </a:r>
          </a:p>
          <a:p>
            <a:endParaRPr lang="en-GB" dirty="0"/>
          </a:p>
          <a:p>
            <a:r>
              <a:rPr lang="en-GB" dirty="0"/>
              <a:t>Good Friday agreement  1998 – northern Ireland assembly.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1D0006-F654-73C1-F48E-BABE0624CD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5403" y="6028515"/>
            <a:ext cx="662797" cy="662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84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93"/>
    </mc:Choice>
    <mc:Fallback xmlns="">
      <p:transition spd="slow" advTm="11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7E5E2-B07B-6F79-37BC-06DBACBB1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32E687-40CC-C731-F21F-5622DF5AFB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618806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5D55DA-A423-2CFF-A97E-F92D79A12C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0641" y="5712125"/>
            <a:ext cx="917275" cy="91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33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01"/>
    </mc:Choice>
    <mc:Fallback xmlns="">
      <p:transition spd="slow" advTm="22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White Flag with Red Cross: England Flag History, Meaning, and Symbolism -  AZ Animals">
            <a:extLst>
              <a:ext uri="{FF2B5EF4-FFF2-40B4-BE49-F238E27FC236}">
                <a16:creationId xmlns:a16="http://schemas.microsoft.com/office/drawing/2014/main" id="{E1237646-419B-3E5A-2DFC-B9B2B8B77C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7A0D4B5-3FCF-F46E-4A88-423D4F456E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rgbClr val="FFFFFF"/>
                </a:solidFill>
              </a:rPr>
              <a:t>Devolution in England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AA49AC-BF34-A371-EB41-1A81378D6D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6649" y="6067245"/>
            <a:ext cx="642668" cy="642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328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839"/>
    </mc:Choice>
    <mc:Fallback xmlns="">
      <p:transition spd="slow" advTm="4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21A08-BB9F-B874-4861-BD2A1F997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Devolution in England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EF31D-CDA1-EA7F-9D15-F2CEC226B4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400"/>
              <a:t>Regional devolution. </a:t>
            </a:r>
          </a:p>
          <a:p>
            <a:endParaRPr lang="en-GB" sz="2400"/>
          </a:p>
          <a:p>
            <a:r>
              <a:rPr lang="en-GB" sz="2400"/>
              <a:t>Different regions having devolved institutions. </a:t>
            </a:r>
          </a:p>
          <a:p>
            <a:endParaRPr lang="en-GB" sz="2400"/>
          </a:p>
          <a:p>
            <a:r>
              <a:rPr lang="en-GB" sz="2400"/>
              <a:t>Should we have an English Parliament? </a:t>
            </a:r>
          </a:p>
          <a:p>
            <a:endParaRPr lang="en-GB" sz="2400"/>
          </a:p>
          <a:p>
            <a:r>
              <a:rPr lang="en-GB" sz="2400"/>
              <a:t>Because some laws should only be applicable to England.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00852D-6E43-7C0E-CC0A-98597345F8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8" y="6037411"/>
            <a:ext cx="632245" cy="632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68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397"/>
    </mc:Choice>
    <mc:Fallback xmlns="">
      <p:transition spd="slow" advTm="50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FF5CA-931E-17BB-6383-C2C197B8C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FC2BA-ED82-B2F0-3110-2F3F3D893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Is it better to have a parliament that legislates for the whole of the Uk. </a:t>
            </a:r>
          </a:p>
          <a:p>
            <a:endParaRPr lang="en-GB" dirty="0"/>
          </a:p>
          <a:p>
            <a:r>
              <a:rPr lang="en-GB" dirty="0"/>
              <a:t>Then a separate one for England only legislation.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61984E-3037-B8B6-C040-BD629CBCC3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887" y="650863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52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805"/>
    </mc:Choice>
    <mc:Fallback xmlns="">
      <p:transition spd="slow" advTm="26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8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A923F-9247-0AC0-0324-65FFD94E9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</a:rPr>
              <a:t>Research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A61F7-1F77-1929-B312-ABE7386611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Should we have devolution in England? </a:t>
            </a:r>
          </a:p>
          <a:p>
            <a:endParaRPr lang="en-GB" dirty="0"/>
          </a:p>
          <a:p>
            <a:r>
              <a:rPr lang="en-GB" dirty="0"/>
              <a:t>Provide arguments for and against.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6C134E-88A6-F267-F8E7-7B1C7C7DCC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4389" y="5749865"/>
            <a:ext cx="896788" cy="89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60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19"/>
    </mc:Choice>
    <mc:Fallback xmlns="">
      <p:transition spd="slow" advTm="15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2ED7421-4108-809C-CA14-679D4EE3379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753" b="1219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4916930-E76E-4100-9DCF-4981566A3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57375" y="1885950"/>
            <a:ext cx="8505825" cy="3152775"/>
          </a:xfrm>
          <a:prstGeom prst="rect">
            <a:avLst/>
          </a:prstGeom>
          <a:solidFill>
            <a:schemeClr val="bg1">
              <a:alpha val="75000"/>
            </a:schemeClr>
          </a:solidFill>
          <a:ln w="63500" cmpd="dbl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453AF48-D280-E6E7-7183-BD28B80073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6475" y="2247900"/>
            <a:ext cx="7581900" cy="2514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b="1" i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Let’s take a break</a:t>
            </a:r>
            <a:r>
              <a:rPr lang="en-US" sz="6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799E471-D98D-F231-F63A-ADC60CBC95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09909" y="5934974"/>
            <a:ext cx="700177" cy="700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266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28"/>
    </mc:Choice>
    <mc:Fallback xmlns="">
      <p:transition spd="slow" advTm="9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awning black and white leopard">
            <a:extLst>
              <a:ext uri="{FF2B5EF4-FFF2-40B4-BE49-F238E27FC236}">
                <a16:creationId xmlns:a16="http://schemas.microsoft.com/office/drawing/2014/main" id="{9294C144-AA16-C808-83B4-7D3E102277E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00" r="149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6CA1993-01A8-4DEC-AC01-47E9ACC282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b="1" i="1" u="sng" dirty="0"/>
              <a:t>Defamation</a:t>
            </a:r>
            <a:r>
              <a:rPr lang="en-GB" sz="4800" dirty="0"/>
              <a:t>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0E20DD-B8ED-4848-88E7-8D49B69007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3181" y="6101751"/>
            <a:ext cx="665672" cy="665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252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488"/>
    </mc:Choice>
    <mc:Fallback xmlns="">
      <p:transition spd="slow" advTm="6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4A488-0160-3E8B-DB22-CAAD3E4CD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Defamation </a:t>
            </a:r>
          </a:p>
        </p:txBody>
      </p:sp>
      <p:pic>
        <p:nvPicPr>
          <p:cNvPr id="4" name="Picture 4" descr="A person with his hand on his face&#10;&#10;Description automatically generated with medium confidence">
            <a:extLst>
              <a:ext uri="{FF2B5EF4-FFF2-40B4-BE49-F238E27FC236}">
                <a16:creationId xmlns:a16="http://schemas.microsoft.com/office/drawing/2014/main" id="{CB5FA9E0-14EA-BC78-3F5B-B5E9D996D7B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804" r="15304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C0ED9-CD37-D5A2-2AC0-3F93E4CF0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What is defamation?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Two types of defamation.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These are libel and Slander.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88B0A6-DA5A-2761-C6A6-1BB80EA41F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63378" y="5739442"/>
            <a:ext cx="964720" cy="96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966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62"/>
    </mc:Choice>
    <mc:Fallback xmlns="">
      <p:transition spd="slow" advTm="185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BD246-2383-46CE-3201-23C7A4D4B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laws govern defamation?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CCB06-70E3-7BC5-CBD4-2DE16A908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Defamation Act 2013. </a:t>
            </a:r>
          </a:p>
          <a:p>
            <a:endParaRPr lang="en-GB" dirty="0"/>
          </a:p>
          <a:p>
            <a:r>
              <a:rPr lang="en-GB" dirty="0"/>
              <a:t>Relatively new. </a:t>
            </a:r>
          </a:p>
          <a:p>
            <a:endParaRPr lang="en-GB" dirty="0"/>
          </a:p>
          <a:p>
            <a:r>
              <a:rPr lang="en-GB" dirty="0"/>
              <a:t>Concern that the legislation breaches the right to freedom of speech but there are defences within the legislation which allow for freedom of speech. </a:t>
            </a:r>
          </a:p>
          <a:p>
            <a:endParaRPr lang="en-GB" dirty="0"/>
          </a:p>
          <a:p>
            <a:r>
              <a:rPr lang="en-GB" dirty="0"/>
              <a:t>It also upholds article 10 of the European Convention on Human Rights 1950.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8A0ED6-4877-028D-2D03-2AE9DFA5D4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64780" y="5673352"/>
            <a:ext cx="808411" cy="808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764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34"/>
    </mc:Choice>
    <mc:Fallback xmlns="">
      <p:transition spd="slow" advTm="27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3C32D-FD27-5C31-5A3B-8F1F527E5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Before the Defamation Act 1996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0FCCF-8E87-04AC-BB23-C8DB2447E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61A247-0562-D7EC-3F52-4981AB09C6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2656" y="6084498"/>
            <a:ext cx="654170" cy="65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53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93"/>
    </mc:Choice>
    <mc:Fallback xmlns="">
      <p:transition spd="slow" advTm="43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5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16308-ABDE-853A-072A-09F703E0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Defamation Act 2013 and the changes made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6A360-9274-F71D-5EDD-577F2B098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Common law – throw out cases were the defamation is not serious. </a:t>
            </a:r>
          </a:p>
          <a:p>
            <a:endParaRPr lang="en-GB" dirty="0"/>
          </a:p>
          <a:p>
            <a:r>
              <a:rPr lang="en-GB" dirty="0"/>
              <a:t>So it does not have a great impact on the individual and their livelihood. </a:t>
            </a:r>
          </a:p>
          <a:p>
            <a:endParaRPr lang="en-GB" dirty="0"/>
          </a:p>
          <a:p>
            <a:r>
              <a:rPr lang="en-GB" dirty="0"/>
              <a:t>This is also within the legislation; </a:t>
            </a:r>
          </a:p>
          <a:p>
            <a:endParaRPr lang="en-GB" dirty="0"/>
          </a:p>
          <a:p>
            <a:r>
              <a:rPr lang="en-GB" dirty="0"/>
              <a:t>Lets take a look;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49308A-EBAD-40B5-6B0E-2D785C892C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3365" y="5892254"/>
            <a:ext cx="799058" cy="799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55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42"/>
    </mc:Choice>
    <mc:Fallback xmlns="">
      <p:transition spd="slow" advTm="32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8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0762C-DE21-D771-39C7-672BEF7BF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Section 1 of the Defamation Act 2013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CFF13D-D9BE-EBC7-D129-18D05B7C607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838BA8-2A35-E3CB-25DC-E16A7F74C2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6392" y="5983857"/>
            <a:ext cx="731807" cy="731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06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377"/>
    </mc:Choice>
    <mc:Fallback xmlns="">
      <p:transition spd="slow" advTm="48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0586A-40FF-C3F5-0863-6B5866513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needs to be proven?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F88A33-812D-5176-D164-752488A767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15E615-178B-3844-052B-617B413F14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50165" y="6137694"/>
            <a:ext cx="485955" cy="485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870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832"/>
    </mc:Choice>
    <mc:Fallback xmlns="">
      <p:transition spd="slow" advTm="24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C8EE4-2D3D-0D70-A09C-507DD3BAC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about in the 21</a:t>
            </a:r>
            <a:r>
              <a:rPr lang="en-GB" sz="6000" b="1" i="1" u="sng" baseline="30000" dirty="0"/>
              <a:t>st</a:t>
            </a:r>
            <a:r>
              <a:rPr lang="en-GB" sz="6000" b="1" i="1" u="sng" dirty="0"/>
              <a:t> Century?</a:t>
            </a:r>
          </a:p>
        </p:txBody>
      </p:sp>
      <p:pic>
        <p:nvPicPr>
          <p:cNvPr id="4" name="Online Media 3" title="Monroe v Hopkins: The tort of defamation (3/3)">
            <a:hlinkClick r:id="" action="ppaction://media"/>
            <a:extLst>
              <a:ext uri="{FF2B5EF4-FFF2-40B4-BE49-F238E27FC236}">
                <a16:creationId xmlns:a16="http://schemas.microsoft.com/office/drawing/2014/main" id="{45787173-2488-D692-C8A8-9A559D4A6B9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426087" y="1434709"/>
            <a:ext cx="9339825" cy="5277002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86243E-66E1-58CB-CC58-D406D9E11DF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3901" y="6193766"/>
            <a:ext cx="517945" cy="51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25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404"/>
    </mc:Choice>
    <mc:Fallback xmlns="">
      <p:transition spd="slow" advTm="304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04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FA61E-C5B8-C2FC-9CD5-EC8D52209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is the difference between libel and Slander?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AC8BD-2F27-BA99-825A-A99D1F5422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Libel is written and stays some where permanently. </a:t>
            </a:r>
          </a:p>
          <a:p>
            <a:endParaRPr lang="en-GB" dirty="0"/>
          </a:p>
          <a:p>
            <a:r>
              <a:rPr lang="en-GB" dirty="0"/>
              <a:t>Slander is temporary and is spoken words. </a:t>
            </a:r>
          </a:p>
          <a:p>
            <a:endParaRPr lang="en-GB" dirty="0"/>
          </a:p>
          <a:p>
            <a:r>
              <a:rPr lang="en-GB" dirty="0"/>
              <a:t>Monsoon v Tussauds [1894].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A549A7B-C77F-6A06-44EE-15EBFEEFC4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3365" y="5661399"/>
            <a:ext cx="1046348" cy="104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00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56"/>
    </mc:Choice>
    <mc:Fallback xmlns="">
      <p:transition spd="slow" advTm="437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person, posing&#10;&#10;Description automatically generated">
            <a:extLst>
              <a:ext uri="{FF2B5EF4-FFF2-40B4-BE49-F238E27FC236}">
                <a16:creationId xmlns:a16="http://schemas.microsoft.com/office/drawing/2014/main" id="{4DCD9E37-7F26-D09F-3B3D-9293E350547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73" r="1" b="4183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540937-7663-9DFD-041A-EE59F27912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72836" y="5957977"/>
            <a:ext cx="628093" cy="628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93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30"/>
    </mc:Choice>
    <mc:Fallback xmlns="">
      <p:transition spd="slow" advTm="271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71808C97-0601-38C7-F200-1C478C65C5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455" r="1" b="1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EF62F9-EED4-7FD8-B831-30F68ADE02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2400" y="5641076"/>
            <a:ext cx="957532" cy="95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93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96"/>
    </mc:Choice>
    <mc:Fallback xmlns="">
      <p:transition spd="slow" advTm="8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44A0A7F1-E368-D563-C01A-308590C916F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" b="5456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240343-9192-AD6F-62B5-7BE1869F0A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4158" y="5743557"/>
            <a:ext cx="842513" cy="842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14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442"/>
    </mc:Choice>
    <mc:Fallback xmlns="">
      <p:transition spd="slow" advTm="36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D57A810-DD30-4FE5-488C-1F5DE3238C9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1" b="5456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BEE50F-73A0-2BD8-4C3D-2E95D0B35F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4158" y="5865962"/>
            <a:ext cx="745586" cy="745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8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85"/>
    </mc:Choice>
    <mc:Fallback xmlns="">
      <p:transition spd="slow" advTm="15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60852-201F-B475-A416-B00BE09FD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/>
              <a:t>Activity </a:t>
            </a:r>
            <a:endParaRPr lang="en-US" sz="66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4534B8-4A46-11D8-A493-136D4C3F3A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295124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DD91EC-17D5-A8B8-3ED9-2D139478DE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04157" y="5907656"/>
            <a:ext cx="727495" cy="727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09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932"/>
    </mc:Choice>
    <mc:Fallback xmlns="">
      <p:transition spd="slow" advTm="199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9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6C5C8-F159-1604-8AAF-DFEBB8C71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Other important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3BD35-E434-0493-69DD-4DFFEDD28F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 person who defamed someone is dead then the defamation dies with them. </a:t>
            </a:r>
          </a:p>
          <a:p>
            <a:endParaRPr lang="en-GB" dirty="0"/>
          </a:p>
          <a:p>
            <a:r>
              <a:rPr lang="en-GB" dirty="0"/>
              <a:t>You cannot bring a case against a dead person. </a:t>
            </a:r>
          </a:p>
          <a:p>
            <a:endParaRPr lang="en-GB" dirty="0"/>
          </a:p>
          <a:p>
            <a:r>
              <a:rPr lang="en-GB" dirty="0"/>
              <a:t>To stop people bringing defamation cases in England section 9 of the Defamation Act 2013 has been put in place.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676FAE-955D-B60C-4B39-E11CF804E5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239" y="5564905"/>
            <a:ext cx="1224116" cy="1224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11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21"/>
    </mc:Choice>
    <mc:Fallback xmlns="">
      <p:transition spd="slow" advTm="23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D3E0A3-1EEC-A3C0-9D3A-4537ACE5A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</a:rPr>
              <a:t>Defences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F7C84-1A8C-22E2-56E2-6A025CB23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 the past there use to be a number of defences for Slander. </a:t>
            </a:r>
          </a:p>
          <a:p>
            <a:endParaRPr lang="en-GB" dirty="0"/>
          </a:p>
          <a:p>
            <a:r>
              <a:rPr lang="en-GB" dirty="0"/>
              <a:t>But these have now been removed so we do not need be concerned with them. </a:t>
            </a:r>
          </a:p>
          <a:p>
            <a:endParaRPr lang="en-GB" dirty="0"/>
          </a:p>
          <a:p>
            <a:r>
              <a:rPr lang="en-GB" dirty="0"/>
              <a:t>Defamation Act 1952.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36F584-77CE-91F3-CCFA-8BCCA693C7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3901" y="5995582"/>
            <a:ext cx="674299" cy="674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26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27"/>
    </mc:Choice>
    <mc:Fallback xmlns="">
      <p:transition spd="slow" advTm="29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1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229769-3F03-7B51-C7EF-E899FBF50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Summary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EAF982-22D3-FE03-E32C-35C8277017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099283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76320C-09F2-6A19-393B-2ED9580FED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04158" y="6038491"/>
            <a:ext cx="590909" cy="590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21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39"/>
    </mc:Choice>
    <mc:Fallback xmlns="">
      <p:transition spd="slow" advTm="53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26CDD-A4F3-1A78-2086-624C91A19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908" y="1202334"/>
            <a:ext cx="5425781" cy="2387600"/>
          </a:xfrm>
        </p:spPr>
        <p:txBody>
          <a:bodyPr>
            <a:normAutofit/>
          </a:bodyPr>
          <a:lstStyle/>
          <a:p>
            <a:pPr algn="l"/>
            <a:r>
              <a:rPr lang="en-GB" sz="6600" b="1" dirty="0">
                <a:cs typeface="Calibri Light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0CE8E-0946-B3E9-59DF-15ACC367E5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3030" y="3589082"/>
            <a:ext cx="542578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u="sng" dirty="0">
                <a:cs typeface="Calibri"/>
              </a:rPr>
              <a:t>Any questions?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4D9504-388B-CA5F-F624-BFF5089F45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5107" y="5867836"/>
            <a:ext cx="767315" cy="767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01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69"/>
    </mc:Choice>
    <mc:Fallback xmlns="">
      <p:transition spd="slow" advTm="10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1920</Words>
  <Application>Microsoft Office PowerPoint</Application>
  <PresentationFormat>Widescreen</PresentationFormat>
  <Paragraphs>308</Paragraphs>
  <Slides>63</Slides>
  <Notes>11</Notes>
  <HiddenSlides>0</HiddenSlides>
  <MMClips>67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7" baseType="lpstr">
      <vt:lpstr>Arial</vt:lpstr>
      <vt:lpstr>Calibri</vt:lpstr>
      <vt:lpstr>Calibri Light</vt:lpstr>
      <vt:lpstr>office theme</vt:lpstr>
      <vt:lpstr>Devolution </vt:lpstr>
      <vt:lpstr>Content</vt:lpstr>
      <vt:lpstr>Aims and Learning Objectives</vt:lpstr>
      <vt:lpstr>What is devolution?</vt:lpstr>
      <vt:lpstr>The devolution settlements includes these; </vt:lpstr>
      <vt:lpstr>How did devolution arise?</vt:lpstr>
      <vt:lpstr>How does devolution work?</vt:lpstr>
      <vt:lpstr>Continued </vt:lpstr>
      <vt:lpstr>Different types and way to devolve the powers</vt:lpstr>
      <vt:lpstr>Problems </vt:lpstr>
      <vt:lpstr>Despite all of this </vt:lpstr>
      <vt:lpstr>Devolution in Wales</vt:lpstr>
      <vt:lpstr>History</vt:lpstr>
      <vt:lpstr>PowerPoint Presentation</vt:lpstr>
      <vt:lpstr>Devolved powers</vt:lpstr>
      <vt:lpstr>Continued </vt:lpstr>
      <vt:lpstr> Continued </vt:lpstr>
      <vt:lpstr>Continued</vt:lpstr>
      <vt:lpstr>Continued </vt:lpstr>
      <vt:lpstr>Continued </vt:lpstr>
      <vt:lpstr>Continued </vt:lpstr>
      <vt:lpstr>Wales Act 2017</vt:lpstr>
      <vt:lpstr>Problems</vt:lpstr>
      <vt:lpstr>Devolution in Scotland</vt:lpstr>
      <vt:lpstr>History</vt:lpstr>
      <vt:lpstr>Continued </vt:lpstr>
      <vt:lpstr>Continued </vt:lpstr>
      <vt:lpstr>What does this all mean?</vt:lpstr>
      <vt:lpstr>Continued </vt:lpstr>
      <vt:lpstr>An example of devolution </vt:lpstr>
      <vt:lpstr>PowerPoint Presentation</vt:lpstr>
      <vt:lpstr>Question to prepare for the workshop</vt:lpstr>
      <vt:lpstr>Scottish independence</vt:lpstr>
      <vt:lpstr>Scottish Independence </vt:lpstr>
      <vt:lpstr>PowerPoint Presentation</vt:lpstr>
      <vt:lpstr>Devolution in Northern Ireland</vt:lpstr>
      <vt:lpstr>Devolution in Northern Ireland </vt:lpstr>
      <vt:lpstr>Devolution in Northern Ireland </vt:lpstr>
      <vt:lpstr>Continued</vt:lpstr>
      <vt:lpstr>Continued </vt:lpstr>
      <vt:lpstr>Devolution in England </vt:lpstr>
      <vt:lpstr>Devolution in England </vt:lpstr>
      <vt:lpstr>Continued </vt:lpstr>
      <vt:lpstr>Research </vt:lpstr>
      <vt:lpstr>Let’s take a break!</vt:lpstr>
      <vt:lpstr>Defamation </vt:lpstr>
      <vt:lpstr>Defamation </vt:lpstr>
      <vt:lpstr>What laws govern defamation?</vt:lpstr>
      <vt:lpstr>Before the Defamation Act 1996</vt:lpstr>
      <vt:lpstr>Defamation Act 2013 and the changes made</vt:lpstr>
      <vt:lpstr>Section 1 of the Defamation Act 2013 </vt:lpstr>
      <vt:lpstr>What needs to be proven?</vt:lpstr>
      <vt:lpstr>What about in the 21st Century?</vt:lpstr>
      <vt:lpstr>What is the difference between libel and Slander?</vt:lpstr>
      <vt:lpstr>PowerPoint Presentation</vt:lpstr>
      <vt:lpstr>PowerPoint Presentation</vt:lpstr>
      <vt:lpstr>PowerPoint Presentation</vt:lpstr>
      <vt:lpstr>PowerPoint Presentation</vt:lpstr>
      <vt:lpstr>Activity </vt:lpstr>
      <vt:lpstr>Other important information</vt:lpstr>
      <vt:lpstr>Defences </vt:lpstr>
      <vt:lpstr>Summary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255</cp:revision>
  <dcterms:created xsi:type="dcterms:W3CDTF">2022-11-19T22:38:36Z</dcterms:created>
  <dcterms:modified xsi:type="dcterms:W3CDTF">2023-11-19T14:51:25Z</dcterms:modified>
</cp:coreProperties>
</file>