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4910ED8-D19F-4447-8D7F-8DF58BF9CBEA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00F5F9-54D1-4D21-A019-491C13FEDEC2}" v="12" dt="2026-03-21T22:48:49.1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nna hussain" userId="ad9deefa43b8fb23" providerId="LiveId" clId="{339B47FA-E671-4204-8C2F-E1A93A2E14BB}"/>
    <pc:docChg chg="modSld">
      <pc:chgData name="hinna hussain" userId="ad9deefa43b8fb23" providerId="LiveId" clId="{339B47FA-E671-4204-8C2F-E1A93A2E14BB}" dt="2026-03-15T00:11:23.375" v="3" actId="20577"/>
      <pc:docMkLst>
        <pc:docMk/>
      </pc:docMkLst>
      <pc:sldChg chg="modSp mod">
        <pc:chgData name="hinna hussain" userId="ad9deefa43b8fb23" providerId="LiveId" clId="{339B47FA-E671-4204-8C2F-E1A93A2E14BB}" dt="2026-03-15T00:09:52.979" v="1" actId="5793"/>
        <pc:sldMkLst>
          <pc:docMk/>
          <pc:sldMk cId="2520752601" sldId="258"/>
        </pc:sldMkLst>
        <pc:spChg chg="mod">
          <ac:chgData name="hinna hussain" userId="ad9deefa43b8fb23" providerId="LiveId" clId="{339B47FA-E671-4204-8C2F-E1A93A2E14BB}" dt="2026-03-15T00:09:52.979" v="1" actId="5793"/>
          <ac:spMkLst>
            <pc:docMk/>
            <pc:sldMk cId="2520752601" sldId="258"/>
            <ac:spMk id="3" creationId="{D478DC00-EAC8-5735-F903-B1C2550DD681}"/>
          </ac:spMkLst>
        </pc:spChg>
      </pc:sldChg>
      <pc:sldChg chg="modSp mod">
        <pc:chgData name="hinna hussain" userId="ad9deefa43b8fb23" providerId="LiveId" clId="{339B47FA-E671-4204-8C2F-E1A93A2E14BB}" dt="2026-03-15T00:11:23.375" v="3" actId="20577"/>
        <pc:sldMkLst>
          <pc:docMk/>
          <pc:sldMk cId="1664391868" sldId="262"/>
        </pc:sldMkLst>
        <pc:spChg chg="mod">
          <ac:chgData name="hinna hussain" userId="ad9deefa43b8fb23" providerId="LiveId" clId="{339B47FA-E671-4204-8C2F-E1A93A2E14BB}" dt="2026-03-15T00:11:23.375" v="3" actId="20577"/>
          <ac:spMkLst>
            <pc:docMk/>
            <pc:sldMk cId="1664391868" sldId="262"/>
            <ac:spMk id="3" creationId="{FB53814D-7CE5-AE13-4CAE-526018961FB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D41F8-CA11-CFC3-5F9C-7489B6BE64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7F97F2-E88F-C9FF-38D9-4323048BFA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936D1-F015-B9DE-9EB8-26CFF69B7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64C67-58B4-0CC6-00A5-0240A98F9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966670-D1C9-5EE3-80F4-38E89382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95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66F1F-8413-8782-B6FE-3888F06C3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2B6B8-9BF8-241A-B5AC-0183E952F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C91DD-94A1-EBA7-DDE9-463FA23CE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B81E1-E109-60CC-85F4-8C533C8D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3ABFD-3E14-4960-38B2-2F53F2865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520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21006-EABC-ABFC-3F33-F5FA05C39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54EC59-A524-AD06-CD4B-9C729BCB48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09950-2CD4-1B00-4879-B0AC473D4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2D018-104E-F9A3-41FC-A89CE7CFF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A4500-11EA-21A9-7C2E-B27F93715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709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7572C-9AB6-1C2D-0AE6-06AE3323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4B34A-2F7F-AE19-5D52-C67260969D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BFCD75-FDDF-B8CD-CA0F-FBE9485562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47115A-9553-E5F8-5AC5-0DCC36024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A4F7E-AF17-C3C5-BD34-AB455C554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C6B751-0D27-598B-9DB4-D0295F399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46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4B56C-3024-9167-A51D-55410749C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D40CB6-E5E0-0033-EBEE-C65431A834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A6132E-9807-80CC-5D2D-E6D4A66E49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B10E9A-0BFE-DC51-65DB-2C0B41BF78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29D7F7-6DF5-D9F5-5C80-61204CAF5C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678095-0C83-EE21-B9D0-A9B771204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85079E-B881-5B05-596C-27234194C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0F0BFB-64E7-52B8-D7F1-FEF07CD0C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061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572A2-71E3-BF1D-6796-4C8AD68C4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5B3E05-584F-C351-364D-1C82BF9E8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F70D95-349C-4E4D-EA70-3CA547B4D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DAE669-E818-A598-D6BF-9725A7B10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022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E76B0-D51C-24B6-D9C3-649E3FFA6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833D35-489E-D612-1998-2A4EC23F9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CFAEC9-D9DF-BD3F-3AB7-D2359EB1B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789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4A569-1654-C525-41C5-2C8A6EDDF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EC7C6-AC83-A640-3E42-82BE90144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9F0860-855D-EB4A-0624-5601E7F6B6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8E20D5-A409-38A8-8B7D-1F51F3AE5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1B444C-88B2-8406-F8BF-81BE1D07B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B50D7-CDB5-7C74-843A-F46FD78DD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132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5DFA7-A760-1C57-A07B-F4EE5DDEA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7CF529-F0FD-5D4A-CA74-78A4845E66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2538FC-8B22-879B-925C-036524FE84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4C3A16-3913-EB1C-E5C4-DDB349F96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7AB55B-158F-AF1B-F3FB-9BC061942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8E1B96-334F-8C4D-3C8C-EA94AA28D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0C922-8BBA-C3EF-AFDC-83469A2D9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FE6D2E-F409-773A-7A35-8459E5CDF5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0E681-30DC-3967-D0A8-697D896AB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D0AC9-753F-C195-34EA-728DFD5DD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E226F-06A0-F613-9DC5-9ADE65A08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736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2E4C49-7730-A99E-24EB-91E4103706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C9411E-E7D9-E657-2700-5417206411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C18D9-ABB6-694B-E758-88F781F73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C81BC-9DDD-E488-0E5D-F73B316B1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D5FF9-C8F9-E6F0-67F4-93EF42F05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807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5112F8-4C97-3388-06E8-911D23317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5400D5-9248-997C-C391-A92D4415A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5D5AA-5606-62B3-91BF-CF93DC22D0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C089BF-B32D-4CC3-9124-41D5C88D014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FEDBC-97C6-9B22-A53D-3EBA3CA427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51FD8-7465-0E4E-FCD0-2AC5B2AEFB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D6E485-6137-4F6C-91BF-42F97D8AB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67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yoclinic.org/" TargetMode="External"/><Relationship Id="rId3" Type="http://schemas.openxmlformats.org/officeDocument/2006/relationships/hyperlink" Target="https://www.nice.org.uk/guidance" TargetMode="External"/><Relationship Id="rId7" Type="http://schemas.openxmlformats.org/officeDocument/2006/relationships/hyperlink" Target="https://www.macmillan.org.uk/" TargetMode="External"/><Relationship Id="rId2" Type="http://schemas.openxmlformats.org/officeDocument/2006/relationships/hyperlink" Target="https://www.nhs.uk/conditions/lung-canc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cancer/lung" TargetMode="External"/><Relationship Id="rId5" Type="http://schemas.openxmlformats.org/officeDocument/2006/relationships/hyperlink" Target="https://www.who.int/news-room/fact-sheets/detail/cancer" TargetMode="External"/><Relationship Id="rId4" Type="http://schemas.openxmlformats.org/officeDocument/2006/relationships/hyperlink" Target="https://www.cancerresearchuk.org/" TargetMode="External"/><Relationship Id="rId9" Type="http://schemas.openxmlformats.org/officeDocument/2006/relationships/hyperlink" Target="https://www.blf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DE325-97B9-1191-8065-88E0222D98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-180528"/>
            <a:ext cx="5561938" cy="3990072"/>
          </a:xfrm>
        </p:spPr>
        <p:txBody>
          <a:bodyPr>
            <a:normAutofit/>
          </a:bodyPr>
          <a:lstStyle/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Name: Hinna Hussain</a:t>
            </a:r>
            <a:b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Student ID: 2419356</a:t>
            </a:r>
            <a:b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Lecturer: Robert Nartowski</a:t>
            </a:r>
            <a:b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BMHP5023</a:t>
            </a:r>
            <a:b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Title: Care plan for a fictional patient with lung cancer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2CEC5E-134B-3E8C-3829-2BB8400048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2892D7-EBEF-D1D8-370C-464CF35C90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32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E616F-EF7E-E9A0-1FA7-FE7DCAC33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2331D-7B66-D9E6-0BA6-0BA665FDE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Lung cancer is one of the most common cancers worldwide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develops when abnormal cells grow uncontrollably in the lungs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Smoking is the main risk factor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detection and effective care planning are important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(NHS, 2023; World Health Organization, 2023)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B489BC-E760-14F1-CDE8-6DF5D372F1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2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ABC6B-1A5B-7E92-D822-A8545AF58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Relevant Anatomy and </a:t>
            </a:r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Physiology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8DC00-EAC8-5735-F903-B1C2550DD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190500"/>
            <a:ext cx="6906491" cy="64516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Respiratory System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Main organs: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Nose and nasal cavity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Trachea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Bronchi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Lungs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Alveoli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function: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Oxygen enters the bloodstream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Carbon dioxide is removed from the body</a:t>
            </a:r>
          </a:p>
          <a:p>
            <a:pPr marL="0" indent="0"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(Cancer Research UK, 2024)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4F9831-62BC-7783-1016-EBA0FF5553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75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F115C-668F-41D5-6C6B-A043D60D9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How Lung Cancer Affects the Body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2C1BC-EB06-F477-E63C-D0F5C7FF2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Lung cancer causes: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Abnormal cell growth in lung tissue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Tumour 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Damage to lung function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Common symptoms: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Persistent cough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Chest pain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Shortness of breath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Unexplained weight loss</a:t>
            </a:r>
          </a:p>
          <a:p>
            <a:pPr>
              <a:buNone/>
            </a:pP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(NHS, 2023; Mayo Clinic, 2023)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CEA641-ACFF-85AB-1982-F1EAA6E453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97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88839-5F2C-5D92-B18B-E744E64C3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Fictional Patient Profile</a:t>
            </a:r>
            <a:b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14276-ED6E-4199-DBF6-91A1B169F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Name: David Brown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Age: 62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Gender: Male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Occupation: Retired construction worker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Living situation: Lives alone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Medical history: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Recently diagnosed with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Stage 2 lung cancer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Chronic cough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Mild COPD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Lifestyle: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Smoked for 35 years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895F834-6D4C-B951-E94F-F2601A3679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472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C08E3A-ABBB-74AA-2D03-E224C46B8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Risk Factors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566CA-256B-1E2F-BDED-BE6EC0BD1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dirty="0"/>
              <a:t>Major lung cancer risk factors: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Smoking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Exposure to second-hand smoke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Air pollution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Exposure to harmful substances at 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Increasing age</a:t>
            </a:r>
          </a:p>
          <a:p>
            <a:pPr>
              <a:buNone/>
            </a:pPr>
            <a:r>
              <a:rPr lang="en-GB" i="1" dirty="0"/>
              <a:t>(Cancer Research UK, 2024; CDC, 2023)</a:t>
            </a:r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ECE4FB-006D-7BF8-8421-384573E28A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20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DBD599-9C58-1A39-32EC-E39010C7C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Care Plan: Monitoring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3814D-7CE5-AE13-4CAE-526018961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monitoring should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CT scans and imaging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Lung function tests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Blood tests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Monitoring symptoms such as breathlessness or pain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Routine follow-ups with oncology specialists.</a:t>
            </a:r>
          </a:p>
          <a:p>
            <a:pPr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(NICE, 2023)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D0C890-6A44-C79C-791E-4B30C75834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391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5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43CB9-E625-9F7B-D8DA-1A716B011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Plan: Treatment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87E56-3E29-C049-EF2B-7EE165A74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Possible treatments: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Surgery to remove tumours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Chemotherapy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Radiotherapy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Targeted therapy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Immunotherapy</a:t>
            </a:r>
          </a:p>
          <a:p>
            <a:pPr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Treatment depends 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Stage of cancer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Patient health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Tumour location</a:t>
            </a:r>
          </a:p>
          <a:p>
            <a:pPr>
              <a:buNone/>
            </a:pP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(NHS, 2023; Mayo Clinic, 2023)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6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89B094-AA81-88D6-83B7-245ECC92D5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106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84A395-9FED-44F0-1AD9-218DD59CA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410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Lifestyle and Supportive Care</a:t>
            </a:r>
            <a:br>
              <a:rPr kumimoji="0" lang="en-GB" sz="4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1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0213F-21A8-C50D-4DC1-A57EA7BA8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Supportive care includes: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Smoking cessation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Nutritional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activity where possible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Psychological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Palliative care if required</a:t>
            </a:r>
          </a:p>
          <a:p>
            <a:pPr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(Macmillan Cancer Support, 2024)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C0B7C0-A729-C8BF-AFA8-910D654215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56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6589-3197-A07F-7594-FB45EA7AD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310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 and Person-Centred Care</a:t>
            </a:r>
            <a:b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31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85E70-B48B-76B1-BA51-7BAB0CCB9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Healthcare team may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Oncologist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Respiratory specialist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Cancer nurse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Dietitian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Psychologist</a:t>
            </a:r>
          </a:p>
          <a:p>
            <a:pPr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Person-centred care involves: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Clear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</a:p>
          <a:p>
            <a:pPr>
              <a:buNone/>
            </a:pPr>
            <a:r>
              <a:rPr lang="en-GB" sz="2600" i="1">
                <a:latin typeface="Arial" panose="020B0604020202020204" pitchFamily="34" charset="0"/>
                <a:cs typeface="Arial" panose="020B0604020202020204" pitchFamily="34" charset="0"/>
              </a:rPr>
              <a:t>(Macmillan Cancer Support, 2024)</a:t>
            </a: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6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373272-FCD5-8247-22C3-02C6C722C5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1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2F6433-D1B3-66B8-3652-F16ABE565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  <a:br>
              <a:rPr lang="en-GB" sz="3400" b="1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A7339-C72D-AC05-F858-CCA06BA67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Important ethical principles: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Patient autonomy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Respect and dignity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Equality of care</a:t>
            </a:r>
          </a:p>
          <a:p>
            <a:pPr>
              <a:buNone/>
            </a:pP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(NHS, 2023)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DAAFE9-DE5E-5AA4-5A88-B36E51C37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34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3A719-83BB-C722-4CAE-A3E80B78A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4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</a:t>
            </a:r>
            <a:br>
              <a:rPr kumimoji="0" lang="en-GB" sz="4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4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14586-D599-3570-AB96-B2CD98B50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Lung cancer affects the respiratory system and lung function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Smoking is the leading risk factor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care planning includes monitoring, treatment and supportive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and NICE guidelines improve patient outcomes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E5107E-5103-CD4E-3A74-F384BA73D1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80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6409E0-85E6-B7CE-39A8-4B95848CF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09074-1CA4-C01E-2732-0EF899DC2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National Health Service (2023) Lung cancer. Available at: </a:t>
            </a:r>
            <a:r>
              <a:rPr lang="en-GB" sz="1800" u="sng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https://www.nhs.uk/conditions/lung-cancer/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(2023) Lung cancer diagnosis and management. Available at: </a:t>
            </a:r>
            <a:r>
              <a:rPr lang="en-GB" sz="1800" u="sng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Cancer Research UK (2024) What is lung cancer? Available at: </a:t>
            </a:r>
            <a:r>
              <a:rPr lang="en-GB" sz="18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https://www.cancerresearchuk.org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Cancer fact sheet. Available at: </a:t>
            </a:r>
            <a:r>
              <a:rPr lang="en-GB" sz="18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https://www.who.int/news-room/fact-sheets/detail/cancer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(2023) Lung cancer. Available at: </a:t>
            </a:r>
            <a:r>
              <a:rPr lang="en-GB" sz="18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https://www.cdc.gov/cancer/lung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Macmillan Cancer Support (2024) Lung cancer information. Available at: </a:t>
            </a:r>
            <a:r>
              <a:rPr lang="en-GB" sz="1800" u="sng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https://www.macmillan.org.uk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Mayo Clinic (2023) Lung cancer. Available at: </a:t>
            </a:r>
            <a:r>
              <a:rPr lang="en-GB" sz="1800" u="sng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https://www.mayoclinic.org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British Lung Foundation (2023) Lung cancer information. Available at: </a:t>
            </a:r>
            <a:r>
              <a:rPr lang="en-GB" sz="1800" u="sng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https://www.blf.org.uk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378198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637</Words>
  <Application>Microsoft Office PowerPoint</Application>
  <PresentationFormat>Widescreen</PresentationFormat>
  <Paragraphs>110</Paragraphs>
  <Slides>13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Name: Hinna Hussain Student ID: 2419356 Lecturer: Robert Nartowski Module code: BMHP5023 Title: Care plan for a fictional patient with lung cancer</vt:lpstr>
      <vt:lpstr>Introduction </vt:lpstr>
      <vt:lpstr>Relevant Anatomy and Physiology</vt:lpstr>
      <vt:lpstr>How Lung Cancer Affects the Body</vt:lpstr>
      <vt:lpstr>Fictional Patient Profile </vt:lpstr>
      <vt:lpstr>Risk Factors </vt:lpstr>
      <vt:lpstr>Care Plan: Monitoring</vt:lpstr>
      <vt:lpstr>Care Plan: Treatment </vt:lpstr>
      <vt:lpstr>Lifestyle and Supportive Care </vt:lpstr>
      <vt:lpstr>Communication and Person-Centred Care </vt:lpstr>
      <vt:lpstr>Ethical Considerations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hinna hussain</dc:creator>
  <cp:lastModifiedBy>hinna hussain</cp:lastModifiedBy>
  <cp:revision>1</cp:revision>
  <dcterms:created xsi:type="dcterms:W3CDTF">2026-03-14T22:25:06Z</dcterms:created>
  <dcterms:modified xsi:type="dcterms:W3CDTF">2026-03-21T22:48:58Z</dcterms:modified>
</cp:coreProperties>
</file>