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4" Type="http://schemas.openxmlformats.org/officeDocument/2006/relationships/slide" Target="slides/slide10.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 name="Shape 110"/>
        <p:cNvGrpSpPr/>
        <p:nvPr/>
      </p:nvGrpSpPr>
      <p:grpSpPr>
        <a:xfrm>
          <a:off x="0" y="0"/>
          <a:ext cx="0" cy="0"/>
          <a:chOff x="0" y="0"/>
          <a:chExt cx="0" cy="0"/>
        </a:xfrm>
      </p:grpSpPr>
      <p:sp>
        <p:nvSpPr>
          <p:cNvPr id="111" name="Google Shape;111;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2" name="Google Shape;112;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3" name="Google Shape;113;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3" name="Shape 123"/>
        <p:cNvGrpSpPr/>
        <p:nvPr/>
      </p:nvGrpSpPr>
      <p:grpSpPr>
        <a:xfrm>
          <a:off x="0" y="0"/>
          <a:ext cx="0" cy="0"/>
          <a:chOff x="0" y="0"/>
          <a:chExt cx="0" cy="0"/>
        </a:xfrm>
      </p:grpSpPr>
      <p:sp>
        <p:nvSpPr>
          <p:cNvPr id="124" name="Google Shape;124;p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25" name="Google Shape;125;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7" name="Shape 157"/>
        <p:cNvGrpSpPr/>
        <p:nvPr/>
      </p:nvGrpSpPr>
      <p:grpSpPr>
        <a:xfrm>
          <a:off x="0" y="0"/>
          <a:ext cx="0" cy="0"/>
          <a:chOff x="0" y="0"/>
          <a:chExt cx="0" cy="0"/>
        </a:xfrm>
      </p:grpSpPr>
      <p:sp>
        <p:nvSpPr>
          <p:cNvPr id="158" name="Google Shape;158;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9" name="Google Shape;159;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Housekeeping is the most crucial task of the business operations, particularly in the hotels. The UK hospitality industry has recently experienced difficulties due to the COVID-19 pandemic. To attract guests to hotels, the brands should ensure a better customer experience. The housekeeping team has the prime responsibility to make sure that customers get the expected services. In this presentation, I will provide you with some important aspects of housekeeping which will improve your performance in the team.</a:t>
            </a:r>
            <a:endParaRPr/>
          </a:p>
        </p:txBody>
      </p:sp>
      <p:sp>
        <p:nvSpPr>
          <p:cNvPr id="160" name="Google Shape;160;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5" name="Shape 175"/>
        <p:cNvGrpSpPr/>
        <p:nvPr/>
      </p:nvGrpSpPr>
      <p:grpSpPr>
        <a:xfrm>
          <a:off x="0" y="0"/>
          <a:ext cx="0" cy="0"/>
          <a:chOff x="0" y="0"/>
          <a:chExt cx="0" cy="0"/>
        </a:xfrm>
      </p:grpSpPr>
      <p:sp>
        <p:nvSpPr>
          <p:cNvPr id="176" name="Google Shape;176;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7" name="Google Shape;177;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Premier Inn is a leading hotel chain in the UK. The company is committed to four of its brand standards. These are comfort, convenience, consistency, and care. The particular hotel brand that we will be focusing on is the London Clapham Hotel. It is a three-star rated hotel. It is located at Wadsworth Road. It has 88 rooms which are to be managed and cleaned by our housekeeping team.</a:t>
            </a:r>
            <a:endParaRPr/>
          </a:p>
        </p:txBody>
      </p:sp>
      <p:sp>
        <p:nvSpPr>
          <p:cNvPr id="178" name="Google Shape;178;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8" name="Shape 218"/>
        <p:cNvGrpSpPr/>
        <p:nvPr/>
      </p:nvGrpSpPr>
      <p:grpSpPr>
        <a:xfrm>
          <a:off x="0" y="0"/>
          <a:ext cx="0" cy="0"/>
          <a:chOff x="0" y="0"/>
          <a:chExt cx="0" cy="0"/>
        </a:xfrm>
      </p:grpSpPr>
      <p:sp>
        <p:nvSpPr>
          <p:cNvPr id="219" name="Google Shape;219;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0" name="Google Shape;220;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Times New Roman"/>
              <a:buNone/>
            </a:pPr>
            <a:r>
              <a:rPr lang="en-US" sz="1800">
                <a:latin typeface="Times New Roman"/>
                <a:ea typeface="Times New Roman"/>
                <a:cs typeface="Times New Roman"/>
                <a:sym typeface="Times New Roman"/>
              </a:rPr>
              <a:t>These areas must be addressed during training in order to ensure that the cleaning checklist is consistently followed during daily operations.</a:t>
            </a:r>
            <a:endParaRPr sz="1800">
              <a:latin typeface="Calibri"/>
              <a:ea typeface="Calibri"/>
              <a:cs typeface="Calibri"/>
              <a:sym typeface="Calibri"/>
            </a:endParaRPr>
          </a:p>
          <a:p>
            <a:pPr indent="0" lvl="0" marL="0" rtl="0" algn="l">
              <a:spcBef>
                <a:spcPts val="0"/>
              </a:spcBef>
              <a:spcAft>
                <a:spcPts val="0"/>
              </a:spcAft>
              <a:buNone/>
            </a:pPr>
            <a:r>
              <a:t/>
            </a:r>
            <a:endParaRPr/>
          </a:p>
        </p:txBody>
      </p:sp>
      <p:sp>
        <p:nvSpPr>
          <p:cNvPr id="221" name="Google Shape;221;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5" name="Shape 265"/>
        <p:cNvGrpSpPr/>
        <p:nvPr/>
      </p:nvGrpSpPr>
      <p:grpSpPr>
        <a:xfrm>
          <a:off x="0" y="0"/>
          <a:ext cx="0" cy="0"/>
          <a:chOff x="0" y="0"/>
          <a:chExt cx="0" cy="0"/>
        </a:xfrm>
      </p:grpSpPr>
      <p:sp>
        <p:nvSpPr>
          <p:cNvPr id="266" name="Google Shape;266;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67" name="Google Shape;267;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service quality will be improved and guest satisfaction will be achieved only when we can perform as a group. To improve our team effectiveness, we can apply Belbin’s team roles theory. At first, we will allocate our housekeeping tasks among different staff based on their expertise and experience. So everyone will have a different role to perform. It will increase productivity. Team performance can also be increased by taking these approaches. At first, we should be very clear about our goals. The team members should have clear communication with the team. The leader needs to have the proper knowledge and guide the team based on his knowledge. For everyone’s team role, all have to be accountable for the responsibility. Finally, we should provide and receive feedback for continuous improvements. This way we can make our team effective and functioning.</a:t>
            </a:r>
            <a:endParaRPr/>
          </a:p>
        </p:txBody>
      </p:sp>
      <p:sp>
        <p:nvSpPr>
          <p:cNvPr id="268" name="Google Shape;268;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1" name="Shape 301"/>
        <p:cNvGrpSpPr/>
        <p:nvPr/>
      </p:nvGrpSpPr>
      <p:grpSpPr>
        <a:xfrm>
          <a:off x="0" y="0"/>
          <a:ext cx="0" cy="0"/>
          <a:chOff x="0" y="0"/>
          <a:chExt cx="0" cy="0"/>
        </a:xfrm>
      </p:grpSpPr>
      <p:sp>
        <p:nvSpPr>
          <p:cNvPr id="302" name="Google Shape;302;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03" name="Google Shape;303;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housekeepers may face various challenges during the job. I have identified some of these issues here. The first issue is staff storage. The hospitality industry in the UK is facing staff shortage issues because of higher turnovers. If there is no adequate staff, our job will turn out to be difficult as the workload will increase. The second issue is inconsistency in the housekeeping services. We may pursue different practices, even by the same team which will affect the guest experience. Thirdly, as staff may have different backgrounds, conflicts are imminent in the team. Fourthly, the housekeeping staff may suffer from stress due to high levels of workloads and failure to work-life balance. Finally, the maintenance issues can affect the entire housekeeping performance. Although, maintenance is part of other areas of the business.</a:t>
            </a:r>
            <a:endParaRPr/>
          </a:p>
        </p:txBody>
      </p:sp>
      <p:sp>
        <p:nvSpPr>
          <p:cNvPr id="304" name="Google Shape;304;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7" name="Shape 337"/>
        <p:cNvGrpSpPr/>
        <p:nvPr/>
      </p:nvGrpSpPr>
      <p:grpSpPr>
        <a:xfrm>
          <a:off x="0" y="0"/>
          <a:ext cx="0" cy="0"/>
          <a:chOff x="0" y="0"/>
          <a:chExt cx="0" cy="0"/>
        </a:xfrm>
      </p:grpSpPr>
      <p:sp>
        <p:nvSpPr>
          <p:cNvPr id="338" name="Google Shape;338;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39" name="Google Shape;339;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identified issues will be overcome if these strategies are implemented by our housekeeping team. We should inform the management that they need effective HR management in place. It will help the hotel brand to have adequate human resources to support the business activities. Standard operating procedures (SOPs) should be implemented to eliminate inconsistency in housekeeping practices. The conflicts can be avoided if the staffers are given conflict resolution training and ensure proper communication among them. To manage stress from workloads, every one of us must be able to prioritise our work and complete them accordingly. Finally, the maintenance issues should be noted and informed to the respective department for quick recovery.</a:t>
            </a:r>
            <a:endParaRPr/>
          </a:p>
        </p:txBody>
      </p:sp>
      <p:sp>
        <p:nvSpPr>
          <p:cNvPr id="340" name="Google Shape;340;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2" name="Shape 372"/>
        <p:cNvGrpSpPr/>
        <p:nvPr/>
      </p:nvGrpSpPr>
      <p:grpSpPr>
        <a:xfrm>
          <a:off x="0" y="0"/>
          <a:ext cx="0" cy="0"/>
          <a:chOff x="0" y="0"/>
          <a:chExt cx="0" cy="0"/>
        </a:xfrm>
      </p:grpSpPr>
      <p:sp>
        <p:nvSpPr>
          <p:cNvPr id="373" name="Google Shape;373;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74" name="Google Shape;374;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For the purpose of making steady progress in our abilities, we need to direct our attention towards ongoing educational and professional development opportunities. The activities in housekeeping that are aligned with the standards of the brand have the potential to bring success to the company as a result of the high level of satisfaction that the guests will experience with the service.</a:t>
            </a:r>
            <a:endParaRPr/>
          </a:p>
        </p:txBody>
      </p:sp>
      <p:sp>
        <p:nvSpPr>
          <p:cNvPr id="375" name="Google Shape;375;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5" name="Shape 385"/>
        <p:cNvGrpSpPr/>
        <p:nvPr/>
      </p:nvGrpSpPr>
      <p:grpSpPr>
        <a:xfrm>
          <a:off x="0" y="0"/>
          <a:ext cx="0" cy="0"/>
          <a:chOff x="0" y="0"/>
          <a:chExt cx="0" cy="0"/>
        </a:xfrm>
      </p:grpSpPr>
      <p:sp>
        <p:nvSpPr>
          <p:cNvPr id="386" name="Google Shape;386;p1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87" name="Google Shape;387;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spTree>
      <p:nvGrpSpPr>
        <p:cNvPr id="18" name="Shape 18"/>
        <p:cNvGrpSpPr/>
        <p:nvPr/>
      </p:nvGrpSpPr>
      <p:grpSpPr>
        <a:xfrm>
          <a:off x="0" y="0"/>
          <a:ext cx="0" cy="0"/>
          <a:chOff x="0" y="0"/>
          <a:chExt cx="0" cy="0"/>
        </a:xfrm>
      </p:grpSpPr>
      <p:sp>
        <p:nvSpPr>
          <p:cNvPr id="19" name="Google Shape;19;p2"/>
          <p:cNvSpPr txBox="1"/>
          <p:nvPr>
            <p:ph type="ctrTitle"/>
          </p:nvPr>
        </p:nvSpPr>
        <p:spPr>
          <a:xfrm>
            <a:off x="571501" y="822960"/>
            <a:ext cx="6057899" cy="5015169"/>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chemeClr val="dk1"/>
              </a:buClr>
              <a:buSzPts val="4800"/>
              <a:buFont typeface="Batang"/>
              <a:buNone/>
              <a:defRPr sz="48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0" name="Google Shape;20;p2"/>
          <p:cNvSpPr txBox="1"/>
          <p:nvPr>
            <p:ph idx="1" type="subTitle"/>
          </p:nvPr>
        </p:nvSpPr>
        <p:spPr>
          <a:xfrm>
            <a:off x="8109113" y="3003642"/>
            <a:ext cx="3522199" cy="2900274"/>
          </a:xfrm>
          <a:prstGeom prst="rect">
            <a:avLst/>
          </a:prstGeom>
          <a:noFill/>
          <a:ln>
            <a:noFill/>
          </a:ln>
        </p:spPr>
        <p:txBody>
          <a:bodyPr anchorCtr="0" anchor="b" bIns="45700" lIns="91425" spcFirstLastPara="1" rIns="91425" wrap="square" tIns="45700">
            <a:normAutofit/>
          </a:bodyPr>
          <a:lstStyle>
            <a:lvl1pPr lvl="0" algn="l">
              <a:lnSpc>
                <a:spcPct val="130000"/>
              </a:lnSpc>
              <a:spcBef>
                <a:spcPts val="1000"/>
              </a:spcBef>
              <a:spcAft>
                <a:spcPts val="0"/>
              </a:spcAft>
              <a:buClr>
                <a:schemeClr val="dk1"/>
              </a:buClr>
              <a:buSzPts val="1120"/>
              <a:buNone/>
              <a:defRPr sz="1400" cap="none"/>
            </a:lvl1pPr>
            <a:lvl2pPr lvl="1" algn="ctr">
              <a:lnSpc>
                <a:spcPct val="120000"/>
              </a:lnSpc>
              <a:spcBef>
                <a:spcPts val="500"/>
              </a:spcBef>
              <a:spcAft>
                <a:spcPts val="0"/>
              </a:spcAft>
              <a:buClr>
                <a:schemeClr val="dk1"/>
              </a:buClr>
              <a:buSzPts val="1600"/>
              <a:buNone/>
              <a:defRPr sz="2000"/>
            </a:lvl2pPr>
            <a:lvl3pPr lvl="2" algn="ctr">
              <a:lnSpc>
                <a:spcPct val="120000"/>
              </a:lnSpc>
              <a:spcBef>
                <a:spcPts val="500"/>
              </a:spcBef>
              <a:spcAft>
                <a:spcPts val="0"/>
              </a:spcAft>
              <a:buClr>
                <a:schemeClr val="dk1"/>
              </a:buClr>
              <a:buSzPts val="1440"/>
              <a:buNone/>
              <a:defRPr sz="1800"/>
            </a:lvl3pPr>
            <a:lvl4pPr lvl="3" algn="ctr">
              <a:lnSpc>
                <a:spcPct val="120000"/>
              </a:lnSpc>
              <a:spcBef>
                <a:spcPts val="500"/>
              </a:spcBef>
              <a:spcAft>
                <a:spcPts val="0"/>
              </a:spcAft>
              <a:buClr>
                <a:schemeClr val="dk1"/>
              </a:buClr>
              <a:buSzPts val="1280"/>
              <a:buNone/>
              <a:defRPr sz="1600"/>
            </a:lvl4pPr>
            <a:lvl5pPr lvl="4" algn="ctr">
              <a:lnSpc>
                <a:spcPct val="120000"/>
              </a:lnSpc>
              <a:spcBef>
                <a:spcPts val="500"/>
              </a:spcBef>
              <a:spcAft>
                <a:spcPts val="0"/>
              </a:spcAft>
              <a:buClr>
                <a:schemeClr val="dk1"/>
              </a:buClr>
              <a:buSzPts val="128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21" name="Google Shape;21;p2"/>
          <p:cNvSpPr txBox="1"/>
          <p:nvPr>
            <p:ph idx="10" type="dt"/>
          </p:nvPr>
        </p:nvSpPr>
        <p:spPr>
          <a:xfrm>
            <a:off x="8036732" y="6397103"/>
            <a:ext cx="3091928"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 name="Google Shape;22;p2"/>
          <p:cNvSpPr txBox="1"/>
          <p:nvPr>
            <p:ph idx="11" type="ftr"/>
          </p:nvPr>
        </p:nvSpPr>
        <p:spPr>
          <a:xfrm>
            <a:off x="475782" y="6397103"/>
            <a:ext cx="41148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 name="Google Shape;23;p2"/>
          <p:cNvSpPr txBox="1"/>
          <p:nvPr>
            <p:ph idx="12" type="sldNum"/>
          </p:nvPr>
        </p:nvSpPr>
        <p:spPr>
          <a:xfrm>
            <a:off x="11024553" y="6397103"/>
            <a:ext cx="70077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cxnSp>
        <p:nvCxnSpPr>
          <p:cNvPr id="24" name="Google Shape;24;p2"/>
          <p:cNvCxnSpPr/>
          <p:nvPr/>
        </p:nvCxnSpPr>
        <p:spPr>
          <a:xfrm rot="10800000">
            <a:off x="571501" y="571500"/>
            <a:ext cx="11059811" cy="0"/>
          </a:xfrm>
          <a:prstGeom prst="straightConnector1">
            <a:avLst/>
          </a:prstGeom>
          <a:noFill/>
          <a:ln cap="flat" cmpd="sng" w="9525">
            <a:solidFill>
              <a:schemeClr val="dk1"/>
            </a:solidFill>
            <a:prstDash val="solid"/>
            <a:miter lim="800000"/>
            <a:headEnd len="sm" w="sm" type="none"/>
            <a:tailEnd len="sm" w="sm" type="none"/>
          </a:ln>
        </p:spPr>
      </p:cxnSp>
      <p:cxnSp>
        <p:nvCxnSpPr>
          <p:cNvPr id="25" name="Google Shape;25;p2"/>
          <p:cNvCxnSpPr/>
          <p:nvPr/>
        </p:nvCxnSpPr>
        <p:spPr>
          <a:xfrm>
            <a:off x="7742482" y="571500"/>
            <a:ext cx="0" cy="5715000"/>
          </a:xfrm>
          <a:prstGeom prst="straightConnector1">
            <a:avLst/>
          </a:prstGeom>
          <a:noFill/>
          <a:ln cap="flat" cmpd="sng" w="9525">
            <a:solidFill>
              <a:schemeClr val="dk1"/>
            </a:solidFill>
            <a:prstDash val="solid"/>
            <a:miter lim="800000"/>
            <a:headEnd len="sm" w="sm" type="none"/>
            <a:tailEnd len="sm" w="sm" type="none"/>
          </a:ln>
        </p:spPr>
      </p:cxnSp>
      <p:cxnSp>
        <p:nvCxnSpPr>
          <p:cNvPr id="26" name="Google Shape;26;p2"/>
          <p:cNvCxnSpPr/>
          <p:nvPr/>
        </p:nvCxnSpPr>
        <p:spPr>
          <a:xfrm rot="10800000">
            <a:off x="577485" y="6283518"/>
            <a:ext cx="11059811" cy="0"/>
          </a:xfrm>
          <a:prstGeom prst="straightConnector1">
            <a:avLst/>
          </a:prstGeom>
          <a:noFill/>
          <a:ln cap="flat" cmpd="sng" w="9525">
            <a:solidFill>
              <a:schemeClr val="dk1"/>
            </a:solidFill>
            <a:prstDash val="solid"/>
            <a:miter lim="800000"/>
            <a:headEnd len="sm" w="sm" type="none"/>
            <a:tailEnd len="sm" w="sm" type="none"/>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7" name="Shape 27"/>
        <p:cNvGrpSpPr/>
        <p:nvPr/>
      </p:nvGrpSpPr>
      <p:grpSpPr>
        <a:xfrm>
          <a:off x="0" y="0"/>
          <a:ext cx="0" cy="0"/>
          <a:chOff x="0" y="0"/>
          <a:chExt cx="0" cy="0"/>
        </a:xfrm>
      </p:grpSpPr>
      <p:sp>
        <p:nvSpPr>
          <p:cNvPr id="28" name="Google Shape;28;p3"/>
          <p:cNvSpPr txBox="1"/>
          <p:nvPr>
            <p:ph type="title"/>
          </p:nvPr>
        </p:nvSpPr>
        <p:spPr>
          <a:xfrm>
            <a:off x="571500" y="689289"/>
            <a:ext cx="11049000" cy="1084101"/>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9" name="Google Shape;29;p3"/>
          <p:cNvSpPr txBox="1"/>
          <p:nvPr>
            <p:ph idx="1" type="body"/>
          </p:nvPr>
        </p:nvSpPr>
        <p:spPr>
          <a:xfrm>
            <a:off x="571499" y="2075688"/>
            <a:ext cx="11059811" cy="3910987"/>
          </a:xfrm>
          <a:prstGeom prst="rect">
            <a:avLst/>
          </a:prstGeom>
          <a:noFill/>
          <a:ln>
            <a:noFill/>
          </a:ln>
        </p:spPr>
        <p:txBody>
          <a:bodyPr anchorCtr="0" anchor="t" bIns="45700" lIns="91425" spcFirstLastPara="1" rIns="91425" wrap="square" tIns="45700">
            <a:normAutofit/>
          </a:bodyPr>
          <a:lstStyle>
            <a:lvl1pPr indent="-320040" lvl="0" marL="457200" algn="l">
              <a:lnSpc>
                <a:spcPct val="120000"/>
              </a:lnSpc>
              <a:spcBef>
                <a:spcPts val="1000"/>
              </a:spcBef>
              <a:spcAft>
                <a:spcPts val="0"/>
              </a:spcAft>
              <a:buClr>
                <a:schemeClr val="dk1"/>
              </a:buClr>
              <a:buSzPts val="1440"/>
              <a:buChar char="•"/>
              <a:defRPr/>
            </a:lvl1pPr>
            <a:lvl2pPr indent="-320040" lvl="1" marL="914400" algn="l">
              <a:lnSpc>
                <a:spcPct val="120000"/>
              </a:lnSpc>
              <a:spcBef>
                <a:spcPts val="500"/>
              </a:spcBef>
              <a:spcAft>
                <a:spcPts val="0"/>
              </a:spcAft>
              <a:buClr>
                <a:schemeClr val="dk1"/>
              </a:buClr>
              <a:buSzPts val="1440"/>
              <a:buChar char="–"/>
              <a:defRPr/>
            </a:lvl2pPr>
            <a:lvl3pPr indent="-320039" lvl="2" marL="1371600" algn="l">
              <a:lnSpc>
                <a:spcPct val="120000"/>
              </a:lnSpc>
              <a:spcBef>
                <a:spcPts val="500"/>
              </a:spcBef>
              <a:spcAft>
                <a:spcPts val="0"/>
              </a:spcAft>
              <a:buClr>
                <a:schemeClr val="dk1"/>
              </a:buClr>
              <a:buSzPts val="1440"/>
              <a:buChar char="•"/>
              <a:defRPr/>
            </a:lvl3pPr>
            <a:lvl4pPr indent="-320039" lvl="3" marL="1828800" algn="l">
              <a:lnSpc>
                <a:spcPct val="120000"/>
              </a:lnSpc>
              <a:spcBef>
                <a:spcPts val="500"/>
              </a:spcBef>
              <a:spcAft>
                <a:spcPts val="0"/>
              </a:spcAft>
              <a:buClr>
                <a:schemeClr val="dk1"/>
              </a:buClr>
              <a:buSzPts val="1440"/>
              <a:buChar char="–"/>
              <a:defRPr/>
            </a:lvl4pPr>
            <a:lvl5pPr indent="-320039" lvl="4" marL="2286000" algn="l">
              <a:lnSpc>
                <a:spcPct val="120000"/>
              </a:lnSpc>
              <a:spcBef>
                <a:spcPts val="500"/>
              </a:spcBef>
              <a:spcAft>
                <a:spcPts val="0"/>
              </a:spcAft>
              <a:buClr>
                <a:schemeClr val="dk1"/>
              </a:buClr>
              <a:buSzPts val="144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0" name="Google Shape;30;p3"/>
          <p:cNvSpPr txBox="1"/>
          <p:nvPr>
            <p:ph idx="10" type="dt"/>
          </p:nvPr>
        </p:nvSpPr>
        <p:spPr>
          <a:xfrm>
            <a:off x="8036732" y="6397103"/>
            <a:ext cx="3091928"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3"/>
          <p:cNvSpPr txBox="1"/>
          <p:nvPr>
            <p:ph idx="11" type="ftr"/>
          </p:nvPr>
        </p:nvSpPr>
        <p:spPr>
          <a:xfrm>
            <a:off x="475782" y="6397103"/>
            <a:ext cx="41148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3"/>
          <p:cNvSpPr txBox="1"/>
          <p:nvPr>
            <p:ph idx="12" type="sldNum"/>
          </p:nvPr>
        </p:nvSpPr>
        <p:spPr>
          <a:xfrm>
            <a:off x="11024553" y="6397103"/>
            <a:ext cx="70077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showMasterSp="0" type="secHead">
  <p:cSld name="SECTION_HEADER">
    <p:spTree>
      <p:nvGrpSpPr>
        <p:cNvPr id="33" name="Shape 33"/>
        <p:cNvGrpSpPr/>
        <p:nvPr/>
      </p:nvGrpSpPr>
      <p:grpSpPr>
        <a:xfrm>
          <a:off x="0" y="0"/>
          <a:ext cx="0" cy="0"/>
          <a:chOff x="0" y="0"/>
          <a:chExt cx="0" cy="0"/>
        </a:xfrm>
      </p:grpSpPr>
      <p:sp>
        <p:nvSpPr>
          <p:cNvPr id="34" name="Google Shape;34;p4"/>
          <p:cNvSpPr txBox="1"/>
          <p:nvPr>
            <p:ph type="title"/>
          </p:nvPr>
        </p:nvSpPr>
        <p:spPr>
          <a:xfrm>
            <a:off x="571500" y="914255"/>
            <a:ext cx="6867115" cy="5009471"/>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Batang"/>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5" name="Google Shape;35;p4"/>
          <p:cNvSpPr txBox="1"/>
          <p:nvPr>
            <p:ph idx="1" type="body"/>
          </p:nvPr>
        </p:nvSpPr>
        <p:spPr>
          <a:xfrm>
            <a:off x="9239817" y="914399"/>
            <a:ext cx="2370268" cy="2670273"/>
          </a:xfrm>
          <a:prstGeom prst="rect">
            <a:avLst/>
          </a:prstGeom>
          <a:noFill/>
          <a:ln>
            <a:noFill/>
          </a:ln>
        </p:spPr>
        <p:txBody>
          <a:bodyPr anchorCtr="0" anchor="t" bIns="45700" lIns="91425" spcFirstLastPara="1" rIns="91425" wrap="square" tIns="45700">
            <a:normAutofit/>
          </a:bodyPr>
          <a:lstStyle>
            <a:lvl1pPr indent="-228600" lvl="0" marL="457200" algn="l">
              <a:lnSpc>
                <a:spcPct val="130000"/>
              </a:lnSpc>
              <a:spcBef>
                <a:spcPts val="1000"/>
              </a:spcBef>
              <a:spcAft>
                <a:spcPts val="0"/>
              </a:spcAft>
              <a:buClr>
                <a:schemeClr val="dk1"/>
              </a:buClr>
              <a:buSzPts val="1120"/>
              <a:buNone/>
              <a:defRPr sz="1400" cap="none">
                <a:solidFill>
                  <a:schemeClr val="dk1"/>
                </a:solidFill>
              </a:defRPr>
            </a:lvl1pPr>
            <a:lvl2pPr indent="-228600" lvl="1" marL="914400" algn="l">
              <a:lnSpc>
                <a:spcPct val="120000"/>
              </a:lnSpc>
              <a:spcBef>
                <a:spcPts val="500"/>
              </a:spcBef>
              <a:spcAft>
                <a:spcPts val="0"/>
              </a:spcAft>
              <a:buClr>
                <a:srgbClr val="888888"/>
              </a:buClr>
              <a:buSzPts val="1600"/>
              <a:buNone/>
              <a:defRPr sz="2000">
                <a:solidFill>
                  <a:srgbClr val="888888"/>
                </a:solidFill>
              </a:defRPr>
            </a:lvl2pPr>
            <a:lvl3pPr indent="-228600" lvl="2" marL="1371600" algn="l">
              <a:lnSpc>
                <a:spcPct val="120000"/>
              </a:lnSpc>
              <a:spcBef>
                <a:spcPts val="500"/>
              </a:spcBef>
              <a:spcAft>
                <a:spcPts val="0"/>
              </a:spcAft>
              <a:buClr>
                <a:srgbClr val="888888"/>
              </a:buClr>
              <a:buSzPts val="1440"/>
              <a:buNone/>
              <a:defRPr sz="1800">
                <a:solidFill>
                  <a:srgbClr val="888888"/>
                </a:solidFill>
              </a:defRPr>
            </a:lvl3pPr>
            <a:lvl4pPr indent="-228600" lvl="3" marL="1828800" algn="l">
              <a:lnSpc>
                <a:spcPct val="120000"/>
              </a:lnSpc>
              <a:spcBef>
                <a:spcPts val="500"/>
              </a:spcBef>
              <a:spcAft>
                <a:spcPts val="0"/>
              </a:spcAft>
              <a:buClr>
                <a:srgbClr val="888888"/>
              </a:buClr>
              <a:buSzPts val="1280"/>
              <a:buNone/>
              <a:defRPr sz="1600">
                <a:solidFill>
                  <a:srgbClr val="888888"/>
                </a:solidFill>
              </a:defRPr>
            </a:lvl4pPr>
            <a:lvl5pPr indent="-228600" lvl="4" marL="2286000" algn="l">
              <a:lnSpc>
                <a:spcPct val="120000"/>
              </a:lnSpc>
              <a:spcBef>
                <a:spcPts val="500"/>
              </a:spcBef>
              <a:spcAft>
                <a:spcPts val="0"/>
              </a:spcAft>
              <a:buClr>
                <a:srgbClr val="888888"/>
              </a:buClr>
              <a:buSzPts val="128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36" name="Google Shape;36;p4"/>
          <p:cNvSpPr txBox="1"/>
          <p:nvPr>
            <p:ph idx="10" type="dt"/>
          </p:nvPr>
        </p:nvSpPr>
        <p:spPr>
          <a:xfrm>
            <a:off x="8036732" y="6397103"/>
            <a:ext cx="3091928"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7" name="Google Shape;37;p4"/>
          <p:cNvSpPr txBox="1"/>
          <p:nvPr>
            <p:ph idx="11" type="ftr"/>
          </p:nvPr>
        </p:nvSpPr>
        <p:spPr>
          <a:xfrm>
            <a:off x="475782" y="6397103"/>
            <a:ext cx="41148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4"/>
          <p:cNvSpPr txBox="1"/>
          <p:nvPr>
            <p:ph idx="12" type="sldNum"/>
          </p:nvPr>
        </p:nvSpPr>
        <p:spPr>
          <a:xfrm>
            <a:off x="11024553" y="6397103"/>
            <a:ext cx="70077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cxnSp>
        <p:nvCxnSpPr>
          <p:cNvPr id="39" name="Google Shape;39;p4"/>
          <p:cNvCxnSpPr/>
          <p:nvPr/>
        </p:nvCxnSpPr>
        <p:spPr>
          <a:xfrm>
            <a:off x="8872625" y="571500"/>
            <a:ext cx="0" cy="5715000"/>
          </a:xfrm>
          <a:prstGeom prst="straightConnector1">
            <a:avLst/>
          </a:prstGeom>
          <a:noFill/>
          <a:ln cap="flat" cmpd="sng" w="9525">
            <a:solidFill>
              <a:schemeClr val="dk1"/>
            </a:solidFill>
            <a:prstDash val="solid"/>
            <a:miter lim="800000"/>
            <a:headEnd len="sm" w="sm" type="none"/>
            <a:tailEnd len="sm" w="sm" type="none"/>
          </a:ln>
        </p:spPr>
      </p:cxnSp>
      <p:cxnSp>
        <p:nvCxnSpPr>
          <p:cNvPr id="40" name="Google Shape;40;p4"/>
          <p:cNvCxnSpPr/>
          <p:nvPr/>
        </p:nvCxnSpPr>
        <p:spPr>
          <a:xfrm rot="10800000">
            <a:off x="566094" y="571500"/>
            <a:ext cx="11059811" cy="0"/>
          </a:xfrm>
          <a:prstGeom prst="straightConnector1">
            <a:avLst/>
          </a:prstGeom>
          <a:noFill/>
          <a:ln cap="flat" cmpd="sng" w="9525">
            <a:solidFill>
              <a:schemeClr val="dk1"/>
            </a:solidFill>
            <a:prstDash val="solid"/>
            <a:miter lim="800000"/>
            <a:headEnd len="sm" w="sm" type="none"/>
            <a:tailEnd len="sm" w="sm" type="none"/>
          </a:ln>
        </p:spPr>
      </p:cxnSp>
      <p:cxnSp>
        <p:nvCxnSpPr>
          <p:cNvPr id="41" name="Google Shape;41;p4"/>
          <p:cNvCxnSpPr/>
          <p:nvPr/>
        </p:nvCxnSpPr>
        <p:spPr>
          <a:xfrm rot="10800000">
            <a:off x="577485" y="6283518"/>
            <a:ext cx="11059811" cy="0"/>
          </a:xfrm>
          <a:prstGeom prst="straightConnector1">
            <a:avLst/>
          </a:prstGeom>
          <a:noFill/>
          <a:ln cap="flat" cmpd="sng" w="9525">
            <a:solidFill>
              <a:schemeClr val="dk1"/>
            </a:solidFill>
            <a:prstDash val="solid"/>
            <a:miter lim="800000"/>
            <a:headEnd len="sm" w="sm" type="none"/>
            <a:tailEnd len="sm" w="sm" type="none"/>
          </a:ln>
        </p:spPr>
      </p:cxn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42" name="Shape 42"/>
        <p:cNvGrpSpPr/>
        <p:nvPr/>
      </p:nvGrpSpPr>
      <p:grpSpPr>
        <a:xfrm>
          <a:off x="0" y="0"/>
          <a:ext cx="0" cy="0"/>
          <a:chOff x="0" y="0"/>
          <a:chExt cx="0" cy="0"/>
        </a:xfrm>
      </p:grpSpPr>
      <p:sp>
        <p:nvSpPr>
          <p:cNvPr id="43" name="Google Shape;43;p5"/>
          <p:cNvSpPr txBox="1"/>
          <p:nvPr>
            <p:ph type="title"/>
          </p:nvPr>
        </p:nvSpPr>
        <p:spPr>
          <a:xfrm>
            <a:off x="571500" y="709684"/>
            <a:ext cx="11049000" cy="105716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4" name="Google Shape;44;p5"/>
          <p:cNvSpPr txBox="1"/>
          <p:nvPr>
            <p:ph idx="1" type="body"/>
          </p:nvPr>
        </p:nvSpPr>
        <p:spPr>
          <a:xfrm>
            <a:off x="579447" y="2074990"/>
            <a:ext cx="5181600" cy="4101972"/>
          </a:xfrm>
          <a:prstGeom prst="rect">
            <a:avLst/>
          </a:prstGeom>
          <a:noFill/>
          <a:ln>
            <a:noFill/>
          </a:ln>
        </p:spPr>
        <p:txBody>
          <a:bodyPr anchorCtr="0" anchor="t" bIns="45700" lIns="91425" spcFirstLastPara="1" rIns="91425" wrap="square" tIns="45700">
            <a:normAutofit/>
          </a:bodyPr>
          <a:lstStyle>
            <a:lvl1pPr indent="-320040" lvl="0" marL="457200" algn="l">
              <a:lnSpc>
                <a:spcPct val="120000"/>
              </a:lnSpc>
              <a:spcBef>
                <a:spcPts val="1000"/>
              </a:spcBef>
              <a:spcAft>
                <a:spcPts val="0"/>
              </a:spcAft>
              <a:buClr>
                <a:schemeClr val="dk1"/>
              </a:buClr>
              <a:buSzPts val="1440"/>
              <a:buChar char="•"/>
              <a:defRPr/>
            </a:lvl1pPr>
            <a:lvl2pPr indent="-320040" lvl="1" marL="914400" algn="l">
              <a:lnSpc>
                <a:spcPct val="120000"/>
              </a:lnSpc>
              <a:spcBef>
                <a:spcPts val="500"/>
              </a:spcBef>
              <a:spcAft>
                <a:spcPts val="0"/>
              </a:spcAft>
              <a:buClr>
                <a:schemeClr val="dk1"/>
              </a:buClr>
              <a:buSzPts val="1440"/>
              <a:buChar char="–"/>
              <a:defRPr/>
            </a:lvl2pPr>
            <a:lvl3pPr indent="-320039" lvl="2" marL="1371600" algn="l">
              <a:lnSpc>
                <a:spcPct val="120000"/>
              </a:lnSpc>
              <a:spcBef>
                <a:spcPts val="500"/>
              </a:spcBef>
              <a:spcAft>
                <a:spcPts val="0"/>
              </a:spcAft>
              <a:buClr>
                <a:schemeClr val="dk1"/>
              </a:buClr>
              <a:buSzPts val="1440"/>
              <a:buChar char="•"/>
              <a:defRPr/>
            </a:lvl3pPr>
            <a:lvl4pPr indent="-320039" lvl="3" marL="1828800" algn="l">
              <a:lnSpc>
                <a:spcPct val="120000"/>
              </a:lnSpc>
              <a:spcBef>
                <a:spcPts val="500"/>
              </a:spcBef>
              <a:spcAft>
                <a:spcPts val="0"/>
              </a:spcAft>
              <a:buClr>
                <a:schemeClr val="dk1"/>
              </a:buClr>
              <a:buSzPts val="1440"/>
              <a:buChar char="–"/>
              <a:defRPr/>
            </a:lvl4pPr>
            <a:lvl5pPr indent="-320039" lvl="4" marL="2286000" algn="l">
              <a:lnSpc>
                <a:spcPct val="120000"/>
              </a:lnSpc>
              <a:spcBef>
                <a:spcPts val="500"/>
              </a:spcBef>
              <a:spcAft>
                <a:spcPts val="0"/>
              </a:spcAft>
              <a:buClr>
                <a:schemeClr val="dk1"/>
              </a:buClr>
              <a:buSzPts val="144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5" name="Google Shape;45;p5"/>
          <p:cNvSpPr txBox="1"/>
          <p:nvPr>
            <p:ph idx="2" type="body"/>
          </p:nvPr>
        </p:nvSpPr>
        <p:spPr>
          <a:xfrm>
            <a:off x="6447082" y="2074990"/>
            <a:ext cx="5181600" cy="4101972"/>
          </a:xfrm>
          <a:prstGeom prst="rect">
            <a:avLst/>
          </a:prstGeom>
          <a:noFill/>
          <a:ln>
            <a:noFill/>
          </a:ln>
        </p:spPr>
        <p:txBody>
          <a:bodyPr anchorCtr="0" anchor="t" bIns="45700" lIns="91425" spcFirstLastPara="1" rIns="91425" wrap="square" tIns="45700">
            <a:normAutofit/>
          </a:bodyPr>
          <a:lstStyle>
            <a:lvl1pPr indent="-320040" lvl="0" marL="457200" algn="l">
              <a:lnSpc>
                <a:spcPct val="120000"/>
              </a:lnSpc>
              <a:spcBef>
                <a:spcPts val="1000"/>
              </a:spcBef>
              <a:spcAft>
                <a:spcPts val="0"/>
              </a:spcAft>
              <a:buClr>
                <a:schemeClr val="dk1"/>
              </a:buClr>
              <a:buSzPts val="1440"/>
              <a:buChar char="•"/>
              <a:defRPr/>
            </a:lvl1pPr>
            <a:lvl2pPr indent="-320040" lvl="1" marL="914400" algn="l">
              <a:lnSpc>
                <a:spcPct val="120000"/>
              </a:lnSpc>
              <a:spcBef>
                <a:spcPts val="500"/>
              </a:spcBef>
              <a:spcAft>
                <a:spcPts val="0"/>
              </a:spcAft>
              <a:buClr>
                <a:schemeClr val="dk1"/>
              </a:buClr>
              <a:buSzPts val="1440"/>
              <a:buChar char="–"/>
              <a:defRPr/>
            </a:lvl2pPr>
            <a:lvl3pPr indent="-320039" lvl="2" marL="1371600" algn="l">
              <a:lnSpc>
                <a:spcPct val="120000"/>
              </a:lnSpc>
              <a:spcBef>
                <a:spcPts val="500"/>
              </a:spcBef>
              <a:spcAft>
                <a:spcPts val="0"/>
              </a:spcAft>
              <a:buClr>
                <a:schemeClr val="dk1"/>
              </a:buClr>
              <a:buSzPts val="1440"/>
              <a:buChar char="•"/>
              <a:defRPr/>
            </a:lvl3pPr>
            <a:lvl4pPr indent="-320039" lvl="3" marL="1828800" algn="l">
              <a:lnSpc>
                <a:spcPct val="120000"/>
              </a:lnSpc>
              <a:spcBef>
                <a:spcPts val="500"/>
              </a:spcBef>
              <a:spcAft>
                <a:spcPts val="0"/>
              </a:spcAft>
              <a:buClr>
                <a:schemeClr val="dk1"/>
              </a:buClr>
              <a:buSzPts val="1440"/>
              <a:buChar char="–"/>
              <a:defRPr/>
            </a:lvl4pPr>
            <a:lvl5pPr indent="-320039" lvl="4" marL="2286000" algn="l">
              <a:lnSpc>
                <a:spcPct val="120000"/>
              </a:lnSpc>
              <a:spcBef>
                <a:spcPts val="500"/>
              </a:spcBef>
              <a:spcAft>
                <a:spcPts val="0"/>
              </a:spcAft>
              <a:buClr>
                <a:schemeClr val="dk1"/>
              </a:buClr>
              <a:buSzPts val="144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6" name="Google Shape;46;p5"/>
          <p:cNvSpPr txBox="1"/>
          <p:nvPr>
            <p:ph idx="10" type="dt"/>
          </p:nvPr>
        </p:nvSpPr>
        <p:spPr>
          <a:xfrm>
            <a:off x="8036732" y="6397103"/>
            <a:ext cx="3091928"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5"/>
          <p:cNvSpPr txBox="1"/>
          <p:nvPr>
            <p:ph idx="11" type="ftr"/>
          </p:nvPr>
        </p:nvSpPr>
        <p:spPr>
          <a:xfrm>
            <a:off x="475782" y="6397103"/>
            <a:ext cx="41148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5"/>
          <p:cNvSpPr txBox="1"/>
          <p:nvPr>
            <p:ph idx="12" type="sldNum"/>
          </p:nvPr>
        </p:nvSpPr>
        <p:spPr>
          <a:xfrm>
            <a:off x="11024553" y="6397103"/>
            <a:ext cx="70077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cxnSp>
        <p:nvCxnSpPr>
          <p:cNvPr id="49" name="Google Shape;49;p5"/>
          <p:cNvCxnSpPr/>
          <p:nvPr/>
        </p:nvCxnSpPr>
        <p:spPr>
          <a:xfrm rot="10800000">
            <a:off x="6101405" y="1883336"/>
            <a:ext cx="0" cy="4399659"/>
          </a:xfrm>
          <a:prstGeom prst="straightConnector1">
            <a:avLst/>
          </a:prstGeom>
          <a:noFill/>
          <a:ln cap="flat" cmpd="sng" w="9525">
            <a:solidFill>
              <a:schemeClr val="dk1"/>
            </a:solidFill>
            <a:prstDash val="solid"/>
            <a:miter lim="800000"/>
            <a:headEnd len="sm" w="sm" type="none"/>
            <a:tailEnd len="sm" w="sm" type="none"/>
          </a:ln>
        </p:spPr>
      </p:cxn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50" name="Shape 50"/>
        <p:cNvGrpSpPr/>
        <p:nvPr/>
      </p:nvGrpSpPr>
      <p:grpSpPr>
        <a:xfrm>
          <a:off x="0" y="0"/>
          <a:ext cx="0" cy="0"/>
          <a:chOff x="0" y="0"/>
          <a:chExt cx="0" cy="0"/>
        </a:xfrm>
      </p:grpSpPr>
      <p:sp>
        <p:nvSpPr>
          <p:cNvPr id="51" name="Google Shape;51;p6"/>
          <p:cNvSpPr txBox="1"/>
          <p:nvPr>
            <p:ph type="title"/>
          </p:nvPr>
        </p:nvSpPr>
        <p:spPr>
          <a:xfrm>
            <a:off x="583469" y="699118"/>
            <a:ext cx="11025062" cy="1063601"/>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2" name="Google Shape;52;p6"/>
          <p:cNvSpPr txBox="1"/>
          <p:nvPr>
            <p:ph idx="1" type="body"/>
          </p:nvPr>
        </p:nvSpPr>
        <p:spPr>
          <a:xfrm>
            <a:off x="583468" y="2022883"/>
            <a:ext cx="5230469" cy="564079"/>
          </a:xfrm>
          <a:prstGeom prst="rect">
            <a:avLst/>
          </a:prstGeom>
          <a:noFill/>
          <a:ln>
            <a:noFill/>
          </a:ln>
        </p:spPr>
        <p:txBody>
          <a:bodyPr anchorCtr="0" anchor="ctr" bIns="45700" lIns="91425" spcFirstLastPara="1" rIns="91425" wrap="square" tIns="45700">
            <a:normAutofit/>
          </a:bodyPr>
          <a:lstStyle>
            <a:lvl1pPr indent="-228600" lvl="0" marL="457200" algn="l">
              <a:lnSpc>
                <a:spcPct val="120000"/>
              </a:lnSpc>
              <a:spcBef>
                <a:spcPts val="1000"/>
              </a:spcBef>
              <a:spcAft>
                <a:spcPts val="0"/>
              </a:spcAft>
              <a:buClr>
                <a:schemeClr val="dk1"/>
              </a:buClr>
              <a:buSzPts val="1280"/>
              <a:buNone/>
              <a:defRPr b="1" sz="1600" cap="none"/>
            </a:lvl1pPr>
            <a:lvl2pPr indent="-228600" lvl="1" marL="914400" algn="l">
              <a:lnSpc>
                <a:spcPct val="120000"/>
              </a:lnSpc>
              <a:spcBef>
                <a:spcPts val="500"/>
              </a:spcBef>
              <a:spcAft>
                <a:spcPts val="0"/>
              </a:spcAft>
              <a:buClr>
                <a:schemeClr val="dk1"/>
              </a:buClr>
              <a:buSzPts val="1600"/>
              <a:buNone/>
              <a:defRPr b="1" sz="2000"/>
            </a:lvl2pPr>
            <a:lvl3pPr indent="-228600" lvl="2" marL="1371600" algn="l">
              <a:lnSpc>
                <a:spcPct val="120000"/>
              </a:lnSpc>
              <a:spcBef>
                <a:spcPts val="500"/>
              </a:spcBef>
              <a:spcAft>
                <a:spcPts val="0"/>
              </a:spcAft>
              <a:buClr>
                <a:schemeClr val="dk1"/>
              </a:buClr>
              <a:buSzPts val="1440"/>
              <a:buNone/>
              <a:defRPr b="1" sz="1800"/>
            </a:lvl3pPr>
            <a:lvl4pPr indent="-228600" lvl="3" marL="1828800" algn="l">
              <a:lnSpc>
                <a:spcPct val="120000"/>
              </a:lnSpc>
              <a:spcBef>
                <a:spcPts val="500"/>
              </a:spcBef>
              <a:spcAft>
                <a:spcPts val="0"/>
              </a:spcAft>
              <a:buClr>
                <a:schemeClr val="dk1"/>
              </a:buClr>
              <a:buSzPts val="1280"/>
              <a:buNone/>
              <a:defRPr b="1" sz="1600"/>
            </a:lvl4pPr>
            <a:lvl5pPr indent="-228600" lvl="4" marL="2286000" algn="l">
              <a:lnSpc>
                <a:spcPct val="120000"/>
              </a:lnSpc>
              <a:spcBef>
                <a:spcPts val="500"/>
              </a:spcBef>
              <a:spcAft>
                <a:spcPts val="0"/>
              </a:spcAft>
              <a:buClr>
                <a:schemeClr val="dk1"/>
              </a:buClr>
              <a:buSzPts val="128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3" name="Google Shape;53;p6"/>
          <p:cNvSpPr txBox="1"/>
          <p:nvPr>
            <p:ph idx="2" type="body"/>
          </p:nvPr>
        </p:nvSpPr>
        <p:spPr>
          <a:xfrm>
            <a:off x="583469" y="2866031"/>
            <a:ext cx="5157787" cy="3227685"/>
          </a:xfrm>
          <a:prstGeom prst="rect">
            <a:avLst/>
          </a:prstGeom>
          <a:noFill/>
          <a:ln>
            <a:noFill/>
          </a:ln>
        </p:spPr>
        <p:txBody>
          <a:bodyPr anchorCtr="0" anchor="t" bIns="45700" lIns="91425" spcFirstLastPara="1" rIns="91425" wrap="square" tIns="45700">
            <a:normAutofit/>
          </a:bodyPr>
          <a:lstStyle>
            <a:lvl1pPr indent="-320040" lvl="0" marL="457200" algn="l">
              <a:lnSpc>
                <a:spcPct val="120000"/>
              </a:lnSpc>
              <a:spcBef>
                <a:spcPts val="1000"/>
              </a:spcBef>
              <a:spcAft>
                <a:spcPts val="0"/>
              </a:spcAft>
              <a:buClr>
                <a:schemeClr val="dk1"/>
              </a:buClr>
              <a:buSzPts val="1440"/>
              <a:buChar char="•"/>
              <a:defRPr/>
            </a:lvl1pPr>
            <a:lvl2pPr indent="-320040" lvl="1" marL="914400" algn="l">
              <a:lnSpc>
                <a:spcPct val="120000"/>
              </a:lnSpc>
              <a:spcBef>
                <a:spcPts val="500"/>
              </a:spcBef>
              <a:spcAft>
                <a:spcPts val="0"/>
              </a:spcAft>
              <a:buClr>
                <a:schemeClr val="dk1"/>
              </a:buClr>
              <a:buSzPts val="1440"/>
              <a:buChar char="–"/>
              <a:defRPr/>
            </a:lvl2pPr>
            <a:lvl3pPr indent="-320039" lvl="2" marL="1371600" algn="l">
              <a:lnSpc>
                <a:spcPct val="120000"/>
              </a:lnSpc>
              <a:spcBef>
                <a:spcPts val="500"/>
              </a:spcBef>
              <a:spcAft>
                <a:spcPts val="0"/>
              </a:spcAft>
              <a:buClr>
                <a:schemeClr val="dk1"/>
              </a:buClr>
              <a:buSzPts val="1440"/>
              <a:buChar char="•"/>
              <a:defRPr/>
            </a:lvl3pPr>
            <a:lvl4pPr indent="-320039" lvl="3" marL="1828800" algn="l">
              <a:lnSpc>
                <a:spcPct val="120000"/>
              </a:lnSpc>
              <a:spcBef>
                <a:spcPts val="500"/>
              </a:spcBef>
              <a:spcAft>
                <a:spcPts val="0"/>
              </a:spcAft>
              <a:buClr>
                <a:schemeClr val="dk1"/>
              </a:buClr>
              <a:buSzPts val="1440"/>
              <a:buChar char="–"/>
              <a:defRPr/>
            </a:lvl4pPr>
            <a:lvl5pPr indent="-320039" lvl="4" marL="2286000" algn="l">
              <a:lnSpc>
                <a:spcPct val="120000"/>
              </a:lnSpc>
              <a:spcBef>
                <a:spcPts val="500"/>
              </a:spcBef>
              <a:spcAft>
                <a:spcPts val="0"/>
              </a:spcAft>
              <a:buClr>
                <a:schemeClr val="dk1"/>
              </a:buClr>
              <a:buSzPts val="144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4" name="Google Shape;54;p6"/>
          <p:cNvSpPr txBox="1"/>
          <p:nvPr>
            <p:ph idx="3" type="body"/>
          </p:nvPr>
        </p:nvSpPr>
        <p:spPr>
          <a:xfrm>
            <a:off x="6441470" y="2022883"/>
            <a:ext cx="5183188" cy="564080"/>
          </a:xfrm>
          <a:prstGeom prst="rect">
            <a:avLst/>
          </a:prstGeom>
          <a:noFill/>
          <a:ln>
            <a:noFill/>
          </a:ln>
        </p:spPr>
        <p:txBody>
          <a:bodyPr anchorCtr="0" anchor="ctr" bIns="45700" lIns="91425" spcFirstLastPara="1" rIns="91425" wrap="square" tIns="45700">
            <a:normAutofit/>
          </a:bodyPr>
          <a:lstStyle>
            <a:lvl1pPr indent="-228600" lvl="0" marL="457200" algn="l">
              <a:lnSpc>
                <a:spcPct val="120000"/>
              </a:lnSpc>
              <a:spcBef>
                <a:spcPts val="1000"/>
              </a:spcBef>
              <a:spcAft>
                <a:spcPts val="0"/>
              </a:spcAft>
              <a:buClr>
                <a:schemeClr val="dk1"/>
              </a:buClr>
              <a:buSzPts val="1280"/>
              <a:buNone/>
              <a:defRPr b="1" sz="1600" cap="none"/>
            </a:lvl1pPr>
            <a:lvl2pPr indent="-228600" lvl="1" marL="914400" algn="l">
              <a:lnSpc>
                <a:spcPct val="120000"/>
              </a:lnSpc>
              <a:spcBef>
                <a:spcPts val="500"/>
              </a:spcBef>
              <a:spcAft>
                <a:spcPts val="0"/>
              </a:spcAft>
              <a:buClr>
                <a:schemeClr val="dk1"/>
              </a:buClr>
              <a:buSzPts val="1600"/>
              <a:buNone/>
              <a:defRPr b="1" sz="2000"/>
            </a:lvl2pPr>
            <a:lvl3pPr indent="-228600" lvl="2" marL="1371600" algn="l">
              <a:lnSpc>
                <a:spcPct val="120000"/>
              </a:lnSpc>
              <a:spcBef>
                <a:spcPts val="500"/>
              </a:spcBef>
              <a:spcAft>
                <a:spcPts val="0"/>
              </a:spcAft>
              <a:buClr>
                <a:schemeClr val="dk1"/>
              </a:buClr>
              <a:buSzPts val="1440"/>
              <a:buNone/>
              <a:defRPr b="1" sz="1800"/>
            </a:lvl3pPr>
            <a:lvl4pPr indent="-228600" lvl="3" marL="1828800" algn="l">
              <a:lnSpc>
                <a:spcPct val="120000"/>
              </a:lnSpc>
              <a:spcBef>
                <a:spcPts val="500"/>
              </a:spcBef>
              <a:spcAft>
                <a:spcPts val="0"/>
              </a:spcAft>
              <a:buClr>
                <a:schemeClr val="dk1"/>
              </a:buClr>
              <a:buSzPts val="1280"/>
              <a:buNone/>
              <a:defRPr b="1" sz="1600"/>
            </a:lvl4pPr>
            <a:lvl5pPr indent="-228600" lvl="4" marL="2286000" algn="l">
              <a:lnSpc>
                <a:spcPct val="120000"/>
              </a:lnSpc>
              <a:spcBef>
                <a:spcPts val="500"/>
              </a:spcBef>
              <a:spcAft>
                <a:spcPts val="0"/>
              </a:spcAft>
              <a:buClr>
                <a:schemeClr val="dk1"/>
              </a:buClr>
              <a:buSzPts val="128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5" name="Google Shape;55;p6"/>
          <p:cNvSpPr txBox="1"/>
          <p:nvPr>
            <p:ph idx="4" type="body"/>
          </p:nvPr>
        </p:nvSpPr>
        <p:spPr>
          <a:xfrm>
            <a:off x="6441470" y="2866031"/>
            <a:ext cx="5183188" cy="3227685"/>
          </a:xfrm>
          <a:prstGeom prst="rect">
            <a:avLst/>
          </a:prstGeom>
          <a:noFill/>
          <a:ln>
            <a:noFill/>
          </a:ln>
        </p:spPr>
        <p:txBody>
          <a:bodyPr anchorCtr="0" anchor="t" bIns="45700" lIns="91425" spcFirstLastPara="1" rIns="91425" wrap="square" tIns="45700">
            <a:normAutofit/>
          </a:bodyPr>
          <a:lstStyle>
            <a:lvl1pPr indent="-320040" lvl="0" marL="457200" algn="l">
              <a:lnSpc>
                <a:spcPct val="120000"/>
              </a:lnSpc>
              <a:spcBef>
                <a:spcPts val="1000"/>
              </a:spcBef>
              <a:spcAft>
                <a:spcPts val="0"/>
              </a:spcAft>
              <a:buClr>
                <a:schemeClr val="dk1"/>
              </a:buClr>
              <a:buSzPts val="1440"/>
              <a:buChar char="•"/>
              <a:defRPr/>
            </a:lvl1pPr>
            <a:lvl2pPr indent="-320040" lvl="1" marL="914400" algn="l">
              <a:lnSpc>
                <a:spcPct val="120000"/>
              </a:lnSpc>
              <a:spcBef>
                <a:spcPts val="500"/>
              </a:spcBef>
              <a:spcAft>
                <a:spcPts val="0"/>
              </a:spcAft>
              <a:buClr>
                <a:schemeClr val="dk1"/>
              </a:buClr>
              <a:buSzPts val="1440"/>
              <a:buChar char="–"/>
              <a:defRPr/>
            </a:lvl2pPr>
            <a:lvl3pPr indent="-320039" lvl="2" marL="1371600" algn="l">
              <a:lnSpc>
                <a:spcPct val="120000"/>
              </a:lnSpc>
              <a:spcBef>
                <a:spcPts val="500"/>
              </a:spcBef>
              <a:spcAft>
                <a:spcPts val="0"/>
              </a:spcAft>
              <a:buClr>
                <a:schemeClr val="dk1"/>
              </a:buClr>
              <a:buSzPts val="1440"/>
              <a:buChar char="•"/>
              <a:defRPr/>
            </a:lvl3pPr>
            <a:lvl4pPr indent="-320039" lvl="3" marL="1828800" algn="l">
              <a:lnSpc>
                <a:spcPct val="120000"/>
              </a:lnSpc>
              <a:spcBef>
                <a:spcPts val="500"/>
              </a:spcBef>
              <a:spcAft>
                <a:spcPts val="0"/>
              </a:spcAft>
              <a:buClr>
                <a:schemeClr val="dk1"/>
              </a:buClr>
              <a:buSzPts val="1440"/>
              <a:buChar char="–"/>
              <a:defRPr/>
            </a:lvl4pPr>
            <a:lvl5pPr indent="-320039" lvl="4" marL="2286000" algn="l">
              <a:lnSpc>
                <a:spcPct val="120000"/>
              </a:lnSpc>
              <a:spcBef>
                <a:spcPts val="500"/>
              </a:spcBef>
              <a:spcAft>
                <a:spcPts val="0"/>
              </a:spcAft>
              <a:buClr>
                <a:schemeClr val="dk1"/>
              </a:buClr>
              <a:buSzPts val="144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6" name="Google Shape;56;p6"/>
          <p:cNvSpPr txBox="1"/>
          <p:nvPr>
            <p:ph idx="10" type="dt"/>
          </p:nvPr>
        </p:nvSpPr>
        <p:spPr>
          <a:xfrm>
            <a:off x="8036732" y="6397103"/>
            <a:ext cx="3091928"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6"/>
          <p:cNvSpPr txBox="1"/>
          <p:nvPr>
            <p:ph idx="11" type="ftr"/>
          </p:nvPr>
        </p:nvSpPr>
        <p:spPr>
          <a:xfrm>
            <a:off x="475782" y="6397103"/>
            <a:ext cx="41148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8" name="Google Shape;58;p6"/>
          <p:cNvSpPr txBox="1"/>
          <p:nvPr>
            <p:ph idx="12" type="sldNum"/>
          </p:nvPr>
        </p:nvSpPr>
        <p:spPr>
          <a:xfrm>
            <a:off x="11024553" y="6397103"/>
            <a:ext cx="70077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cxnSp>
        <p:nvCxnSpPr>
          <p:cNvPr id="59" name="Google Shape;59;p6"/>
          <p:cNvCxnSpPr/>
          <p:nvPr/>
        </p:nvCxnSpPr>
        <p:spPr>
          <a:xfrm rot="10800000">
            <a:off x="6101405" y="1883336"/>
            <a:ext cx="0" cy="4399660"/>
          </a:xfrm>
          <a:prstGeom prst="straightConnector1">
            <a:avLst/>
          </a:prstGeom>
          <a:noFill/>
          <a:ln cap="flat" cmpd="sng" w="9525">
            <a:solidFill>
              <a:schemeClr val="dk1"/>
            </a:solidFill>
            <a:prstDash val="solid"/>
            <a:miter lim="800000"/>
            <a:headEnd len="sm" w="sm" type="none"/>
            <a:tailEnd len="sm" w="sm" type="none"/>
          </a:ln>
        </p:spPr>
      </p:cxnSp>
      <p:cxnSp>
        <p:nvCxnSpPr>
          <p:cNvPr id="60" name="Google Shape;60;p6"/>
          <p:cNvCxnSpPr/>
          <p:nvPr/>
        </p:nvCxnSpPr>
        <p:spPr>
          <a:xfrm rot="10800000">
            <a:off x="577485" y="2738598"/>
            <a:ext cx="11059811" cy="0"/>
          </a:xfrm>
          <a:prstGeom prst="straightConnector1">
            <a:avLst/>
          </a:prstGeom>
          <a:noFill/>
          <a:ln cap="flat" cmpd="sng" w="9525">
            <a:solidFill>
              <a:schemeClr val="dk1"/>
            </a:solidFill>
            <a:prstDash val="solid"/>
            <a:miter lim="800000"/>
            <a:headEnd len="sm" w="sm" type="none"/>
            <a:tailEnd len="sm" w="sm" type="none"/>
          </a:ln>
        </p:spPr>
      </p:cxn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showMasterSp="0" type="titleOnly">
  <p:cSld name="TITLE_ONLY">
    <p:spTree>
      <p:nvGrpSpPr>
        <p:cNvPr id="61" name="Shape 61"/>
        <p:cNvGrpSpPr/>
        <p:nvPr/>
      </p:nvGrpSpPr>
      <p:grpSpPr>
        <a:xfrm>
          <a:off x="0" y="0"/>
          <a:ext cx="0" cy="0"/>
          <a:chOff x="0" y="0"/>
          <a:chExt cx="0" cy="0"/>
        </a:xfrm>
      </p:grpSpPr>
      <p:sp>
        <p:nvSpPr>
          <p:cNvPr id="62" name="Google Shape;62;p7"/>
          <p:cNvSpPr txBox="1"/>
          <p:nvPr>
            <p:ph type="title"/>
          </p:nvPr>
        </p:nvSpPr>
        <p:spPr>
          <a:xfrm>
            <a:off x="571500" y="717452"/>
            <a:ext cx="11049000" cy="1161836"/>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 name="Google Shape;63;p7"/>
          <p:cNvSpPr txBox="1"/>
          <p:nvPr>
            <p:ph idx="10" type="dt"/>
          </p:nvPr>
        </p:nvSpPr>
        <p:spPr>
          <a:xfrm>
            <a:off x="8036732" y="6397103"/>
            <a:ext cx="3091928"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7"/>
          <p:cNvSpPr txBox="1"/>
          <p:nvPr>
            <p:ph idx="11" type="ftr"/>
          </p:nvPr>
        </p:nvSpPr>
        <p:spPr>
          <a:xfrm>
            <a:off x="475782" y="6397103"/>
            <a:ext cx="41148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5" name="Google Shape;65;p7"/>
          <p:cNvSpPr txBox="1"/>
          <p:nvPr>
            <p:ph idx="12" type="sldNum"/>
          </p:nvPr>
        </p:nvSpPr>
        <p:spPr>
          <a:xfrm>
            <a:off x="11024553" y="6397103"/>
            <a:ext cx="70077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cxnSp>
        <p:nvCxnSpPr>
          <p:cNvPr id="66" name="Google Shape;66;p7"/>
          <p:cNvCxnSpPr/>
          <p:nvPr/>
        </p:nvCxnSpPr>
        <p:spPr>
          <a:xfrm rot="10800000">
            <a:off x="577485" y="571500"/>
            <a:ext cx="11059811" cy="0"/>
          </a:xfrm>
          <a:prstGeom prst="straightConnector1">
            <a:avLst/>
          </a:prstGeom>
          <a:noFill/>
          <a:ln cap="flat" cmpd="sng" w="9525">
            <a:solidFill>
              <a:schemeClr val="dk1"/>
            </a:solidFill>
            <a:prstDash val="solid"/>
            <a:miter lim="800000"/>
            <a:headEnd len="sm" w="sm" type="none"/>
            <a:tailEnd len="sm" w="sm" type="none"/>
          </a:ln>
        </p:spPr>
      </p:cxnSp>
      <p:cxnSp>
        <p:nvCxnSpPr>
          <p:cNvPr id="67" name="Google Shape;67;p7"/>
          <p:cNvCxnSpPr/>
          <p:nvPr/>
        </p:nvCxnSpPr>
        <p:spPr>
          <a:xfrm rot="10800000">
            <a:off x="577485" y="6283518"/>
            <a:ext cx="11059811" cy="0"/>
          </a:xfrm>
          <a:prstGeom prst="straightConnector1">
            <a:avLst/>
          </a:prstGeom>
          <a:noFill/>
          <a:ln cap="flat" cmpd="sng" w="9525">
            <a:solidFill>
              <a:schemeClr val="dk1"/>
            </a:solidFill>
            <a:prstDash val="solid"/>
            <a:miter lim="800000"/>
            <a:headEnd len="sm" w="sm" type="none"/>
            <a:tailEnd len="sm" w="sm" type="none"/>
          </a:ln>
        </p:spPr>
      </p:cxn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showMasterSp="0" type="blank">
  <p:cSld name="BLANK">
    <p:spTree>
      <p:nvGrpSpPr>
        <p:cNvPr id="68" name="Shape 68"/>
        <p:cNvGrpSpPr/>
        <p:nvPr/>
      </p:nvGrpSpPr>
      <p:grpSpPr>
        <a:xfrm>
          <a:off x="0" y="0"/>
          <a:ext cx="0" cy="0"/>
          <a:chOff x="0" y="0"/>
          <a:chExt cx="0" cy="0"/>
        </a:xfrm>
      </p:grpSpPr>
      <p:sp>
        <p:nvSpPr>
          <p:cNvPr id="69" name="Google Shape;69;p8"/>
          <p:cNvSpPr txBox="1"/>
          <p:nvPr>
            <p:ph idx="10" type="dt"/>
          </p:nvPr>
        </p:nvSpPr>
        <p:spPr>
          <a:xfrm>
            <a:off x="8036732" y="6397103"/>
            <a:ext cx="3091928"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8"/>
          <p:cNvSpPr txBox="1"/>
          <p:nvPr>
            <p:ph idx="11" type="ftr"/>
          </p:nvPr>
        </p:nvSpPr>
        <p:spPr>
          <a:xfrm>
            <a:off x="475782" y="6397103"/>
            <a:ext cx="41148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8"/>
          <p:cNvSpPr txBox="1"/>
          <p:nvPr>
            <p:ph idx="12" type="sldNum"/>
          </p:nvPr>
        </p:nvSpPr>
        <p:spPr>
          <a:xfrm>
            <a:off x="11024553" y="6397103"/>
            <a:ext cx="70077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showMasterSp="0" type="objTx">
  <p:cSld name="OBJECT_WITH_CAPTION_TEXT">
    <p:spTree>
      <p:nvGrpSpPr>
        <p:cNvPr id="72" name="Shape 72"/>
        <p:cNvGrpSpPr/>
        <p:nvPr/>
      </p:nvGrpSpPr>
      <p:grpSpPr>
        <a:xfrm>
          <a:off x="0" y="0"/>
          <a:ext cx="0" cy="0"/>
          <a:chOff x="0" y="0"/>
          <a:chExt cx="0" cy="0"/>
        </a:xfrm>
      </p:grpSpPr>
      <p:sp>
        <p:nvSpPr>
          <p:cNvPr id="73" name="Google Shape;73;p9"/>
          <p:cNvSpPr txBox="1"/>
          <p:nvPr>
            <p:ph type="title"/>
          </p:nvPr>
        </p:nvSpPr>
        <p:spPr>
          <a:xfrm>
            <a:off x="572201" y="810344"/>
            <a:ext cx="3478084" cy="1408062"/>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chemeClr val="dk1"/>
              </a:buClr>
              <a:buSzPts val="3200"/>
              <a:buFont typeface="Batang"/>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4" name="Google Shape;74;p9"/>
          <p:cNvSpPr txBox="1"/>
          <p:nvPr>
            <p:ph idx="1" type="body"/>
          </p:nvPr>
        </p:nvSpPr>
        <p:spPr>
          <a:xfrm>
            <a:off x="4919809" y="931232"/>
            <a:ext cx="6700679" cy="5079369"/>
          </a:xfrm>
          <a:prstGeom prst="rect">
            <a:avLst/>
          </a:prstGeom>
          <a:noFill/>
          <a:ln>
            <a:noFill/>
          </a:ln>
        </p:spPr>
        <p:txBody>
          <a:bodyPr anchorCtr="0" anchor="t" bIns="45700" lIns="91425" spcFirstLastPara="1" rIns="91425" wrap="square" tIns="45700">
            <a:normAutofit/>
          </a:bodyPr>
          <a:lstStyle>
            <a:lvl1pPr indent="-391160" lvl="0" marL="457200" algn="l">
              <a:lnSpc>
                <a:spcPct val="120000"/>
              </a:lnSpc>
              <a:spcBef>
                <a:spcPts val="1000"/>
              </a:spcBef>
              <a:spcAft>
                <a:spcPts val="0"/>
              </a:spcAft>
              <a:buClr>
                <a:schemeClr val="dk1"/>
              </a:buClr>
              <a:buSzPts val="2560"/>
              <a:buChar char="•"/>
              <a:defRPr sz="3200"/>
            </a:lvl1pPr>
            <a:lvl2pPr indent="-370840" lvl="1" marL="914400" algn="l">
              <a:lnSpc>
                <a:spcPct val="120000"/>
              </a:lnSpc>
              <a:spcBef>
                <a:spcPts val="500"/>
              </a:spcBef>
              <a:spcAft>
                <a:spcPts val="0"/>
              </a:spcAft>
              <a:buClr>
                <a:schemeClr val="dk1"/>
              </a:buClr>
              <a:buSzPts val="2240"/>
              <a:buChar char="–"/>
              <a:defRPr sz="2800"/>
            </a:lvl2pPr>
            <a:lvl3pPr indent="-350519" lvl="2" marL="1371600" algn="l">
              <a:lnSpc>
                <a:spcPct val="120000"/>
              </a:lnSpc>
              <a:spcBef>
                <a:spcPts val="500"/>
              </a:spcBef>
              <a:spcAft>
                <a:spcPts val="0"/>
              </a:spcAft>
              <a:buClr>
                <a:schemeClr val="dk1"/>
              </a:buClr>
              <a:buSzPts val="1920"/>
              <a:buChar char="•"/>
              <a:defRPr sz="2400"/>
            </a:lvl3pPr>
            <a:lvl4pPr indent="-330200" lvl="3" marL="1828800" algn="l">
              <a:lnSpc>
                <a:spcPct val="120000"/>
              </a:lnSpc>
              <a:spcBef>
                <a:spcPts val="500"/>
              </a:spcBef>
              <a:spcAft>
                <a:spcPts val="0"/>
              </a:spcAft>
              <a:buClr>
                <a:schemeClr val="dk1"/>
              </a:buClr>
              <a:buSzPts val="1600"/>
              <a:buChar char="–"/>
              <a:defRPr sz="2000"/>
            </a:lvl4pPr>
            <a:lvl5pPr indent="-330200" lvl="4" marL="2286000" algn="l">
              <a:lnSpc>
                <a:spcPct val="120000"/>
              </a:lnSpc>
              <a:spcBef>
                <a:spcPts val="500"/>
              </a:spcBef>
              <a:spcAft>
                <a:spcPts val="0"/>
              </a:spcAft>
              <a:buClr>
                <a:schemeClr val="dk1"/>
              </a:buClr>
              <a:buSzPts val="16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75" name="Google Shape;75;p9"/>
          <p:cNvSpPr txBox="1"/>
          <p:nvPr>
            <p:ph idx="2" type="body"/>
          </p:nvPr>
        </p:nvSpPr>
        <p:spPr>
          <a:xfrm>
            <a:off x="571500" y="2578608"/>
            <a:ext cx="3478783" cy="3417244"/>
          </a:xfrm>
          <a:prstGeom prst="rect">
            <a:avLst/>
          </a:prstGeom>
          <a:noFill/>
          <a:ln>
            <a:noFill/>
          </a:ln>
        </p:spPr>
        <p:txBody>
          <a:bodyPr anchorCtr="0" anchor="t" bIns="45700" lIns="91425" spcFirstLastPara="1" rIns="91425" wrap="square" tIns="45700">
            <a:normAutofit/>
          </a:bodyPr>
          <a:lstStyle>
            <a:lvl1pPr indent="-228600" lvl="0" marL="457200" algn="l">
              <a:lnSpc>
                <a:spcPct val="120000"/>
              </a:lnSpc>
              <a:spcBef>
                <a:spcPts val="1000"/>
              </a:spcBef>
              <a:spcAft>
                <a:spcPts val="0"/>
              </a:spcAft>
              <a:buClr>
                <a:schemeClr val="dk1"/>
              </a:buClr>
              <a:buSzPts val="1280"/>
              <a:buNone/>
              <a:defRPr sz="1600"/>
            </a:lvl1pPr>
            <a:lvl2pPr indent="-228600" lvl="1" marL="914400" algn="l">
              <a:lnSpc>
                <a:spcPct val="120000"/>
              </a:lnSpc>
              <a:spcBef>
                <a:spcPts val="500"/>
              </a:spcBef>
              <a:spcAft>
                <a:spcPts val="0"/>
              </a:spcAft>
              <a:buClr>
                <a:schemeClr val="dk1"/>
              </a:buClr>
              <a:buSzPts val="1120"/>
              <a:buNone/>
              <a:defRPr sz="1400"/>
            </a:lvl2pPr>
            <a:lvl3pPr indent="-228600" lvl="2" marL="1371600" algn="l">
              <a:lnSpc>
                <a:spcPct val="120000"/>
              </a:lnSpc>
              <a:spcBef>
                <a:spcPts val="500"/>
              </a:spcBef>
              <a:spcAft>
                <a:spcPts val="0"/>
              </a:spcAft>
              <a:buClr>
                <a:schemeClr val="dk1"/>
              </a:buClr>
              <a:buSzPts val="960"/>
              <a:buNone/>
              <a:defRPr sz="1200"/>
            </a:lvl3pPr>
            <a:lvl4pPr indent="-228600" lvl="3" marL="1828800" algn="l">
              <a:lnSpc>
                <a:spcPct val="120000"/>
              </a:lnSpc>
              <a:spcBef>
                <a:spcPts val="500"/>
              </a:spcBef>
              <a:spcAft>
                <a:spcPts val="0"/>
              </a:spcAft>
              <a:buClr>
                <a:schemeClr val="dk1"/>
              </a:buClr>
              <a:buSzPts val="800"/>
              <a:buNone/>
              <a:defRPr sz="1000"/>
            </a:lvl4pPr>
            <a:lvl5pPr indent="-228600" lvl="4" marL="2286000" algn="l">
              <a:lnSpc>
                <a:spcPct val="120000"/>
              </a:lnSpc>
              <a:spcBef>
                <a:spcPts val="500"/>
              </a:spcBef>
              <a:spcAft>
                <a:spcPts val="0"/>
              </a:spcAft>
              <a:buClr>
                <a:schemeClr val="dk1"/>
              </a:buClr>
              <a:buSzPts val="8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76" name="Google Shape;76;p9"/>
          <p:cNvSpPr txBox="1"/>
          <p:nvPr>
            <p:ph idx="10" type="dt"/>
          </p:nvPr>
        </p:nvSpPr>
        <p:spPr>
          <a:xfrm>
            <a:off x="8036732" y="6397103"/>
            <a:ext cx="3091928"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9"/>
          <p:cNvSpPr txBox="1"/>
          <p:nvPr>
            <p:ph idx="11" type="ftr"/>
          </p:nvPr>
        </p:nvSpPr>
        <p:spPr>
          <a:xfrm>
            <a:off x="475782" y="6397103"/>
            <a:ext cx="41148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9"/>
          <p:cNvSpPr txBox="1"/>
          <p:nvPr>
            <p:ph idx="12" type="sldNum"/>
          </p:nvPr>
        </p:nvSpPr>
        <p:spPr>
          <a:xfrm>
            <a:off x="11024553" y="6397103"/>
            <a:ext cx="70077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cxnSp>
        <p:nvCxnSpPr>
          <p:cNvPr id="79" name="Google Shape;79;p9"/>
          <p:cNvCxnSpPr/>
          <p:nvPr/>
        </p:nvCxnSpPr>
        <p:spPr>
          <a:xfrm rot="10800000">
            <a:off x="571500" y="571500"/>
            <a:ext cx="11059811" cy="0"/>
          </a:xfrm>
          <a:prstGeom prst="straightConnector1">
            <a:avLst/>
          </a:prstGeom>
          <a:noFill/>
          <a:ln cap="flat" cmpd="sng" w="9525">
            <a:solidFill>
              <a:schemeClr val="dk1"/>
            </a:solidFill>
            <a:prstDash val="solid"/>
            <a:miter lim="800000"/>
            <a:headEnd len="sm" w="sm" type="none"/>
            <a:tailEnd len="sm" w="sm" type="none"/>
          </a:ln>
        </p:spPr>
      </p:cxnSp>
      <p:cxnSp>
        <p:nvCxnSpPr>
          <p:cNvPr id="80" name="Google Shape;80;p9"/>
          <p:cNvCxnSpPr/>
          <p:nvPr/>
        </p:nvCxnSpPr>
        <p:spPr>
          <a:xfrm rot="10800000">
            <a:off x="4419601" y="571500"/>
            <a:ext cx="0" cy="5715000"/>
          </a:xfrm>
          <a:prstGeom prst="straightConnector1">
            <a:avLst/>
          </a:prstGeom>
          <a:noFill/>
          <a:ln cap="flat" cmpd="sng" w="9525">
            <a:solidFill>
              <a:schemeClr val="dk1"/>
            </a:solidFill>
            <a:prstDash val="solid"/>
            <a:miter lim="800000"/>
            <a:headEnd len="sm" w="sm" type="none"/>
            <a:tailEnd len="sm" w="sm" type="none"/>
          </a:ln>
        </p:spPr>
      </p:cxnSp>
      <p:cxnSp>
        <p:nvCxnSpPr>
          <p:cNvPr id="81" name="Google Shape;81;p9"/>
          <p:cNvCxnSpPr/>
          <p:nvPr/>
        </p:nvCxnSpPr>
        <p:spPr>
          <a:xfrm rot="10800000">
            <a:off x="571501" y="2406845"/>
            <a:ext cx="3848100" cy="0"/>
          </a:xfrm>
          <a:prstGeom prst="straightConnector1">
            <a:avLst/>
          </a:prstGeom>
          <a:noFill/>
          <a:ln cap="flat" cmpd="sng" w="9525">
            <a:solidFill>
              <a:schemeClr val="dk1"/>
            </a:solidFill>
            <a:prstDash val="solid"/>
            <a:miter lim="800000"/>
            <a:headEnd len="sm" w="sm" type="none"/>
            <a:tailEnd len="sm" w="sm" type="none"/>
          </a:ln>
        </p:spPr>
      </p:cxnSp>
      <p:cxnSp>
        <p:nvCxnSpPr>
          <p:cNvPr id="82" name="Google Shape;82;p9"/>
          <p:cNvCxnSpPr/>
          <p:nvPr/>
        </p:nvCxnSpPr>
        <p:spPr>
          <a:xfrm rot="10800000">
            <a:off x="577485" y="6283518"/>
            <a:ext cx="11059811" cy="0"/>
          </a:xfrm>
          <a:prstGeom prst="straightConnector1">
            <a:avLst/>
          </a:prstGeom>
          <a:noFill/>
          <a:ln cap="flat" cmpd="sng" w="9525">
            <a:solidFill>
              <a:schemeClr val="dk1"/>
            </a:solidFill>
            <a:prstDash val="solid"/>
            <a:miter lim="800000"/>
            <a:headEnd len="sm" w="sm" type="none"/>
            <a:tailEnd len="sm" w="sm" type="none"/>
          </a:ln>
        </p:spPr>
      </p:cxn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showMasterSp="0" type="picTx">
  <p:cSld name="PICTURE_WITH_CAPTION_TEXT">
    <p:spTree>
      <p:nvGrpSpPr>
        <p:cNvPr id="83" name="Shape 83"/>
        <p:cNvGrpSpPr/>
        <p:nvPr/>
      </p:nvGrpSpPr>
      <p:grpSpPr>
        <a:xfrm>
          <a:off x="0" y="0"/>
          <a:ext cx="0" cy="0"/>
          <a:chOff x="0" y="0"/>
          <a:chExt cx="0" cy="0"/>
        </a:xfrm>
      </p:grpSpPr>
      <p:sp>
        <p:nvSpPr>
          <p:cNvPr id="84" name="Google Shape;84;p10"/>
          <p:cNvSpPr txBox="1"/>
          <p:nvPr>
            <p:ph type="title"/>
          </p:nvPr>
        </p:nvSpPr>
        <p:spPr>
          <a:xfrm>
            <a:off x="571499" y="802204"/>
            <a:ext cx="3478787" cy="1408062"/>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chemeClr val="dk1"/>
              </a:buClr>
              <a:buSzPts val="3200"/>
              <a:buFont typeface="Batang"/>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5" name="Google Shape;85;p10"/>
          <p:cNvSpPr/>
          <p:nvPr>
            <p:ph idx="2" type="pic"/>
          </p:nvPr>
        </p:nvSpPr>
        <p:spPr>
          <a:xfrm>
            <a:off x="4723467" y="847384"/>
            <a:ext cx="6907844" cy="5216813"/>
          </a:xfrm>
          <a:prstGeom prst="rect">
            <a:avLst/>
          </a:prstGeom>
          <a:noFill/>
          <a:ln>
            <a:noFill/>
          </a:ln>
        </p:spPr>
      </p:sp>
      <p:sp>
        <p:nvSpPr>
          <p:cNvPr id="86" name="Google Shape;86;p10"/>
          <p:cNvSpPr txBox="1"/>
          <p:nvPr>
            <p:ph idx="1" type="body"/>
          </p:nvPr>
        </p:nvSpPr>
        <p:spPr>
          <a:xfrm>
            <a:off x="571498" y="2574906"/>
            <a:ext cx="3478787" cy="3435710"/>
          </a:xfrm>
          <a:prstGeom prst="rect">
            <a:avLst/>
          </a:prstGeom>
          <a:noFill/>
          <a:ln>
            <a:noFill/>
          </a:ln>
        </p:spPr>
        <p:txBody>
          <a:bodyPr anchorCtr="0" anchor="t" bIns="45700" lIns="91425" spcFirstLastPara="1" rIns="91425" wrap="square" tIns="45700">
            <a:normAutofit/>
          </a:bodyPr>
          <a:lstStyle>
            <a:lvl1pPr indent="-228600" lvl="0" marL="457200" algn="l">
              <a:lnSpc>
                <a:spcPct val="120000"/>
              </a:lnSpc>
              <a:spcBef>
                <a:spcPts val="1000"/>
              </a:spcBef>
              <a:spcAft>
                <a:spcPts val="0"/>
              </a:spcAft>
              <a:buClr>
                <a:schemeClr val="dk1"/>
              </a:buClr>
              <a:buSzPts val="1280"/>
              <a:buNone/>
              <a:defRPr sz="1600"/>
            </a:lvl1pPr>
            <a:lvl2pPr indent="-228600" lvl="1" marL="914400" algn="l">
              <a:lnSpc>
                <a:spcPct val="120000"/>
              </a:lnSpc>
              <a:spcBef>
                <a:spcPts val="500"/>
              </a:spcBef>
              <a:spcAft>
                <a:spcPts val="0"/>
              </a:spcAft>
              <a:buClr>
                <a:schemeClr val="dk1"/>
              </a:buClr>
              <a:buSzPts val="1120"/>
              <a:buNone/>
              <a:defRPr sz="1400"/>
            </a:lvl2pPr>
            <a:lvl3pPr indent="-228600" lvl="2" marL="1371600" algn="l">
              <a:lnSpc>
                <a:spcPct val="120000"/>
              </a:lnSpc>
              <a:spcBef>
                <a:spcPts val="500"/>
              </a:spcBef>
              <a:spcAft>
                <a:spcPts val="0"/>
              </a:spcAft>
              <a:buClr>
                <a:schemeClr val="dk1"/>
              </a:buClr>
              <a:buSzPts val="960"/>
              <a:buNone/>
              <a:defRPr sz="1200"/>
            </a:lvl3pPr>
            <a:lvl4pPr indent="-228600" lvl="3" marL="1828800" algn="l">
              <a:lnSpc>
                <a:spcPct val="120000"/>
              </a:lnSpc>
              <a:spcBef>
                <a:spcPts val="500"/>
              </a:spcBef>
              <a:spcAft>
                <a:spcPts val="0"/>
              </a:spcAft>
              <a:buClr>
                <a:schemeClr val="dk1"/>
              </a:buClr>
              <a:buSzPts val="800"/>
              <a:buNone/>
              <a:defRPr sz="1000"/>
            </a:lvl4pPr>
            <a:lvl5pPr indent="-228600" lvl="4" marL="2286000" algn="l">
              <a:lnSpc>
                <a:spcPct val="120000"/>
              </a:lnSpc>
              <a:spcBef>
                <a:spcPts val="500"/>
              </a:spcBef>
              <a:spcAft>
                <a:spcPts val="0"/>
              </a:spcAft>
              <a:buClr>
                <a:schemeClr val="dk1"/>
              </a:buClr>
              <a:buSzPts val="8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87" name="Google Shape;87;p10"/>
          <p:cNvSpPr txBox="1"/>
          <p:nvPr>
            <p:ph idx="10" type="dt"/>
          </p:nvPr>
        </p:nvSpPr>
        <p:spPr>
          <a:xfrm>
            <a:off x="8036732" y="6397103"/>
            <a:ext cx="3091928"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8" name="Google Shape;88;p10"/>
          <p:cNvSpPr txBox="1"/>
          <p:nvPr>
            <p:ph idx="11" type="ftr"/>
          </p:nvPr>
        </p:nvSpPr>
        <p:spPr>
          <a:xfrm>
            <a:off x="475782" y="6397103"/>
            <a:ext cx="41148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9" name="Google Shape;89;p10"/>
          <p:cNvSpPr txBox="1"/>
          <p:nvPr>
            <p:ph idx="12" type="sldNum"/>
          </p:nvPr>
        </p:nvSpPr>
        <p:spPr>
          <a:xfrm>
            <a:off x="11024553" y="6397103"/>
            <a:ext cx="70077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cxnSp>
        <p:nvCxnSpPr>
          <p:cNvPr id="90" name="Google Shape;90;p10"/>
          <p:cNvCxnSpPr/>
          <p:nvPr/>
        </p:nvCxnSpPr>
        <p:spPr>
          <a:xfrm rot="10800000">
            <a:off x="571500" y="571500"/>
            <a:ext cx="11059811" cy="0"/>
          </a:xfrm>
          <a:prstGeom prst="straightConnector1">
            <a:avLst/>
          </a:prstGeom>
          <a:noFill/>
          <a:ln cap="flat" cmpd="sng" w="9525">
            <a:solidFill>
              <a:schemeClr val="dk1"/>
            </a:solidFill>
            <a:prstDash val="solid"/>
            <a:miter lim="800000"/>
            <a:headEnd len="sm" w="sm" type="none"/>
            <a:tailEnd len="sm" w="sm" type="none"/>
          </a:ln>
        </p:spPr>
      </p:cxnSp>
      <p:cxnSp>
        <p:nvCxnSpPr>
          <p:cNvPr id="91" name="Google Shape;91;p10"/>
          <p:cNvCxnSpPr/>
          <p:nvPr/>
        </p:nvCxnSpPr>
        <p:spPr>
          <a:xfrm rot="10800000">
            <a:off x="4419601" y="571500"/>
            <a:ext cx="0" cy="5715000"/>
          </a:xfrm>
          <a:prstGeom prst="straightConnector1">
            <a:avLst/>
          </a:prstGeom>
          <a:noFill/>
          <a:ln cap="flat" cmpd="sng" w="9525">
            <a:solidFill>
              <a:schemeClr val="dk1"/>
            </a:solidFill>
            <a:prstDash val="solid"/>
            <a:miter lim="800000"/>
            <a:headEnd len="sm" w="sm" type="none"/>
            <a:tailEnd len="sm" w="sm" type="none"/>
          </a:ln>
        </p:spPr>
      </p:cxnSp>
      <p:cxnSp>
        <p:nvCxnSpPr>
          <p:cNvPr id="92" name="Google Shape;92;p10"/>
          <p:cNvCxnSpPr/>
          <p:nvPr/>
        </p:nvCxnSpPr>
        <p:spPr>
          <a:xfrm rot="10800000">
            <a:off x="571501" y="2406845"/>
            <a:ext cx="3848100" cy="0"/>
          </a:xfrm>
          <a:prstGeom prst="straightConnector1">
            <a:avLst/>
          </a:prstGeom>
          <a:noFill/>
          <a:ln cap="flat" cmpd="sng" w="9525">
            <a:solidFill>
              <a:schemeClr val="dk1"/>
            </a:solidFill>
            <a:prstDash val="solid"/>
            <a:miter lim="800000"/>
            <a:headEnd len="sm" w="sm" type="none"/>
            <a:tailEnd len="sm" w="sm" type="none"/>
          </a:ln>
        </p:spPr>
      </p:cxnSp>
      <p:cxnSp>
        <p:nvCxnSpPr>
          <p:cNvPr id="93" name="Google Shape;93;p10"/>
          <p:cNvCxnSpPr/>
          <p:nvPr/>
        </p:nvCxnSpPr>
        <p:spPr>
          <a:xfrm rot="10800000">
            <a:off x="577485" y="6283518"/>
            <a:ext cx="11059811" cy="0"/>
          </a:xfrm>
          <a:prstGeom prst="straightConnector1">
            <a:avLst/>
          </a:prstGeom>
          <a:noFill/>
          <a:ln cap="flat" cmpd="sng" w="9525">
            <a:solidFill>
              <a:schemeClr val="dk1"/>
            </a:solidFill>
            <a:prstDash val="solid"/>
            <a:miter lim="800000"/>
            <a:headEnd len="sm" w="sm" type="none"/>
            <a:tailEnd len="sm" w="sm" type="none"/>
          </a:ln>
        </p:spPr>
      </p:cxn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94" name="Shape 94"/>
        <p:cNvGrpSpPr/>
        <p:nvPr/>
      </p:nvGrpSpPr>
      <p:grpSpPr>
        <a:xfrm>
          <a:off x="0" y="0"/>
          <a:ext cx="0" cy="0"/>
          <a:chOff x="0" y="0"/>
          <a:chExt cx="0" cy="0"/>
        </a:xfrm>
      </p:grpSpPr>
      <p:sp>
        <p:nvSpPr>
          <p:cNvPr id="95" name="Google Shape;95;p11"/>
          <p:cNvSpPr txBox="1"/>
          <p:nvPr>
            <p:ph type="title"/>
          </p:nvPr>
        </p:nvSpPr>
        <p:spPr>
          <a:xfrm>
            <a:off x="571500" y="689289"/>
            <a:ext cx="11049000" cy="1084101"/>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6" name="Google Shape;96;p11"/>
          <p:cNvSpPr txBox="1"/>
          <p:nvPr>
            <p:ph idx="1" type="body"/>
          </p:nvPr>
        </p:nvSpPr>
        <p:spPr>
          <a:xfrm rot="5400000">
            <a:off x="4166018" y="-1558156"/>
            <a:ext cx="3870773" cy="11059811"/>
          </a:xfrm>
          <a:prstGeom prst="rect">
            <a:avLst/>
          </a:prstGeom>
          <a:noFill/>
          <a:ln>
            <a:noFill/>
          </a:ln>
        </p:spPr>
        <p:txBody>
          <a:bodyPr anchorCtr="0" anchor="t" bIns="45700" lIns="91425" spcFirstLastPara="1" rIns="91425" wrap="square" tIns="45700">
            <a:normAutofit/>
          </a:bodyPr>
          <a:lstStyle>
            <a:lvl1pPr indent="-320040" lvl="0" marL="457200" algn="l">
              <a:lnSpc>
                <a:spcPct val="120000"/>
              </a:lnSpc>
              <a:spcBef>
                <a:spcPts val="1000"/>
              </a:spcBef>
              <a:spcAft>
                <a:spcPts val="0"/>
              </a:spcAft>
              <a:buClr>
                <a:schemeClr val="dk1"/>
              </a:buClr>
              <a:buSzPts val="1440"/>
              <a:buChar char="•"/>
              <a:defRPr/>
            </a:lvl1pPr>
            <a:lvl2pPr indent="-320040" lvl="1" marL="914400" algn="l">
              <a:lnSpc>
                <a:spcPct val="120000"/>
              </a:lnSpc>
              <a:spcBef>
                <a:spcPts val="500"/>
              </a:spcBef>
              <a:spcAft>
                <a:spcPts val="0"/>
              </a:spcAft>
              <a:buClr>
                <a:schemeClr val="dk1"/>
              </a:buClr>
              <a:buSzPts val="1440"/>
              <a:buChar char="–"/>
              <a:defRPr/>
            </a:lvl2pPr>
            <a:lvl3pPr indent="-320039" lvl="2" marL="1371600" algn="l">
              <a:lnSpc>
                <a:spcPct val="120000"/>
              </a:lnSpc>
              <a:spcBef>
                <a:spcPts val="500"/>
              </a:spcBef>
              <a:spcAft>
                <a:spcPts val="0"/>
              </a:spcAft>
              <a:buClr>
                <a:schemeClr val="dk1"/>
              </a:buClr>
              <a:buSzPts val="1440"/>
              <a:buChar char="•"/>
              <a:defRPr/>
            </a:lvl3pPr>
            <a:lvl4pPr indent="-320039" lvl="3" marL="1828800" algn="l">
              <a:lnSpc>
                <a:spcPct val="120000"/>
              </a:lnSpc>
              <a:spcBef>
                <a:spcPts val="500"/>
              </a:spcBef>
              <a:spcAft>
                <a:spcPts val="0"/>
              </a:spcAft>
              <a:buClr>
                <a:schemeClr val="dk1"/>
              </a:buClr>
              <a:buSzPts val="1440"/>
              <a:buChar char="–"/>
              <a:defRPr/>
            </a:lvl4pPr>
            <a:lvl5pPr indent="-320039" lvl="4" marL="2286000" algn="l">
              <a:lnSpc>
                <a:spcPct val="120000"/>
              </a:lnSpc>
              <a:spcBef>
                <a:spcPts val="500"/>
              </a:spcBef>
              <a:spcAft>
                <a:spcPts val="0"/>
              </a:spcAft>
              <a:buClr>
                <a:schemeClr val="dk1"/>
              </a:buClr>
              <a:buSzPts val="144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97" name="Google Shape;97;p11"/>
          <p:cNvSpPr txBox="1"/>
          <p:nvPr>
            <p:ph idx="10" type="dt"/>
          </p:nvPr>
        </p:nvSpPr>
        <p:spPr>
          <a:xfrm>
            <a:off x="8036732" y="6397103"/>
            <a:ext cx="3091928"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8" name="Google Shape;98;p11"/>
          <p:cNvSpPr txBox="1"/>
          <p:nvPr>
            <p:ph idx="11" type="ftr"/>
          </p:nvPr>
        </p:nvSpPr>
        <p:spPr>
          <a:xfrm>
            <a:off x="475782" y="6397103"/>
            <a:ext cx="41148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9" name="Google Shape;99;p11"/>
          <p:cNvSpPr txBox="1"/>
          <p:nvPr>
            <p:ph idx="12" type="sldNum"/>
          </p:nvPr>
        </p:nvSpPr>
        <p:spPr>
          <a:xfrm>
            <a:off x="11024553" y="6397103"/>
            <a:ext cx="70077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cxnSp>
        <p:nvCxnSpPr>
          <p:cNvPr id="100" name="Google Shape;100;p11"/>
          <p:cNvCxnSpPr/>
          <p:nvPr/>
        </p:nvCxnSpPr>
        <p:spPr>
          <a:xfrm rot="10800000">
            <a:off x="571500" y="1780979"/>
            <a:ext cx="11059811" cy="0"/>
          </a:xfrm>
          <a:prstGeom prst="straightConnector1">
            <a:avLst/>
          </a:prstGeom>
          <a:noFill/>
          <a:ln cap="flat" cmpd="sng" w="9525">
            <a:solidFill>
              <a:schemeClr val="dk1"/>
            </a:solidFill>
            <a:prstDash val="solid"/>
            <a:miter lim="800000"/>
            <a:headEnd len="sm" w="sm" type="none"/>
            <a:tailEnd len="sm" w="sm" type="none"/>
          </a:ln>
        </p:spPr>
      </p:cxn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showMasterSp="0" type="vertTitleAndTx">
  <p:cSld name="VERTICAL_TITLE_AND_VERTICAL_TEXT">
    <p:spTree>
      <p:nvGrpSpPr>
        <p:cNvPr id="101" name="Shape 101"/>
        <p:cNvGrpSpPr/>
        <p:nvPr/>
      </p:nvGrpSpPr>
      <p:grpSpPr>
        <a:xfrm>
          <a:off x="0" y="0"/>
          <a:ext cx="0" cy="0"/>
          <a:chOff x="0" y="0"/>
          <a:chExt cx="0" cy="0"/>
        </a:xfrm>
      </p:grpSpPr>
      <p:sp>
        <p:nvSpPr>
          <p:cNvPr id="102" name="Google Shape;102;p12"/>
          <p:cNvSpPr txBox="1"/>
          <p:nvPr>
            <p:ph type="title"/>
          </p:nvPr>
        </p:nvSpPr>
        <p:spPr>
          <a:xfrm rot="5400000">
            <a:off x="7778025" y="2197179"/>
            <a:ext cx="5283785" cy="2483929"/>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03" name="Google Shape;103;p12"/>
          <p:cNvSpPr txBox="1"/>
          <p:nvPr>
            <p:ph idx="1" type="body"/>
          </p:nvPr>
        </p:nvSpPr>
        <p:spPr>
          <a:xfrm rot="5400000">
            <a:off x="1974738" y="-611393"/>
            <a:ext cx="5283785" cy="8101072"/>
          </a:xfrm>
          <a:prstGeom prst="rect">
            <a:avLst/>
          </a:prstGeom>
          <a:noFill/>
          <a:ln>
            <a:noFill/>
          </a:ln>
        </p:spPr>
        <p:txBody>
          <a:bodyPr anchorCtr="0" anchor="t" bIns="45700" lIns="91425" spcFirstLastPara="1" rIns="91425" wrap="square" tIns="45700">
            <a:normAutofit/>
          </a:bodyPr>
          <a:lstStyle>
            <a:lvl1pPr indent="-320040" lvl="0" marL="457200" algn="l">
              <a:lnSpc>
                <a:spcPct val="120000"/>
              </a:lnSpc>
              <a:spcBef>
                <a:spcPts val="1000"/>
              </a:spcBef>
              <a:spcAft>
                <a:spcPts val="0"/>
              </a:spcAft>
              <a:buClr>
                <a:schemeClr val="dk1"/>
              </a:buClr>
              <a:buSzPts val="1440"/>
              <a:buChar char="•"/>
              <a:defRPr/>
            </a:lvl1pPr>
            <a:lvl2pPr indent="-320040" lvl="1" marL="914400" algn="l">
              <a:lnSpc>
                <a:spcPct val="120000"/>
              </a:lnSpc>
              <a:spcBef>
                <a:spcPts val="500"/>
              </a:spcBef>
              <a:spcAft>
                <a:spcPts val="0"/>
              </a:spcAft>
              <a:buClr>
                <a:schemeClr val="dk1"/>
              </a:buClr>
              <a:buSzPts val="1440"/>
              <a:buChar char="–"/>
              <a:defRPr/>
            </a:lvl2pPr>
            <a:lvl3pPr indent="-320039" lvl="2" marL="1371600" algn="l">
              <a:lnSpc>
                <a:spcPct val="120000"/>
              </a:lnSpc>
              <a:spcBef>
                <a:spcPts val="500"/>
              </a:spcBef>
              <a:spcAft>
                <a:spcPts val="0"/>
              </a:spcAft>
              <a:buClr>
                <a:schemeClr val="dk1"/>
              </a:buClr>
              <a:buSzPts val="1440"/>
              <a:buChar char="•"/>
              <a:defRPr/>
            </a:lvl3pPr>
            <a:lvl4pPr indent="-320039" lvl="3" marL="1828800" algn="l">
              <a:lnSpc>
                <a:spcPct val="120000"/>
              </a:lnSpc>
              <a:spcBef>
                <a:spcPts val="500"/>
              </a:spcBef>
              <a:spcAft>
                <a:spcPts val="0"/>
              </a:spcAft>
              <a:buClr>
                <a:schemeClr val="dk1"/>
              </a:buClr>
              <a:buSzPts val="1440"/>
              <a:buChar char="–"/>
              <a:defRPr/>
            </a:lvl4pPr>
            <a:lvl5pPr indent="-320039" lvl="4" marL="2286000" algn="l">
              <a:lnSpc>
                <a:spcPct val="120000"/>
              </a:lnSpc>
              <a:spcBef>
                <a:spcPts val="500"/>
              </a:spcBef>
              <a:spcAft>
                <a:spcPts val="0"/>
              </a:spcAft>
              <a:buClr>
                <a:schemeClr val="dk1"/>
              </a:buClr>
              <a:buSzPts val="144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04" name="Google Shape;104;p12"/>
          <p:cNvSpPr txBox="1"/>
          <p:nvPr>
            <p:ph idx="10" type="dt"/>
          </p:nvPr>
        </p:nvSpPr>
        <p:spPr>
          <a:xfrm>
            <a:off x="8036732" y="6397103"/>
            <a:ext cx="3091928"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5" name="Google Shape;105;p12"/>
          <p:cNvSpPr txBox="1"/>
          <p:nvPr>
            <p:ph idx="11" type="ftr"/>
          </p:nvPr>
        </p:nvSpPr>
        <p:spPr>
          <a:xfrm>
            <a:off x="475782" y="6397103"/>
            <a:ext cx="41148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6" name="Google Shape;106;p12"/>
          <p:cNvSpPr txBox="1"/>
          <p:nvPr>
            <p:ph idx="12" type="sldNum"/>
          </p:nvPr>
        </p:nvSpPr>
        <p:spPr>
          <a:xfrm>
            <a:off x="11024553" y="6397103"/>
            <a:ext cx="70077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cxnSp>
        <p:nvCxnSpPr>
          <p:cNvPr id="107" name="Google Shape;107;p12"/>
          <p:cNvCxnSpPr/>
          <p:nvPr/>
        </p:nvCxnSpPr>
        <p:spPr>
          <a:xfrm rot="10800000">
            <a:off x="566094" y="577110"/>
            <a:ext cx="11059811" cy="0"/>
          </a:xfrm>
          <a:prstGeom prst="straightConnector1">
            <a:avLst/>
          </a:prstGeom>
          <a:noFill/>
          <a:ln cap="flat" cmpd="sng" w="9525">
            <a:solidFill>
              <a:schemeClr val="dk1"/>
            </a:solidFill>
            <a:prstDash val="solid"/>
            <a:miter lim="800000"/>
            <a:headEnd len="sm" w="sm" type="none"/>
            <a:tailEnd len="sm" w="sm" type="none"/>
          </a:ln>
        </p:spPr>
      </p:cxnSp>
      <p:cxnSp>
        <p:nvCxnSpPr>
          <p:cNvPr id="108" name="Google Shape;108;p12"/>
          <p:cNvCxnSpPr/>
          <p:nvPr/>
        </p:nvCxnSpPr>
        <p:spPr>
          <a:xfrm rot="10800000">
            <a:off x="8875226" y="571500"/>
            <a:ext cx="0" cy="5711495"/>
          </a:xfrm>
          <a:prstGeom prst="straightConnector1">
            <a:avLst/>
          </a:prstGeom>
          <a:noFill/>
          <a:ln cap="flat" cmpd="sng" w="9525">
            <a:solidFill>
              <a:schemeClr val="dk1"/>
            </a:solidFill>
            <a:prstDash val="solid"/>
            <a:miter lim="800000"/>
            <a:headEnd len="sm" w="sm" type="none"/>
            <a:tailEnd len="sm" w="sm" type="none"/>
          </a:ln>
        </p:spPr>
      </p:cxnSp>
      <p:cxnSp>
        <p:nvCxnSpPr>
          <p:cNvPr id="109" name="Google Shape;109;p12"/>
          <p:cNvCxnSpPr/>
          <p:nvPr/>
        </p:nvCxnSpPr>
        <p:spPr>
          <a:xfrm rot="10800000">
            <a:off x="577485" y="6283518"/>
            <a:ext cx="11059811" cy="0"/>
          </a:xfrm>
          <a:prstGeom prst="straightConnector1">
            <a:avLst/>
          </a:prstGeom>
          <a:noFill/>
          <a:ln cap="flat" cmpd="sng" w="9525">
            <a:solidFill>
              <a:schemeClr val="dk1"/>
            </a:solidFill>
            <a:prstDash val="solid"/>
            <a:miter lim="800000"/>
            <a:headEnd len="sm" w="sm" type="none"/>
            <a:tailEnd len="sm" w="sm" type="none"/>
          </a:ln>
        </p:spPr>
      </p:cxn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9" name="Shape 9"/>
        <p:cNvGrpSpPr/>
        <p:nvPr/>
      </p:nvGrpSpPr>
      <p:grpSpPr>
        <a:xfrm>
          <a:off x="0" y="0"/>
          <a:ext cx="0" cy="0"/>
          <a:chOff x="0" y="0"/>
          <a:chExt cx="0" cy="0"/>
        </a:xfrm>
      </p:grpSpPr>
      <p:sp>
        <p:nvSpPr>
          <p:cNvPr id="10" name="Google Shape;10;p1"/>
          <p:cNvSpPr txBox="1"/>
          <p:nvPr>
            <p:ph type="title"/>
          </p:nvPr>
        </p:nvSpPr>
        <p:spPr>
          <a:xfrm>
            <a:off x="571500" y="689289"/>
            <a:ext cx="11049000" cy="1084101"/>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000"/>
              <a:buFont typeface="Batang"/>
              <a:buNone/>
              <a:defRPr b="0" i="0" sz="4000" u="none" cap="none" strike="noStrike">
                <a:solidFill>
                  <a:schemeClr val="dk1"/>
                </a:solidFill>
                <a:latin typeface="Batang"/>
                <a:ea typeface="Batang"/>
                <a:cs typeface="Batang"/>
                <a:sym typeface="Batang"/>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1"/>
          <p:cNvSpPr txBox="1"/>
          <p:nvPr>
            <p:ph idx="1" type="body"/>
          </p:nvPr>
        </p:nvSpPr>
        <p:spPr>
          <a:xfrm>
            <a:off x="571499" y="2075688"/>
            <a:ext cx="11059811" cy="3818082"/>
          </a:xfrm>
          <a:prstGeom prst="rect">
            <a:avLst/>
          </a:prstGeom>
          <a:noFill/>
          <a:ln>
            <a:noFill/>
          </a:ln>
        </p:spPr>
        <p:txBody>
          <a:bodyPr anchorCtr="0" anchor="t" bIns="45700" lIns="91425" spcFirstLastPara="1" rIns="91425" wrap="square" tIns="45700">
            <a:normAutofit/>
          </a:bodyPr>
          <a:lstStyle>
            <a:lvl1pPr indent="-330200" lvl="0" marL="457200" marR="0" rtl="0" algn="l">
              <a:lnSpc>
                <a:spcPct val="120000"/>
              </a:lnSpc>
              <a:spcBef>
                <a:spcPts val="1000"/>
              </a:spcBef>
              <a:spcAft>
                <a:spcPts val="0"/>
              </a:spcAft>
              <a:buClr>
                <a:schemeClr val="dk1"/>
              </a:buClr>
              <a:buSzPts val="1600"/>
              <a:buFont typeface="Arial"/>
              <a:buChar char="•"/>
              <a:defRPr b="0" i="0" sz="2000" u="none" cap="none" strike="noStrike">
                <a:solidFill>
                  <a:schemeClr val="dk1"/>
                </a:solidFill>
                <a:latin typeface="Avenir"/>
                <a:ea typeface="Avenir"/>
                <a:cs typeface="Avenir"/>
                <a:sym typeface="Avenir"/>
              </a:defRPr>
            </a:lvl1pPr>
            <a:lvl2pPr indent="-320040" lvl="1" marL="914400" marR="0" rtl="0" algn="l">
              <a:lnSpc>
                <a:spcPct val="120000"/>
              </a:lnSpc>
              <a:spcBef>
                <a:spcPts val="500"/>
              </a:spcBef>
              <a:spcAft>
                <a:spcPts val="0"/>
              </a:spcAft>
              <a:buClr>
                <a:schemeClr val="dk1"/>
              </a:buClr>
              <a:buSzPts val="1440"/>
              <a:buFont typeface="Avenir"/>
              <a:buChar char="–"/>
              <a:defRPr b="0" i="0" sz="1800" u="none" cap="none" strike="noStrike">
                <a:solidFill>
                  <a:schemeClr val="dk1"/>
                </a:solidFill>
                <a:latin typeface="Avenir"/>
                <a:ea typeface="Avenir"/>
                <a:cs typeface="Avenir"/>
                <a:sym typeface="Avenir"/>
              </a:defRPr>
            </a:lvl2pPr>
            <a:lvl3pPr indent="-309880" lvl="2" marL="1371600" marR="0" rtl="0" algn="l">
              <a:lnSpc>
                <a:spcPct val="120000"/>
              </a:lnSpc>
              <a:spcBef>
                <a:spcPts val="500"/>
              </a:spcBef>
              <a:spcAft>
                <a:spcPts val="0"/>
              </a:spcAft>
              <a:buClr>
                <a:schemeClr val="dk1"/>
              </a:buClr>
              <a:buSzPts val="1280"/>
              <a:buFont typeface="Arial"/>
              <a:buChar char="•"/>
              <a:defRPr b="0" i="0" sz="1600" u="none" cap="none" strike="noStrike">
                <a:solidFill>
                  <a:schemeClr val="dk1"/>
                </a:solidFill>
                <a:latin typeface="Avenir"/>
                <a:ea typeface="Avenir"/>
                <a:cs typeface="Avenir"/>
                <a:sym typeface="Avenir"/>
              </a:defRPr>
            </a:lvl3pPr>
            <a:lvl4pPr indent="-299719" lvl="3" marL="1828800" marR="0" rtl="0" algn="l">
              <a:lnSpc>
                <a:spcPct val="120000"/>
              </a:lnSpc>
              <a:spcBef>
                <a:spcPts val="500"/>
              </a:spcBef>
              <a:spcAft>
                <a:spcPts val="0"/>
              </a:spcAft>
              <a:buClr>
                <a:schemeClr val="dk1"/>
              </a:buClr>
              <a:buSzPts val="1120"/>
              <a:buFont typeface="Avenir"/>
              <a:buChar char="–"/>
              <a:defRPr b="0" i="0" sz="1400" u="none" cap="none" strike="noStrike">
                <a:solidFill>
                  <a:schemeClr val="dk1"/>
                </a:solidFill>
                <a:latin typeface="Avenir"/>
                <a:ea typeface="Avenir"/>
                <a:cs typeface="Avenir"/>
                <a:sym typeface="Avenir"/>
              </a:defRPr>
            </a:lvl4pPr>
            <a:lvl5pPr indent="-299720" lvl="4" marL="2286000" marR="0" rtl="0" algn="l">
              <a:lnSpc>
                <a:spcPct val="120000"/>
              </a:lnSpc>
              <a:spcBef>
                <a:spcPts val="500"/>
              </a:spcBef>
              <a:spcAft>
                <a:spcPts val="0"/>
              </a:spcAft>
              <a:buClr>
                <a:schemeClr val="dk1"/>
              </a:buClr>
              <a:buSzPts val="1120"/>
              <a:buFont typeface="Arial"/>
              <a:buChar char="•"/>
              <a:defRPr b="0" i="0" sz="1400" u="none" cap="none" strike="noStrike">
                <a:solidFill>
                  <a:schemeClr val="dk1"/>
                </a:solidFill>
                <a:latin typeface="Avenir"/>
                <a:ea typeface="Avenir"/>
                <a:cs typeface="Avenir"/>
                <a:sym typeface="Avenir"/>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venir"/>
                <a:ea typeface="Avenir"/>
                <a:cs typeface="Avenir"/>
                <a:sym typeface="Avenir"/>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venir"/>
                <a:ea typeface="Avenir"/>
                <a:cs typeface="Avenir"/>
                <a:sym typeface="Avenir"/>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venir"/>
                <a:ea typeface="Avenir"/>
                <a:cs typeface="Avenir"/>
                <a:sym typeface="Avenir"/>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venir"/>
                <a:ea typeface="Avenir"/>
                <a:cs typeface="Avenir"/>
                <a:sym typeface="Avenir"/>
              </a:defRPr>
            </a:lvl9pPr>
          </a:lstStyle>
          <a:p/>
        </p:txBody>
      </p:sp>
      <p:sp>
        <p:nvSpPr>
          <p:cNvPr id="12" name="Google Shape;12;p1"/>
          <p:cNvSpPr txBox="1"/>
          <p:nvPr>
            <p:ph idx="10" type="dt"/>
          </p:nvPr>
        </p:nvSpPr>
        <p:spPr>
          <a:xfrm>
            <a:off x="8036732" y="6397103"/>
            <a:ext cx="3091928" cy="365125"/>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800" u="none" cap="none" strike="noStrike">
                <a:solidFill>
                  <a:schemeClr val="dk1"/>
                </a:solidFill>
                <a:latin typeface="Avenir"/>
                <a:ea typeface="Avenir"/>
                <a:cs typeface="Avenir"/>
                <a:sym typeface="Avenir"/>
              </a:defRPr>
            </a:lvl1pPr>
            <a:lvl2pPr lvl="1"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2pPr>
            <a:lvl3pPr lvl="2"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3pPr>
            <a:lvl4pPr lvl="3"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4pPr>
            <a:lvl5pPr lvl="4"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5pPr>
            <a:lvl6pPr lvl="5"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6pPr>
            <a:lvl7pPr lvl="6"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7pPr>
            <a:lvl8pPr lvl="7"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8pPr>
            <a:lvl9pPr lvl="8"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9pPr>
          </a:lstStyle>
          <a:p/>
        </p:txBody>
      </p:sp>
      <p:sp>
        <p:nvSpPr>
          <p:cNvPr id="13" name="Google Shape;13;p1"/>
          <p:cNvSpPr txBox="1"/>
          <p:nvPr>
            <p:ph idx="11" type="ftr"/>
          </p:nvPr>
        </p:nvSpPr>
        <p:spPr>
          <a:xfrm>
            <a:off x="475782" y="6397103"/>
            <a:ext cx="41148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800" u="none" cap="none" strike="noStrike">
                <a:solidFill>
                  <a:schemeClr val="dk1"/>
                </a:solidFill>
                <a:latin typeface="Avenir"/>
                <a:ea typeface="Avenir"/>
                <a:cs typeface="Avenir"/>
                <a:sym typeface="Avenir"/>
              </a:defRPr>
            </a:lvl1pPr>
            <a:lvl2pPr lvl="1"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2pPr>
            <a:lvl3pPr lvl="2"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3pPr>
            <a:lvl4pPr lvl="3"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4pPr>
            <a:lvl5pPr lvl="4"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5pPr>
            <a:lvl6pPr lvl="5"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6pPr>
            <a:lvl7pPr lvl="6"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7pPr>
            <a:lvl8pPr lvl="7"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8pPr>
            <a:lvl9pPr lvl="8"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9pPr>
          </a:lstStyle>
          <a:p/>
        </p:txBody>
      </p:sp>
      <p:sp>
        <p:nvSpPr>
          <p:cNvPr id="14" name="Google Shape;14;p1"/>
          <p:cNvSpPr txBox="1"/>
          <p:nvPr>
            <p:ph idx="12" type="sldNum"/>
          </p:nvPr>
        </p:nvSpPr>
        <p:spPr>
          <a:xfrm>
            <a:off x="11024553" y="6397103"/>
            <a:ext cx="700775"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800" u="none" cap="none" strike="noStrike">
                <a:solidFill>
                  <a:schemeClr val="dk1"/>
                </a:solidFill>
                <a:latin typeface="Avenir"/>
                <a:ea typeface="Avenir"/>
                <a:cs typeface="Avenir"/>
                <a:sym typeface="Avenir"/>
              </a:defRPr>
            </a:lvl1pPr>
            <a:lvl2pPr indent="0" lvl="1" marL="0" marR="0" rtl="0" algn="r">
              <a:spcBef>
                <a:spcPts val="0"/>
              </a:spcBef>
              <a:buNone/>
              <a:defRPr b="0" i="0" sz="800" u="none" cap="none" strike="noStrike">
                <a:solidFill>
                  <a:schemeClr val="dk1"/>
                </a:solidFill>
                <a:latin typeface="Avenir"/>
                <a:ea typeface="Avenir"/>
                <a:cs typeface="Avenir"/>
                <a:sym typeface="Avenir"/>
              </a:defRPr>
            </a:lvl2pPr>
            <a:lvl3pPr indent="0" lvl="2" marL="0" marR="0" rtl="0" algn="r">
              <a:spcBef>
                <a:spcPts val="0"/>
              </a:spcBef>
              <a:buNone/>
              <a:defRPr b="0" i="0" sz="800" u="none" cap="none" strike="noStrike">
                <a:solidFill>
                  <a:schemeClr val="dk1"/>
                </a:solidFill>
                <a:latin typeface="Avenir"/>
                <a:ea typeface="Avenir"/>
                <a:cs typeface="Avenir"/>
                <a:sym typeface="Avenir"/>
              </a:defRPr>
            </a:lvl3pPr>
            <a:lvl4pPr indent="0" lvl="3" marL="0" marR="0" rtl="0" algn="r">
              <a:spcBef>
                <a:spcPts val="0"/>
              </a:spcBef>
              <a:buNone/>
              <a:defRPr b="0" i="0" sz="800" u="none" cap="none" strike="noStrike">
                <a:solidFill>
                  <a:schemeClr val="dk1"/>
                </a:solidFill>
                <a:latin typeface="Avenir"/>
                <a:ea typeface="Avenir"/>
                <a:cs typeface="Avenir"/>
                <a:sym typeface="Avenir"/>
              </a:defRPr>
            </a:lvl4pPr>
            <a:lvl5pPr indent="0" lvl="4" marL="0" marR="0" rtl="0" algn="r">
              <a:spcBef>
                <a:spcPts val="0"/>
              </a:spcBef>
              <a:buNone/>
              <a:defRPr b="0" i="0" sz="800" u="none" cap="none" strike="noStrike">
                <a:solidFill>
                  <a:schemeClr val="dk1"/>
                </a:solidFill>
                <a:latin typeface="Avenir"/>
                <a:ea typeface="Avenir"/>
                <a:cs typeface="Avenir"/>
                <a:sym typeface="Avenir"/>
              </a:defRPr>
            </a:lvl5pPr>
            <a:lvl6pPr indent="0" lvl="5" marL="0" marR="0" rtl="0" algn="r">
              <a:spcBef>
                <a:spcPts val="0"/>
              </a:spcBef>
              <a:buNone/>
              <a:defRPr b="0" i="0" sz="800" u="none" cap="none" strike="noStrike">
                <a:solidFill>
                  <a:schemeClr val="dk1"/>
                </a:solidFill>
                <a:latin typeface="Avenir"/>
                <a:ea typeface="Avenir"/>
                <a:cs typeface="Avenir"/>
                <a:sym typeface="Avenir"/>
              </a:defRPr>
            </a:lvl6pPr>
            <a:lvl7pPr indent="0" lvl="6" marL="0" marR="0" rtl="0" algn="r">
              <a:spcBef>
                <a:spcPts val="0"/>
              </a:spcBef>
              <a:buNone/>
              <a:defRPr b="0" i="0" sz="800" u="none" cap="none" strike="noStrike">
                <a:solidFill>
                  <a:schemeClr val="dk1"/>
                </a:solidFill>
                <a:latin typeface="Avenir"/>
                <a:ea typeface="Avenir"/>
                <a:cs typeface="Avenir"/>
                <a:sym typeface="Avenir"/>
              </a:defRPr>
            </a:lvl7pPr>
            <a:lvl8pPr indent="0" lvl="7" marL="0" marR="0" rtl="0" algn="r">
              <a:spcBef>
                <a:spcPts val="0"/>
              </a:spcBef>
              <a:buNone/>
              <a:defRPr b="0" i="0" sz="800" u="none" cap="none" strike="noStrike">
                <a:solidFill>
                  <a:schemeClr val="dk1"/>
                </a:solidFill>
                <a:latin typeface="Avenir"/>
                <a:ea typeface="Avenir"/>
                <a:cs typeface="Avenir"/>
                <a:sym typeface="Avenir"/>
              </a:defRPr>
            </a:lvl8pPr>
            <a:lvl9pPr indent="0" lvl="8" marL="0" marR="0" rtl="0" algn="r">
              <a:spcBef>
                <a:spcPts val="0"/>
              </a:spcBef>
              <a:buNone/>
              <a:defRPr b="0" i="0" sz="800" u="none" cap="none" strike="noStrike">
                <a:solidFill>
                  <a:schemeClr val="dk1"/>
                </a:solidFill>
                <a:latin typeface="Avenir"/>
                <a:ea typeface="Avenir"/>
                <a:cs typeface="Avenir"/>
                <a:sym typeface="Avenir"/>
              </a:defRPr>
            </a:lvl9pPr>
          </a:lstStyle>
          <a:p>
            <a:pPr indent="0" lvl="0" marL="0" rtl="0" algn="r">
              <a:spcBef>
                <a:spcPts val="0"/>
              </a:spcBef>
              <a:spcAft>
                <a:spcPts val="0"/>
              </a:spcAft>
              <a:buNone/>
            </a:pPr>
            <a:fld id="{00000000-1234-1234-1234-123412341234}" type="slidenum">
              <a:rPr lang="en-US"/>
              <a:t>‹#›</a:t>
            </a:fld>
            <a:endParaRPr/>
          </a:p>
        </p:txBody>
      </p:sp>
      <p:cxnSp>
        <p:nvCxnSpPr>
          <p:cNvPr id="15" name="Google Shape;15;p1"/>
          <p:cNvCxnSpPr/>
          <p:nvPr/>
        </p:nvCxnSpPr>
        <p:spPr>
          <a:xfrm rot="10800000">
            <a:off x="566094" y="6286347"/>
            <a:ext cx="11059811" cy="0"/>
          </a:xfrm>
          <a:prstGeom prst="straightConnector1">
            <a:avLst/>
          </a:prstGeom>
          <a:noFill/>
          <a:ln cap="flat" cmpd="sng" w="9525">
            <a:solidFill>
              <a:schemeClr val="dk1"/>
            </a:solidFill>
            <a:prstDash val="solid"/>
            <a:miter lim="800000"/>
            <a:headEnd len="sm" w="sm" type="none"/>
            <a:tailEnd len="sm" w="sm" type="none"/>
          </a:ln>
        </p:spPr>
      </p:cxnSp>
      <p:cxnSp>
        <p:nvCxnSpPr>
          <p:cNvPr id="16" name="Google Shape;16;p1"/>
          <p:cNvCxnSpPr/>
          <p:nvPr/>
        </p:nvCxnSpPr>
        <p:spPr>
          <a:xfrm rot="10800000">
            <a:off x="577485" y="1883336"/>
            <a:ext cx="11059811" cy="0"/>
          </a:xfrm>
          <a:prstGeom prst="straightConnector1">
            <a:avLst/>
          </a:prstGeom>
          <a:noFill/>
          <a:ln cap="flat" cmpd="sng" w="9525">
            <a:solidFill>
              <a:schemeClr val="dk1"/>
            </a:solidFill>
            <a:prstDash val="solid"/>
            <a:miter lim="800000"/>
            <a:headEnd len="sm" w="sm" type="none"/>
            <a:tailEnd len="sm" w="sm" type="none"/>
          </a:ln>
        </p:spPr>
      </p:cxnSp>
      <p:cxnSp>
        <p:nvCxnSpPr>
          <p:cNvPr id="17" name="Google Shape;17;p1"/>
          <p:cNvCxnSpPr/>
          <p:nvPr/>
        </p:nvCxnSpPr>
        <p:spPr>
          <a:xfrm rot="10800000">
            <a:off x="577485" y="571500"/>
            <a:ext cx="11059811" cy="0"/>
          </a:xfrm>
          <a:prstGeom prst="straightConnector1">
            <a:avLst/>
          </a:prstGeom>
          <a:noFill/>
          <a:ln cap="flat" cmpd="sng" w="9525">
            <a:solidFill>
              <a:schemeClr val="dk1"/>
            </a:solidFill>
            <a:prstDash val="solid"/>
            <a:miter lim="800000"/>
            <a:headEnd len="sm" w="sm" type="none"/>
            <a:tailEnd len="sm" w="sm" type="none"/>
          </a:ln>
        </p:spPr>
      </p:cxn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extLst>
    <p:ext uri="{27BBF7A9-308A-43DC-89C8-2F10F3537804}">
      <p15:sldGuideLst>
        <p15:guide id="1" orient="horz" pos="360">
          <p15:clr>
            <a:srgbClr val="F26B43"/>
          </p15:clr>
        </p15:guide>
        <p15:guide id="2" pos="696">
          <p15:clr>
            <a:srgbClr val="F26B43"/>
          </p15:clr>
        </p15:guide>
        <p15:guide id="3" pos="1392">
          <p15:clr>
            <a:srgbClr val="F26B43"/>
          </p15:clr>
        </p15:guide>
        <p15:guide id="4" pos="2784">
          <p15:clr>
            <a:srgbClr val="F26B43"/>
          </p15:clr>
        </p15:guide>
        <p15:guide id="5" pos="2088">
          <p15:clr>
            <a:srgbClr val="F26B43"/>
          </p15:clr>
        </p15:guide>
        <p15:guide id="6" pos="3480">
          <p15:clr>
            <a:srgbClr val="F26B43"/>
          </p15:clr>
        </p15:guide>
        <p15:guide id="7" pos="4176">
          <p15:clr>
            <a:srgbClr val="F26B43"/>
          </p15:clr>
        </p15:guide>
        <p15:guide id="8" pos="4872">
          <p15:clr>
            <a:srgbClr val="F26B43"/>
          </p15:clr>
        </p15:guide>
        <p15:guide id="9" pos="5592">
          <p15:clr>
            <a:srgbClr val="F26B43"/>
          </p15:clr>
        </p15:guide>
        <p15:guide id="10" pos="6288">
          <p15:clr>
            <a:srgbClr val="F26B43"/>
          </p15:clr>
        </p15:guide>
        <p15:guide id="11" pos="6984">
          <p15:clr>
            <a:srgbClr val="F26B43"/>
          </p15:clr>
        </p15:guide>
        <p15:guide id="12" pos="360">
          <p15:clr>
            <a:srgbClr val="F26B43"/>
          </p15:clr>
        </p15:guide>
        <p15:guide id="13" pos="7320">
          <p15:clr>
            <a:srgbClr val="F26B43"/>
          </p15:clr>
        </p15:guide>
        <p15:guide id="14" orient="horz" pos="396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8.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5.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4.png"/><Relationship Id="rId4" Type="http://schemas.openxmlformats.org/officeDocument/2006/relationships/image" Target="../media/image6.png"/><Relationship Id="rId10" Type="http://schemas.openxmlformats.org/officeDocument/2006/relationships/image" Target="../media/image3.png"/><Relationship Id="rId9" Type="http://schemas.openxmlformats.org/officeDocument/2006/relationships/image" Target="../media/image1.png"/><Relationship Id="rId5" Type="http://schemas.openxmlformats.org/officeDocument/2006/relationships/image" Target="../media/image2.png"/><Relationship Id="rId6" Type="http://schemas.openxmlformats.org/officeDocument/2006/relationships/image" Target="../media/image8.png"/><Relationship Id="rId7" Type="http://schemas.openxmlformats.org/officeDocument/2006/relationships/image" Target="../media/image4.png"/><Relationship Id="rId8" Type="http://schemas.openxmlformats.org/officeDocument/2006/relationships/image" Target="../media/image9.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23.jpg"/><Relationship Id="rId4" Type="http://schemas.openxmlformats.org/officeDocument/2006/relationships/image" Target="../media/image3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10.png"/><Relationship Id="rId4" Type="http://schemas.openxmlformats.org/officeDocument/2006/relationships/image" Target="../media/image11.png"/><Relationship Id="rId11" Type="http://schemas.openxmlformats.org/officeDocument/2006/relationships/image" Target="../media/image17.jpg"/><Relationship Id="rId10" Type="http://schemas.openxmlformats.org/officeDocument/2006/relationships/image" Target="../media/image21.png"/><Relationship Id="rId9" Type="http://schemas.openxmlformats.org/officeDocument/2006/relationships/image" Target="../media/image12.png"/><Relationship Id="rId5" Type="http://schemas.openxmlformats.org/officeDocument/2006/relationships/image" Target="../media/image19.png"/><Relationship Id="rId6" Type="http://schemas.openxmlformats.org/officeDocument/2006/relationships/image" Target="../media/image13.png"/><Relationship Id="rId7" Type="http://schemas.openxmlformats.org/officeDocument/2006/relationships/image" Target="../media/image7.png"/><Relationship Id="rId8" Type="http://schemas.openxmlformats.org/officeDocument/2006/relationships/image" Target="../media/image1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34.png"/><Relationship Id="rId4" Type="http://schemas.openxmlformats.org/officeDocument/2006/relationships/image" Target="../media/image22.png"/><Relationship Id="rId9" Type="http://schemas.openxmlformats.org/officeDocument/2006/relationships/image" Target="../media/image20.jpg"/><Relationship Id="rId5" Type="http://schemas.openxmlformats.org/officeDocument/2006/relationships/image" Target="../media/image31.png"/><Relationship Id="rId6" Type="http://schemas.openxmlformats.org/officeDocument/2006/relationships/image" Target="../media/image35.png"/><Relationship Id="rId7" Type="http://schemas.openxmlformats.org/officeDocument/2006/relationships/image" Target="../media/image16.png"/><Relationship Id="rId8" Type="http://schemas.openxmlformats.org/officeDocument/2006/relationships/image" Target="../media/image2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29.png"/><Relationship Id="rId4" Type="http://schemas.openxmlformats.org/officeDocument/2006/relationships/image" Target="../media/image24.png"/><Relationship Id="rId5" Type="http://schemas.openxmlformats.org/officeDocument/2006/relationships/image" Target="../media/image30.png"/><Relationship Id="rId6" Type="http://schemas.openxmlformats.org/officeDocument/2006/relationships/image" Target="../media/image26.png"/><Relationship Id="rId7" Type="http://schemas.openxmlformats.org/officeDocument/2006/relationships/image" Target="../media/image36.png"/><Relationship Id="rId8" Type="http://schemas.openxmlformats.org/officeDocument/2006/relationships/image" Target="../media/image3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1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28.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114" name="Shape 114"/>
        <p:cNvGrpSpPr/>
        <p:nvPr/>
      </p:nvGrpSpPr>
      <p:grpSpPr>
        <a:xfrm>
          <a:off x="0" y="0"/>
          <a:ext cx="0" cy="0"/>
          <a:chOff x="0" y="0"/>
          <a:chExt cx="0" cy="0"/>
        </a:xfrm>
      </p:grpSpPr>
      <p:sp>
        <p:nvSpPr>
          <p:cNvPr id="115" name="Google Shape;115;p13"/>
          <p:cNvSpPr/>
          <p:nvPr/>
        </p:nvSpPr>
        <p:spPr>
          <a:xfrm>
            <a:off x="-6782" y="0"/>
            <a:ext cx="12198783" cy="6858000"/>
          </a:xfrm>
          <a:prstGeom prst="rect">
            <a:avLst/>
          </a:prstGeom>
          <a:solidFill>
            <a:schemeClr val="l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venir"/>
              <a:ea typeface="Avenir"/>
              <a:cs typeface="Avenir"/>
              <a:sym typeface="Avenir"/>
            </a:endParaRPr>
          </a:p>
        </p:txBody>
      </p:sp>
      <p:sp>
        <p:nvSpPr>
          <p:cNvPr id="116" name="Google Shape;116;p13"/>
          <p:cNvSpPr txBox="1"/>
          <p:nvPr>
            <p:ph type="ctrTitle"/>
          </p:nvPr>
        </p:nvSpPr>
        <p:spPr>
          <a:xfrm>
            <a:off x="521208" y="877697"/>
            <a:ext cx="6057899" cy="5109445"/>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chemeClr val="dk1"/>
              </a:buClr>
              <a:buSzPts val="6000"/>
              <a:buFont typeface="Arial"/>
              <a:buNone/>
            </a:pPr>
            <a:r>
              <a:rPr lang="en-US" sz="6000">
                <a:latin typeface="Arial"/>
                <a:ea typeface="Arial"/>
                <a:cs typeface="Arial"/>
                <a:sym typeface="Arial"/>
              </a:rPr>
              <a:t>Staff Training on Housekeeping Services </a:t>
            </a:r>
            <a:endParaRPr/>
          </a:p>
        </p:txBody>
      </p:sp>
      <p:cxnSp>
        <p:nvCxnSpPr>
          <p:cNvPr id="117" name="Google Shape;117;p13"/>
          <p:cNvCxnSpPr/>
          <p:nvPr/>
        </p:nvCxnSpPr>
        <p:spPr>
          <a:xfrm rot="10800000">
            <a:off x="577175" y="571500"/>
            <a:ext cx="11054799" cy="0"/>
          </a:xfrm>
          <a:prstGeom prst="straightConnector1">
            <a:avLst/>
          </a:prstGeom>
          <a:noFill/>
          <a:ln cap="flat" cmpd="sng" w="9525">
            <a:solidFill>
              <a:schemeClr val="dk1"/>
            </a:solidFill>
            <a:prstDash val="solid"/>
            <a:miter lim="800000"/>
            <a:headEnd len="sm" w="sm" type="none"/>
            <a:tailEnd len="sm" w="sm" type="none"/>
          </a:ln>
        </p:spPr>
      </p:cxnSp>
      <p:cxnSp>
        <p:nvCxnSpPr>
          <p:cNvPr id="118" name="Google Shape;118;p13"/>
          <p:cNvCxnSpPr/>
          <p:nvPr/>
        </p:nvCxnSpPr>
        <p:spPr>
          <a:xfrm>
            <a:off x="7741024" y="571500"/>
            <a:ext cx="0" cy="5712529"/>
          </a:xfrm>
          <a:prstGeom prst="straightConnector1">
            <a:avLst/>
          </a:prstGeom>
          <a:noFill/>
          <a:ln cap="flat" cmpd="sng" w="9525">
            <a:solidFill>
              <a:schemeClr val="dk1"/>
            </a:solidFill>
            <a:prstDash val="solid"/>
            <a:miter lim="800000"/>
            <a:headEnd len="sm" w="sm" type="none"/>
            <a:tailEnd len="sm" w="sm" type="none"/>
          </a:ln>
        </p:spPr>
      </p:cxnSp>
      <p:cxnSp>
        <p:nvCxnSpPr>
          <p:cNvPr id="119" name="Google Shape;119;p13"/>
          <p:cNvCxnSpPr/>
          <p:nvPr/>
        </p:nvCxnSpPr>
        <p:spPr>
          <a:xfrm rot="10800000">
            <a:off x="7741024" y="1617420"/>
            <a:ext cx="3890945" cy="0"/>
          </a:xfrm>
          <a:prstGeom prst="straightConnector1">
            <a:avLst/>
          </a:prstGeom>
          <a:noFill/>
          <a:ln cap="flat" cmpd="sng" w="9525">
            <a:solidFill>
              <a:schemeClr val="dk1"/>
            </a:solidFill>
            <a:prstDash val="solid"/>
            <a:miter lim="800000"/>
            <a:headEnd len="sm" w="sm" type="none"/>
            <a:tailEnd len="sm" w="sm" type="none"/>
          </a:ln>
        </p:spPr>
      </p:cxnSp>
      <p:pic>
        <p:nvPicPr>
          <p:cNvPr id="120" name="Google Shape;120;p13"/>
          <p:cNvPicPr preferRelativeResize="0"/>
          <p:nvPr/>
        </p:nvPicPr>
        <p:blipFill rotWithShape="1">
          <a:blip r:embed="rId3">
            <a:alphaModFix/>
          </a:blip>
          <a:srcRect b="2" l="35349" r="14337" t="0"/>
          <a:stretch/>
        </p:blipFill>
        <p:spPr>
          <a:xfrm>
            <a:off x="8019223" y="1897074"/>
            <a:ext cx="3591547" cy="4104518"/>
          </a:xfrm>
          <a:prstGeom prst="rect">
            <a:avLst/>
          </a:prstGeom>
          <a:noFill/>
          <a:ln>
            <a:noFill/>
          </a:ln>
        </p:spPr>
      </p:pic>
      <p:cxnSp>
        <p:nvCxnSpPr>
          <p:cNvPr id="121" name="Google Shape;121;p13"/>
          <p:cNvCxnSpPr/>
          <p:nvPr/>
        </p:nvCxnSpPr>
        <p:spPr>
          <a:xfrm rot="10800000">
            <a:off x="577176" y="6286500"/>
            <a:ext cx="11043324" cy="0"/>
          </a:xfrm>
          <a:prstGeom prst="straightConnector1">
            <a:avLst/>
          </a:prstGeom>
          <a:noFill/>
          <a:ln cap="flat" cmpd="sng" w="9525">
            <a:solidFill>
              <a:schemeClr val="dk1"/>
            </a:solidFill>
            <a:prstDash val="solid"/>
            <a:miter lim="800000"/>
            <a:headEnd len="sm" w="sm" type="none"/>
            <a:tailEnd len="sm" w="sm" type="none"/>
          </a:ln>
        </p:spPr>
      </p:cxnSp>
      <p:sp>
        <p:nvSpPr>
          <p:cNvPr id="122" name="Google Shape;122;p13"/>
          <p:cNvSpPr txBox="1"/>
          <p:nvPr/>
        </p:nvSpPr>
        <p:spPr>
          <a:xfrm>
            <a:off x="246925" y="943900"/>
            <a:ext cx="7855200" cy="1662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US" sz="1900">
                <a:solidFill>
                  <a:schemeClr val="dk1"/>
                </a:solidFill>
                <a:highlight>
                  <a:srgbClr val="D9D9D9"/>
                </a:highlight>
              </a:rPr>
              <a:t>Student: Flor Yasmin Perez Paula</a:t>
            </a:r>
            <a:endParaRPr b="1" sz="1900">
              <a:solidFill>
                <a:schemeClr val="dk1"/>
              </a:solidFill>
              <a:highlight>
                <a:srgbClr val="D9D9D9"/>
              </a:highlight>
            </a:endParaRPr>
          </a:p>
          <a:p>
            <a:pPr indent="0" lvl="0" marL="0" rtl="0" algn="l">
              <a:spcBef>
                <a:spcPts val="0"/>
              </a:spcBef>
              <a:spcAft>
                <a:spcPts val="0"/>
              </a:spcAft>
              <a:buNone/>
            </a:pPr>
            <a:r>
              <a:rPr b="1" lang="en-US" sz="1900">
                <a:solidFill>
                  <a:schemeClr val="dk1"/>
                </a:solidFill>
                <a:highlight>
                  <a:srgbClr val="D9D9D9"/>
                </a:highlight>
              </a:rPr>
              <a:t>No: 2226712</a:t>
            </a:r>
            <a:endParaRPr b="1" sz="1900">
              <a:solidFill>
                <a:schemeClr val="dk1"/>
              </a:solidFill>
              <a:highlight>
                <a:srgbClr val="D9D9D9"/>
              </a:highlight>
            </a:endParaRPr>
          </a:p>
          <a:p>
            <a:pPr indent="0" lvl="0" marL="0" rtl="0" algn="l">
              <a:spcBef>
                <a:spcPts val="0"/>
              </a:spcBef>
              <a:spcAft>
                <a:spcPts val="0"/>
              </a:spcAft>
              <a:buNone/>
            </a:pPr>
            <a:r>
              <a:rPr b="1" lang="en-US" sz="1900">
                <a:solidFill>
                  <a:schemeClr val="dk1"/>
                </a:solidFill>
                <a:highlight>
                  <a:srgbClr val="D9D9D9"/>
                </a:highlight>
              </a:rPr>
              <a:t>Module: Operating Hotel Facilities (BMIH4006)</a:t>
            </a:r>
            <a:endParaRPr b="1" sz="1900">
              <a:solidFill>
                <a:schemeClr val="dk1"/>
              </a:solidFill>
              <a:highlight>
                <a:srgbClr val="D9D9D9"/>
              </a:highlight>
            </a:endParaRPr>
          </a:p>
          <a:p>
            <a:pPr indent="0" lvl="0" marL="0" rtl="0" algn="l">
              <a:spcBef>
                <a:spcPts val="0"/>
              </a:spcBef>
              <a:spcAft>
                <a:spcPts val="0"/>
              </a:spcAft>
              <a:buNone/>
            </a:pPr>
            <a:r>
              <a:rPr b="1" lang="en-US" sz="1900">
                <a:solidFill>
                  <a:schemeClr val="dk1"/>
                </a:solidFill>
                <a:highlight>
                  <a:srgbClr val="D9D9D9"/>
                </a:highlight>
              </a:rPr>
              <a:t>Lecturer: Scott James.</a:t>
            </a:r>
            <a:endParaRPr b="1" sz="1900">
              <a:solidFill>
                <a:schemeClr val="dk1"/>
              </a:solidFill>
              <a:highlight>
                <a:srgbClr val="D9D9D9"/>
              </a:highlight>
            </a:endParaRPr>
          </a:p>
          <a:p>
            <a:pPr indent="0" lvl="0" marL="0" rtl="0" algn="l">
              <a:spcBef>
                <a:spcPts val="0"/>
              </a:spcBef>
              <a:spcAft>
                <a:spcPts val="0"/>
              </a:spcAft>
              <a:buNone/>
            </a:pPr>
            <a:r>
              <a:t/>
            </a:r>
            <a:endParaRPr sz="2000">
              <a:solidFill>
                <a:schemeClr val="dk1"/>
              </a:solidFill>
              <a:latin typeface="Avenir"/>
              <a:ea typeface="Avenir"/>
              <a:cs typeface="Avenir"/>
              <a:sym typeface="Aveni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126" name="Shape 126"/>
        <p:cNvGrpSpPr/>
        <p:nvPr/>
      </p:nvGrpSpPr>
      <p:grpSpPr>
        <a:xfrm>
          <a:off x="0" y="0"/>
          <a:ext cx="0" cy="0"/>
          <a:chOff x="0" y="0"/>
          <a:chExt cx="0" cy="0"/>
        </a:xfrm>
      </p:grpSpPr>
      <p:sp>
        <p:nvSpPr>
          <p:cNvPr id="127" name="Google Shape;127;p14"/>
          <p:cNvSpPr/>
          <p:nvPr/>
        </p:nvSpPr>
        <p:spPr>
          <a:xfrm>
            <a:off x="1" y="0"/>
            <a:ext cx="12192000" cy="6858000"/>
          </a:xfrm>
          <a:prstGeom prst="rect">
            <a:avLst/>
          </a:prstGeom>
          <a:solidFill>
            <a:schemeClr val="l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venir"/>
              <a:ea typeface="Avenir"/>
              <a:cs typeface="Avenir"/>
              <a:sym typeface="Avenir"/>
            </a:endParaRPr>
          </a:p>
        </p:txBody>
      </p:sp>
      <p:sp>
        <p:nvSpPr>
          <p:cNvPr id="128" name="Google Shape;128;p14"/>
          <p:cNvSpPr txBox="1"/>
          <p:nvPr>
            <p:ph idx="4294967295" type="ctrTitle"/>
          </p:nvPr>
        </p:nvSpPr>
        <p:spPr>
          <a:xfrm>
            <a:off x="521208" y="822960"/>
            <a:ext cx="2483246" cy="5296270"/>
          </a:xfrm>
          <a:prstGeom prst="rect">
            <a:avLst/>
          </a:prstGeom>
          <a:noFill/>
          <a:ln>
            <a:noFill/>
          </a:ln>
        </p:spPr>
        <p:txBody>
          <a:bodyPr anchorCtr="0" anchor="t" bIns="45700" lIns="91425" spcFirstLastPara="1" rIns="91425" wrap="square" tIns="45700">
            <a:normAutofit/>
          </a:bodyPr>
          <a:lstStyle/>
          <a:p>
            <a:pPr indent="0" lvl="0" marL="0" marR="0" rtl="0" algn="l">
              <a:lnSpc>
                <a:spcPct val="90000"/>
              </a:lnSpc>
              <a:spcBef>
                <a:spcPts val="0"/>
              </a:spcBef>
              <a:spcAft>
                <a:spcPts val="0"/>
              </a:spcAft>
              <a:buClr>
                <a:schemeClr val="dk1"/>
              </a:buClr>
              <a:buSzPts val="4000"/>
              <a:buFont typeface="Arial"/>
              <a:buNone/>
            </a:pPr>
            <a:r>
              <a:rPr b="1" i="0" lang="en-US" sz="4000" u="none" cap="none" strike="noStrike">
                <a:solidFill>
                  <a:schemeClr val="dk1"/>
                </a:solidFill>
                <a:latin typeface="Arial"/>
                <a:ea typeface="Arial"/>
                <a:cs typeface="Arial"/>
                <a:sym typeface="Arial"/>
              </a:rPr>
              <a:t>Content</a:t>
            </a:r>
            <a:endParaRPr b="1" i="0" sz="4000" u="none" cap="none" strike="noStrike">
              <a:solidFill>
                <a:schemeClr val="dk1"/>
              </a:solidFill>
              <a:latin typeface="Arial"/>
              <a:ea typeface="Arial"/>
              <a:cs typeface="Arial"/>
              <a:sym typeface="Arial"/>
            </a:endParaRPr>
          </a:p>
        </p:txBody>
      </p:sp>
      <p:cxnSp>
        <p:nvCxnSpPr>
          <p:cNvPr id="129" name="Google Shape;129;p14"/>
          <p:cNvCxnSpPr/>
          <p:nvPr/>
        </p:nvCxnSpPr>
        <p:spPr>
          <a:xfrm rot="10800000">
            <a:off x="571501" y="6286500"/>
            <a:ext cx="11048999" cy="0"/>
          </a:xfrm>
          <a:prstGeom prst="straightConnector1">
            <a:avLst/>
          </a:prstGeom>
          <a:noFill/>
          <a:ln cap="flat" cmpd="sng" w="9525">
            <a:solidFill>
              <a:schemeClr val="dk1"/>
            </a:solidFill>
            <a:prstDash val="solid"/>
            <a:miter lim="800000"/>
            <a:headEnd len="sm" w="sm" type="none"/>
            <a:tailEnd len="sm" w="sm" type="none"/>
          </a:ln>
        </p:spPr>
      </p:cxnSp>
      <p:cxnSp>
        <p:nvCxnSpPr>
          <p:cNvPr id="130" name="Google Shape;130;p14"/>
          <p:cNvCxnSpPr/>
          <p:nvPr/>
        </p:nvCxnSpPr>
        <p:spPr>
          <a:xfrm>
            <a:off x="3314700" y="571500"/>
            <a:ext cx="0" cy="5715000"/>
          </a:xfrm>
          <a:prstGeom prst="straightConnector1">
            <a:avLst/>
          </a:prstGeom>
          <a:noFill/>
          <a:ln cap="flat" cmpd="sng" w="9525">
            <a:solidFill>
              <a:schemeClr val="dk1"/>
            </a:solidFill>
            <a:prstDash val="solid"/>
            <a:miter lim="800000"/>
            <a:headEnd len="sm" w="sm" type="none"/>
            <a:tailEnd len="sm" w="sm" type="none"/>
          </a:ln>
        </p:spPr>
      </p:cxnSp>
      <p:cxnSp>
        <p:nvCxnSpPr>
          <p:cNvPr id="131" name="Google Shape;131;p14"/>
          <p:cNvCxnSpPr/>
          <p:nvPr/>
        </p:nvCxnSpPr>
        <p:spPr>
          <a:xfrm rot="10800000">
            <a:off x="571501" y="571500"/>
            <a:ext cx="11048999" cy="0"/>
          </a:xfrm>
          <a:prstGeom prst="straightConnector1">
            <a:avLst/>
          </a:prstGeom>
          <a:noFill/>
          <a:ln cap="flat" cmpd="sng" w="9525">
            <a:solidFill>
              <a:schemeClr val="dk1"/>
            </a:solidFill>
            <a:prstDash val="solid"/>
            <a:miter lim="800000"/>
            <a:headEnd len="sm" w="sm" type="none"/>
            <a:tailEnd len="sm" w="sm" type="none"/>
          </a:ln>
        </p:spPr>
      </p:cxnSp>
      <p:grpSp>
        <p:nvGrpSpPr>
          <p:cNvPr id="132" name="Google Shape;132;p14"/>
          <p:cNvGrpSpPr/>
          <p:nvPr/>
        </p:nvGrpSpPr>
        <p:grpSpPr>
          <a:xfrm>
            <a:off x="3751189" y="1061686"/>
            <a:ext cx="7880423" cy="4762242"/>
            <a:chOff x="0" y="0"/>
            <a:chExt cx="7880423" cy="4762242"/>
          </a:xfrm>
        </p:grpSpPr>
        <p:cxnSp>
          <p:nvCxnSpPr>
            <p:cNvPr id="133" name="Google Shape;133;p14"/>
            <p:cNvCxnSpPr/>
            <p:nvPr/>
          </p:nvCxnSpPr>
          <p:spPr>
            <a:xfrm>
              <a:off x="0" y="0"/>
              <a:ext cx="7880423" cy="0"/>
            </a:xfrm>
            <a:prstGeom prst="straightConnector1">
              <a:avLst/>
            </a:prstGeom>
            <a:solidFill>
              <a:srgbClr val="2BB1BB"/>
            </a:solidFill>
            <a:ln cap="flat" cmpd="sng" w="12700">
              <a:solidFill>
                <a:srgbClr val="2BB1BB"/>
              </a:solidFill>
              <a:prstDash val="solid"/>
              <a:miter lim="800000"/>
              <a:headEnd len="sm" w="sm" type="none"/>
              <a:tailEnd len="sm" w="sm" type="none"/>
            </a:ln>
          </p:spPr>
        </p:cxnSp>
        <p:sp>
          <p:nvSpPr>
            <p:cNvPr id="134" name="Google Shape;134;p14"/>
            <p:cNvSpPr/>
            <p:nvPr/>
          </p:nvSpPr>
          <p:spPr>
            <a:xfrm>
              <a:off x="0" y="0"/>
              <a:ext cx="7880423" cy="59528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5" name="Google Shape;135;p14"/>
            <p:cNvSpPr txBox="1"/>
            <p:nvPr/>
          </p:nvSpPr>
          <p:spPr>
            <a:xfrm>
              <a:off x="0" y="0"/>
              <a:ext cx="7880423" cy="595280"/>
            </a:xfrm>
            <a:prstGeom prst="rect">
              <a:avLst/>
            </a:prstGeom>
            <a:noFill/>
            <a:ln>
              <a:noFill/>
            </a:ln>
          </p:spPr>
          <p:txBody>
            <a:bodyPr anchorCtr="0" anchor="t" bIns="102850" lIns="102850" spcFirstLastPara="1" rIns="102850" wrap="square" tIns="102850">
              <a:noAutofit/>
            </a:bodyPr>
            <a:lstStyle/>
            <a:p>
              <a:pPr indent="0" lvl="0" marL="0" marR="0" rtl="0" algn="l">
                <a:lnSpc>
                  <a:spcPct val="90000"/>
                </a:lnSpc>
                <a:spcBef>
                  <a:spcPts val="0"/>
                </a:spcBef>
                <a:spcAft>
                  <a:spcPts val="0"/>
                </a:spcAft>
                <a:buClr>
                  <a:schemeClr val="dk1"/>
                </a:buClr>
                <a:buSzPts val="2700"/>
                <a:buFont typeface="Arial"/>
                <a:buNone/>
              </a:pPr>
              <a:r>
                <a:rPr b="0" i="0" lang="en-US" sz="2700" u="none" cap="none" strike="noStrike">
                  <a:solidFill>
                    <a:schemeClr val="dk1"/>
                  </a:solidFill>
                  <a:latin typeface="Arial"/>
                  <a:ea typeface="Arial"/>
                  <a:cs typeface="Arial"/>
                  <a:sym typeface="Arial"/>
                </a:rPr>
                <a:t>Introduction </a:t>
              </a:r>
              <a:endParaRPr/>
            </a:p>
          </p:txBody>
        </p:sp>
        <p:cxnSp>
          <p:nvCxnSpPr>
            <p:cNvPr id="136" name="Google Shape;136;p14"/>
            <p:cNvCxnSpPr/>
            <p:nvPr/>
          </p:nvCxnSpPr>
          <p:spPr>
            <a:xfrm>
              <a:off x="0" y="595280"/>
              <a:ext cx="7880423" cy="0"/>
            </a:xfrm>
            <a:prstGeom prst="straightConnector1">
              <a:avLst/>
            </a:prstGeom>
            <a:solidFill>
              <a:srgbClr val="2EB7B9"/>
            </a:solidFill>
            <a:ln cap="flat" cmpd="sng" w="12700">
              <a:solidFill>
                <a:srgbClr val="2EB7B9"/>
              </a:solidFill>
              <a:prstDash val="solid"/>
              <a:miter lim="800000"/>
              <a:headEnd len="sm" w="sm" type="none"/>
              <a:tailEnd len="sm" w="sm" type="none"/>
            </a:ln>
          </p:spPr>
        </p:cxnSp>
        <p:sp>
          <p:nvSpPr>
            <p:cNvPr id="137" name="Google Shape;137;p14"/>
            <p:cNvSpPr/>
            <p:nvPr/>
          </p:nvSpPr>
          <p:spPr>
            <a:xfrm>
              <a:off x="0" y="595280"/>
              <a:ext cx="7880423" cy="59528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 name="Google Shape;138;p14"/>
            <p:cNvSpPr txBox="1"/>
            <p:nvPr/>
          </p:nvSpPr>
          <p:spPr>
            <a:xfrm>
              <a:off x="0" y="595280"/>
              <a:ext cx="7880423" cy="595280"/>
            </a:xfrm>
            <a:prstGeom prst="rect">
              <a:avLst/>
            </a:prstGeom>
            <a:noFill/>
            <a:ln>
              <a:noFill/>
            </a:ln>
          </p:spPr>
          <p:txBody>
            <a:bodyPr anchorCtr="0" anchor="t" bIns="102850" lIns="102850" spcFirstLastPara="1" rIns="102850" wrap="square" tIns="102850">
              <a:noAutofit/>
            </a:bodyPr>
            <a:lstStyle/>
            <a:p>
              <a:pPr indent="0" lvl="0" marL="0" marR="0" rtl="0" algn="l">
                <a:lnSpc>
                  <a:spcPct val="90000"/>
                </a:lnSpc>
                <a:spcBef>
                  <a:spcPts val="0"/>
                </a:spcBef>
                <a:spcAft>
                  <a:spcPts val="0"/>
                </a:spcAft>
                <a:buClr>
                  <a:schemeClr val="dk1"/>
                </a:buClr>
                <a:buSzPts val="2700"/>
                <a:buFont typeface="Arial"/>
                <a:buNone/>
              </a:pPr>
              <a:r>
                <a:rPr b="0" i="0" lang="en-US" sz="2700" u="none" cap="none" strike="noStrike">
                  <a:solidFill>
                    <a:schemeClr val="dk1"/>
                  </a:solidFill>
                  <a:latin typeface="Arial"/>
                  <a:ea typeface="Arial"/>
                  <a:cs typeface="Arial"/>
                  <a:sym typeface="Arial"/>
                </a:rPr>
                <a:t>The Company Overview and Brand Standards </a:t>
              </a:r>
              <a:endParaRPr/>
            </a:p>
          </p:txBody>
        </p:sp>
        <p:cxnSp>
          <p:nvCxnSpPr>
            <p:cNvPr id="139" name="Google Shape;139;p14"/>
            <p:cNvCxnSpPr/>
            <p:nvPr/>
          </p:nvCxnSpPr>
          <p:spPr>
            <a:xfrm>
              <a:off x="0" y="1190560"/>
              <a:ext cx="7880423" cy="0"/>
            </a:xfrm>
            <a:prstGeom prst="straightConnector1">
              <a:avLst/>
            </a:prstGeom>
            <a:solidFill>
              <a:srgbClr val="2FB9B1"/>
            </a:solidFill>
            <a:ln cap="flat" cmpd="sng" w="12700">
              <a:solidFill>
                <a:srgbClr val="2FB9B1"/>
              </a:solidFill>
              <a:prstDash val="solid"/>
              <a:miter lim="800000"/>
              <a:headEnd len="sm" w="sm" type="none"/>
              <a:tailEnd len="sm" w="sm" type="none"/>
            </a:ln>
          </p:spPr>
        </p:cxnSp>
        <p:sp>
          <p:nvSpPr>
            <p:cNvPr id="140" name="Google Shape;140;p14"/>
            <p:cNvSpPr/>
            <p:nvPr/>
          </p:nvSpPr>
          <p:spPr>
            <a:xfrm>
              <a:off x="0" y="1190560"/>
              <a:ext cx="7880423" cy="59528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1" name="Google Shape;141;p14"/>
            <p:cNvSpPr txBox="1"/>
            <p:nvPr/>
          </p:nvSpPr>
          <p:spPr>
            <a:xfrm>
              <a:off x="0" y="1190560"/>
              <a:ext cx="7880423" cy="595280"/>
            </a:xfrm>
            <a:prstGeom prst="rect">
              <a:avLst/>
            </a:prstGeom>
            <a:noFill/>
            <a:ln>
              <a:noFill/>
            </a:ln>
          </p:spPr>
          <p:txBody>
            <a:bodyPr anchorCtr="0" anchor="t" bIns="102850" lIns="102850" spcFirstLastPara="1" rIns="102850" wrap="square" tIns="102850">
              <a:noAutofit/>
            </a:bodyPr>
            <a:lstStyle/>
            <a:p>
              <a:pPr indent="0" lvl="0" marL="0" marR="0" rtl="0" algn="l">
                <a:lnSpc>
                  <a:spcPct val="90000"/>
                </a:lnSpc>
                <a:spcBef>
                  <a:spcPts val="0"/>
                </a:spcBef>
                <a:spcAft>
                  <a:spcPts val="0"/>
                </a:spcAft>
                <a:buClr>
                  <a:schemeClr val="dk1"/>
                </a:buClr>
                <a:buSzPts val="2700"/>
                <a:buFont typeface="Arial"/>
                <a:buNone/>
              </a:pPr>
              <a:r>
                <a:rPr b="0" i="0" lang="en-US" sz="2700" u="none" cap="none" strike="noStrike">
                  <a:solidFill>
                    <a:schemeClr val="dk1"/>
                  </a:solidFill>
                  <a:latin typeface="Arial"/>
                  <a:ea typeface="Arial"/>
                  <a:cs typeface="Arial"/>
                  <a:sym typeface="Arial"/>
                </a:rPr>
                <a:t>The Cleaning Checklist </a:t>
              </a:r>
              <a:endParaRPr/>
            </a:p>
          </p:txBody>
        </p:sp>
        <p:cxnSp>
          <p:nvCxnSpPr>
            <p:cNvPr id="142" name="Google Shape;142;p14"/>
            <p:cNvCxnSpPr/>
            <p:nvPr/>
          </p:nvCxnSpPr>
          <p:spPr>
            <a:xfrm>
              <a:off x="0" y="1785841"/>
              <a:ext cx="7880423" cy="0"/>
            </a:xfrm>
            <a:prstGeom prst="straightConnector1">
              <a:avLst/>
            </a:prstGeom>
            <a:solidFill>
              <a:srgbClr val="31B8A8"/>
            </a:solidFill>
            <a:ln cap="flat" cmpd="sng" w="12700">
              <a:solidFill>
                <a:srgbClr val="31B8A8"/>
              </a:solidFill>
              <a:prstDash val="solid"/>
              <a:miter lim="800000"/>
              <a:headEnd len="sm" w="sm" type="none"/>
              <a:tailEnd len="sm" w="sm" type="none"/>
            </a:ln>
          </p:spPr>
        </p:cxnSp>
        <p:sp>
          <p:nvSpPr>
            <p:cNvPr id="143" name="Google Shape;143;p14"/>
            <p:cNvSpPr/>
            <p:nvPr/>
          </p:nvSpPr>
          <p:spPr>
            <a:xfrm>
              <a:off x="0" y="1785841"/>
              <a:ext cx="7880423" cy="59528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4" name="Google Shape;144;p14"/>
            <p:cNvSpPr txBox="1"/>
            <p:nvPr/>
          </p:nvSpPr>
          <p:spPr>
            <a:xfrm>
              <a:off x="0" y="1785841"/>
              <a:ext cx="7880423" cy="595280"/>
            </a:xfrm>
            <a:prstGeom prst="rect">
              <a:avLst/>
            </a:prstGeom>
            <a:noFill/>
            <a:ln>
              <a:noFill/>
            </a:ln>
          </p:spPr>
          <p:txBody>
            <a:bodyPr anchorCtr="0" anchor="t" bIns="102850" lIns="102850" spcFirstLastPara="1" rIns="102850" wrap="square" tIns="102850">
              <a:noAutofit/>
            </a:bodyPr>
            <a:lstStyle/>
            <a:p>
              <a:pPr indent="0" lvl="0" marL="0" marR="0" rtl="0" algn="l">
                <a:lnSpc>
                  <a:spcPct val="90000"/>
                </a:lnSpc>
                <a:spcBef>
                  <a:spcPts val="0"/>
                </a:spcBef>
                <a:spcAft>
                  <a:spcPts val="0"/>
                </a:spcAft>
                <a:buClr>
                  <a:schemeClr val="dk1"/>
                </a:buClr>
                <a:buSzPts val="2700"/>
                <a:buFont typeface="Arial"/>
                <a:buNone/>
              </a:pPr>
              <a:r>
                <a:rPr b="0" i="0" lang="en-US" sz="2700" u="none" cap="none" strike="noStrike">
                  <a:solidFill>
                    <a:schemeClr val="dk1"/>
                  </a:solidFill>
                  <a:latin typeface="Arial"/>
                  <a:ea typeface="Arial"/>
                  <a:cs typeface="Arial"/>
                  <a:sym typeface="Arial"/>
                </a:rPr>
                <a:t>Teamwork as the Paramount </a:t>
              </a:r>
              <a:endParaRPr/>
            </a:p>
          </p:txBody>
        </p:sp>
        <p:cxnSp>
          <p:nvCxnSpPr>
            <p:cNvPr id="145" name="Google Shape;145;p14"/>
            <p:cNvCxnSpPr/>
            <p:nvPr/>
          </p:nvCxnSpPr>
          <p:spPr>
            <a:xfrm>
              <a:off x="0" y="2381121"/>
              <a:ext cx="7880423" cy="0"/>
            </a:xfrm>
            <a:prstGeom prst="straightConnector1">
              <a:avLst/>
            </a:prstGeom>
            <a:solidFill>
              <a:srgbClr val="32B7A0"/>
            </a:solidFill>
            <a:ln cap="flat" cmpd="sng" w="12700">
              <a:solidFill>
                <a:srgbClr val="32B7A0"/>
              </a:solidFill>
              <a:prstDash val="solid"/>
              <a:miter lim="800000"/>
              <a:headEnd len="sm" w="sm" type="none"/>
              <a:tailEnd len="sm" w="sm" type="none"/>
            </a:ln>
          </p:spPr>
        </p:cxnSp>
        <p:sp>
          <p:nvSpPr>
            <p:cNvPr id="146" name="Google Shape;146;p14"/>
            <p:cNvSpPr/>
            <p:nvPr/>
          </p:nvSpPr>
          <p:spPr>
            <a:xfrm>
              <a:off x="0" y="2381121"/>
              <a:ext cx="7880423" cy="59528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7" name="Google Shape;147;p14"/>
            <p:cNvSpPr txBox="1"/>
            <p:nvPr/>
          </p:nvSpPr>
          <p:spPr>
            <a:xfrm>
              <a:off x="0" y="2381121"/>
              <a:ext cx="7880423" cy="595280"/>
            </a:xfrm>
            <a:prstGeom prst="rect">
              <a:avLst/>
            </a:prstGeom>
            <a:noFill/>
            <a:ln>
              <a:noFill/>
            </a:ln>
          </p:spPr>
          <p:txBody>
            <a:bodyPr anchorCtr="0" anchor="t" bIns="102850" lIns="102850" spcFirstLastPara="1" rIns="102850" wrap="square" tIns="102850">
              <a:noAutofit/>
            </a:bodyPr>
            <a:lstStyle/>
            <a:p>
              <a:pPr indent="0" lvl="0" marL="0" marR="0" rtl="0" algn="l">
                <a:lnSpc>
                  <a:spcPct val="90000"/>
                </a:lnSpc>
                <a:spcBef>
                  <a:spcPts val="0"/>
                </a:spcBef>
                <a:spcAft>
                  <a:spcPts val="0"/>
                </a:spcAft>
                <a:buClr>
                  <a:schemeClr val="dk1"/>
                </a:buClr>
                <a:buSzPts val="2700"/>
                <a:buFont typeface="Arial"/>
                <a:buNone/>
              </a:pPr>
              <a:r>
                <a:rPr b="0" i="0" lang="en-US" sz="2700" u="none" cap="none" strike="noStrike">
                  <a:solidFill>
                    <a:schemeClr val="dk1"/>
                  </a:solidFill>
                  <a:latin typeface="Arial"/>
                  <a:ea typeface="Arial"/>
                  <a:cs typeface="Arial"/>
                  <a:sym typeface="Arial"/>
                </a:rPr>
                <a:t>The Possible Housekeeping Issues </a:t>
              </a:r>
              <a:endParaRPr/>
            </a:p>
          </p:txBody>
        </p:sp>
        <p:cxnSp>
          <p:nvCxnSpPr>
            <p:cNvPr id="148" name="Google Shape;148;p14"/>
            <p:cNvCxnSpPr/>
            <p:nvPr/>
          </p:nvCxnSpPr>
          <p:spPr>
            <a:xfrm>
              <a:off x="0" y="2976401"/>
              <a:ext cx="7880423" cy="0"/>
            </a:xfrm>
            <a:prstGeom prst="straightConnector1">
              <a:avLst/>
            </a:prstGeom>
            <a:solidFill>
              <a:srgbClr val="33B798"/>
            </a:solidFill>
            <a:ln cap="flat" cmpd="sng" w="12700">
              <a:solidFill>
                <a:srgbClr val="33B798"/>
              </a:solidFill>
              <a:prstDash val="solid"/>
              <a:miter lim="800000"/>
              <a:headEnd len="sm" w="sm" type="none"/>
              <a:tailEnd len="sm" w="sm" type="none"/>
            </a:ln>
          </p:spPr>
        </p:cxnSp>
        <p:sp>
          <p:nvSpPr>
            <p:cNvPr id="149" name="Google Shape;149;p14"/>
            <p:cNvSpPr/>
            <p:nvPr/>
          </p:nvSpPr>
          <p:spPr>
            <a:xfrm>
              <a:off x="0" y="2976401"/>
              <a:ext cx="7880423" cy="59528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0" name="Google Shape;150;p14"/>
            <p:cNvSpPr txBox="1"/>
            <p:nvPr/>
          </p:nvSpPr>
          <p:spPr>
            <a:xfrm>
              <a:off x="0" y="2976401"/>
              <a:ext cx="7880423" cy="595280"/>
            </a:xfrm>
            <a:prstGeom prst="rect">
              <a:avLst/>
            </a:prstGeom>
            <a:noFill/>
            <a:ln>
              <a:noFill/>
            </a:ln>
          </p:spPr>
          <p:txBody>
            <a:bodyPr anchorCtr="0" anchor="t" bIns="102850" lIns="102850" spcFirstLastPara="1" rIns="102850" wrap="square" tIns="102850">
              <a:noAutofit/>
            </a:bodyPr>
            <a:lstStyle/>
            <a:p>
              <a:pPr indent="0" lvl="0" marL="0" marR="0" rtl="0" algn="l">
                <a:lnSpc>
                  <a:spcPct val="90000"/>
                </a:lnSpc>
                <a:spcBef>
                  <a:spcPts val="0"/>
                </a:spcBef>
                <a:spcAft>
                  <a:spcPts val="0"/>
                </a:spcAft>
                <a:buClr>
                  <a:schemeClr val="dk1"/>
                </a:buClr>
                <a:buSzPts val="2700"/>
                <a:buFont typeface="Arial"/>
                <a:buNone/>
              </a:pPr>
              <a:r>
                <a:rPr b="0" i="0" lang="en-US" sz="2700" u="none" cap="none" strike="noStrike">
                  <a:solidFill>
                    <a:schemeClr val="dk1"/>
                  </a:solidFill>
                  <a:latin typeface="Arial"/>
                  <a:ea typeface="Arial"/>
                  <a:cs typeface="Arial"/>
                  <a:sym typeface="Arial"/>
                </a:rPr>
                <a:t>Strategies to Overcome the Issues </a:t>
              </a:r>
              <a:endParaRPr/>
            </a:p>
          </p:txBody>
        </p:sp>
        <p:cxnSp>
          <p:nvCxnSpPr>
            <p:cNvPr id="151" name="Google Shape;151;p14"/>
            <p:cNvCxnSpPr/>
            <p:nvPr/>
          </p:nvCxnSpPr>
          <p:spPr>
            <a:xfrm>
              <a:off x="0" y="3571682"/>
              <a:ext cx="7880423" cy="0"/>
            </a:xfrm>
            <a:prstGeom prst="straightConnector1">
              <a:avLst/>
            </a:prstGeom>
            <a:solidFill>
              <a:srgbClr val="36B590"/>
            </a:solidFill>
            <a:ln cap="flat" cmpd="sng" w="12700">
              <a:solidFill>
                <a:srgbClr val="36B590"/>
              </a:solidFill>
              <a:prstDash val="solid"/>
              <a:miter lim="800000"/>
              <a:headEnd len="sm" w="sm" type="none"/>
              <a:tailEnd len="sm" w="sm" type="none"/>
            </a:ln>
          </p:spPr>
        </p:cxnSp>
        <p:sp>
          <p:nvSpPr>
            <p:cNvPr id="152" name="Google Shape;152;p14"/>
            <p:cNvSpPr/>
            <p:nvPr/>
          </p:nvSpPr>
          <p:spPr>
            <a:xfrm>
              <a:off x="0" y="3571682"/>
              <a:ext cx="7880423" cy="59528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 name="Google Shape;153;p14"/>
            <p:cNvSpPr txBox="1"/>
            <p:nvPr/>
          </p:nvSpPr>
          <p:spPr>
            <a:xfrm>
              <a:off x="0" y="3571682"/>
              <a:ext cx="7880423" cy="595280"/>
            </a:xfrm>
            <a:prstGeom prst="rect">
              <a:avLst/>
            </a:prstGeom>
            <a:noFill/>
            <a:ln>
              <a:noFill/>
            </a:ln>
          </p:spPr>
          <p:txBody>
            <a:bodyPr anchorCtr="0" anchor="t" bIns="102850" lIns="102850" spcFirstLastPara="1" rIns="102850" wrap="square" tIns="102850">
              <a:noAutofit/>
            </a:bodyPr>
            <a:lstStyle/>
            <a:p>
              <a:pPr indent="0" lvl="0" marL="0" marR="0" rtl="0" algn="l">
                <a:lnSpc>
                  <a:spcPct val="90000"/>
                </a:lnSpc>
                <a:spcBef>
                  <a:spcPts val="0"/>
                </a:spcBef>
                <a:spcAft>
                  <a:spcPts val="0"/>
                </a:spcAft>
                <a:buClr>
                  <a:schemeClr val="dk1"/>
                </a:buClr>
                <a:buSzPts val="2700"/>
                <a:buFont typeface="Arial"/>
                <a:buNone/>
              </a:pPr>
              <a:r>
                <a:rPr b="0" i="0" lang="en-US" sz="2700" u="none" cap="none" strike="noStrike">
                  <a:solidFill>
                    <a:schemeClr val="dk1"/>
                  </a:solidFill>
                  <a:latin typeface="Arial"/>
                  <a:ea typeface="Arial"/>
                  <a:cs typeface="Arial"/>
                  <a:sym typeface="Arial"/>
                </a:rPr>
                <a:t>Conclusion </a:t>
              </a:r>
              <a:endParaRPr/>
            </a:p>
          </p:txBody>
        </p:sp>
        <p:cxnSp>
          <p:nvCxnSpPr>
            <p:cNvPr id="154" name="Google Shape;154;p14"/>
            <p:cNvCxnSpPr/>
            <p:nvPr/>
          </p:nvCxnSpPr>
          <p:spPr>
            <a:xfrm>
              <a:off x="0" y="4166962"/>
              <a:ext cx="7880423" cy="0"/>
            </a:xfrm>
            <a:prstGeom prst="straightConnector1">
              <a:avLst/>
            </a:prstGeom>
            <a:solidFill>
              <a:srgbClr val="37B589"/>
            </a:solidFill>
            <a:ln cap="flat" cmpd="sng" w="12700">
              <a:solidFill>
                <a:srgbClr val="37B589"/>
              </a:solidFill>
              <a:prstDash val="solid"/>
              <a:miter lim="800000"/>
              <a:headEnd len="sm" w="sm" type="none"/>
              <a:tailEnd len="sm" w="sm" type="none"/>
            </a:ln>
          </p:spPr>
        </p:cxnSp>
        <p:sp>
          <p:nvSpPr>
            <p:cNvPr id="155" name="Google Shape;155;p14"/>
            <p:cNvSpPr/>
            <p:nvPr/>
          </p:nvSpPr>
          <p:spPr>
            <a:xfrm>
              <a:off x="0" y="4166962"/>
              <a:ext cx="7880423" cy="59528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 name="Google Shape;156;p14"/>
            <p:cNvSpPr txBox="1"/>
            <p:nvPr/>
          </p:nvSpPr>
          <p:spPr>
            <a:xfrm>
              <a:off x="0" y="4166962"/>
              <a:ext cx="7880423" cy="595280"/>
            </a:xfrm>
            <a:prstGeom prst="rect">
              <a:avLst/>
            </a:prstGeom>
            <a:noFill/>
            <a:ln>
              <a:noFill/>
            </a:ln>
          </p:spPr>
          <p:txBody>
            <a:bodyPr anchorCtr="0" anchor="t" bIns="102850" lIns="102850" spcFirstLastPara="1" rIns="102850" wrap="square" tIns="102850">
              <a:noAutofit/>
            </a:bodyPr>
            <a:lstStyle/>
            <a:p>
              <a:pPr indent="0" lvl="0" marL="0" marR="0" rtl="0" algn="l">
                <a:lnSpc>
                  <a:spcPct val="90000"/>
                </a:lnSpc>
                <a:spcBef>
                  <a:spcPts val="0"/>
                </a:spcBef>
                <a:spcAft>
                  <a:spcPts val="0"/>
                </a:spcAft>
                <a:buClr>
                  <a:schemeClr val="dk1"/>
                </a:buClr>
                <a:buSzPts val="2700"/>
                <a:buFont typeface="Arial"/>
                <a:buNone/>
              </a:pPr>
              <a:r>
                <a:rPr b="0" i="0" lang="en-US" sz="2700" u="none" cap="none" strike="noStrike">
                  <a:solidFill>
                    <a:schemeClr val="dk1"/>
                  </a:solidFill>
                  <a:latin typeface="Arial"/>
                  <a:ea typeface="Arial"/>
                  <a:cs typeface="Arial"/>
                  <a:sym typeface="Arial"/>
                </a:rPr>
                <a:t>References </a:t>
              </a:r>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161" name="Shape 161"/>
        <p:cNvGrpSpPr/>
        <p:nvPr/>
      </p:nvGrpSpPr>
      <p:grpSpPr>
        <a:xfrm>
          <a:off x="0" y="0"/>
          <a:ext cx="0" cy="0"/>
          <a:chOff x="0" y="0"/>
          <a:chExt cx="0" cy="0"/>
        </a:xfrm>
      </p:grpSpPr>
      <p:sp>
        <p:nvSpPr>
          <p:cNvPr id="162" name="Google Shape;162;p15"/>
          <p:cNvSpPr/>
          <p:nvPr/>
        </p:nvSpPr>
        <p:spPr>
          <a:xfrm>
            <a:off x="1" y="0"/>
            <a:ext cx="12192000" cy="6858000"/>
          </a:xfrm>
          <a:prstGeom prst="rect">
            <a:avLst/>
          </a:prstGeom>
          <a:solidFill>
            <a:schemeClr val="l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venir"/>
              <a:ea typeface="Avenir"/>
              <a:cs typeface="Avenir"/>
              <a:sym typeface="Avenir"/>
            </a:endParaRPr>
          </a:p>
        </p:txBody>
      </p:sp>
      <p:sp>
        <p:nvSpPr>
          <p:cNvPr id="163" name="Google Shape;163;p15"/>
          <p:cNvSpPr txBox="1"/>
          <p:nvPr>
            <p:ph idx="4294967295" type="ctrTitle"/>
          </p:nvPr>
        </p:nvSpPr>
        <p:spPr>
          <a:xfrm>
            <a:off x="602843" y="1590686"/>
            <a:ext cx="3448812" cy="5048339"/>
          </a:xfrm>
          <a:prstGeom prst="rect">
            <a:avLst/>
          </a:prstGeom>
          <a:noFill/>
          <a:ln>
            <a:noFill/>
          </a:ln>
        </p:spPr>
        <p:txBody>
          <a:bodyPr anchorCtr="0" anchor="t" bIns="45700" lIns="91425" spcFirstLastPara="1" rIns="91425" wrap="square" tIns="45700">
            <a:normAutofit/>
          </a:bodyPr>
          <a:lstStyle/>
          <a:p>
            <a:pPr indent="0" lvl="0" marL="0" marR="0" rtl="0" algn="l">
              <a:lnSpc>
                <a:spcPct val="90000"/>
              </a:lnSpc>
              <a:spcBef>
                <a:spcPts val="0"/>
              </a:spcBef>
              <a:spcAft>
                <a:spcPts val="0"/>
              </a:spcAft>
              <a:buClr>
                <a:schemeClr val="dk1"/>
              </a:buClr>
              <a:buSzPts val="4000"/>
              <a:buFont typeface="Arial"/>
              <a:buNone/>
            </a:pPr>
            <a:r>
              <a:rPr b="1" i="0" lang="en-US" sz="4000" u="none" cap="none" strike="noStrike">
                <a:solidFill>
                  <a:schemeClr val="dk1"/>
                </a:solidFill>
                <a:latin typeface="Arial"/>
                <a:ea typeface="Arial"/>
                <a:cs typeface="Arial"/>
                <a:sym typeface="Arial"/>
              </a:rPr>
              <a:t>Introduction</a:t>
            </a:r>
            <a:endParaRPr/>
          </a:p>
        </p:txBody>
      </p:sp>
      <p:cxnSp>
        <p:nvCxnSpPr>
          <p:cNvPr id="164" name="Google Shape;164;p15"/>
          <p:cNvCxnSpPr/>
          <p:nvPr/>
        </p:nvCxnSpPr>
        <p:spPr>
          <a:xfrm rot="10800000">
            <a:off x="571501" y="6286500"/>
            <a:ext cx="11048999" cy="0"/>
          </a:xfrm>
          <a:prstGeom prst="straightConnector1">
            <a:avLst/>
          </a:prstGeom>
          <a:noFill/>
          <a:ln cap="flat" cmpd="sng" w="9525">
            <a:solidFill>
              <a:schemeClr val="dk1"/>
            </a:solidFill>
            <a:prstDash val="solid"/>
            <a:miter lim="800000"/>
            <a:headEnd len="sm" w="sm" type="none"/>
            <a:tailEnd len="sm" w="sm" type="none"/>
          </a:ln>
        </p:spPr>
      </p:cxnSp>
      <p:cxnSp>
        <p:nvCxnSpPr>
          <p:cNvPr id="165" name="Google Shape;165;p15"/>
          <p:cNvCxnSpPr/>
          <p:nvPr/>
        </p:nvCxnSpPr>
        <p:spPr>
          <a:xfrm>
            <a:off x="4419600" y="571500"/>
            <a:ext cx="0" cy="5715000"/>
          </a:xfrm>
          <a:prstGeom prst="straightConnector1">
            <a:avLst/>
          </a:prstGeom>
          <a:noFill/>
          <a:ln cap="flat" cmpd="sng" w="9525">
            <a:solidFill>
              <a:schemeClr val="dk1"/>
            </a:solidFill>
            <a:prstDash val="solid"/>
            <a:miter lim="800000"/>
            <a:headEnd len="sm" w="sm" type="none"/>
            <a:tailEnd len="sm" w="sm" type="none"/>
          </a:ln>
        </p:spPr>
      </p:cxnSp>
      <p:cxnSp>
        <p:nvCxnSpPr>
          <p:cNvPr id="166" name="Google Shape;166;p15"/>
          <p:cNvCxnSpPr/>
          <p:nvPr/>
        </p:nvCxnSpPr>
        <p:spPr>
          <a:xfrm rot="10800000">
            <a:off x="571501" y="571500"/>
            <a:ext cx="11048999" cy="0"/>
          </a:xfrm>
          <a:prstGeom prst="straightConnector1">
            <a:avLst/>
          </a:prstGeom>
          <a:noFill/>
          <a:ln cap="flat" cmpd="sng" w="9525">
            <a:solidFill>
              <a:schemeClr val="dk1"/>
            </a:solidFill>
            <a:prstDash val="solid"/>
            <a:miter lim="800000"/>
            <a:headEnd len="sm" w="sm" type="none"/>
            <a:tailEnd len="sm" w="sm" type="none"/>
          </a:ln>
        </p:spPr>
      </p:cxnSp>
      <p:grpSp>
        <p:nvGrpSpPr>
          <p:cNvPr id="167" name="Google Shape;167;p15"/>
          <p:cNvGrpSpPr/>
          <p:nvPr/>
        </p:nvGrpSpPr>
        <p:grpSpPr>
          <a:xfrm>
            <a:off x="4870185" y="1643956"/>
            <a:ext cx="6760422" cy="3120382"/>
            <a:chOff x="1005" y="1179261"/>
            <a:chExt cx="6760422" cy="3120382"/>
          </a:xfrm>
        </p:grpSpPr>
        <p:sp>
          <p:nvSpPr>
            <p:cNvPr id="168" name="Google Shape;168;p15"/>
            <p:cNvSpPr/>
            <p:nvPr/>
          </p:nvSpPr>
          <p:spPr>
            <a:xfrm>
              <a:off x="1005" y="1179261"/>
              <a:ext cx="3289391" cy="2845592"/>
            </a:xfrm>
            <a:prstGeom prst="roundRect">
              <a:avLst>
                <a:gd fmla="val 10000" name="adj"/>
              </a:avLst>
            </a:prstGeom>
            <a:solidFill>
              <a:srgbClr val="269FA8"/>
            </a:solid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9" name="Google Shape;169;p15"/>
            <p:cNvSpPr/>
            <p:nvPr/>
          </p:nvSpPr>
          <p:spPr>
            <a:xfrm>
              <a:off x="290258" y="1454051"/>
              <a:ext cx="3289391" cy="2845592"/>
            </a:xfrm>
            <a:prstGeom prst="roundRect">
              <a:avLst>
                <a:gd fmla="val 10000" name="adj"/>
              </a:avLst>
            </a:prstGeom>
            <a:solidFill>
              <a:schemeClr val="lt1">
                <a:alpha val="89803"/>
              </a:schemeClr>
            </a:solidFill>
            <a:ln cap="flat" cmpd="sng" w="12700">
              <a:solidFill>
                <a:srgbClr val="269FA8"/>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0" name="Google Shape;170;p15"/>
            <p:cNvSpPr txBox="1"/>
            <p:nvPr/>
          </p:nvSpPr>
          <p:spPr>
            <a:xfrm>
              <a:off x="373603" y="1537396"/>
              <a:ext cx="3122701" cy="2678902"/>
            </a:xfrm>
            <a:prstGeom prst="rect">
              <a:avLst/>
            </a:prstGeom>
            <a:noFill/>
            <a:ln>
              <a:noFill/>
            </a:ln>
          </p:spPr>
          <p:txBody>
            <a:bodyPr anchorCtr="0" anchor="ctr" bIns="60950" lIns="60950" spcFirstLastPara="1" rIns="60950" wrap="square" tIns="60950">
              <a:noAutofit/>
            </a:bodyPr>
            <a:lstStyle/>
            <a:p>
              <a:pPr indent="0" lvl="0" marL="0" marR="0" rtl="0" algn="ctr">
                <a:lnSpc>
                  <a:spcPct val="90000"/>
                </a:lnSpc>
                <a:spcBef>
                  <a:spcPts val="0"/>
                </a:spcBef>
                <a:spcAft>
                  <a:spcPts val="0"/>
                </a:spcAft>
                <a:buClr>
                  <a:schemeClr val="dk1"/>
                </a:buClr>
                <a:buSzPts val="1600"/>
                <a:buFont typeface="Arial"/>
                <a:buNone/>
              </a:pPr>
              <a:r>
                <a:rPr b="0" i="0" lang="en-US" sz="1600" u="none" cap="none" strike="noStrike">
                  <a:solidFill>
                    <a:schemeClr val="dk1"/>
                  </a:solidFill>
                  <a:latin typeface="Arial"/>
                  <a:ea typeface="Arial"/>
                  <a:cs typeface="Arial"/>
                  <a:sym typeface="Arial"/>
                </a:rPr>
                <a:t>The hospitality industry in the UK is facing the toughest time due to the Covid-19 pandemic (Ons, 2023). Hotel brands are trying to attract customers by offering them a superior experience. The housekeeping department can support the hotels to maintain their standards. The staff of the housekeeping team should be well trained to meet the customer’s expectations (Raghubalan and Raghubalan, 2015).</a:t>
              </a:r>
              <a:endParaRPr/>
            </a:p>
          </p:txBody>
        </p:sp>
        <p:sp>
          <p:nvSpPr>
            <p:cNvPr id="171" name="Google Shape;171;p15"/>
            <p:cNvSpPr/>
            <p:nvPr/>
          </p:nvSpPr>
          <p:spPr>
            <a:xfrm>
              <a:off x="3868902" y="1179261"/>
              <a:ext cx="2603272" cy="1653078"/>
            </a:xfrm>
            <a:prstGeom prst="roundRect">
              <a:avLst>
                <a:gd fmla="val 10000" name="adj"/>
              </a:avLst>
            </a:prstGeom>
            <a:solidFill>
              <a:srgbClr val="269FA8"/>
            </a:solid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2" name="Google Shape;172;p15"/>
            <p:cNvSpPr/>
            <p:nvPr/>
          </p:nvSpPr>
          <p:spPr>
            <a:xfrm>
              <a:off x="4158155" y="1454051"/>
              <a:ext cx="2603272" cy="1653078"/>
            </a:xfrm>
            <a:prstGeom prst="roundRect">
              <a:avLst>
                <a:gd fmla="val 10000" name="adj"/>
              </a:avLst>
            </a:prstGeom>
            <a:solidFill>
              <a:schemeClr val="lt1">
                <a:alpha val="89803"/>
              </a:schemeClr>
            </a:solidFill>
            <a:ln cap="flat" cmpd="sng" w="12700">
              <a:solidFill>
                <a:srgbClr val="269FA8"/>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3" name="Google Shape;173;p15"/>
            <p:cNvSpPr txBox="1"/>
            <p:nvPr/>
          </p:nvSpPr>
          <p:spPr>
            <a:xfrm>
              <a:off x="4206572" y="1502468"/>
              <a:ext cx="2506438" cy="1556244"/>
            </a:xfrm>
            <a:prstGeom prst="rect">
              <a:avLst/>
            </a:prstGeom>
            <a:noFill/>
            <a:ln>
              <a:noFill/>
            </a:ln>
          </p:spPr>
          <p:txBody>
            <a:bodyPr anchorCtr="0" anchor="ctr" bIns="60950" lIns="60950" spcFirstLastPara="1" rIns="60950" wrap="square" tIns="60950">
              <a:noAutofit/>
            </a:bodyPr>
            <a:lstStyle/>
            <a:p>
              <a:pPr indent="0" lvl="0" marL="0" marR="0" rtl="0" algn="ctr">
                <a:lnSpc>
                  <a:spcPct val="90000"/>
                </a:lnSpc>
                <a:spcBef>
                  <a:spcPts val="0"/>
                </a:spcBef>
                <a:spcAft>
                  <a:spcPts val="0"/>
                </a:spcAft>
                <a:buClr>
                  <a:schemeClr val="dk1"/>
                </a:buClr>
                <a:buSzPts val="1600"/>
                <a:buFont typeface="Arial"/>
                <a:buNone/>
              </a:pPr>
              <a:r>
                <a:rPr b="0" i="0" lang="en-US" sz="1600" u="none" cap="none" strike="noStrike">
                  <a:solidFill>
                    <a:schemeClr val="dk1"/>
                  </a:solidFill>
                  <a:latin typeface="Arial"/>
                  <a:ea typeface="Arial"/>
                  <a:cs typeface="Arial"/>
                  <a:sym typeface="Arial"/>
                </a:rPr>
                <a:t>The aim of the training is to provide the necessary information about housekeeping and brand standards.</a:t>
              </a:r>
              <a:endParaRPr/>
            </a:p>
          </p:txBody>
        </p:sp>
      </p:grpSp>
      <p:pic>
        <p:nvPicPr>
          <p:cNvPr descr="A hotel room with a bed and chair&#10;&#10;Description automatically generated" id="174" name="Google Shape;174;p15"/>
          <p:cNvPicPr preferRelativeResize="0"/>
          <p:nvPr/>
        </p:nvPicPr>
        <p:blipFill rotWithShape="1">
          <a:blip r:embed="rId3">
            <a:alphaModFix/>
          </a:blip>
          <a:srcRect b="0" l="0" r="0" t="0"/>
          <a:stretch/>
        </p:blipFill>
        <p:spPr>
          <a:xfrm>
            <a:off x="420551" y="2896241"/>
            <a:ext cx="3999049" cy="3390258"/>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179" name="Shape 179"/>
        <p:cNvGrpSpPr/>
        <p:nvPr/>
      </p:nvGrpSpPr>
      <p:grpSpPr>
        <a:xfrm>
          <a:off x="0" y="0"/>
          <a:ext cx="0" cy="0"/>
          <a:chOff x="0" y="0"/>
          <a:chExt cx="0" cy="0"/>
        </a:xfrm>
      </p:grpSpPr>
      <p:sp>
        <p:nvSpPr>
          <p:cNvPr id="180" name="Google Shape;180;p16"/>
          <p:cNvSpPr/>
          <p:nvPr/>
        </p:nvSpPr>
        <p:spPr>
          <a:xfrm>
            <a:off x="1" y="0"/>
            <a:ext cx="12192000" cy="6858000"/>
          </a:xfrm>
          <a:prstGeom prst="rect">
            <a:avLst/>
          </a:prstGeom>
          <a:solidFill>
            <a:schemeClr val="l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venir"/>
              <a:ea typeface="Avenir"/>
              <a:cs typeface="Avenir"/>
              <a:sym typeface="Avenir"/>
            </a:endParaRPr>
          </a:p>
        </p:txBody>
      </p:sp>
      <p:sp>
        <p:nvSpPr>
          <p:cNvPr id="181" name="Google Shape;181;p16"/>
          <p:cNvSpPr txBox="1"/>
          <p:nvPr>
            <p:ph idx="4294967295" type="ctrTitle"/>
          </p:nvPr>
        </p:nvSpPr>
        <p:spPr>
          <a:xfrm>
            <a:off x="521208" y="783863"/>
            <a:ext cx="3448812" cy="5048339"/>
          </a:xfrm>
          <a:prstGeom prst="rect">
            <a:avLst/>
          </a:prstGeom>
          <a:noFill/>
          <a:ln>
            <a:noFill/>
          </a:ln>
        </p:spPr>
        <p:txBody>
          <a:bodyPr anchorCtr="0" anchor="t" bIns="45700" lIns="91425" spcFirstLastPara="1" rIns="91425" wrap="square" tIns="45700">
            <a:normAutofit/>
          </a:bodyPr>
          <a:lstStyle/>
          <a:p>
            <a:pPr indent="0" lvl="0" marL="0" marR="0" rtl="0" algn="l">
              <a:lnSpc>
                <a:spcPct val="90000"/>
              </a:lnSpc>
              <a:spcBef>
                <a:spcPts val="0"/>
              </a:spcBef>
              <a:spcAft>
                <a:spcPts val="0"/>
              </a:spcAft>
              <a:buClr>
                <a:schemeClr val="dk1"/>
              </a:buClr>
              <a:buSzPts val="4000"/>
              <a:buFont typeface="Arial"/>
              <a:buNone/>
            </a:pPr>
            <a:r>
              <a:rPr b="1" i="0" lang="en-US" sz="4000" u="none" cap="none" strike="noStrike">
                <a:solidFill>
                  <a:schemeClr val="dk1"/>
                </a:solidFill>
                <a:latin typeface="Arial"/>
                <a:ea typeface="Arial"/>
                <a:cs typeface="Arial"/>
                <a:sym typeface="Arial"/>
              </a:rPr>
              <a:t>The Company Overview and Brand Standards </a:t>
            </a:r>
            <a:endParaRPr/>
          </a:p>
        </p:txBody>
      </p:sp>
      <p:cxnSp>
        <p:nvCxnSpPr>
          <p:cNvPr id="182" name="Google Shape;182;p16"/>
          <p:cNvCxnSpPr/>
          <p:nvPr/>
        </p:nvCxnSpPr>
        <p:spPr>
          <a:xfrm rot="10800000">
            <a:off x="571501" y="6286500"/>
            <a:ext cx="11048999" cy="0"/>
          </a:xfrm>
          <a:prstGeom prst="straightConnector1">
            <a:avLst/>
          </a:prstGeom>
          <a:noFill/>
          <a:ln cap="flat" cmpd="sng" w="9525">
            <a:solidFill>
              <a:schemeClr val="dk1"/>
            </a:solidFill>
            <a:prstDash val="solid"/>
            <a:miter lim="800000"/>
            <a:headEnd len="sm" w="sm" type="none"/>
            <a:tailEnd len="sm" w="sm" type="none"/>
          </a:ln>
        </p:spPr>
      </p:cxnSp>
      <p:cxnSp>
        <p:nvCxnSpPr>
          <p:cNvPr id="183" name="Google Shape;183;p16"/>
          <p:cNvCxnSpPr/>
          <p:nvPr/>
        </p:nvCxnSpPr>
        <p:spPr>
          <a:xfrm>
            <a:off x="4419600" y="571500"/>
            <a:ext cx="0" cy="5715000"/>
          </a:xfrm>
          <a:prstGeom prst="straightConnector1">
            <a:avLst/>
          </a:prstGeom>
          <a:noFill/>
          <a:ln cap="flat" cmpd="sng" w="9525">
            <a:solidFill>
              <a:schemeClr val="dk1"/>
            </a:solidFill>
            <a:prstDash val="solid"/>
            <a:miter lim="800000"/>
            <a:headEnd len="sm" w="sm" type="none"/>
            <a:tailEnd len="sm" w="sm" type="none"/>
          </a:ln>
        </p:spPr>
      </p:cxnSp>
      <p:cxnSp>
        <p:nvCxnSpPr>
          <p:cNvPr id="184" name="Google Shape;184;p16"/>
          <p:cNvCxnSpPr/>
          <p:nvPr/>
        </p:nvCxnSpPr>
        <p:spPr>
          <a:xfrm rot="10800000">
            <a:off x="571501" y="571500"/>
            <a:ext cx="11048999" cy="0"/>
          </a:xfrm>
          <a:prstGeom prst="straightConnector1">
            <a:avLst/>
          </a:prstGeom>
          <a:noFill/>
          <a:ln cap="flat" cmpd="sng" w="9525">
            <a:solidFill>
              <a:schemeClr val="dk1"/>
            </a:solidFill>
            <a:prstDash val="solid"/>
            <a:miter lim="800000"/>
            <a:headEnd len="sm" w="sm" type="none"/>
            <a:tailEnd len="sm" w="sm" type="none"/>
          </a:ln>
        </p:spPr>
      </p:cxnSp>
      <p:grpSp>
        <p:nvGrpSpPr>
          <p:cNvPr id="185" name="Google Shape;185;p16"/>
          <p:cNvGrpSpPr/>
          <p:nvPr/>
        </p:nvGrpSpPr>
        <p:grpSpPr>
          <a:xfrm>
            <a:off x="4869180" y="902111"/>
            <a:ext cx="6762434" cy="5038411"/>
            <a:chOff x="0" y="3078"/>
            <a:chExt cx="6762434" cy="5038411"/>
          </a:xfrm>
        </p:grpSpPr>
        <p:sp>
          <p:nvSpPr>
            <p:cNvPr id="186" name="Google Shape;186;p16"/>
            <p:cNvSpPr/>
            <p:nvPr/>
          </p:nvSpPr>
          <p:spPr>
            <a:xfrm>
              <a:off x="0" y="3078"/>
              <a:ext cx="6762434" cy="472466"/>
            </a:xfrm>
            <a:prstGeom prst="roundRect">
              <a:avLst>
                <a:gd fmla="val 10000" name="adj"/>
              </a:avLst>
            </a:prstGeom>
            <a:solidFill>
              <a:srgbClr val="F2F2F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7" name="Google Shape;187;p16"/>
            <p:cNvSpPr/>
            <p:nvPr/>
          </p:nvSpPr>
          <p:spPr>
            <a:xfrm>
              <a:off x="142921" y="109383"/>
              <a:ext cx="260110" cy="259856"/>
            </a:xfrm>
            <a:prstGeom prst="rect">
              <a:avLst/>
            </a:prstGeom>
            <a:blipFill rotWithShape="1">
              <a:blip r:embed="rId3">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8" name="Google Shape;188;p16"/>
            <p:cNvSpPr/>
            <p:nvPr/>
          </p:nvSpPr>
          <p:spPr>
            <a:xfrm>
              <a:off x="545952" y="3078"/>
              <a:ext cx="6191816" cy="51676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9" name="Google Shape;189;p16"/>
            <p:cNvSpPr txBox="1"/>
            <p:nvPr/>
          </p:nvSpPr>
          <p:spPr>
            <a:xfrm>
              <a:off x="545952" y="3078"/>
              <a:ext cx="6191816" cy="516760"/>
            </a:xfrm>
            <a:prstGeom prst="rect">
              <a:avLst/>
            </a:prstGeom>
            <a:noFill/>
            <a:ln>
              <a:noFill/>
            </a:ln>
          </p:spPr>
          <p:txBody>
            <a:bodyPr anchorCtr="0" anchor="ctr" bIns="54675" lIns="54675" spcFirstLastPara="1" rIns="54675" wrap="square" tIns="54675">
              <a:noAutofit/>
            </a:bodyPr>
            <a:lstStyle/>
            <a:p>
              <a:pPr indent="0" lvl="0" marL="0" marR="0" rtl="0" algn="l">
                <a:lnSpc>
                  <a:spcPct val="90000"/>
                </a:lnSpc>
                <a:spcBef>
                  <a:spcPts val="0"/>
                </a:spcBef>
                <a:spcAft>
                  <a:spcPts val="0"/>
                </a:spcAft>
                <a:buClr>
                  <a:schemeClr val="dk1"/>
                </a:buClr>
                <a:buSzPts val="1600"/>
                <a:buFont typeface="Arial"/>
                <a:buNone/>
              </a:pPr>
              <a:r>
                <a:rPr b="0" i="0" lang="en-US" sz="1600" u="none" cap="none" strike="noStrike">
                  <a:solidFill>
                    <a:schemeClr val="dk1"/>
                  </a:solidFill>
                  <a:latin typeface="Arial"/>
                  <a:ea typeface="Arial"/>
                  <a:cs typeface="Arial"/>
                  <a:sym typeface="Arial"/>
                </a:rPr>
                <a:t>Premier Inn is the UK’s leading hotel chain. The brand’s standards are based on the following aspects:</a:t>
              </a:r>
              <a:endParaRPr/>
            </a:p>
          </p:txBody>
        </p:sp>
        <p:sp>
          <p:nvSpPr>
            <p:cNvPr id="190" name="Google Shape;190;p16"/>
            <p:cNvSpPr/>
            <p:nvPr/>
          </p:nvSpPr>
          <p:spPr>
            <a:xfrm>
              <a:off x="0" y="649028"/>
              <a:ext cx="6762434" cy="472466"/>
            </a:xfrm>
            <a:prstGeom prst="roundRect">
              <a:avLst>
                <a:gd fmla="val 10000" name="adj"/>
              </a:avLst>
            </a:prstGeom>
            <a:solidFill>
              <a:srgbClr val="F2F2F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1" name="Google Shape;191;p16"/>
            <p:cNvSpPr/>
            <p:nvPr/>
          </p:nvSpPr>
          <p:spPr>
            <a:xfrm>
              <a:off x="142921" y="755333"/>
              <a:ext cx="260110" cy="259856"/>
            </a:xfrm>
            <a:prstGeom prst="rect">
              <a:avLst/>
            </a:prstGeom>
            <a:blipFill rotWithShape="1">
              <a:blip r:embed="rId4">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2" name="Google Shape;192;p16"/>
            <p:cNvSpPr/>
            <p:nvPr/>
          </p:nvSpPr>
          <p:spPr>
            <a:xfrm>
              <a:off x="545952" y="649028"/>
              <a:ext cx="6191816" cy="51676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3" name="Google Shape;193;p16"/>
            <p:cNvSpPr txBox="1"/>
            <p:nvPr/>
          </p:nvSpPr>
          <p:spPr>
            <a:xfrm>
              <a:off x="545952" y="649028"/>
              <a:ext cx="6191816" cy="516760"/>
            </a:xfrm>
            <a:prstGeom prst="rect">
              <a:avLst/>
            </a:prstGeom>
            <a:noFill/>
            <a:ln>
              <a:noFill/>
            </a:ln>
          </p:spPr>
          <p:txBody>
            <a:bodyPr anchorCtr="0" anchor="ctr" bIns="54675" lIns="54675" spcFirstLastPara="1" rIns="54675" wrap="square" tIns="54675">
              <a:noAutofit/>
            </a:bodyPr>
            <a:lstStyle/>
            <a:p>
              <a:pPr indent="0" lvl="0" marL="0" marR="0" rtl="0" algn="l">
                <a:lnSpc>
                  <a:spcPct val="90000"/>
                </a:lnSpc>
                <a:spcBef>
                  <a:spcPts val="0"/>
                </a:spcBef>
                <a:spcAft>
                  <a:spcPts val="0"/>
                </a:spcAft>
                <a:buClr>
                  <a:schemeClr val="dk1"/>
                </a:buClr>
                <a:buSzPts val="1600"/>
                <a:buFont typeface="Arial"/>
                <a:buNone/>
              </a:pPr>
              <a:r>
                <a:rPr b="0" i="0" lang="en-US" sz="1600" u="none" cap="none" strike="noStrike">
                  <a:solidFill>
                    <a:schemeClr val="dk1"/>
                  </a:solidFill>
                  <a:latin typeface="Arial"/>
                  <a:ea typeface="Arial"/>
                  <a:cs typeface="Arial"/>
                  <a:sym typeface="Arial"/>
                </a:rPr>
                <a:t>Comfort </a:t>
              </a:r>
              <a:endParaRPr/>
            </a:p>
          </p:txBody>
        </p:sp>
        <p:sp>
          <p:nvSpPr>
            <p:cNvPr id="194" name="Google Shape;194;p16"/>
            <p:cNvSpPr/>
            <p:nvPr/>
          </p:nvSpPr>
          <p:spPr>
            <a:xfrm>
              <a:off x="0" y="1294978"/>
              <a:ext cx="6762434" cy="472466"/>
            </a:xfrm>
            <a:prstGeom prst="roundRect">
              <a:avLst>
                <a:gd fmla="val 10000" name="adj"/>
              </a:avLst>
            </a:prstGeom>
            <a:solidFill>
              <a:srgbClr val="F2F2F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5" name="Google Shape;195;p16"/>
            <p:cNvSpPr/>
            <p:nvPr/>
          </p:nvSpPr>
          <p:spPr>
            <a:xfrm>
              <a:off x="142921" y="1401283"/>
              <a:ext cx="260110" cy="259856"/>
            </a:xfrm>
            <a:prstGeom prst="rect">
              <a:avLst/>
            </a:prstGeom>
            <a:blipFill rotWithShape="1">
              <a:blip r:embed="rId5">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6" name="Google Shape;196;p16"/>
            <p:cNvSpPr/>
            <p:nvPr/>
          </p:nvSpPr>
          <p:spPr>
            <a:xfrm>
              <a:off x="545952" y="1294978"/>
              <a:ext cx="6191816" cy="51676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 name="Google Shape;197;p16"/>
            <p:cNvSpPr txBox="1"/>
            <p:nvPr/>
          </p:nvSpPr>
          <p:spPr>
            <a:xfrm>
              <a:off x="545952" y="1294978"/>
              <a:ext cx="6191816" cy="516760"/>
            </a:xfrm>
            <a:prstGeom prst="rect">
              <a:avLst/>
            </a:prstGeom>
            <a:noFill/>
            <a:ln>
              <a:noFill/>
            </a:ln>
          </p:spPr>
          <p:txBody>
            <a:bodyPr anchorCtr="0" anchor="ctr" bIns="54675" lIns="54675" spcFirstLastPara="1" rIns="54675" wrap="square" tIns="54675">
              <a:noAutofit/>
            </a:bodyPr>
            <a:lstStyle/>
            <a:p>
              <a:pPr indent="0" lvl="0" marL="0" marR="0" rtl="0" algn="l">
                <a:lnSpc>
                  <a:spcPct val="90000"/>
                </a:lnSpc>
                <a:spcBef>
                  <a:spcPts val="0"/>
                </a:spcBef>
                <a:spcAft>
                  <a:spcPts val="0"/>
                </a:spcAft>
                <a:buClr>
                  <a:schemeClr val="dk1"/>
                </a:buClr>
                <a:buSzPts val="1600"/>
                <a:buFont typeface="Arial"/>
                <a:buNone/>
              </a:pPr>
              <a:r>
                <a:rPr b="0" i="0" lang="en-US" sz="1600" u="none" cap="none" strike="noStrike">
                  <a:solidFill>
                    <a:schemeClr val="dk1"/>
                  </a:solidFill>
                  <a:latin typeface="Arial"/>
                  <a:ea typeface="Arial"/>
                  <a:cs typeface="Arial"/>
                  <a:sym typeface="Arial"/>
                </a:rPr>
                <a:t>Convenience </a:t>
              </a:r>
              <a:endParaRPr/>
            </a:p>
          </p:txBody>
        </p:sp>
        <p:sp>
          <p:nvSpPr>
            <p:cNvPr id="198" name="Google Shape;198;p16"/>
            <p:cNvSpPr/>
            <p:nvPr/>
          </p:nvSpPr>
          <p:spPr>
            <a:xfrm>
              <a:off x="0" y="1940928"/>
              <a:ext cx="6762434" cy="472466"/>
            </a:xfrm>
            <a:prstGeom prst="roundRect">
              <a:avLst>
                <a:gd fmla="val 10000" name="adj"/>
              </a:avLst>
            </a:prstGeom>
            <a:solidFill>
              <a:srgbClr val="F2F2F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9" name="Google Shape;199;p16"/>
            <p:cNvSpPr/>
            <p:nvPr/>
          </p:nvSpPr>
          <p:spPr>
            <a:xfrm>
              <a:off x="142921" y="2047233"/>
              <a:ext cx="260110" cy="259856"/>
            </a:xfrm>
            <a:prstGeom prst="rect">
              <a:avLst/>
            </a:prstGeom>
            <a:blipFill rotWithShape="1">
              <a:blip r:embed="rId6">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0" name="Google Shape;200;p16"/>
            <p:cNvSpPr/>
            <p:nvPr/>
          </p:nvSpPr>
          <p:spPr>
            <a:xfrm>
              <a:off x="545952" y="1940928"/>
              <a:ext cx="6191816" cy="51676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1" name="Google Shape;201;p16"/>
            <p:cNvSpPr txBox="1"/>
            <p:nvPr/>
          </p:nvSpPr>
          <p:spPr>
            <a:xfrm>
              <a:off x="545952" y="1940928"/>
              <a:ext cx="6191816" cy="516760"/>
            </a:xfrm>
            <a:prstGeom prst="rect">
              <a:avLst/>
            </a:prstGeom>
            <a:noFill/>
            <a:ln>
              <a:noFill/>
            </a:ln>
          </p:spPr>
          <p:txBody>
            <a:bodyPr anchorCtr="0" anchor="ctr" bIns="54675" lIns="54675" spcFirstLastPara="1" rIns="54675" wrap="square" tIns="54675">
              <a:noAutofit/>
            </a:bodyPr>
            <a:lstStyle/>
            <a:p>
              <a:pPr indent="0" lvl="0" marL="0" marR="0" rtl="0" algn="l">
                <a:lnSpc>
                  <a:spcPct val="90000"/>
                </a:lnSpc>
                <a:spcBef>
                  <a:spcPts val="0"/>
                </a:spcBef>
                <a:spcAft>
                  <a:spcPts val="0"/>
                </a:spcAft>
                <a:buClr>
                  <a:schemeClr val="dk1"/>
                </a:buClr>
                <a:buSzPts val="1600"/>
                <a:buFont typeface="Arial"/>
                <a:buNone/>
              </a:pPr>
              <a:r>
                <a:rPr b="0" i="0" lang="en-US" sz="1600" u="none" cap="none" strike="noStrike">
                  <a:solidFill>
                    <a:schemeClr val="dk1"/>
                  </a:solidFill>
                  <a:latin typeface="Arial"/>
                  <a:ea typeface="Arial"/>
                  <a:cs typeface="Arial"/>
                  <a:sym typeface="Arial"/>
                </a:rPr>
                <a:t>Consistency </a:t>
              </a:r>
              <a:endParaRPr/>
            </a:p>
          </p:txBody>
        </p:sp>
        <p:sp>
          <p:nvSpPr>
            <p:cNvPr id="202" name="Google Shape;202;p16"/>
            <p:cNvSpPr/>
            <p:nvPr/>
          </p:nvSpPr>
          <p:spPr>
            <a:xfrm>
              <a:off x="0" y="2586879"/>
              <a:ext cx="6762434" cy="472466"/>
            </a:xfrm>
            <a:prstGeom prst="roundRect">
              <a:avLst>
                <a:gd fmla="val 10000" name="adj"/>
              </a:avLst>
            </a:prstGeom>
            <a:solidFill>
              <a:srgbClr val="F2F2F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3" name="Google Shape;203;p16"/>
            <p:cNvSpPr/>
            <p:nvPr/>
          </p:nvSpPr>
          <p:spPr>
            <a:xfrm>
              <a:off x="142921" y="2693183"/>
              <a:ext cx="260110" cy="259856"/>
            </a:xfrm>
            <a:prstGeom prst="rect">
              <a:avLst/>
            </a:prstGeom>
            <a:blipFill rotWithShape="1">
              <a:blip r:embed="rId7">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4" name="Google Shape;204;p16"/>
            <p:cNvSpPr/>
            <p:nvPr/>
          </p:nvSpPr>
          <p:spPr>
            <a:xfrm>
              <a:off x="545952" y="2586879"/>
              <a:ext cx="6191816" cy="51676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 name="Google Shape;205;p16"/>
            <p:cNvSpPr txBox="1"/>
            <p:nvPr/>
          </p:nvSpPr>
          <p:spPr>
            <a:xfrm>
              <a:off x="545952" y="2586879"/>
              <a:ext cx="6191816" cy="516760"/>
            </a:xfrm>
            <a:prstGeom prst="rect">
              <a:avLst/>
            </a:prstGeom>
            <a:noFill/>
            <a:ln>
              <a:noFill/>
            </a:ln>
          </p:spPr>
          <p:txBody>
            <a:bodyPr anchorCtr="0" anchor="ctr" bIns="54675" lIns="54675" spcFirstLastPara="1" rIns="54675" wrap="square" tIns="54675">
              <a:noAutofit/>
            </a:bodyPr>
            <a:lstStyle/>
            <a:p>
              <a:pPr indent="0" lvl="0" marL="0" marR="0" rtl="0" algn="l">
                <a:lnSpc>
                  <a:spcPct val="90000"/>
                </a:lnSpc>
                <a:spcBef>
                  <a:spcPts val="0"/>
                </a:spcBef>
                <a:spcAft>
                  <a:spcPts val="0"/>
                </a:spcAft>
                <a:buClr>
                  <a:schemeClr val="dk1"/>
                </a:buClr>
                <a:buSzPts val="1600"/>
                <a:buFont typeface="Arial"/>
                <a:buNone/>
              </a:pPr>
              <a:r>
                <a:rPr b="0" i="0" lang="en-US" sz="1600" u="none" cap="none" strike="noStrike">
                  <a:solidFill>
                    <a:schemeClr val="dk1"/>
                  </a:solidFill>
                  <a:latin typeface="Arial"/>
                  <a:ea typeface="Arial"/>
                  <a:cs typeface="Arial"/>
                  <a:sym typeface="Arial"/>
                </a:rPr>
                <a:t>Care </a:t>
              </a:r>
              <a:endParaRPr/>
            </a:p>
          </p:txBody>
        </p:sp>
        <p:sp>
          <p:nvSpPr>
            <p:cNvPr id="206" name="Google Shape;206;p16"/>
            <p:cNvSpPr/>
            <p:nvPr/>
          </p:nvSpPr>
          <p:spPr>
            <a:xfrm>
              <a:off x="0" y="3232829"/>
              <a:ext cx="6762434" cy="472466"/>
            </a:xfrm>
            <a:prstGeom prst="roundRect">
              <a:avLst>
                <a:gd fmla="val 10000" name="adj"/>
              </a:avLst>
            </a:prstGeom>
            <a:solidFill>
              <a:srgbClr val="F2F2F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7" name="Google Shape;207;p16"/>
            <p:cNvSpPr/>
            <p:nvPr/>
          </p:nvSpPr>
          <p:spPr>
            <a:xfrm>
              <a:off x="142921" y="3339134"/>
              <a:ext cx="260110" cy="259856"/>
            </a:xfrm>
            <a:prstGeom prst="rect">
              <a:avLst/>
            </a:prstGeom>
            <a:blipFill rotWithShape="1">
              <a:blip r:embed="rId8">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8" name="Google Shape;208;p16"/>
            <p:cNvSpPr/>
            <p:nvPr/>
          </p:nvSpPr>
          <p:spPr>
            <a:xfrm>
              <a:off x="545952" y="3232829"/>
              <a:ext cx="6191816" cy="51676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9" name="Google Shape;209;p16"/>
            <p:cNvSpPr txBox="1"/>
            <p:nvPr/>
          </p:nvSpPr>
          <p:spPr>
            <a:xfrm>
              <a:off x="545952" y="3232829"/>
              <a:ext cx="6191816" cy="516760"/>
            </a:xfrm>
            <a:prstGeom prst="rect">
              <a:avLst/>
            </a:prstGeom>
            <a:noFill/>
            <a:ln>
              <a:noFill/>
            </a:ln>
          </p:spPr>
          <p:txBody>
            <a:bodyPr anchorCtr="0" anchor="ctr" bIns="54675" lIns="54675" spcFirstLastPara="1" rIns="54675" wrap="square" tIns="54675">
              <a:noAutofit/>
            </a:bodyPr>
            <a:lstStyle/>
            <a:p>
              <a:pPr indent="0" lvl="0" marL="0" marR="0" rtl="0" algn="l">
                <a:lnSpc>
                  <a:spcPct val="90000"/>
                </a:lnSpc>
                <a:spcBef>
                  <a:spcPts val="0"/>
                </a:spcBef>
                <a:spcAft>
                  <a:spcPts val="0"/>
                </a:spcAft>
                <a:buClr>
                  <a:schemeClr val="dk1"/>
                </a:buClr>
                <a:buSzPts val="1600"/>
                <a:buFont typeface="Arial"/>
                <a:buNone/>
              </a:pPr>
              <a:r>
                <a:rPr b="0" i="0" lang="en-US" sz="1600" u="none" cap="none" strike="noStrike">
                  <a:solidFill>
                    <a:schemeClr val="dk1"/>
                  </a:solidFill>
                  <a:latin typeface="Arial"/>
                  <a:ea typeface="Arial"/>
                  <a:cs typeface="Arial"/>
                  <a:sym typeface="Arial"/>
                </a:rPr>
                <a:t>London Clapham Hotel is a 3 star hotel (Premier Inn, 2023)</a:t>
              </a:r>
              <a:endParaRPr/>
            </a:p>
          </p:txBody>
        </p:sp>
        <p:sp>
          <p:nvSpPr>
            <p:cNvPr id="210" name="Google Shape;210;p16"/>
            <p:cNvSpPr/>
            <p:nvPr/>
          </p:nvSpPr>
          <p:spPr>
            <a:xfrm>
              <a:off x="0" y="3878779"/>
              <a:ext cx="6762434" cy="472466"/>
            </a:xfrm>
            <a:prstGeom prst="roundRect">
              <a:avLst>
                <a:gd fmla="val 10000" name="adj"/>
              </a:avLst>
            </a:prstGeom>
            <a:solidFill>
              <a:srgbClr val="F2F2F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1" name="Google Shape;211;p16"/>
            <p:cNvSpPr/>
            <p:nvPr/>
          </p:nvSpPr>
          <p:spPr>
            <a:xfrm>
              <a:off x="142921" y="3985084"/>
              <a:ext cx="260110" cy="259856"/>
            </a:xfrm>
            <a:prstGeom prst="rect">
              <a:avLst/>
            </a:prstGeom>
            <a:blipFill rotWithShape="1">
              <a:blip r:embed="rId9">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2" name="Google Shape;212;p16"/>
            <p:cNvSpPr/>
            <p:nvPr/>
          </p:nvSpPr>
          <p:spPr>
            <a:xfrm>
              <a:off x="545952" y="3878779"/>
              <a:ext cx="6191816" cy="51676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3" name="Google Shape;213;p16"/>
            <p:cNvSpPr txBox="1"/>
            <p:nvPr/>
          </p:nvSpPr>
          <p:spPr>
            <a:xfrm>
              <a:off x="545952" y="3878779"/>
              <a:ext cx="6191816" cy="516760"/>
            </a:xfrm>
            <a:prstGeom prst="rect">
              <a:avLst/>
            </a:prstGeom>
            <a:noFill/>
            <a:ln>
              <a:noFill/>
            </a:ln>
          </p:spPr>
          <p:txBody>
            <a:bodyPr anchorCtr="0" anchor="ctr" bIns="54675" lIns="54675" spcFirstLastPara="1" rIns="54675" wrap="square" tIns="54675">
              <a:noAutofit/>
            </a:bodyPr>
            <a:lstStyle/>
            <a:p>
              <a:pPr indent="0" lvl="0" marL="0" marR="0" rtl="0" algn="l">
                <a:lnSpc>
                  <a:spcPct val="90000"/>
                </a:lnSpc>
                <a:spcBef>
                  <a:spcPts val="0"/>
                </a:spcBef>
                <a:spcAft>
                  <a:spcPts val="0"/>
                </a:spcAft>
                <a:buClr>
                  <a:schemeClr val="dk1"/>
                </a:buClr>
                <a:buSzPts val="1600"/>
                <a:buFont typeface="Arial"/>
                <a:buNone/>
              </a:pPr>
              <a:r>
                <a:rPr b="0" i="0" lang="en-US" sz="1600" u="none" cap="none" strike="noStrike">
                  <a:solidFill>
                    <a:schemeClr val="dk1"/>
                  </a:solidFill>
                  <a:latin typeface="Arial"/>
                  <a:ea typeface="Arial"/>
                  <a:cs typeface="Arial"/>
                  <a:sym typeface="Arial"/>
                </a:rPr>
                <a:t>Located at Wandsworth Road </a:t>
              </a:r>
              <a:endParaRPr/>
            </a:p>
          </p:txBody>
        </p:sp>
        <p:sp>
          <p:nvSpPr>
            <p:cNvPr id="214" name="Google Shape;214;p16"/>
            <p:cNvSpPr/>
            <p:nvPr/>
          </p:nvSpPr>
          <p:spPr>
            <a:xfrm>
              <a:off x="0" y="4524729"/>
              <a:ext cx="6762434" cy="472466"/>
            </a:xfrm>
            <a:prstGeom prst="roundRect">
              <a:avLst>
                <a:gd fmla="val 10000" name="adj"/>
              </a:avLst>
            </a:prstGeom>
            <a:solidFill>
              <a:srgbClr val="F2F2F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5" name="Google Shape;215;p16"/>
            <p:cNvSpPr/>
            <p:nvPr/>
          </p:nvSpPr>
          <p:spPr>
            <a:xfrm>
              <a:off x="142921" y="4631034"/>
              <a:ext cx="260110" cy="259856"/>
            </a:xfrm>
            <a:prstGeom prst="rect">
              <a:avLst/>
            </a:prstGeom>
            <a:blipFill rotWithShape="1">
              <a:blip r:embed="rId10">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6" name="Google Shape;216;p16"/>
            <p:cNvSpPr/>
            <p:nvPr/>
          </p:nvSpPr>
          <p:spPr>
            <a:xfrm>
              <a:off x="545952" y="4524729"/>
              <a:ext cx="6191816" cy="51676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7" name="Google Shape;217;p16"/>
            <p:cNvSpPr txBox="1"/>
            <p:nvPr/>
          </p:nvSpPr>
          <p:spPr>
            <a:xfrm>
              <a:off x="545952" y="4524729"/>
              <a:ext cx="6191816" cy="516760"/>
            </a:xfrm>
            <a:prstGeom prst="rect">
              <a:avLst/>
            </a:prstGeom>
            <a:noFill/>
            <a:ln>
              <a:noFill/>
            </a:ln>
          </p:spPr>
          <p:txBody>
            <a:bodyPr anchorCtr="0" anchor="ctr" bIns="54675" lIns="54675" spcFirstLastPara="1" rIns="54675" wrap="square" tIns="54675">
              <a:noAutofit/>
            </a:bodyPr>
            <a:lstStyle/>
            <a:p>
              <a:pPr indent="0" lvl="0" marL="0" marR="0" rtl="0" algn="l">
                <a:lnSpc>
                  <a:spcPct val="90000"/>
                </a:lnSpc>
                <a:spcBef>
                  <a:spcPts val="0"/>
                </a:spcBef>
                <a:spcAft>
                  <a:spcPts val="0"/>
                </a:spcAft>
                <a:buClr>
                  <a:schemeClr val="dk1"/>
                </a:buClr>
                <a:buSzPts val="1600"/>
                <a:buFont typeface="Arial"/>
                <a:buNone/>
              </a:pPr>
              <a:r>
                <a:rPr b="0" i="0" lang="en-US" sz="1600" u="none" cap="none" strike="noStrike">
                  <a:solidFill>
                    <a:schemeClr val="dk1"/>
                  </a:solidFill>
                  <a:latin typeface="Arial"/>
                  <a:ea typeface="Arial"/>
                  <a:cs typeface="Arial"/>
                  <a:sym typeface="Arial"/>
                </a:rPr>
                <a:t>88 rooms with various facilities </a:t>
              </a:r>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222" name="Shape 222"/>
        <p:cNvGrpSpPr/>
        <p:nvPr/>
      </p:nvGrpSpPr>
      <p:grpSpPr>
        <a:xfrm>
          <a:off x="0" y="0"/>
          <a:ext cx="0" cy="0"/>
          <a:chOff x="0" y="0"/>
          <a:chExt cx="0" cy="0"/>
        </a:xfrm>
      </p:grpSpPr>
      <p:sp>
        <p:nvSpPr>
          <p:cNvPr id="223" name="Google Shape;223;p17"/>
          <p:cNvSpPr/>
          <p:nvPr/>
        </p:nvSpPr>
        <p:spPr>
          <a:xfrm>
            <a:off x="1" y="0"/>
            <a:ext cx="12192000" cy="6858000"/>
          </a:xfrm>
          <a:prstGeom prst="rect">
            <a:avLst/>
          </a:prstGeom>
          <a:solidFill>
            <a:schemeClr val="l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venir"/>
              <a:ea typeface="Avenir"/>
              <a:cs typeface="Avenir"/>
              <a:sym typeface="Avenir"/>
            </a:endParaRPr>
          </a:p>
        </p:txBody>
      </p:sp>
      <p:sp>
        <p:nvSpPr>
          <p:cNvPr id="224" name="Google Shape;224;p17"/>
          <p:cNvSpPr txBox="1"/>
          <p:nvPr>
            <p:ph idx="4294967295" type="ctrTitle"/>
          </p:nvPr>
        </p:nvSpPr>
        <p:spPr>
          <a:xfrm>
            <a:off x="521208" y="908006"/>
            <a:ext cx="3503409" cy="5070171"/>
          </a:xfrm>
          <a:prstGeom prst="rect">
            <a:avLst/>
          </a:prstGeom>
          <a:noFill/>
          <a:ln>
            <a:noFill/>
          </a:ln>
        </p:spPr>
        <p:txBody>
          <a:bodyPr anchorCtr="0" anchor="b" bIns="45700" lIns="91425" spcFirstLastPara="1" rIns="91425" wrap="square" tIns="45700">
            <a:normAutofit/>
          </a:bodyPr>
          <a:lstStyle/>
          <a:p>
            <a:pPr indent="0" lvl="0" marL="0" marR="0" rtl="0" algn="l">
              <a:lnSpc>
                <a:spcPct val="90000"/>
              </a:lnSpc>
              <a:spcBef>
                <a:spcPts val="0"/>
              </a:spcBef>
              <a:spcAft>
                <a:spcPts val="0"/>
              </a:spcAft>
              <a:buClr>
                <a:schemeClr val="dk1"/>
              </a:buClr>
              <a:buSzPts val="4000"/>
              <a:buFont typeface="Arial"/>
              <a:buNone/>
            </a:pPr>
            <a:r>
              <a:rPr b="1" i="0" lang="en-US" sz="4000" u="none" cap="none" strike="noStrike">
                <a:solidFill>
                  <a:schemeClr val="dk1"/>
                </a:solidFill>
                <a:latin typeface="Arial"/>
                <a:ea typeface="Arial"/>
                <a:cs typeface="Arial"/>
                <a:sym typeface="Arial"/>
              </a:rPr>
              <a:t>The Cleaning Checklist </a:t>
            </a:r>
            <a:endParaRPr/>
          </a:p>
        </p:txBody>
      </p:sp>
      <p:cxnSp>
        <p:nvCxnSpPr>
          <p:cNvPr id="225" name="Google Shape;225;p17"/>
          <p:cNvCxnSpPr/>
          <p:nvPr/>
        </p:nvCxnSpPr>
        <p:spPr>
          <a:xfrm rot="10800000">
            <a:off x="571501" y="6286500"/>
            <a:ext cx="11048999" cy="0"/>
          </a:xfrm>
          <a:prstGeom prst="straightConnector1">
            <a:avLst/>
          </a:prstGeom>
          <a:noFill/>
          <a:ln cap="flat" cmpd="sng" w="9525">
            <a:solidFill>
              <a:schemeClr val="dk1"/>
            </a:solidFill>
            <a:prstDash val="solid"/>
            <a:miter lim="800000"/>
            <a:headEnd len="sm" w="sm" type="none"/>
            <a:tailEnd len="sm" w="sm" type="none"/>
          </a:ln>
        </p:spPr>
      </p:cxnSp>
      <p:cxnSp>
        <p:nvCxnSpPr>
          <p:cNvPr id="226" name="Google Shape;226;p17"/>
          <p:cNvCxnSpPr/>
          <p:nvPr/>
        </p:nvCxnSpPr>
        <p:spPr>
          <a:xfrm>
            <a:off x="4419600" y="571500"/>
            <a:ext cx="0" cy="5715000"/>
          </a:xfrm>
          <a:prstGeom prst="straightConnector1">
            <a:avLst/>
          </a:prstGeom>
          <a:noFill/>
          <a:ln cap="flat" cmpd="sng" w="9525">
            <a:solidFill>
              <a:schemeClr val="dk1"/>
            </a:solidFill>
            <a:prstDash val="solid"/>
            <a:miter lim="800000"/>
            <a:headEnd len="sm" w="sm" type="none"/>
            <a:tailEnd len="sm" w="sm" type="none"/>
          </a:ln>
        </p:spPr>
      </p:cxnSp>
      <p:cxnSp>
        <p:nvCxnSpPr>
          <p:cNvPr id="227" name="Google Shape;227;p17"/>
          <p:cNvCxnSpPr/>
          <p:nvPr/>
        </p:nvCxnSpPr>
        <p:spPr>
          <a:xfrm rot="10800000">
            <a:off x="571501" y="571500"/>
            <a:ext cx="11048999" cy="0"/>
          </a:xfrm>
          <a:prstGeom prst="straightConnector1">
            <a:avLst/>
          </a:prstGeom>
          <a:noFill/>
          <a:ln cap="flat" cmpd="sng" w="9525">
            <a:solidFill>
              <a:schemeClr val="dk1"/>
            </a:solidFill>
            <a:prstDash val="solid"/>
            <a:miter lim="800000"/>
            <a:headEnd len="sm" w="sm" type="none"/>
            <a:tailEnd len="sm" w="sm" type="none"/>
          </a:ln>
        </p:spPr>
      </p:cxnSp>
      <p:grpSp>
        <p:nvGrpSpPr>
          <p:cNvPr id="228" name="Google Shape;228;p17"/>
          <p:cNvGrpSpPr/>
          <p:nvPr/>
        </p:nvGrpSpPr>
        <p:grpSpPr>
          <a:xfrm>
            <a:off x="4628569" y="573714"/>
            <a:ext cx="7263177" cy="5710568"/>
            <a:chOff x="82747" y="2215"/>
            <a:chExt cx="7263177" cy="5710568"/>
          </a:xfrm>
        </p:grpSpPr>
        <p:sp>
          <p:nvSpPr>
            <p:cNvPr id="229" name="Google Shape;229;p17"/>
            <p:cNvSpPr/>
            <p:nvPr/>
          </p:nvSpPr>
          <p:spPr>
            <a:xfrm>
              <a:off x="123734" y="2215"/>
              <a:ext cx="1679579" cy="1007747"/>
            </a:xfrm>
            <a:prstGeom prst="rect">
              <a:avLst/>
            </a:prstGeom>
            <a:solidFill>
              <a:schemeClr val="lt1"/>
            </a:solidFill>
            <a:ln cap="flat" cmpd="sng" w="12700">
              <a:solidFill>
                <a:srgbClr val="387CBA"/>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0" name="Google Shape;230;p17"/>
            <p:cNvSpPr txBox="1"/>
            <p:nvPr/>
          </p:nvSpPr>
          <p:spPr>
            <a:xfrm>
              <a:off x="123734" y="2215"/>
              <a:ext cx="1679579" cy="1007747"/>
            </a:xfrm>
            <a:prstGeom prst="rect">
              <a:avLst/>
            </a:prstGeom>
            <a:noFill/>
            <a:ln>
              <a:noFill/>
            </a:ln>
          </p:spPr>
          <p:txBody>
            <a:bodyPr anchorCtr="0" anchor="ctr" bIns="53325" lIns="53325" spcFirstLastPara="1" rIns="53325" wrap="square" tIns="53325">
              <a:noAutofit/>
            </a:bodyPr>
            <a:lstStyle/>
            <a:p>
              <a:pPr indent="0" lvl="0" marL="0" marR="0" rtl="0" algn="ctr">
                <a:lnSpc>
                  <a:spcPct val="90000"/>
                </a:lnSpc>
                <a:spcBef>
                  <a:spcPts val="0"/>
                </a:spcBef>
                <a:spcAft>
                  <a:spcPts val="0"/>
                </a:spcAft>
                <a:buClr>
                  <a:schemeClr val="lt1"/>
                </a:buClr>
                <a:buSzPts val="1400"/>
                <a:buFont typeface="Arial"/>
                <a:buNone/>
              </a:pPr>
              <a:r>
                <a:rPr b="1" i="0" lang="en-US" sz="1400" u="none" cap="none" strike="noStrike">
                  <a:solidFill>
                    <a:schemeClr val="dk1"/>
                  </a:solidFill>
                  <a:latin typeface="Arial"/>
                  <a:ea typeface="Arial"/>
                  <a:cs typeface="Arial"/>
                  <a:sym typeface="Arial"/>
                </a:rPr>
                <a:t>Before Entering the Room:</a:t>
              </a:r>
              <a:endParaRPr>
                <a:solidFill>
                  <a:schemeClr val="dk1"/>
                </a:solidFill>
              </a:endParaRPr>
            </a:p>
          </p:txBody>
        </p:sp>
        <p:sp>
          <p:nvSpPr>
            <p:cNvPr id="231" name="Google Shape;231;p17"/>
            <p:cNvSpPr/>
            <p:nvPr/>
          </p:nvSpPr>
          <p:spPr>
            <a:xfrm>
              <a:off x="1971271" y="2215"/>
              <a:ext cx="1679579" cy="1007747"/>
            </a:xfrm>
            <a:prstGeom prst="rect">
              <a:avLst/>
            </a:prstGeom>
            <a:solidFill>
              <a:schemeClr val="lt1"/>
            </a:solidFill>
            <a:ln cap="flat" cmpd="sng" w="12700">
              <a:solidFill>
                <a:srgbClr val="387CBA"/>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2" name="Google Shape;232;p17"/>
            <p:cNvSpPr txBox="1"/>
            <p:nvPr/>
          </p:nvSpPr>
          <p:spPr>
            <a:xfrm>
              <a:off x="1971271" y="2215"/>
              <a:ext cx="1679579" cy="1007747"/>
            </a:xfrm>
            <a:prstGeom prst="rect">
              <a:avLst/>
            </a:prstGeom>
            <a:noFill/>
            <a:ln>
              <a:noFill/>
            </a:ln>
          </p:spPr>
          <p:txBody>
            <a:bodyPr anchorCtr="0" anchor="ctr" bIns="53325" lIns="53325" spcFirstLastPara="1" rIns="53325" wrap="square" tIns="53325">
              <a:noAutofit/>
            </a:bodyPr>
            <a:lstStyle/>
            <a:p>
              <a:pPr indent="0" lvl="0" marL="0" marR="0" rtl="0" algn="ctr">
                <a:lnSpc>
                  <a:spcPct val="90000"/>
                </a:lnSpc>
                <a:spcBef>
                  <a:spcPts val="0"/>
                </a:spcBef>
                <a:spcAft>
                  <a:spcPts val="0"/>
                </a:spcAft>
                <a:buClr>
                  <a:schemeClr val="lt1"/>
                </a:buClr>
                <a:buSzPts val="1400"/>
                <a:buFont typeface="Arial"/>
                <a:buNone/>
              </a:pPr>
              <a:r>
                <a:rPr b="1" i="0" lang="en-US" sz="1400" u="none" cap="none" strike="noStrike">
                  <a:solidFill>
                    <a:schemeClr val="dk1"/>
                  </a:solidFill>
                  <a:latin typeface="Arial"/>
                  <a:ea typeface="Arial"/>
                  <a:cs typeface="Arial"/>
                  <a:sym typeface="Arial"/>
                </a:rPr>
                <a:t>•	Knock on </a:t>
              </a:r>
              <a:r>
                <a:rPr b="1" lang="en-US">
                  <a:solidFill>
                    <a:schemeClr val="dk1"/>
                  </a:solidFill>
                </a:rPr>
                <a:t>t</a:t>
              </a:r>
              <a:r>
                <a:rPr b="1" i="0" lang="en-US" sz="1400" u="none" cap="none" strike="noStrike">
                  <a:solidFill>
                    <a:schemeClr val="dk1"/>
                  </a:solidFill>
                  <a:latin typeface="Arial"/>
                  <a:ea typeface="Arial"/>
                  <a:cs typeface="Arial"/>
                  <a:sym typeface="Arial"/>
                </a:rPr>
                <a:t>he door and introduce yourself (Real Simple, 2023)</a:t>
              </a:r>
              <a:r>
                <a:rPr b="1" lang="en-US">
                  <a:solidFill>
                    <a:schemeClr val="dk1"/>
                  </a:solidFill>
                </a:rPr>
                <a:t>.</a:t>
              </a:r>
              <a:endParaRPr>
                <a:solidFill>
                  <a:schemeClr val="dk1"/>
                </a:solidFill>
              </a:endParaRPr>
            </a:p>
          </p:txBody>
        </p:sp>
        <p:sp>
          <p:nvSpPr>
            <p:cNvPr id="233" name="Google Shape;233;p17"/>
            <p:cNvSpPr/>
            <p:nvPr/>
          </p:nvSpPr>
          <p:spPr>
            <a:xfrm>
              <a:off x="3818808" y="2215"/>
              <a:ext cx="1679579" cy="1007747"/>
            </a:xfrm>
            <a:prstGeom prst="rect">
              <a:avLst/>
            </a:prstGeom>
            <a:solidFill>
              <a:schemeClr val="lt1"/>
            </a:solidFill>
            <a:ln cap="flat" cmpd="sng" w="12700">
              <a:solidFill>
                <a:srgbClr val="387CBA"/>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4" name="Google Shape;234;p17"/>
            <p:cNvSpPr txBox="1"/>
            <p:nvPr/>
          </p:nvSpPr>
          <p:spPr>
            <a:xfrm>
              <a:off x="3818808" y="2215"/>
              <a:ext cx="1679700" cy="1007700"/>
            </a:xfrm>
            <a:prstGeom prst="rect">
              <a:avLst/>
            </a:prstGeom>
            <a:noFill/>
            <a:ln>
              <a:noFill/>
            </a:ln>
          </p:spPr>
          <p:txBody>
            <a:bodyPr anchorCtr="0" anchor="ctr" bIns="53325" lIns="53325" spcFirstLastPara="1" rIns="53325" wrap="square" tIns="53325">
              <a:noAutofit/>
            </a:bodyPr>
            <a:lstStyle/>
            <a:p>
              <a:pPr indent="-317500" lvl="0" marL="457200" marR="0" rtl="0" algn="ctr">
                <a:lnSpc>
                  <a:spcPct val="90000"/>
                </a:lnSpc>
                <a:spcBef>
                  <a:spcPts val="0"/>
                </a:spcBef>
                <a:spcAft>
                  <a:spcPts val="0"/>
                </a:spcAft>
                <a:buClr>
                  <a:schemeClr val="dk1"/>
                </a:buClr>
                <a:buSzPts val="1400"/>
                <a:buChar char="●"/>
              </a:pPr>
              <a:r>
                <a:rPr b="1" i="0" lang="en-US" sz="1400" cap="none" strike="noStrike">
                  <a:solidFill>
                    <a:schemeClr val="dk1"/>
                  </a:solidFill>
                  <a:latin typeface="Arial"/>
                  <a:ea typeface="Arial"/>
                  <a:cs typeface="Arial"/>
                  <a:sym typeface="Arial"/>
                </a:rPr>
                <a:t>Wear</a:t>
              </a:r>
              <a:r>
                <a:rPr b="1" i="0" lang="en-US" sz="1400" cap="none" strike="noStrike">
                  <a:solidFill>
                    <a:schemeClr val="dk1"/>
                  </a:solidFill>
                  <a:latin typeface="Arial"/>
                  <a:ea typeface="Arial"/>
                  <a:cs typeface="Arial"/>
                  <a:sym typeface="Arial"/>
                </a:rPr>
                <a:t> a mask and other protective equipment</a:t>
              </a:r>
              <a:r>
                <a:rPr b="1" lang="en-US">
                  <a:solidFill>
                    <a:schemeClr val="dk1"/>
                  </a:solidFill>
                </a:rPr>
                <a:t>.</a:t>
              </a:r>
              <a:endParaRPr>
                <a:solidFill>
                  <a:schemeClr val="dk1"/>
                </a:solidFill>
              </a:endParaRPr>
            </a:p>
          </p:txBody>
        </p:sp>
        <p:sp>
          <p:nvSpPr>
            <p:cNvPr id="235" name="Google Shape;235;p17"/>
            <p:cNvSpPr/>
            <p:nvPr/>
          </p:nvSpPr>
          <p:spPr>
            <a:xfrm>
              <a:off x="5666345" y="2215"/>
              <a:ext cx="1679579" cy="1007747"/>
            </a:xfrm>
            <a:prstGeom prst="rect">
              <a:avLst/>
            </a:prstGeom>
            <a:solidFill>
              <a:schemeClr val="lt1"/>
            </a:solidFill>
            <a:ln cap="flat" cmpd="sng" w="12700">
              <a:solidFill>
                <a:srgbClr val="387CBA"/>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6" name="Google Shape;236;p17"/>
            <p:cNvSpPr txBox="1"/>
            <p:nvPr/>
          </p:nvSpPr>
          <p:spPr>
            <a:xfrm>
              <a:off x="5666345" y="2215"/>
              <a:ext cx="1679579" cy="1007747"/>
            </a:xfrm>
            <a:prstGeom prst="rect">
              <a:avLst/>
            </a:prstGeom>
            <a:noFill/>
            <a:ln>
              <a:noFill/>
            </a:ln>
          </p:spPr>
          <p:txBody>
            <a:bodyPr anchorCtr="0" anchor="ctr" bIns="53325" lIns="53325" spcFirstLastPara="1" rIns="53325" wrap="square" tIns="53325">
              <a:noAutofit/>
            </a:bodyPr>
            <a:lstStyle/>
            <a:p>
              <a:pPr indent="-317500" lvl="0" marL="457200" marR="0" rtl="0" algn="ctr">
                <a:lnSpc>
                  <a:spcPct val="90000"/>
                </a:lnSpc>
                <a:spcBef>
                  <a:spcPts val="0"/>
                </a:spcBef>
                <a:spcAft>
                  <a:spcPts val="0"/>
                </a:spcAft>
                <a:buClr>
                  <a:schemeClr val="dk1"/>
                </a:buClr>
                <a:buSzPts val="1400"/>
                <a:buFont typeface="Arial"/>
                <a:buChar char="●"/>
              </a:pPr>
              <a:r>
                <a:rPr b="1" i="0" lang="en-US" sz="1400" u="none" cap="none" strike="noStrike">
                  <a:solidFill>
                    <a:schemeClr val="dk1"/>
                  </a:solidFill>
                  <a:latin typeface="Arial"/>
                  <a:ea typeface="Arial"/>
                  <a:cs typeface="Arial"/>
                  <a:sym typeface="Arial"/>
                </a:rPr>
                <a:t>Ensure that it is ready for cleaning. </a:t>
              </a:r>
              <a:endParaRPr>
                <a:solidFill>
                  <a:schemeClr val="dk1"/>
                </a:solidFill>
              </a:endParaRPr>
            </a:p>
          </p:txBody>
        </p:sp>
        <p:sp>
          <p:nvSpPr>
            <p:cNvPr id="237" name="Google Shape;237;p17"/>
            <p:cNvSpPr/>
            <p:nvPr/>
          </p:nvSpPr>
          <p:spPr>
            <a:xfrm>
              <a:off x="123734" y="1177920"/>
              <a:ext cx="1679579" cy="1007747"/>
            </a:xfrm>
            <a:prstGeom prst="rect">
              <a:avLst/>
            </a:prstGeom>
            <a:solidFill>
              <a:schemeClr val="lt1"/>
            </a:solidFill>
            <a:ln cap="flat" cmpd="sng" w="12700">
              <a:solidFill>
                <a:srgbClr val="387CBA"/>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8" name="Google Shape;238;p17"/>
            <p:cNvSpPr txBox="1"/>
            <p:nvPr/>
          </p:nvSpPr>
          <p:spPr>
            <a:xfrm>
              <a:off x="123734" y="1177920"/>
              <a:ext cx="1679579" cy="1007747"/>
            </a:xfrm>
            <a:prstGeom prst="rect">
              <a:avLst/>
            </a:prstGeom>
            <a:noFill/>
            <a:ln>
              <a:noFill/>
            </a:ln>
          </p:spPr>
          <p:txBody>
            <a:bodyPr anchorCtr="0" anchor="ctr" bIns="53325" lIns="53325" spcFirstLastPara="1" rIns="53325" wrap="square" tIns="53325">
              <a:noAutofit/>
            </a:bodyPr>
            <a:lstStyle/>
            <a:p>
              <a:pPr indent="-304800" lvl="0" marL="457200" marR="0" rtl="0" algn="l">
                <a:lnSpc>
                  <a:spcPct val="90000"/>
                </a:lnSpc>
                <a:spcBef>
                  <a:spcPts val="0"/>
                </a:spcBef>
                <a:spcAft>
                  <a:spcPts val="0"/>
                </a:spcAft>
                <a:buClr>
                  <a:schemeClr val="dk1"/>
                </a:buClr>
                <a:buSzPts val="1200"/>
                <a:buFont typeface="Arial"/>
                <a:buChar char="●"/>
              </a:pPr>
              <a:r>
                <a:rPr b="1" i="0" lang="en-US" sz="1200" u="none" cap="none" strike="noStrike">
                  <a:solidFill>
                    <a:schemeClr val="dk1"/>
                  </a:solidFill>
                  <a:latin typeface="Arial"/>
                  <a:ea typeface="Arial"/>
                  <a:cs typeface="Arial"/>
                  <a:sym typeface="Arial"/>
                </a:rPr>
                <a:t>Carry all the required equipment and supplies for the cleaning process. </a:t>
              </a:r>
              <a:endParaRPr sz="1200">
                <a:solidFill>
                  <a:schemeClr val="dk1"/>
                </a:solidFill>
              </a:endParaRPr>
            </a:p>
          </p:txBody>
        </p:sp>
        <p:sp>
          <p:nvSpPr>
            <p:cNvPr id="239" name="Google Shape;239;p17"/>
            <p:cNvSpPr/>
            <p:nvPr/>
          </p:nvSpPr>
          <p:spPr>
            <a:xfrm>
              <a:off x="1971271" y="1177920"/>
              <a:ext cx="1679579" cy="1007747"/>
            </a:xfrm>
            <a:prstGeom prst="rect">
              <a:avLst/>
            </a:prstGeom>
            <a:solidFill>
              <a:schemeClr val="lt1"/>
            </a:solidFill>
            <a:ln cap="flat" cmpd="sng" w="12700">
              <a:solidFill>
                <a:srgbClr val="387CBA"/>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0" name="Google Shape;240;p17"/>
            <p:cNvSpPr txBox="1"/>
            <p:nvPr/>
          </p:nvSpPr>
          <p:spPr>
            <a:xfrm>
              <a:off x="1971259" y="1177908"/>
              <a:ext cx="1679700" cy="1007700"/>
            </a:xfrm>
            <a:prstGeom prst="rect">
              <a:avLst/>
            </a:prstGeom>
            <a:noFill/>
            <a:ln>
              <a:noFill/>
            </a:ln>
          </p:spPr>
          <p:txBody>
            <a:bodyPr anchorCtr="0" anchor="ctr" bIns="53325" lIns="53325" spcFirstLastPara="1" rIns="53325" wrap="square" tIns="53325">
              <a:noAutofit/>
            </a:bodyPr>
            <a:lstStyle/>
            <a:p>
              <a:pPr indent="0" lvl="0" marL="0" marR="0" rtl="0" algn="ctr">
                <a:lnSpc>
                  <a:spcPct val="90000"/>
                </a:lnSpc>
                <a:spcBef>
                  <a:spcPts val="0"/>
                </a:spcBef>
                <a:spcAft>
                  <a:spcPts val="0"/>
                </a:spcAft>
                <a:buClr>
                  <a:schemeClr val="lt1"/>
                </a:buClr>
                <a:buSzPts val="1400"/>
                <a:buFont typeface="Arial"/>
                <a:buNone/>
              </a:pPr>
              <a:r>
                <a:rPr b="1" i="0" lang="en-US" sz="1400" u="none" cap="none" strike="noStrike">
                  <a:solidFill>
                    <a:schemeClr val="dk1"/>
                  </a:solidFill>
                  <a:latin typeface="Arial"/>
                  <a:ea typeface="Arial"/>
                  <a:cs typeface="Arial"/>
                  <a:sym typeface="Arial"/>
                </a:rPr>
                <a:t>Inside the Room:</a:t>
              </a:r>
              <a:endParaRPr>
                <a:solidFill>
                  <a:schemeClr val="dk1"/>
                </a:solidFill>
              </a:endParaRPr>
            </a:p>
          </p:txBody>
        </p:sp>
        <p:sp>
          <p:nvSpPr>
            <p:cNvPr id="241" name="Google Shape;241;p17"/>
            <p:cNvSpPr/>
            <p:nvPr/>
          </p:nvSpPr>
          <p:spPr>
            <a:xfrm>
              <a:off x="3818808" y="1177920"/>
              <a:ext cx="1679579" cy="1007747"/>
            </a:xfrm>
            <a:prstGeom prst="rect">
              <a:avLst/>
            </a:prstGeom>
            <a:solidFill>
              <a:schemeClr val="lt1"/>
            </a:solidFill>
            <a:ln cap="flat" cmpd="sng" w="12700">
              <a:solidFill>
                <a:srgbClr val="387CBA"/>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2" name="Google Shape;242;p17"/>
            <p:cNvSpPr txBox="1"/>
            <p:nvPr/>
          </p:nvSpPr>
          <p:spPr>
            <a:xfrm>
              <a:off x="3818808" y="1177920"/>
              <a:ext cx="1679579" cy="1007747"/>
            </a:xfrm>
            <a:prstGeom prst="rect">
              <a:avLst/>
            </a:prstGeom>
            <a:noFill/>
            <a:ln>
              <a:noFill/>
            </a:ln>
          </p:spPr>
          <p:txBody>
            <a:bodyPr anchorCtr="0" anchor="ctr" bIns="53325" lIns="53325" spcFirstLastPara="1" rIns="53325" wrap="square" tIns="53325">
              <a:noAutofit/>
            </a:bodyPr>
            <a:lstStyle/>
            <a:p>
              <a:pPr indent="-317500" lvl="0" marL="457200" marR="0" rtl="0" algn="l">
                <a:lnSpc>
                  <a:spcPct val="90000"/>
                </a:lnSpc>
                <a:spcBef>
                  <a:spcPts val="0"/>
                </a:spcBef>
                <a:spcAft>
                  <a:spcPts val="0"/>
                </a:spcAft>
                <a:buClr>
                  <a:schemeClr val="dk1"/>
                </a:buClr>
                <a:buSzPts val="1400"/>
                <a:buFont typeface="Arial"/>
                <a:buChar char="●"/>
              </a:pPr>
              <a:r>
                <a:rPr b="1" i="0" lang="en-US" sz="1400" u="none" cap="none" strike="noStrike">
                  <a:solidFill>
                    <a:schemeClr val="dk1"/>
                  </a:solidFill>
                  <a:latin typeface="Arial"/>
                  <a:ea typeface="Arial"/>
                  <a:cs typeface="Arial"/>
                  <a:sym typeface="Arial"/>
                </a:rPr>
                <a:t>Open the windows and curtains for fresh air.</a:t>
              </a:r>
              <a:endParaRPr>
                <a:solidFill>
                  <a:schemeClr val="dk1"/>
                </a:solidFill>
              </a:endParaRPr>
            </a:p>
          </p:txBody>
        </p:sp>
        <p:sp>
          <p:nvSpPr>
            <p:cNvPr id="243" name="Google Shape;243;p17"/>
            <p:cNvSpPr/>
            <p:nvPr/>
          </p:nvSpPr>
          <p:spPr>
            <a:xfrm>
              <a:off x="5666345" y="1177920"/>
              <a:ext cx="1679579" cy="1007747"/>
            </a:xfrm>
            <a:prstGeom prst="rect">
              <a:avLst/>
            </a:prstGeom>
            <a:solidFill>
              <a:schemeClr val="lt1"/>
            </a:solidFill>
            <a:ln cap="flat" cmpd="sng" w="12700">
              <a:solidFill>
                <a:srgbClr val="387CBA"/>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4" name="Google Shape;244;p17"/>
            <p:cNvSpPr txBox="1"/>
            <p:nvPr/>
          </p:nvSpPr>
          <p:spPr>
            <a:xfrm>
              <a:off x="5666345" y="1177920"/>
              <a:ext cx="1679579" cy="1007747"/>
            </a:xfrm>
            <a:prstGeom prst="rect">
              <a:avLst/>
            </a:prstGeom>
            <a:noFill/>
            <a:ln>
              <a:noFill/>
            </a:ln>
          </p:spPr>
          <p:txBody>
            <a:bodyPr anchorCtr="0" anchor="t" bIns="53325" lIns="53325" spcFirstLastPara="1" rIns="53325" wrap="square" tIns="53325">
              <a:noAutofit/>
            </a:bodyPr>
            <a:lstStyle/>
            <a:p>
              <a:pPr indent="-317500" lvl="0" marL="457200" marR="0" rtl="0" algn="l">
                <a:lnSpc>
                  <a:spcPct val="90000"/>
                </a:lnSpc>
                <a:spcBef>
                  <a:spcPts val="0"/>
                </a:spcBef>
                <a:spcAft>
                  <a:spcPts val="0"/>
                </a:spcAft>
                <a:buClr>
                  <a:schemeClr val="dk1"/>
                </a:buClr>
                <a:buSzPts val="1400"/>
                <a:buFont typeface="Arial"/>
                <a:buChar char="●"/>
              </a:pPr>
              <a:r>
                <a:rPr b="1" i="0" lang="en-US" sz="1400" u="none" cap="none" strike="noStrike">
                  <a:solidFill>
                    <a:schemeClr val="dk1"/>
                  </a:solidFill>
                  <a:latin typeface="Arial"/>
                  <a:ea typeface="Arial"/>
                  <a:cs typeface="Arial"/>
                  <a:sym typeface="Arial"/>
                </a:rPr>
                <a:t>Rem</a:t>
              </a:r>
              <a:r>
                <a:rPr b="1" i="0" lang="en-US" sz="1400" u="none" cap="none" strike="noStrike">
                  <a:solidFill>
                    <a:schemeClr val="dk1"/>
                  </a:solidFill>
                  <a:latin typeface="Arial"/>
                  <a:ea typeface="Arial"/>
                  <a:cs typeface="Arial"/>
                  <a:sym typeface="Arial"/>
                </a:rPr>
                <a:t>ove all d</a:t>
              </a:r>
              <a:r>
                <a:rPr b="1" i="0" lang="en-US" sz="1400" u="none" cap="none" strike="noStrike">
                  <a:solidFill>
                    <a:schemeClr val="dk1"/>
                  </a:solidFill>
                  <a:latin typeface="Arial"/>
                  <a:ea typeface="Arial"/>
                  <a:cs typeface="Arial"/>
                  <a:sym typeface="Arial"/>
                </a:rPr>
                <a:t>irty items from the rooms and bathroom.</a:t>
              </a:r>
              <a:endParaRPr>
                <a:solidFill>
                  <a:schemeClr val="dk1"/>
                </a:solidFill>
              </a:endParaRPr>
            </a:p>
          </p:txBody>
        </p:sp>
        <p:sp>
          <p:nvSpPr>
            <p:cNvPr id="245" name="Google Shape;245;p17"/>
            <p:cNvSpPr/>
            <p:nvPr/>
          </p:nvSpPr>
          <p:spPr>
            <a:xfrm>
              <a:off x="123734" y="2353626"/>
              <a:ext cx="1679579" cy="1007747"/>
            </a:xfrm>
            <a:prstGeom prst="rect">
              <a:avLst/>
            </a:prstGeom>
            <a:solidFill>
              <a:schemeClr val="lt1"/>
            </a:solidFill>
            <a:ln cap="flat" cmpd="sng" w="12700">
              <a:solidFill>
                <a:srgbClr val="387CBA"/>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6" name="Google Shape;246;p17"/>
            <p:cNvSpPr txBox="1"/>
            <p:nvPr/>
          </p:nvSpPr>
          <p:spPr>
            <a:xfrm>
              <a:off x="82747" y="2353626"/>
              <a:ext cx="1679700" cy="1007700"/>
            </a:xfrm>
            <a:prstGeom prst="rect">
              <a:avLst/>
            </a:prstGeom>
            <a:noFill/>
            <a:ln>
              <a:noFill/>
            </a:ln>
          </p:spPr>
          <p:txBody>
            <a:bodyPr anchorCtr="0" anchor="ctr" bIns="53325" lIns="53325" spcFirstLastPara="1" rIns="53325" wrap="square" tIns="53325">
              <a:noAutofit/>
            </a:bodyPr>
            <a:lstStyle/>
            <a:p>
              <a:pPr indent="0" lvl="0" marL="0" marR="0" rtl="0" algn="ctr">
                <a:lnSpc>
                  <a:spcPct val="90000"/>
                </a:lnSpc>
                <a:spcBef>
                  <a:spcPts val="0"/>
                </a:spcBef>
                <a:spcAft>
                  <a:spcPts val="0"/>
                </a:spcAft>
                <a:buNone/>
              </a:pPr>
              <a:r>
                <a:rPr b="1" i="0" lang="en-US" sz="1400" u="none" cap="none" strike="noStrike">
                  <a:solidFill>
                    <a:schemeClr val="dk1"/>
                  </a:solidFill>
                  <a:highlight>
                    <a:schemeClr val="lt1"/>
                  </a:highlight>
                  <a:latin typeface="Arial"/>
                  <a:ea typeface="Arial"/>
                  <a:cs typeface="Arial"/>
                  <a:sym typeface="Arial"/>
                </a:rPr>
                <a:t>•	Prepare the bed</a:t>
              </a:r>
              <a:r>
                <a:rPr b="1" lang="en-US">
                  <a:solidFill>
                    <a:schemeClr val="dk1"/>
                  </a:solidFill>
                  <a:highlight>
                    <a:schemeClr val="lt1"/>
                  </a:highlight>
                </a:rPr>
                <a:t>.</a:t>
              </a:r>
              <a:endParaRPr>
                <a:solidFill>
                  <a:schemeClr val="dk1"/>
                </a:solidFill>
                <a:highlight>
                  <a:schemeClr val="lt1"/>
                </a:highlight>
              </a:endParaRPr>
            </a:p>
          </p:txBody>
        </p:sp>
        <p:sp>
          <p:nvSpPr>
            <p:cNvPr id="247" name="Google Shape;247;p17"/>
            <p:cNvSpPr/>
            <p:nvPr/>
          </p:nvSpPr>
          <p:spPr>
            <a:xfrm>
              <a:off x="1971271" y="2353626"/>
              <a:ext cx="1679579" cy="1007747"/>
            </a:xfrm>
            <a:prstGeom prst="rect">
              <a:avLst/>
            </a:prstGeom>
            <a:solidFill>
              <a:schemeClr val="lt1"/>
            </a:solidFill>
            <a:ln cap="flat" cmpd="sng" w="12700">
              <a:solidFill>
                <a:srgbClr val="387CBA"/>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8" name="Google Shape;248;p17"/>
            <p:cNvSpPr txBox="1"/>
            <p:nvPr/>
          </p:nvSpPr>
          <p:spPr>
            <a:xfrm>
              <a:off x="1971271" y="2353626"/>
              <a:ext cx="1679579" cy="1007747"/>
            </a:xfrm>
            <a:prstGeom prst="rect">
              <a:avLst/>
            </a:prstGeom>
            <a:noFill/>
            <a:ln>
              <a:noFill/>
            </a:ln>
          </p:spPr>
          <p:txBody>
            <a:bodyPr anchorCtr="0" anchor="ctr" bIns="53325" lIns="53325" spcFirstLastPara="1" rIns="53325" wrap="square" tIns="53325">
              <a:noAutofit/>
            </a:bodyPr>
            <a:lstStyle/>
            <a:p>
              <a:pPr indent="-317500" lvl="0" marL="457200" marR="0" rtl="0" algn="ctr">
                <a:lnSpc>
                  <a:spcPct val="90000"/>
                </a:lnSpc>
                <a:spcBef>
                  <a:spcPts val="0"/>
                </a:spcBef>
                <a:spcAft>
                  <a:spcPts val="0"/>
                </a:spcAft>
                <a:buClr>
                  <a:schemeClr val="dk1"/>
                </a:buClr>
                <a:buSzPts val="1400"/>
                <a:buFont typeface="Arial"/>
                <a:buChar char="●"/>
              </a:pPr>
              <a:r>
                <a:rPr b="1" i="0" lang="en-US" sz="1400" u="none" cap="none" strike="noStrike">
                  <a:solidFill>
                    <a:schemeClr val="dk1"/>
                  </a:solidFill>
                  <a:latin typeface="Arial"/>
                  <a:ea typeface="Arial"/>
                  <a:cs typeface="Arial"/>
                  <a:sym typeface="Arial"/>
                </a:rPr>
                <a:t>Dust and wipe the surface </a:t>
              </a:r>
              <a:endParaRPr>
                <a:solidFill>
                  <a:schemeClr val="dk1"/>
                </a:solidFill>
              </a:endParaRPr>
            </a:p>
          </p:txBody>
        </p:sp>
        <p:sp>
          <p:nvSpPr>
            <p:cNvPr id="249" name="Google Shape;249;p17"/>
            <p:cNvSpPr/>
            <p:nvPr/>
          </p:nvSpPr>
          <p:spPr>
            <a:xfrm>
              <a:off x="3818808" y="2353626"/>
              <a:ext cx="1679579" cy="1007747"/>
            </a:xfrm>
            <a:prstGeom prst="rect">
              <a:avLst/>
            </a:prstGeom>
            <a:solidFill>
              <a:schemeClr val="lt1"/>
            </a:solidFill>
            <a:ln cap="flat" cmpd="sng" w="12700">
              <a:solidFill>
                <a:srgbClr val="387CBA"/>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0" name="Google Shape;250;p17"/>
            <p:cNvSpPr txBox="1"/>
            <p:nvPr/>
          </p:nvSpPr>
          <p:spPr>
            <a:xfrm>
              <a:off x="3818808" y="2353626"/>
              <a:ext cx="1679700" cy="1007700"/>
            </a:xfrm>
            <a:prstGeom prst="rect">
              <a:avLst/>
            </a:prstGeom>
            <a:noFill/>
            <a:ln>
              <a:noFill/>
            </a:ln>
          </p:spPr>
          <p:txBody>
            <a:bodyPr anchorCtr="0" anchor="ctr" bIns="53325" lIns="53325" spcFirstLastPara="1" rIns="53325" wrap="square" tIns="53325">
              <a:noAutofit/>
            </a:bodyPr>
            <a:lstStyle/>
            <a:p>
              <a:pPr indent="-317500" lvl="0" marL="457200" marR="0" rtl="0" algn="ctr">
                <a:lnSpc>
                  <a:spcPct val="90000"/>
                </a:lnSpc>
                <a:spcBef>
                  <a:spcPts val="0"/>
                </a:spcBef>
                <a:spcAft>
                  <a:spcPts val="0"/>
                </a:spcAft>
                <a:buClr>
                  <a:schemeClr val="dk1"/>
                </a:buClr>
                <a:buSzPts val="1400"/>
                <a:buChar char="●"/>
              </a:pPr>
              <a:r>
                <a:rPr b="1" i="0" lang="en-US" sz="1400" u="none" cap="none" strike="noStrike">
                  <a:solidFill>
                    <a:schemeClr val="dk1"/>
                  </a:solidFill>
                  <a:latin typeface="Arial"/>
                  <a:ea typeface="Arial"/>
                  <a:cs typeface="Arial"/>
                  <a:sym typeface="Arial"/>
                </a:rPr>
                <a:t>Vacuum the floor</a:t>
              </a:r>
              <a:r>
                <a:rPr b="1" lang="en-US">
                  <a:solidFill>
                    <a:schemeClr val="dk1"/>
                  </a:solidFill>
                </a:rPr>
                <a:t>.</a:t>
              </a:r>
              <a:endParaRPr>
                <a:solidFill>
                  <a:schemeClr val="dk1"/>
                </a:solidFill>
              </a:endParaRPr>
            </a:p>
          </p:txBody>
        </p:sp>
        <p:sp>
          <p:nvSpPr>
            <p:cNvPr id="251" name="Google Shape;251;p17"/>
            <p:cNvSpPr/>
            <p:nvPr/>
          </p:nvSpPr>
          <p:spPr>
            <a:xfrm>
              <a:off x="5666345" y="2353626"/>
              <a:ext cx="1679579" cy="1007747"/>
            </a:xfrm>
            <a:prstGeom prst="rect">
              <a:avLst/>
            </a:prstGeom>
            <a:solidFill>
              <a:schemeClr val="lt1"/>
            </a:solidFill>
            <a:ln cap="flat" cmpd="sng" w="12700">
              <a:solidFill>
                <a:srgbClr val="387CBA"/>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2" name="Google Shape;252;p17"/>
            <p:cNvSpPr txBox="1"/>
            <p:nvPr/>
          </p:nvSpPr>
          <p:spPr>
            <a:xfrm>
              <a:off x="5666345" y="2353626"/>
              <a:ext cx="1679579" cy="1007747"/>
            </a:xfrm>
            <a:prstGeom prst="rect">
              <a:avLst/>
            </a:prstGeom>
            <a:noFill/>
            <a:ln>
              <a:noFill/>
            </a:ln>
          </p:spPr>
          <p:txBody>
            <a:bodyPr anchorCtr="0" anchor="ctr" bIns="53325" lIns="53325" spcFirstLastPara="1" rIns="53325" wrap="square" tIns="53325">
              <a:noAutofit/>
            </a:bodyPr>
            <a:lstStyle/>
            <a:p>
              <a:pPr indent="0" lvl="0" marL="0" marR="0" rtl="0" algn="ctr">
                <a:lnSpc>
                  <a:spcPct val="90000"/>
                </a:lnSpc>
                <a:spcBef>
                  <a:spcPts val="0"/>
                </a:spcBef>
                <a:spcAft>
                  <a:spcPts val="0"/>
                </a:spcAft>
                <a:buClr>
                  <a:schemeClr val="lt1"/>
                </a:buClr>
                <a:buSzPts val="1400"/>
                <a:buFont typeface="Arial"/>
                <a:buNone/>
              </a:pPr>
              <a:r>
                <a:rPr b="1" i="0" lang="en-US" sz="1400" u="none" cap="none" strike="noStrike">
                  <a:solidFill>
                    <a:schemeClr val="dk1"/>
                  </a:solidFill>
                  <a:latin typeface="Arial"/>
                  <a:ea typeface="Arial"/>
                  <a:cs typeface="Arial"/>
                  <a:sym typeface="Arial"/>
                </a:rPr>
                <a:t>•</a:t>
              </a:r>
              <a:r>
                <a:rPr b="1" lang="en-US">
                  <a:solidFill>
                    <a:schemeClr val="dk1"/>
                  </a:solidFill>
                </a:rPr>
                <a:t> </a:t>
              </a:r>
              <a:r>
                <a:rPr b="1" i="0" lang="en-US" sz="1400" u="none" cap="none" strike="noStrike">
                  <a:solidFill>
                    <a:schemeClr val="dk1"/>
                  </a:solidFill>
                  <a:latin typeface="Arial"/>
                  <a:ea typeface="Arial"/>
                  <a:cs typeface="Arial"/>
                  <a:sym typeface="Arial"/>
                </a:rPr>
                <a:t>Clean and sanitize the bathroom. </a:t>
              </a:r>
              <a:endParaRPr>
                <a:solidFill>
                  <a:schemeClr val="dk1"/>
                </a:solidFill>
              </a:endParaRPr>
            </a:p>
          </p:txBody>
        </p:sp>
        <p:sp>
          <p:nvSpPr>
            <p:cNvPr id="253" name="Google Shape;253;p17"/>
            <p:cNvSpPr/>
            <p:nvPr/>
          </p:nvSpPr>
          <p:spPr>
            <a:xfrm>
              <a:off x="123734" y="3529331"/>
              <a:ext cx="1679579" cy="1007747"/>
            </a:xfrm>
            <a:prstGeom prst="rect">
              <a:avLst/>
            </a:prstGeom>
            <a:solidFill>
              <a:schemeClr val="lt1"/>
            </a:solidFill>
            <a:ln cap="flat" cmpd="sng" w="12700">
              <a:solidFill>
                <a:srgbClr val="387CBA"/>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4" name="Google Shape;254;p17"/>
            <p:cNvSpPr txBox="1"/>
            <p:nvPr/>
          </p:nvSpPr>
          <p:spPr>
            <a:xfrm>
              <a:off x="123734" y="3529331"/>
              <a:ext cx="1679579" cy="1007747"/>
            </a:xfrm>
            <a:prstGeom prst="rect">
              <a:avLst/>
            </a:prstGeom>
            <a:noFill/>
            <a:ln>
              <a:noFill/>
            </a:ln>
          </p:spPr>
          <p:txBody>
            <a:bodyPr anchorCtr="0" anchor="ctr" bIns="53325" lIns="53325" spcFirstLastPara="1" rIns="53325" wrap="square" tIns="53325">
              <a:noAutofit/>
            </a:bodyPr>
            <a:lstStyle/>
            <a:p>
              <a:pPr indent="0" lvl="0" marL="0" marR="0" rtl="0" algn="l">
                <a:lnSpc>
                  <a:spcPct val="90000"/>
                </a:lnSpc>
                <a:spcBef>
                  <a:spcPts val="0"/>
                </a:spcBef>
                <a:spcAft>
                  <a:spcPts val="0"/>
                </a:spcAft>
                <a:buClr>
                  <a:schemeClr val="lt1"/>
                </a:buClr>
                <a:buSzPts val="1400"/>
                <a:buFont typeface="Arial"/>
                <a:buNone/>
              </a:pPr>
              <a:r>
                <a:rPr b="1" i="0" lang="en-US" sz="1400" u="none" cap="none" strike="noStrike">
                  <a:solidFill>
                    <a:schemeClr val="dk1"/>
                  </a:solidFill>
                  <a:latin typeface="Arial"/>
                  <a:ea typeface="Arial"/>
                  <a:cs typeface="Arial"/>
                  <a:sym typeface="Arial"/>
                </a:rPr>
                <a:t>•</a:t>
              </a:r>
              <a:r>
                <a:rPr b="1" lang="en-US">
                  <a:solidFill>
                    <a:schemeClr val="dk1"/>
                  </a:solidFill>
                </a:rPr>
                <a:t> </a:t>
              </a:r>
              <a:r>
                <a:rPr b="1" i="0" lang="en-US" sz="1400" u="none" cap="none" strike="noStrike">
                  <a:solidFill>
                    <a:schemeClr val="dk1"/>
                  </a:solidFill>
                  <a:latin typeface="Arial"/>
                  <a:ea typeface="Arial"/>
                  <a:cs typeface="Arial"/>
                  <a:sym typeface="Arial"/>
                </a:rPr>
                <a:t>Fill the required supplies in the bathroom and the room.</a:t>
              </a:r>
              <a:r>
                <a:rPr b="1" i="0" lang="en-US" sz="1400" u="none" cap="none" strike="noStrike">
                  <a:solidFill>
                    <a:schemeClr val="lt1"/>
                  </a:solidFill>
                  <a:latin typeface="Arial"/>
                  <a:ea typeface="Arial"/>
                  <a:cs typeface="Arial"/>
                  <a:sym typeface="Arial"/>
                </a:rPr>
                <a:t>m </a:t>
              </a:r>
              <a:endParaRPr/>
            </a:p>
          </p:txBody>
        </p:sp>
        <p:sp>
          <p:nvSpPr>
            <p:cNvPr id="255" name="Google Shape;255;p17"/>
            <p:cNvSpPr/>
            <p:nvPr/>
          </p:nvSpPr>
          <p:spPr>
            <a:xfrm>
              <a:off x="1971271" y="3529331"/>
              <a:ext cx="1679579" cy="1007747"/>
            </a:xfrm>
            <a:prstGeom prst="rect">
              <a:avLst/>
            </a:prstGeom>
            <a:solidFill>
              <a:schemeClr val="lt1"/>
            </a:solidFill>
            <a:ln cap="flat" cmpd="sng" w="12700">
              <a:solidFill>
                <a:srgbClr val="387CBA"/>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6" name="Google Shape;256;p17"/>
            <p:cNvSpPr txBox="1"/>
            <p:nvPr/>
          </p:nvSpPr>
          <p:spPr>
            <a:xfrm>
              <a:off x="1971271" y="3529331"/>
              <a:ext cx="1679579" cy="1007747"/>
            </a:xfrm>
            <a:prstGeom prst="rect">
              <a:avLst/>
            </a:prstGeom>
            <a:noFill/>
            <a:ln>
              <a:noFill/>
            </a:ln>
          </p:spPr>
          <p:txBody>
            <a:bodyPr anchorCtr="0" anchor="ctr" bIns="53325" lIns="53325" spcFirstLastPara="1" rIns="53325" wrap="square" tIns="53325">
              <a:noAutofit/>
            </a:bodyPr>
            <a:lstStyle/>
            <a:p>
              <a:pPr indent="-317500" lvl="0" marL="457200" marR="0" rtl="0" algn="l">
                <a:lnSpc>
                  <a:spcPct val="90000"/>
                </a:lnSpc>
                <a:spcBef>
                  <a:spcPts val="0"/>
                </a:spcBef>
                <a:spcAft>
                  <a:spcPts val="0"/>
                </a:spcAft>
                <a:buClr>
                  <a:schemeClr val="dk1"/>
                </a:buClr>
                <a:buSzPts val="1400"/>
                <a:buChar char="●"/>
              </a:pPr>
              <a:r>
                <a:rPr b="1" i="0" lang="en-US" sz="1400" u="none" cap="none" strike="noStrike">
                  <a:solidFill>
                    <a:schemeClr val="dk1"/>
                  </a:solidFill>
                  <a:latin typeface="Arial"/>
                  <a:ea typeface="Arial"/>
                  <a:cs typeface="Arial"/>
                  <a:sym typeface="Arial"/>
                </a:rPr>
                <a:t>Ensure all gadgets, AC, and TV are functioning properly</a:t>
              </a:r>
              <a:r>
                <a:rPr b="1" lang="en-US">
                  <a:solidFill>
                    <a:schemeClr val="dk1"/>
                  </a:solidFill>
                </a:rPr>
                <a:t>.</a:t>
              </a:r>
              <a:endParaRPr>
                <a:solidFill>
                  <a:schemeClr val="dk1"/>
                </a:solidFill>
              </a:endParaRPr>
            </a:p>
          </p:txBody>
        </p:sp>
        <p:sp>
          <p:nvSpPr>
            <p:cNvPr id="257" name="Google Shape;257;p17"/>
            <p:cNvSpPr/>
            <p:nvPr/>
          </p:nvSpPr>
          <p:spPr>
            <a:xfrm>
              <a:off x="3818808" y="3529331"/>
              <a:ext cx="1679579" cy="1007747"/>
            </a:xfrm>
            <a:prstGeom prst="rect">
              <a:avLst/>
            </a:prstGeom>
            <a:solidFill>
              <a:schemeClr val="lt1"/>
            </a:solidFill>
            <a:ln cap="flat" cmpd="sng" w="12700">
              <a:solidFill>
                <a:srgbClr val="387CBA"/>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8" name="Google Shape;258;p17"/>
            <p:cNvSpPr txBox="1"/>
            <p:nvPr/>
          </p:nvSpPr>
          <p:spPr>
            <a:xfrm>
              <a:off x="3818821" y="3529306"/>
              <a:ext cx="1679700" cy="1007700"/>
            </a:xfrm>
            <a:prstGeom prst="rect">
              <a:avLst/>
            </a:prstGeom>
            <a:noFill/>
            <a:ln>
              <a:noFill/>
            </a:ln>
          </p:spPr>
          <p:txBody>
            <a:bodyPr anchorCtr="0" anchor="ctr" bIns="53325" lIns="53325" spcFirstLastPara="1" rIns="53325" wrap="square" tIns="53325">
              <a:noAutofit/>
            </a:bodyPr>
            <a:lstStyle/>
            <a:p>
              <a:pPr indent="-317500" lvl="0" marL="457200" marR="0" rtl="0" algn="ctr">
                <a:lnSpc>
                  <a:spcPct val="90000"/>
                </a:lnSpc>
                <a:spcBef>
                  <a:spcPts val="0"/>
                </a:spcBef>
                <a:spcAft>
                  <a:spcPts val="0"/>
                </a:spcAft>
                <a:buClr>
                  <a:schemeClr val="dk1"/>
                </a:buClr>
                <a:buSzPts val="1400"/>
                <a:buChar char="●"/>
              </a:pPr>
              <a:r>
                <a:rPr b="1" i="0" lang="en-US" sz="1400" u="none" cap="none" strike="noStrike">
                  <a:solidFill>
                    <a:schemeClr val="dk1"/>
                  </a:solidFill>
                  <a:latin typeface="Arial"/>
                  <a:ea typeface="Arial"/>
                  <a:cs typeface="Arial"/>
                  <a:sym typeface="Arial"/>
                </a:rPr>
                <a:t>Fill the mini bars</a:t>
              </a:r>
              <a:r>
                <a:rPr b="1" lang="en-US">
                  <a:solidFill>
                    <a:schemeClr val="dk1"/>
                  </a:solidFill>
                </a:rPr>
                <a:t>.</a:t>
              </a:r>
              <a:r>
                <a:rPr b="1" i="0" lang="en-US" sz="1400" u="none" cap="none" strike="noStrike">
                  <a:solidFill>
                    <a:schemeClr val="dk1"/>
                  </a:solidFill>
                  <a:latin typeface="Arial"/>
                  <a:ea typeface="Arial"/>
                  <a:cs typeface="Arial"/>
                  <a:sym typeface="Arial"/>
                </a:rPr>
                <a:t> </a:t>
              </a:r>
              <a:endParaRPr>
                <a:solidFill>
                  <a:schemeClr val="dk1"/>
                </a:solidFill>
              </a:endParaRPr>
            </a:p>
          </p:txBody>
        </p:sp>
        <p:sp>
          <p:nvSpPr>
            <p:cNvPr id="259" name="Google Shape;259;p17"/>
            <p:cNvSpPr/>
            <p:nvPr/>
          </p:nvSpPr>
          <p:spPr>
            <a:xfrm>
              <a:off x="5666345" y="3529331"/>
              <a:ext cx="1679579" cy="1007747"/>
            </a:xfrm>
            <a:prstGeom prst="rect">
              <a:avLst/>
            </a:prstGeom>
            <a:solidFill>
              <a:schemeClr val="lt1"/>
            </a:solidFill>
            <a:ln cap="flat" cmpd="sng" w="12700">
              <a:solidFill>
                <a:srgbClr val="387CBA"/>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0" name="Google Shape;260;p17"/>
            <p:cNvSpPr txBox="1"/>
            <p:nvPr/>
          </p:nvSpPr>
          <p:spPr>
            <a:xfrm>
              <a:off x="5666345" y="3529331"/>
              <a:ext cx="1679579" cy="1007747"/>
            </a:xfrm>
            <a:prstGeom prst="rect">
              <a:avLst/>
            </a:prstGeom>
            <a:noFill/>
            <a:ln>
              <a:noFill/>
            </a:ln>
          </p:spPr>
          <p:txBody>
            <a:bodyPr anchorCtr="0" anchor="ctr" bIns="53325" lIns="53325" spcFirstLastPara="1" rIns="53325" wrap="square" tIns="53325">
              <a:noAutofit/>
            </a:bodyPr>
            <a:lstStyle/>
            <a:p>
              <a:pPr indent="0" lvl="0" marL="0" marR="0" rtl="0" algn="ctr">
                <a:lnSpc>
                  <a:spcPct val="90000"/>
                </a:lnSpc>
                <a:spcBef>
                  <a:spcPts val="0"/>
                </a:spcBef>
                <a:spcAft>
                  <a:spcPts val="0"/>
                </a:spcAft>
                <a:buClr>
                  <a:schemeClr val="lt1"/>
                </a:buClr>
                <a:buSzPts val="1400"/>
                <a:buFont typeface="Arial"/>
                <a:buNone/>
              </a:pPr>
              <a:r>
                <a:rPr b="1" i="0" lang="en-US" sz="1400" u="none" cap="none" strike="noStrike">
                  <a:solidFill>
                    <a:schemeClr val="dk1"/>
                  </a:solidFill>
                  <a:latin typeface="Arial"/>
                  <a:ea typeface="Arial"/>
                  <a:cs typeface="Arial"/>
                  <a:sym typeface="Arial"/>
                </a:rPr>
                <a:t>•</a:t>
              </a:r>
              <a:r>
                <a:rPr b="1" lang="en-US">
                  <a:solidFill>
                    <a:schemeClr val="dk1"/>
                  </a:solidFill>
                </a:rPr>
                <a:t> </a:t>
              </a:r>
              <a:r>
                <a:rPr b="1" i="0" lang="en-US" sz="1400" u="none" cap="none" strike="noStrike">
                  <a:solidFill>
                    <a:schemeClr val="dk1"/>
                  </a:solidFill>
                  <a:latin typeface="Arial"/>
                  <a:ea typeface="Arial"/>
                  <a:cs typeface="Arial"/>
                  <a:sym typeface="Arial"/>
                </a:rPr>
                <a:t>Note for any room issues and inform the management</a:t>
              </a:r>
              <a:r>
                <a:rPr b="1" lang="en-US">
                  <a:solidFill>
                    <a:schemeClr val="dk1"/>
                  </a:solidFill>
                </a:rPr>
                <a:t>.</a:t>
              </a:r>
              <a:endParaRPr>
                <a:solidFill>
                  <a:schemeClr val="dk1"/>
                </a:solidFill>
              </a:endParaRPr>
            </a:p>
          </p:txBody>
        </p:sp>
        <p:sp>
          <p:nvSpPr>
            <p:cNvPr id="261" name="Google Shape;261;p17"/>
            <p:cNvSpPr/>
            <p:nvPr/>
          </p:nvSpPr>
          <p:spPr>
            <a:xfrm>
              <a:off x="2895039" y="4705036"/>
              <a:ext cx="1679579" cy="1007747"/>
            </a:xfrm>
            <a:prstGeom prst="rect">
              <a:avLst/>
            </a:prstGeom>
            <a:solidFill>
              <a:schemeClr val="lt1"/>
            </a:solidFill>
            <a:ln cap="flat" cmpd="sng" w="12700">
              <a:solidFill>
                <a:srgbClr val="387CBA"/>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2" name="Google Shape;262;p17"/>
            <p:cNvSpPr txBox="1"/>
            <p:nvPr/>
          </p:nvSpPr>
          <p:spPr>
            <a:xfrm>
              <a:off x="2895039" y="4705036"/>
              <a:ext cx="1679579" cy="1007747"/>
            </a:xfrm>
            <a:prstGeom prst="rect">
              <a:avLst/>
            </a:prstGeom>
            <a:noFill/>
            <a:ln>
              <a:noFill/>
            </a:ln>
          </p:spPr>
          <p:txBody>
            <a:bodyPr anchorCtr="0" anchor="ctr" bIns="53325" lIns="53325" spcFirstLastPara="1" rIns="53325" wrap="square" tIns="53325">
              <a:noAutofit/>
            </a:bodyPr>
            <a:lstStyle/>
            <a:p>
              <a:pPr indent="0" lvl="0" marL="0" marR="0" rtl="0" algn="l">
                <a:lnSpc>
                  <a:spcPct val="90000"/>
                </a:lnSpc>
                <a:spcBef>
                  <a:spcPts val="0"/>
                </a:spcBef>
                <a:spcAft>
                  <a:spcPts val="0"/>
                </a:spcAft>
                <a:buClr>
                  <a:schemeClr val="lt1"/>
                </a:buClr>
                <a:buSzPts val="1400"/>
                <a:buFont typeface="Arial"/>
                <a:buNone/>
              </a:pPr>
              <a:r>
                <a:rPr b="1" i="0" lang="en-US" sz="1400" u="none" cap="none" strike="noStrike">
                  <a:solidFill>
                    <a:schemeClr val="dk1"/>
                  </a:solidFill>
                  <a:latin typeface="Arial"/>
                  <a:ea typeface="Arial"/>
                  <a:cs typeface="Arial"/>
                  <a:sym typeface="Arial"/>
                </a:rPr>
                <a:t>•	Spray fragrance before leaving the room.</a:t>
              </a:r>
              <a:endParaRPr>
                <a:solidFill>
                  <a:schemeClr val="dk1"/>
                </a:solidFill>
              </a:endParaRPr>
            </a:p>
          </p:txBody>
        </p:sp>
      </p:grpSp>
      <p:pic>
        <p:nvPicPr>
          <p:cNvPr descr="A cart with white towels and a black bag&#10;&#10;Description automatically generated with medium confidence" id="263" name="Google Shape;263;p17"/>
          <p:cNvPicPr preferRelativeResize="0"/>
          <p:nvPr/>
        </p:nvPicPr>
        <p:blipFill rotWithShape="1">
          <a:blip r:embed="rId3">
            <a:alphaModFix/>
          </a:blip>
          <a:srcRect b="0" l="0" r="0" t="0"/>
          <a:stretch/>
        </p:blipFill>
        <p:spPr>
          <a:xfrm>
            <a:off x="521214" y="571499"/>
            <a:ext cx="3848087" cy="2138744"/>
          </a:xfrm>
          <a:prstGeom prst="rect">
            <a:avLst/>
          </a:prstGeom>
          <a:noFill/>
          <a:ln>
            <a:noFill/>
          </a:ln>
        </p:spPr>
      </p:pic>
      <p:pic>
        <p:nvPicPr>
          <p:cNvPr id="264" name="Google Shape;264;p17"/>
          <p:cNvPicPr preferRelativeResize="0"/>
          <p:nvPr/>
        </p:nvPicPr>
        <p:blipFill rotWithShape="1">
          <a:blip r:embed="rId4">
            <a:alphaModFix/>
          </a:blip>
          <a:srcRect b="0" l="0" r="0" t="0"/>
          <a:stretch/>
        </p:blipFill>
        <p:spPr>
          <a:xfrm>
            <a:off x="571501" y="2710243"/>
            <a:ext cx="3797798" cy="1816787"/>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269" name="Shape 269"/>
        <p:cNvGrpSpPr/>
        <p:nvPr/>
      </p:nvGrpSpPr>
      <p:grpSpPr>
        <a:xfrm>
          <a:off x="0" y="0"/>
          <a:ext cx="0" cy="0"/>
          <a:chOff x="0" y="0"/>
          <a:chExt cx="0" cy="0"/>
        </a:xfrm>
      </p:grpSpPr>
      <p:sp>
        <p:nvSpPr>
          <p:cNvPr id="270" name="Google Shape;270;p18"/>
          <p:cNvSpPr/>
          <p:nvPr/>
        </p:nvSpPr>
        <p:spPr>
          <a:xfrm>
            <a:off x="1" y="0"/>
            <a:ext cx="12192000" cy="6858000"/>
          </a:xfrm>
          <a:prstGeom prst="rect">
            <a:avLst/>
          </a:prstGeom>
          <a:solidFill>
            <a:schemeClr val="l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venir"/>
              <a:ea typeface="Avenir"/>
              <a:cs typeface="Avenir"/>
              <a:sym typeface="Avenir"/>
            </a:endParaRPr>
          </a:p>
        </p:txBody>
      </p:sp>
      <p:sp>
        <p:nvSpPr>
          <p:cNvPr id="271" name="Google Shape;271;p18"/>
          <p:cNvSpPr txBox="1"/>
          <p:nvPr>
            <p:ph idx="4294967295" type="ctrTitle"/>
          </p:nvPr>
        </p:nvSpPr>
        <p:spPr>
          <a:xfrm>
            <a:off x="521208" y="783863"/>
            <a:ext cx="3448812" cy="5048339"/>
          </a:xfrm>
          <a:prstGeom prst="rect">
            <a:avLst/>
          </a:prstGeom>
          <a:noFill/>
          <a:ln>
            <a:noFill/>
          </a:ln>
        </p:spPr>
        <p:txBody>
          <a:bodyPr anchorCtr="0" anchor="t" bIns="45700" lIns="91425" spcFirstLastPara="1" rIns="91425" wrap="square" tIns="45700">
            <a:normAutofit/>
          </a:bodyPr>
          <a:lstStyle/>
          <a:p>
            <a:pPr indent="0" lvl="0" marL="0" marR="0" rtl="0" algn="l">
              <a:lnSpc>
                <a:spcPct val="90000"/>
              </a:lnSpc>
              <a:spcBef>
                <a:spcPts val="0"/>
              </a:spcBef>
              <a:spcAft>
                <a:spcPts val="0"/>
              </a:spcAft>
              <a:buClr>
                <a:schemeClr val="dk1"/>
              </a:buClr>
              <a:buSzPts val="4000"/>
              <a:buFont typeface="Arial"/>
              <a:buNone/>
            </a:pPr>
            <a:r>
              <a:rPr b="1" i="0" lang="en-US" sz="4000" u="none" cap="none" strike="noStrike">
                <a:solidFill>
                  <a:schemeClr val="dk1"/>
                </a:solidFill>
                <a:latin typeface="Arial"/>
                <a:ea typeface="Arial"/>
                <a:cs typeface="Arial"/>
                <a:sym typeface="Arial"/>
              </a:rPr>
              <a:t>Teamwork as the Paramount </a:t>
            </a:r>
            <a:endParaRPr b="1" i="0" sz="4000" u="none" cap="none" strike="noStrike">
              <a:solidFill>
                <a:schemeClr val="dk1"/>
              </a:solidFill>
              <a:latin typeface="Arial"/>
              <a:ea typeface="Arial"/>
              <a:cs typeface="Arial"/>
              <a:sym typeface="Arial"/>
            </a:endParaRPr>
          </a:p>
        </p:txBody>
      </p:sp>
      <p:cxnSp>
        <p:nvCxnSpPr>
          <p:cNvPr id="272" name="Google Shape;272;p18"/>
          <p:cNvCxnSpPr/>
          <p:nvPr/>
        </p:nvCxnSpPr>
        <p:spPr>
          <a:xfrm rot="10800000">
            <a:off x="571501" y="6286500"/>
            <a:ext cx="11048999" cy="0"/>
          </a:xfrm>
          <a:prstGeom prst="straightConnector1">
            <a:avLst/>
          </a:prstGeom>
          <a:noFill/>
          <a:ln cap="flat" cmpd="sng" w="9525">
            <a:solidFill>
              <a:schemeClr val="dk1"/>
            </a:solidFill>
            <a:prstDash val="solid"/>
            <a:miter lim="800000"/>
            <a:headEnd len="sm" w="sm" type="none"/>
            <a:tailEnd len="sm" w="sm" type="none"/>
          </a:ln>
        </p:spPr>
      </p:cxnSp>
      <p:cxnSp>
        <p:nvCxnSpPr>
          <p:cNvPr id="273" name="Google Shape;273;p18"/>
          <p:cNvCxnSpPr/>
          <p:nvPr/>
        </p:nvCxnSpPr>
        <p:spPr>
          <a:xfrm>
            <a:off x="4419600" y="571500"/>
            <a:ext cx="0" cy="5715000"/>
          </a:xfrm>
          <a:prstGeom prst="straightConnector1">
            <a:avLst/>
          </a:prstGeom>
          <a:noFill/>
          <a:ln cap="flat" cmpd="sng" w="9525">
            <a:solidFill>
              <a:schemeClr val="dk1"/>
            </a:solidFill>
            <a:prstDash val="solid"/>
            <a:miter lim="800000"/>
            <a:headEnd len="sm" w="sm" type="none"/>
            <a:tailEnd len="sm" w="sm" type="none"/>
          </a:ln>
        </p:spPr>
      </p:cxnSp>
      <p:cxnSp>
        <p:nvCxnSpPr>
          <p:cNvPr id="274" name="Google Shape;274;p18"/>
          <p:cNvCxnSpPr/>
          <p:nvPr/>
        </p:nvCxnSpPr>
        <p:spPr>
          <a:xfrm rot="10800000">
            <a:off x="571501" y="571500"/>
            <a:ext cx="11048999" cy="0"/>
          </a:xfrm>
          <a:prstGeom prst="straightConnector1">
            <a:avLst/>
          </a:prstGeom>
          <a:noFill/>
          <a:ln cap="flat" cmpd="sng" w="9525">
            <a:solidFill>
              <a:schemeClr val="dk1"/>
            </a:solidFill>
            <a:prstDash val="solid"/>
            <a:miter lim="800000"/>
            <a:headEnd len="sm" w="sm" type="none"/>
            <a:tailEnd len="sm" w="sm" type="none"/>
          </a:ln>
        </p:spPr>
      </p:cxnSp>
      <p:grpSp>
        <p:nvGrpSpPr>
          <p:cNvPr id="275" name="Google Shape;275;p18"/>
          <p:cNvGrpSpPr/>
          <p:nvPr/>
        </p:nvGrpSpPr>
        <p:grpSpPr>
          <a:xfrm>
            <a:off x="4870575" y="1274840"/>
            <a:ext cx="6759642" cy="4544868"/>
            <a:chOff x="1395" y="703342"/>
            <a:chExt cx="6759642" cy="4544868"/>
          </a:xfrm>
        </p:grpSpPr>
        <p:sp>
          <p:nvSpPr>
            <p:cNvPr id="276" name="Google Shape;276;p18"/>
            <p:cNvSpPr/>
            <p:nvPr/>
          </p:nvSpPr>
          <p:spPr>
            <a:xfrm>
              <a:off x="389081" y="703342"/>
              <a:ext cx="634394" cy="634394"/>
            </a:xfrm>
            <a:prstGeom prst="rect">
              <a:avLst/>
            </a:prstGeom>
            <a:blipFill rotWithShape="1">
              <a:blip r:embed="rId3">
                <a:alphaModFix/>
              </a:blip>
              <a:stretch>
                <a:fillRect b="0" l="0" r="0" t="0"/>
              </a:stretch>
            </a:blip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7" name="Google Shape;277;p18"/>
            <p:cNvSpPr/>
            <p:nvPr/>
          </p:nvSpPr>
          <p:spPr>
            <a:xfrm>
              <a:off x="1395" y="1663597"/>
              <a:ext cx="1409765" cy="1017674"/>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8" name="Google Shape;278;p18"/>
            <p:cNvSpPr txBox="1"/>
            <p:nvPr/>
          </p:nvSpPr>
          <p:spPr>
            <a:xfrm>
              <a:off x="1395" y="1663597"/>
              <a:ext cx="1409765" cy="1017674"/>
            </a:xfrm>
            <a:prstGeom prst="rect">
              <a:avLst/>
            </a:prstGeom>
            <a:noFill/>
            <a:ln>
              <a:noFill/>
            </a:ln>
          </p:spPr>
          <p:txBody>
            <a:bodyPr anchorCtr="0" anchor="t" bIns="0" lIns="0" spcFirstLastPara="1" rIns="0" wrap="square" tIns="0">
              <a:noAutofit/>
            </a:bodyPr>
            <a:lstStyle/>
            <a:p>
              <a:pPr indent="0" lvl="0" marL="0" marR="0" rtl="0" algn="ctr">
                <a:lnSpc>
                  <a:spcPct val="100000"/>
                </a:lnSpc>
                <a:spcBef>
                  <a:spcPts val="0"/>
                </a:spcBef>
                <a:spcAft>
                  <a:spcPts val="0"/>
                </a:spcAft>
                <a:buClr>
                  <a:schemeClr val="dk1"/>
                </a:buClr>
                <a:buSzPts val="1200"/>
                <a:buFont typeface="Arial"/>
                <a:buNone/>
              </a:pPr>
              <a:r>
                <a:rPr b="1" i="0" lang="en-US" sz="1200" u="none" cap="none" strike="noStrike">
                  <a:solidFill>
                    <a:schemeClr val="dk1"/>
                  </a:solidFill>
                  <a:latin typeface="Arial"/>
                  <a:ea typeface="Arial"/>
                  <a:cs typeface="Arial"/>
                  <a:sym typeface="Arial"/>
                </a:rPr>
                <a:t>Housekeeping needs team performance, not individual performance alone. </a:t>
              </a:r>
              <a:endParaRPr/>
            </a:p>
          </p:txBody>
        </p:sp>
        <p:sp>
          <p:nvSpPr>
            <p:cNvPr id="279" name="Google Shape;279;p18"/>
            <p:cNvSpPr/>
            <p:nvPr/>
          </p:nvSpPr>
          <p:spPr>
            <a:xfrm>
              <a:off x="2235782" y="703342"/>
              <a:ext cx="634394" cy="634394"/>
            </a:xfrm>
            <a:prstGeom prst="rect">
              <a:avLst/>
            </a:prstGeom>
            <a:blipFill rotWithShape="1">
              <a:blip r:embed="rId4">
                <a:alphaModFix/>
              </a:blip>
              <a:stretch>
                <a:fillRect b="0" l="0" r="0" t="0"/>
              </a:stretch>
            </a:blip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0" name="Google Shape;280;p18"/>
            <p:cNvSpPr/>
            <p:nvPr/>
          </p:nvSpPr>
          <p:spPr>
            <a:xfrm>
              <a:off x="1657870" y="1663597"/>
              <a:ext cx="1790219" cy="1017674"/>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1" name="Google Shape;281;p18"/>
            <p:cNvSpPr txBox="1"/>
            <p:nvPr/>
          </p:nvSpPr>
          <p:spPr>
            <a:xfrm>
              <a:off x="1657870" y="1663597"/>
              <a:ext cx="1790219" cy="1017674"/>
            </a:xfrm>
            <a:prstGeom prst="rect">
              <a:avLst/>
            </a:prstGeom>
            <a:noFill/>
            <a:ln>
              <a:noFill/>
            </a:ln>
          </p:spPr>
          <p:txBody>
            <a:bodyPr anchorCtr="0" anchor="t" bIns="0" lIns="0" spcFirstLastPara="1" rIns="0" wrap="square" tIns="0">
              <a:noAutofit/>
            </a:bodyPr>
            <a:lstStyle/>
            <a:p>
              <a:pPr indent="0" lvl="0" marL="0" marR="0" rtl="0" algn="ctr">
                <a:lnSpc>
                  <a:spcPct val="100000"/>
                </a:lnSpc>
                <a:spcBef>
                  <a:spcPts val="0"/>
                </a:spcBef>
                <a:spcAft>
                  <a:spcPts val="0"/>
                </a:spcAft>
                <a:buClr>
                  <a:schemeClr val="dk1"/>
                </a:buClr>
                <a:buSzPts val="1200"/>
                <a:buFont typeface="Arial"/>
                <a:buNone/>
              </a:pPr>
              <a:r>
                <a:rPr b="1" i="0" lang="en-US" sz="1200" u="none" cap="none" strike="noStrike">
                  <a:solidFill>
                    <a:schemeClr val="dk1"/>
                  </a:solidFill>
                  <a:latin typeface="Arial"/>
                  <a:ea typeface="Arial"/>
                  <a:cs typeface="Arial"/>
                  <a:sym typeface="Arial"/>
                </a:rPr>
                <a:t>Belbin’s team role theory suggests an effective team must have staff with various talents to play different roles (Belbin and Brown, 2022). So specify your roles in the housekeeping team. </a:t>
              </a:r>
              <a:endParaRPr/>
            </a:p>
          </p:txBody>
        </p:sp>
        <p:sp>
          <p:nvSpPr>
            <p:cNvPr id="282" name="Google Shape;282;p18"/>
            <p:cNvSpPr/>
            <p:nvPr/>
          </p:nvSpPr>
          <p:spPr>
            <a:xfrm>
              <a:off x="4082483" y="703342"/>
              <a:ext cx="634394" cy="634394"/>
            </a:xfrm>
            <a:prstGeom prst="rect">
              <a:avLst/>
            </a:prstGeom>
            <a:blipFill rotWithShape="1">
              <a:blip r:embed="rId5">
                <a:alphaModFix/>
              </a:blip>
              <a:stretch>
                <a:fillRect b="0" l="0" r="0" t="0"/>
              </a:stretch>
            </a:blip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3" name="Google Shape;283;p18"/>
            <p:cNvSpPr/>
            <p:nvPr/>
          </p:nvSpPr>
          <p:spPr>
            <a:xfrm>
              <a:off x="3694798" y="1663597"/>
              <a:ext cx="1409765" cy="1017674"/>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4" name="Google Shape;284;p18"/>
            <p:cNvSpPr txBox="1"/>
            <p:nvPr/>
          </p:nvSpPr>
          <p:spPr>
            <a:xfrm>
              <a:off x="3694798" y="1663597"/>
              <a:ext cx="1409765" cy="1017674"/>
            </a:xfrm>
            <a:prstGeom prst="rect">
              <a:avLst/>
            </a:prstGeom>
            <a:noFill/>
            <a:ln>
              <a:noFill/>
            </a:ln>
          </p:spPr>
          <p:txBody>
            <a:bodyPr anchorCtr="0" anchor="t" bIns="0" lIns="0" spcFirstLastPara="1" rIns="0" wrap="square" tIns="0">
              <a:noAutofit/>
            </a:bodyPr>
            <a:lstStyle/>
            <a:p>
              <a:pPr indent="0" lvl="0" marL="0" marR="0" rtl="0" algn="ctr">
                <a:lnSpc>
                  <a:spcPct val="100000"/>
                </a:lnSpc>
                <a:spcBef>
                  <a:spcPts val="0"/>
                </a:spcBef>
                <a:spcAft>
                  <a:spcPts val="0"/>
                </a:spcAft>
                <a:buClr>
                  <a:schemeClr val="dk1"/>
                </a:buClr>
                <a:buSzPts val="1200"/>
                <a:buFont typeface="Arial"/>
                <a:buNone/>
              </a:pPr>
              <a:r>
                <a:rPr b="1" i="0" lang="en-US" sz="1200" u="none" cap="none" strike="noStrike">
                  <a:solidFill>
                    <a:schemeClr val="dk1"/>
                  </a:solidFill>
                  <a:latin typeface="Arial"/>
                  <a:ea typeface="Arial"/>
                  <a:cs typeface="Arial"/>
                  <a:sym typeface="Arial"/>
                </a:rPr>
                <a:t>To improve the team performance the following should be considered:</a:t>
              </a:r>
              <a:endParaRPr/>
            </a:p>
          </p:txBody>
        </p:sp>
        <p:sp>
          <p:nvSpPr>
            <p:cNvPr id="285" name="Google Shape;285;p18"/>
            <p:cNvSpPr/>
            <p:nvPr/>
          </p:nvSpPr>
          <p:spPr>
            <a:xfrm>
              <a:off x="5738958" y="703342"/>
              <a:ext cx="634394" cy="634394"/>
            </a:xfrm>
            <a:prstGeom prst="rect">
              <a:avLst/>
            </a:prstGeom>
            <a:blipFill rotWithShape="1">
              <a:blip r:embed="rId6">
                <a:alphaModFix/>
              </a:blip>
              <a:stretch>
                <a:fillRect b="0" l="0" r="0" t="0"/>
              </a:stretch>
            </a:blip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6" name="Google Shape;286;p18"/>
            <p:cNvSpPr/>
            <p:nvPr/>
          </p:nvSpPr>
          <p:spPr>
            <a:xfrm>
              <a:off x="5351272" y="1663597"/>
              <a:ext cx="1409765" cy="1017674"/>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7" name="Google Shape;287;p18"/>
            <p:cNvSpPr txBox="1"/>
            <p:nvPr/>
          </p:nvSpPr>
          <p:spPr>
            <a:xfrm>
              <a:off x="5351272" y="1663597"/>
              <a:ext cx="1409765" cy="1017674"/>
            </a:xfrm>
            <a:prstGeom prst="rect">
              <a:avLst/>
            </a:prstGeom>
            <a:noFill/>
            <a:ln>
              <a:noFill/>
            </a:ln>
          </p:spPr>
          <p:txBody>
            <a:bodyPr anchorCtr="0" anchor="t" bIns="0" lIns="0" spcFirstLastPara="1" rIns="0" wrap="square" tIns="0">
              <a:noAutofit/>
            </a:bodyPr>
            <a:lstStyle/>
            <a:p>
              <a:pPr indent="0" lvl="0" marL="0" marR="0" rtl="0" algn="ctr">
                <a:lnSpc>
                  <a:spcPct val="100000"/>
                </a:lnSpc>
                <a:spcBef>
                  <a:spcPts val="0"/>
                </a:spcBef>
                <a:spcAft>
                  <a:spcPts val="0"/>
                </a:spcAft>
                <a:buClr>
                  <a:schemeClr val="dk1"/>
                </a:buClr>
                <a:buSzPts val="1200"/>
                <a:buFont typeface="Arial"/>
                <a:buNone/>
              </a:pPr>
              <a:r>
                <a:rPr b="1" i="0" lang="en-US" sz="1200" u="none" cap="none" strike="noStrike">
                  <a:solidFill>
                    <a:schemeClr val="dk1"/>
                  </a:solidFill>
                  <a:latin typeface="Arial"/>
                  <a:ea typeface="Arial"/>
                  <a:cs typeface="Arial"/>
                  <a:sym typeface="Arial"/>
                </a:rPr>
                <a:t>  Clear goals </a:t>
              </a:r>
              <a:endParaRPr/>
            </a:p>
          </p:txBody>
        </p:sp>
        <p:sp>
          <p:nvSpPr>
            <p:cNvPr id="288" name="Google Shape;288;p18"/>
            <p:cNvSpPr/>
            <p:nvPr/>
          </p:nvSpPr>
          <p:spPr>
            <a:xfrm>
              <a:off x="579307" y="3033713"/>
              <a:ext cx="634394" cy="634394"/>
            </a:xfrm>
            <a:prstGeom prst="rect">
              <a:avLst/>
            </a:prstGeom>
            <a:blipFill rotWithShape="1">
              <a:blip r:embed="rId7">
                <a:alphaModFix/>
              </a:blip>
              <a:stretch>
                <a:fillRect b="0" l="0" r="0" t="0"/>
              </a:stretch>
            </a:blip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9" name="Google Shape;289;p18"/>
            <p:cNvSpPr/>
            <p:nvPr/>
          </p:nvSpPr>
          <p:spPr>
            <a:xfrm>
              <a:off x="191622" y="3993968"/>
              <a:ext cx="1409765" cy="1017674"/>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0" name="Google Shape;290;p18"/>
            <p:cNvSpPr txBox="1"/>
            <p:nvPr/>
          </p:nvSpPr>
          <p:spPr>
            <a:xfrm>
              <a:off x="191622" y="3993968"/>
              <a:ext cx="1409765" cy="1017674"/>
            </a:xfrm>
            <a:prstGeom prst="rect">
              <a:avLst/>
            </a:prstGeom>
            <a:noFill/>
            <a:ln>
              <a:noFill/>
            </a:ln>
          </p:spPr>
          <p:txBody>
            <a:bodyPr anchorCtr="0" anchor="t" bIns="0" lIns="0" spcFirstLastPara="1" rIns="0" wrap="square" tIns="0">
              <a:noAutofit/>
            </a:bodyPr>
            <a:lstStyle/>
            <a:p>
              <a:pPr indent="0" lvl="0" marL="0" marR="0" rtl="0" algn="ctr">
                <a:lnSpc>
                  <a:spcPct val="100000"/>
                </a:lnSpc>
                <a:spcBef>
                  <a:spcPts val="0"/>
                </a:spcBef>
                <a:spcAft>
                  <a:spcPts val="0"/>
                </a:spcAft>
                <a:buClr>
                  <a:schemeClr val="dk1"/>
                </a:buClr>
                <a:buSzPts val="1200"/>
                <a:buFont typeface="Arial"/>
                <a:buNone/>
              </a:pPr>
              <a:r>
                <a:rPr b="1" i="0" lang="en-US" sz="1200" u="none" cap="none" strike="noStrike">
                  <a:solidFill>
                    <a:schemeClr val="dk1"/>
                  </a:solidFill>
                  <a:latin typeface="Arial"/>
                  <a:ea typeface="Arial"/>
                  <a:cs typeface="Arial"/>
                  <a:sym typeface="Arial"/>
                </a:rPr>
                <a:t>  Communication (Brewer and Holmes, 2016)</a:t>
              </a:r>
              <a:endParaRPr/>
            </a:p>
          </p:txBody>
        </p:sp>
        <p:sp>
          <p:nvSpPr>
            <p:cNvPr id="291" name="Google Shape;291;p18"/>
            <p:cNvSpPr/>
            <p:nvPr/>
          </p:nvSpPr>
          <p:spPr>
            <a:xfrm>
              <a:off x="2295821" y="3499035"/>
              <a:ext cx="634394" cy="634394"/>
            </a:xfrm>
            <a:prstGeom prst="rect">
              <a:avLst/>
            </a:prstGeom>
            <a:blipFill rotWithShape="1">
              <a:blip r:embed="rId8">
                <a:alphaModFix/>
              </a:blip>
              <a:stretch>
                <a:fillRect b="0" l="0" r="0" t="0"/>
              </a:stretch>
            </a:blip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2" name="Google Shape;292;p18"/>
            <p:cNvSpPr/>
            <p:nvPr/>
          </p:nvSpPr>
          <p:spPr>
            <a:xfrm>
              <a:off x="1987776" y="4230536"/>
              <a:ext cx="1409765" cy="1017674"/>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3" name="Google Shape;293;p18"/>
            <p:cNvSpPr txBox="1"/>
            <p:nvPr/>
          </p:nvSpPr>
          <p:spPr>
            <a:xfrm>
              <a:off x="1987776" y="4230536"/>
              <a:ext cx="1409765" cy="1017674"/>
            </a:xfrm>
            <a:prstGeom prst="rect">
              <a:avLst/>
            </a:prstGeom>
            <a:noFill/>
            <a:ln>
              <a:noFill/>
            </a:ln>
          </p:spPr>
          <p:txBody>
            <a:bodyPr anchorCtr="0" anchor="t" bIns="0" lIns="0" spcFirstLastPara="1" rIns="0" wrap="square" tIns="0">
              <a:noAutofit/>
            </a:bodyPr>
            <a:lstStyle/>
            <a:p>
              <a:pPr indent="0" lvl="0" marL="0" marR="0" rtl="0" algn="ctr">
                <a:lnSpc>
                  <a:spcPct val="100000"/>
                </a:lnSpc>
                <a:spcBef>
                  <a:spcPts val="0"/>
                </a:spcBef>
                <a:spcAft>
                  <a:spcPts val="0"/>
                </a:spcAft>
                <a:buClr>
                  <a:schemeClr val="dk1"/>
                </a:buClr>
                <a:buSzPts val="1200"/>
                <a:buFont typeface="Arial"/>
                <a:buNone/>
              </a:pPr>
              <a:r>
                <a:rPr b="1" i="0" lang="en-US" sz="1200" u="none" cap="none" strike="noStrike">
                  <a:solidFill>
                    <a:schemeClr val="dk1"/>
                  </a:solidFill>
                  <a:latin typeface="Arial"/>
                  <a:ea typeface="Arial"/>
                  <a:cs typeface="Arial"/>
                  <a:sym typeface="Arial"/>
                </a:rPr>
                <a:t>  Proper Guidance </a:t>
              </a:r>
              <a:endParaRPr/>
            </a:p>
          </p:txBody>
        </p:sp>
        <p:sp>
          <p:nvSpPr>
            <p:cNvPr id="294" name="Google Shape;294;p18"/>
            <p:cNvSpPr/>
            <p:nvPr/>
          </p:nvSpPr>
          <p:spPr>
            <a:xfrm>
              <a:off x="3892257" y="3033713"/>
              <a:ext cx="634394" cy="634394"/>
            </a:xfrm>
            <a:prstGeom prst="rect">
              <a:avLst/>
            </a:prstGeom>
            <a:blipFill rotWithShape="1">
              <a:blip r:embed="rId9">
                <a:alphaModFix/>
              </a:blip>
              <a:stretch>
                <a:fillRect b="0" l="0" r="0" t="0"/>
              </a:stretch>
            </a:blip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5" name="Google Shape;295;p18"/>
            <p:cNvSpPr/>
            <p:nvPr/>
          </p:nvSpPr>
          <p:spPr>
            <a:xfrm>
              <a:off x="3504571" y="3993968"/>
              <a:ext cx="1409765" cy="1017674"/>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6" name="Google Shape;296;p18"/>
            <p:cNvSpPr txBox="1"/>
            <p:nvPr/>
          </p:nvSpPr>
          <p:spPr>
            <a:xfrm>
              <a:off x="3504571" y="3993968"/>
              <a:ext cx="1409765" cy="1017674"/>
            </a:xfrm>
            <a:prstGeom prst="rect">
              <a:avLst/>
            </a:prstGeom>
            <a:noFill/>
            <a:ln>
              <a:noFill/>
            </a:ln>
          </p:spPr>
          <p:txBody>
            <a:bodyPr anchorCtr="0" anchor="t" bIns="0" lIns="0" spcFirstLastPara="1" rIns="0" wrap="square" tIns="0">
              <a:noAutofit/>
            </a:bodyPr>
            <a:lstStyle/>
            <a:p>
              <a:pPr indent="0" lvl="0" marL="0" marR="0" rtl="0" algn="ctr">
                <a:lnSpc>
                  <a:spcPct val="100000"/>
                </a:lnSpc>
                <a:spcBef>
                  <a:spcPts val="0"/>
                </a:spcBef>
                <a:spcAft>
                  <a:spcPts val="0"/>
                </a:spcAft>
                <a:buClr>
                  <a:schemeClr val="dk1"/>
                </a:buClr>
                <a:buSzPts val="1200"/>
                <a:buFont typeface="Arial"/>
                <a:buNone/>
              </a:pPr>
              <a:r>
                <a:rPr b="1" i="0" lang="en-US" sz="1200" u="none" cap="none" strike="noStrike">
                  <a:solidFill>
                    <a:schemeClr val="dk1"/>
                  </a:solidFill>
                  <a:latin typeface="Arial"/>
                  <a:ea typeface="Arial"/>
                  <a:cs typeface="Arial"/>
                  <a:sym typeface="Arial"/>
                </a:rPr>
                <a:t>  Accountability (Stewart, Snyder and Kou, 2021)</a:t>
              </a:r>
              <a:endParaRPr/>
            </a:p>
          </p:txBody>
        </p:sp>
        <p:sp>
          <p:nvSpPr>
            <p:cNvPr id="297" name="Google Shape;297;p18"/>
            <p:cNvSpPr/>
            <p:nvPr/>
          </p:nvSpPr>
          <p:spPr>
            <a:xfrm>
              <a:off x="5548731" y="3033713"/>
              <a:ext cx="634394" cy="634394"/>
            </a:xfrm>
            <a:prstGeom prst="rect">
              <a:avLst/>
            </a:prstGeom>
            <a:blipFill rotWithShape="1">
              <a:blip r:embed="rId10">
                <a:alphaModFix/>
              </a:blip>
              <a:stretch>
                <a:fillRect b="0" l="0" r="0" t="0"/>
              </a:stretch>
            </a:blip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8" name="Google Shape;298;p18"/>
            <p:cNvSpPr/>
            <p:nvPr/>
          </p:nvSpPr>
          <p:spPr>
            <a:xfrm>
              <a:off x="5161046" y="3993968"/>
              <a:ext cx="1409765" cy="1017674"/>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9" name="Google Shape;299;p18"/>
            <p:cNvSpPr txBox="1"/>
            <p:nvPr/>
          </p:nvSpPr>
          <p:spPr>
            <a:xfrm>
              <a:off x="5161046" y="3993968"/>
              <a:ext cx="1409765" cy="1017674"/>
            </a:xfrm>
            <a:prstGeom prst="rect">
              <a:avLst/>
            </a:prstGeom>
            <a:noFill/>
            <a:ln>
              <a:noFill/>
            </a:ln>
          </p:spPr>
          <p:txBody>
            <a:bodyPr anchorCtr="0" anchor="t" bIns="0" lIns="0" spcFirstLastPara="1" rIns="0" wrap="square" tIns="0">
              <a:noAutofit/>
            </a:bodyPr>
            <a:lstStyle/>
            <a:p>
              <a:pPr indent="0" lvl="0" marL="0" marR="0" rtl="0" algn="ctr">
                <a:lnSpc>
                  <a:spcPct val="100000"/>
                </a:lnSpc>
                <a:spcBef>
                  <a:spcPts val="0"/>
                </a:spcBef>
                <a:spcAft>
                  <a:spcPts val="0"/>
                </a:spcAft>
                <a:buClr>
                  <a:schemeClr val="dk1"/>
                </a:buClr>
                <a:buSzPts val="1200"/>
                <a:buFont typeface="Arial"/>
                <a:buNone/>
              </a:pPr>
              <a:r>
                <a:rPr b="1" i="0" lang="en-US" sz="1200" u="none" cap="none" strike="noStrike">
                  <a:solidFill>
                    <a:schemeClr val="dk1"/>
                  </a:solidFill>
                  <a:latin typeface="Arial"/>
                  <a:ea typeface="Arial"/>
                  <a:cs typeface="Arial"/>
                  <a:sym typeface="Arial"/>
                </a:rPr>
                <a:t>  Feedback and Continuous Improvement</a:t>
              </a:r>
              <a:endParaRPr/>
            </a:p>
          </p:txBody>
        </p:sp>
      </p:grpSp>
      <p:pic>
        <p:nvPicPr>
          <p:cNvPr descr="A group of blue plastic containers on a white board&#10;&#10;Description automatically generated" id="300" name="Google Shape;300;p18"/>
          <p:cNvPicPr preferRelativeResize="0"/>
          <p:nvPr/>
        </p:nvPicPr>
        <p:blipFill rotWithShape="1">
          <a:blip r:embed="rId11">
            <a:alphaModFix/>
          </a:blip>
          <a:srcRect b="0" l="0" r="0" t="0"/>
          <a:stretch/>
        </p:blipFill>
        <p:spPr>
          <a:xfrm>
            <a:off x="521208" y="2751403"/>
            <a:ext cx="3787585" cy="2938164"/>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305" name="Shape 305"/>
        <p:cNvGrpSpPr/>
        <p:nvPr/>
      </p:nvGrpSpPr>
      <p:grpSpPr>
        <a:xfrm>
          <a:off x="0" y="0"/>
          <a:ext cx="0" cy="0"/>
          <a:chOff x="0" y="0"/>
          <a:chExt cx="0" cy="0"/>
        </a:xfrm>
      </p:grpSpPr>
      <p:sp>
        <p:nvSpPr>
          <p:cNvPr id="306" name="Google Shape;306;p19"/>
          <p:cNvSpPr/>
          <p:nvPr/>
        </p:nvSpPr>
        <p:spPr>
          <a:xfrm>
            <a:off x="1" y="0"/>
            <a:ext cx="12192000" cy="6858000"/>
          </a:xfrm>
          <a:prstGeom prst="rect">
            <a:avLst/>
          </a:prstGeom>
          <a:solidFill>
            <a:schemeClr val="l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venir"/>
              <a:ea typeface="Avenir"/>
              <a:cs typeface="Avenir"/>
              <a:sym typeface="Avenir"/>
            </a:endParaRPr>
          </a:p>
        </p:txBody>
      </p:sp>
      <p:sp>
        <p:nvSpPr>
          <p:cNvPr id="307" name="Google Shape;307;p19"/>
          <p:cNvSpPr txBox="1"/>
          <p:nvPr>
            <p:ph idx="4294967295" type="ctrTitle"/>
          </p:nvPr>
        </p:nvSpPr>
        <p:spPr>
          <a:xfrm>
            <a:off x="521208" y="783863"/>
            <a:ext cx="3448812" cy="5048339"/>
          </a:xfrm>
          <a:prstGeom prst="rect">
            <a:avLst/>
          </a:prstGeom>
          <a:noFill/>
          <a:ln>
            <a:noFill/>
          </a:ln>
        </p:spPr>
        <p:txBody>
          <a:bodyPr anchorCtr="0" anchor="t" bIns="45700" lIns="91425" spcFirstLastPara="1" rIns="91425" wrap="square" tIns="45700">
            <a:normAutofit/>
          </a:bodyPr>
          <a:lstStyle/>
          <a:p>
            <a:pPr indent="0" lvl="0" marL="0" marR="0" rtl="0" algn="l">
              <a:lnSpc>
                <a:spcPct val="90000"/>
              </a:lnSpc>
              <a:spcBef>
                <a:spcPts val="0"/>
              </a:spcBef>
              <a:spcAft>
                <a:spcPts val="0"/>
              </a:spcAft>
              <a:buClr>
                <a:schemeClr val="dk1"/>
              </a:buClr>
              <a:buSzPts val="3700"/>
              <a:buFont typeface="Arial"/>
              <a:buNone/>
            </a:pPr>
            <a:r>
              <a:rPr b="1" i="0" lang="en-US" sz="3700" u="none" cap="none" strike="noStrike">
                <a:solidFill>
                  <a:schemeClr val="dk1"/>
                </a:solidFill>
                <a:latin typeface="Arial"/>
                <a:ea typeface="Arial"/>
                <a:cs typeface="Arial"/>
                <a:sym typeface="Arial"/>
              </a:rPr>
              <a:t>The Possible Housekeeping Issues </a:t>
            </a:r>
            <a:endParaRPr/>
          </a:p>
        </p:txBody>
      </p:sp>
      <p:cxnSp>
        <p:nvCxnSpPr>
          <p:cNvPr id="308" name="Google Shape;308;p19"/>
          <p:cNvCxnSpPr/>
          <p:nvPr/>
        </p:nvCxnSpPr>
        <p:spPr>
          <a:xfrm rot="10800000">
            <a:off x="571501" y="6286500"/>
            <a:ext cx="11048999" cy="0"/>
          </a:xfrm>
          <a:prstGeom prst="straightConnector1">
            <a:avLst/>
          </a:prstGeom>
          <a:noFill/>
          <a:ln cap="flat" cmpd="sng" w="9525">
            <a:solidFill>
              <a:schemeClr val="dk1"/>
            </a:solidFill>
            <a:prstDash val="solid"/>
            <a:miter lim="800000"/>
            <a:headEnd len="sm" w="sm" type="none"/>
            <a:tailEnd len="sm" w="sm" type="none"/>
          </a:ln>
        </p:spPr>
      </p:cxnSp>
      <p:cxnSp>
        <p:nvCxnSpPr>
          <p:cNvPr id="309" name="Google Shape;309;p19"/>
          <p:cNvCxnSpPr/>
          <p:nvPr/>
        </p:nvCxnSpPr>
        <p:spPr>
          <a:xfrm>
            <a:off x="4419600" y="571500"/>
            <a:ext cx="0" cy="5715000"/>
          </a:xfrm>
          <a:prstGeom prst="straightConnector1">
            <a:avLst/>
          </a:prstGeom>
          <a:noFill/>
          <a:ln cap="flat" cmpd="sng" w="9525">
            <a:solidFill>
              <a:schemeClr val="dk1"/>
            </a:solidFill>
            <a:prstDash val="solid"/>
            <a:miter lim="800000"/>
            <a:headEnd len="sm" w="sm" type="none"/>
            <a:tailEnd len="sm" w="sm" type="none"/>
          </a:ln>
        </p:spPr>
      </p:cxnSp>
      <p:cxnSp>
        <p:nvCxnSpPr>
          <p:cNvPr id="310" name="Google Shape;310;p19"/>
          <p:cNvCxnSpPr/>
          <p:nvPr/>
        </p:nvCxnSpPr>
        <p:spPr>
          <a:xfrm rot="10800000">
            <a:off x="571501" y="571500"/>
            <a:ext cx="11048999" cy="0"/>
          </a:xfrm>
          <a:prstGeom prst="straightConnector1">
            <a:avLst/>
          </a:prstGeom>
          <a:noFill/>
          <a:ln cap="flat" cmpd="sng" w="9525">
            <a:solidFill>
              <a:schemeClr val="dk1"/>
            </a:solidFill>
            <a:prstDash val="solid"/>
            <a:miter lim="800000"/>
            <a:headEnd len="sm" w="sm" type="none"/>
            <a:tailEnd len="sm" w="sm" type="none"/>
          </a:ln>
        </p:spPr>
      </p:cxnSp>
      <p:grpSp>
        <p:nvGrpSpPr>
          <p:cNvPr id="311" name="Google Shape;311;p19"/>
          <p:cNvGrpSpPr/>
          <p:nvPr/>
        </p:nvGrpSpPr>
        <p:grpSpPr>
          <a:xfrm>
            <a:off x="4869180" y="900664"/>
            <a:ext cx="6762434" cy="5041304"/>
            <a:chOff x="0" y="1631"/>
            <a:chExt cx="6762434" cy="5041304"/>
          </a:xfrm>
        </p:grpSpPr>
        <p:sp>
          <p:nvSpPr>
            <p:cNvPr id="312" name="Google Shape;312;p19"/>
            <p:cNvSpPr/>
            <p:nvPr/>
          </p:nvSpPr>
          <p:spPr>
            <a:xfrm>
              <a:off x="0" y="1631"/>
              <a:ext cx="6762434" cy="695352"/>
            </a:xfrm>
            <a:prstGeom prst="roundRect">
              <a:avLst>
                <a:gd fmla="val 10000" name="adj"/>
              </a:avLst>
            </a:prstGeom>
            <a:solidFill>
              <a:srgbClr val="F2F2F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3" name="Google Shape;313;p19"/>
            <p:cNvSpPr/>
            <p:nvPr/>
          </p:nvSpPr>
          <p:spPr>
            <a:xfrm>
              <a:off x="210344" y="158086"/>
              <a:ext cx="382443" cy="382443"/>
            </a:xfrm>
            <a:prstGeom prst="rect">
              <a:avLst/>
            </a:prstGeom>
            <a:blipFill rotWithShape="1">
              <a:blip r:embed="rId3">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4" name="Google Shape;314;p19"/>
            <p:cNvSpPr/>
            <p:nvPr/>
          </p:nvSpPr>
          <p:spPr>
            <a:xfrm>
              <a:off x="803131" y="1631"/>
              <a:ext cx="5959302" cy="695352"/>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5" name="Google Shape;315;p19"/>
            <p:cNvSpPr txBox="1"/>
            <p:nvPr/>
          </p:nvSpPr>
          <p:spPr>
            <a:xfrm>
              <a:off x="803131" y="1631"/>
              <a:ext cx="5959302" cy="695352"/>
            </a:xfrm>
            <a:prstGeom prst="rect">
              <a:avLst/>
            </a:prstGeom>
            <a:noFill/>
            <a:ln>
              <a:noFill/>
            </a:ln>
          </p:spPr>
          <p:txBody>
            <a:bodyPr anchorCtr="0" anchor="ctr" bIns="73575" lIns="73575" spcFirstLastPara="1" rIns="73575" wrap="square" tIns="73575">
              <a:noAutofit/>
            </a:bodyPr>
            <a:lstStyle/>
            <a:p>
              <a:pPr indent="0" lvl="0" marL="0" marR="0" rtl="0" algn="l">
                <a:lnSpc>
                  <a:spcPct val="90000"/>
                </a:lnSpc>
                <a:spcBef>
                  <a:spcPts val="0"/>
                </a:spcBef>
                <a:spcAft>
                  <a:spcPts val="0"/>
                </a:spcAft>
                <a:buClr>
                  <a:schemeClr val="dk1"/>
                </a:buClr>
                <a:buSzPts val="1900"/>
                <a:buFont typeface="Arial"/>
                <a:buNone/>
              </a:pPr>
              <a:r>
                <a:rPr b="1" i="0" lang="en-US" sz="1900" u="none" cap="none" strike="noStrike">
                  <a:solidFill>
                    <a:schemeClr val="dk1"/>
                  </a:solidFill>
                  <a:latin typeface="Arial"/>
                  <a:ea typeface="Arial"/>
                  <a:cs typeface="Arial"/>
                  <a:sym typeface="Arial"/>
                </a:rPr>
                <a:t>The possible housekeeping issues that we may face are the following:</a:t>
              </a:r>
              <a:endParaRPr/>
            </a:p>
          </p:txBody>
        </p:sp>
        <p:sp>
          <p:nvSpPr>
            <p:cNvPr id="316" name="Google Shape;316;p19"/>
            <p:cNvSpPr/>
            <p:nvPr/>
          </p:nvSpPr>
          <p:spPr>
            <a:xfrm>
              <a:off x="0" y="870822"/>
              <a:ext cx="6762434" cy="695352"/>
            </a:xfrm>
            <a:prstGeom prst="roundRect">
              <a:avLst>
                <a:gd fmla="val 10000" name="adj"/>
              </a:avLst>
            </a:prstGeom>
            <a:solidFill>
              <a:srgbClr val="F2F2F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7" name="Google Shape;317;p19"/>
            <p:cNvSpPr/>
            <p:nvPr/>
          </p:nvSpPr>
          <p:spPr>
            <a:xfrm>
              <a:off x="210344" y="1027276"/>
              <a:ext cx="382443" cy="382443"/>
            </a:xfrm>
            <a:prstGeom prst="rect">
              <a:avLst/>
            </a:prstGeom>
            <a:blipFill rotWithShape="1">
              <a:blip r:embed="rId4">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8" name="Google Shape;318;p19"/>
            <p:cNvSpPr/>
            <p:nvPr/>
          </p:nvSpPr>
          <p:spPr>
            <a:xfrm>
              <a:off x="803131" y="870822"/>
              <a:ext cx="5959302" cy="695352"/>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9" name="Google Shape;319;p19"/>
            <p:cNvSpPr txBox="1"/>
            <p:nvPr/>
          </p:nvSpPr>
          <p:spPr>
            <a:xfrm>
              <a:off x="803131" y="870822"/>
              <a:ext cx="5959302" cy="695352"/>
            </a:xfrm>
            <a:prstGeom prst="rect">
              <a:avLst/>
            </a:prstGeom>
            <a:noFill/>
            <a:ln>
              <a:noFill/>
            </a:ln>
          </p:spPr>
          <p:txBody>
            <a:bodyPr anchorCtr="0" anchor="ctr" bIns="73575" lIns="73575" spcFirstLastPara="1" rIns="73575" wrap="square" tIns="73575">
              <a:noAutofit/>
            </a:bodyPr>
            <a:lstStyle/>
            <a:p>
              <a:pPr indent="0" lvl="0" marL="0" marR="0" rtl="0" algn="l">
                <a:lnSpc>
                  <a:spcPct val="90000"/>
                </a:lnSpc>
                <a:spcBef>
                  <a:spcPts val="0"/>
                </a:spcBef>
                <a:spcAft>
                  <a:spcPts val="0"/>
                </a:spcAft>
                <a:buClr>
                  <a:schemeClr val="dk1"/>
                </a:buClr>
                <a:buSzPts val="1900"/>
                <a:buFont typeface="Arial"/>
                <a:buNone/>
              </a:pPr>
              <a:r>
                <a:rPr b="1" i="0" lang="en-US" sz="1900" u="none" cap="none" strike="noStrike">
                  <a:solidFill>
                    <a:schemeClr val="dk1"/>
                  </a:solidFill>
                  <a:latin typeface="Arial"/>
                  <a:ea typeface="Arial"/>
                  <a:cs typeface="Arial"/>
                  <a:sym typeface="Arial"/>
                </a:rPr>
                <a:t>Staff Shortage (Trail, 2023)</a:t>
              </a:r>
              <a:endParaRPr/>
            </a:p>
          </p:txBody>
        </p:sp>
        <p:sp>
          <p:nvSpPr>
            <p:cNvPr id="320" name="Google Shape;320;p19"/>
            <p:cNvSpPr/>
            <p:nvPr/>
          </p:nvSpPr>
          <p:spPr>
            <a:xfrm>
              <a:off x="0" y="1740012"/>
              <a:ext cx="6762434" cy="695352"/>
            </a:xfrm>
            <a:prstGeom prst="roundRect">
              <a:avLst>
                <a:gd fmla="val 10000" name="adj"/>
              </a:avLst>
            </a:prstGeom>
            <a:solidFill>
              <a:srgbClr val="F2F2F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1" name="Google Shape;321;p19"/>
            <p:cNvSpPr/>
            <p:nvPr/>
          </p:nvSpPr>
          <p:spPr>
            <a:xfrm>
              <a:off x="210344" y="1896466"/>
              <a:ext cx="382443" cy="382443"/>
            </a:xfrm>
            <a:prstGeom prst="rect">
              <a:avLst/>
            </a:prstGeom>
            <a:blipFill rotWithShape="1">
              <a:blip r:embed="rId5">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2" name="Google Shape;322;p19"/>
            <p:cNvSpPr/>
            <p:nvPr/>
          </p:nvSpPr>
          <p:spPr>
            <a:xfrm>
              <a:off x="803131" y="1740012"/>
              <a:ext cx="5959302" cy="695352"/>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3" name="Google Shape;323;p19"/>
            <p:cNvSpPr txBox="1"/>
            <p:nvPr/>
          </p:nvSpPr>
          <p:spPr>
            <a:xfrm>
              <a:off x="803131" y="1740012"/>
              <a:ext cx="5959302" cy="695352"/>
            </a:xfrm>
            <a:prstGeom prst="rect">
              <a:avLst/>
            </a:prstGeom>
            <a:noFill/>
            <a:ln>
              <a:noFill/>
            </a:ln>
          </p:spPr>
          <p:txBody>
            <a:bodyPr anchorCtr="0" anchor="ctr" bIns="73575" lIns="73575" spcFirstLastPara="1" rIns="73575" wrap="square" tIns="73575">
              <a:noAutofit/>
            </a:bodyPr>
            <a:lstStyle/>
            <a:p>
              <a:pPr indent="0" lvl="0" marL="0" marR="0" rtl="0" algn="l">
                <a:lnSpc>
                  <a:spcPct val="90000"/>
                </a:lnSpc>
                <a:spcBef>
                  <a:spcPts val="0"/>
                </a:spcBef>
                <a:spcAft>
                  <a:spcPts val="0"/>
                </a:spcAft>
                <a:buClr>
                  <a:schemeClr val="dk1"/>
                </a:buClr>
                <a:buSzPts val="1900"/>
                <a:buFont typeface="Arial"/>
                <a:buNone/>
              </a:pPr>
              <a:r>
                <a:rPr b="1" i="0" lang="en-US" sz="1900" u="none" cap="none" strike="noStrike">
                  <a:solidFill>
                    <a:schemeClr val="dk1"/>
                  </a:solidFill>
                  <a:latin typeface="Arial"/>
                  <a:ea typeface="Arial"/>
                  <a:cs typeface="Arial"/>
                  <a:sym typeface="Arial"/>
                </a:rPr>
                <a:t>Inconsistency in Housekeeping Service (Raghubalan and Raghubalan, 2015)</a:t>
              </a:r>
              <a:endParaRPr/>
            </a:p>
          </p:txBody>
        </p:sp>
        <p:sp>
          <p:nvSpPr>
            <p:cNvPr id="324" name="Google Shape;324;p19"/>
            <p:cNvSpPr/>
            <p:nvPr/>
          </p:nvSpPr>
          <p:spPr>
            <a:xfrm>
              <a:off x="0" y="2609203"/>
              <a:ext cx="6762434" cy="695352"/>
            </a:xfrm>
            <a:prstGeom prst="roundRect">
              <a:avLst>
                <a:gd fmla="val 10000" name="adj"/>
              </a:avLst>
            </a:prstGeom>
            <a:solidFill>
              <a:srgbClr val="F2F2F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5" name="Google Shape;325;p19"/>
            <p:cNvSpPr/>
            <p:nvPr/>
          </p:nvSpPr>
          <p:spPr>
            <a:xfrm>
              <a:off x="210344" y="2765657"/>
              <a:ext cx="382443" cy="382443"/>
            </a:xfrm>
            <a:prstGeom prst="rect">
              <a:avLst/>
            </a:prstGeom>
            <a:blipFill rotWithShape="1">
              <a:blip r:embed="rId6">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6" name="Google Shape;326;p19"/>
            <p:cNvSpPr/>
            <p:nvPr/>
          </p:nvSpPr>
          <p:spPr>
            <a:xfrm>
              <a:off x="803131" y="2609203"/>
              <a:ext cx="5959302" cy="695352"/>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7" name="Google Shape;327;p19"/>
            <p:cNvSpPr txBox="1"/>
            <p:nvPr/>
          </p:nvSpPr>
          <p:spPr>
            <a:xfrm>
              <a:off x="803131" y="2609203"/>
              <a:ext cx="5959302" cy="695352"/>
            </a:xfrm>
            <a:prstGeom prst="rect">
              <a:avLst/>
            </a:prstGeom>
            <a:noFill/>
            <a:ln>
              <a:noFill/>
            </a:ln>
          </p:spPr>
          <p:txBody>
            <a:bodyPr anchorCtr="0" anchor="ctr" bIns="73575" lIns="73575" spcFirstLastPara="1" rIns="73575" wrap="square" tIns="73575">
              <a:noAutofit/>
            </a:bodyPr>
            <a:lstStyle/>
            <a:p>
              <a:pPr indent="0" lvl="0" marL="0" marR="0" rtl="0" algn="l">
                <a:lnSpc>
                  <a:spcPct val="90000"/>
                </a:lnSpc>
                <a:spcBef>
                  <a:spcPts val="0"/>
                </a:spcBef>
                <a:spcAft>
                  <a:spcPts val="0"/>
                </a:spcAft>
                <a:buClr>
                  <a:schemeClr val="dk1"/>
                </a:buClr>
                <a:buSzPts val="1900"/>
                <a:buFont typeface="Arial"/>
                <a:buNone/>
              </a:pPr>
              <a:r>
                <a:rPr b="1" i="0" lang="en-US" sz="1900" u="none" cap="none" strike="noStrike">
                  <a:solidFill>
                    <a:schemeClr val="dk1"/>
                  </a:solidFill>
                  <a:latin typeface="Arial"/>
                  <a:ea typeface="Arial"/>
                  <a:cs typeface="Arial"/>
                  <a:sym typeface="Arial"/>
                </a:rPr>
                <a:t>Conflicts </a:t>
              </a:r>
              <a:endParaRPr/>
            </a:p>
          </p:txBody>
        </p:sp>
        <p:sp>
          <p:nvSpPr>
            <p:cNvPr id="328" name="Google Shape;328;p19"/>
            <p:cNvSpPr/>
            <p:nvPr/>
          </p:nvSpPr>
          <p:spPr>
            <a:xfrm>
              <a:off x="0" y="3478393"/>
              <a:ext cx="6762434" cy="695352"/>
            </a:xfrm>
            <a:prstGeom prst="roundRect">
              <a:avLst>
                <a:gd fmla="val 10000" name="adj"/>
              </a:avLst>
            </a:prstGeom>
            <a:solidFill>
              <a:srgbClr val="F2F2F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9" name="Google Shape;329;p19"/>
            <p:cNvSpPr/>
            <p:nvPr/>
          </p:nvSpPr>
          <p:spPr>
            <a:xfrm>
              <a:off x="210344" y="3634847"/>
              <a:ext cx="382443" cy="382443"/>
            </a:xfrm>
            <a:prstGeom prst="rect">
              <a:avLst/>
            </a:prstGeom>
            <a:blipFill rotWithShape="1">
              <a:blip r:embed="rId7">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0" name="Google Shape;330;p19"/>
            <p:cNvSpPr/>
            <p:nvPr/>
          </p:nvSpPr>
          <p:spPr>
            <a:xfrm>
              <a:off x="803131" y="3478393"/>
              <a:ext cx="5959302" cy="695352"/>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1" name="Google Shape;331;p19"/>
            <p:cNvSpPr txBox="1"/>
            <p:nvPr/>
          </p:nvSpPr>
          <p:spPr>
            <a:xfrm>
              <a:off x="803131" y="3478393"/>
              <a:ext cx="5959302" cy="695352"/>
            </a:xfrm>
            <a:prstGeom prst="rect">
              <a:avLst/>
            </a:prstGeom>
            <a:noFill/>
            <a:ln>
              <a:noFill/>
            </a:ln>
          </p:spPr>
          <p:txBody>
            <a:bodyPr anchorCtr="0" anchor="ctr" bIns="73575" lIns="73575" spcFirstLastPara="1" rIns="73575" wrap="square" tIns="73575">
              <a:noAutofit/>
            </a:bodyPr>
            <a:lstStyle/>
            <a:p>
              <a:pPr indent="0" lvl="0" marL="0" marR="0" rtl="0" algn="l">
                <a:lnSpc>
                  <a:spcPct val="90000"/>
                </a:lnSpc>
                <a:spcBef>
                  <a:spcPts val="0"/>
                </a:spcBef>
                <a:spcAft>
                  <a:spcPts val="0"/>
                </a:spcAft>
                <a:buClr>
                  <a:schemeClr val="dk1"/>
                </a:buClr>
                <a:buSzPts val="1900"/>
                <a:buFont typeface="Arial"/>
                <a:buNone/>
              </a:pPr>
              <a:r>
                <a:rPr b="1" i="0" lang="en-US" sz="1900" u="none" cap="none" strike="noStrike">
                  <a:solidFill>
                    <a:schemeClr val="dk1"/>
                  </a:solidFill>
                  <a:latin typeface="Arial"/>
                  <a:ea typeface="Arial"/>
                  <a:cs typeface="Arial"/>
                  <a:sym typeface="Arial"/>
                </a:rPr>
                <a:t>Stress </a:t>
              </a:r>
              <a:endParaRPr/>
            </a:p>
          </p:txBody>
        </p:sp>
        <p:sp>
          <p:nvSpPr>
            <p:cNvPr id="332" name="Google Shape;332;p19"/>
            <p:cNvSpPr/>
            <p:nvPr/>
          </p:nvSpPr>
          <p:spPr>
            <a:xfrm>
              <a:off x="0" y="4347583"/>
              <a:ext cx="6762434" cy="695352"/>
            </a:xfrm>
            <a:prstGeom prst="roundRect">
              <a:avLst>
                <a:gd fmla="val 10000" name="adj"/>
              </a:avLst>
            </a:prstGeom>
            <a:solidFill>
              <a:srgbClr val="F2F2F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3" name="Google Shape;333;p19"/>
            <p:cNvSpPr/>
            <p:nvPr/>
          </p:nvSpPr>
          <p:spPr>
            <a:xfrm>
              <a:off x="210344" y="4504038"/>
              <a:ext cx="382443" cy="382443"/>
            </a:xfrm>
            <a:prstGeom prst="rect">
              <a:avLst/>
            </a:prstGeom>
            <a:blipFill rotWithShape="1">
              <a:blip r:embed="rId8">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4" name="Google Shape;334;p19"/>
            <p:cNvSpPr/>
            <p:nvPr/>
          </p:nvSpPr>
          <p:spPr>
            <a:xfrm>
              <a:off x="803131" y="4347583"/>
              <a:ext cx="5959302" cy="695352"/>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5" name="Google Shape;335;p19"/>
            <p:cNvSpPr txBox="1"/>
            <p:nvPr/>
          </p:nvSpPr>
          <p:spPr>
            <a:xfrm>
              <a:off x="803131" y="4347583"/>
              <a:ext cx="5959302" cy="695352"/>
            </a:xfrm>
            <a:prstGeom prst="rect">
              <a:avLst/>
            </a:prstGeom>
            <a:noFill/>
            <a:ln>
              <a:noFill/>
            </a:ln>
          </p:spPr>
          <p:txBody>
            <a:bodyPr anchorCtr="0" anchor="ctr" bIns="73575" lIns="73575" spcFirstLastPara="1" rIns="73575" wrap="square" tIns="73575">
              <a:noAutofit/>
            </a:bodyPr>
            <a:lstStyle/>
            <a:p>
              <a:pPr indent="0" lvl="0" marL="0" marR="0" rtl="0" algn="l">
                <a:lnSpc>
                  <a:spcPct val="90000"/>
                </a:lnSpc>
                <a:spcBef>
                  <a:spcPts val="0"/>
                </a:spcBef>
                <a:spcAft>
                  <a:spcPts val="0"/>
                </a:spcAft>
                <a:buClr>
                  <a:schemeClr val="dk1"/>
                </a:buClr>
                <a:buSzPts val="1900"/>
                <a:buFont typeface="Arial"/>
                <a:buNone/>
              </a:pPr>
              <a:r>
                <a:rPr b="1" i="0" lang="en-US" sz="1900" u="none" cap="none" strike="noStrike">
                  <a:solidFill>
                    <a:schemeClr val="dk1"/>
                  </a:solidFill>
                  <a:latin typeface="Arial"/>
                  <a:ea typeface="Arial"/>
                  <a:cs typeface="Arial"/>
                  <a:sym typeface="Arial"/>
                </a:rPr>
                <a:t>Maintenance</a:t>
              </a:r>
              <a:endParaRPr/>
            </a:p>
          </p:txBody>
        </p:sp>
      </p:grpSp>
      <p:pic>
        <p:nvPicPr>
          <p:cNvPr id="336" name="Google Shape;336;p19"/>
          <p:cNvPicPr preferRelativeResize="0"/>
          <p:nvPr/>
        </p:nvPicPr>
        <p:blipFill rotWithShape="1">
          <a:blip r:embed="rId9">
            <a:alphaModFix/>
          </a:blip>
          <a:srcRect b="0" l="0" r="0" t="0"/>
          <a:stretch/>
        </p:blipFill>
        <p:spPr>
          <a:xfrm>
            <a:off x="797355" y="2599725"/>
            <a:ext cx="3172665" cy="3459626"/>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341" name="Shape 341"/>
        <p:cNvGrpSpPr/>
        <p:nvPr/>
      </p:nvGrpSpPr>
      <p:grpSpPr>
        <a:xfrm>
          <a:off x="0" y="0"/>
          <a:ext cx="0" cy="0"/>
          <a:chOff x="0" y="0"/>
          <a:chExt cx="0" cy="0"/>
        </a:xfrm>
      </p:grpSpPr>
      <p:sp>
        <p:nvSpPr>
          <p:cNvPr id="342" name="Google Shape;342;p20"/>
          <p:cNvSpPr/>
          <p:nvPr/>
        </p:nvSpPr>
        <p:spPr>
          <a:xfrm>
            <a:off x="1" y="0"/>
            <a:ext cx="12192000" cy="6858000"/>
          </a:xfrm>
          <a:prstGeom prst="rect">
            <a:avLst/>
          </a:prstGeom>
          <a:solidFill>
            <a:schemeClr val="l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venir"/>
              <a:ea typeface="Avenir"/>
              <a:cs typeface="Avenir"/>
              <a:sym typeface="Avenir"/>
            </a:endParaRPr>
          </a:p>
        </p:txBody>
      </p:sp>
      <p:sp>
        <p:nvSpPr>
          <p:cNvPr id="343" name="Google Shape;343;p20"/>
          <p:cNvSpPr txBox="1"/>
          <p:nvPr>
            <p:ph idx="4294967295" type="ctrTitle"/>
          </p:nvPr>
        </p:nvSpPr>
        <p:spPr>
          <a:xfrm>
            <a:off x="521208" y="908006"/>
            <a:ext cx="3503409" cy="5070171"/>
          </a:xfrm>
          <a:prstGeom prst="rect">
            <a:avLst/>
          </a:prstGeom>
          <a:noFill/>
          <a:ln>
            <a:noFill/>
          </a:ln>
        </p:spPr>
        <p:txBody>
          <a:bodyPr anchorCtr="0" anchor="ctr" bIns="45700" lIns="91425" spcFirstLastPara="1" rIns="91425" wrap="square" tIns="45700">
            <a:normAutofit/>
          </a:bodyPr>
          <a:lstStyle/>
          <a:p>
            <a:pPr indent="0" lvl="0" marL="0" marR="0" rtl="0" algn="l">
              <a:lnSpc>
                <a:spcPct val="90000"/>
              </a:lnSpc>
              <a:spcBef>
                <a:spcPts val="0"/>
              </a:spcBef>
              <a:spcAft>
                <a:spcPts val="0"/>
              </a:spcAft>
              <a:buClr>
                <a:schemeClr val="dk1"/>
              </a:buClr>
              <a:buSzPts val="4000"/>
              <a:buFont typeface="Arial"/>
              <a:buNone/>
            </a:pPr>
            <a:r>
              <a:rPr b="1" i="0" lang="en-US" sz="4000" u="none" cap="none" strike="noStrike">
                <a:solidFill>
                  <a:schemeClr val="dk1"/>
                </a:solidFill>
                <a:latin typeface="Arial"/>
                <a:ea typeface="Arial"/>
                <a:cs typeface="Arial"/>
                <a:sym typeface="Arial"/>
              </a:rPr>
              <a:t>Strategies to Overcome the Issues </a:t>
            </a:r>
            <a:endParaRPr/>
          </a:p>
        </p:txBody>
      </p:sp>
      <p:cxnSp>
        <p:nvCxnSpPr>
          <p:cNvPr id="344" name="Google Shape;344;p20"/>
          <p:cNvCxnSpPr/>
          <p:nvPr/>
        </p:nvCxnSpPr>
        <p:spPr>
          <a:xfrm rot="10800000">
            <a:off x="571501" y="6286500"/>
            <a:ext cx="11048999" cy="0"/>
          </a:xfrm>
          <a:prstGeom prst="straightConnector1">
            <a:avLst/>
          </a:prstGeom>
          <a:noFill/>
          <a:ln cap="flat" cmpd="sng" w="9525">
            <a:solidFill>
              <a:schemeClr val="dk1"/>
            </a:solidFill>
            <a:prstDash val="solid"/>
            <a:miter lim="800000"/>
            <a:headEnd len="sm" w="sm" type="none"/>
            <a:tailEnd len="sm" w="sm" type="none"/>
          </a:ln>
        </p:spPr>
      </p:cxnSp>
      <p:cxnSp>
        <p:nvCxnSpPr>
          <p:cNvPr id="345" name="Google Shape;345;p20"/>
          <p:cNvCxnSpPr/>
          <p:nvPr/>
        </p:nvCxnSpPr>
        <p:spPr>
          <a:xfrm>
            <a:off x="4419600" y="571500"/>
            <a:ext cx="0" cy="5715000"/>
          </a:xfrm>
          <a:prstGeom prst="straightConnector1">
            <a:avLst/>
          </a:prstGeom>
          <a:noFill/>
          <a:ln cap="flat" cmpd="sng" w="9525">
            <a:solidFill>
              <a:schemeClr val="dk1"/>
            </a:solidFill>
            <a:prstDash val="solid"/>
            <a:miter lim="800000"/>
            <a:headEnd len="sm" w="sm" type="none"/>
            <a:tailEnd len="sm" w="sm" type="none"/>
          </a:ln>
        </p:spPr>
      </p:cxnSp>
      <p:cxnSp>
        <p:nvCxnSpPr>
          <p:cNvPr id="346" name="Google Shape;346;p20"/>
          <p:cNvCxnSpPr/>
          <p:nvPr/>
        </p:nvCxnSpPr>
        <p:spPr>
          <a:xfrm rot="10800000">
            <a:off x="571501" y="571500"/>
            <a:ext cx="11048999" cy="0"/>
          </a:xfrm>
          <a:prstGeom prst="straightConnector1">
            <a:avLst/>
          </a:prstGeom>
          <a:noFill/>
          <a:ln cap="flat" cmpd="sng" w="9525">
            <a:solidFill>
              <a:schemeClr val="dk1"/>
            </a:solidFill>
            <a:prstDash val="solid"/>
            <a:miter lim="800000"/>
            <a:headEnd len="sm" w="sm" type="none"/>
            <a:tailEnd len="sm" w="sm" type="none"/>
          </a:ln>
        </p:spPr>
      </p:cxnSp>
      <p:grpSp>
        <p:nvGrpSpPr>
          <p:cNvPr id="347" name="Google Shape;347;p20"/>
          <p:cNvGrpSpPr/>
          <p:nvPr/>
        </p:nvGrpSpPr>
        <p:grpSpPr>
          <a:xfrm>
            <a:off x="5744259" y="1139029"/>
            <a:ext cx="5399912" cy="4752627"/>
            <a:chOff x="842937" y="1143"/>
            <a:chExt cx="5399912" cy="4752627"/>
          </a:xfrm>
        </p:grpSpPr>
        <p:sp>
          <p:nvSpPr>
            <p:cNvPr id="348" name="Google Shape;348;p20"/>
            <p:cNvSpPr/>
            <p:nvPr/>
          </p:nvSpPr>
          <p:spPr>
            <a:xfrm>
              <a:off x="1157261" y="1143"/>
              <a:ext cx="983267" cy="983267"/>
            </a:xfrm>
            <a:prstGeom prst="ellipse">
              <a:avLst/>
            </a:prstGeom>
            <a:solidFill>
              <a:srgbClr val="2BB1BB"/>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9" name="Google Shape;349;p20"/>
            <p:cNvSpPr/>
            <p:nvPr/>
          </p:nvSpPr>
          <p:spPr>
            <a:xfrm>
              <a:off x="1366810" y="210691"/>
              <a:ext cx="564169" cy="564169"/>
            </a:xfrm>
            <a:prstGeom prst="rect">
              <a:avLst/>
            </a:prstGeom>
            <a:blipFill rotWithShape="1">
              <a:blip r:embed="rId3">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0" name="Google Shape;350;p20"/>
            <p:cNvSpPr/>
            <p:nvPr/>
          </p:nvSpPr>
          <p:spPr>
            <a:xfrm>
              <a:off x="842937" y="1290674"/>
              <a:ext cx="1611914" cy="885293"/>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1" name="Google Shape;351;p20"/>
            <p:cNvSpPr txBox="1"/>
            <p:nvPr/>
          </p:nvSpPr>
          <p:spPr>
            <a:xfrm>
              <a:off x="842937" y="1290674"/>
              <a:ext cx="1611914" cy="885293"/>
            </a:xfrm>
            <a:prstGeom prst="rect">
              <a:avLst/>
            </a:prstGeom>
            <a:noFill/>
            <a:ln>
              <a:noFill/>
            </a:ln>
          </p:spPr>
          <p:txBody>
            <a:bodyPr anchorCtr="0" anchor="t" bIns="0" lIns="0" spcFirstLastPara="1" rIns="0" wrap="square" tIns="0">
              <a:noAutofit/>
            </a:bodyPr>
            <a:lstStyle/>
            <a:p>
              <a:pPr indent="0" lvl="0" marL="0" marR="0" rtl="0" algn="ctr">
                <a:lnSpc>
                  <a:spcPct val="90000"/>
                </a:lnSpc>
                <a:spcBef>
                  <a:spcPts val="0"/>
                </a:spcBef>
                <a:spcAft>
                  <a:spcPts val="0"/>
                </a:spcAft>
                <a:buClr>
                  <a:schemeClr val="dk1"/>
                </a:buClr>
                <a:buSzPts val="1200"/>
                <a:buFont typeface="Arial"/>
                <a:buNone/>
              </a:pPr>
              <a:r>
                <a:rPr b="1" i="0" lang="en-US" sz="1200" u="none" cap="none" strike="noStrike">
                  <a:solidFill>
                    <a:schemeClr val="dk1"/>
                  </a:solidFill>
                  <a:latin typeface="Arial"/>
                  <a:ea typeface="Arial"/>
                  <a:cs typeface="Arial"/>
                  <a:sym typeface="Arial"/>
                </a:rPr>
                <a:t>THE FOLLOWING STRATEGIES CAN ADDRESS THE HOUSEKEEPING ISSUES:</a:t>
              </a:r>
              <a:endParaRPr/>
            </a:p>
          </p:txBody>
        </p:sp>
        <p:sp>
          <p:nvSpPr>
            <p:cNvPr id="352" name="Google Shape;352;p20"/>
            <p:cNvSpPr/>
            <p:nvPr/>
          </p:nvSpPr>
          <p:spPr>
            <a:xfrm>
              <a:off x="3051260" y="1143"/>
              <a:ext cx="983267" cy="983267"/>
            </a:xfrm>
            <a:prstGeom prst="ellipse">
              <a:avLst/>
            </a:prstGeom>
            <a:solidFill>
              <a:srgbClr val="36B688"/>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3" name="Google Shape;353;p20"/>
            <p:cNvSpPr/>
            <p:nvPr/>
          </p:nvSpPr>
          <p:spPr>
            <a:xfrm>
              <a:off x="3260809" y="210691"/>
              <a:ext cx="564169" cy="564169"/>
            </a:xfrm>
            <a:prstGeom prst="rect">
              <a:avLst/>
            </a:prstGeom>
            <a:blipFill rotWithShape="1">
              <a:blip r:embed="rId4">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4" name="Google Shape;354;p20"/>
            <p:cNvSpPr/>
            <p:nvPr/>
          </p:nvSpPr>
          <p:spPr>
            <a:xfrm>
              <a:off x="2736936" y="1290674"/>
              <a:ext cx="1611914" cy="885293"/>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5" name="Google Shape;355;p20"/>
            <p:cNvSpPr txBox="1"/>
            <p:nvPr/>
          </p:nvSpPr>
          <p:spPr>
            <a:xfrm>
              <a:off x="2736936" y="1290674"/>
              <a:ext cx="1611914" cy="885293"/>
            </a:xfrm>
            <a:prstGeom prst="rect">
              <a:avLst/>
            </a:prstGeom>
            <a:noFill/>
            <a:ln>
              <a:noFill/>
            </a:ln>
          </p:spPr>
          <p:txBody>
            <a:bodyPr anchorCtr="0" anchor="t" bIns="0" lIns="0" spcFirstLastPara="1" rIns="0" wrap="square" tIns="0">
              <a:noAutofit/>
            </a:bodyPr>
            <a:lstStyle/>
            <a:p>
              <a:pPr indent="0" lvl="0" marL="0" marR="0" rtl="0" algn="ctr">
                <a:lnSpc>
                  <a:spcPct val="90000"/>
                </a:lnSpc>
                <a:spcBef>
                  <a:spcPts val="0"/>
                </a:spcBef>
                <a:spcAft>
                  <a:spcPts val="0"/>
                </a:spcAft>
                <a:buClr>
                  <a:schemeClr val="dk1"/>
                </a:buClr>
                <a:buSzPts val="1200"/>
                <a:buFont typeface="Arial"/>
                <a:buNone/>
              </a:pPr>
              <a:r>
                <a:rPr b="1" i="0" lang="en-US" sz="1200" u="none" cap="none" strike="noStrike">
                  <a:solidFill>
                    <a:schemeClr val="dk1"/>
                  </a:solidFill>
                  <a:latin typeface="Arial"/>
                  <a:ea typeface="Arial"/>
                  <a:cs typeface="Arial"/>
                  <a:sym typeface="Arial"/>
                </a:rPr>
                <a:t>EFFECTIVE HR MANAGEMENT (HIREOLOGY, 2023)</a:t>
              </a:r>
              <a:endParaRPr/>
            </a:p>
          </p:txBody>
        </p:sp>
        <p:sp>
          <p:nvSpPr>
            <p:cNvPr id="356" name="Google Shape;356;p20"/>
            <p:cNvSpPr/>
            <p:nvPr/>
          </p:nvSpPr>
          <p:spPr>
            <a:xfrm>
              <a:off x="4945259" y="1143"/>
              <a:ext cx="983267" cy="983267"/>
            </a:xfrm>
            <a:prstGeom prst="ellipse">
              <a:avLst/>
            </a:prstGeom>
            <a:solidFill>
              <a:srgbClr val="2CB84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7" name="Google Shape;357;p20"/>
            <p:cNvSpPr/>
            <p:nvPr/>
          </p:nvSpPr>
          <p:spPr>
            <a:xfrm>
              <a:off x="5154808" y="210691"/>
              <a:ext cx="564169" cy="564169"/>
            </a:xfrm>
            <a:prstGeom prst="rect">
              <a:avLst/>
            </a:prstGeom>
            <a:blipFill rotWithShape="1">
              <a:blip r:embed="rId5">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8" name="Google Shape;358;p20"/>
            <p:cNvSpPr/>
            <p:nvPr/>
          </p:nvSpPr>
          <p:spPr>
            <a:xfrm>
              <a:off x="4630935" y="1290674"/>
              <a:ext cx="1611914" cy="885293"/>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9" name="Google Shape;359;p20"/>
            <p:cNvSpPr txBox="1"/>
            <p:nvPr/>
          </p:nvSpPr>
          <p:spPr>
            <a:xfrm>
              <a:off x="4630935" y="1290674"/>
              <a:ext cx="1611914" cy="885293"/>
            </a:xfrm>
            <a:prstGeom prst="rect">
              <a:avLst/>
            </a:prstGeom>
            <a:noFill/>
            <a:ln>
              <a:noFill/>
            </a:ln>
          </p:spPr>
          <p:txBody>
            <a:bodyPr anchorCtr="0" anchor="t" bIns="0" lIns="0" spcFirstLastPara="1" rIns="0" wrap="square" tIns="0">
              <a:noAutofit/>
            </a:bodyPr>
            <a:lstStyle/>
            <a:p>
              <a:pPr indent="0" lvl="0" marL="0" marR="0" rtl="0" algn="ctr">
                <a:lnSpc>
                  <a:spcPct val="90000"/>
                </a:lnSpc>
                <a:spcBef>
                  <a:spcPts val="0"/>
                </a:spcBef>
                <a:spcAft>
                  <a:spcPts val="0"/>
                </a:spcAft>
                <a:buClr>
                  <a:schemeClr val="dk1"/>
                </a:buClr>
                <a:buSzPts val="1200"/>
                <a:buFont typeface="Arial"/>
                <a:buNone/>
              </a:pPr>
              <a:r>
                <a:rPr b="1" i="0" lang="en-US" sz="1200" u="none" cap="none" strike="noStrike">
                  <a:solidFill>
                    <a:schemeClr val="dk1"/>
                  </a:solidFill>
                  <a:latin typeface="Arial"/>
                  <a:ea typeface="Arial"/>
                  <a:cs typeface="Arial"/>
                  <a:sym typeface="Arial"/>
                </a:rPr>
                <a:t>STANDARD OPERATING PROCEDURES (SOPS) (RAGHUBALAN AND RAGHUBALAN, 2015)</a:t>
              </a:r>
              <a:endParaRPr/>
            </a:p>
          </p:txBody>
        </p:sp>
        <p:sp>
          <p:nvSpPr>
            <p:cNvPr id="360" name="Google Shape;360;p20"/>
            <p:cNvSpPr/>
            <p:nvPr/>
          </p:nvSpPr>
          <p:spPr>
            <a:xfrm>
              <a:off x="1157261" y="2578946"/>
              <a:ext cx="983267" cy="983267"/>
            </a:xfrm>
            <a:prstGeom prst="ellipse">
              <a:avLst/>
            </a:prstGeom>
            <a:solidFill>
              <a:srgbClr val="4FB73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1" name="Google Shape;361;p20"/>
            <p:cNvSpPr/>
            <p:nvPr/>
          </p:nvSpPr>
          <p:spPr>
            <a:xfrm>
              <a:off x="1366810" y="2788495"/>
              <a:ext cx="564169" cy="564169"/>
            </a:xfrm>
            <a:prstGeom prst="rect">
              <a:avLst/>
            </a:prstGeom>
            <a:blipFill rotWithShape="1">
              <a:blip r:embed="rId6">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2" name="Google Shape;362;p20"/>
            <p:cNvSpPr/>
            <p:nvPr/>
          </p:nvSpPr>
          <p:spPr>
            <a:xfrm>
              <a:off x="842937" y="3868477"/>
              <a:ext cx="1611914" cy="885293"/>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3" name="Google Shape;363;p20"/>
            <p:cNvSpPr txBox="1"/>
            <p:nvPr/>
          </p:nvSpPr>
          <p:spPr>
            <a:xfrm>
              <a:off x="842937" y="3868477"/>
              <a:ext cx="1611914" cy="885293"/>
            </a:xfrm>
            <a:prstGeom prst="rect">
              <a:avLst/>
            </a:prstGeom>
            <a:noFill/>
            <a:ln>
              <a:noFill/>
            </a:ln>
          </p:spPr>
          <p:txBody>
            <a:bodyPr anchorCtr="0" anchor="t" bIns="0" lIns="0" spcFirstLastPara="1" rIns="0" wrap="square" tIns="0">
              <a:noAutofit/>
            </a:bodyPr>
            <a:lstStyle/>
            <a:p>
              <a:pPr indent="0" lvl="0" marL="0" marR="0" rtl="0" algn="ctr">
                <a:lnSpc>
                  <a:spcPct val="90000"/>
                </a:lnSpc>
                <a:spcBef>
                  <a:spcPts val="0"/>
                </a:spcBef>
                <a:spcAft>
                  <a:spcPts val="0"/>
                </a:spcAft>
                <a:buClr>
                  <a:schemeClr val="dk1"/>
                </a:buClr>
                <a:buSzPts val="1200"/>
                <a:buFont typeface="Arial"/>
                <a:buNone/>
              </a:pPr>
              <a:r>
                <a:rPr b="1" i="0" lang="en-US" sz="1200" u="none" cap="none" strike="noStrike">
                  <a:solidFill>
                    <a:schemeClr val="dk1"/>
                  </a:solidFill>
                  <a:latin typeface="Arial"/>
                  <a:ea typeface="Arial"/>
                  <a:cs typeface="Arial"/>
                  <a:sym typeface="Arial"/>
                </a:rPr>
                <a:t>CLEAR COMMUNICATION AND CONFLICT RESOLUTION TRAINING (BREWER AND HOLMES, 2016) </a:t>
              </a:r>
              <a:endParaRPr/>
            </a:p>
          </p:txBody>
        </p:sp>
        <p:sp>
          <p:nvSpPr>
            <p:cNvPr id="364" name="Google Shape;364;p20"/>
            <p:cNvSpPr/>
            <p:nvPr/>
          </p:nvSpPr>
          <p:spPr>
            <a:xfrm>
              <a:off x="3051260" y="2578946"/>
              <a:ext cx="983267" cy="983267"/>
            </a:xfrm>
            <a:prstGeom prst="ellipse">
              <a:avLst/>
            </a:prstGeom>
            <a:solidFill>
              <a:srgbClr val="7AB32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5" name="Google Shape;365;p20"/>
            <p:cNvSpPr/>
            <p:nvPr/>
          </p:nvSpPr>
          <p:spPr>
            <a:xfrm>
              <a:off x="3260809" y="2788495"/>
              <a:ext cx="564169" cy="564169"/>
            </a:xfrm>
            <a:prstGeom prst="rect">
              <a:avLst/>
            </a:prstGeom>
            <a:blipFill rotWithShape="1">
              <a:blip r:embed="rId7">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6" name="Google Shape;366;p20"/>
            <p:cNvSpPr/>
            <p:nvPr/>
          </p:nvSpPr>
          <p:spPr>
            <a:xfrm>
              <a:off x="2736936" y="3868477"/>
              <a:ext cx="1611914" cy="885293"/>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7" name="Google Shape;367;p20"/>
            <p:cNvSpPr txBox="1"/>
            <p:nvPr/>
          </p:nvSpPr>
          <p:spPr>
            <a:xfrm>
              <a:off x="2736936" y="3868477"/>
              <a:ext cx="1611914" cy="885293"/>
            </a:xfrm>
            <a:prstGeom prst="rect">
              <a:avLst/>
            </a:prstGeom>
            <a:noFill/>
            <a:ln>
              <a:noFill/>
            </a:ln>
          </p:spPr>
          <p:txBody>
            <a:bodyPr anchorCtr="0" anchor="t" bIns="0" lIns="0" spcFirstLastPara="1" rIns="0" wrap="square" tIns="0">
              <a:noAutofit/>
            </a:bodyPr>
            <a:lstStyle/>
            <a:p>
              <a:pPr indent="0" lvl="0" marL="0" marR="0" rtl="0" algn="ctr">
                <a:lnSpc>
                  <a:spcPct val="90000"/>
                </a:lnSpc>
                <a:spcBef>
                  <a:spcPts val="0"/>
                </a:spcBef>
                <a:spcAft>
                  <a:spcPts val="0"/>
                </a:spcAft>
                <a:buClr>
                  <a:schemeClr val="dk1"/>
                </a:buClr>
                <a:buSzPts val="1200"/>
                <a:buFont typeface="Arial"/>
                <a:buNone/>
              </a:pPr>
              <a:r>
                <a:rPr b="1" i="0" lang="en-US" sz="1200" u="none" cap="none" strike="noStrike">
                  <a:solidFill>
                    <a:schemeClr val="dk1"/>
                  </a:solidFill>
                  <a:latin typeface="Arial"/>
                  <a:ea typeface="Arial"/>
                  <a:cs typeface="Arial"/>
                  <a:sym typeface="Arial"/>
                </a:rPr>
                <a:t>TIME MANAGEMENT (COING, 2017)</a:t>
              </a:r>
              <a:endParaRPr/>
            </a:p>
          </p:txBody>
        </p:sp>
        <p:sp>
          <p:nvSpPr>
            <p:cNvPr id="368" name="Google Shape;368;p20"/>
            <p:cNvSpPr/>
            <p:nvPr/>
          </p:nvSpPr>
          <p:spPr>
            <a:xfrm>
              <a:off x="4945259" y="2578946"/>
              <a:ext cx="983267" cy="983267"/>
            </a:xfrm>
            <a:prstGeom prst="ellipse">
              <a:avLst/>
            </a:prstGeom>
            <a:solidFill>
              <a:srgbClr val="2BB1BB"/>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9" name="Google Shape;369;p20"/>
            <p:cNvSpPr/>
            <p:nvPr/>
          </p:nvSpPr>
          <p:spPr>
            <a:xfrm>
              <a:off x="5154808" y="2788495"/>
              <a:ext cx="564169" cy="564169"/>
            </a:xfrm>
            <a:prstGeom prst="rect">
              <a:avLst/>
            </a:prstGeom>
            <a:blipFill rotWithShape="1">
              <a:blip r:embed="rId8">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0" name="Google Shape;370;p20"/>
            <p:cNvSpPr/>
            <p:nvPr/>
          </p:nvSpPr>
          <p:spPr>
            <a:xfrm>
              <a:off x="4630935" y="3868477"/>
              <a:ext cx="1611914" cy="885293"/>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1" name="Google Shape;371;p20"/>
            <p:cNvSpPr txBox="1"/>
            <p:nvPr/>
          </p:nvSpPr>
          <p:spPr>
            <a:xfrm>
              <a:off x="4630935" y="3868477"/>
              <a:ext cx="1611914" cy="885293"/>
            </a:xfrm>
            <a:prstGeom prst="rect">
              <a:avLst/>
            </a:prstGeom>
            <a:noFill/>
            <a:ln>
              <a:noFill/>
            </a:ln>
          </p:spPr>
          <p:txBody>
            <a:bodyPr anchorCtr="0" anchor="t" bIns="0" lIns="0" spcFirstLastPara="1" rIns="0" wrap="square" tIns="0">
              <a:noAutofit/>
            </a:bodyPr>
            <a:lstStyle/>
            <a:p>
              <a:pPr indent="0" lvl="0" marL="0" marR="0" rtl="0" algn="ctr">
                <a:lnSpc>
                  <a:spcPct val="90000"/>
                </a:lnSpc>
                <a:spcBef>
                  <a:spcPts val="0"/>
                </a:spcBef>
                <a:spcAft>
                  <a:spcPts val="0"/>
                </a:spcAft>
                <a:buClr>
                  <a:schemeClr val="dk1"/>
                </a:buClr>
                <a:buSzPts val="1200"/>
                <a:buFont typeface="Arial"/>
                <a:buNone/>
              </a:pPr>
              <a:r>
                <a:rPr b="1" i="0" lang="en-US" sz="1200" u="none" cap="none" strike="noStrike">
                  <a:solidFill>
                    <a:schemeClr val="dk1"/>
                  </a:solidFill>
                  <a:latin typeface="Arial"/>
                  <a:ea typeface="Arial"/>
                  <a:cs typeface="Arial"/>
                  <a:sym typeface="Arial"/>
                </a:rPr>
                <a:t>INFORM OTHER DEPARTMENTS FOR MAINTENANCE</a:t>
              </a:r>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376" name="Shape 376"/>
        <p:cNvGrpSpPr/>
        <p:nvPr/>
      </p:nvGrpSpPr>
      <p:grpSpPr>
        <a:xfrm>
          <a:off x="0" y="0"/>
          <a:ext cx="0" cy="0"/>
          <a:chOff x="0" y="0"/>
          <a:chExt cx="0" cy="0"/>
        </a:xfrm>
      </p:grpSpPr>
      <p:sp>
        <p:nvSpPr>
          <p:cNvPr id="377" name="Google Shape;377;p21"/>
          <p:cNvSpPr/>
          <p:nvPr/>
        </p:nvSpPr>
        <p:spPr>
          <a:xfrm>
            <a:off x="1" y="0"/>
            <a:ext cx="12192000" cy="6858000"/>
          </a:xfrm>
          <a:prstGeom prst="rect">
            <a:avLst/>
          </a:prstGeom>
          <a:solidFill>
            <a:schemeClr val="l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venir"/>
              <a:ea typeface="Avenir"/>
              <a:cs typeface="Avenir"/>
              <a:sym typeface="Avenir"/>
            </a:endParaRPr>
          </a:p>
        </p:txBody>
      </p:sp>
      <p:sp>
        <p:nvSpPr>
          <p:cNvPr id="378" name="Google Shape;378;p21"/>
          <p:cNvSpPr txBox="1"/>
          <p:nvPr>
            <p:ph idx="4294967295" type="ctrTitle"/>
          </p:nvPr>
        </p:nvSpPr>
        <p:spPr>
          <a:xfrm>
            <a:off x="521208" y="685491"/>
            <a:ext cx="11110427" cy="847984"/>
          </a:xfrm>
          <a:prstGeom prst="rect">
            <a:avLst/>
          </a:prstGeom>
          <a:noFill/>
          <a:ln>
            <a:noFill/>
          </a:ln>
        </p:spPr>
        <p:txBody>
          <a:bodyPr anchorCtr="0" anchor="ctr" bIns="45700" lIns="91425" spcFirstLastPara="1" rIns="91425" wrap="square" tIns="45700">
            <a:normAutofit/>
          </a:bodyPr>
          <a:lstStyle/>
          <a:p>
            <a:pPr indent="0" lvl="0" marL="0" marR="0" rtl="0" algn="l">
              <a:lnSpc>
                <a:spcPct val="90000"/>
              </a:lnSpc>
              <a:spcBef>
                <a:spcPts val="0"/>
              </a:spcBef>
              <a:spcAft>
                <a:spcPts val="0"/>
              </a:spcAft>
              <a:buClr>
                <a:schemeClr val="dk1"/>
              </a:buClr>
              <a:buSzPts val="4000"/>
              <a:buFont typeface="Arial"/>
              <a:buNone/>
            </a:pPr>
            <a:r>
              <a:rPr b="1" i="0" lang="en-US" sz="4000" u="none" cap="none" strike="noStrike">
                <a:solidFill>
                  <a:schemeClr val="dk1"/>
                </a:solidFill>
                <a:latin typeface="Arial"/>
                <a:ea typeface="Arial"/>
                <a:cs typeface="Arial"/>
                <a:sym typeface="Arial"/>
              </a:rPr>
              <a:t>Conclusion</a:t>
            </a:r>
            <a:endParaRPr/>
          </a:p>
        </p:txBody>
      </p:sp>
      <p:cxnSp>
        <p:nvCxnSpPr>
          <p:cNvPr id="379" name="Google Shape;379;p21"/>
          <p:cNvCxnSpPr/>
          <p:nvPr/>
        </p:nvCxnSpPr>
        <p:spPr>
          <a:xfrm rot="10800000">
            <a:off x="568602" y="576201"/>
            <a:ext cx="11054799" cy="0"/>
          </a:xfrm>
          <a:prstGeom prst="straightConnector1">
            <a:avLst/>
          </a:prstGeom>
          <a:noFill/>
          <a:ln cap="flat" cmpd="sng" w="9525">
            <a:solidFill>
              <a:schemeClr val="dk1"/>
            </a:solidFill>
            <a:prstDash val="solid"/>
            <a:miter lim="800000"/>
            <a:headEnd len="sm" w="sm" type="none"/>
            <a:tailEnd len="sm" w="sm" type="none"/>
          </a:ln>
        </p:spPr>
      </p:cxnSp>
      <p:cxnSp>
        <p:nvCxnSpPr>
          <p:cNvPr id="380" name="Google Shape;380;p21"/>
          <p:cNvCxnSpPr/>
          <p:nvPr/>
        </p:nvCxnSpPr>
        <p:spPr>
          <a:xfrm>
            <a:off x="7734300" y="1629923"/>
            <a:ext cx="0" cy="4654087"/>
          </a:xfrm>
          <a:prstGeom prst="straightConnector1">
            <a:avLst/>
          </a:prstGeom>
          <a:noFill/>
          <a:ln cap="flat" cmpd="sng" w="9525">
            <a:solidFill>
              <a:schemeClr val="dk1"/>
            </a:solidFill>
            <a:prstDash val="solid"/>
            <a:miter lim="800000"/>
            <a:headEnd len="sm" w="sm" type="none"/>
            <a:tailEnd len="sm" w="sm" type="none"/>
          </a:ln>
        </p:spPr>
      </p:cxnSp>
      <p:cxnSp>
        <p:nvCxnSpPr>
          <p:cNvPr id="381" name="Google Shape;381;p21"/>
          <p:cNvCxnSpPr/>
          <p:nvPr/>
        </p:nvCxnSpPr>
        <p:spPr>
          <a:xfrm rot="10800000">
            <a:off x="568602" y="1629923"/>
            <a:ext cx="11054799" cy="0"/>
          </a:xfrm>
          <a:prstGeom prst="straightConnector1">
            <a:avLst/>
          </a:prstGeom>
          <a:noFill/>
          <a:ln cap="flat" cmpd="sng" w="9525">
            <a:solidFill>
              <a:schemeClr val="dk1"/>
            </a:solidFill>
            <a:prstDash val="solid"/>
            <a:miter lim="800000"/>
            <a:headEnd len="sm" w="sm" type="none"/>
            <a:tailEnd len="sm" w="sm" type="none"/>
          </a:ln>
        </p:spPr>
      </p:cxnSp>
      <p:pic>
        <p:nvPicPr>
          <p:cNvPr descr="Mop and bucket" id="382" name="Google Shape;382;p21"/>
          <p:cNvPicPr preferRelativeResize="0"/>
          <p:nvPr/>
        </p:nvPicPr>
        <p:blipFill rotWithShape="1">
          <a:blip r:embed="rId3">
            <a:alphaModFix/>
          </a:blip>
          <a:srcRect b="0" l="0" r="0" t="0"/>
          <a:stretch/>
        </p:blipFill>
        <p:spPr>
          <a:xfrm>
            <a:off x="1960686" y="1919335"/>
            <a:ext cx="4079063" cy="4079063"/>
          </a:xfrm>
          <a:prstGeom prst="rect">
            <a:avLst/>
          </a:prstGeom>
          <a:noFill/>
          <a:ln>
            <a:noFill/>
          </a:ln>
        </p:spPr>
      </p:pic>
      <p:sp>
        <p:nvSpPr>
          <p:cNvPr id="383" name="Google Shape;383;p21"/>
          <p:cNvSpPr txBox="1"/>
          <p:nvPr>
            <p:ph idx="1" type="body"/>
          </p:nvPr>
        </p:nvSpPr>
        <p:spPr>
          <a:xfrm>
            <a:off x="8184630" y="2031167"/>
            <a:ext cx="3446679" cy="3967235"/>
          </a:xfrm>
          <a:prstGeom prst="rect">
            <a:avLst/>
          </a:prstGeom>
          <a:noFill/>
          <a:ln>
            <a:noFill/>
          </a:ln>
        </p:spPr>
        <p:txBody>
          <a:bodyPr anchorCtr="0" anchor="t" bIns="45700" lIns="91425" spcFirstLastPara="1" rIns="91425" wrap="square" tIns="45700">
            <a:normAutofit/>
          </a:bodyPr>
          <a:lstStyle/>
          <a:p>
            <a:pPr indent="0" lvl="0" marL="0" rtl="0" algn="just">
              <a:lnSpc>
                <a:spcPct val="120000"/>
              </a:lnSpc>
              <a:spcBef>
                <a:spcPts val="0"/>
              </a:spcBef>
              <a:spcAft>
                <a:spcPts val="0"/>
              </a:spcAft>
              <a:buClr>
                <a:schemeClr val="dk1"/>
              </a:buClr>
              <a:buSzPts val="1440"/>
              <a:buNone/>
            </a:pPr>
            <a:r>
              <a:rPr lang="en-US" sz="1800">
                <a:latin typeface="Arial"/>
                <a:ea typeface="Arial"/>
                <a:cs typeface="Arial"/>
                <a:sym typeface="Arial"/>
              </a:rPr>
              <a:t>Housekeeping is the most crucial operation in hotel brands. Premier Inn hotel can achieve success if the customers are satisfied with the service. We, the housekeeping department, can ensure that guests get the best services when they visit.</a:t>
            </a:r>
            <a:endParaRPr/>
          </a:p>
        </p:txBody>
      </p:sp>
      <p:cxnSp>
        <p:nvCxnSpPr>
          <p:cNvPr id="384" name="Google Shape;384;p21"/>
          <p:cNvCxnSpPr/>
          <p:nvPr/>
        </p:nvCxnSpPr>
        <p:spPr>
          <a:xfrm rot="10800000">
            <a:off x="568602" y="6287813"/>
            <a:ext cx="11054799" cy="0"/>
          </a:xfrm>
          <a:prstGeom prst="straightConnector1">
            <a:avLst/>
          </a:prstGeom>
          <a:noFill/>
          <a:ln cap="flat" cmpd="sng" w="9525">
            <a:solidFill>
              <a:schemeClr val="dk1"/>
            </a:solidFill>
            <a:prstDash val="solid"/>
            <a:miter lim="800000"/>
            <a:headEnd len="sm" w="sm" type="none"/>
            <a:tailEnd len="sm" w="sm" type="none"/>
          </a:ln>
        </p:spPr>
      </p:cxn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388" name="Shape 388"/>
        <p:cNvGrpSpPr/>
        <p:nvPr/>
      </p:nvGrpSpPr>
      <p:grpSpPr>
        <a:xfrm>
          <a:off x="0" y="0"/>
          <a:ext cx="0" cy="0"/>
          <a:chOff x="0" y="0"/>
          <a:chExt cx="0" cy="0"/>
        </a:xfrm>
      </p:grpSpPr>
      <p:sp>
        <p:nvSpPr>
          <p:cNvPr id="389" name="Google Shape;389;p22"/>
          <p:cNvSpPr/>
          <p:nvPr/>
        </p:nvSpPr>
        <p:spPr>
          <a:xfrm>
            <a:off x="-6782" y="0"/>
            <a:ext cx="12198783" cy="6858000"/>
          </a:xfrm>
          <a:prstGeom prst="rect">
            <a:avLst/>
          </a:prstGeom>
          <a:solidFill>
            <a:schemeClr val="l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venir"/>
              <a:ea typeface="Avenir"/>
              <a:cs typeface="Avenir"/>
              <a:sym typeface="Avenir"/>
            </a:endParaRPr>
          </a:p>
        </p:txBody>
      </p:sp>
      <p:sp>
        <p:nvSpPr>
          <p:cNvPr id="390" name="Google Shape;390;p22"/>
          <p:cNvSpPr txBox="1"/>
          <p:nvPr>
            <p:ph idx="4294967295" type="ctrTitle"/>
          </p:nvPr>
        </p:nvSpPr>
        <p:spPr>
          <a:xfrm>
            <a:off x="521209" y="786384"/>
            <a:ext cx="3623244" cy="2665614"/>
          </a:xfrm>
          <a:prstGeom prst="rect">
            <a:avLst/>
          </a:prstGeom>
          <a:noFill/>
          <a:ln>
            <a:noFill/>
          </a:ln>
        </p:spPr>
        <p:txBody>
          <a:bodyPr anchorCtr="0" anchor="ctr" bIns="45700" lIns="91425" spcFirstLastPara="1" rIns="91425" wrap="square" tIns="45700">
            <a:normAutofit/>
          </a:bodyPr>
          <a:lstStyle/>
          <a:p>
            <a:pPr indent="0" lvl="0" marL="0" marR="0" rtl="0" algn="l">
              <a:lnSpc>
                <a:spcPct val="90000"/>
              </a:lnSpc>
              <a:spcBef>
                <a:spcPts val="0"/>
              </a:spcBef>
              <a:spcAft>
                <a:spcPts val="0"/>
              </a:spcAft>
              <a:buClr>
                <a:schemeClr val="dk1"/>
              </a:buClr>
              <a:buSzPts val="4000"/>
              <a:buFont typeface="Arial"/>
              <a:buNone/>
            </a:pPr>
            <a:r>
              <a:rPr b="1" i="0" lang="en-US" sz="4000" u="none" cap="none" strike="noStrike">
                <a:solidFill>
                  <a:schemeClr val="dk1"/>
                </a:solidFill>
                <a:latin typeface="Arial"/>
                <a:ea typeface="Arial"/>
                <a:cs typeface="Arial"/>
                <a:sym typeface="Arial"/>
              </a:rPr>
              <a:t>References</a:t>
            </a:r>
            <a:endParaRPr/>
          </a:p>
        </p:txBody>
      </p:sp>
      <p:cxnSp>
        <p:nvCxnSpPr>
          <p:cNvPr id="391" name="Google Shape;391;p22"/>
          <p:cNvCxnSpPr/>
          <p:nvPr/>
        </p:nvCxnSpPr>
        <p:spPr>
          <a:xfrm rot="10800000">
            <a:off x="571333" y="571500"/>
            <a:ext cx="11054799" cy="0"/>
          </a:xfrm>
          <a:prstGeom prst="straightConnector1">
            <a:avLst/>
          </a:prstGeom>
          <a:noFill/>
          <a:ln cap="flat" cmpd="sng" w="9525">
            <a:solidFill>
              <a:schemeClr val="dk1"/>
            </a:solidFill>
            <a:prstDash val="solid"/>
            <a:miter lim="800000"/>
            <a:headEnd len="sm" w="sm" type="none"/>
            <a:tailEnd len="sm" w="sm" type="none"/>
          </a:ln>
        </p:spPr>
      </p:cxnSp>
      <p:pic>
        <p:nvPicPr>
          <p:cNvPr descr="User" id="392" name="Google Shape;392;p22"/>
          <p:cNvPicPr preferRelativeResize="0"/>
          <p:nvPr/>
        </p:nvPicPr>
        <p:blipFill rotWithShape="1">
          <a:blip r:embed="rId3">
            <a:alphaModFix/>
          </a:blip>
          <a:srcRect b="0" l="0" r="0" t="0"/>
          <a:stretch/>
        </p:blipFill>
        <p:spPr>
          <a:xfrm>
            <a:off x="1319352" y="3958680"/>
            <a:ext cx="2074476" cy="2074476"/>
          </a:xfrm>
          <a:prstGeom prst="rect">
            <a:avLst/>
          </a:prstGeom>
          <a:noFill/>
          <a:ln>
            <a:noFill/>
          </a:ln>
        </p:spPr>
      </p:pic>
      <p:sp>
        <p:nvSpPr>
          <p:cNvPr id="393" name="Google Shape;393;p22"/>
          <p:cNvSpPr txBox="1"/>
          <p:nvPr>
            <p:ph idx="1" type="body"/>
          </p:nvPr>
        </p:nvSpPr>
        <p:spPr>
          <a:xfrm>
            <a:off x="4422916" y="632446"/>
            <a:ext cx="7769084" cy="5528510"/>
          </a:xfrm>
          <a:prstGeom prst="rect">
            <a:avLst/>
          </a:prstGeom>
          <a:noFill/>
          <a:ln>
            <a:noFill/>
          </a:ln>
        </p:spPr>
        <p:txBody>
          <a:bodyPr anchorCtr="0" anchor="t" bIns="45700" lIns="91425" spcFirstLastPara="1" rIns="91425" wrap="square" tIns="45700">
            <a:noAutofit/>
          </a:bodyPr>
          <a:lstStyle/>
          <a:p>
            <a:pPr indent="-228600" lvl="0" marL="228600" rtl="0" algn="just">
              <a:lnSpc>
                <a:spcPct val="110000"/>
              </a:lnSpc>
              <a:spcBef>
                <a:spcPts val="0"/>
              </a:spcBef>
              <a:spcAft>
                <a:spcPts val="0"/>
              </a:spcAft>
              <a:buClr>
                <a:schemeClr val="dk1"/>
              </a:buClr>
              <a:buSzPts val="840"/>
              <a:buChar char="•"/>
            </a:pPr>
            <a:r>
              <a:rPr lang="en-US" sz="1050">
                <a:latin typeface="Arial"/>
                <a:ea typeface="Arial"/>
                <a:cs typeface="Arial"/>
                <a:sym typeface="Arial"/>
              </a:rPr>
              <a:t>Belbin, R.M. and Brown, V. (2022) </a:t>
            </a:r>
            <a:r>
              <a:rPr i="1" lang="en-US" sz="1050">
                <a:latin typeface="Arial"/>
                <a:ea typeface="Arial"/>
                <a:cs typeface="Arial"/>
                <a:sym typeface="Arial"/>
              </a:rPr>
              <a:t>Team roles at work</a:t>
            </a:r>
            <a:r>
              <a:rPr lang="en-US" sz="1050">
                <a:latin typeface="Arial"/>
                <a:ea typeface="Arial"/>
                <a:cs typeface="Arial"/>
                <a:sym typeface="Arial"/>
              </a:rPr>
              <a:t>. Routledge.</a:t>
            </a:r>
            <a:endParaRPr/>
          </a:p>
          <a:p>
            <a:pPr indent="-228600" lvl="0" marL="228600" rtl="0" algn="just">
              <a:lnSpc>
                <a:spcPct val="110000"/>
              </a:lnSpc>
              <a:spcBef>
                <a:spcPts val="1000"/>
              </a:spcBef>
              <a:spcAft>
                <a:spcPts val="0"/>
              </a:spcAft>
              <a:buClr>
                <a:schemeClr val="dk1"/>
              </a:buClr>
              <a:buSzPts val="880"/>
              <a:buChar char="•"/>
            </a:pPr>
            <a:r>
              <a:rPr lang="en-US" sz="1100">
                <a:latin typeface="Arial"/>
                <a:ea typeface="Arial"/>
                <a:cs typeface="Arial"/>
                <a:sym typeface="Arial"/>
              </a:rPr>
              <a:t>Brewer, E.C. and Holmes, T.L. (2016) Better Communication = Better Teams: A Communication Exercise to Improve Team Performance. </a:t>
            </a:r>
            <a:r>
              <a:rPr i="1" lang="en-US" sz="1100">
                <a:latin typeface="Arial"/>
                <a:ea typeface="Arial"/>
                <a:cs typeface="Arial"/>
                <a:sym typeface="Arial"/>
              </a:rPr>
              <a:t>IEEE Transactions on Professional Communication</a:t>
            </a:r>
            <a:r>
              <a:rPr lang="en-US" sz="1100">
                <a:latin typeface="Arial"/>
                <a:ea typeface="Arial"/>
                <a:cs typeface="Arial"/>
                <a:sym typeface="Arial"/>
              </a:rPr>
              <a:t>, 59(3), pp.288–298. doi:https://doi.org/10.1109/tpc.2016.2590018.</a:t>
            </a:r>
            <a:endParaRPr/>
          </a:p>
          <a:p>
            <a:pPr indent="-228600" lvl="0" marL="228600" rtl="0" algn="just">
              <a:lnSpc>
                <a:spcPct val="110000"/>
              </a:lnSpc>
              <a:spcBef>
                <a:spcPts val="1000"/>
              </a:spcBef>
              <a:spcAft>
                <a:spcPts val="0"/>
              </a:spcAft>
              <a:buClr>
                <a:schemeClr val="dk1"/>
              </a:buClr>
              <a:buSzPts val="880"/>
              <a:buChar char="•"/>
            </a:pPr>
            <a:r>
              <a:rPr lang="en-US" sz="1100">
                <a:latin typeface="Arial"/>
                <a:ea typeface="Arial"/>
                <a:cs typeface="Arial"/>
                <a:sym typeface="Arial"/>
              </a:rPr>
              <a:t>COING (2017) </a:t>
            </a:r>
            <a:r>
              <a:rPr i="1" lang="en-US" sz="1100">
                <a:latin typeface="Arial"/>
                <a:ea typeface="Arial"/>
                <a:cs typeface="Arial"/>
                <a:sym typeface="Arial"/>
              </a:rPr>
              <a:t>Clockify.</a:t>
            </a:r>
            <a:r>
              <a:rPr lang="en-US" sz="1100">
                <a:latin typeface="Arial"/>
                <a:ea typeface="Arial"/>
                <a:cs typeface="Arial"/>
                <a:sym typeface="Arial"/>
              </a:rPr>
              <a:t> [online] Clockify. Available at: https://clockify.me/time-management-techniques [Accessed 9 Nov. 2023].</a:t>
            </a:r>
            <a:endParaRPr/>
          </a:p>
          <a:p>
            <a:pPr indent="-228600" lvl="0" marL="228600" rtl="0" algn="just">
              <a:lnSpc>
                <a:spcPct val="110000"/>
              </a:lnSpc>
              <a:spcBef>
                <a:spcPts val="1000"/>
              </a:spcBef>
              <a:spcAft>
                <a:spcPts val="0"/>
              </a:spcAft>
              <a:buClr>
                <a:schemeClr val="dk1"/>
              </a:buClr>
              <a:buSzPts val="880"/>
              <a:buChar char="•"/>
            </a:pPr>
            <a:r>
              <a:rPr lang="en-US" sz="1100">
                <a:latin typeface="Arial"/>
                <a:ea typeface="Arial"/>
                <a:cs typeface="Arial"/>
                <a:sym typeface="Arial"/>
              </a:rPr>
              <a:t>Hireology (2023) </a:t>
            </a:r>
            <a:r>
              <a:rPr i="1" lang="en-US" sz="1100">
                <a:latin typeface="Arial"/>
                <a:ea typeface="Arial"/>
                <a:cs typeface="Arial"/>
                <a:sym typeface="Arial"/>
              </a:rPr>
              <a:t>5 Ways to Recruit and Hire a Housekeeper</a:t>
            </a:r>
            <a:r>
              <a:rPr lang="en-US" sz="1100">
                <a:latin typeface="Arial"/>
                <a:ea typeface="Arial"/>
                <a:cs typeface="Arial"/>
                <a:sym typeface="Arial"/>
              </a:rPr>
              <a:t>. [online] https://hireology.com/. Available at: https://hireology.com/blog/5-ways-to-recruit-and-hire-more-housekeeping-staff/.</a:t>
            </a:r>
            <a:endParaRPr/>
          </a:p>
          <a:p>
            <a:pPr indent="-228600" lvl="0" marL="228600" rtl="0" algn="just">
              <a:lnSpc>
                <a:spcPct val="110000"/>
              </a:lnSpc>
              <a:spcBef>
                <a:spcPts val="1000"/>
              </a:spcBef>
              <a:spcAft>
                <a:spcPts val="0"/>
              </a:spcAft>
              <a:buClr>
                <a:schemeClr val="dk1"/>
              </a:buClr>
              <a:buSzPts val="880"/>
              <a:buChar char="•"/>
            </a:pPr>
            <a:r>
              <a:rPr lang="en-US" sz="1100">
                <a:latin typeface="Arial"/>
                <a:ea typeface="Arial"/>
                <a:cs typeface="Arial"/>
                <a:sym typeface="Arial"/>
              </a:rPr>
              <a:t>Ons (2023) </a:t>
            </a:r>
            <a:r>
              <a:rPr i="1" lang="en-US" sz="1100">
                <a:latin typeface="Arial"/>
                <a:ea typeface="Arial"/>
                <a:cs typeface="Arial"/>
                <a:sym typeface="Arial"/>
              </a:rPr>
              <a:t>Coronavirus and its impact on UK hospitality: January 2020 to June 2021</a:t>
            </a:r>
            <a:r>
              <a:rPr lang="en-US" sz="1100">
                <a:latin typeface="Arial"/>
                <a:ea typeface="Arial"/>
                <a:cs typeface="Arial"/>
                <a:sym typeface="Arial"/>
              </a:rPr>
              <a:t>. [online] Available at: https://www.ons.gov.uk/businessindustryandtrade/business/activitysizeandlocation/articles/coronavirusanditsimpactonukhospitality/january2020tojune2021 [Accessed 9 Nov. 2023].</a:t>
            </a:r>
            <a:endParaRPr/>
          </a:p>
          <a:p>
            <a:pPr indent="-228600" lvl="0" marL="228600" rtl="0" algn="just">
              <a:lnSpc>
                <a:spcPct val="110000"/>
              </a:lnSpc>
              <a:spcBef>
                <a:spcPts val="1000"/>
              </a:spcBef>
              <a:spcAft>
                <a:spcPts val="0"/>
              </a:spcAft>
              <a:buClr>
                <a:schemeClr val="dk1"/>
              </a:buClr>
              <a:buSzPts val="880"/>
              <a:buChar char="•"/>
            </a:pPr>
            <a:r>
              <a:rPr lang="en-US" sz="1100">
                <a:latin typeface="Arial"/>
                <a:ea typeface="Arial"/>
                <a:cs typeface="Arial"/>
                <a:sym typeface="Arial"/>
              </a:rPr>
              <a:t>Premier Inn (2023) </a:t>
            </a:r>
            <a:r>
              <a:rPr i="1" lang="en-US" sz="1100">
                <a:latin typeface="Arial"/>
                <a:ea typeface="Arial"/>
                <a:cs typeface="Arial"/>
                <a:sym typeface="Arial"/>
              </a:rPr>
              <a:t>Premier Inn London Clapham Hotel</a:t>
            </a:r>
            <a:r>
              <a:rPr lang="en-US" sz="1100">
                <a:latin typeface="Arial"/>
                <a:ea typeface="Arial"/>
                <a:cs typeface="Arial"/>
                <a:sym typeface="Arial"/>
              </a:rPr>
              <a:t>. [online] Available at: https://www.premierinn.com/gb/en/hotels/england/greater-london/london/london-clapham.html [Accessed 9 Nov. 2023].</a:t>
            </a:r>
            <a:endParaRPr/>
          </a:p>
          <a:p>
            <a:pPr indent="-228600" lvl="0" marL="228600" rtl="0" algn="just">
              <a:lnSpc>
                <a:spcPct val="110000"/>
              </a:lnSpc>
              <a:spcBef>
                <a:spcPts val="1000"/>
              </a:spcBef>
              <a:spcAft>
                <a:spcPts val="0"/>
              </a:spcAft>
              <a:buClr>
                <a:schemeClr val="dk1"/>
              </a:buClr>
              <a:buSzPts val="880"/>
              <a:buChar char="•"/>
            </a:pPr>
            <a:r>
              <a:rPr lang="en-US" sz="1100">
                <a:latin typeface="Arial"/>
                <a:ea typeface="Arial"/>
                <a:cs typeface="Arial"/>
                <a:sym typeface="Arial"/>
              </a:rPr>
              <a:t>Raghubalan, G. and Raghubalan, S. (2015) </a:t>
            </a:r>
            <a:r>
              <a:rPr i="1" lang="en-US" sz="1100">
                <a:latin typeface="Arial"/>
                <a:ea typeface="Arial"/>
                <a:cs typeface="Arial"/>
                <a:sym typeface="Arial"/>
              </a:rPr>
              <a:t>Hotel Housekeeping : Operations and Management</a:t>
            </a:r>
            <a:r>
              <a:rPr lang="en-US" sz="1100">
                <a:latin typeface="Arial"/>
                <a:ea typeface="Arial"/>
                <a:cs typeface="Arial"/>
                <a:sym typeface="Arial"/>
              </a:rPr>
              <a:t>. New Delhi, India: Oxford University Press.</a:t>
            </a:r>
            <a:endParaRPr/>
          </a:p>
          <a:p>
            <a:pPr indent="-228600" lvl="0" marL="228600" rtl="0" algn="just">
              <a:lnSpc>
                <a:spcPct val="110000"/>
              </a:lnSpc>
              <a:spcBef>
                <a:spcPts val="1000"/>
              </a:spcBef>
              <a:spcAft>
                <a:spcPts val="0"/>
              </a:spcAft>
              <a:buClr>
                <a:schemeClr val="dk1"/>
              </a:buClr>
              <a:buSzPts val="880"/>
              <a:buChar char="•"/>
            </a:pPr>
            <a:r>
              <a:rPr lang="en-US" sz="1100">
                <a:latin typeface="Arial"/>
                <a:ea typeface="Arial"/>
                <a:cs typeface="Arial"/>
                <a:sym typeface="Arial"/>
              </a:rPr>
              <a:t>Real Simple (2023) </a:t>
            </a:r>
            <a:r>
              <a:rPr i="1" lang="en-US" sz="1100">
                <a:latin typeface="Arial"/>
                <a:ea typeface="Arial"/>
                <a:cs typeface="Arial"/>
                <a:sym typeface="Arial"/>
              </a:rPr>
              <a:t>The Ultimate Cleaning Checklist</a:t>
            </a:r>
            <a:r>
              <a:rPr lang="en-US" sz="1100">
                <a:latin typeface="Arial"/>
                <a:ea typeface="Arial"/>
                <a:cs typeface="Arial"/>
                <a:sym typeface="Arial"/>
              </a:rPr>
              <a:t>. [online] Real Simple. Available at: https://www.realsimple.com/home-organizing/cleaning/house-cleaning-schedule.</a:t>
            </a:r>
            <a:endParaRPr/>
          </a:p>
          <a:p>
            <a:pPr indent="-228600" lvl="0" marL="228600" rtl="0" algn="just">
              <a:lnSpc>
                <a:spcPct val="110000"/>
              </a:lnSpc>
              <a:spcBef>
                <a:spcPts val="1000"/>
              </a:spcBef>
              <a:spcAft>
                <a:spcPts val="0"/>
              </a:spcAft>
              <a:buClr>
                <a:schemeClr val="dk1"/>
              </a:buClr>
              <a:buSzPts val="880"/>
              <a:buChar char="•"/>
            </a:pPr>
            <a:r>
              <a:rPr lang="en-US" sz="1100">
                <a:latin typeface="Arial"/>
                <a:ea typeface="Arial"/>
                <a:cs typeface="Arial"/>
                <a:sym typeface="Arial"/>
              </a:rPr>
              <a:t>Stewart, V.R., Snyder, D.G. and Kou, C.-Y. (2021) We Hold Ourselves Accountable: a Relational View of Team Accountability. </a:t>
            </a:r>
            <a:r>
              <a:rPr i="1" lang="en-US" sz="1100">
                <a:latin typeface="Arial"/>
                <a:ea typeface="Arial"/>
                <a:cs typeface="Arial"/>
                <a:sym typeface="Arial"/>
              </a:rPr>
              <a:t>Journal of Business Ethics</a:t>
            </a:r>
            <a:r>
              <a:rPr lang="en-US" sz="1100">
                <a:latin typeface="Arial"/>
                <a:ea typeface="Arial"/>
                <a:cs typeface="Arial"/>
                <a:sym typeface="Arial"/>
              </a:rPr>
              <a:t>, 183(3). Doi:https://doi.org/10.1007/s10551-021-04969-z.</a:t>
            </a:r>
            <a:endParaRPr/>
          </a:p>
          <a:p>
            <a:pPr indent="-228600" lvl="0" marL="228600" rtl="0" algn="just">
              <a:lnSpc>
                <a:spcPct val="110000"/>
              </a:lnSpc>
              <a:spcBef>
                <a:spcPts val="1000"/>
              </a:spcBef>
              <a:spcAft>
                <a:spcPts val="0"/>
              </a:spcAft>
              <a:buClr>
                <a:schemeClr val="dk1"/>
              </a:buClr>
              <a:buSzPts val="880"/>
              <a:buChar char="•"/>
            </a:pPr>
            <a:r>
              <a:rPr lang="en-US" sz="1100">
                <a:latin typeface="Arial"/>
                <a:ea typeface="Arial"/>
                <a:cs typeface="Arial"/>
                <a:sym typeface="Arial"/>
              </a:rPr>
              <a:t>Trail (2023) </a:t>
            </a:r>
            <a:r>
              <a:rPr i="1" lang="en-US" sz="1100">
                <a:latin typeface="Arial"/>
                <a:ea typeface="Arial"/>
                <a:cs typeface="Arial"/>
                <a:sym typeface="Arial"/>
              </a:rPr>
              <a:t>Two Solutions to Hospitality’s Staff Shortages | Trail</a:t>
            </a:r>
            <a:r>
              <a:rPr lang="en-US" sz="1100">
                <a:latin typeface="Arial"/>
                <a:ea typeface="Arial"/>
                <a:cs typeface="Arial"/>
                <a:sym typeface="Arial"/>
              </a:rPr>
              <a:t>. [online] trailapp.com. Available at: https://trailapp.com/blog/two-solutions-to-hospitalitys-brexit-staff-shortage#:~:text=UK%20hospitality%20is%20now%20said [Accessed 8 Nov. 2023].</a:t>
            </a:r>
            <a:endParaRPr/>
          </a:p>
          <a:p>
            <a:pPr indent="-172720" lvl="0" marL="228600" rtl="0" algn="just">
              <a:lnSpc>
                <a:spcPct val="110000"/>
              </a:lnSpc>
              <a:spcBef>
                <a:spcPts val="1000"/>
              </a:spcBef>
              <a:spcAft>
                <a:spcPts val="0"/>
              </a:spcAft>
              <a:buClr>
                <a:schemeClr val="dk1"/>
              </a:buClr>
              <a:buSzPts val="880"/>
              <a:buNone/>
            </a:pPr>
            <a:r>
              <a:t/>
            </a:r>
            <a:endParaRPr sz="1100">
              <a:latin typeface="Arial"/>
              <a:ea typeface="Arial"/>
              <a:cs typeface="Arial"/>
              <a:sym typeface="Arial"/>
            </a:endParaRPr>
          </a:p>
        </p:txBody>
      </p:sp>
      <p:cxnSp>
        <p:nvCxnSpPr>
          <p:cNvPr id="394" name="Google Shape;394;p22"/>
          <p:cNvCxnSpPr/>
          <p:nvPr/>
        </p:nvCxnSpPr>
        <p:spPr>
          <a:xfrm rot="10800000">
            <a:off x="571500" y="6286500"/>
            <a:ext cx="11054799" cy="0"/>
          </a:xfrm>
          <a:prstGeom prst="straightConnector1">
            <a:avLst/>
          </a:prstGeom>
          <a:noFill/>
          <a:ln cap="flat" cmpd="sng" w="9525">
            <a:solidFill>
              <a:schemeClr val="dk1"/>
            </a:solidFill>
            <a:prstDash val="solid"/>
            <a:miter lim="800000"/>
            <a:headEnd len="sm" w="sm" type="none"/>
            <a:tailEnd len="sm" w="sm" type="none"/>
          </a:ln>
        </p:spPr>
      </p:cxnSp>
      <p:cxnSp>
        <p:nvCxnSpPr>
          <p:cNvPr id="395" name="Google Shape;395;p22"/>
          <p:cNvCxnSpPr/>
          <p:nvPr/>
        </p:nvCxnSpPr>
        <p:spPr>
          <a:xfrm>
            <a:off x="4422916" y="571500"/>
            <a:ext cx="0" cy="5715000"/>
          </a:xfrm>
          <a:prstGeom prst="straightConnector1">
            <a:avLst/>
          </a:prstGeom>
          <a:noFill/>
          <a:ln cap="flat" cmpd="sng" w="9525">
            <a:solidFill>
              <a:schemeClr val="dk1"/>
            </a:solidFill>
            <a:prstDash val="solid"/>
            <a:miter lim="800000"/>
            <a:headEnd len="sm" w="sm" type="none"/>
            <a:tailEnd len="sm" w="sm" type="none"/>
          </a:ln>
        </p:spPr>
      </p:cxnSp>
    </p:spTree>
  </p:cSld>
  <p:clrMapOvr>
    <a:masterClrMapping/>
  </p:clrMapOvr>
</p:sld>
</file>

<file path=ppt/theme/theme1.xml><?xml version="1.0" encoding="utf-8"?>
<a:theme xmlns:a="http://schemas.openxmlformats.org/drawingml/2006/main" xmlns:r="http://schemas.openxmlformats.org/officeDocument/2006/relationships" name="AlignmentVTI">
  <a:themeElements>
    <a:clrScheme name="AnalogousFromRegularSeedLeftStep">
      <a:dk1>
        <a:srgbClr val="000000"/>
      </a:dk1>
      <a:lt1>
        <a:srgbClr val="FFFFFF"/>
      </a:lt1>
      <a:dk2>
        <a:srgbClr val="223A3C"/>
      </a:dk2>
      <a:lt2>
        <a:srgbClr val="E8E5E2"/>
      </a:lt2>
      <a:accent1>
        <a:srgbClr val="418ACF"/>
      </a:accent1>
      <a:accent2>
        <a:srgbClr val="2EB1BB"/>
      </a:accent2>
      <a:accent3>
        <a:srgbClr val="39B68A"/>
      </a:accent3>
      <a:accent4>
        <a:srgbClr val="2EB94E"/>
      </a:accent4>
      <a:accent5>
        <a:srgbClr val="50B839"/>
      </a:accent5>
      <a:accent6>
        <a:srgbClr val="7DB32C"/>
      </a:accent6>
      <a:hlink>
        <a:srgbClr val="B1743B"/>
      </a:hlink>
      <a:folHlink>
        <a:srgbClr val="7F7F7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