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 id="2147483677" r:id="rId2"/>
  </p:sldMasterIdLst>
  <p:notesMasterIdLst>
    <p:notesMasterId r:id="rId54"/>
  </p:notesMasterIdLst>
  <p:sldIdLst>
    <p:sldId id="256" r:id="rId3"/>
    <p:sldId id="257" r:id="rId4"/>
    <p:sldId id="305" r:id="rId5"/>
    <p:sldId id="259" r:id="rId6"/>
    <p:sldId id="258" r:id="rId7"/>
    <p:sldId id="260" r:id="rId8"/>
    <p:sldId id="308"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307"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4" r:id="rId52"/>
    <p:sldId id="303"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74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3ADBF-88BB-4F0B-BCA0-15CC53FDE103}" v="5" dt="2024-01-29T16:27:14.8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67" autoAdjust="0"/>
    <p:restoredTop sz="94660"/>
  </p:normalViewPr>
  <p:slideViewPr>
    <p:cSldViewPr snapToGrid="0">
      <p:cViewPr varScale="1">
        <p:scale>
          <a:sx n="109" d="100"/>
          <a:sy n="109" d="100"/>
        </p:scale>
        <p:origin x="7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6EF522F3-4DE1-439B-AD62-57413792DAB6}"/>
    <pc:docChg chg="undo custSel addSld delSld modSld addMainMaster">
      <pc:chgData name="David Holley" userId="45123e1e-ac21-4ee3-b53e-8d97b4b34e1e" providerId="ADAL" clId="{6EF522F3-4DE1-439B-AD62-57413792DAB6}" dt="2023-12-21T10:09:08.909" v="307" actId="1076"/>
      <pc:docMkLst>
        <pc:docMk/>
      </pc:docMkLst>
      <pc:sldChg chg="addSp delSp modSp new mod chgLayout">
        <pc:chgData name="David Holley" userId="45123e1e-ac21-4ee3-b53e-8d97b4b34e1e" providerId="ADAL" clId="{6EF522F3-4DE1-439B-AD62-57413792DAB6}" dt="2023-12-20T12:43:10.246" v="17" actId="20577"/>
        <pc:sldMkLst>
          <pc:docMk/>
          <pc:sldMk cId="958396388" sldId="262"/>
        </pc:sldMkLst>
        <pc:spChg chg="del">
          <ac:chgData name="David Holley" userId="45123e1e-ac21-4ee3-b53e-8d97b4b34e1e" providerId="ADAL" clId="{6EF522F3-4DE1-439B-AD62-57413792DAB6}" dt="2023-12-20T12:43:02.542" v="1" actId="700"/>
          <ac:spMkLst>
            <pc:docMk/>
            <pc:sldMk cId="958396388" sldId="262"/>
            <ac:spMk id="2" creationId="{68D4221C-4BAD-2725-BFD4-1F90BB6E2152}"/>
          </ac:spMkLst>
        </pc:spChg>
        <pc:spChg chg="del">
          <ac:chgData name="David Holley" userId="45123e1e-ac21-4ee3-b53e-8d97b4b34e1e" providerId="ADAL" clId="{6EF522F3-4DE1-439B-AD62-57413792DAB6}" dt="2023-12-20T12:43:02.542" v="1" actId="700"/>
          <ac:spMkLst>
            <pc:docMk/>
            <pc:sldMk cId="958396388" sldId="262"/>
            <ac:spMk id="3" creationId="{F8BB3B83-7F93-E164-BAA4-0413587FC221}"/>
          </ac:spMkLst>
        </pc:spChg>
        <pc:spChg chg="add mod ord">
          <ac:chgData name="David Holley" userId="45123e1e-ac21-4ee3-b53e-8d97b4b34e1e" providerId="ADAL" clId="{6EF522F3-4DE1-439B-AD62-57413792DAB6}" dt="2023-12-20T12:43:10.246" v="17" actId="20577"/>
          <ac:spMkLst>
            <pc:docMk/>
            <pc:sldMk cId="958396388" sldId="262"/>
            <ac:spMk id="4" creationId="{548ACCFF-B71B-23D7-28C6-08740A2BDA67}"/>
          </ac:spMkLst>
        </pc:spChg>
        <pc:spChg chg="add mod ord">
          <ac:chgData name="David Holley" userId="45123e1e-ac21-4ee3-b53e-8d97b4b34e1e" providerId="ADAL" clId="{6EF522F3-4DE1-439B-AD62-57413792DAB6}" dt="2023-12-20T12:43:02.542" v="1" actId="700"/>
          <ac:spMkLst>
            <pc:docMk/>
            <pc:sldMk cId="958396388" sldId="262"/>
            <ac:spMk id="5" creationId="{35A8DB39-E438-F30F-9A0E-CA04EAFDFC83}"/>
          </ac:spMkLst>
        </pc:spChg>
      </pc:sldChg>
      <pc:sldChg chg="modSp add mod">
        <pc:chgData name="David Holley" userId="45123e1e-ac21-4ee3-b53e-8d97b4b34e1e" providerId="ADAL" clId="{6EF522F3-4DE1-439B-AD62-57413792DAB6}" dt="2023-12-20T12:43:53.073" v="20" actId="1076"/>
        <pc:sldMkLst>
          <pc:docMk/>
          <pc:sldMk cId="4200151354" sldId="263"/>
        </pc:sldMkLst>
        <pc:spChg chg="mod">
          <ac:chgData name="David Holley" userId="45123e1e-ac21-4ee3-b53e-8d97b4b34e1e" providerId="ADAL" clId="{6EF522F3-4DE1-439B-AD62-57413792DAB6}" dt="2023-12-20T12:43:53.073" v="20" actId="1076"/>
          <ac:spMkLst>
            <pc:docMk/>
            <pc:sldMk cId="4200151354" sldId="263"/>
            <ac:spMk id="531458" creationId="{F9FD3CA3-1DE3-FB0D-5247-D499F2F183AF}"/>
          </ac:spMkLst>
        </pc:spChg>
      </pc:sldChg>
      <pc:sldChg chg="add">
        <pc:chgData name="David Holley" userId="45123e1e-ac21-4ee3-b53e-8d97b4b34e1e" providerId="ADAL" clId="{6EF522F3-4DE1-439B-AD62-57413792DAB6}" dt="2023-12-20T12:44:32.477" v="22"/>
        <pc:sldMkLst>
          <pc:docMk/>
          <pc:sldMk cId="2917662598" sldId="264"/>
        </pc:sldMkLst>
      </pc:sldChg>
      <pc:sldChg chg="add">
        <pc:chgData name="David Holley" userId="45123e1e-ac21-4ee3-b53e-8d97b4b34e1e" providerId="ADAL" clId="{6EF522F3-4DE1-439B-AD62-57413792DAB6}" dt="2023-12-20T12:44:40.049" v="24"/>
        <pc:sldMkLst>
          <pc:docMk/>
          <pc:sldMk cId="1150780908" sldId="265"/>
        </pc:sldMkLst>
      </pc:sldChg>
      <pc:sldChg chg="add">
        <pc:chgData name="David Holley" userId="45123e1e-ac21-4ee3-b53e-8d97b4b34e1e" providerId="ADAL" clId="{6EF522F3-4DE1-439B-AD62-57413792DAB6}" dt="2023-12-20T12:44:41.867" v="26"/>
        <pc:sldMkLst>
          <pc:docMk/>
          <pc:sldMk cId="1927391272" sldId="266"/>
        </pc:sldMkLst>
      </pc:sldChg>
      <pc:sldChg chg="add">
        <pc:chgData name="David Holley" userId="45123e1e-ac21-4ee3-b53e-8d97b4b34e1e" providerId="ADAL" clId="{6EF522F3-4DE1-439B-AD62-57413792DAB6}" dt="2023-12-20T12:44:43.059" v="28"/>
        <pc:sldMkLst>
          <pc:docMk/>
          <pc:sldMk cId="2121341659" sldId="267"/>
        </pc:sldMkLst>
      </pc:sldChg>
      <pc:sldChg chg="add">
        <pc:chgData name="David Holley" userId="45123e1e-ac21-4ee3-b53e-8d97b4b34e1e" providerId="ADAL" clId="{6EF522F3-4DE1-439B-AD62-57413792DAB6}" dt="2023-12-20T12:44:44.045" v="30"/>
        <pc:sldMkLst>
          <pc:docMk/>
          <pc:sldMk cId="519859153" sldId="268"/>
        </pc:sldMkLst>
      </pc:sldChg>
      <pc:sldChg chg="add">
        <pc:chgData name="David Holley" userId="45123e1e-ac21-4ee3-b53e-8d97b4b34e1e" providerId="ADAL" clId="{6EF522F3-4DE1-439B-AD62-57413792DAB6}" dt="2023-12-20T12:44:44.983" v="32"/>
        <pc:sldMkLst>
          <pc:docMk/>
          <pc:sldMk cId="3320868803" sldId="269"/>
        </pc:sldMkLst>
      </pc:sldChg>
      <pc:sldChg chg="add">
        <pc:chgData name="David Holley" userId="45123e1e-ac21-4ee3-b53e-8d97b4b34e1e" providerId="ADAL" clId="{6EF522F3-4DE1-439B-AD62-57413792DAB6}" dt="2023-12-20T12:44:46.671" v="34"/>
        <pc:sldMkLst>
          <pc:docMk/>
          <pc:sldMk cId="815707579" sldId="270"/>
        </pc:sldMkLst>
      </pc:sldChg>
      <pc:sldChg chg="add">
        <pc:chgData name="David Holley" userId="45123e1e-ac21-4ee3-b53e-8d97b4b34e1e" providerId="ADAL" clId="{6EF522F3-4DE1-439B-AD62-57413792DAB6}" dt="2023-12-20T12:44:48.113" v="36"/>
        <pc:sldMkLst>
          <pc:docMk/>
          <pc:sldMk cId="3167275879" sldId="271"/>
        </pc:sldMkLst>
      </pc:sldChg>
      <pc:sldChg chg="add">
        <pc:chgData name="David Holley" userId="45123e1e-ac21-4ee3-b53e-8d97b4b34e1e" providerId="ADAL" clId="{6EF522F3-4DE1-439B-AD62-57413792DAB6}" dt="2023-12-20T12:44:49.932" v="38"/>
        <pc:sldMkLst>
          <pc:docMk/>
          <pc:sldMk cId="1596531254" sldId="272"/>
        </pc:sldMkLst>
      </pc:sldChg>
      <pc:sldChg chg="addSp delSp modSp new mod setBg modClrScheme setClrOvrMap chgLayout">
        <pc:chgData name="David Holley" userId="45123e1e-ac21-4ee3-b53e-8d97b4b34e1e" providerId="ADAL" clId="{6EF522F3-4DE1-439B-AD62-57413792DAB6}" dt="2023-12-21T10:09:08.909" v="307" actId="1076"/>
        <pc:sldMkLst>
          <pc:docMk/>
          <pc:sldMk cId="2554943355" sldId="273"/>
        </pc:sldMkLst>
        <pc:spChg chg="del mod ord">
          <ac:chgData name="David Holley" userId="45123e1e-ac21-4ee3-b53e-8d97b4b34e1e" providerId="ADAL" clId="{6EF522F3-4DE1-439B-AD62-57413792DAB6}" dt="2023-12-20T14:18:54.624" v="40" actId="700"/>
          <ac:spMkLst>
            <pc:docMk/>
            <pc:sldMk cId="2554943355" sldId="273"/>
            <ac:spMk id="2" creationId="{25FFAFE4-8F85-8484-96AF-B13037AADC46}"/>
          </ac:spMkLst>
        </pc:spChg>
        <pc:spChg chg="del mod ord">
          <ac:chgData name="David Holley" userId="45123e1e-ac21-4ee3-b53e-8d97b4b34e1e" providerId="ADAL" clId="{6EF522F3-4DE1-439B-AD62-57413792DAB6}" dt="2023-12-20T14:18:54.624" v="40" actId="700"/>
          <ac:spMkLst>
            <pc:docMk/>
            <pc:sldMk cId="2554943355" sldId="273"/>
            <ac:spMk id="3" creationId="{B82F2827-B2F3-5154-48A6-CE286DC475AE}"/>
          </ac:spMkLst>
        </pc:spChg>
        <pc:spChg chg="add mod ord">
          <ac:chgData name="David Holley" userId="45123e1e-ac21-4ee3-b53e-8d97b4b34e1e" providerId="ADAL" clId="{6EF522F3-4DE1-439B-AD62-57413792DAB6}" dt="2023-12-20T14:19:37.965" v="60" actId="26606"/>
          <ac:spMkLst>
            <pc:docMk/>
            <pc:sldMk cId="2554943355" sldId="273"/>
            <ac:spMk id="4" creationId="{94F878A0-D412-5FE8-C7C6-F7B911F2216D}"/>
          </ac:spMkLst>
        </pc:spChg>
        <pc:spChg chg="add del mod ord">
          <ac:chgData name="David Holley" userId="45123e1e-ac21-4ee3-b53e-8d97b4b34e1e" providerId="ADAL" clId="{6EF522F3-4DE1-439B-AD62-57413792DAB6}" dt="2023-12-20T14:19:37.965" v="60" actId="26606"/>
          <ac:spMkLst>
            <pc:docMk/>
            <pc:sldMk cId="2554943355" sldId="273"/>
            <ac:spMk id="5" creationId="{6EEF6DED-0229-8590-A47E-7B973B6EF688}"/>
          </ac:spMkLst>
        </pc:spChg>
        <pc:spChg chg="add">
          <ac:chgData name="David Holley" userId="45123e1e-ac21-4ee3-b53e-8d97b4b34e1e" providerId="ADAL" clId="{6EF522F3-4DE1-439B-AD62-57413792DAB6}" dt="2023-12-20T14:19:37.965" v="60" actId="26606"/>
          <ac:spMkLst>
            <pc:docMk/>
            <pc:sldMk cId="2554943355" sldId="273"/>
            <ac:spMk id="12" creationId="{643780CE-2BE5-46F6-97B2-60DF30217ED3}"/>
          </ac:spMkLst>
        </pc:spChg>
        <pc:spChg chg="add">
          <ac:chgData name="David Holley" userId="45123e1e-ac21-4ee3-b53e-8d97b4b34e1e" providerId="ADAL" clId="{6EF522F3-4DE1-439B-AD62-57413792DAB6}" dt="2023-12-20T14:19:37.965" v="60" actId="26606"/>
          <ac:spMkLst>
            <pc:docMk/>
            <pc:sldMk cId="2554943355" sldId="273"/>
            <ac:spMk id="14" creationId="{61A87A49-68E6-459E-A5A6-46229FF42125}"/>
          </ac:spMkLst>
        </pc:spChg>
        <pc:spChg chg="add">
          <ac:chgData name="David Holley" userId="45123e1e-ac21-4ee3-b53e-8d97b4b34e1e" providerId="ADAL" clId="{6EF522F3-4DE1-439B-AD62-57413792DAB6}" dt="2023-12-20T14:19:37.965" v="60" actId="26606"/>
          <ac:spMkLst>
            <pc:docMk/>
            <pc:sldMk cId="2554943355" sldId="273"/>
            <ac:spMk id="16" creationId="{F6ACD5FC-CAFE-48EB-B765-60EED2E052F0}"/>
          </ac:spMkLst>
        </pc:spChg>
        <pc:spChg chg="add">
          <ac:chgData name="David Holley" userId="45123e1e-ac21-4ee3-b53e-8d97b4b34e1e" providerId="ADAL" clId="{6EF522F3-4DE1-439B-AD62-57413792DAB6}" dt="2023-12-20T14:19:37.965" v="60" actId="26606"/>
          <ac:spMkLst>
            <pc:docMk/>
            <pc:sldMk cId="2554943355" sldId="273"/>
            <ac:spMk id="18" creationId="{9F33B405-D785-4738-B1C0-6A0AA5E98286}"/>
          </ac:spMkLst>
        </pc:spChg>
        <pc:spChg chg="add">
          <ac:chgData name="David Holley" userId="45123e1e-ac21-4ee3-b53e-8d97b4b34e1e" providerId="ADAL" clId="{6EF522F3-4DE1-439B-AD62-57413792DAB6}" dt="2023-12-20T14:19:37.965" v="60" actId="26606"/>
          <ac:spMkLst>
            <pc:docMk/>
            <pc:sldMk cId="2554943355" sldId="273"/>
            <ac:spMk id="20" creationId="{4233DC0E-DE6C-4FB6-A529-51B162641AB8}"/>
          </ac:spMkLst>
        </pc:spChg>
        <pc:spChg chg="add">
          <ac:chgData name="David Holley" userId="45123e1e-ac21-4ee3-b53e-8d97b4b34e1e" providerId="ADAL" clId="{6EF522F3-4DE1-439B-AD62-57413792DAB6}" dt="2023-12-20T14:19:37.965" v="60" actId="26606"/>
          <ac:spMkLst>
            <pc:docMk/>
            <pc:sldMk cId="2554943355" sldId="273"/>
            <ac:spMk id="22" creationId="{3870477F-E451-4BC3-863F-0E2FC572884B}"/>
          </ac:spMkLst>
        </pc:spChg>
        <pc:spChg chg="add">
          <ac:chgData name="David Holley" userId="45123e1e-ac21-4ee3-b53e-8d97b4b34e1e" providerId="ADAL" clId="{6EF522F3-4DE1-439B-AD62-57413792DAB6}" dt="2023-12-20T14:19:37.965" v="60" actId="26606"/>
          <ac:spMkLst>
            <pc:docMk/>
            <pc:sldMk cId="2554943355" sldId="273"/>
            <ac:spMk id="24" creationId="{B4A81DE1-E2BC-4A31-99EE-71350421B0EA}"/>
          </ac:spMkLst>
        </pc:spChg>
        <pc:graphicFrameChg chg="add del mod">
          <ac:chgData name="David Holley" userId="45123e1e-ac21-4ee3-b53e-8d97b4b34e1e" providerId="ADAL" clId="{6EF522F3-4DE1-439B-AD62-57413792DAB6}" dt="2023-12-20T14:19:12.899" v="56"/>
          <ac:graphicFrameMkLst>
            <pc:docMk/>
            <pc:sldMk cId="2554943355" sldId="273"/>
            <ac:graphicFrameMk id="6" creationId="{B8A66DE5-4317-EA19-AD84-3943E161908B}"/>
          </ac:graphicFrameMkLst>
        </pc:graphicFrameChg>
        <pc:picChg chg="mod">
          <ac:chgData name="David Holley" userId="45123e1e-ac21-4ee3-b53e-8d97b4b34e1e" providerId="ADAL" clId="{6EF522F3-4DE1-439B-AD62-57413792DAB6}" dt="2023-12-21T10:09:08.909" v="307" actId="1076"/>
          <ac:picMkLst>
            <pc:docMk/>
            <pc:sldMk cId="2554943355" sldId="273"/>
            <ac:picMk id="2" creationId="{AC55F8ED-B4DE-4C4A-5086-C8C2BF8D215F}"/>
          </ac:picMkLst>
        </pc:picChg>
        <pc:picChg chg="del mod">
          <ac:chgData name="David Holley" userId="45123e1e-ac21-4ee3-b53e-8d97b4b34e1e" providerId="ADAL" clId="{6EF522F3-4DE1-439B-AD62-57413792DAB6}" dt="2023-12-21T10:08:19.881" v="303" actId="478"/>
          <ac:picMkLst>
            <pc:docMk/>
            <pc:sldMk cId="2554943355" sldId="273"/>
            <ac:picMk id="7" creationId="{89829B3F-0E7E-6224-196F-EF8ADAD62D4B}"/>
          </ac:picMkLst>
        </pc:picChg>
      </pc:sldChg>
      <pc:sldChg chg="addSp delSp modSp add mod modClrScheme chgLayout">
        <pc:chgData name="David Holley" userId="45123e1e-ac21-4ee3-b53e-8d97b4b34e1e" providerId="ADAL" clId="{6EF522F3-4DE1-439B-AD62-57413792DAB6}" dt="2023-12-20T14:23:36.035" v="143" actId="1076"/>
        <pc:sldMkLst>
          <pc:docMk/>
          <pc:sldMk cId="3549993737" sldId="274"/>
        </pc:sldMkLst>
        <pc:spChg chg="mod ord">
          <ac:chgData name="David Holley" userId="45123e1e-ac21-4ee3-b53e-8d97b4b34e1e" providerId="ADAL" clId="{6EF522F3-4DE1-439B-AD62-57413792DAB6}" dt="2023-12-20T14:23:36.035" v="143" actId="1076"/>
          <ac:spMkLst>
            <pc:docMk/>
            <pc:sldMk cId="3549993737" sldId="274"/>
            <ac:spMk id="2" creationId="{00000000-0000-0000-0000-000000000000}"/>
          </ac:spMkLst>
        </pc:spChg>
        <pc:spChg chg="add del mod ord">
          <ac:chgData name="David Holley" userId="45123e1e-ac21-4ee3-b53e-8d97b4b34e1e" providerId="ADAL" clId="{6EF522F3-4DE1-439B-AD62-57413792DAB6}" dt="2023-12-20T14:22:53.106" v="139" actId="700"/>
          <ac:spMkLst>
            <pc:docMk/>
            <pc:sldMk cId="3549993737" sldId="274"/>
            <ac:spMk id="3" creationId="{84D475BB-194E-5CBC-32BA-9FDD4DCE5595}"/>
          </ac:spMkLst>
        </pc:spChg>
        <pc:spChg chg="add del mod ord">
          <ac:chgData name="David Holley" userId="45123e1e-ac21-4ee3-b53e-8d97b4b34e1e" providerId="ADAL" clId="{6EF522F3-4DE1-439B-AD62-57413792DAB6}" dt="2023-12-20T14:23:15.997" v="140" actId="700"/>
          <ac:spMkLst>
            <pc:docMk/>
            <pc:sldMk cId="3549993737" sldId="274"/>
            <ac:spMk id="5" creationId="{560519A3-87C2-8A2A-2AC3-020E5D74F42B}"/>
          </ac:spMkLst>
        </pc:spChg>
        <pc:spChg chg="add del mod ord">
          <ac:chgData name="David Holley" userId="45123e1e-ac21-4ee3-b53e-8d97b4b34e1e" providerId="ADAL" clId="{6EF522F3-4DE1-439B-AD62-57413792DAB6}" dt="2023-12-20T14:23:15.997" v="140" actId="700"/>
          <ac:spMkLst>
            <pc:docMk/>
            <pc:sldMk cId="3549993737" sldId="274"/>
            <ac:spMk id="6" creationId="{F3AB518C-FF03-0202-1AA8-194B0D426FBC}"/>
          </ac:spMkLst>
        </pc:spChg>
      </pc:sldChg>
      <pc:sldChg chg="modSp add">
        <pc:chgData name="David Holley" userId="45123e1e-ac21-4ee3-b53e-8d97b4b34e1e" providerId="ADAL" clId="{6EF522F3-4DE1-439B-AD62-57413792DAB6}" dt="2023-12-20T14:23:55.982" v="153" actId="1076"/>
        <pc:sldMkLst>
          <pc:docMk/>
          <pc:sldMk cId="1321788348" sldId="275"/>
        </pc:sldMkLst>
        <pc:picChg chg="mod">
          <ac:chgData name="David Holley" userId="45123e1e-ac21-4ee3-b53e-8d97b4b34e1e" providerId="ADAL" clId="{6EF522F3-4DE1-439B-AD62-57413792DAB6}" dt="2023-12-20T14:23:45.433" v="146" actId="1076"/>
          <ac:picMkLst>
            <pc:docMk/>
            <pc:sldMk cId="1321788348" sldId="275"/>
            <ac:picMk id="1557509" creationId="{00000000-0000-0000-0000-000000000000}"/>
          </ac:picMkLst>
        </pc:picChg>
        <pc:picChg chg="mod">
          <ac:chgData name="David Holley" userId="45123e1e-ac21-4ee3-b53e-8d97b4b34e1e" providerId="ADAL" clId="{6EF522F3-4DE1-439B-AD62-57413792DAB6}" dt="2023-12-20T14:23:51.114" v="150" actId="1076"/>
          <ac:picMkLst>
            <pc:docMk/>
            <pc:sldMk cId="1321788348" sldId="275"/>
            <ac:picMk id="1557510" creationId="{00000000-0000-0000-0000-000000000000}"/>
          </ac:picMkLst>
        </pc:picChg>
        <pc:picChg chg="mod">
          <ac:chgData name="David Holley" userId="45123e1e-ac21-4ee3-b53e-8d97b4b34e1e" providerId="ADAL" clId="{6EF522F3-4DE1-439B-AD62-57413792DAB6}" dt="2023-12-20T14:23:55.982" v="153" actId="1076"/>
          <ac:picMkLst>
            <pc:docMk/>
            <pc:sldMk cId="1321788348" sldId="275"/>
            <ac:picMk id="1557511" creationId="{00000000-0000-0000-0000-000000000000}"/>
          </ac:picMkLst>
        </pc:picChg>
      </pc:sldChg>
      <pc:sldChg chg="modSp add mod">
        <pc:chgData name="David Holley" userId="45123e1e-ac21-4ee3-b53e-8d97b4b34e1e" providerId="ADAL" clId="{6EF522F3-4DE1-439B-AD62-57413792DAB6}" dt="2023-12-20T14:24:08.768" v="157" actId="1076"/>
        <pc:sldMkLst>
          <pc:docMk/>
          <pc:sldMk cId="3034169635" sldId="276"/>
        </pc:sldMkLst>
        <pc:picChg chg="mod">
          <ac:chgData name="David Holley" userId="45123e1e-ac21-4ee3-b53e-8d97b4b34e1e" providerId="ADAL" clId="{6EF522F3-4DE1-439B-AD62-57413792DAB6}" dt="2023-12-20T14:24:08.768" v="157" actId="1076"/>
          <ac:picMkLst>
            <pc:docMk/>
            <pc:sldMk cId="3034169635" sldId="276"/>
            <ac:picMk id="6" creationId="{00000000-0000-0000-0000-000000000000}"/>
          </ac:picMkLst>
        </pc:picChg>
      </pc:sldChg>
      <pc:sldChg chg="modSp add mod">
        <pc:chgData name="David Holley" userId="45123e1e-ac21-4ee3-b53e-8d97b4b34e1e" providerId="ADAL" clId="{6EF522F3-4DE1-439B-AD62-57413792DAB6}" dt="2023-12-20T14:24:23.165" v="160" actId="14100"/>
        <pc:sldMkLst>
          <pc:docMk/>
          <pc:sldMk cId="2081205903" sldId="277"/>
        </pc:sldMkLst>
        <pc:picChg chg="mod">
          <ac:chgData name="David Holley" userId="45123e1e-ac21-4ee3-b53e-8d97b4b34e1e" providerId="ADAL" clId="{6EF522F3-4DE1-439B-AD62-57413792DAB6}" dt="2023-12-20T14:24:23.165" v="160" actId="14100"/>
          <ac:picMkLst>
            <pc:docMk/>
            <pc:sldMk cId="2081205903" sldId="277"/>
            <ac:picMk id="4" creationId="{00000000-0000-0000-0000-000000000000}"/>
          </ac:picMkLst>
        </pc:picChg>
      </pc:sldChg>
      <pc:sldChg chg="delSp modSp add">
        <pc:chgData name="David Holley" userId="45123e1e-ac21-4ee3-b53e-8d97b4b34e1e" providerId="ADAL" clId="{6EF522F3-4DE1-439B-AD62-57413792DAB6}" dt="2023-12-20T14:25:36.845" v="181" actId="1076"/>
        <pc:sldMkLst>
          <pc:docMk/>
          <pc:sldMk cId="2457565072" sldId="278"/>
        </pc:sldMkLst>
        <pc:spChg chg="mod">
          <ac:chgData name="David Holley" userId="45123e1e-ac21-4ee3-b53e-8d97b4b34e1e" providerId="ADAL" clId="{6EF522F3-4DE1-439B-AD62-57413792DAB6}" dt="2023-12-20T14:24:50.839" v="164" actId="1076"/>
          <ac:spMkLst>
            <pc:docMk/>
            <pc:sldMk cId="2457565072" sldId="278"/>
            <ac:spMk id="1559563" creationId="{00000000-0000-0000-0000-000000000000}"/>
          </ac:spMkLst>
        </pc:spChg>
        <pc:spChg chg="mod">
          <ac:chgData name="David Holley" userId="45123e1e-ac21-4ee3-b53e-8d97b4b34e1e" providerId="ADAL" clId="{6EF522F3-4DE1-439B-AD62-57413792DAB6}" dt="2023-12-20T14:24:55.686" v="165" actId="1076"/>
          <ac:spMkLst>
            <pc:docMk/>
            <pc:sldMk cId="2457565072" sldId="278"/>
            <ac:spMk id="1559564" creationId="{00000000-0000-0000-0000-000000000000}"/>
          </ac:spMkLst>
        </pc:spChg>
        <pc:picChg chg="mod">
          <ac:chgData name="David Holley" userId="45123e1e-ac21-4ee3-b53e-8d97b4b34e1e" providerId="ADAL" clId="{6EF522F3-4DE1-439B-AD62-57413792DAB6}" dt="2023-12-20T14:25:27.395" v="177" actId="1076"/>
          <ac:picMkLst>
            <pc:docMk/>
            <pc:sldMk cId="2457565072" sldId="278"/>
            <ac:picMk id="1559557" creationId="{00000000-0000-0000-0000-000000000000}"/>
          </ac:picMkLst>
        </pc:picChg>
        <pc:picChg chg="mod">
          <ac:chgData name="David Holley" userId="45123e1e-ac21-4ee3-b53e-8d97b4b34e1e" providerId="ADAL" clId="{6EF522F3-4DE1-439B-AD62-57413792DAB6}" dt="2023-12-20T14:25:29.315" v="178" actId="1076"/>
          <ac:picMkLst>
            <pc:docMk/>
            <pc:sldMk cId="2457565072" sldId="278"/>
            <ac:picMk id="1559558" creationId="{00000000-0000-0000-0000-000000000000}"/>
          </ac:picMkLst>
        </pc:picChg>
        <pc:picChg chg="mod">
          <ac:chgData name="David Holley" userId="45123e1e-ac21-4ee3-b53e-8d97b4b34e1e" providerId="ADAL" clId="{6EF522F3-4DE1-439B-AD62-57413792DAB6}" dt="2023-12-20T14:25:32.919" v="180" actId="1076"/>
          <ac:picMkLst>
            <pc:docMk/>
            <pc:sldMk cId="2457565072" sldId="278"/>
            <ac:picMk id="1559559" creationId="{00000000-0000-0000-0000-000000000000}"/>
          </ac:picMkLst>
        </pc:picChg>
        <pc:picChg chg="del mod">
          <ac:chgData name="David Holley" userId="45123e1e-ac21-4ee3-b53e-8d97b4b34e1e" providerId="ADAL" clId="{6EF522F3-4DE1-439B-AD62-57413792DAB6}" dt="2023-12-20T14:25:21.199" v="174" actId="478"/>
          <ac:picMkLst>
            <pc:docMk/>
            <pc:sldMk cId="2457565072" sldId="278"/>
            <ac:picMk id="1559560" creationId="{00000000-0000-0000-0000-000000000000}"/>
          </ac:picMkLst>
        </pc:picChg>
        <pc:picChg chg="mod">
          <ac:chgData name="David Holley" userId="45123e1e-ac21-4ee3-b53e-8d97b4b34e1e" providerId="ADAL" clId="{6EF522F3-4DE1-439B-AD62-57413792DAB6}" dt="2023-12-20T14:25:31.451" v="179" actId="1076"/>
          <ac:picMkLst>
            <pc:docMk/>
            <pc:sldMk cId="2457565072" sldId="278"/>
            <ac:picMk id="1559561" creationId="{00000000-0000-0000-0000-000000000000}"/>
          </ac:picMkLst>
        </pc:picChg>
        <pc:picChg chg="mod">
          <ac:chgData name="David Holley" userId="45123e1e-ac21-4ee3-b53e-8d97b4b34e1e" providerId="ADAL" clId="{6EF522F3-4DE1-439B-AD62-57413792DAB6}" dt="2023-12-20T14:25:36.845" v="181" actId="1076"/>
          <ac:picMkLst>
            <pc:docMk/>
            <pc:sldMk cId="2457565072" sldId="278"/>
            <ac:picMk id="1559562" creationId="{00000000-0000-0000-0000-000000000000}"/>
          </ac:picMkLst>
        </pc:picChg>
      </pc:sldChg>
      <pc:sldChg chg="modSp add mod">
        <pc:chgData name="David Holley" userId="45123e1e-ac21-4ee3-b53e-8d97b4b34e1e" providerId="ADAL" clId="{6EF522F3-4DE1-439B-AD62-57413792DAB6}" dt="2023-12-20T14:25:52.459" v="184" actId="14100"/>
        <pc:sldMkLst>
          <pc:docMk/>
          <pc:sldMk cId="2820188765" sldId="279"/>
        </pc:sldMkLst>
        <pc:picChg chg="mod">
          <ac:chgData name="David Holley" userId="45123e1e-ac21-4ee3-b53e-8d97b4b34e1e" providerId="ADAL" clId="{6EF522F3-4DE1-439B-AD62-57413792DAB6}" dt="2023-12-20T14:25:52.459" v="184" actId="14100"/>
          <ac:picMkLst>
            <pc:docMk/>
            <pc:sldMk cId="2820188765" sldId="279"/>
            <ac:picMk id="4" creationId="{00000000-0000-0000-0000-000000000000}"/>
          </ac:picMkLst>
        </pc:picChg>
      </pc:sldChg>
      <pc:sldChg chg="modSp add">
        <pc:chgData name="David Holley" userId="45123e1e-ac21-4ee3-b53e-8d97b4b34e1e" providerId="ADAL" clId="{6EF522F3-4DE1-439B-AD62-57413792DAB6}" dt="2023-12-20T14:26:20.004" v="193" actId="1076"/>
        <pc:sldMkLst>
          <pc:docMk/>
          <pc:sldMk cId="2611698371" sldId="280"/>
        </pc:sldMkLst>
        <pc:spChg chg="mod">
          <ac:chgData name="David Holley" userId="45123e1e-ac21-4ee3-b53e-8d97b4b34e1e" providerId="ADAL" clId="{6EF522F3-4DE1-439B-AD62-57413792DAB6}" dt="2023-12-20T14:26:20.004" v="193" actId="1076"/>
          <ac:spMkLst>
            <pc:docMk/>
            <pc:sldMk cId="2611698371" sldId="280"/>
            <ac:spMk id="1567750" creationId="{00000000-0000-0000-0000-000000000000}"/>
          </ac:spMkLst>
        </pc:spChg>
        <pc:spChg chg="mod">
          <ac:chgData name="David Holley" userId="45123e1e-ac21-4ee3-b53e-8d97b4b34e1e" providerId="ADAL" clId="{6EF522F3-4DE1-439B-AD62-57413792DAB6}" dt="2023-12-20T14:26:13.942" v="192" actId="403"/>
          <ac:spMkLst>
            <pc:docMk/>
            <pc:sldMk cId="2611698371" sldId="280"/>
            <ac:spMk id="1567751" creationId="{00000000-0000-0000-0000-000000000000}"/>
          </ac:spMkLst>
        </pc:spChg>
        <pc:picChg chg="mod">
          <ac:chgData name="David Holley" userId="45123e1e-ac21-4ee3-b53e-8d97b4b34e1e" providerId="ADAL" clId="{6EF522F3-4DE1-439B-AD62-57413792DAB6}" dt="2023-12-20T14:25:57.255" v="185" actId="14100"/>
          <ac:picMkLst>
            <pc:docMk/>
            <pc:sldMk cId="2611698371" sldId="280"/>
            <ac:picMk id="1567749" creationId="{00000000-0000-0000-0000-000000000000}"/>
          </ac:picMkLst>
        </pc:picChg>
      </pc:sldChg>
      <pc:sldChg chg="delSp modSp add mod delAnim">
        <pc:chgData name="David Holley" userId="45123e1e-ac21-4ee3-b53e-8d97b4b34e1e" providerId="ADAL" clId="{6EF522F3-4DE1-439B-AD62-57413792DAB6}" dt="2023-12-20T14:26:37.768" v="199" actId="1076"/>
        <pc:sldMkLst>
          <pc:docMk/>
          <pc:sldMk cId="1245674047" sldId="281"/>
        </pc:sldMkLst>
        <pc:spChg chg="mod">
          <ac:chgData name="David Holley" userId="45123e1e-ac21-4ee3-b53e-8d97b4b34e1e" providerId="ADAL" clId="{6EF522F3-4DE1-439B-AD62-57413792DAB6}" dt="2023-12-20T14:26:31.873" v="196" actId="404"/>
          <ac:spMkLst>
            <pc:docMk/>
            <pc:sldMk cId="1245674047" sldId="281"/>
            <ac:spMk id="1569796" creationId="{00000000-0000-0000-0000-000000000000}"/>
          </ac:spMkLst>
        </pc:spChg>
        <pc:picChg chg="del">
          <ac:chgData name="David Holley" userId="45123e1e-ac21-4ee3-b53e-8d97b4b34e1e" providerId="ADAL" clId="{6EF522F3-4DE1-439B-AD62-57413792DAB6}" dt="2023-12-20T14:26:23.953" v="194" actId="478"/>
          <ac:picMkLst>
            <pc:docMk/>
            <pc:sldMk cId="1245674047" sldId="281"/>
            <ac:picMk id="2" creationId="{00000000-0000-0000-0000-000000000000}"/>
          </ac:picMkLst>
        </pc:picChg>
        <pc:picChg chg="mod">
          <ac:chgData name="David Holley" userId="45123e1e-ac21-4ee3-b53e-8d97b4b34e1e" providerId="ADAL" clId="{6EF522F3-4DE1-439B-AD62-57413792DAB6}" dt="2023-12-20T14:26:37.768" v="199" actId="1076"/>
          <ac:picMkLst>
            <pc:docMk/>
            <pc:sldMk cId="1245674047" sldId="281"/>
            <ac:picMk id="1569797" creationId="{00000000-0000-0000-0000-000000000000}"/>
          </ac:picMkLst>
        </pc:picChg>
      </pc:sldChg>
      <pc:sldChg chg="modSp add">
        <pc:chgData name="David Holley" userId="45123e1e-ac21-4ee3-b53e-8d97b4b34e1e" providerId="ADAL" clId="{6EF522F3-4DE1-439B-AD62-57413792DAB6}" dt="2023-12-20T14:27:05.105" v="208" actId="1076"/>
        <pc:sldMkLst>
          <pc:docMk/>
          <pc:sldMk cId="2215391962" sldId="282"/>
        </pc:sldMkLst>
        <pc:spChg chg="mod">
          <ac:chgData name="David Holley" userId="45123e1e-ac21-4ee3-b53e-8d97b4b34e1e" providerId="ADAL" clId="{6EF522F3-4DE1-439B-AD62-57413792DAB6}" dt="2023-12-20T14:27:02.752" v="207" actId="1076"/>
          <ac:spMkLst>
            <pc:docMk/>
            <pc:sldMk cId="2215391962" sldId="282"/>
            <ac:spMk id="1563656" creationId="{00000000-0000-0000-0000-000000000000}"/>
          </ac:spMkLst>
        </pc:spChg>
        <pc:spChg chg="mod">
          <ac:chgData name="David Holley" userId="45123e1e-ac21-4ee3-b53e-8d97b4b34e1e" providerId="ADAL" clId="{6EF522F3-4DE1-439B-AD62-57413792DAB6}" dt="2023-12-20T14:26:57.708" v="205" actId="1076"/>
          <ac:spMkLst>
            <pc:docMk/>
            <pc:sldMk cId="2215391962" sldId="282"/>
            <ac:spMk id="1563657" creationId="{00000000-0000-0000-0000-000000000000}"/>
          </ac:spMkLst>
        </pc:spChg>
        <pc:picChg chg="mod">
          <ac:chgData name="David Holley" userId="45123e1e-ac21-4ee3-b53e-8d97b4b34e1e" providerId="ADAL" clId="{6EF522F3-4DE1-439B-AD62-57413792DAB6}" dt="2023-12-20T14:26:53.046" v="204" actId="1076"/>
          <ac:picMkLst>
            <pc:docMk/>
            <pc:sldMk cId="2215391962" sldId="282"/>
            <ac:picMk id="1563653" creationId="{00000000-0000-0000-0000-000000000000}"/>
          </ac:picMkLst>
        </pc:picChg>
        <pc:picChg chg="mod">
          <ac:chgData name="David Holley" userId="45123e1e-ac21-4ee3-b53e-8d97b4b34e1e" providerId="ADAL" clId="{6EF522F3-4DE1-439B-AD62-57413792DAB6}" dt="2023-12-20T14:27:05.105" v="208" actId="1076"/>
          <ac:picMkLst>
            <pc:docMk/>
            <pc:sldMk cId="2215391962" sldId="282"/>
            <ac:picMk id="1563654" creationId="{00000000-0000-0000-0000-000000000000}"/>
          </ac:picMkLst>
        </pc:picChg>
      </pc:sldChg>
      <pc:sldChg chg="modSp add">
        <pc:chgData name="David Holley" userId="45123e1e-ac21-4ee3-b53e-8d97b4b34e1e" providerId="ADAL" clId="{6EF522F3-4DE1-439B-AD62-57413792DAB6}" dt="2023-12-20T14:27:48.468" v="223" actId="1076"/>
        <pc:sldMkLst>
          <pc:docMk/>
          <pc:sldMk cId="314458220" sldId="283"/>
        </pc:sldMkLst>
        <pc:spChg chg="mod">
          <ac:chgData name="David Holley" userId="45123e1e-ac21-4ee3-b53e-8d97b4b34e1e" providerId="ADAL" clId="{6EF522F3-4DE1-439B-AD62-57413792DAB6}" dt="2023-12-20T14:27:48.468" v="223" actId="1076"/>
          <ac:spMkLst>
            <pc:docMk/>
            <pc:sldMk cId="314458220" sldId="283"/>
            <ac:spMk id="1561607" creationId="{00000000-0000-0000-0000-000000000000}"/>
          </ac:spMkLst>
        </pc:spChg>
        <pc:spChg chg="mod">
          <ac:chgData name="David Holley" userId="45123e1e-ac21-4ee3-b53e-8d97b4b34e1e" providerId="ADAL" clId="{6EF522F3-4DE1-439B-AD62-57413792DAB6}" dt="2023-12-20T14:27:17.724" v="212" actId="1076"/>
          <ac:spMkLst>
            <pc:docMk/>
            <pc:sldMk cId="314458220" sldId="283"/>
            <ac:spMk id="1561608" creationId="{00000000-0000-0000-0000-000000000000}"/>
          </ac:spMkLst>
        </pc:spChg>
        <pc:picChg chg="mod">
          <ac:chgData name="David Holley" userId="45123e1e-ac21-4ee3-b53e-8d97b4b34e1e" providerId="ADAL" clId="{6EF522F3-4DE1-439B-AD62-57413792DAB6}" dt="2023-12-20T14:27:22.326" v="215" actId="1076"/>
          <ac:picMkLst>
            <pc:docMk/>
            <pc:sldMk cId="314458220" sldId="283"/>
            <ac:picMk id="1561606" creationId="{00000000-0000-0000-0000-000000000000}"/>
          </ac:picMkLst>
        </pc:picChg>
      </pc:sldChg>
      <pc:sldChg chg="modSp add mod">
        <pc:chgData name="David Holley" userId="45123e1e-ac21-4ee3-b53e-8d97b4b34e1e" providerId="ADAL" clId="{6EF522F3-4DE1-439B-AD62-57413792DAB6}" dt="2023-12-20T14:27:54.360" v="225" actId="1076"/>
        <pc:sldMkLst>
          <pc:docMk/>
          <pc:sldMk cId="1195610916" sldId="284"/>
        </pc:sldMkLst>
        <pc:picChg chg="mod">
          <ac:chgData name="David Holley" userId="45123e1e-ac21-4ee3-b53e-8d97b4b34e1e" providerId="ADAL" clId="{6EF522F3-4DE1-439B-AD62-57413792DAB6}" dt="2023-12-20T14:27:54.360" v="225" actId="1076"/>
          <ac:picMkLst>
            <pc:docMk/>
            <pc:sldMk cId="1195610916" sldId="284"/>
            <ac:picMk id="4" creationId="{00000000-0000-0000-0000-000000000000}"/>
          </ac:picMkLst>
        </pc:picChg>
      </pc:sldChg>
      <pc:sldChg chg="modSp add mod">
        <pc:chgData name="David Holley" userId="45123e1e-ac21-4ee3-b53e-8d97b4b34e1e" providerId="ADAL" clId="{6EF522F3-4DE1-439B-AD62-57413792DAB6}" dt="2023-12-20T14:28:00.266" v="227" actId="1076"/>
        <pc:sldMkLst>
          <pc:docMk/>
          <pc:sldMk cId="3530300876" sldId="285"/>
        </pc:sldMkLst>
        <pc:picChg chg="mod">
          <ac:chgData name="David Holley" userId="45123e1e-ac21-4ee3-b53e-8d97b4b34e1e" providerId="ADAL" clId="{6EF522F3-4DE1-439B-AD62-57413792DAB6}" dt="2023-12-20T14:28:00.266" v="227" actId="1076"/>
          <ac:picMkLst>
            <pc:docMk/>
            <pc:sldMk cId="3530300876" sldId="285"/>
            <ac:picMk id="4" creationId="{00000000-0000-0000-0000-000000000000}"/>
          </ac:picMkLst>
        </pc:picChg>
      </pc:sldChg>
      <pc:sldChg chg="add">
        <pc:chgData name="David Holley" userId="45123e1e-ac21-4ee3-b53e-8d97b4b34e1e" providerId="ADAL" clId="{6EF522F3-4DE1-439B-AD62-57413792DAB6}" dt="2023-12-20T14:21:26.154" v="91"/>
        <pc:sldMkLst>
          <pc:docMk/>
          <pc:sldMk cId="124453712" sldId="286"/>
        </pc:sldMkLst>
      </pc:sldChg>
      <pc:sldChg chg="modSp add mod">
        <pc:chgData name="David Holley" userId="45123e1e-ac21-4ee3-b53e-8d97b4b34e1e" providerId="ADAL" clId="{6EF522F3-4DE1-439B-AD62-57413792DAB6}" dt="2023-12-20T14:28:18.308" v="230" actId="1076"/>
        <pc:sldMkLst>
          <pc:docMk/>
          <pc:sldMk cId="2533944403" sldId="287"/>
        </pc:sldMkLst>
        <pc:spChg chg="mod">
          <ac:chgData name="David Holley" userId="45123e1e-ac21-4ee3-b53e-8d97b4b34e1e" providerId="ADAL" clId="{6EF522F3-4DE1-439B-AD62-57413792DAB6}" dt="2023-12-20T14:28:18.308" v="230" actId="1076"/>
          <ac:spMkLst>
            <pc:docMk/>
            <pc:sldMk cId="2533944403" sldId="287"/>
            <ac:spMk id="1442818" creationId="{00000000-0000-0000-0000-000000000000}"/>
          </ac:spMkLst>
        </pc:spChg>
        <pc:spChg chg="mod">
          <ac:chgData name="David Holley" userId="45123e1e-ac21-4ee3-b53e-8d97b4b34e1e" providerId="ADAL" clId="{6EF522F3-4DE1-439B-AD62-57413792DAB6}" dt="2023-12-20T14:28:13.152" v="229" actId="6549"/>
          <ac:spMkLst>
            <pc:docMk/>
            <pc:sldMk cId="2533944403" sldId="287"/>
            <ac:spMk id="1442819" creationId="{00000000-0000-0000-0000-000000000000}"/>
          </ac:spMkLst>
        </pc:spChg>
      </pc:sldChg>
      <pc:sldChg chg="modSp add mod">
        <pc:chgData name="David Holley" userId="45123e1e-ac21-4ee3-b53e-8d97b4b34e1e" providerId="ADAL" clId="{6EF522F3-4DE1-439B-AD62-57413792DAB6}" dt="2023-12-20T14:28:40.147" v="237" actId="1076"/>
        <pc:sldMkLst>
          <pc:docMk/>
          <pc:sldMk cId="1529118077" sldId="288"/>
        </pc:sldMkLst>
        <pc:spChg chg="mod">
          <ac:chgData name="David Holley" userId="45123e1e-ac21-4ee3-b53e-8d97b4b34e1e" providerId="ADAL" clId="{6EF522F3-4DE1-439B-AD62-57413792DAB6}" dt="2023-12-20T14:28:40.147" v="237" actId="1076"/>
          <ac:spMkLst>
            <pc:docMk/>
            <pc:sldMk cId="1529118077" sldId="288"/>
            <ac:spMk id="1490947" creationId="{00000000-0000-0000-0000-000000000000}"/>
          </ac:spMkLst>
        </pc:spChg>
      </pc:sldChg>
      <pc:sldChg chg="addSp delSp modSp add mod modClrScheme chgLayout">
        <pc:chgData name="David Holley" userId="45123e1e-ac21-4ee3-b53e-8d97b4b34e1e" providerId="ADAL" clId="{6EF522F3-4DE1-439B-AD62-57413792DAB6}" dt="2023-12-20T14:28:57.350" v="239" actId="478"/>
        <pc:sldMkLst>
          <pc:docMk/>
          <pc:sldMk cId="1849646844" sldId="289"/>
        </pc:sldMkLst>
        <pc:spChg chg="add del mod ord">
          <ac:chgData name="David Holley" userId="45123e1e-ac21-4ee3-b53e-8d97b4b34e1e" providerId="ADAL" clId="{6EF522F3-4DE1-439B-AD62-57413792DAB6}" dt="2023-12-20T14:28:57.350" v="239" actId="478"/>
          <ac:spMkLst>
            <pc:docMk/>
            <pc:sldMk cId="1849646844" sldId="289"/>
            <ac:spMk id="2" creationId="{9ED3D615-EADD-CCC0-E4C5-8140712D82D4}"/>
          </ac:spMkLst>
        </pc:spChg>
        <pc:spChg chg="mod ord">
          <ac:chgData name="David Holley" userId="45123e1e-ac21-4ee3-b53e-8d97b4b34e1e" providerId="ADAL" clId="{6EF522F3-4DE1-439B-AD62-57413792DAB6}" dt="2023-12-20T14:28:48.972" v="238" actId="700"/>
          <ac:spMkLst>
            <pc:docMk/>
            <pc:sldMk cId="1849646844" sldId="289"/>
            <ac:spMk id="1391620" creationId="{00000000-0000-0000-0000-000000000000}"/>
          </ac:spMkLst>
        </pc:spChg>
      </pc:sldChg>
      <pc:sldChg chg="modSp add mod modClrScheme chgLayout">
        <pc:chgData name="David Holley" userId="45123e1e-ac21-4ee3-b53e-8d97b4b34e1e" providerId="ADAL" clId="{6EF522F3-4DE1-439B-AD62-57413792DAB6}" dt="2023-12-20T14:29:09.463" v="240" actId="700"/>
        <pc:sldMkLst>
          <pc:docMk/>
          <pc:sldMk cId="3649484108" sldId="290"/>
        </pc:sldMkLst>
        <pc:spChg chg="mod ord">
          <ac:chgData name="David Holley" userId="45123e1e-ac21-4ee3-b53e-8d97b4b34e1e" providerId="ADAL" clId="{6EF522F3-4DE1-439B-AD62-57413792DAB6}" dt="2023-12-20T14:29:09.463" v="240" actId="700"/>
          <ac:spMkLst>
            <pc:docMk/>
            <pc:sldMk cId="3649484108" sldId="290"/>
            <ac:spMk id="1389570" creationId="{00000000-0000-0000-0000-000000000000}"/>
          </ac:spMkLst>
        </pc:spChg>
        <pc:spChg chg="mod ord">
          <ac:chgData name="David Holley" userId="45123e1e-ac21-4ee3-b53e-8d97b4b34e1e" providerId="ADAL" clId="{6EF522F3-4DE1-439B-AD62-57413792DAB6}" dt="2023-12-20T14:29:09.463" v="240" actId="700"/>
          <ac:spMkLst>
            <pc:docMk/>
            <pc:sldMk cId="3649484108" sldId="290"/>
            <ac:spMk id="1389571" creationId="{00000000-0000-0000-0000-000000000000}"/>
          </ac:spMkLst>
        </pc:spChg>
        <pc:graphicFrameChg chg="mod ord modGraphic">
          <ac:chgData name="David Holley" userId="45123e1e-ac21-4ee3-b53e-8d97b4b34e1e" providerId="ADAL" clId="{6EF522F3-4DE1-439B-AD62-57413792DAB6}" dt="2023-12-20T14:29:09.463" v="240" actId="700"/>
          <ac:graphicFrameMkLst>
            <pc:docMk/>
            <pc:sldMk cId="3649484108" sldId="290"/>
            <ac:graphicFrameMk id="1389810" creationId="{00000000-0000-0000-0000-000000000000}"/>
          </ac:graphicFrameMkLst>
        </pc:graphicFrameChg>
      </pc:sldChg>
      <pc:sldChg chg="modSp add mod modClrScheme chgLayout">
        <pc:chgData name="David Holley" userId="45123e1e-ac21-4ee3-b53e-8d97b4b34e1e" providerId="ADAL" clId="{6EF522F3-4DE1-439B-AD62-57413792DAB6}" dt="2023-12-20T14:29:20.346" v="241" actId="700"/>
        <pc:sldMkLst>
          <pc:docMk/>
          <pc:sldMk cId="1300705695" sldId="291"/>
        </pc:sldMkLst>
        <pc:spChg chg="mod ord">
          <ac:chgData name="David Holley" userId="45123e1e-ac21-4ee3-b53e-8d97b4b34e1e" providerId="ADAL" clId="{6EF522F3-4DE1-439B-AD62-57413792DAB6}" dt="2023-12-20T14:29:20.346" v="241" actId="700"/>
          <ac:spMkLst>
            <pc:docMk/>
            <pc:sldMk cId="1300705695" sldId="291"/>
            <ac:spMk id="1483778" creationId="{00000000-0000-0000-0000-000000000000}"/>
          </ac:spMkLst>
        </pc:spChg>
        <pc:graphicFrameChg chg="mod ord">
          <ac:chgData name="David Holley" userId="45123e1e-ac21-4ee3-b53e-8d97b4b34e1e" providerId="ADAL" clId="{6EF522F3-4DE1-439B-AD62-57413792DAB6}" dt="2023-12-20T14:29:20.346" v="241" actId="700"/>
          <ac:graphicFrameMkLst>
            <pc:docMk/>
            <pc:sldMk cId="1300705695" sldId="291"/>
            <ac:graphicFrameMk id="1483779" creationId="{00000000-0000-0000-0000-000000000000}"/>
          </ac:graphicFrameMkLst>
        </pc:graphicFrameChg>
      </pc:sldChg>
      <pc:sldChg chg="addSp delSp modSp add mod modClrScheme chgLayout">
        <pc:chgData name="David Holley" userId="45123e1e-ac21-4ee3-b53e-8d97b4b34e1e" providerId="ADAL" clId="{6EF522F3-4DE1-439B-AD62-57413792DAB6}" dt="2023-12-20T14:29:36.349" v="244" actId="478"/>
        <pc:sldMkLst>
          <pc:docMk/>
          <pc:sldMk cId="1942710006" sldId="292"/>
        </pc:sldMkLst>
        <pc:spChg chg="add del mod ord">
          <ac:chgData name="David Holley" userId="45123e1e-ac21-4ee3-b53e-8d97b4b34e1e" providerId="ADAL" clId="{6EF522F3-4DE1-439B-AD62-57413792DAB6}" dt="2023-12-20T14:29:36.349" v="244" actId="478"/>
          <ac:spMkLst>
            <pc:docMk/>
            <pc:sldMk cId="1942710006" sldId="292"/>
            <ac:spMk id="2" creationId="{EC8C66B1-5376-8980-2181-EB840B2CCA6D}"/>
          </ac:spMkLst>
        </pc:spChg>
        <pc:spChg chg="mod ord">
          <ac:chgData name="David Holley" userId="45123e1e-ac21-4ee3-b53e-8d97b4b34e1e" providerId="ADAL" clId="{6EF522F3-4DE1-439B-AD62-57413792DAB6}" dt="2023-12-20T14:29:27.465" v="242" actId="700"/>
          <ac:spMkLst>
            <pc:docMk/>
            <pc:sldMk cId="1942710006" sldId="292"/>
            <ac:spMk id="1484806" creationId="{00000000-0000-0000-0000-000000000000}"/>
          </ac:spMkLst>
        </pc:spChg>
      </pc:sldChg>
      <pc:sldChg chg="addSp delSp modSp add mod modClrScheme chgLayout">
        <pc:chgData name="David Holley" userId="45123e1e-ac21-4ee3-b53e-8d97b4b34e1e" providerId="ADAL" clId="{6EF522F3-4DE1-439B-AD62-57413792DAB6}" dt="2023-12-20T14:29:59.305" v="248" actId="478"/>
        <pc:sldMkLst>
          <pc:docMk/>
          <pc:sldMk cId="1418681348" sldId="293"/>
        </pc:sldMkLst>
        <pc:spChg chg="add del mod ord">
          <ac:chgData name="David Holley" userId="45123e1e-ac21-4ee3-b53e-8d97b4b34e1e" providerId="ADAL" clId="{6EF522F3-4DE1-439B-AD62-57413792DAB6}" dt="2023-12-20T14:29:59.305" v="248" actId="478"/>
          <ac:spMkLst>
            <pc:docMk/>
            <pc:sldMk cId="1418681348" sldId="293"/>
            <ac:spMk id="2" creationId="{EAE1C35F-DF98-4040-E3B6-928963FA5B03}"/>
          </ac:spMkLst>
        </pc:spChg>
        <pc:spChg chg="mod ord">
          <ac:chgData name="David Holley" userId="45123e1e-ac21-4ee3-b53e-8d97b4b34e1e" providerId="ADAL" clId="{6EF522F3-4DE1-439B-AD62-57413792DAB6}" dt="2023-12-20T14:29:55.996" v="247" actId="700"/>
          <ac:spMkLst>
            <pc:docMk/>
            <pc:sldMk cId="1418681348" sldId="293"/>
            <ac:spMk id="1486852" creationId="{00000000-0000-0000-0000-000000000000}"/>
          </ac:spMkLst>
        </pc:spChg>
      </pc:sldChg>
      <pc:sldChg chg="addSp delSp modSp add mod modClrScheme chgLayout">
        <pc:chgData name="David Holley" userId="45123e1e-ac21-4ee3-b53e-8d97b4b34e1e" providerId="ADAL" clId="{6EF522F3-4DE1-439B-AD62-57413792DAB6}" dt="2023-12-20T14:30:29.351" v="250" actId="478"/>
        <pc:sldMkLst>
          <pc:docMk/>
          <pc:sldMk cId="74519409" sldId="294"/>
        </pc:sldMkLst>
        <pc:spChg chg="add del mod ord">
          <ac:chgData name="David Holley" userId="45123e1e-ac21-4ee3-b53e-8d97b4b34e1e" providerId="ADAL" clId="{6EF522F3-4DE1-439B-AD62-57413792DAB6}" dt="2023-12-20T14:30:29.351" v="250" actId="478"/>
          <ac:spMkLst>
            <pc:docMk/>
            <pc:sldMk cId="74519409" sldId="294"/>
            <ac:spMk id="2" creationId="{0C007CDF-CA42-5329-CFAA-F07C64960FF9}"/>
          </ac:spMkLst>
        </pc:spChg>
        <pc:spChg chg="mod ord">
          <ac:chgData name="David Holley" userId="45123e1e-ac21-4ee3-b53e-8d97b4b34e1e" providerId="ADAL" clId="{6EF522F3-4DE1-439B-AD62-57413792DAB6}" dt="2023-12-20T14:30:25.514" v="249" actId="700"/>
          <ac:spMkLst>
            <pc:docMk/>
            <pc:sldMk cId="74519409" sldId="294"/>
            <ac:spMk id="1488900" creationId="{00000000-0000-0000-0000-000000000000}"/>
          </ac:spMkLst>
        </pc:spChg>
      </pc:sldChg>
      <pc:sldChg chg="addSp delSp modSp add mod modClrScheme chgLayout">
        <pc:chgData name="David Holley" userId="45123e1e-ac21-4ee3-b53e-8d97b4b34e1e" providerId="ADAL" clId="{6EF522F3-4DE1-439B-AD62-57413792DAB6}" dt="2023-12-20T14:30:42.570" v="252" actId="478"/>
        <pc:sldMkLst>
          <pc:docMk/>
          <pc:sldMk cId="1591421811" sldId="295"/>
        </pc:sldMkLst>
        <pc:spChg chg="add del mod ord">
          <ac:chgData name="David Holley" userId="45123e1e-ac21-4ee3-b53e-8d97b4b34e1e" providerId="ADAL" clId="{6EF522F3-4DE1-439B-AD62-57413792DAB6}" dt="2023-12-20T14:30:42.570" v="252" actId="478"/>
          <ac:spMkLst>
            <pc:docMk/>
            <pc:sldMk cId="1591421811" sldId="295"/>
            <ac:spMk id="2" creationId="{94B7ADD1-0707-9323-A5DC-31360E4D372E}"/>
          </ac:spMkLst>
        </pc:spChg>
        <pc:spChg chg="mod ord">
          <ac:chgData name="David Holley" userId="45123e1e-ac21-4ee3-b53e-8d97b4b34e1e" providerId="ADAL" clId="{6EF522F3-4DE1-439B-AD62-57413792DAB6}" dt="2023-12-20T14:30:38.573" v="251" actId="700"/>
          <ac:spMkLst>
            <pc:docMk/>
            <pc:sldMk cId="1591421811" sldId="295"/>
            <ac:spMk id="1544196" creationId="{00000000-0000-0000-0000-000000000000}"/>
          </ac:spMkLst>
        </pc:spChg>
      </pc:sldChg>
      <pc:sldChg chg="modSp add mod">
        <pc:chgData name="David Holley" userId="45123e1e-ac21-4ee3-b53e-8d97b4b34e1e" providerId="ADAL" clId="{6EF522F3-4DE1-439B-AD62-57413792DAB6}" dt="2023-12-20T14:31:06.426" v="258" actId="1076"/>
        <pc:sldMkLst>
          <pc:docMk/>
          <pc:sldMk cId="792071492" sldId="296"/>
        </pc:sldMkLst>
        <pc:spChg chg="mod">
          <ac:chgData name="David Holley" userId="45123e1e-ac21-4ee3-b53e-8d97b4b34e1e" providerId="ADAL" clId="{6EF522F3-4DE1-439B-AD62-57413792DAB6}" dt="2023-12-20T14:31:06.426" v="258" actId="1076"/>
          <ac:spMkLst>
            <pc:docMk/>
            <pc:sldMk cId="792071492" sldId="296"/>
            <ac:spMk id="1509378" creationId="{00000000-0000-0000-0000-000000000000}"/>
          </ac:spMkLst>
        </pc:spChg>
        <pc:spChg chg="mod">
          <ac:chgData name="David Holley" userId="45123e1e-ac21-4ee3-b53e-8d97b4b34e1e" providerId="ADAL" clId="{6EF522F3-4DE1-439B-AD62-57413792DAB6}" dt="2023-12-20T14:30:59.234" v="256" actId="1076"/>
          <ac:spMkLst>
            <pc:docMk/>
            <pc:sldMk cId="792071492" sldId="296"/>
            <ac:spMk id="1509379" creationId="{00000000-0000-0000-0000-000000000000}"/>
          </ac:spMkLst>
        </pc:spChg>
      </pc:sldChg>
      <pc:sldChg chg="addSp modSp add mod modClrScheme chgLayout">
        <pc:chgData name="David Holley" userId="45123e1e-ac21-4ee3-b53e-8d97b4b34e1e" providerId="ADAL" clId="{6EF522F3-4DE1-439B-AD62-57413792DAB6}" dt="2023-12-20T14:31:32.402" v="266" actId="1076"/>
        <pc:sldMkLst>
          <pc:docMk/>
          <pc:sldMk cId="3464972381" sldId="297"/>
        </pc:sldMkLst>
        <pc:spChg chg="add mod ord">
          <ac:chgData name="David Holley" userId="45123e1e-ac21-4ee3-b53e-8d97b4b34e1e" providerId="ADAL" clId="{6EF522F3-4DE1-439B-AD62-57413792DAB6}" dt="2023-12-20T14:31:22.600" v="261" actId="700"/>
          <ac:spMkLst>
            <pc:docMk/>
            <pc:sldMk cId="3464972381" sldId="297"/>
            <ac:spMk id="2" creationId="{584936FE-4292-8F1C-D140-F001863ECF57}"/>
          </ac:spMkLst>
        </pc:spChg>
        <pc:spChg chg="mod ord">
          <ac:chgData name="David Holley" userId="45123e1e-ac21-4ee3-b53e-8d97b4b34e1e" providerId="ADAL" clId="{6EF522F3-4DE1-439B-AD62-57413792DAB6}" dt="2023-12-20T14:31:32.402" v="266" actId="1076"/>
          <ac:spMkLst>
            <pc:docMk/>
            <pc:sldMk cId="3464972381" sldId="297"/>
            <ac:spMk id="1505282" creationId="{00000000-0000-0000-0000-000000000000}"/>
          </ac:spMkLst>
        </pc:spChg>
        <pc:spChg chg="mod ord">
          <ac:chgData name="David Holley" userId="45123e1e-ac21-4ee3-b53e-8d97b4b34e1e" providerId="ADAL" clId="{6EF522F3-4DE1-439B-AD62-57413792DAB6}" dt="2023-12-20T14:31:22.600" v="261" actId="700"/>
          <ac:spMkLst>
            <pc:docMk/>
            <pc:sldMk cId="3464972381" sldId="297"/>
            <ac:spMk id="1505283" creationId="{00000000-0000-0000-0000-000000000000}"/>
          </ac:spMkLst>
        </pc:spChg>
        <pc:picChg chg="mod">
          <ac:chgData name="David Holley" userId="45123e1e-ac21-4ee3-b53e-8d97b4b34e1e" providerId="ADAL" clId="{6EF522F3-4DE1-439B-AD62-57413792DAB6}" dt="2023-12-20T14:31:22.614" v="263" actId="27636"/>
          <ac:picMkLst>
            <pc:docMk/>
            <pc:sldMk cId="3464972381" sldId="297"/>
            <ac:picMk id="1505284" creationId="{00000000-0000-0000-0000-000000000000}"/>
          </ac:picMkLst>
        </pc:picChg>
      </pc:sldChg>
      <pc:sldChg chg="modSp add mod modClrScheme chgLayout">
        <pc:chgData name="David Holley" userId="45123e1e-ac21-4ee3-b53e-8d97b4b34e1e" providerId="ADAL" clId="{6EF522F3-4DE1-439B-AD62-57413792DAB6}" dt="2023-12-20T14:31:55.077" v="271" actId="1076"/>
        <pc:sldMkLst>
          <pc:docMk/>
          <pc:sldMk cId="3768601467" sldId="298"/>
        </pc:sldMkLst>
        <pc:spChg chg="mod ord">
          <ac:chgData name="David Holley" userId="45123e1e-ac21-4ee3-b53e-8d97b4b34e1e" providerId="ADAL" clId="{6EF522F3-4DE1-439B-AD62-57413792DAB6}" dt="2023-12-20T14:31:55.077" v="271" actId="1076"/>
          <ac:spMkLst>
            <pc:docMk/>
            <pc:sldMk cId="3768601467" sldId="298"/>
            <ac:spMk id="1506341" creationId="{00000000-0000-0000-0000-000000000000}"/>
          </ac:spMkLst>
        </pc:spChg>
        <pc:graphicFrameChg chg="mod ord modGraphic">
          <ac:chgData name="David Holley" userId="45123e1e-ac21-4ee3-b53e-8d97b4b34e1e" providerId="ADAL" clId="{6EF522F3-4DE1-439B-AD62-57413792DAB6}" dt="2023-12-20T14:31:41.419" v="267" actId="700"/>
          <ac:graphicFrameMkLst>
            <pc:docMk/>
            <pc:sldMk cId="3768601467" sldId="298"/>
            <ac:graphicFrameMk id="1506351" creationId="{00000000-0000-0000-0000-000000000000}"/>
          </ac:graphicFrameMkLst>
        </pc:graphicFrameChg>
      </pc:sldChg>
      <pc:sldChg chg="addSp delSp modSp add mod modClrScheme chgLayout">
        <pc:chgData name="David Holley" userId="45123e1e-ac21-4ee3-b53e-8d97b4b34e1e" providerId="ADAL" clId="{6EF522F3-4DE1-439B-AD62-57413792DAB6}" dt="2023-12-20T14:32:13.295" v="276" actId="478"/>
        <pc:sldMkLst>
          <pc:docMk/>
          <pc:sldMk cId="2227683706" sldId="299"/>
        </pc:sldMkLst>
        <pc:spChg chg="add del mod ord">
          <ac:chgData name="David Holley" userId="45123e1e-ac21-4ee3-b53e-8d97b4b34e1e" providerId="ADAL" clId="{6EF522F3-4DE1-439B-AD62-57413792DAB6}" dt="2023-12-20T14:32:13.295" v="276" actId="478"/>
          <ac:spMkLst>
            <pc:docMk/>
            <pc:sldMk cId="2227683706" sldId="299"/>
            <ac:spMk id="2" creationId="{135C67E3-09F5-3CBE-04F2-E3878D27DDFD}"/>
          </ac:spMkLst>
        </pc:spChg>
        <pc:spChg chg="mod ord">
          <ac:chgData name="David Holley" userId="45123e1e-ac21-4ee3-b53e-8d97b4b34e1e" providerId="ADAL" clId="{6EF522F3-4DE1-439B-AD62-57413792DAB6}" dt="2023-12-20T14:32:09.251" v="275" actId="14100"/>
          <ac:spMkLst>
            <pc:docMk/>
            <pc:sldMk cId="2227683706" sldId="299"/>
            <ac:spMk id="1511428" creationId="{00000000-0000-0000-0000-000000000000}"/>
          </ac:spMkLst>
        </pc:spChg>
      </pc:sldChg>
      <pc:sldChg chg="modSp add mod modClrScheme chgLayout">
        <pc:chgData name="David Holley" userId="45123e1e-ac21-4ee3-b53e-8d97b4b34e1e" providerId="ADAL" clId="{6EF522F3-4DE1-439B-AD62-57413792DAB6}" dt="2023-12-20T14:32:25.882" v="280" actId="14100"/>
        <pc:sldMkLst>
          <pc:docMk/>
          <pc:sldMk cId="1541850149" sldId="300"/>
        </pc:sldMkLst>
        <pc:spChg chg="mod ord">
          <ac:chgData name="David Holley" userId="45123e1e-ac21-4ee3-b53e-8d97b4b34e1e" providerId="ADAL" clId="{6EF522F3-4DE1-439B-AD62-57413792DAB6}" dt="2023-12-20T14:32:25.882" v="280" actId="14100"/>
          <ac:spMkLst>
            <pc:docMk/>
            <pc:sldMk cId="1541850149" sldId="300"/>
            <ac:spMk id="1496066" creationId="{00000000-0000-0000-0000-000000000000}"/>
          </ac:spMkLst>
        </pc:spChg>
        <pc:spChg chg="mod ord">
          <ac:chgData name="David Holley" userId="45123e1e-ac21-4ee3-b53e-8d97b4b34e1e" providerId="ADAL" clId="{6EF522F3-4DE1-439B-AD62-57413792DAB6}" dt="2023-12-20T14:32:21.216" v="278" actId="27636"/>
          <ac:spMkLst>
            <pc:docMk/>
            <pc:sldMk cId="1541850149" sldId="300"/>
            <ac:spMk id="1496067" creationId="{00000000-0000-0000-0000-000000000000}"/>
          </ac:spMkLst>
        </pc:spChg>
        <pc:graphicFrameChg chg="mod ord">
          <ac:chgData name="David Holley" userId="45123e1e-ac21-4ee3-b53e-8d97b4b34e1e" providerId="ADAL" clId="{6EF522F3-4DE1-439B-AD62-57413792DAB6}" dt="2023-12-20T14:32:21.202" v="277" actId="700"/>
          <ac:graphicFrameMkLst>
            <pc:docMk/>
            <pc:sldMk cId="1541850149" sldId="300"/>
            <ac:graphicFrameMk id="1496068" creationId="{00000000-0000-0000-0000-000000000000}"/>
          </ac:graphicFrameMkLst>
        </pc:graphicFrameChg>
      </pc:sldChg>
      <pc:sldChg chg="modSp add mod modClrScheme chgLayout">
        <pc:chgData name="David Holley" userId="45123e1e-ac21-4ee3-b53e-8d97b4b34e1e" providerId="ADAL" clId="{6EF522F3-4DE1-439B-AD62-57413792DAB6}" dt="2023-12-20T14:33:04.202" v="288" actId="1076"/>
        <pc:sldMkLst>
          <pc:docMk/>
          <pc:sldMk cId="1825075906" sldId="301"/>
        </pc:sldMkLst>
        <pc:spChg chg="mod ord">
          <ac:chgData name="David Holley" userId="45123e1e-ac21-4ee3-b53e-8d97b4b34e1e" providerId="ADAL" clId="{6EF522F3-4DE1-439B-AD62-57413792DAB6}" dt="2023-12-20T14:33:04.202" v="288" actId="1076"/>
          <ac:spMkLst>
            <pc:docMk/>
            <pc:sldMk cId="1825075906" sldId="301"/>
            <ac:spMk id="1492998" creationId="{00000000-0000-0000-0000-000000000000}"/>
          </ac:spMkLst>
        </pc:spChg>
        <pc:spChg chg="mod">
          <ac:chgData name="David Holley" userId="45123e1e-ac21-4ee3-b53e-8d97b4b34e1e" providerId="ADAL" clId="{6EF522F3-4DE1-439B-AD62-57413792DAB6}" dt="2023-12-20T14:32:34.638" v="281" actId="14100"/>
          <ac:spMkLst>
            <pc:docMk/>
            <pc:sldMk cId="1825075906" sldId="301"/>
            <ac:spMk id="1493002" creationId="{00000000-0000-0000-0000-000000000000}"/>
          </ac:spMkLst>
        </pc:spChg>
        <pc:spChg chg="mod">
          <ac:chgData name="David Holley" userId="45123e1e-ac21-4ee3-b53e-8d97b4b34e1e" providerId="ADAL" clId="{6EF522F3-4DE1-439B-AD62-57413792DAB6}" dt="2023-12-20T14:32:36.604" v="282" actId="14100"/>
          <ac:spMkLst>
            <pc:docMk/>
            <pc:sldMk cId="1825075906" sldId="301"/>
            <ac:spMk id="1493003" creationId="{00000000-0000-0000-0000-000000000000}"/>
          </ac:spMkLst>
        </pc:spChg>
        <pc:spChg chg="mod">
          <ac:chgData name="David Holley" userId="45123e1e-ac21-4ee3-b53e-8d97b4b34e1e" providerId="ADAL" clId="{6EF522F3-4DE1-439B-AD62-57413792DAB6}" dt="2023-12-20T14:32:53.300" v="285" actId="27636"/>
          <ac:spMkLst>
            <pc:docMk/>
            <pc:sldMk cId="1825075906" sldId="301"/>
            <ac:spMk id="1493004" creationId="{00000000-0000-0000-0000-000000000000}"/>
          </ac:spMkLst>
        </pc:spChg>
        <pc:graphicFrameChg chg="mod ord">
          <ac:chgData name="David Holley" userId="45123e1e-ac21-4ee3-b53e-8d97b4b34e1e" providerId="ADAL" clId="{6EF522F3-4DE1-439B-AD62-57413792DAB6}" dt="2023-12-20T14:32:53.295" v="284" actId="700"/>
          <ac:graphicFrameMkLst>
            <pc:docMk/>
            <pc:sldMk cId="1825075906" sldId="301"/>
            <ac:graphicFrameMk id="1492997" creationId="{00000000-0000-0000-0000-000000000000}"/>
          </ac:graphicFrameMkLst>
        </pc:graphicFrameChg>
      </pc:sldChg>
      <pc:sldChg chg="addSp delSp modSp add mod modClrScheme chgLayout">
        <pc:chgData name="David Holley" userId="45123e1e-ac21-4ee3-b53e-8d97b4b34e1e" providerId="ADAL" clId="{6EF522F3-4DE1-439B-AD62-57413792DAB6}" dt="2023-12-20T14:33:55.513" v="302" actId="1076"/>
        <pc:sldMkLst>
          <pc:docMk/>
          <pc:sldMk cId="330823235" sldId="302"/>
        </pc:sldMkLst>
        <pc:spChg chg="add del mod ord">
          <ac:chgData name="David Holley" userId="45123e1e-ac21-4ee3-b53e-8d97b4b34e1e" providerId="ADAL" clId="{6EF522F3-4DE1-439B-AD62-57413792DAB6}" dt="2023-12-20T14:33:26.326" v="292" actId="478"/>
          <ac:spMkLst>
            <pc:docMk/>
            <pc:sldMk cId="330823235" sldId="302"/>
            <ac:spMk id="2" creationId="{C60FFDB6-B33D-DD61-4B55-2833DAD21BF7}"/>
          </ac:spMkLst>
        </pc:spChg>
        <pc:spChg chg="mod ord">
          <ac:chgData name="David Holley" userId="45123e1e-ac21-4ee3-b53e-8d97b4b34e1e" providerId="ADAL" clId="{6EF522F3-4DE1-439B-AD62-57413792DAB6}" dt="2023-12-20T14:33:55.513" v="302" actId="1076"/>
          <ac:spMkLst>
            <pc:docMk/>
            <pc:sldMk cId="330823235" sldId="302"/>
            <ac:spMk id="1497092" creationId="{00000000-0000-0000-0000-000000000000}"/>
          </ac:spMkLst>
        </pc:spChg>
        <pc:spChg chg="mod">
          <ac:chgData name="David Holley" userId="45123e1e-ac21-4ee3-b53e-8d97b4b34e1e" providerId="ADAL" clId="{6EF522F3-4DE1-439B-AD62-57413792DAB6}" dt="2023-12-20T14:33:42.028" v="296" actId="403"/>
          <ac:spMkLst>
            <pc:docMk/>
            <pc:sldMk cId="330823235" sldId="302"/>
            <ac:spMk id="1497094" creationId="{00000000-0000-0000-0000-000000000000}"/>
          </ac:spMkLst>
        </pc:spChg>
        <pc:picChg chg="mod">
          <ac:chgData name="David Holley" userId="45123e1e-ac21-4ee3-b53e-8d97b4b34e1e" providerId="ADAL" clId="{6EF522F3-4DE1-439B-AD62-57413792DAB6}" dt="2023-12-20T14:33:13.958" v="289" actId="1076"/>
          <ac:picMkLst>
            <pc:docMk/>
            <pc:sldMk cId="330823235" sldId="302"/>
            <ac:picMk id="1497093" creationId="{00000000-0000-0000-0000-000000000000}"/>
          </ac:picMkLst>
        </pc:picChg>
      </pc:sldChg>
      <pc:sldChg chg="modSp add del mod">
        <pc:chgData name="David Holley" userId="45123e1e-ac21-4ee3-b53e-8d97b4b34e1e" providerId="ADAL" clId="{6EF522F3-4DE1-439B-AD62-57413792DAB6}" dt="2023-12-20T14:22:07.951" v="137" actId="47"/>
        <pc:sldMkLst>
          <pc:docMk/>
          <pc:sldMk cId="1682067639" sldId="303"/>
        </pc:sldMkLst>
        <pc:spChg chg="mod">
          <ac:chgData name="David Holley" userId="45123e1e-ac21-4ee3-b53e-8d97b4b34e1e" providerId="ADAL" clId="{6EF522F3-4DE1-439B-AD62-57413792DAB6}" dt="2023-12-20T14:21:48.752" v="130" actId="27636"/>
          <ac:spMkLst>
            <pc:docMk/>
            <pc:sldMk cId="1682067639" sldId="303"/>
            <ac:spMk id="1491971" creationId="{00000000-0000-0000-0000-000000000000}"/>
          </ac:spMkLst>
        </pc:spChg>
      </pc:sldChg>
      <pc:sldChg chg="new del">
        <pc:chgData name="David Holley" userId="45123e1e-ac21-4ee3-b53e-8d97b4b34e1e" providerId="ADAL" clId="{6EF522F3-4DE1-439B-AD62-57413792DAB6}" dt="2023-12-20T14:29:51.390" v="246" actId="680"/>
        <pc:sldMkLst>
          <pc:docMk/>
          <pc:sldMk cId="3272539217" sldId="303"/>
        </pc:sldMkLst>
      </pc:sldChg>
      <pc:sldChg chg="add del">
        <pc:chgData name="David Holley" userId="45123e1e-ac21-4ee3-b53e-8d97b4b34e1e" providerId="ADAL" clId="{6EF522F3-4DE1-439B-AD62-57413792DAB6}" dt="2023-12-20T14:22:07.080" v="136" actId="47"/>
        <pc:sldMkLst>
          <pc:docMk/>
          <pc:sldMk cId="2937812220" sldId="304"/>
        </pc:sldMkLst>
      </pc:sldChg>
      <pc:sldChg chg="add del">
        <pc:chgData name="David Holley" userId="45123e1e-ac21-4ee3-b53e-8d97b4b34e1e" providerId="ADAL" clId="{6EF522F3-4DE1-439B-AD62-57413792DAB6}" dt="2023-12-20T14:22:06.238" v="135" actId="47"/>
        <pc:sldMkLst>
          <pc:docMk/>
          <pc:sldMk cId="1822911159" sldId="305"/>
        </pc:sldMkLst>
      </pc:sldChg>
      <pc:sldMasterChg chg="add addSldLayout">
        <pc:chgData name="David Holley" userId="45123e1e-ac21-4ee3-b53e-8d97b4b34e1e" providerId="ADAL" clId="{6EF522F3-4DE1-439B-AD62-57413792DAB6}" dt="2023-12-20T12:44:49.932" v="37" actId="27028"/>
        <pc:sldMasterMkLst>
          <pc:docMk/>
          <pc:sldMasterMk cId="361255097" sldId="2147483677"/>
        </pc:sldMasterMkLst>
        <pc:sldLayoutChg chg="add">
          <pc:chgData name="David Holley" userId="45123e1e-ac21-4ee3-b53e-8d97b4b34e1e" providerId="ADAL" clId="{6EF522F3-4DE1-439B-AD62-57413792DAB6}" dt="2023-12-20T12:44:32.477" v="21" actId="27028"/>
          <pc:sldLayoutMkLst>
            <pc:docMk/>
            <pc:sldMasterMk cId="361255097" sldId="2147483677"/>
            <pc:sldLayoutMk cId="1427837494" sldId="2147483679"/>
          </pc:sldLayoutMkLst>
        </pc:sldLayoutChg>
        <pc:sldLayoutChg chg="add">
          <pc:chgData name="David Holley" userId="45123e1e-ac21-4ee3-b53e-8d97b4b34e1e" providerId="ADAL" clId="{6EF522F3-4DE1-439B-AD62-57413792DAB6}" dt="2023-12-20T12:44:49.932" v="37" actId="27028"/>
          <pc:sldLayoutMkLst>
            <pc:docMk/>
            <pc:sldMasterMk cId="361255097" sldId="2147483677"/>
            <pc:sldLayoutMk cId="1443611131" sldId="2147483689"/>
          </pc:sldLayoutMkLst>
        </pc:sldLayoutChg>
        <pc:sldLayoutChg chg="add">
          <pc:chgData name="David Holley" userId="45123e1e-ac21-4ee3-b53e-8d97b4b34e1e" providerId="ADAL" clId="{6EF522F3-4DE1-439B-AD62-57413792DAB6}" dt="2023-12-20T12:44:41.867" v="25" actId="27028"/>
          <pc:sldLayoutMkLst>
            <pc:docMk/>
            <pc:sldMasterMk cId="361255097" sldId="2147483677"/>
            <pc:sldLayoutMk cId="165262312" sldId="2147483692"/>
          </pc:sldLayoutMkLst>
        </pc:sldLayoutChg>
      </pc:sldMasterChg>
      <pc:sldMasterChg chg="addSldLayout">
        <pc:chgData name="David Holley" userId="45123e1e-ac21-4ee3-b53e-8d97b4b34e1e" providerId="ADAL" clId="{6EF522F3-4DE1-439B-AD62-57413792DAB6}" dt="2023-12-20T14:21:42.029" v="117" actId="27028"/>
        <pc:sldMasterMkLst>
          <pc:docMk/>
          <pc:sldMasterMk cId="3288460242" sldId="2147483707"/>
        </pc:sldMasterMkLst>
        <pc:sldLayoutChg chg="add">
          <pc:chgData name="David Holley" userId="45123e1e-ac21-4ee3-b53e-8d97b4b34e1e" providerId="ADAL" clId="{6EF522F3-4DE1-439B-AD62-57413792DAB6}" dt="2023-12-20T14:21:31.843" v="99" actId="27028"/>
          <pc:sldLayoutMkLst>
            <pc:docMk/>
            <pc:sldMasterMk cId="3288460242" sldId="2147483707"/>
            <pc:sldLayoutMk cId="1798209685" sldId="2147483725"/>
          </pc:sldLayoutMkLst>
        </pc:sldLayoutChg>
        <pc:sldLayoutChg chg="add">
          <pc:chgData name="David Holley" userId="45123e1e-ac21-4ee3-b53e-8d97b4b34e1e" providerId="ADAL" clId="{6EF522F3-4DE1-439B-AD62-57413792DAB6}" dt="2023-12-20T14:21:42.029" v="117" actId="27028"/>
          <pc:sldLayoutMkLst>
            <pc:docMk/>
            <pc:sldMasterMk cId="3288460242" sldId="2147483707"/>
            <pc:sldLayoutMk cId="3308839596" sldId="2147483726"/>
          </pc:sldLayoutMkLst>
        </pc:sldLayoutChg>
      </pc:sldMasterChg>
    </pc:docChg>
  </pc:docChgLst>
  <pc:docChgLst>
    <pc:chgData name="David Holley" userId="45123e1e-ac21-4ee3-b53e-8d97b4b34e1e" providerId="ADAL" clId="{207851C0-AEFC-4886-A6A8-C0A70EEB9E00}"/>
    <pc:docChg chg="modSld">
      <pc:chgData name="David Holley" userId="45123e1e-ac21-4ee3-b53e-8d97b4b34e1e" providerId="ADAL" clId="{207851C0-AEFC-4886-A6A8-C0A70EEB9E00}" dt="2024-01-09T09:02:22.433" v="1" actId="20577"/>
      <pc:docMkLst>
        <pc:docMk/>
      </pc:docMkLst>
      <pc:sldChg chg="modSp mod">
        <pc:chgData name="David Holley" userId="45123e1e-ac21-4ee3-b53e-8d97b4b34e1e" providerId="ADAL" clId="{207851C0-AEFC-4886-A6A8-C0A70EEB9E00}" dt="2024-01-09T09:02:22.433" v="1" actId="20577"/>
        <pc:sldMkLst>
          <pc:docMk/>
          <pc:sldMk cId="4067977107" sldId="256"/>
        </pc:sldMkLst>
        <pc:spChg chg="mod">
          <ac:chgData name="David Holley" userId="45123e1e-ac21-4ee3-b53e-8d97b4b34e1e" providerId="ADAL" clId="{207851C0-AEFC-4886-A6A8-C0A70EEB9E00}" dt="2024-01-09T09:02:22.433" v="1" actId="20577"/>
          <ac:spMkLst>
            <pc:docMk/>
            <pc:sldMk cId="4067977107" sldId="256"/>
            <ac:spMk id="2" creationId="{35ABC733-220A-27B9-DD41-C7B15E899605}"/>
          </ac:spMkLst>
        </pc:spChg>
      </pc:sldChg>
    </pc:docChg>
  </pc:docChgLst>
  <pc:docChgLst>
    <pc:chgData name="David Holley" userId="45123e1e-ac21-4ee3-b53e-8d97b4b34e1e" providerId="ADAL" clId="{9EE3ADBF-88BB-4F0B-BCA0-15CC53FDE103}"/>
    <pc:docChg chg="undo custSel addSld delSld modSld">
      <pc:chgData name="David Holley" userId="45123e1e-ac21-4ee3-b53e-8d97b4b34e1e" providerId="ADAL" clId="{9EE3ADBF-88BB-4F0B-BCA0-15CC53FDE103}" dt="2024-01-29T16:27:18.436" v="329" actId="47"/>
      <pc:docMkLst>
        <pc:docMk/>
      </pc:docMkLst>
      <pc:sldChg chg="modSp mod">
        <pc:chgData name="David Holley" userId="45123e1e-ac21-4ee3-b53e-8d97b4b34e1e" providerId="ADAL" clId="{9EE3ADBF-88BB-4F0B-BCA0-15CC53FDE103}" dt="2024-01-28T13:03:45.377" v="316" actId="20577"/>
        <pc:sldMkLst>
          <pc:docMk/>
          <pc:sldMk cId="4067977107" sldId="256"/>
        </pc:sldMkLst>
        <pc:spChg chg="mod">
          <ac:chgData name="David Holley" userId="45123e1e-ac21-4ee3-b53e-8d97b4b34e1e" providerId="ADAL" clId="{9EE3ADBF-88BB-4F0B-BCA0-15CC53FDE103}" dt="2024-01-28T13:03:45.377" v="316" actId="20577"/>
          <ac:spMkLst>
            <pc:docMk/>
            <pc:sldMk cId="4067977107" sldId="256"/>
            <ac:spMk id="3" creationId="{EFD1A22B-F752-4B97-4FC8-EA6B0206B1BD}"/>
          </ac:spMkLst>
        </pc:spChg>
      </pc:sldChg>
      <pc:sldChg chg="modSp mod">
        <pc:chgData name="David Holley" userId="45123e1e-ac21-4ee3-b53e-8d97b4b34e1e" providerId="ADAL" clId="{9EE3ADBF-88BB-4F0B-BCA0-15CC53FDE103}" dt="2024-01-29T08:50:39.990" v="319" actId="20577"/>
        <pc:sldMkLst>
          <pc:docMk/>
          <pc:sldMk cId="1843583050" sldId="257"/>
        </pc:sldMkLst>
        <pc:spChg chg="mod">
          <ac:chgData name="David Holley" userId="45123e1e-ac21-4ee3-b53e-8d97b4b34e1e" providerId="ADAL" clId="{9EE3ADBF-88BB-4F0B-BCA0-15CC53FDE103}" dt="2024-01-29T08:50:39.990" v="319" actId="20577"/>
          <ac:spMkLst>
            <pc:docMk/>
            <pc:sldMk cId="1843583050" sldId="257"/>
            <ac:spMk id="3" creationId="{FFAE794A-F544-5527-A133-6B2BA4295A78}"/>
          </ac:spMkLst>
        </pc:spChg>
      </pc:sldChg>
      <pc:sldChg chg="modSp mod">
        <pc:chgData name="David Holley" userId="45123e1e-ac21-4ee3-b53e-8d97b4b34e1e" providerId="ADAL" clId="{9EE3ADBF-88BB-4F0B-BCA0-15CC53FDE103}" dt="2024-01-29T08:53:00.346" v="320"/>
        <pc:sldMkLst>
          <pc:docMk/>
          <pc:sldMk cId="2368417318" sldId="259"/>
        </pc:sldMkLst>
        <pc:spChg chg="mod">
          <ac:chgData name="David Holley" userId="45123e1e-ac21-4ee3-b53e-8d97b4b34e1e" providerId="ADAL" clId="{9EE3ADBF-88BB-4F0B-BCA0-15CC53FDE103}" dt="2024-01-29T08:53:00.346" v="320"/>
          <ac:spMkLst>
            <pc:docMk/>
            <pc:sldMk cId="2368417318" sldId="259"/>
            <ac:spMk id="5" creationId="{ED5D2DDB-C4B1-C13D-1C62-51C7EAB8A29D}"/>
          </ac:spMkLst>
        </pc:spChg>
      </pc:sldChg>
      <pc:sldChg chg="addSp delSp del mod">
        <pc:chgData name="David Holley" userId="45123e1e-ac21-4ee3-b53e-8d97b4b34e1e" providerId="ADAL" clId="{9EE3ADBF-88BB-4F0B-BCA0-15CC53FDE103}" dt="2024-01-29T09:31:28.737" v="327" actId="47"/>
        <pc:sldMkLst>
          <pc:docMk/>
          <pc:sldMk cId="124453712" sldId="286"/>
        </pc:sldMkLst>
        <pc:spChg chg="add del">
          <ac:chgData name="David Holley" userId="45123e1e-ac21-4ee3-b53e-8d97b4b34e1e" providerId="ADAL" clId="{9EE3ADBF-88BB-4F0B-BCA0-15CC53FDE103}" dt="2024-01-29T09:30:49.881" v="323" actId="22"/>
          <ac:spMkLst>
            <pc:docMk/>
            <pc:sldMk cId="124453712" sldId="286"/>
            <ac:spMk id="5" creationId="{1AEF4459-62CB-41FF-69FD-DAEE713AF956}"/>
          </ac:spMkLst>
        </pc:spChg>
      </pc:sldChg>
      <pc:sldChg chg="modSp add mod">
        <pc:chgData name="David Holley" userId="45123e1e-ac21-4ee3-b53e-8d97b4b34e1e" providerId="ADAL" clId="{9EE3ADBF-88BB-4F0B-BCA0-15CC53FDE103}" dt="2024-01-21T09:17:35.641" v="2" actId="207"/>
        <pc:sldMkLst>
          <pc:docMk/>
          <pc:sldMk cId="1549048505" sldId="303"/>
        </pc:sldMkLst>
        <pc:spChg chg="mod">
          <ac:chgData name="David Holley" userId="45123e1e-ac21-4ee3-b53e-8d97b4b34e1e" providerId="ADAL" clId="{9EE3ADBF-88BB-4F0B-BCA0-15CC53FDE103}" dt="2024-01-21T09:17:35.641" v="2" actId="207"/>
          <ac:spMkLst>
            <pc:docMk/>
            <pc:sldMk cId="1549048505" sldId="303"/>
            <ac:spMk id="110674" creationId="{F78C21BB-5545-C6B8-EB56-A44AD63F8B68}"/>
          </ac:spMkLst>
        </pc:spChg>
      </pc:sldChg>
      <pc:sldChg chg="modSp add mod">
        <pc:chgData name="David Holley" userId="45123e1e-ac21-4ee3-b53e-8d97b4b34e1e" providerId="ADAL" clId="{9EE3ADBF-88BB-4F0B-BCA0-15CC53FDE103}" dt="2024-01-21T09:17:58.212" v="6" actId="207"/>
        <pc:sldMkLst>
          <pc:docMk/>
          <pc:sldMk cId="3459707329" sldId="304"/>
        </pc:sldMkLst>
        <pc:spChg chg="mod">
          <ac:chgData name="David Holley" userId="45123e1e-ac21-4ee3-b53e-8d97b4b34e1e" providerId="ADAL" clId="{9EE3ADBF-88BB-4F0B-BCA0-15CC53FDE103}" dt="2024-01-21T09:17:42.544" v="5" actId="27636"/>
          <ac:spMkLst>
            <pc:docMk/>
            <pc:sldMk cId="3459707329" sldId="304"/>
            <ac:spMk id="12290" creationId="{6DBD96D5-8988-8FF7-5998-D648075DFEE0}"/>
          </ac:spMkLst>
        </pc:spChg>
        <pc:graphicFrameChg chg="modGraphic">
          <ac:chgData name="David Holley" userId="45123e1e-ac21-4ee3-b53e-8d97b4b34e1e" providerId="ADAL" clId="{9EE3ADBF-88BB-4F0B-BCA0-15CC53FDE103}" dt="2024-01-21T09:17:58.212" v="6" actId="207"/>
          <ac:graphicFrameMkLst>
            <pc:docMk/>
            <pc:sldMk cId="3459707329" sldId="304"/>
            <ac:graphicFrameMk id="12315" creationId="{4915880A-70BB-56A5-EE61-1215A9073D2C}"/>
          </ac:graphicFrameMkLst>
        </pc:graphicFrameChg>
      </pc:sldChg>
      <pc:sldChg chg="modSp new mod">
        <pc:chgData name="David Holley" userId="45123e1e-ac21-4ee3-b53e-8d97b4b34e1e" providerId="ADAL" clId="{9EE3ADBF-88BB-4F0B-BCA0-15CC53FDE103}" dt="2024-01-21T10:02:03.105" v="304" actId="20577"/>
        <pc:sldMkLst>
          <pc:docMk/>
          <pc:sldMk cId="4060860706" sldId="305"/>
        </pc:sldMkLst>
        <pc:spChg chg="mod">
          <ac:chgData name="David Holley" userId="45123e1e-ac21-4ee3-b53e-8d97b4b34e1e" providerId="ADAL" clId="{9EE3ADBF-88BB-4F0B-BCA0-15CC53FDE103}" dt="2024-01-21T09:18:38.750" v="15" actId="20577"/>
          <ac:spMkLst>
            <pc:docMk/>
            <pc:sldMk cId="4060860706" sldId="305"/>
            <ac:spMk id="2" creationId="{FB189C08-3173-1E07-E77E-573B6E60A10C}"/>
          </ac:spMkLst>
        </pc:spChg>
        <pc:spChg chg="mod">
          <ac:chgData name="David Holley" userId="45123e1e-ac21-4ee3-b53e-8d97b4b34e1e" providerId="ADAL" clId="{9EE3ADBF-88BB-4F0B-BCA0-15CC53FDE103}" dt="2024-01-21T10:02:03.105" v="304" actId="20577"/>
          <ac:spMkLst>
            <pc:docMk/>
            <pc:sldMk cId="4060860706" sldId="305"/>
            <ac:spMk id="3" creationId="{12E5BD24-641B-BC0D-1DA7-6BB29FE94FD5}"/>
          </ac:spMkLst>
        </pc:spChg>
      </pc:sldChg>
      <pc:sldChg chg="modSp add del mod modAnim">
        <pc:chgData name="David Holley" userId="45123e1e-ac21-4ee3-b53e-8d97b4b34e1e" providerId="ADAL" clId="{9EE3ADBF-88BB-4F0B-BCA0-15CC53FDE103}" dt="2024-01-29T16:27:18.436" v="329" actId="47"/>
        <pc:sldMkLst>
          <pc:docMk/>
          <pc:sldMk cId="189016328" sldId="306"/>
        </pc:sldMkLst>
        <pc:spChg chg="mod">
          <ac:chgData name="David Holley" userId="45123e1e-ac21-4ee3-b53e-8d97b4b34e1e" providerId="ADAL" clId="{9EE3ADBF-88BB-4F0B-BCA0-15CC53FDE103}" dt="2024-01-29T09:30:57.004" v="325" actId="20577"/>
          <ac:spMkLst>
            <pc:docMk/>
            <pc:sldMk cId="189016328" sldId="306"/>
            <ac:spMk id="3" creationId="{31F01105-8203-CEFB-8BBA-8E8834C9A7B3}"/>
          </ac:spMkLst>
        </pc:spChg>
      </pc:sldChg>
      <pc:sldChg chg="add">
        <pc:chgData name="David Holley" userId="45123e1e-ac21-4ee3-b53e-8d97b4b34e1e" providerId="ADAL" clId="{9EE3ADBF-88BB-4F0B-BCA0-15CC53FDE103}" dt="2024-01-29T09:31:25.065" v="326"/>
        <pc:sldMkLst>
          <pc:docMk/>
          <pc:sldMk cId="4211071904" sldId="307"/>
        </pc:sldMkLst>
      </pc:sldChg>
      <pc:sldChg chg="add">
        <pc:chgData name="David Holley" userId="45123e1e-ac21-4ee3-b53e-8d97b4b34e1e" providerId="ADAL" clId="{9EE3ADBF-88BB-4F0B-BCA0-15CC53FDE103}" dt="2024-01-29T16:27:14.826" v="328"/>
        <pc:sldMkLst>
          <pc:docMk/>
          <pc:sldMk cId="2014696471" sldId="3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D1161-866F-4733-AC7F-4CD4FB3BCF50}"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1A1C9-03F1-46A7-81D3-04A7A8644A8F}" type="slidenum">
              <a:rPr lang="en-GB" smtClean="0"/>
              <a:t>‹#›</a:t>
            </a:fld>
            <a:endParaRPr lang="en-GB"/>
          </a:p>
        </p:txBody>
      </p:sp>
    </p:spTree>
    <p:extLst>
      <p:ext uri="{BB962C8B-B14F-4D97-AF65-F5344CB8AC3E}">
        <p14:creationId xmlns:p14="http://schemas.microsoft.com/office/powerpoint/2010/main" val="142281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2CE825-14D2-F94B-6E8F-AC40A274F39C}"/>
              </a:ext>
            </a:extLst>
          </p:cNvPr>
          <p:cNvSpPr>
            <a:spLocks noGrp="1" noChangeArrowheads="1"/>
          </p:cNvSpPr>
          <p:nvPr>
            <p:ph type="sldNum" sz="quarter" idx="5"/>
          </p:nvPr>
        </p:nvSpPr>
        <p:spPr>
          <a:ln/>
        </p:spPr>
        <p:txBody>
          <a:bodyPr/>
          <a:lstStyle/>
          <a:p>
            <a:fld id="{6C7B0EA2-9CF8-465E-B6FB-DD2DB5C804A7}" type="slidenum">
              <a:rPr lang="en-GB" altLang="en-US"/>
              <a:pPr/>
              <a:t>10</a:t>
            </a:fld>
            <a:endParaRPr lang="en-GB" altLang="en-US"/>
          </a:p>
        </p:txBody>
      </p:sp>
      <p:sp>
        <p:nvSpPr>
          <p:cNvPr id="932866" name="Rectangle 2">
            <a:extLst>
              <a:ext uri="{FF2B5EF4-FFF2-40B4-BE49-F238E27FC236}">
                <a16:creationId xmlns:a16="http://schemas.microsoft.com/office/drawing/2014/main" id="{36A2064A-BB18-4A30-D678-1418ED87C319}"/>
              </a:ext>
            </a:extLst>
          </p:cNvPr>
          <p:cNvSpPr>
            <a:spLocks noGrp="1" noRot="1" noChangeAspect="1" noChangeArrowheads="1" noTextEdit="1"/>
          </p:cNvSpPr>
          <p:nvPr>
            <p:ph type="sldImg"/>
          </p:nvPr>
        </p:nvSpPr>
        <p:spPr>
          <a:xfrm>
            <a:off x="90488" y="744538"/>
            <a:ext cx="6616700" cy="3722687"/>
          </a:xfrm>
          <a:ln/>
        </p:spPr>
      </p:sp>
      <p:sp>
        <p:nvSpPr>
          <p:cNvPr id="932867" name="Rectangle 3">
            <a:extLst>
              <a:ext uri="{FF2B5EF4-FFF2-40B4-BE49-F238E27FC236}">
                <a16:creationId xmlns:a16="http://schemas.microsoft.com/office/drawing/2014/main" id="{BFFAD594-A4D6-E7B5-83E2-3560AD48F4E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A1F8C49-7D2F-BC1E-4490-288158A9C1E0}"/>
              </a:ext>
            </a:extLst>
          </p:cNvPr>
          <p:cNvSpPr>
            <a:spLocks noGrp="1" noChangeArrowheads="1"/>
          </p:cNvSpPr>
          <p:nvPr>
            <p:ph type="sldNum" sz="quarter" idx="5"/>
          </p:nvPr>
        </p:nvSpPr>
        <p:spPr>
          <a:ln/>
        </p:spPr>
        <p:txBody>
          <a:bodyPr/>
          <a:lstStyle/>
          <a:p>
            <a:fld id="{EB144D19-91AE-43A6-AED2-73546E024B0B}" type="slidenum">
              <a:rPr lang="en-GB" altLang="en-US"/>
              <a:pPr/>
              <a:t>11</a:t>
            </a:fld>
            <a:endParaRPr lang="en-GB" altLang="en-US"/>
          </a:p>
        </p:txBody>
      </p:sp>
      <p:sp>
        <p:nvSpPr>
          <p:cNvPr id="933890" name="Rectangle 2">
            <a:extLst>
              <a:ext uri="{FF2B5EF4-FFF2-40B4-BE49-F238E27FC236}">
                <a16:creationId xmlns:a16="http://schemas.microsoft.com/office/drawing/2014/main" id="{015734FF-2FD7-585E-C21B-8CF2BC49A661}"/>
              </a:ext>
            </a:extLst>
          </p:cNvPr>
          <p:cNvSpPr>
            <a:spLocks noGrp="1" noRot="1" noChangeAspect="1" noChangeArrowheads="1" noTextEdit="1"/>
          </p:cNvSpPr>
          <p:nvPr>
            <p:ph type="sldImg"/>
          </p:nvPr>
        </p:nvSpPr>
        <p:spPr>
          <a:xfrm>
            <a:off x="90488" y="744538"/>
            <a:ext cx="6616700" cy="3722687"/>
          </a:xfrm>
          <a:ln/>
        </p:spPr>
      </p:sp>
      <p:sp>
        <p:nvSpPr>
          <p:cNvPr id="933891" name="Rectangle 3">
            <a:extLst>
              <a:ext uri="{FF2B5EF4-FFF2-40B4-BE49-F238E27FC236}">
                <a16:creationId xmlns:a16="http://schemas.microsoft.com/office/drawing/2014/main" id="{220F549D-5D81-9609-664F-EFCB3834254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78211D9-756B-FEFA-57DE-F0D94900318E}"/>
              </a:ext>
            </a:extLst>
          </p:cNvPr>
          <p:cNvSpPr>
            <a:spLocks noGrp="1" noChangeArrowheads="1"/>
          </p:cNvSpPr>
          <p:nvPr>
            <p:ph type="sldNum" sz="quarter" idx="5"/>
          </p:nvPr>
        </p:nvSpPr>
        <p:spPr>
          <a:ln/>
        </p:spPr>
        <p:txBody>
          <a:bodyPr/>
          <a:lstStyle/>
          <a:p>
            <a:fld id="{82A7C6B9-5D42-4A04-B423-765BFB9E2072}" type="slidenum">
              <a:rPr lang="en-GB" altLang="en-US"/>
              <a:pPr/>
              <a:t>12</a:t>
            </a:fld>
            <a:endParaRPr lang="en-GB" altLang="en-US"/>
          </a:p>
        </p:txBody>
      </p:sp>
      <p:sp>
        <p:nvSpPr>
          <p:cNvPr id="934914" name="Rectangle 2">
            <a:extLst>
              <a:ext uri="{FF2B5EF4-FFF2-40B4-BE49-F238E27FC236}">
                <a16:creationId xmlns:a16="http://schemas.microsoft.com/office/drawing/2014/main" id="{5E5A07B8-D1A3-FDD1-034F-6AC32C0A5D97}"/>
              </a:ext>
            </a:extLst>
          </p:cNvPr>
          <p:cNvSpPr>
            <a:spLocks noGrp="1" noRot="1" noChangeAspect="1" noChangeArrowheads="1" noTextEdit="1"/>
          </p:cNvSpPr>
          <p:nvPr>
            <p:ph type="sldImg"/>
          </p:nvPr>
        </p:nvSpPr>
        <p:spPr>
          <a:xfrm>
            <a:off x="90488" y="744538"/>
            <a:ext cx="6616700" cy="3722687"/>
          </a:xfrm>
          <a:ln/>
        </p:spPr>
      </p:sp>
      <p:sp>
        <p:nvSpPr>
          <p:cNvPr id="934915" name="Rectangle 3">
            <a:extLst>
              <a:ext uri="{FF2B5EF4-FFF2-40B4-BE49-F238E27FC236}">
                <a16:creationId xmlns:a16="http://schemas.microsoft.com/office/drawing/2014/main" id="{DB723DF5-E203-97C9-2C26-2A1029D6C28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8DBF88F-BCE3-CD86-C81D-934BADB157ED}"/>
              </a:ext>
            </a:extLst>
          </p:cNvPr>
          <p:cNvSpPr>
            <a:spLocks noGrp="1" noChangeArrowheads="1"/>
          </p:cNvSpPr>
          <p:nvPr>
            <p:ph type="sldNum" sz="quarter" idx="5"/>
          </p:nvPr>
        </p:nvSpPr>
        <p:spPr>
          <a:ln/>
        </p:spPr>
        <p:txBody>
          <a:bodyPr/>
          <a:lstStyle/>
          <a:p>
            <a:fld id="{B2BAA43C-4C51-457C-9A51-7890923B4876}" type="slidenum">
              <a:rPr lang="en-GB" altLang="en-US"/>
              <a:pPr/>
              <a:t>13</a:t>
            </a:fld>
            <a:endParaRPr lang="en-GB" altLang="en-US"/>
          </a:p>
        </p:txBody>
      </p:sp>
      <p:sp>
        <p:nvSpPr>
          <p:cNvPr id="935938" name="Rectangle 2">
            <a:extLst>
              <a:ext uri="{FF2B5EF4-FFF2-40B4-BE49-F238E27FC236}">
                <a16:creationId xmlns:a16="http://schemas.microsoft.com/office/drawing/2014/main" id="{7CFDA74C-F9E5-731B-F955-662BB5CD646E}"/>
              </a:ext>
            </a:extLst>
          </p:cNvPr>
          <p:cNvSpPr>
            <a:spLocks noGrp="1" noRot="1" noChangeAspect="1" noChangeArrowheads="1" noTextEdit="1"/>
          </p:cNvSpPr>
          <p:nvPr>
            <p:ph type="sldImg"/>
          </p:nvPr>
        </p:nvSpPr>
        <p:spPr>
          <a:xfrm>
            <a:off x="90488" y="744538"/>
            <a:ext cx="6616700" cy="3722687"/>
          </a:xfrm>
          <a:ln/>
        </p:spPr>
      </p:sp>
      <p:sp>
        <p:nvSpPr>
          <p:cNvPr id="935939" name="Rectangle 3">
            <a:extLst>
              <a:ext uri="{FF2B5EF4-FFF2-40B4-BE49-F238E27FC236}">
                <a16:creationId xmlns:a16="http://schemas.microsoft.com/office/drawing/2014/main" id="{8AE60108-8741-2A0F-9945-D4C8FE8B414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AF4E41D-5BDA-11D3-7802-978C5D464A4E}"/>
              </a:ext>
            </a:extLst>
          </p:cNvPr>
          <p:cNvSpPr>
            <a:spLocks noGrp="1" noChangeArrowheads="1"/>
          </p:cNvSpPr>
          <p:nvPr>
            <p:ph type="sldNum" sz="quarter" idx="5"/>
          </p:nvPr>
        </p:nvSpPr>
        <p:spPr>
          <a:ln/>
        </p:spPr>
        <p:txBody>
          <a:bodyPr/>
          <a:lstStyle/>
          <a:p>
            <a:fld id="{0F702028-CE1D-45A9-AC71-43D0BFBD1CCE}" type="slidenum">
              <a:rPr lang="en-GB" altLang="en-US"/>
              <a:pPr/>
              <a:t>14</a:t>
            </a:fld>
            <a:endParaRPr lang="en-GB" altLang="en-US"/>
          </a:p>
        </p:txBody>
      </p:sp>
      <p:sp>
        <p:nvSpPr>
          <p:cNvPr id="936962" name="Rectangle 2">
            <a:extLst>
              <a:ext uri="{FF2B5EF4-FFF2-40B4-BE49-F238E27FC236}">
                <a16:creationId xmlns:a16="http://schemas.microsoft.com/office/drawing/2014/main" id="{E2CC3CA1-7A8C-6E10-844F-F0DA1DA39A22}"/>
              </a:ext>
            </a:extLst>
          </p:cNvPr>
          <p:cNvSpPr>
            <a:spLocks noGrp="1" noRot="1" noChangeAspect="1" noChangeArrowheads="1" noTextEdit="1"/>
          </p:cNvSpPr>
          <p:nvPr>
            <p:ph type="sldImg"/>
          </p:nvPr>
        </p:nvSpPr>
        <p:spPr>
          <a:xfrm>
            <a:off x="90488" y="744538"/>
            <a:ext cx="6616700" cy="3722687"/>
          </a:xfrm>
          <a:ln/>
        </p:spPr>
      </p:sp>
      <p:sp>
        <p:nvSpPr>
          <p:cNvPr id="936963" name="Rectangle 3">
            <a:extLst>
              <a:ext uri="{FF2B5EF4-FFF2-40B4-BE49-F238E27FC236}">
                <a16:creationId xmlns:a16="http://schemas.microsoft.com/office/drawing/2014/main" id="{37840ED5-7E54-F670-649E-61126A1567F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A9AF061-5886-51D8-DA83-4FFC163D1057}"/>
              </a:ext>
            </a:extLst>
          </p:cNvPr>
          <p:cNvSpPr>
            <a:spLocks noGrp="1" noChangeArrowheads="1"/>
          </p:cNvSpPr>
          <p:nvPr>
            <p:ph type="sldNum" sz="quarter" idx="5"/>
          </p:nvPr>
        </p:nvSpPr>
        <p:spPr>
          <a:ln/>
        </p:spPr>
        <p:txBody>
          <a:bodyPr/>
          <a:lstStyle/>
          <a:p>
            <a:fld id="{59F40E2D-A264-4553-A933-F85358E39CA9}" type="slidenum">
              <a:rPr lang="en-GB" altLang="en-US"/>
              <a:pPr/>
              <a:t>15</a:t>
            </a:fld>
            <a:endParaRPr lang="en-GB" altLang="en-US"/>
          </a:p>
        </p:txBody>
      </p:sp>
      <p:sp>
        <p:nvSpPr>
          <p:cNvPr id="937986" name="Rectangle 2">
            <a:extLst>
              <a:ext uri="{FF2B5EF4-FFF2-40B4-BE49-F238E27FC236}">
                <a16:creationId xmlns:a16="http://schemas.microsoft.com/office/drawing/2014/main" id="{32A8F407-1F78-4F52-736A-30259300FDB1}"/>
              </a:ext>
            </a:extLst>
          </p:cNvPr>
          <p:cNvSpPr>
            <a:spLocks noGrp="1" noRot="1" noChangeAspect="1" noChangeArrowheads="1" noTextEdit="1"/>
          </p:cNvSpPr>
          <p:nvPr>
            <p:ph type="sldImg"/>
          </p:nvPr>
        </p:nvSpPr>
        <p:spPr>
          <a:xfrm>
            <a:off x="90488" y="744538"/>
            <a:ext cx="6616700" cy="3722687"/>
          </a:xfrm>
          <a:ln/>
        </p:spPr>
      </p:sp>
      <p:sp>
        <p:nvSpPr>
          <p:cNvPr id="937987" name="Rectangle 3">
            <a:extLst>
              <a:ext uri="{FF2B5EF4-FFF2-40B4-BE49-F238E27FC236}">
                <a16:creationId xmlns:a16="http://schemas.microsoft.com/office/drawing/2014/main" id="{9D155A12-C701-EA4A-57B2-20F81843B7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0055F3A-9622-3757-F37A-987E9EBD3683}"/>
              </a:ext>
            </a:extLst>
          </p:cNvPr>
          <p:cNvSpPr>
            <a:spLocks noGrp="1" noChangeArrowheads="1"/>
          </p:cNvSpPr>
          <p:nvPr>
            <p:ph type="sldNum" sz="quarter" idx="5"/>
          </p:nvPr>
        </p:nvSpPr>
        <p:spPr>
          <a:ln/>
        </p:spPr>
        <p:txBody>
          <a:bodyPr/>
          <a:lstStyle/>
          <a:p>
            <a:fld id="{EFC9246B-1D61-498F-ABB2-B4C2407B6CC9}" type="slidenum">
              <a:rPr lang="en-GB" altLang="en-US"/>
              <a:pPr/>
              <a:t>16</a:t>
            </a:fld>
            <a:endParaRPr lang="en-GB" altLang="en-US"/>
          </a:p>
        </p:txBody>
      </p:sp>
      <p:sp>
        <p:nvSpPr>
          <p:cNvPr id="939010" name="Rectangle 2">
            <a:extLst>
              <a:ext uri="{FF2B5EF4-FFF2-40B4-BE49-F238E27FC236}">
                <a16:creationId xmlns:a16="http://schemas.microsoft.com/office/drawing/2014/main" id="{29D0824A-083B-D671-73B8-29A3BB803D46}"/>
              </a:ext>
            </a:extLst>
          </p:cNvPr>
          <p:cNvSpPr>
            <a:spLocks noGrp="1" noRot="1" noChangeAspect="1" noChangeArrowheads="1" noTextEdit="1"/>
          </p:cNvSpPr>
          <p:nvPr>
            <p:ph type="sldImg"/>
          </p:nvPr>
        </p:nvSpPr>
        <p:spPr>
          <a:xfrm>
            <a:off x="90488" y="744538"/>
            <a:ext cx="6616700" cy="3722687"/>
          </a:xfrm>
          <a:ln/>
        </p:spPr>
      </p:sp>
      <p:sp>
        <p:nvSpPr>
          <p:cNvPr id="939011" name="Rectangle 3">
            <a:extLst>
              <a:ext uri="{FF2B5EF4-FFF2-40B4-BE49-F238E27FC236}">
                <a16:creationId xmlns:a16="http://schemas.microsoft.com/office/drawing/2014/main" id="{728B86FC-6A53-7C3F-96E1-46D29797AE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99A20A4-7551-7FC8-0AE3-9C6ECEE4E570}"/>
              </a:ext>
            </a:extLst>
          </p:cNvPr>
          <p:cNvSpPr>
            <a:spLocks noGrp="1" noChangeArrowheads="1"/>
          </p:cNvSpPr>
          <p:nvPr>
            <p:ph type="sldNum" sz="quarter" idx="5"/>
          </p:nvPr>
        </p:nvSpPr>
        <p:spPr>
          <a:ln/>
        </p:spPr>
        <p:txBody>
          <a:bodyPr/>
          <a:lstStyle/>
          <a:p>
            <a:fld id="{9CA80968-4244-4479-98D7-BA8254BDBB3F}" type="slidenum">
              <a:rPr lang="en-GB" altLang="en-US"/>
              <a:pPr/>
              <a:t>17</a:t>
            </a:fld>
            <a:endParaRPr lang="en-GB" altLang="en-US"/>
          </a:p>
        </p:txBody>
      </p:sp>
      <p:sp>
        <p:nvSpPr>
          <p:cNvPr id="940034" name="Rectangle 2">
            <a:extLst>
              <a:ext uri="{FF2B5EF4-FFF2-40B4-BE49-F238E27FC236}">
                <a16:creationId xmlns:a16="http://schemas.microsoft.com/office/drawing/2014/main" id="{7B96B9ED-8846-ECB5-72F6-AF5A83341B91}"/>
              </a:ext>
            </a:extLst>
          </p:cNvPr>
          <p:cNvSpPr>
            <a:spLocks noGrp="1" noRot="1" noChangeAspect="1" noChangeArrowheads="1" noTextEdit="1"/>
          </p:cNvSpPr>
          <p:nvPr>
            <p:ph type="sldImg"/>
          </p:nvPr>
        </p:nvSpPr>
        <p:spPr>
          <a:xfrm>
            <a:off x="90488" y="744538"/>
            <a:ext cx="6616700" cy="3722687"/>
          </a:xfrm>
          <a:ln/>
        </p:spPr>
      </p:sp>
      <p:sp>
        <p:nvSpPr>
          <p:cNvPr id="940035" name="Rectangle 3">
            <a:extLst>
              <a:ext uri="{FF2B5EF4-FFF2-40B4-BE49-F238E27FC236}">
                <a16:creationId xmlns:a16="http://schemas.microsoft.com/office/drawing/2014/main" id="{8F3837CE-1B37-EBD1-38C4-5EA1E3E2566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BD1637E-CAF5-E589-981E-56FB01856601}"/>
              </a:ext>
            </a:extLst>
          </p:cNvPr>
          <p:cNvSpPr>
            <a:spLocks noGrp="1" noChangeArrowheads="1"/>
          </p:cNvSpPr>
          <p:nvPr>
            <p:ph type="sldNum" sz="quarter" idx="5"/>
          </p:nvPr>
        </p:nvSpPr>
        <p:spPr>
          <a:ln/>
        </p:spPr>
        <p:txBody>
          <a:bodyPr/>
          <a:lstStyle/>
          <a:p>
            <a:fld id="{A05100B6-6FB9-400C-BBE6-1A44A052DED9}" type="slidenum">
              <a:rPr lang="en-GB" altLang="en-US"/>
              <a:pPr/>
              <a:t>18</a:t>
            </a:fld>
            <a:endParaRPr lang="en-GB" altLang="en-US"/>
          </a:p>
        </p:txBody>
      </p:sp>
      <p:sp>
        <p:nvSpPr>
          <p:cNvPr id="941058" name="Rectangle 2">
            <a:extLst>
              <a:ext uri="{FF2B5EF4-FFF2-40B4-BE49-F238E27FC236}">
                <a16:creationId xmlns:a16="http://schemas.microsoft.com/office/drawing/2014/main" id="{59145523-164C-2753-8AF2-4383D2F4DC45}"/>
              </a:ext>
            </a:extLst>
          </p:cNvPr>
          <p:cNvSpPr>
            <a:spLocks noGrp="1" noRot="1" noChangeAspect="1" noChangeArrowheads="1" noTextEdit="1"/>
          </p:cNvSpPr>
          <p:nvPr>
            <p:ph type="sldImg"/>
          </p:nvPr>
        </p:nvSpPr>
        <p:spPr>
          <a:xfrm>
            <a:off x="90488" y="744538"/>
            <a:ext cx="6616700" cy="3722687"/>
          </a:xfrm>
          <a:ln/>
        </p:spPr>
      </p:sp>
      <p:sp>
        <p:nvSpPr>
          <p:cNvPr id="941059" name="Rectangle 3">
            <a:extLst>
              <a:ext uri="{FF2B5EF4-FFF2-40B4-BE49-F238E27FC236}">
                <a16:creationId xmlns:a16="http://schemas.microsoft.com/office/drawing/2014/main" id="{0DB94ADB-D50E-6B27-ECCF-EEDAEEC1D1E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7336F65-74AC-7EF2-BC25-EE0421E8B76F}"/>
              </a:ext>
            </a:extLst>
          </p:cNvPr>
          <p:cNvSpPr>
            <a:spLocks noGrp="1" noChangeArrowheads="1"/>
          </p:cNvSpPr>
          <p:nvPr>
            <p:ph type="sldNum" sz="quarter" idx="5"/>
          </p:nvPr>
        </p:nvSpPr>
        <p:spPr>
          <a:ln/>
        </p:spPr>
        <p:txBody>
          <a:bodyPr/>
          <a:lstStyle/>
          <a:p>
            <a:fld id="{160793BE-750C-4E91-97C7-16461766BD59}" type="slidenum">
              <a:rPr lang="en-GB" altLang="en-US"/>
              <a:pPr/>
              <a:t>19</a:t>
            </a:fld>
            <a:endParaRPr lang="en-GB" altLang="en-US"/>
          </a:p>
        </p:txBody>
      </p:sp>
      <p:sp>
        <p:nvSpPr>
          <p:cNvPr id="942082" name="Rectangle 2">
            <a:extLst>
              <a:ext uri="{FF2B5EF4-FFF2-40B4-BE49-F238E27FC236}">
                <a16:creationId xmlns:a16="http://schemas.microsoft.com/office/drawing/2014/main" id="{79420429-E4E4-F3C1-09F8-C1B4B4509C5C}"/>
              </a:ext>
            </a:extLst>
          </p:cNvPr>
          <p:cNvSpPr>
            <a:spLocks noGrp="1" noRot="1" noChangeAspect="1" noChangeArrowheads="1" noTextEdit="1"/>
          </p:cNvSpPr>
          <p:nvPr>
            <p:ph type="sldImg"/>
          </p:nvPr>
        </p:nvSpPr>
        <p:spPr>
          <a:xfrm>
            <a:off x="90488" y="744538"/>
            <a:ext cx="6616700" cy="3722687"/>
          </a:xfrm>
          <a:ln/>
        </p:spPr>
      </p:sp>
      <p:sp>
        <p:nvSpPr>
          <p:cNvPr id="942083" name="Rectangle 3">
            <a:extLst>
              <a:ext uri="{FF2B5EF4-FFF2-40B4-BE49-F238E27FC236}">
                <a16:creationId xmlns:a16="http://schemas.microsoft.com/office/drawing/2014/main" id="{EB250587-E3C8-5399-1486-4819AA0AE6EA}"/>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5823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70341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59180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0938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86465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6D566D-B066-4350-BAA3-2CD8CF9C44CD}" type="datetimeFigureOut">
              <a:rPr lang="en-GB" smtClean="0"/>
              <a:t>29/01/2024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8368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D566D-B066-4350-BAA3-2CD8CF9C44CD}" type="datetimeFigureOut">
              <a:rPr lang="en-GB" smtClean="0"/>
              <a:t>29/01/2024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343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80501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494175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02693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497056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77175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94745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75389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3349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775854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1403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474134" y="1676400"/>
            <a:ext cx="5477933"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55267" y="1676400"/>
            <a:ext cx="5480051"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98209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able Placeholder 2"/>
          <p:cNvSpPr>
            <a:spLocks noGrp="1"/>
          </p:cNvSpPr>
          <p:nvPr>
            <p:ph type="tbl" idx="1"/>
          </p:nvPr>
        </p:nvSpPr>
        <p:spPr>
          <a:xfrm>
            <a:off x="474133" y="1676400"/>
            <a:ext cx="11161184" cy="4268788"/>
          </a:xfrm>
        </p:spPr>
        <p:txBody>
          <a:bodyPr/>
          <a:lstStyle/>
          <a:p>
            <a:endParaRPr lang="en-GB"/>
          </a:p>
        </p:txBody>
      </p:sp>
    </p:spTree>
    <p:extLst>
      <p:ext uri="{BB962C8B-B14F-4D97-AF65-F5344CB8AC3E}">
        <p14:creationId xmlns:p14="http://schemas.microsoft.com/office/powerpoint/2010/main" val="3308839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B2CC7-A364-0514-81E0-AD93BCEC6C51}"/>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4206C-4A98-E2F4-E1EA-EC4EDAF4A8E8}"/>
              </a:ext>
            </a:extLst>
          </p:cNvPr>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2092DA-BF57-C60E-B412-B26A9D82E50C}"/>
              </a:ext>
            </a:extLst>
          </p:cNvPr>
          <p:cNvSpPr>
            <a:spLocks noGrp="1"/>
          </p:cNvSpPr>
          <p:nvPr>
            <p:ph sz="half" idx="2"/>
          </p:nvPr>
        </p:nvSpPr>
        <p:spPr>
          <a:xfrm>
            <a:off x="61976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8C58C0D0-D417-8352-A4CC-C661D635C34C}"/>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443611131"/>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00D1C-BE0F-848A-072B-61613EC62DE6}"/>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FAF3A06E-0D36-FA67-2087-2D8F5223E029}"/>
              </a:ext>
            </a:extLst>
          </p:cNvPr>
          <p:cNvSpPr>
            <a:spLocks noGrp="1"/>
          </p:cNvSpPr>
          <p:nvPr>
            <p:ph type="tbl" idx="1"/>
          </p:nvPr>
        </p:nvSpPr>
        <p:spPr>
          <a:xfrm>
            <a:off x="914400" y="1239838"/>
            <a:ext cx="10363200" cy="4375150"/>
          </a:xfrm>
        </p:spPr>
        <p:txBody>
          <a:bodyPr/>
          <a:lstStyle/>
          <a:p>
            <a:endParaRPr lang="en-GB"/>
          </a:p>
        </p:txBody>
      </p:sp>
      <p:sp>
        <p:nvSpPr>
          <p:cNvPr id="4" name="Footer Placeholder 3">
            <a:extLst>
              <a:ext uri="{FF2B5EF4-FFF2-40B4-BE49-F238E27FC236}">
                <a16:creationId xmlns:a16="http://schemas.microsoft.com/office/drawing/2014/main" id="{3D582386-5A99-0013-9AC0-B01C966A8D08}"/>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65262312"/>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9515-6F1E-C3A6-333D-FB56478A87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BA35FF-77F1-0135-0E95-047C7E06C4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8C60C-4867-F1A7-F81E-D2B3840D5B3A}"/>
              </a:ext>
            </a:extLst>
          </p:cNvPr>
          <p:cNvSpPr>
            <a:spLocks noGrp="1"/>
          </p:cNvSpPr>
          <p:nvPr>
            <p:ph type="dt" sz="half" idx="10"/>
          </p:nvPr>
        </p:nvSpPr>
        <p:spPr/>
        <p:txBody>
          <a:bodyPr/>
          <a:lstStyle/>
          <a:p>
            <a:fld id="{F57F71ED-6536-43DB-87DE-2F320D0D9027}" type="datetimeFigureOut">
              <a:rPr lang="en-GB" smtClean="0"/>
              <a:t>29/01/2024</a:t>
            </a:fld>
            <a:endParaRPr lang="en-GB"/>
          </a:p>
        </p:txBody>
      </p:sp>
      <p:sp>
        <p:nvSpPr>
          <p:cNvPr id="5" name="Footer Placeholder 4">
            <a:extLst>
              <a:ext uri="{FF2B5EF4-FFF2-40B4-BE49-F238E27FC236}">
                <a16:creationId xmlns:a16="http://schemas.microsoft.com/office/drawing/2014/main" id="{6C9639CA-517D-C292-7CFA-AB3748C04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517DD-F961-075C-85A1-0E8BB1098BE4}"/>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1427837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06D566D-B066-4350-BAA3-2CD8CF9C44CD}" type="datetimeFigureOut">
              <a:rPr lang="en-GB" smtClean="0"/>
              <a:t>29/01/2024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2B72E7A-4E49-4B01-AE7F-5486627526D1}" type="slidenum">
              <a:rPr lang="en-GB" smtClean="0"/>
              <a:t>‹#›</a:t>
            </a:fld>
            <a:endParaRPr lang="en-GB"/>
          </a:p>
        </p:txBody>
      </p:sp>
    </p:spTree>
    <p:extLst>
      <p:ext uri="{BB962C8B-B14F-4D97-AF65-F5344CB8AC3E}">
        <p14:creationId xmlns:p14="http://schemas.microsoft.com/office/powerpoint/2010/main" val="328846024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6CB84A-235F-4366-8F43-61D9AD479E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885442-1004-526B-72AE-F8E52224A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69811-62A5-1046-389C-819015EFB1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F71ED-6536-43DB-87DE-2F320D0D9027}" type="datetimeFigureOut">
              <a:rPr lang="en-GB" smtClean="0"/>
              <a:t>29/01/2024</a:t>
            </a:fld>
            <a:endParaRPr lang="en-GB"/>
          </a:p>
        </p:txBody>
      </p:sp>
      <p:sp>
        <p:nvSpPr>
          <p:cNvPr id="5" name="Footer Placeholder 4">
            <a:extLst>
              <a:ext uri="{FF2B5EF4-FFF2-40B4-BE49-F238E27FC236}">
                <a16:creationId xmlns:a16="http://schemas.microsoft.com/office/drawing/2014/main" id="{3A249ED8-A54E-F664-0C26-89C15A18C3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4D7B3A-4B88-D069-4C92-7C7B933CC3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901F83-FECB-455D-A458-0A969A101335}" type="slidenum">
              <a:rPr lang="en-GB" smtClean="0"/>
              <a:t>‹#›</a:t>
            </a:fld>
            <a:endParaRPr lang="en-GB"/>
          </a:p>
        </p:txBody>
      </p:sp>
    </p:spTree>
    <p:extLst>
      <p:ext uri="{BB962C8B-B14F-4D97-AF65-F5344CB8AC3E}">
        <p14:creationId xmlns:p14="http://schemas.microsoft.com/office/powerpoint/2010/main" val="361255097"/>
      </p:ext>
    </p:extLst>
  </p:cSld>
  <p:clrMap bg1="lt1" tx1="dk1" bg2="lt2" tx2="dk2" accent1="accent1" accent2="accent2" accent3="accent3" accent4="accent4" accent5="accent5" accent6="accent6" hlink="hlink" folHlink="folHlink"/>
  <p:sldLayoutIdLst>
    <p:sldLayoutId id="2147483689" r:id="rId1"/>
    <p:sldLayoutId id="2147483692" r:id="rId2"/>
    <p:sldLayoutId id="214748367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9KgfJfqayGk"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images.google.com/imgres?imgurl=http://photos12.flickr.com/18568291_0ff6527cdc_m.jpg&amp;imgrefurl=http://eaglespeak.blogspot.com/2005_06_01_archive.html&amp;h=173&amp;w=230&amp;sz=10&amp;hl=en&amp;start=2&amp;um=1&amp;tbnid=kFyzb0NuXRw-QM:&amp;tbnh=81&amp;tbnw=108&amp;prev=/images%3Fq%3DUK%2Bnavy%2Bships%26svnum%3D10%26um%3D1%26hl%3Den" TargetMode="External"/><Relationship Id="rId13" Type="http://schemas.openxmlformats.org/officeDocument/2006/relationships/hyperlink" Target="http://www.defenceimagedatabase.mod.uk/fotoweb/Preview.fwx?position=8&amp;archiveType=ImageFolder&amp;sorting=ModifiedTimeAsc&amp;search=as90&amp;fileId=82009AFCAB28BB7B4818188E6EE0F5842527F21A9EA60BCB068E1C97D7AA43F0BA877BF55CF600ED1D3DB01BD3914663A1E6105597F48704A1E6105597F48704448C94435A012AAC513741741DE1AE2BA12A976DACE51EE4C0B7452A5D46239C7E6804130641D565757216E7E14162887AB6C5433D996708B1B27D6FAA6410C2" TargetMode="External"/><Relationship Id="rId3" Type="http://schemas.openxmlformats.org/officeDocument/2006/relationships/image" Target="../media/image4.jpeg"/><Relationship Id="rId7" Type="http://schemas.openxmlformats.org/officeDocument/2006/relationships/image" Target="../media/image7.jpeg"/><Relationship Id="rId12"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hyperlink" Target="http://images.google.com/imgres?imgurl=http://www.minihelicopter.net/CH47Chinook/CH-47%2520Chinook.jpg&amp;imgrefurl=http://www.minihelicopter.net/CH47Chinook/index.htm&amp;h=746&amp;w=600&amp;sz=45&amp;hl=en&amp;start=1&amp;um=1&amp;tbnid=B6fGpRxhkZFP8M:&amp;tbnh=141&amp;tbnw=113&amp;prev=/images%3Fq%3Dchinook%2Bhelicopter%26svnum%3D10%26um%3D1%26hl%3Den%26sa%3DN" TargetMode="External"/><Relationship Id="rId11" Type="http://schemas.openxmlformats.org/officeDocument/2006/relationships/image" Target="../media/image10.jpeg"/><Relationship Id="rId5" Type="http://schemas.openxmlformats.org/officeDocument/2006/relationships/image" Target="../media/image6.jpeg"/><Relationship Id="rId15" Type="http://schemas.openxmlformats.org/officeDocument/2006/relationships/image" Target="../media/image13.jpeg"/><Relationship Id="rId10" Type="http://schemas.openxmlformats.org/officeDocument/2006/relationships/image" Target="../media/image9.jpeg"/><Relationship Id="rId4" Type="http://schemas.openxmlformats.org/officeDocument/2006/relationships/image" Target="../media/image5.jpeg"/><Relationship Id="rId9" Type="http://schemas.openxmlformats.org/officeDocument/2006/relationships/image" Target="../media/image8.jpeg"/><Relationship Id="rId1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oleObject" Target="../embeddings/oleObject1.bin"/><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1.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oleObject" Target="../embeddings/oleObject2.bin"/><Relationship Id="rId1" Type="http://schemas.openxmlformats.org/officeDocument/2006/relationships/slideLayout" Target="../slideLayouts/slideLayout21.xml"/><Relationship Id="rId4" Type="http://schemas.openxmlformats.org/officeDocument/2006/relationships/image" Target="../media/image46.jpeg"/></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oleObject" Target="../embeddings/oleObject3.bin"/><Relationship Id="rId1" Type="http://schemas.openxmlformats.org/officeDocument/2006/relationships/slideLayout" Target="../slideLayouts/slideLayout21.xml"/><Relationship Id="rId4" Type="http://schemas.openxmlformats.org/officeDocument/2006/relationships/image" Target="../media/image54.jpeg"/></Relationships>
</file>

<file path=ppt/slides/_rels/slide48.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oleObject" Target="../embeddings/oleObject4.bin"/><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C733-220A-27B9-DD41-C7B15E899605}"/>
              </a:ext>
            </a:extLst>
          </p:cNvPr>
          <p:cNvSpPr>
            <a:spLocks noGrp="1"/>
          </p:cNvSpPr>
          <p:nvPr>
            <p:ph type="ctrTitle"/>
          </p:nvPr>
        </p:nvSpPr>
        <p:spPr>
          <a:xfrm>
            <a:off x="1034883" y="3014133"/>
            <a:ext cx="8825658" cy="2677648"/>
          </a:xfrm>
        </p:spPr>
        <p:txBody>
          <a:bodyPr/>
          <a:lstStyle/>
          <a:p>
            <a:r>
              <a:rPr lang="en-GB" dirty="0"/>
              <a:t>ACDA5022</a:t>
            </a:r>
            <a:br>
              <a:rPr lang="en-GB" dirty="0"/>
            </a:br>
            <a:r>
              <a:rPr lang="en-GB" dirty="0"/>
              <a:t>BEng Group Project 2024</a:t>
            </a:r>
            <a:br>
              <a:rPr lang="en-GB" dirty="0"/>
            </a:br>
            <a:br>
              <a:rPr lang="en-GB" dirty="0"/>
            </a:br>
            <a:r>
              <a:rPr lang="en-GB" dirty="0"/>
              <a:t>Digging a hole….Very Quickly</a:t>
            </a:r>
            <a:br>
              <a:rPr lang="en-GB" dirty="0"/>
            </a:br>
            <a:endParaRPr lang="en-GB" dirty="0"/>
          </a:p>
        </p:txBody>
      </p:sp>
      <p:sp>
        <p:nvSpPr>
          <p:cNvPr id="3" name="Subtitle 2">
            <a:extLst>
              <a:ext uri="{FF2B5EF4-FFF2-40B4-BE49-F238E27FC236}">
                <a16:creationId xmlns:a16="http://schemas.microsoft.com/office/drawing/2014/main" id="{EFD1A22B-F752-4B97-4FC8-EA6B0206B1BD}"/>
              </a:ext>
            </a:extLst>
          </p:cNvPr>
          <p:cNvSpPr>
            <a:spLocks noGrp="1"/>
          </p:cNvSpPr>
          <p:nvPr>
            <p:ph type="subTitle" idx="1"/>
          </p:nvPr>
        </p:nvSpPr>
        <p:spPr>
          <a:xfrm>
            <a:off x="1755319" y="5137598"/>
            <a:ext cx="8825658" cy="861420"/>
          </a:xfrm>
        </p:spPr>
        <p:txBody>
          <a:bodyPr/>
          <a:lstStyle/>
          <a:p>
            <a:r>
              <a:rPr lang="en-GB" dirty="0"/>
              <a:t>Dave Holley</a:t>
            </a:r>
          </a:p>
          <a:p>
            <a:r>
              <a:rPr lang="en-GB" dirty="0"/>
              <a:t>Jenni Steen</a:t>
            </a:r>
          </a:p>
        </p:txBody>
      </p:sp>
    </p:spTree>
    <p:extLst>
      <p:ext uri="{BB962C8B-B14F-4D97-AF65-F5344CB8AC3E}">
        <p14:creationId xmlns:p14="http://schemas.microsoft.com/office/powerpoint/2010/main" val="406797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B193-E68A-4B44-502D-F75EE6ACC49D}"/>
              </a:ext>
            </a:extLst>
          </p:cNvPr>
          <p:cNvSpPr>
            <a:spLocks noGrp="1"/>
          </p:cNvSpPr>
          <p:nvPr>
            <p:ph type="title"/>
          </p:nvPr>
        </p:nvSpPr>
        <p:spPr/>
        <p:txBody>
          <a:bodyPr/>
          <a:lstStyle/>
          <a:p>
            <a:r>
              <a:rPr lang="en-GB" dirty="0"/>
              <a:t>The Brief</a:t>
            </a:r>
          </a:p>
        </p:txBody>
      </p:sp>
      <p:sp>
        <p:nvSpPr>
          <p:cNvPr id="3" name="Content Placeholder 2">
            <a:extLst>
              <a:ext uri="{FF2B5EF4-FFF2-40B4-BE49-F238E27FC236}">
                <a16:creationId xmlns:a16="http://schemas.microsoft.com/office/drawing/2014/main" id="{FFAE794A-F544-5527-A133-6B2BA4295A78}"/>
              </a:ext>
            </a:extLst>
          </p:cNvPr>
          <p:cNvSpPr>
            <a:spLocks noGrp="1"/>
          </p:cNvSpPr>
          <p:nvPr>
            <p:ph idx="1"/>
          </p:nvPr>
        </p:nvSpPr>
        <p:spPr/>
        <p:txBody>
          <a:bodyPr>
            <a:normAutofit fontScale="85000" lnSpcReduction="20000"/>
          </a:bodyPr>
          <a:lstStyle/>
          <a:p>
            <a:r>
              <a:rPr lang="en-GB" dirty="0"/>
              <a:t>Charge, Demolition Rapid Crater Kit Mk2 has been standard equipment for the Royal Engineers for many years.</a:t>
            </a:r>
          </a:p>
          <a:p>
            <a:r>
              <a:rPr lang="en-GB" dirty="0"/>
              <a:t>It has seen service across recent conflicts enabling forces to “dig in” a defensive position rapidly and safely.</a:t>
            </a:r>
          </a:p>
          <a:p>
            <a:r>
              <a:rPr lang="en-GB" dirty="0"/>
              <a:t>The shaped charge was manufactured at ROF Chorley and filled with “Run Off” or waste explosive from the shell filling process. Nominally RDX/TNT 60/40</a:t>
            </a:r>
          </a:p>
          <a:p>
            <a:r>
              <a:rPr lang="en-GB" dirty="0"/>
              <a:t>The customer requires an IM complaint cratering kit and have suggested it is filled with a new RAM mixed explosive “TAW-EX-2022” </a:t>
            </a:r>
          </a:p>
          <a:p>
            <a:r>
              <a:rPr lang="en-GB" dirty="0"/>
              <a:t>The focus is on desert / hot climate operations though worldwide, all climate capability is desirable.</a:t>
            </a:r>
          </a:p>
          <a:p>
            <a:r>
              <a:rPr lang="en-GB" dirty="0"/>
              <a:t>The system should be transportable in the current range of transport aircraft both fixed and rotary wing. </a:t>
            </a:r>
          </a:p>
          <a:p>
            <a:r>
              <a:rPr lang="en-GB" dirty="0"/>
              <a:t>Tracked and wheeled road transport are required.</a:t>
            </a:r>
          </a:p>
          <a:p>
            <a:endParaRPr lang="en-GB" dirty="0"/>
          </a:p>
          <a:p>
            <a:endParaRPr lang="en-GB" dirty="0"/>
          </a:p>
        </p:txBody>
      </p:sp>
    </p:spTree>
    <p:extLst>
      <p:ext uri="{BB962C8B-B14F-4D97-AF65-F5344CB8AC3E}">
        <p14:creationId xmlns:p14="http://schemas.microsoft.com/office/powerpoint/2010/main" val="184358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9C08-3173-1E07-E77E-573B6E60A10C}"/>
              </a:ext>
            </a:extLst>
          </p:cNvPr>
          <p:cNvSpPr>
            <a:spLocks noGrp="1"/>
          </p:cNvSpPr>
          <p:nvPr>
            <p:ph type="title"/>
          </p:nvPr>
        </p:nvSpPr>
        <p:spPr/>
        <p:txBody>
          <a:bodyPr/>
          <a:lstStyle/>
          <a:p>
            <a:r>
              <a:rPr lang="en-GB" dirty="0"/>
              <a:t>Timeline</a:t>
            </a:r>
          </a:p>
        </p:txBody>
      </p:sp>
      <p:sp>
        <p:nvSpPr>
          <p:cNvPr id="3" name="Content Placeholder 2">
            <a:extLst>
              <a:ext uri="{FF2B5EF4-FFF2-40B4-BE49-F238E27FC236}">
                <a16:creationId xmlns:a16="http://schemas.microsoft.com/office/drawing/2014/main" id="{12E5BD24-641B-BC0D-1DA7-6BB29FE94FD5}"/>
              </a:ext>
            </a:extLst>
          </p:cNvPr>
          <p:cNvSpPr>
            <a:spLocks noGrp="1"/>
          </p:cNvSpPr>
          <p:nvPr>
            <p:ph idx="1"/>
          </p:nvPr>
        </p:nvSpPr>
        <p:spPr/>
        <p:txBody>
          <a:bodyPr>
            <a:normAutofit/>
          </a:bodyPr>
          <a:lstStyle/>
          <a:p>
            <a:r>
              <a:rPr lang="en-GB" sz="2400" dirty="0"/>
              <a:t>Today12th February :- Brief</a:t>
            </a:r>
          </a:p>
          <a:p>
            <a:r>
              <a:rPr lang="en-GB" sz="2400" dirty="0"/>
              <a:t>15</a:t>
            </a:r>
            <a:r>
              <a:rPr lang="en-GB" sz="2400" baseline="30000" dirty="0"/>
              <a:t>th</a:t>
            </a:r>
            <a:r>
              <a:rPr lang="en-GB" sz="2400" dirty="0"/>
              <a:t> April :- Design review / progress check.</a:t>
            </a:r>
          </a:p>
          <a:p>
            <a:r>
              <a:rPr lang="en-GB" sz="2400" dirty="0"/>
              <a:t>23</a:t>
            </a:r>
            <a:r>
              <a:rPr lang="en-GB" sz="2400" baseline="30000" dirty="0"/>
              <a:t>rd</a:t>
            </a:r>
            <a:r>
              <a:rPr lang="en-GB" sz="2400" dirty="0"/>
              <a:t> April :-Presentations (OME Lab)</a:t>
            </a:r>
          </a:p>
          <a:p>
            <a:r>
              <a:rPr lang="en-GB" sz="2400" dirty="0"/>
              <a:t>2</a:t>
            </a:r>
            <a:r>
              <a:rPr lang="en-GB" sz="2400" baseline="30000" dirty="0"/>
              <a:t>nd</a:t>
            </a:r>
            <a:r>
              <a:rPr lang="en-GB" sz="2400" dirty="0"/>
              <a:t> May :- Hand in portfolio (9</a:t>
            </a:r>
            <a:r>
              <a:rPr lang="en-GB" sz="2400" baseline="30000" dirty="0"/>
              <a:t>th</a:t>
            </a:r>
            <a:r>
              <a:rPr lang="en-GB" sz="2400" dirty="0"/>
              <a:t> May SCM)</a:t>
            </a:r>
          </a:p>
          <a:p>
            <a:r>
              <a:rPr lang="en-GB" sz="2400" dirty="0"/>
              <a:t>24</a:t>
            </a:r>
            <a:r>
              <a:rPr lang="en-GB" sz="2400" baseline="30000" dirty="0"/>
              <a:t>th</a:t>
            </a:r>
            <a:r>
              <a:rPr lang="en-GB" sz="2400" dirty="0"/>
              <a:t> May :- </a:t>
            </a:r>
            <a:r>
              <a:rPr lang="en-GB" sz="2400"/>
              <a:t>Marks Entry.</a:t>
            </a: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406086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Images / Videos</a:t>
            </a:r>
          </a:p>
        </p:txBody>
      </p:sp>
      <p:pic>
        <p:nvPicPr>
          <p:cNvPr id="1026" name="Picture 2">
            <a:extLst>
              <a:ext uri="{FF2B5EF4-FFF2-40B4-BE49-F238E27FC236}">
                <a16:creationId xmlns:a16="http://schemas.microsoft.com/office/drawing/2014/main" id="{6AB3F316-D7AE-7745-EB97-7F2E44A42F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85527" y="2760276"/>
            <a:ext cx="5240265" cy="34935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D5D2DDB-C4B1-C13D-1C62-51C7EAB8A29D}"/>
              </a:ext>
            </a:extLst>
          </p:cNvPr>
          <p:cNvSpPr txBox="1"/>
          <p:nvPr/>
        </p:nvSpPr>
        <p:spPr>
          <a:xfrm>
            <a:off x="542056" y="4137699"/>
            <a:ext cx="5973046" cy="369332"/>
          </a:xfrm>
          <a:prstGeom prst="rect">
            <a:avLst/>
          </a:prstGeom>
          <a:noFill/>
        </p:spPr>
        <p:txBody>
          <a:bodyPr wrap="square">
            <a:spAutoFit/>
          </a:bodyPr>
          <a:lstStyle/>
          <a:p>
            <a:r>
              <a:rPr lang="en-GB" dirty="0">
                <a:hlinkClick r:id="rId3"/>
              </a:rPr>
              <a:t>Combat Engineers Cratering Charge - YouTube</a:t>
            </a:r>
            <a:endParaRPr lang="en-GB" dirty="0"/>
          </a:p>
        </p:txBody>
      </p:sp>
    </p:spTree>
    <p:extLst>
      <p:ext uri="{BB962C8B-B14F-4D97-AF65-F5344CB8AC3E}">
        <p14:creationId xmlns:p14="http://schemas.microsoft.com/office/powerpoint/2010/main" val="2368417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FEDC-6DAE-1FE3-2E9B-29BF80012C11}"/>
              </a:ext>
            </a:extLst>
          </p:cNvPr>
          <p:cNvSpPr>
            <a:spLocks noGrp="1"/>
          </p:cNvSpPr>
          <p:nvPr>
            <p:ph type="title"/>
          </p:nvPr>
        </p:nvSpPr>
        <p:spPr/>
        <p:txBody>
          <a:bodyPr/>
          <a:lstStyle/>
          <a:p>
            <a:r>
              <a:rPr lang="en-GB" dirty="0"/>
              <a:t>Rapid Cratering Kit</a:t>
            </a:r>
          </a:p>
        </p:txBody>
      </p:sp>
      <p:pic>
        <p:nvPicPr>
          <p:cNvPr id="5" name="Content Placeholder 4" descr="A screenshot of a computer&#10;&#10;Description automatically generated">
            <a:extLst>
              <a:ext uri="{FF2B5EF4-FFF2-40B4-BE49-F238E27FC236}">
                <a16:creationId xmlns:a16="http://schemas.microsoft.com/office/drawing/2014/main" id="{DA8B6429-E6F5-3BAC-6A59-6F59AD97828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8118" t="36261" r="29745" b="14533"/>
          <a:stretch/>
        </p:blipFill>
        <p:spPr>
          <a:xfrm>
            <a:off x="278690" y="2259922"/>
            <a:ext cx="7730836" cy="4598078"/>
          </a:xfrm>
        </p:spPr>
      </p:pic>
      <p:grpSp>
        <p:nvGrpSpPr>
          <p:cNvPr id="14" name="Group 13">
            <a:extLst>
              <a:ext uri="{FF2B5EF4-FFF2-40B4-BE49-F238E27FC236}">
                <a16:creationId xmlns:a16="http://schemas.microsoft.com/office/drawing/2014/main" id="{E7389656-5764-480F-836A-8AEF46D1FFFC}"/>
              </a:ext>
            </a:extLst>
          </p:cNvPr>
          <p:cNvGrpSpPr/>
          <p:nvPr/>
        </p:nvGrpSpPr>
        <p:grpSpPr>
          <a:xfrm>
            <a:off x="9231922" y="2848708"/>
            <a:ext cx="1143002" cy="2419495"/>
            <a:chOff x="9231922" y="2848708"/>
            <a:chExt cx="1143002" cy="2419495"/>
          </a:xfrm>
        </p:grpSpPr>
        <p:sp>
          <p:nvSpPr>
            <p:cNvPr id="6" name="Rectangle 5">
              <a:extLst>
                <a:ext uri="{FF2B5EF4-FFF2-40B4-BE49-F238E27FC236}">
                  <a16:creationId xmlns:a16="http://schemas.microsoft.com/office/drawing/2014/main" id="{3FEA7869-0F80-347A-9787-B3368E851B8E}"/>
                </a:ext>
              </a:extLst>
            </p:cNvPr>
            <p:cNvSpPr/>
            <p:nvPr/>
          </p:nvSpPr>
          <p:spPr>
            <a:xfrm>
              <a:off x="9513277" y="2848708"/>
              <a:ext cx="580292" cy="1934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rapezoid 6">
              <a:extLst>
                <a:ext uri="{FF2B5EF4-FFF2-40B4-BE49-F238E27FC236}">
                  <a16:creationId xmlns:a16="http://schemas.microsoft.com/office/drawing/2014/main" id="{98BB86C2-0166-1A2F-1858-C503668508A9}"/>
                </a:ext>
              </a:extLst>
            </p:cNvPr>
            <p:cNvSpPr/>
            <p:nvPr/>
          </p:nvSpPr>
          <p:spPr>
            <a:xfrm>
              <a:off x="9231924" y="3042138"/>
              <a:ext cx="1143000" cy="1503485"/>
            </a:xfrm>
            <a:prstGeom prst="trapezoid">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8791A1E-C3E4-4E14-6E6E-D03D04A45255}"/>
                </a:ext>
              </a:extLst>
            </p:cNvPr>
            <p:cNvSpPr/>
            <p:nvPr/>
          </p:nvSpPr>
          <p:spPr>
            <a:xfrm>
              <a:off x="9231923" y="4561239"/>
              <a:ext cx="1142999" cy="70696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FFFF00"/>
                  </a:solidFill>
                </a:rPr>
                <a:t>Charge Shaped</a:t>
              </a:r>
            </a:p>
            <a:p>
              <a:pPr algn="ctr"/>
              <a:r>
                <a:rPr lang="en-GB" sz="900" dirty="0">
                  <a:solidFill>
                    <a:srgbClr val="FFFF00"/>
                  </a:solidFill>
                </a:rPr>
                <a:t>11kg</a:t>
              </a:r>
            </a:p>
            <a:p>
              <a:pPr algn="ctr"/>
              <a:r>
                <a:rPr lang="en-GB" sz="900" dirty="0">
                  <a:solidFill>
                    <a:srgbClr val="FFFF00"/>
                  </a:solidFill>
                </a:rPr>
                <a:t>RDX/TNT – 60/40</a:t>
              </a:r>
              <a:endParaRPr lang="en-GB" sz="800" dirty="0">
                <a:solidFill>
                  <a:srgbClr val="FFFF00"/>
                </a:solidFill>
              </a:endParaRPr>
            </a:p>
          </p:txBody>
        </p:sp>
        <p:sp>
          <p:nvSpPr>
            <p:cNvPr id="10" name="Rectangle 9">
              <a:extLst>
                <a:ext uri="{FF2B5EF4-FFF2-40B4-BE49-F238E27FC236}">
                  <a16:creationId xmlns:a16="http://schemas.microsoft.com/office/drawing/2014/main" id="{270237D8-44FD-B9BE-889A-2401BA6C46D2}"/>
                </a:ext>
              </a:extLst>
            </p:cNvPr>
            <p:cNvSpPr/>
            <p:nvPr/>
          </p:nvSpPr>
          <p:spPr>
            <a:xfrm rot="617071">
              <a:off x="9231922" y="3578468"/>
              <a:ext cx="140677" cy="4220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3C0232E-BB3E-C4F9-DE4F-DBD20653F512}"/>
                </a:ext>
              </a:extLst>
            </p:cNvPr>
            <p:cNvSpPr/>
            <p:nvPr/>
          </p:nvSpPr>
          <p:spPr>
            <a:xfrm rot="20950209">
              <a:off x="10232397" y="3578176"/>
              <a:ext cx="140677" cy="4220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23D0C995-79B1-56CE-0E2C-C79167B2B2F6}"/>
              </a:ext>
            </a:extLst>
          </p:cNvPr>
          <p:cNvGrpSpPr/>
          <p:nvPr/>
        </p:nvGrpSpPr>
        <p:grpSpPr>
          <a:xfrm>
            <a:off x="8975998" y="3961462"/>
            <a:ext cx="1639143" cy="2421202"/>
            <a:chOff x="8975998" y="3961462"/>
            <a:chExt cx="1639143" cy="2421202"/>
          </a:xfrm>
        </p:grpSpPr>
        <p:sp>
          <p:nvSpPr>
            <p:cNvPr id="12" name="Rectangle 11">
              <a:extLst>
                <a:ext uri="{FF2B5EF4-FFF2-40B4-BE49-F238E27FC236}">
                  <a16:creationId xmlns:a16="http://schemas.microsoft.com/office/drawing/2014/main" id="{10F1B875-431C-56F2-B9A9-CC7C7B0745F7}"/>
                </a:ext>
              </a:extLst>
            </p:cNvPr>
            <p:cNvSpPr/>
            <p:nvPr/>
          </p:nvSpPr>
          <p:spPr>
            <a:xfrm rot="705881">
              <a:off x="8975998" y="3964780"/>
              <a:ext cx="114300" cy="241788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EC5EE31-ABA8-947A-D608-49E6771DE6FB}"/>
                </a:ext>
              </a:extLst>
            </p:cNvPr>
            <p:cNvSpPr/>
            <p:nvPr/>
          </p:nvSpPr>
          <p:spPr>
            <a:xfrm rot="20957675">
              <a:off x="10500841" y="3961462"/>
              <a:ext cx="114300" cy="241788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36232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85CF-350B-92EC-B3BD-126C2F88E239}"/>
              </a:ext>
            </a:extLst>
          </p:cNvPr>
          <p:cNvSpPr>
            <a:spLocks noGrp="1"/>
          </p:cNvSpPr>
          <p:nvPr>
            <p:ph type="title"/>
          </p:nvPr>
        </p:nvSpPr>
        <p:spPr/>
        <p:txBody>
          <a:bodyPr/>
          <a:lstStyle/>
          <a:p>
            <a:r>
              <a:rPr lang="en-GB" dirty="0"/>
              <a:t>You are required to……..</a:t>
            </a:r>
          </a:p>
        </p:txBody>
      </p:sp>
      <p:sp>
        <p:nvSpPr>
          <p:cNvPr id="3" name="Content Placeholder 2">
            <a:extLst>
              <a:ext uri="{FF2B5EF4-FFF2-40B4-BE49-F238E27FC236}">
                <a16:creationId xmlns:a16="http://schemas.microsoft.com/office/drawing/2014/main" id="{2B8BD838-BA0C-EECC-B2BA-2D28BA702C9A}"/>
              </a:ext>
            </a:extLst>
          </p:cNvPr>
          <p:cNvSpPr>
            <a:spLocks noGrp="1"/>
          </p:cNvSpPr>
          <p:nvPr>
            <p:ph idx="1"/>
          </p:nvPr>
        </p:nvSpPr>
        <p:spPr>
          <a:xfrm>
            <a:off x="952731" y="2647460"/>
            <a:ext cx="10486061" cy="4061069"/>
          </a:xfrm>
        </p:spPr>
        <p:txBody>
          <a:bodyPr>
            <a:normAutofit/>
          </a:bodyPr>
          <a:lstStyle/>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Compare the performance of the new formulation with existing formulations.</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Obtain safety data.</a:t>
            </a:r>
          </a:p>
          <a:p>
            <a:pPr marL="342900" lvl="0" indent="-342900">
              <a:buFont typeface="Symbol" panose="05050102010706020507" pitchFamily="18" charset="2"/>
              <a:buChar char=""/>
            </a:pPr>
            <a:r>
              <a:rPr lang="en-GB" sz="2400" dirty="0">
                <a:latin typeface="Calibri" panose="020F0502020204030204" pitchFamily="34" charset="0"/>
                <a:ea typeface="DengXian" panose="02010600030101010101" pitchFamily="2" charset="-122"/>
              </a:rPr>
              <a:t>Propose a design for the cratering kit</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Recommend a production route. </a:t>
            </a: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Describe the Manufacturing to Disposal Sequence MTDS. Propose packaging. </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Propose a series of trials to prove the device meets the MTDS requirements. </a:t>
            </a:r>
          </a:p>
          <a:p>
            <a:pPr marL="342900" lvl="0" indent="-342900">
              <a:buFont typeface="Symbol" panose="05050102010706020507" pitchFamily="18" charset="2"/>
              <a:buChar char=""/>
            </a:pPr>
            <a:endParaRPr lang="en-GB" sz="2400" dirty="0">
              <a:latin typeface="Calibri" panose="020F0502020204030204" pitchFamily="34" charset="0"/>
            </a:endParaRPr>
          </a:p>
          <a:p>
            <a:pPr marL="0" lvl="0" indent="0">
              <a:buNone/>
            </a:pPr>
            <a:endParaRPr lang="en-GB" sz="2400" dirty="0"/>
          </a:p>
        </p:txBody>
      </p:sp>
    </p:spTree>
    <p:extLst>
      <p:ext uri="{BB962C8B-B14F-4D97-AF65-F5344CB8AC3E}">
        <p14:creationId xmlns:p14="http://schemas.microsoft.com/office/powerpoint/2010/main" val="1379985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467AA-2DDC-C89F-BE92-F9FC00A9DCAA}"/>
              </a:ext>
            </a:extLst>
          </p:cNvPr>
          <p:cNvSpPr>
            <a:spLocks noGrp="1"/>
          </p:cNvSpPr>
          <p:nvPr>
            <p:ph type="title"/>
          </p:nvPr>
        </p:nvSpPr>
        <p:spPr/>
        <p:txBody>
          <a:bodyPr/>
          <a:lstStyle/>
          <a:p>
            <a:r>
              <a:rPr lang="en-GB" dirty="0"/>
              <a:t>Production Timeline</a:t>
            </a:r>
          </a:p>
        </p:txBody>
      </p:sp>
      <p:sp>
        <p:nvSpPr>
          <p:cNvPr id="3" name="Content Placeholder 2">
            <a:extLst>
              <a:ext uri="{FF2B5EF4-FFF2-40B4-BE49-F238E27FC236}">
                <a16:creationId xmlns:a16="http://schemas.microsoft.com/office/drawing/2014/main" id="{31F01105-8203-CEFB-8BBA-8E8834C9A7B3}"/>
              </a:ext>
            </a:extLst>
          </p:cNvPr>
          <p:cNvSpPr>
            <a:spLocks noGrp="1"/>
          </p:cNvSpPr>
          <p:nvPr>
            <p:ph idx="1"/>
          </p:nvPr>
        </p:nvSpPr>
        <p:spPr>
          <a:xfrm>
            <a:off x="820847" y="2392484"/>
            <a:ext cx="9914561" cy="4166577"/>
          </a:xfrm>
        </p:spPr>
        <p:txBody>
          <a:bodyPr>
            <a:normAutofit fontScale="85000" lnSpcReduction="20000"/>
          </a:bodyPr>
          <a:lstStyle/>
          <a:p>
            <a:r>
              <a:rPr lang="en-GB" dirty="0"/>
              <a:t>1957 to 1995</a:t>
            </a:r>
          </a:p>
          <a:p>
            <a:pPr lvl="1"/>
            <a:r>
              <a:rPr lang="en-GB" dirty="0"/>
              <a:t>Filled at ROF Chorley using RDX/TNT 60/40 overspill form the artillery shell filling lines.</a:t>
            </a:r>
          </a:p>
          <a:p>
            <a:pPr lvl="1"/>
            <a:r>
              <a:rPr lang="en-GB" dirty="0"/>
              <a:t>Explosive manufactured at ROF Bridgwater.</a:t>
            </a:r>
          </a:p>
          <a:p>
            <a:r>
              <a:rPr lang="en-GB" dirty="0"/>
              <a:t>1995 to 2005</a:t>
            </a:r>
          </a:p>
          <a:p>
            <a:pPr lvl="1"/>
            <a:r>
              <a:rPr lang="en-GB" dirty="0"/>
              <a:t>Filled at ROF Glascoed using RDX/TNT 60/40 overspill form the artillery shell filling lines.</a:t>
            </a:r>
          </a:p>
          <a:p>
            <a:pPr lvl="1"/>
            <a:r>
              <a:rPr lang="en-GB" dirty="0"/>
              <a:t>Explosive manufactured at ROF Bridgwater.</a:t>
            </a:r>
          </a:p>
          <a:p>
            <a:r>
              <a:rPr lang="en-GB" dirty="0"/>
              <a:t>1997 to 2008</a:t>
            </a:r>
          </a:p>
          <a:p>
            <a:pPr lvl="1"/>
            <a:r>
              <a:rPr lang="en-GB" dirty="0"/>
              <a:t>Filled at </a:t>
            </a:r>
            <a:r>
              <a:rPr lang="en-GB"/>
              <a:t>ROF Glascoed </a:t>
            </a:r>
            <a:r>
              <a:rPr lang="en-GB" dirty="0"/>
              <a:t>using RDX/TNT 60/40 from “virgin” material.</a:t>
            </a:r>
          </a:p>
          <a:p>
            <a:pPr lvl="1"/>
            <a:r>
              <a:rPr lang="en-GB" dirty="0"/>
              <a:t>Explosive manufactured at ROF Bridgwater but held in stock pending closure.</a:t>
            </a:r>
          </a:p>
          <a:p>
            <a:r>
              <a:rPr lang="en-GB" dirty="0"/>
              <a:t>2008 onwards</a:t>
            </a:r>
          </a:p>
          <a:p>
            <a:pPr lvl="1"/>
            <a:r>
              <a:rPr lang="en-GB" dirty="0"/>
              <a:t>Some experimentation with </a:t>
            </a:r>
            <a:r>
              <a:rPr lang="en-GB" dirty="0" err="1"/>
              <a:t>Eurenco</a:t>
            </a:r>
            <a:r>
              <a:rPr lang="en-GB" dirty="0"/>
              <a:t> manufactured explosive.</a:t>
            </a:r>
          </a:p>
          <a:p>
            <a:pPr lvl="1"/>
            <a:r>
              <a:rPr lang="en-GB" dirty="0"/>
              <a:t>Product line rationalised post contamination difficulties. Production at ROF (Now BAE SYSTEMS) ceased.</a:t>
            </a:r>
          </a:p>
          <a:p>
            <a:pPr lvl="1"/>
            <a:r>
              <a:rPr lang="en-GB" dirty="0"/>
              <a:t>Outsourced items of poor quality. Poor performance at extremes of temperature. Some non and some partial functions.</a:t>
            </a:r>
          </a:p>
          <a:p>
            <a:pPr lvl="1"/>
            <a:endParaRPr lang="en-GB" dirty="0"/>
          </a:p>
          <a:p>
            <a:endParaRPr lang="en-GB" dirty="0"/>
          </a:p>
        </p:txBody>
      </p:sp>
      <p:sp>
        <p:nvSpPr>
          <p:cNvPr id="4" name="Arrow: Left 3">
            <a:extLst>
              <a:ext uri="{FF2B5EF4-FFF2-40B4-BE49-F238E27FC236}">
                <a16:creationId xmlns:a16="http://schemas.microsoft.com/office/drawing/2014/main" id="{9D9BA6E9-4F92-5785-7E05-ABC1BCB1C05C}"/>
              </a:ext>
            </a:extLst>
          </p:cNvPr>
          <p:cNvSpPr/>
          <p:nvPr/>
        </p:nvSpPr>
        <p:spPr>
          <a:xfrm rot="19876850">
            <a:off x="10219506" y="4418829"/>
            <a:ext cx="1901237" cy="137207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You are here</a:t>
            </a:r>
          </a:p>
        </p:txBody>
      </p:sp>
    </p:spTree>
    <p:extLst>
      <p:ext uri="{BB962C8B-B14F-4D97-AF65-F5344CB8AC3E}">
        <p14:creationId xmlns:p14="http://schemas.microsoft.com/office/powerpoint/2010/main" val="2014696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p:txBody>
          <a:bodyPr/>
          <a:lstStyle/>
          <a:p>
            <a:r>
              <a:rPr lang="en-GB" dirty="0"/>
              <a:t>You will be assessed by</a:t>
            </a:r>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p:txBody>
          <a:bodyPr/>
          <a:lstStyle/>
          <a:p>
            <a:r>
              <a:rPr lang="en-GB" dirty="0"/>
              <a:t>A 45 minute presentation leading to …………………</a:t>
            </a:r>
          </a:p>
          <a:p>
            <a:endParaRPr lang="en-GB" dirty="0"/>
          </a:p>
          <a:p>
            <a:endParaRPr lang="en-GB" dirty="0"/>
          </a:p>
          <a:p>
            <a:r>
              <a:rPr lang="en-GB" dirty="0"/>
              <a:t>A 5000 word report detailing the design and your role in its creation.</a:t>
            </a:r>
          </a:p>
          <a:p>
            <a:endParaRPr lang="en-GB" dirty="0"/>
          </a:p>
          <a:p>
            <a:endParaRPr lang="en-GB" dirty="0"/>
          </a:p>
        </p:txBody>
      </p:sp>
    </p:spTree>
    <p:extLst>
      <p:ext uri="{BB962C8B-B14F-4D97-AF65-F5344CB8AC3E}">
        <p14:creationId xmlns:p14="http://schemas.microsoft.com/office/powerpoint/2010/main" val="1515611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8ACCFF-B71B-23D7-28C6-08740A2BDA67}"/>
              </a:ext>
            </a:extLst>
          </p:cNvPr>
          <p:cNvSpPr>
            <a:spLocks noGrp="1"/>
          </p:cNvSpPr>
          <p:nvPr>
            <p:ph type="title"/>
          </p:nvPr>
        </p:nvSpPr>
        <p:spPr/>
        <p:txBody>
          <a:bodyPr/>
          <a:lstStyle/>
          <a:p>
            <a:r>
              <a:rPr lang="en-GB" dirty="0"/>
              <a:t>MTDS AND TESTING</a:t>
            </a:r>
          </a:p>
        </p:txBody>
      </p:sp>
      <p:sp>
        <p:nvSpPr>
          <p:cNvPr id="5" name="Content Placeholder 4">
            <a:extLst>
              <a:ext uri="{FF2B5EF4-FFF2-40B4-BE49-F238E27FC236}">
                <a16:creationId xmlns:a16="http://schemas.microsoft.com/office/drawing/2014/main" id="{35A8DB39-E438-F30F-9A0E-CA04EAFDFC8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8396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2">
            <a:extLst>
              <a:ext uri="{FF2B5EF4-FFF2-40B4-BE49-F238E27FC236}">
                <a16:creationId xmlns:a16="http://schemas.microsoft.com/office/drawing/2014/main" id="{F9FD3CA3-1DE3-FB0D-5247-D499F2F183AF}"/>
              </a:ext>
            </a:extLst>
          </p:cNvPr>
          <p:cNvSpPr>
            <a:spLocks noGrp="1" noChangeArrowheads="1"/>
          </p:cNvSpPr>
          <p:nvPr>
            <p:ph type="title"/>
          </p:nvPr>
        </p:nvSpPr>
        <p:spPr>
          <a:xfrm>
            <a:off x="498373" y="175418"/>
            <a:ext cx="10515600" cy="1325563"/>
          </a:xfrm>
        </p:spPr>
        <p:txBody>
          <a:bodyPr>
            <a:normAutofit/>
          </a:bodyPr>
          <a:lstStyle/>
          <a:p>
            <a:r>
              <a:rPr lang="en-GB" altLang="en-US" sz="3600" b="1" dirty="0"/>
              <a:t>Designing for the munition’s life cycle</a:t>
            </a:r>
          </a:p>
        </p:txBody>
      </p:sp>
      <p:sp>
        <p:nvSpPr>
          <p:cNvPr id="531459" name="Rectangle 3">
            <a:extLst>
              <a:ext uri="{FF2B5EF4-FFF2-40B4-BE49-F238E27FC236}">
                <a16:creationId xmlns:a16="http://schemas.microsoft.com/office/drawing/2014/main" id="{13A76296-9C99-307C-200B-2EC016D5A612}"/>
              </a:ext>
            </a:extLst>
          </p:cNvPr>
          <p:cNvSpPr>
            <a:spLocks noGrp="1" noChangeArrowheads="1"/>
          </p:cNvSpPr>
          <p:nvPr>
            <p:ph type="body" idx="1"/>
          </p:nvPr>
        </p:nvSpPr>
        <p:spPr/>
        <p:txBody>
          <a:bodyPr/>
          <a:lstStyle/>
          <a:p>
            <a:r>
              <a:rPr lang="en-GB" altLang="en-US"/>
              <a:t>One of the major design challenges for the Designer is to ensure that the ammunition is safe throughout its entire expected Service Life.</a:t>
            </a:r>
            <a:br>
              <a:rPr lang="en-GB" altLang="en-US"/>
            </a:br>
            <a:endParaRPr lang="en-GB" altLang="en-US"/>
          </a:p>
          <a:p>
            <a:r>
              <a:rPr lang="en-GB" altLang="en-US"/>
              <a:t>To do this it is necessary to understand what adverse environmental conditions the ammunition may experience during its life.</a:t>
            </a:r>
            <a:br>
              <a:rPr lang="en-GB" altLang="en-US"/>
            </a:br>
            <a:endParaRPr lang="en-GB" altLang="en-US"/>
          </a:p>
          <a:p>
            <a:r>
              <a:rPr lang="en-GB" altLang="en-US"/>
              <a:t>Then it is necessary to devise a series of tests to demonstrate the safety of the product within a reasonable timescale – since the product service life must typically be in excess of 10 years.</a:t>
            </a:r>
          </a:p>
          <a:p>
            <a:pPr>
              <a:buFont typeface="Wingdings" panose="05000000000000000000" pitchFamily="2" charset="2"/>
              <a:buNone/>
            </a:pPr>
            <a:endParaRPr lang="en-GB" altLang="en-US"/>
          </a:p>
        </p:txBody>
      </p:sp>
    </p:spTree>
    <p:extLst>
      <p:ext uri="{BB962C8B-B14F-4D97-AF65-F5344CB8AC3E}">
        <p14:creationId xmlns:p14="http://schemas.microsoft.com/office/powerpoint/2010/main" val="4200151354"/>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Rectangle 2">
            <a:extLst>
              <a:ext uri="{FF2B5EF4-FFF2-40B4-BE49-F238E27FC236}">
                <a16:creationId xmlns:a16="http://schemas.microsoft.com/office/drawing/2014/main" id="{844348BF-3170-C62E-5794-3ECD6D35D04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pic>
        <p:nvPicPr>
          <p:cNvPr id="532483" name="Picture 3">
            <a:extLst>
              <a:ext uri="{FF2B5EF4-FFF2-40B4-BE49-F238E27FC236}">
                <a16:creationId xmlns:a16="http://schemas.microsoft.com/office/drawing/2014/main" id="{0CF921F8-26E3-BCCC-DB78-8EB4F27EC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9025" y="4010026"/>
            <a:ext cx="1957388" cy="1325563"/>
          </a:xfrm>
          <a:prstGeom prst="rect">
            <a:avLst/>
          </a:prstGeom>
          <a:noFill/>
          <a:extLst>
            <a:ext uri="{909E8E84-426E-40DD-AFC4-6F175D3DCCD1}">
              <a14:hiddenFill xmlns:a14="http://schemas.microsoft.com/office/drawing/2010/main">
                <a:solidFill>
                  <a:srgbClr val="FFFFFF"/>
                </a:solidFill>
              </a14:hiddenFill>
            </a:ext>
          </a:extLst>
        </p:spPr>
      </p:pic>
      <p:sp>
        <p:nvSpPr>
          <p:cNvPr id="532484" name="Rectangle 4">
            <a:extLst>
              <a:ext uri="{FF2B5EF4-FFF2-40B4-BE49-F238E27FC236}">
                <a16:creationId xmlns:a16="http://schemas.microsoft.com/office/drawing/2014/main" id="{002225FD-2E13-E692-8A05-0D082A607EDB}"/>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5" name="Rectangle 5">
            <a:extLst>
              <a:ext uri="{FF2B5EF4-FFF2-40B4-BE49-F238E27FC236}">
                <a16:creationId xmlns:a16="http://schemas.microsoft.com/office/drawing/2014/main" id="{E38BE6C6-9EA3-BDD3-13ED-814D13994BDD}"/>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6" name="Rectangle 6">
            <a:extLst>
              <a:ext uri="{FF2B5EF4-FFF2-40B4-BE49-F238E27FC236}">
                <a16:creationId xmlns:a16="http://schemas.microsoft.com/office/drawing/2014/main" id="{ED044BD3-F637-C157-DE4F-DCDF427EABE7}"/>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2487" name="Rectangle 7">
            <a:extLst>
              <a:ext uri="{FF2B5EF4-FFF2-40B4-BE49-F238E27FC236}">
                <a16:creationId xmlns:a16="http://schemas.microsoft.com/office/drawing/2014/main" id="{7DB8CF17-598D-7A08-EA0D-AEEA3DBE0CFB}"/>
              </a:ext>
            </a:extLst>
          </p:cNvPr>
          <p:cNvSpPr>
            <a:spLocks noGrp="1" noChangeArrowheads="1"/>
          </p:cNvSpPr>
          <p:nvPr>
            <p:ph type="title"/>
          </p:nvPr>
        </p:nvSpPr>
        <p:spPr>
          <a:xfrm>
            <a:off x="-49211" y="-323851"/>
            <a:ext cx="10515600" cy="1325563"/>
          </a:xfrm>
        </p:spPr>
        <p:txBody>
          <a:bodyPr>
            <a:normAutofit/>
          </a:bodyPr>
          <a:lstStyle/>
          <a:p>
            <a:r>
              <a:rPr lang="en-GB" altLang="en-US" sz="3200" b="1" dirty="0"/>
              <a:t>Designing for the munition’s life cycle</a:t>
            </a:r>
          </a:p>
        </p:txBody>
      </p:sp>
      <p:sp>
        <p:nvSpPr>
          <p:cNvPr id="532488" name="AutoShape 8">
            <a:extLst>
              <a:ext uri="{FF2B5EF4-FFF2-40B4-BE49-F238E27FC236}">
                <a16:creationId xmlns:a16="http://schemas.microsoft.com/office/drawing/2014/main" id="{9360E3A1-B24F-99A0-878F-ED9480DA55AE}"/>
              </a:ext>
            </a:extLst>
          </p:cNvPr>
          <p:cNvSpPr>
            <a:spLocks noChangeArrowheads="1"/>
          </p:cNvSpPr>
          <p:nvPr/>
        </p:nvSpPr>
        <p:spPr bwMode="auto">
          <a:xfrm rot="5400000">
            <a:off x="5705476"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89" name="Text Box 9">
            <a:extLst>
              <a:ext uri="{FF2B5EF4-FFF2-40B4-BE49-F238E27FC236}">
                <a16:creationId xmlns:a16="http://schemas.microsoft.com/office/drawing/2014/main" id="{B1106B73-6C49-443D-CF8C-E73E1B5BA0DB}"/>
              </a:ext>
            </a:extLst>
          </p:cNvPr>
          <p:cNvSpPr txBox="1">
            <a:spLocks noChangeArrowheads="1"/>
          </p:cNvSpPr>
          <p:nvPr/>
        </p:nvSpPr>
        <p:spPr bwMode="auto">
          <a:xfrm>
            <a:off x="5421314"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2490" name="Text Box 10">
            <a:extLst>
              <a:ext uri="{FF2B5EF4-FFF2-40B4-BE49-F238E27FC236}">
                <a16:creationId xmlns:a16="http://schemas.microsoft.com/office/drawing/2014/main" id="{35AAD4C7-13F5-151B-E9F8-89CE98A5D0C6}"/>
              </a:ext>
            </a:extLst>
          </p:cNvPr>
          <p:cNvSpPr txBox="1">
            <a:spLocks noChangeArrowheads="1"/>
          </p:cNvSpPr>
          <p:nvPr/>
        </p:nvSpPr>
        <p:spPr bwMode="auto">
          <a:xfrm>
            <a:off x="5189539"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2491" name="Text Box 11">
            <a:extLst>
              <a:ext uri="{FF2B5EF4-FFF2-40B4-BE49-F238E27FC236}">
                <a16:creationId xmlns:a16="http://schemas.microsoft.com/office/drawing/2014/main" id="{F4F40D18-A891-50FC-29DE-F0F08742D288}"/>
              </a:ext>
            </a:extLst>
          </p:cNvPr>
          <p:cNvSpPr txBox="1">
            <a:spLocks noChangeArrowheads="1"/>
          </p:cNvSpPr>
          <p:nvPr/>
        </p:nvSpPr>
        <p:spPr bwMode="auto">
          <a:xfrm>
            <a:off x="5243513"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2492" name="Text Box 12">
            <a:extLst>
              <a:ext uri="{FF2B5EF4-FFF2-40B4-BE49-F238E27FC236}">
                <a16:creationId xmlns:a16="http://schemas.microsoft.com/office/drawing/2014/main" id="{6CC950CC-CD85-2D75-778A-CC0E508A3B26}"/>
              </a:ext>
            </a:extLst>
          </p:cNvPr>
          <p:cNvSpPr txBox="1">
            <a:spLocks noChangeArrowheads="1"/>
          </p:cNvSpPr>
          <p:nvPr/>
        </p:nvSpPr>
        <p:spPr bwMode="auto">
          <a:xfrm>
            <a:off x="5135564"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Transport to theatre</a:t>
            </a:r>
          </a:p>
        </p:txBody>
      </p:sp>
      <p:sp>
        <p:nvSpPr>
          <p:cNvPr id="532493" name="AutoShape 13">
            <a:extLst>
              <a:ext uri="{FF2B5EF4-FFF2-40B4-BE49-F238E27FC236}">
                <a16:creationId xmlns:a16="http://schemas.microsoft.com/office/drawing/2014/main" id="{B231937E-D7E4-C22A-9CF5-6A94515BB36C}"/>
              </a:ext>
            </a:extLst>
          </p:cNvPr>
          <p:cNvSpPr>
            <a:spLocks noChangeArrowheads="1"/>
          </p:cNvSpPr>
          <p:nvPr/>
        </p:nvSpPr>
        <p:spPr bwMode="auto">
          <a:xfrm rot="5400000">
            <a:off x="5705476"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4" name="AutoShape 14">
            <a:extLst>
              <a:ext uri="{FF2B5EF4-FFF2-40B4-BE49-F238E27FC236}">
                <a16:creationId xmlns:a16="http://schemas.microsoft.com/office/drawing/2014/main" id="{E08EAE11-DFD8-A701-502B-BEA5FE16FABC}"/>
              </a:ext>
            </a:extLst>
          </p:cNvPr>
          <p:cNvSpPr>
            <a:spLocks noChangeArrowheads="1"/>
          </p:cNvSpPr>
          <p:nvPr/>
        </p:nvSpPr>
        <p:spPr bwMode="auto">
          <a:xfrm rot="5400000">
            <a:off x="5705476"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5" name="AutoShape 15">
            <a:extLst>
              <a:ext uri="{FF2B5EF4-FFF2-40B4-BE49-F238E27FC236}">
                <a16:creationId xmlns:a16="http://schemas.microsoft.com/office/drawing/2014/main" id="{4276A7FB-5B2F-B77B-32DD-6044B7C7092A}"/>
              </a:ext>
            </a:extLst>
          </p:cNvPr>
          <p:cNvSpPr>
            <a:spLocks noChangeArrowheads="1"/>
          </p:cNvSpPr>
          <p:nvPr/>
        </p:nvSpPr>
        <p:spPr bwMode="auto">
          <a:xfrm rot="5400000">
            <a:off x="5705476"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6" name="Text Box 16">
            <a:extLst>
              <a:ext uri="{FF2B5EF4-FFF2-40B4-BE49-F238E27FC236}">
                <a16:creationId xmlns:a16="http://schemas.microsoft.com/office/drawing/2014/main" id="{B6CDCC51-A52A-ED6E-F59E-B199EDF8070B}"/>
              </a:ext>
            </a:extLst>
          </p:cNvPr>
          <p:cNvSpPr txBox="1">
            <a:spLocks noChangeArrowheads="1"/>
          </p:cNvSpPr>
          <p:nvPr/>
        </p:nvSpPr>
        <p:spPr bwMode="auto">
          <a:xfrm>
            <a:off x="5208589"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2497" name="AutoShape 17">
            <a:extLst>
              <a:ext uri="{FF2B5EF4-FFF2-40B4-BE49-F238E27FC236}">
                <a16:creationId xmlns:a16="http://schemas.microsoft.com/office/drawing/2014/main" id="{98EC8A7E-6E2F-5C6A-38D0-6F2A31792654}"/>
              </a:ext>
            </a:extLst>
          </p:cNvPr>
          <p:cNvSpPr>
            <a:spLocks noChangeArrowheads="1"/>
          </p:cNvSpPr>
          <p:nvPr/>
        </p:nvSpPr>
        <p:spPr bwMode="auto">
          <a:xfrm rot="5400000">
            <a:off x="5705476"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8" name="Text Box 18">
            <a:extLst>
              <a:ext uri="{FF2B5EF4-FFF2-40B4-BE49-F238E27FC236}">
                <a16:creationId xmlns:a16="http://schemas.microsoft.com/office/drawing/2014/main" id="{9C56305A-8AC9-7E97-3A30-0A2A24522524}"/>
              </a:ext>
            </a:extLst>
          </p:cNvPr>
          <p:cNvSpPr txBox="1">
            <a:spLocks noChangeArrowheads="1"/>
          </p:cNvSpPr>
          <p:nvPr/>
        </p:nvSpPr>
        <p:spPr bwMode="auto">
          <a:xfrm>
            <a:off x="5095876"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2499" name="AutoShape 19">
            <a:extLst>
              <a:ext uri="{FF2B5EF4-FFF2-40B4-BE49-F238E27FC236}">
                <a16:creationId xmlns:a16="http://schemas.microsoft.com/office/drawing/2014/main" id="{4EAF8BA1-4684-C54D-452E-A3317F0BB23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0" name="AutoShape 20">
            <a:extLst>
              <a:ext uri="{FF2B5EF4-FFF2-40B4-BE49-F238E27FC236}">
                <a16:creationId xmlns:a16="http://schemas.microsoft.com/office/drawing/2014/main" id="{AC26C9CC-99DC-BE83-B563-6983BBD7CF95}"/>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1" name="AutoShape 21">
            <a:extLst>
              <a:ext uri="{FF2B5EF4-FFF2-40B4-BE49-F238E27FC236}">
                <a16:creationId xmlns:a16="http://schemas.microsoft.com/office/drawing/2014/main" id="{E0E27BA4-76C1-3160-31C1-70EEC563D317}"/>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2" name="Text Box 22">
            <a:extLst>
              <a:ext uri="{FF2B5EF4-FFF2-40B4-BE49-F238E27FC236}">
                <a16:creationId xmlns:a16="http://schemas.microsoft.com/office/drawing/2014/main" id="{F3843D87-B518-D1CE-22E7-45D8ACAF374E}"/>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2503" name="AutoShape 23">
            <a:extLst>
              <a:ext uri="{FF2B5EF4-FFF2-40B4-BE49-F238E27FC236}">
                <a16:creationId xmlns:a16="http://schemas.microsoft.com/office/drawing/2014/main" id="{CAF96849-FA57-A21A-85A9-4D6E42B25B2E}"/>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4" name="AutoShape 24">
            <a:extLst>
              <a:ext uri="{FF2B5EF4-FFF2-40B4-BE49-F238E27FC236}">
                <a16:creationId xmlns:a16="http://schemas.microsoft.com/office/drawing/2014/main" id="{4A442466-7B17-03D2-707D-C154016DC67D}"/>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5" name="AutoShape 25">
            <a:extLst>
              <a:ext uri="{FF2B5EF4-FFF2-40B4-BE49-F238E27FC236}">
                <a16:creationId xmlns:a16="http://schemas.microsoft.com/office/drawing/2014/main" id="{9A6CA990-12B1-313D-8A30-319820B8E315}"/>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6" name="Text Box 26">
            <a:extLst>
              <a:ext uri="{FF2B5EF4-FFF2-40B4-BE49-F238E27FC236}">
                <a16:creationId xmlns:a16="http://schemas.microsoft.com/office/drawing/2014/main" id="{CB0FCE7F-BA8D-F7CB-15CF-C760C157E158}"/>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2508" name="Picture 28"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58C48EF-AD8A-F4A1-BA3F-9E9F4A2EB1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7014" y="5948364"/>
            <a:ext cx="1233487" cy="909637"/>
          </a:xfrm>
          <a:prstGeom prst="rect">
            <a:avLst/>
          </a:prstGeom>
          <a:noFill/>
          <a:extLst>
            <a:ext uri="{909E8E84-426E-40DD-AFC4-6F175D3DCCD1}">
              <a14:hiddenFill xmlns:a14="http://schemas.microsoft.com/office/drawing/2010/main">
                <a:solidFill>
                  <a:srgbClr val="FFFFFF"/>
                </a:solidFill>
              </a14:hiddenFill>
            </a:ext>
          </a:extLst>
        </p:spPr>
      </p:pic>
      <p:sp>
        <p:nvSpPr>
          <p:cNvPr id="532509" name="AutoShape 29">
            <a:extLst>
              <a:ext uri="{FF2B5EF4-FFF2-40B4-BE49-F238E27FC236}">
                <a16:creationId xmlns:a16="http://schemas.microsoft.com/office/drawing/2014/main" id="{728EA0EA-9FC5-B73B-BFDF-E19F7D711E15}"/>
              </a:ext>
            </a:extLst>
          </p:cNvPr>
          <p:cNvSpPr>
            <a:spLocks noChangeArrowheads="1"/>
          </p:cNvSpPr>
          <p:nvPr/>
        </p:nvSpPr>
        <p:spPr bwMode="auto">
          <a:xfrm rot="5400000">
            <a:off x="5695951"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pic>
        <p:nvPicPr>
          <p:cNvPr id="532510" name="Picture 30">
            <a:extLst>
              <a:ext uri="{FF2B5EF4-FFF2-40B4-BE49-F238E27FC236}">
                <a16:creationId xmlns:a16="http://schemas.microsoft.com/office/drawing/2014/main" id="{E245CB9A-1561-6055-41C9-4B5C0461FE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3908426"/>
            <a:ext cx="1911350" cy="1433513"/>
          </a:xfrm>
          <a:prstGeom prst="rect">
            <a:avLst/>
          </a:prstGeom>
          <a:noFill/>
          <a:extLst>
            <a:ext uri="{909E8E84-426E-40DD-AFC4-6F175D3DCCD1}">
              <a14:hiddenFill xmlns:a14="http://schemas.microsoft.com/office/drawing/2010/main">
                <a:solidFill>
                  <a:srgbClr val="FFFFFF"/>
                </a:solidFill>
              </a14:hiddenFill>
            </a:ext>
          </a:extLst>
        </p:spPr>
      </p:pic>
      <p:pic>
        <p:nvPicPr>
          <p:cNvPr id="532511" name="Picture 31">
            <a:hlinkClick r:id="rId6"/>
            <a:extLst>
              <a:ext uri="{FF2B5EF4-FFF2-40B4-BE49-F238E27FC236}">
                <a16:creationId xmlns:a16="http://schemas.microsoft.com/office/drawing/2014/main" id="{E5171739-6C63-DB73-1CD2-1E173519AA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19489" y="485775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2" name="Picture 32">
            <a:hlinkClick r:id="rId8"/>
            <a:extLst>
              <a:ext uri="{FF2B5EF4-FFF2-40B4-BE49-F238E27FC236}">
                <a16:creationId xmlns:a16="http://schemas.microsoft.com/office/drawing/2014/main" id="{9BEED146-1D07-2071-7869-E2C087BBDF7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55038" y="3370264"/>
            <a:ext cx="1230312" cy="922337"/>
          </a:xfrm>
          <a:prstGeom prst="rect">
            <a:avLst/>
          </a:prstGeom>
          <a:noFill/>
          <a:extLst>
            <a:ext uri="{909E8E84-426E-40DD-AFC4-6F175D3DCCD1}">
              <a14:hiddenFill xmlns:a14="http://schemas.microsoft.com/office/drawing/2010/main">
                <a:solidFill>
                  <a:srgbClr val="FFFFFF"/>
                </a:solidFill>
              </a14:hiddenFill>
            </a:ext>
          </a:extLst>
        </p:spPr>
      </p:pic>
      <p:pic>
        <p:nvPicPr>
          <p:cNvPr id="532513" name="Picture 33">
            <a:extLst>
              <a:ext uri="{FF2B5EF4-FFF2-40B4-BE49-F238E27FC236}">
                <a16:creationId xmlns:a16="http://schemas.microsoft.com/office/drawing/2014/main" id="{2412DF95-D886-240E-E4A0-15DCB500185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46988" y="3051175"/>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4" name="Picture 34">
            <a:hlinkClick r:id="rId8"/>
            <a:extLst>
              <a:ext uri="{FF2B5EF4-FFF2-40B4-BE49-F238E27FC236}">
                <a16:creationId xmlns:a16="http://schemas.microsoft.com/office/drawing/2014/main" id="{45F7A07C-AB5C-56D3-5BEF-3FC15BB428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95513" y="3286125"/>
            <a:ext cx="1230312" cy="922338"/>
          </a:xfrm>
          <a:prstGeom prst="rect">
            <a:avLst/>
          </a:prstGeom>
          <a:noFill/>
          <a:extLst>
            <a:ext uri="{909E8E84-426E-40DD-AFC4-6F175D3DCCD1}">
              <a14:hiddenFill xmlns:a14="http://schemas.microsoft.com/office/drawing/2010/main">
                <a:solidFill>
                  <a:srgbClr val="FFFFFF"/>
                </a:solidFill>
              </a14:hiddenFill>
            </a:ext>
          </a:extLst>
        </p:spPr>
      </p:pic>
      <p:pic>
        <p:nvPicPr>
          <p:cNvPr id="532515" name="Picture 35">
            <a:extLst>
              <a:ext uri="{FF2B5EF4-FFF2-40B4-BE49-F238E27FC236}">
                <a16:creationId xmlns:a16="http://schemas.microsoft.com/office/drawing/2014/main" id="{04A1318B-693A-D136-9A29-FFA5B8EF5C2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03563" y="3043238"/>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6" name="Picture 36">
            <a:hlinkClick r:id="rId6"/>
            <a:extLst>
              <a:ext uri="{FF2B5EF4-FFF2-40B4-BE49-F238E27FC236}">
                <a16:creationId xmlns:a16="http://schemas.microsoft.com/office/drawing/2014/main" id="{6806F673-C443-EF21-D275-177D34C57C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8251" y="485140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7" name="Picture 37">
            <a:extLst>
              <a:ext uri="{FF2B5EF4-FFF2-40B4-BE49-F238E27FC236}">
                <a16:creationId xmlns:a16="http://schemas.microsoft.com/office/drawing/2014/main" id="{569D2073-6103-4092-2B37-F468732CA0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55776" y="1341438"/>
            <a:ext cx="2214563" cy="1250950"/>
          </a:xfrm>
          <a:prstGeom prst="rect">
            <a:avLst/>
          </a:prstGeom>
          <a:noFill/>
          <a:extLst>
            <a:ext uri="{909E8E84-426E-40DD-AFC4-6F175D3DCCD1}">
              <a14:hiddenFill xmlns:a14="http://schemas.microsoft.com/office/drawing/2010/main">
                <a:solidFill>
                  <a:srgbClr val="FFFFFF"/>
                </a:solidFill>
              </a14:hiddenFill>
            </a:ext>
          </a:extLst>
        </p:spPr>
      </p:pic>
      <p:pic>
        <p:nvPicPr>
          <p:cNvPr id="532518" name="Picture 38" descr="DROPS">
            <a:extLst>
              <a:ext uri="{FF2B5EF4-FFF2-40B4-BE49-F238E27FC236}">
                <a16:creationId xmlns:a16="http://schemas.microsoft.com/office/drawing/2014/main" id="{58BC8A0C-8144-DC55-B7E8-3139F2A89DA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2271713" y="5500689"/>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19" name="Picture 39" descr="DROPS">
            <a:extLst>
              <a:ext uri="{FF2B5EF4-FFF2-40B4-BE49-F238E27FC236}">
                <a16:creationId xmlns:a16="http://schemas.microsoft.com/office/drawing/2014/main" id="{7BE10CD9-DAD8-C324-8F82-B5BD027F4DA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8170863" y="5556251"/>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20" name="Picture 40">
            <a:hlinkClick r:id="rId13"/>
            <a:extLst>
              <a:ext uri="{FF2B5EF4-FFF2-40B4-BE49-F238E27FC236}">
                <a16:creationId xmlns:a16="http://schemas.microsoft.com/office/drawing/2014/main" id="{B20A43BE-20D6-ACF2-49B4-77C3835D646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600450" y="5734050"/>
            <a:ext cx="1144588" cy="750888"/>
          </a:xfrm>
          <a:prstGeom prst="rect">
            <a:avLst/>
          </a:prstGeom>
          <a:noFill/>
          <a:extLst>
            <a:ext uri="{909E8E84-426E-40DD-AFC4-6F175D3DCCD1}">
              <a14:hiddenFill xmlns:a14="http://schemas.microsoft.com/office/drawing/2010/main">
                <a:solidFill>
                  <a:srgbClr val="FFFFFF"/>
                </a:solidFill>
              </a14:hiddenFill>
            </a:ext>
          </a:extLst>
        </p:spPr>
      </p:pic>
      <p:pic>
        <p:nvPicPr>
          <p:cNvPr id="532521" name="Picture 41">
            <a:hlinkClick r:id="rId13"/>
            <a:extLst>
              <a:ext uri="{FF2B5EF4-FFF2-40B4-BE49-F238E27FC236}">
                <a16:creationId xmlns:a16="http://schemas.microsoft.com/office/drawing/2014/main" id="{19F22341-9D30-9604-321A-930F0DBF9B6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34214" y="5741989"/>
            <a:ext cx="1144587" cy="750887"/>
          </a:xfrm>
          <a:prstGeom prst="rect">
            <a:avLst/>
          </a:prstGeom>
          <a:noFill/>
          <a:extLst>
            <a:ext uri="{909E8E84-426E-40DD-AFC4-6F175D3DCCD1}">
              <a14:hiddenFill xmlns:a14="http://schemas.microsoft.com/office/drawing/2010/main">
                <a:solidFill>
                  <a:srgbClr val="FFFFFF"/>
                </a:solidFill>
              </a14:hiddenFill>
            </a:ext>
          </a:extLst>
        </p:spPr>
      </p:pic>
      <p:pic>
        <p:nvPicPr>
          <p:cNvPr id="532522" name="Picture 42">
            <a:extLst>
              <a:ext uri="{FF2B5EF4-FFF2-40B4-BE49-F238E27FC236}">
                <a16:creationId xmlns:a16="http://schemas.microsoft.com/office/drawing/2014/main" id="{CCEA744A-5DCD-A984-46AD-98838988ECC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713664" y="742951"/>
            <a:ext cx="2719387" cy="1681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7662598"/>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3506" name="Rectangle 2">
            <a:extLst>
              <a:ext uri="{FF2B5EF4-FFF2-40B4-BE49-F238E27FC236}">
                <a16:creationId xmlns:a16="http://schemas.microsoft.com/office/drawing/2014/main" id="{C03CFB19-8F47-EE29-E2A7-51E0486C0A5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7" name="Rectangle 3">
            <a:extLst>
              <a:ext uri="{FF2B5EF4-FFF2-40B4-BE49-F238E27FC236}">
                <a16:creationId xmlns:a16="http://schemas.microsoft.com/office/drawing/2014/main" id="{1C900661-4326-8BCD-9F8D-492F4A5F6F5F}"/>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8" name="Rectangle 4">
            <a:extLst>
              <a:ext uri="{FF2B5EF4-FFF2-40B4-BE49-F238E27FC236}">
                <a16:creationId xmlns:a16="http://schemas.microsoft.com/office/drawing/2014/main" id="{44F58ABA-FCA5-C664-EB0A-E87F995667B2}"/>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9" name="Rectangle 5">
            <a:extLst>
              <a:ext uri="{FF2B5EF4-FFF2-40B4-BE49-F238E27FC236}">
                <a16:creationId xmlns:a16="http://schemas.microsoft.com/office/drawing/2014/main" id="{C83F956C-7EB9-FDC1-2FE1-509B5901B515}"/>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3510" name="Rectangle 6">
            <a:extLst>
              <a:ext uri="{FF2B5EF4-FFF2-40B4-BE49-F238E27FC236}">
                <a16:creationId xmlns:a16="http://schemas.microsoft.com/office/drawing/2014/main" id="{A881E82E-2CE1-05D5-B8C8-7F425F8BF776}"/>
              </a:ext>
            </a:extLst>
          </p:cNvPr>
          <p:cNvSpPr>
            <a:spLocks noGrp="1" noChangeArrowheads="1"/>
          </p:cNvSpPr>
          <p:nvPr>
            <p:ph type="title"/>
          </p:nvPr>
        </p:nvSpPr>
        <p:spPr>
          <a:xfrm>
            <a:off x="152400" y="-313500"/>
            <a:ext cx="10515600" cy="1325563"/>
          </a:xfrm>
        </p:spPr>
        <p:txBody>
          <a:bodyPr>
            <a:normAutofit/>
          </a:bodyPr>
          <a:lstStyle/>
          <a:p>
            <a:r>
              <a:rPr lang="en-GB" altLang="en-US" sz="3200" b="1" dirty="0"/>
              <a:t>Designing for the munition's life cycle</a:t>
            </a:r>
          </a:p>
        </p:txBody>
      </p:sp>
      <p:sp>
        <p:nvSpPr>
          <p:cNvPr id="533511" name="AutoShape 7">
            <a:extLst>
              <a:ext uri="{FF2B5EF4-FFF2-40B4-BE49-F238E27FC236}">
                <a16:creationId xmlns:a16="http://schemas.microsoft.com/office/drawing/2014/main" id="{A1C8500C-A020-F9F9-E859-19766AE8E2EF}"/>
              </a:ext>
            </a:extLst>
          </p:cNvPr>
          <p:cNvSpPr>
            <a:spLocks noChangeArrowheads="1"/>
          </p:cNvSpPr>
          <p:nvPr/>
        </p:nvSpPr>
        <p:spPr bwMode="auto">
          <a:xfrm rot="5400000">
            <a:off x="5721351"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2" name="Text Box 8">
            <a:extLst>
              <a:ext uri="{FF2B5EF4-FFF2-40B4-BE49-F238E27FC236}">
                <a16:creationId xmlns:a16="http://schemas.microsoft.com/office/drawing/2014/main" id="{E7FB1675-C638-F2A9-FAC3-BB054F40B620}"/>
              </a:ext>
            </a:extLst>
          </p:cNvPr>
          <p:cNvSpPr txBox="1">
            <a:spLocks noChangeArrowheads="1"/>
          </p:cNvSpPr>
          <p:nvPr/>
        </p:nvSpPr>
        <p:spPr bwMode="auto">
          <a:xfrm>
            <a:off x="5437189"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3513" name="Text Box 9">
            <a:extLst>
              <a:ext uri="{FF2B5EF4-FFF2-40B4-BE49-F238E27FC236}">
                <a16:creationId xmlns:a16="http://schemas.microsoft.com/office/drawing/2014/main" id="{99BFB65F-CC72-3862-7070-C6947BD2752E}"/>
              </a:ext>
            </a:extLst>
          </p:cNvPr>
          <p:cNvSpPr txBox="1">
            <a:spLocks noChangeArrowheads="1"/>
          </p:cNvSpPr>
          <p:nvPr/>
        </p:nvSpPr>
        <p:spPr bwMode="auto">
          <a:xfrm>
            <a:off x="5205414"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3514" name="Text Box 10">
            <a:extLst>
              <a:ext uri="{FF2B5EF4-FFF2-40B4-BE49-F238E27FC236}">
                <a16:creationId xmlns:a16="http://schemas.microsoft.com/office/drawing/2014/main" id="{91D40F55-037D-D6A8-E6A7-6710C7483016}"/>
              </a:ext>
            </a:extLst>
          </p:cNvPr>
          <p:cNvSpPr txBox="1">
            <a:spLocks noChangeArrowheads="1"/>
          </p:cNvSpPr>
          <p:nvPr/>
        </p:nvSpPr>
        <p:spPr bwMode="auto">
          <a:xfrm>
            <a:off x="5259388"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3515" name="Text Box 11">
            <a:extLst>
              <a:ext uri="{FF2B5EF4-FFF2-40B4-BE49-F238E27FC236}">
                <a16:creationId xmlns:a16="http://schemas.microsoft.com/office/drawing/2014/main" id="{BD90B79D-4BBF-50A4-917B-3D107FB8A9B5}"/>
              </a:ext>
            </a:extLst>
          </p:cNvPr>
          <p:cNvSpPr txBox="1">
            <a:spLocks noChangeArrowheads="1"/>
          </p:cNvSpPr>
          <p:nvPr/>
        </p:nvSpPr>
        <p:spPr bwMode="auto">
          <a:xfrm>
            <a:off x="5151439"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theatre</a:t>
            </a:r>
          </a:p>
        </p:txBody>
      </p:sp>
      <p:sp>
        <p:nvSpPr>
          <p:cNvPr id="533516" name="AutoShape 12">
            <a:extLst>
              <a:ext uri="{FF2B5EF4-FFF2-40B4-BE49-F238E27FC236}">
                <a16:creationId xmlns:a16="http://schemas.microsoft.com/office/drawing/2014/main" id="{8100C040-A9BC-003B-57D2-0F0F54067104}"/>
              </a:ext>
            </a:extLst>
          </p:cNvPr>
          <p:cNvSpPr>
            <a:spLocks noChangeArrowheads="1"/>
          </p:cNvSpPr>
          <p:nvPr/>
        </p:nvSpPr>
        <p:spPr bwMode="auto">
          <a:xfrm rot="5400000">
            <a:off x="5721351"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7" name="AutoShape 13">
            <a:extLst>
              <a:ext uri="{FF2B5EF4-FFF2-40B4-BE49-F238E27FC236}">
                <a16:creationId xmlns:a16="http://schemas.microsoft.com/office/drawing/2014/main" id="{F7BFEF6B-C941-4B43-71C2-6144256B1E08}"/>
              </a:ext>
            </a:extLst>
          </p:cNvPr>
          <p:cNvSpPr>
            <a:spLocks noChangeArrowheads="1"/>
          </p:cNvSpPr>
          <p:nvPr/>
        </p:nvSpPr>
        <p:spPr bwMode="auto">
          <a:xfrm rot="5400000">
            <a:off x="5721351"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8" name="AutoShape 14">
            <a:extLst>
              <a:ext uri="{FF2B5EF4-FFF2-40B4-BE49-F238E27FC236}">
                <a16:creationId xmlns:a16="http://schemas.microsoft.com/office/drawing/2014/main" id="{75DC464E-A274-CBAB-4786-F1FE1BCD945E}"/>
              </a:ext>
            </a:extLst>
          </p:cNvPr>
          <p:cNvSpPr>
            <a:spLocks noChangeArrowheads="1"/>
          </p:cNvSpPr>
          <p:nvPr/>
        </p:nvSpPr>
        <p:spPr bwMode="auto">
          <a:xfrm rot="5400000">
            <a:off x="5721351"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9" name="Text Box 15">
            <a:extLst>
              <a:ext uri="{FF2B5EF4-FFF2-40B4-BE49-F238E27FC236}">
                <a16:creationId xmlns:a16="http://schemas.microsoft.com/office/drawing/2014/main" id="{FEF30935-00A7-F661-8C20-CBB5497C44FD}"/>
              </a:ext>
            </a:extLst>
          </p:cNvPr>
          <p:cNvSpPr txBox="1">
            <a:spLocks noChangeArrowheads="1"/>
          </p:cNvSpPr>
          <p:nvPr/>
        </p:nvSpPr>
        <p:spPr bwMode="auto">
          <a:xfrm>
            <a:off x="5224464"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3520" name="AutoShape 16">
            <a:extLst>
              <a:ext uri="{FF2B5EF4-FFF2-40B4-BE49-F238E27FC236}">
                <a16:creationId xmlns:a16="http://schemas.microsoft.com/office/drawing/2014/main" id="{C93FAC97-4A61-C028-853A-44F9B254729D}"/>
              </a:ext>
            </a:extLst>
          </p:cNvPr>
          <p:cNvSpPr>
            <a:spLocks noChangeArrowheads="1"/>
          </p:cNvSpPr>
          <p:nvPr/>
        </p:nvSpPr>
        <p:spPr bwMode="auto">
          <a:xfrm rot="5400000">
            <a:off x="5721351"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1" name="Text Box 17">
            <a:extLst>
              <a:ext uri="{FF2B5EF4-FFF2-40B4-BE49-F238E27FC236}">
                <a16:creationId xmlns:a16="http://schemas.microsoft.com/office/drawing/2014/main" id="{B95CF649-B5BA-1CAF-31F2-4996B1679983}"/>
              </a:ext>
            </a:extLst>
          </p:cNvPr>
          <p:cNvSpPr txBox="1">
            <a:spLocks noChangeArrowheads="1"/>
          </p:cNvSpPr>
          <p:nvPr/>
        </p:nvSpPr>
        <p:spPr bwMode="auto">
          <a:xfrm>
            <a:off x="5111751"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3522" name="AutoShape 18">
            <a:extLst>
              <a:ext uri="{FF2B5EF4-FFF2-40B4-BE49-F238E27FC236}">
                <a16:creationId xmlns:a16="http://schemas.microsoft.com/office/drawing/2014/main" id="{A1C56821-47CB-4357-2D9C-B17F3764350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3" name="AutoShape 19">
            <a:extLst>
              <a:ext uri="{FF2B5EF4-FFF2-40B4-BE49-F238E27FC236}">
                <a16:creationId xmlns:a16="http://schemas.microsoft.com/office/drawing/2014/main" id="{EE8E9F38-E5F3-A07B-A51B-09B2CAA215FB}"/>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4" name="AutoShape 20">
            <a:extLst>
              <a:ext uri="{FF2B5EF4-FFF2-40B4-BE49-F238E27FC236}">
                <a16:creationId xmlns:a16="http://schemas.microsoft.com/office/drawing/2014/main" id="{912E7EFA-BD17-7F2D-A25A-564C82DC5D04}"/>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5" name="Text Box 21">
            <a:extLst>
              <a:ext uri="{FF2B5EF4-FFF2-40B4-BE49-F238E27FC236}">
                <a16:creationId xmlns:a16="http://schemas.microsoft.com/office/drawing/2014/main" id="{6373066C-1926-791A-1F7F-0E0A07E2F087}"/>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3526" name="AutoShape 22">
            <a:extLst>
              <a:ext uri="{FF2B5EF4-FFF2-40B4-BE49-F238E27FC236}">
                <a16:creationId xmlns:a16="http://schemas.microsoft.com/office/drawing/2014/main" id="{C21F1610-8013-1714-9669-3164AF11FBE0}"/>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7" name="AutoShape 23">
            <a:extLst>
              <a:ext uri="{FF2B5EF4-FFF2-40B4-BE49-F238E27FC236}">
                <a16:creationId xmlns:a16="http://schemas.microsoft.com/office/drawing/2014/main" id="{9B84BEB8-C3B5-C120-C49C-DD37558FD51E}"/>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8" name="AutoShape 24">
            <a:extLst>
              <a:ext uri="{FF2B5EF4-FFF2-40B4-BE49-F238E27FC236}">
                <a16:creationId xmlns:a16="http://schemas.microsoft.com/office/drawing/2014/main" id="{BCE0C98C-8987-428A-BFE5-C3726095340D}"/>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9" name="Text Box 25">
            <a:extLst>
              <a:ext uri="{FF2B5EF4-FFF2-40B4-BE49-F238E27FC236}">
                <a16:creationId xmlns:a16="http://schemas.microsoft.com/office/drawing/2014/main" id="{2BD81534-2335-FA95-DC5D-4FC8ED8EFDF0}"/>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3530" name="Picture 26"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D3167ED-FF57-E04F-9DAE-B2B281EBE7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251"/>
          <a:stretch>
            <a:fillRect/>
          </a:stretch>
        </p:blipFill>
        <p:spPr bwMode="auto">
          <a:xfrm>
            <a:off x="4813300" y="5594350"/>
            <a:ext cx="2262188" cy="1263650"/>
          </a:xfrm>
          <a:prstGeom prst="rect">
            <a:avLst/>
          </a:prstGeom>
          <a:noFill/>
          <a:extLst>
            <a:ext uri="{909E8E84-426E-40DD-AFC4-6F175D3DCCD1}">
              <a14:hiddenFill xmlns:a14="http://schemas.microsoft.com/office/drawing/2010/main">
                <a:solidFill>
                  <a:srgbClr val="FFFFFF"/>
                </a:solidFill>
              </a14:hiddenFill>
            </a:ext>
          </a:extLst>
        </p:spPr>
      </p:pic>
      <p:sp>
        <p:nvSpPr>
          <p:cNvPr id="533531" name="AutoShape 27">
            <a:extLst>
              <a:ext uri="{FF2B5EF4-FFF2-40B4-BE49-F238E27FC236}">
                <a16:creationId xmlns:a16="http://schemas.microsoft.com/office/drawing/2014/main" id="{F9AB3BBA-415B-7C4B-801A-7C1FB38592B2}"/>
              </a:ext>
            </a:extLst>
          </p:cNvPr>
          <p:cNvSpPr>
            <a:spLocks noChangeArrowheads="1"/>
          </p:cNvSpPr>
          <p:nvPr/>
        </p:nvSpPr>
        <p:spPr bwMode="auto">
          <a:xfrm rot="5400000">
            <a:off x="5711826"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32" name="Text Box 28">
            <a:extLst>
              <a:ext uri="{FF2B5EF4-FFF2-40B4-BE49-F238E27FC236}">
                <a16:creationId xmlns:a16="http://schemas.microsoft.com/office/drawing/2014/main" id="{EDBBC000-DC4A-A5AA-672F-5060FA4B2151}"/>
              </a:ext>
            </a:extLst>
          </p:cNvPr>
          <p:cNvSpPr txBox="1">
            <a:spLocks noChangeArrowheads="1"/>
          </p:cNvSpPr>
          <p:nvPr/>
        </p:nvSpPr>
        <p:spPr bwMode="auto">
          <a:xfrm>
            <a:off x="1744664" y="150018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3" name="Text Box 29">
            <a:extLst>
              <a:ext uri="{FF2B5EF4-FFF2-40B4-BE49-F238E27FC236}">
                <a16:creationId xmlns:a16="http://schemas.microsoft.com/office/drawing/2014/main" id="{FAEEAF57-EE98-0E9A-FDDD-6345CE10FADE}"/>
              </a:ext>
            </a:extLst>
          </p:cNvPr>
          <p:cNvSpPr txBox="1">
            <a:spLocks noChangeArrowheads="1"/>
          </p:cNvSpPr>
          <p:nvPr/>
        </p:nvSpPr>
        <p:spPr bwMode="auto">
          <a:xfrm>
            <a:off x="1744663" y="2392363"/>
            <a:ext cx="154146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4" name="Text Box 30">
            <a:extLst>
              <a:ext uri="{FF2B5EF4-FFF2-40B4-BE49-F238E27FC236}">
                <a16:creationId xmlns:a16="http://schemas.microsoft.com/office/drawing/2014/main" id="{11AF2226-18A8-498B-D0A2-3058E0450F3C}"/>
              </a:ext>
            </a:extLst>
          </p:cNvPr>
          <p:cNvSpPr txBox="1">
            <a:spLocks noChangeArrowheads="1"/>
          </p:cNvSpPr>
          <p:nvPr/>
        </p:nvSpPr>
        <p:spPr bwMode="auto">
          <a:xfrm>
            <a:off x="1744663" y="32083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5" name="Text Box 31">
            <a:extLst>
              <a:ext uri="{FF2B5EF4-FFF2-40B4-BE49-F238E27FC236}">
                <a16:creationId xmlns:a16="http://schemas.microsoft.com/office/drawing/2014/main" id="{1B124573-548D-F5AA-10F4-61209B97D098}"/>
              </a:ext>
            </a:extLst>
          </p:cNvPr>
          <p:cNvSpPr txBox="1">
            <a:spLocks noChangeArrowheads="1"/>
          </p:cNvSpPr>
          <p:nvPr/>
        </p:nvSpPr>
        <p:spPr bwMode="auto">
          <a:xfrm>
            <a:off x="1744664" y="4178301"/>
            <a:ext cx="2357437"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Hot temperatures / humidity</a:t>
            </a:r>
          </a:p>
          <a:p>
            <a:r>
              <a:rPr lang="en-GB" altLang="en-US" sz="1400">
                <a:solidFill>
                  <a:schemeClr val="bg1"/>
                </a:solidFill>
              </a:rPr>
              <a:t>Accelerated Ageing</a:t>
            </a:r>
          </a:p>
        </p:txBody>
      </p:sp>
      <p:sp>
        <p:nvSpPr>
          <p:cNvPr id="533536" name="Text Box 32">
            <a:extLst>
              <a:ext uri="{FF2B5EF4-FFF2-40B4-BE49-F238E27FC236}">
                <a16:creationId xmlns:a16="http://schemas.microsoft.com/office/drawing/2014/main" id="{E24E3E37-CBA3-398B-8EEF-AAC7F19CBD32}"/>
              </a:ext>
            </a:extLst>
          </p:cNvPr>
          <p:cNvSpPr txBox="1">
            <a:spLocks noChangeArrowheads="1"/>
          </p:cNvSpPr>
          <p:nvPr/>
        </p:nvSpPr>
        <p:spPr bwMode="auto">
          <a:xfrm>
            <a:off x="1744663" y="50244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7" name="Text Box 33">
            <a:extLst>
              <a:ext uri="{FF2B5EF4-FFF2-40B4-BE49-F238E27FC236}">
                <a16:creationId xmlns:a16="http://schemas.microsoft.com/office/drawing/2014/main" id="{9C773C55-10C5-36CA-8E6A-74A4E3E69228}"/>
              </a:ext>
            </a:extLst>
          </p:cNvPr>
          <p:cNvSpPr txBox="1">
            <a:spLocks noChangeArrowheads="1"/>
          </p:cNvSpPr>
          <p:nvPr/>
        </p:nvSpPr>
        <p:spPr bwMode="auto">
          <a:xfrm>
            <a:off x="8328026" y="155733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8" name="Text Box 34">
            <a:extLst>
              <a:ext uri="{FF2B5EF4-FFF2-40B4-BE49-F238E27FC236}">
                <a16:creationId xmlns:a16="http://schemas.microsoft.com/office/drawing/2014/main" id="{673779D5-B9BB-F908-CCDC-B71AB5E4B025}"/>
              </a:ext>
            </a:extLst>
          </p:cNvPr>
          <p:cNvSpPr txBox="1">
            <a:spLocks noChangeArrowheads="1"/>
          </p:cNvSpPr>
          <p:nvPr/>
        </p:nvSpPr>
        <p:spPr bwMode="auto">
          <a:xfrm>
            <a:off x="8328026" y="2449513"/>
            <a:ext cx="15414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9" name="Text Box 35">
            <a:extLst>
              <a:ext uri="{FF2B5EF4-FFF2-40B4-BE49-F238E27FC236}">
                <a16:creationId xmlns:a16="http://schemas.microsoft.com/office/drawing/2014/main" id="{B8DBDCBD-9FAB-F8A0-9E53-07BBB113FBC2}"/>
              </a:ext>
            </a:extLst>
          </p:cNvPr>
          <p:cNvSpPr txBox="1">
            <a:spLocks noChangeArrowheads="1"/>
          </p:cNvSpPr>
          <p:nvPr/>
        </p:nvSpPr>
        <p:spPr bwMode="auto">
          <a:xfrm>
            <a:off x="8328026" y="32654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0" name="Text Box 36">
            <a:extLst>
              <a:ext uri="{FF2B5EF4-FFF2-40B4-BE49-F238E27FC236}">
                <a16:creationId xmlns:a16="http://schemas.microsoft.com/office/drawing/2014/main" id="{9339A2D5-79A9-6AA0-2E90-62B3948713A0}"/>
              </a:ext>
            </a:extLst>
          </p:cNvPr>
          <p:cNvSpPr txBox="1">
            <a:spLocks noChangeArrowheads="1"/>
          </p:cNvSpPr>
          <p:nvPr/>
        </p:nvSpPr>
        <p:spPr bwMode="auto">
          <a:xfrm>
            <a:off x="8328026" y="4235451"/>
            <a:ext cx="17192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Cold temperatures</a:t>
            </a:r>
          </a:p>
          <a:p>
            <a:r>
              <a:rPr lang="en-GB" altLang="en-US" sz="1400">
                <a:solidFill>
                  <a:schemeClr val="bg1"/>
                </a:solidFill>
              </a:rPr>
              <a:t>Accelerated Ageing</a:t>
            </a:r>
          </a:p>
        </p:txBody>
      </p:sp>
      <p:sp>
        <p:nvSpPr>
          <p:cNvPr id="533541" name="Text Box 37">
            <a:extLst>
              <a:ext uri="{FF2B5EF4-FFF2-40B4-BE49-F238E27FC236}">
                <a16:creationId xmlns:a16="http://schemas.microsoft.com/office/drawing/2014/main" id="{004D51CF-5CFC-BA46-23CD-BBA74FD882FB}"/>
              </a:ext>
            </a:extLst>
          </p:cNvPr>
          <p:cNvSpPr txBox="1">
            <a:spLocks noChangeArrowheads="1"/>
          </p:cNvSpPr>
          <p:nvPr/>
        </p:nvSpPr>
        <p:spPr bwMode="auto">
          <a:xfrm>
            <a:off x="8328026" y="50815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2" name="Text Box 38">
            <a:extLst>
              <a:ext uri="{FF2B5EF4-FFF2-40B4-BE49-F238E27FC236}">
                <a16:creationId xmlns:a16="http://schemas.microsoft.com/office/drawing/2014/main" id="{90418C0F-0463-7E6B-1EDC-EC06666696EA}"/>
              </a:ext>
            </a:extLst>
          </p:cNvPr>
          <p:cNvSpPr txBox="1">
            <a:spLocks noChangeArrowheads="1"/>
          </p:cNvSpPr>
          <p:nvPr/>
        </p:nvSpPr>
        <p:spPr bwMode="auto">
          <a:xfrm>
            <a:off x="1744663" y="5848702"/>
            <a:ext cx="2595562"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Hot firings</a:t>
            </a:r>
          </a:p>
          <a:p>
            <a:r>
              <a:rPr lang="en-GB" altLang="en-US" sz="1400" dirty="0">
                <a:solidFill>
                  <a:schemeClr val="bg1"/>
                </a:solidFill>
              </a:rPr>
              <a:t>High peak pressure / velocities</a:t>
            </a:r>
          </a:p>
          <a:p>
            <a:r>
              <a:rPr lang="en-GB" altLang="en-US" sz="1400" dirty="0">
                <a:solidFill>
                  <a:schemeClr val="bg1"/>
                </a:solidFill>
              </a:rPr>
              <a:t>Low mechanical Strengths</a:t>
            </a:r>
          </a:p>
        </p:txBody>
      </p:sp>
      <p:sp>
        <p:nvSpPr>
          <p:cNvPr id="533543" name="Text Box 39">
            <a:extLst>
              <a:ext uri="{FF2B5EF4-FFF2-40B4-BE49-F238E27FC236}">
                <a16:creationId xmlns:a16="http://schemas.microsoft.com/office/drawing/2014/main" id="{0C95D93C-019D-0A4E-AF76-163C79B8B735}"/>
              </a:ext>
            </a:extLst>
          </p:cNvPr>
          <p:cNvSpPr txBox="1">
            <a:spLocks noChangeArrowheads="1"/>
          </p:cNvSpPr>
          <p:nvPr/>
        </p:nvSpPr>
        <p:spPr bwMode="auto">
          <a:xfrm>
            <a:off x="8328026" y="5789077"/>
            <a:ext cx="2220913"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Cold Firings</a:t>
            </a:r>
          </a:p>
          <a:p>
            <a:r>
              <a:rPr lang="en-GB" altLang="en-US" sz="1400" dirty="0">
                <a:solidFill>
                  <a:schemeClr val="bg1"/>
                </a:solidFill>
              </a:rPr>
              <a:t>High muzzle exit pressure</a:t>
            </a:r>
          </a:p>
          <a:p>
            <a:r>
              <a:rPr lang="en-GB" altLang="en-US" sz="1400" dirty="0">
                <a:solidFill>
                  <a:schemeClr val="bg1"/>
                </a:solidFill>
              </a:rPr>
              <a:t>Brittle Materials</a:t>
            </a:r>
          </a:p>
        </p:txBody>
      </p:sp>
    </p:spTree>
    <p:extLst>
      <p:ext uri="{BB962C8B-B14F-4D97-AF65-F5344CB8AC3E}">
        <p14:creationId xmlns:p14="http://schemas.microsoft.com/office/powerpoint/2010/main" val="1150780908"/>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4530" name="Rectangle 2">
            <a:extLst>
              <a:ext uri="{FF2B5EF4-FFF2-40B4-BE49-F238E27FC236}">
                <a16:creationId xmlns:a16="http://schemas.microsoft.com/office/drawing/2014/main" id="{E9B655B6-D9CF-8F70-D072-BBD7A38EC535}"/>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4531" name="Group 3">
            <a:extLst>
              <a:ext uri="{FF2B5EF4-FFF2-40B4-BE49-F238E27FC236}">
                <a16:creationId xmlns:a16="http://schemas.microsoft.com/office/drawing/2014/main" id="{6999E3DD-1A3E-B8C4-A6A7-58ACEA4CBCB5}"/>
              </a:ext>
            </a:extLst>
          </p:cNvPr>
          <p:cNvGraphicFramePr>
            <a:graphicFrameLocks noGrp="1"/>
          </p:cNvGraphicFramePr>
          <p:nvPr>
            <p:ph idx="1"/>
          </p:nvPr>
        </p:nvGraphicFramePr>
        <p:xfrm>
          <a:off x="1584326" y="1065214"/>
          <a:ext cx="9020175" cy="4535488"/>
        </p:xfrm>
        <a:graphic>
          <a:graphicData uri="http://schemas.openxmlformats.org/drawingml/2006/table">
            <a:tbl>
              <a:tblPr/>
              <a:tblGrid>
                <a:gridCol w="1270000">
                  <a:extLst>
                    <a:ext uri="{9D8B030D-6E8A-4147-A177-3AD203B41FA5}">
                      <a16:colId xmlns:a16="http://schemas.microsoft.com/office/drawing/2014/main" val="2746965814"/>
                    </a:ext>
                  </a:extLst>
                </a:gridCol>
                <a:gridCol w="3819525">
                  <a:extLst>
                    <a:ext uri="{9D8B030D-6E8A-4147-A177-3AD203B41FA5}">
                      <a16:colId xmlns:a16="http://schemas.microsoft.com/office/drawing/2014/main" val="724215386"/>
                    </a:ext>
                  </a:extLst>
                </a:gridCol>
                <a:gridCol w="3930650">
                  <a:extLst>
                    <a:ext uri="{9D8B030D-6E8A-4147-A177-3AD203B41FA5}">
                      <a16:colId xmlns:a16="http://schemas.microsoft.com/office/drawing/2014/main" val="3778573895"/>
                    </a:ext>
                  </a:extLst>
                </a:gridCol>
              </a:tblGrid>
              <a:tr h="3302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33706735"/>
                  </a:ext>
                </a:extLst>
              </a:tr>
              <a:tr h="8588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chemeClr val="tx1"/>
                        </a:buClr>
                        <a:buSzPct val="80000"/>
                        <a:buFontTx/>
                        <a:buNone/>
                        <a:tabLst/>
                      </a:pPr>
                      <a:r>
                        <a:rPr kumimoji="0" lang="en-GB" altLang="en-US" sz="1200" b="0" i="0" u="none" strike="noStrike" cap="none" normalizeH="0" baseline="0">
                          <a:ln>
                            <a:noFill/>
                          </a:ln>
                          <a:solidFill>
                            <a:schemeClr val="tx1"/>
                          </a:solidFill>
                          <a:effectLst/>
                          <a:latin typeface="Arial" panose="020B0604020202020204" pitchFamily="34" charset="0"/>
                        </a:rPr>
                        <a:t>Logistic transport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could cause dusting of explosive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Torque settings / Adhesives</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37469277"/>
                  </a:ext>
                </a:extLst>
              </a:tr>
              <a:tr h="10795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depot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Real time ageing of energetic and non-energetic materials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Corrosion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Interaction of non-compatible materials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protective coatings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compatibility testing</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69109692"/>
                  </a:ext>
                </a:extLst>
              </a:tr>
              <a:tr h="226695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theatre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(ammunition and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30282495"/>
                  </a:ext>
                </a:extLst>
              </a:tr>
            </a:tbl>
          </a:graphicData>
        </a:graphic>
      </p:graphicFrame>
    </p:spTree>
    <p:extLst>
      <p:ext uri="{BB962C8B-B14F-4D97-AF65-F5344CB8AC3E}">
        <p14:creationId xmlns:p14="http://schemas.microsoft.com/office/powerpoint/2010/main" val="1927391272"/>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2">
            <a:extLst>
              <a:ext uri="{FF2B5EF4-FFF2-40B4-BE49-F238E27FC236}">
                <a16:creationId xmlns:a16="http://schemas.microsoft.com/office/drawing/2014/main" id="{21F0559F-15C0-47E3-7D74-735F8707F564}"/>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5555" name="Group 3">
            <a:extLst>
              <a:ext uri="{FF2B5EF4-FFF2-40B4-BE49-F238E27FC236}">
                <a16:creationId xmlns:a16="http://schemas.microsoft.com/office/drawing/2014/main" id="{C55DC07C-3ABA-C3C9-2546-8A814789A69D}"/>
              </a:ext>
            </a:extLst>
          </p:cNvPr>
          <p:cNvGraphicFramePr>
            <a:graphicFrameLocks noGrp="1"/>
          </p:cNvGraphicFramePr>
          <p:nvPr>
            <p:ph idx="1"/>
          </p:nvPr>
        </p:nvGraphicFramePr>
        <p:xfrm>
          <a:off x="1665288" y="1201739"/>
          <a:ext cx="8939212" cy="5275584"/>
        </p:xfrm>
        <a:graphic>
          <a:graphicData uri="http://schemas.openxmlformats.org/drawingml/2006/table">
            <a:tbl>
              <a:tblPr/>
              <a:tblGrid>
                <a:gridCol w="1257300">
                  <a:extLst>
                    <a:ext uri="{9D8B030D-6E8A-4147-A177-3AD203B41FA5}">
                      <a16:colId xmlns:a16="http://schemas.microsoft.com/office/drawing/2014/main" val="3944325549"/>
                    </a:ext>
                  </a:extLst>
                </a:gridCol>
                <a:gridCol w="3787775">
                  <a:extLst>
                    <a:ext uri="{9D8B030D-6E8A-4147-A177-3AD203B41FA5}">
                      <a16:colId xmlns:a16="http://schemas.microsoft.com/office/drawing/2014/main" val="4016253958"/>
                    </a:ext>
                  </a:extLst>
                </a:gridCol>
                <a:gridCol w="3894137">
                  <a:extLst>
                    <a:ext uri="{9D8B030D-6E8A-4147-A177-3AD203B41FA5}">
                      <a16:colId xmlns:a16="http://schemas.microsoft.com/office/drawing/2014/main" val="1525129295"/>
                    </a:ext>
                  </a:extLst>
                </a:gridCol>
              </a:tblGrid>
              <a:tr h="16192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87807384"/>
                  </a:ext>
                </a:extLst>
              </a:tr>
              <a:tr h="5238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theatre</a:t>
                      </a:r>
                    </a:p>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Accelerated ageing (hot conditions),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Increased or decreased sensitivity of explosive materials causing safety problems if increased or reliability problems if decreased.</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 or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28768665"/>
                  </a:ext>
                </a:extLst>
              </a:tr>
              <a:tr h="7953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frontline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Rough handling – damage to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Rotary winged air transport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Wheeled DROPS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Tracked vehicle vibration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(shell body and screwed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20943150"/>
                  </a:ext>
                </a:extLst>
              </a:tr>
              <a:tr h="6731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Firing stressed stores</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explosive components, cracks, exudation and dusting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structural components (case, driving band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Stressed stores could be more sensitive due to effects of ageing and temperature</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Charge restraint (cold conditions) flick ramming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 materials which are tolerant of pressure, defects and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Structural materials tolerant of expected dynamics and minor damage.</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40594026"/>
                  </a:ext>
                </a:extLst>
              </a:tr>
            </a:tbl>
          </a:graphicData>
        </a:graphic>
      </p:graphicFrame>
    </p:spTree>
    <p:extLst>
      <p:ext uri="{BB962C8B-B14F-4D97-AF65-F5344CB8AC3E}">
        <p14:creationId xmlns:p14="http://schemas.microsoft.com/office/powerpoint/2010/main" val="2121341659"/>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D4BF8A53-06B7-AE7B-3996-B7EA7292C6FD}"/>
              </a:ext>
            </a:extLst>
          </p:cNvPr>
          <p:cNvSpPr>
            <a:spLocks noGrp="1" noChangeArrowheads="1"/>
          </p:cNvSpPr>
          <p:nvPr>
            <p:ph type="title"/>
          </p:nvPr>
        </p:nvSpPr>
        <p:spPr>
          <a:xfrm>
            <a:off x="130278" y="92895"/>
            <a:ext cx="10515600" cy="588604"/>
          </a:xfrm>
        </p:spPr>
        <p:txBody>
          <a:bodyPr>
            <a:normAutofit/>
          </a:bodyPr>
          <a:lstStyle/>
          <a:p>
            <a:r>
              <a:rPr lang="en-GB" altLang="en-US" sz="3200" b="1" dirty="0"/>
              <a:t>Designing for the munition's life cycle</a:t>
            </a:r>
          </a:p>
        </p:txBody>
      </p:sp>
      <p:sp>
        <p:nvSpPr>
          <p:cNvPr id="536579" name="Rectangle 3">
            <a:extLst>
              <a:ext uri="{FF2B5EF4-FFF2-40B4-BE49-F238E27FC236}">
                <a16:creationId xmlns:a16="http://schemas.microsoft.com/office/drawing/2014/main" id="{934E424D-B8C2-CB17-34D9-4E0A1B95B7E5}"/>
              </a:ext>
            </a:extLst>
          </p:cNvPr>
          <p:cNvSpPr>
            <a:spLocks noGrp="1" noChangeArrowheads="1"/>
          </p:cNvSpPr>
          <p:nvPr>
            <p:ph type="body" idx="1"/>
          </p:nvPr>
        </p:nvSpPr>
        <p:spPr>
          <a:xfrm>
            <a:off x="956187" y="1127535"/>
            <a:ext cx="10515600" cy="4351338"/>
          </a:xfrm>
        </p:spPr>
        <p:txBody>
          <a:bodyPr/>
          <a:lstStyle/>
          <a:p>
            <a:r>
              <a:rPr lang="en-GB" altLang="en-US" dirty="0"/>
              <a:t>Typical IM projectile Sequential Environmental Test Programme</a:t>
            </a:r>
          </a:p>
        </p:txBody>
      </p:sp>
      <p:pic>
        <p:nvPicPr>
          <p:cNvPr id="536580" name="Picture 4">
            <a:extLst>
              <a:ext uri="{FF2B5EF4-FFF2-40B4-BE49-F238E27FC236}">
                <a16:creationId xmlns:a16="http://schemas.microsoft.com/office/drawing/2014/main" id="{0C7C7703-8BD8-F7FC-99CD-5905E1652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2425"/>
          <a:stretch>
            <a:fillRect/>
          </a:stretch>
        </p:blipFill>
        <p:spPr bwMode="auto">
          <a:xfrm>
            <a:off x="2571750" y="1698625"/>
            <a:ext cx="7018338" cy="481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859153"/>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2">
            <a:extLst>
              <a:ext uri="{FF2B5EF4-FFF2-40B4-BE49-F238E27FC236}">
                <a16:creationId xmlns:a16="http://schemas.microsoft.com/office/drawing/2014/main" id="{49C6DA77-F1E4-C4CE-BCFE-180623372D9E}"/>
              </a:ext>
            </a:extLst>
          </p:cNvPr>
          <p:cNvSpPr>
            <a:spLocks noGrp="1" noChangeArrowheads="1"/>
          </p:cNvSpPr>
          <p:nvPr>
            <p:ph type="title"/>
          </p:nvPr>
        </p:nvSpPr>
        <p:spPr>
          <a:xfrm>
            <a:off x="248265" y="18255"/>
            <a:ext cx="10515600" cy="1325563"/>
          </a:xfrm>
        </p:spPr>
        <p:txBody>
          <a:bodyPr>
            <a:normAutofit/>
          </a:bodyPr>
          <a:lstStyle/>
          <a:p>
            <a:r>
              <a:rPr lang="en-GB" altLang="en-US" sz="3200" b="1" dirty="0"/>
              <a:t>Designing for the munition's life cycle</a:t>
            </a:r>
          </a:p>
        </p:txBody>
      </p:sp>
      <p:pic>
        <p:nvPicPr>
          <p:cNvPr id="537603" name="Picture 3">
            <a:extLst>
              <a:ext uri="{FF2B5EF4-FFF2-40B4-BE49-F238E27FC236}">
                <a16:creationId xmlns:a16="http://schemas.microsoft.com/office/drawing/2014/main" id="{4E99CCA0-75C5-BDD4-4187-A0D576520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7498" b="12283"/>
          <a:stretch>
            <a:fillRect/>
          </a:stretch>
        </p:blipFill>
        <p:spPr bwMode="auto">
          <a:xfrm>
            <a:off x="2543175" y="1655763"/>
            <a:ext cx="7018338" cy="407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7604" name="Rectangle 4">
            <a:extLst>
              <a:ext uri="{FF2B5EF4-FFF2-40B4-BE49-F238E27FC236}">
                <a16:creationId xmlns:a16="http://schemas.microsoft.com/office/drawing/2014/main" id="{E235C67A-7C73-3051-8B47-B9B7A826717E}"/>
              </a:ext>
            </a:extLst>
          </p:cNvPr>
          <p:cNvSpPr>
            <a:spLocks noGrp="1" noChangeArrowheads="1"/>
          </p:cNvSpPr>
          <p:nvPr>
            <p:ph type="body" idx="1"/>
          </p:nvPr>
        </p:nvSpPr>
        <p:spPr/>
        <p:txBody>
          <a:bodyPr/>
          <a:lstStyle/>
          <a:p>
            <a:r>
              <a:rPr lang="en-GB" altLang="en-US"/>
              <a:t>Part 2</a:t>
            </a:r>
          </a:p>
        </p:txBody>
      </p:sp>
    </p:spTree>
    <p:extLst>
      <p:ext uri="{BB962C8B-B14F-4D97-AF65-F5344CB8AC3E}">
        <p14:creationId xmlns:p14="http://schemas.microsoft.com/office/powerpoint/2010/main" val="3320868803"/>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Rectangle 2">
            <a:extLst>
              <a:ext uri="{FF2B5EF4-FFF2-40B4-BE49-F238E27FC236}">
                <a16:creationId xmlns:a16="http://schemas.microsoft.com/office/drawing/2014/main" id="{D630B461-9F4F-F134-F276-CBE6DD0255D0}"/>
              </a:ext>
            </a:extLst>
          </p:cNvPr>
          <p:cNvSpPr>
            <a:spLocks noGrp="1" noChangeArrowheads="1"/>
          </p:cNvSpPr>
          <p:nvPr>
            <p:ph type="title"/>
          </p:nvPr>
        </p:nvSpPr>
        <p:spPr>
          <a:xfrm>
            <a:off x="179439" y="0"/>
            <a:ext cx="10515600" cy="1325563"/>
          </a:xfrm>
        </p:spPr>
        <p:txBody>
          <a:bodyPr>
            <a:normAutofit/>
          </a:bodyPr>
          <a:lstStyle/>
          <a:p>
            <a:r>
              <a:rPr lang="en-GB" altLang="en-US" sz="3200" b="1" dirty="0"/>
              <a:t>Designing for the munition's life cycle</a:t>
            </a:r>
          </a:p>
        </p:txBody>
      </p:sp>
      <p:sp>
        <p:nvSpPr>
          <p:cNvPr id="538627" name="Rectangle 3">
            <a:extLst>
              <a:ext uri="{FF2B5EF4-FFF2-40B4-BE49-F238E27FC236}">
                <a16:creationId xmlns:a16="http://schemas.microsoft.com/office/drawing/2014/main" id="{59799FF1-9F71-1B32-31F7-185AE641114B}"/>
              </a:ext>
            </a:extLst>
          </p:cNvPr>
          <p:cNvSpPr>
            <a:spLocks noGrp="1" noChangeArrowheads="1"/>
          </p:cNvSpPr>
          <p:nvPr>
            <p:ph type="body" idx="1"/>
          </p:nvPr>
        </p:nvSpPr>
        <p:spPr/>
        <p:txBody>
          <a:bodyPr/>
          <a:lstStyle/>
          <a:p>
            <a:r>
              <a:rPr lang="en-GB" altLang="en-US" dirty="0"/>
              <a:t>Part 3</a:t>
            </a:r>
          </a:p>
        </p:txBody>
      </p:sp>
      <p:pic>
        <p:nvPicPr>
          <p:cNvPr id="538628" name="Picture 4">
            <a:extLst>
              <a:ext uri="{FF2B5EF4-FFF2-40B4-BE49-F238E27FC236}">
                <a16:creationId xmlns:a16="http://schemas.microsoft.com/office/drawing/2014/main" id="{9A636D03-33FD-62FA-2A1B-478E75E36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514" b="12433"/>
          <a:stretch>
            <a:fillRect/>
          </a:stretch>
        </p:blipFill>
        <p:spPr bwMode="auto">
          <a:xfrm>
            <a:off x="2162175" y="1570038"/>
            <a:ext cx="7691438"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5707579"/>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Rectangle 2">
            <a:extLst>
              <a:ext uri="{FF2B5EF4-FFF2-40B4-BE49-F238E27FC236}">
                <a16:creationId xmlns:a16="http://schemas.microsoft.com/office/drawing/2014/main" id="{9187DF43-0F14-1315-E463-C3121B741783}"/>
              </a:ext>
            </a:extLst>
          </p:cNvPr>
          <p:cNvSpPr>
            <a:spLocks noGrp="1" noChangeArrowheads="1"/>
          </p:cNvSpPr>
          <p:nvPr>
            <p:ph type="title"/>
          </p:nvPr>
        </p:nvSpPr>
        <p:spPr>
          <a:xfrm>
            <a:off x="258097" y="128690"/>
            <a:ext cx="10515600" cy="745920"/>
          </a:xfrm>
        </p:spPr>
        <p:txBody>
          <a:bodyPr>
            <a:normAutofit/>
          </a:bodyPr>
          <a:lstStyle/>
          <a:p>
            <a:r>
              <a:rPr lang="en-GB" altLang="en-US" sz="3200" dirty="0"/>
              <a:t>Designing for the munition's life cycle</a:t>
            </a:r>
          </a:p>
        </p:txBody>
      </p:sp>
      <p:pic>
        <p:nvPicPr>
          <p:cNvPr id="539651" name="Picture 3">
            <a:extLst>
              <a:ext uri="{FF2B5EF4-FFF2-40B4-BE49-F238E27FC236}">
                <a16:creationId xmlns:a16="http://schemas.microsoft.com/office/drawing/2014/main" id="{753F13C1-01FE-897F-B849-A667CCA98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5900" y="2281238"/>
            <a:ext cx="3678238" cy="4075112"/>
          </a:xfrm>
          <a:prstGeom prst="rect">
            <a:avLst/>
          </a:prstGeom>
          <a:noFill/>
          <a:extLst>
            <a:ext uri="{909E8E84-426E-40DD-AFC4-6F175D3DCCD1}">
              <a14:hiddenFill xmlns:a14="http://schemas.microsoft.com/office/drawing/2010/main">
                <a:solidFill>
                  <a:srgbClr val="FFFFFF"/>
                </a:solidFill>
              </a14:hiddenFill>
            </a:ext>
          </a:extLst>
        </p:spPr>
      </p:pic>
      <p:sp>
        <p:nvSpPr>
          <p:cNvPr id="539652" name="Rectangle 4">
            <a:extLst>
              <a:ext uri="{FF2B5EF4-FFF2-40B4-BE49-F238E27FC236}">
                <a16:creationId xmlns:a16="http://schemas.microsoft.com/office/drawing/2014/main" id="{BB7B1A95-BFD5-1835-29B6-3A2428C2E6C1}"/>
              </a:ext>
            </a:extLst>
          </p:cNvPr>
          <p:cNvSpPr>
            <a:spLocks noGrp="1" noChangeArrowheads="1"/>
          </p:cNvSpPr>
          <p:nvPr>
            <p:ph type="body" idx="1"/>
          </p:nvPr>
        </p:nvSpPr>
        <p:spPr>
          <a:xfrm>
            <a:off x="308974" y="1020473"/>
            <a:ext cx="10515600" cy="4351338"/>
          </a:xfrm>
        </p:spPr>
        <p:txBody>
          <a:bodyPr/>
          <a:lstStyle/>
          <a:p>
            <a:r>
              <a:rPr lang="en-GB" altLang="en-US" dirty="0"/>
              <a:t>Recovered projectiles</a:t>
            </a:r>
          </a:p>
        </p:txBody>
      </p:sp>
      <p:pic>
        <p:nvPicPr>
          <p:cNvPr id="539653" name="Picture 5">
            <a:extLst>
              <a:ext uri="{FF2B5EF4-FFF2-40B4-BE49-F238E27FC236}">
                <a16:creationId xmlns:a16="http://schemas.microsoft.com/office/drawing/2014/main" id="{08B8C11D-9FC9-22C8-3DFF-6C44041468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1614" y="2368550"/>
            <a:ext cx="1920875" cy="35004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9654" name="Text Box 6">
            <a:extLst>
              <a:ext uri="{FF2B5EF4-FFF2-40B4-BE49-F238E27FC236}">
                <a16:creationId xmlns:a16="http://schemas.microsoft.com/office/drawing/2014/main" id="{0FDCDF96-C4C9-2C5A-55F8-FA8149B1EE98}"/>
              </a:ext>
            </a:extLst>
          </p:cNvPr>
          <p:cNvSpPr txBox="1">
            <a:spLocks noChangeArrowheads="1"/>
          </p:cNvSpPr>
          <p:nvPr/>
        </p:nvSpPr>
        <p:spPr bwMode="auto">
          <a:xfrm>
            <a:off x="1612900" y="172720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+49</a:t>
            </a:r>
            <a:r>
              <a:rPr lang="en-US" altLang="en-US" sz="1400">
                <a:cs typeface="Arial" panose="020B0604020202020204" pitchFamily="34" charset="0"/>
              </a:rPr>
              <a:t>°C</a:t>
            </a:r>
          </a:p>
        </p:txBody>
      </p:sp>
      <p:sp>
        <p:nvSpPr>
          <p:cNvPr id="539655" name="Text Box 7">
            <a:extLst>
              <a:ext uri="{FF2B5EF4-FFF2-40B4-BE49-F238E27FC236}">
                <a16:creationId xmlns:a16="http://schemas.microsoft.com/office/drawing/2014/main" id="{53066E61-DA7E-0030-D9E0-F2E57D14E890}"/>
              </a:ext>
            </a:extLst>
          </p:cNvPr>
          <p:cNvSpPr txBox="1">
            <a:spLocks noChangeArrowheads="1"/>
          </p:cNvSpPr>
          <p:nvPr/>
        </p:nvSpPr>
        <p:spPr bwMode="auto">
          <a:xfrm>
            <a:off x="4903789" y="172720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-18</a:t>
            </a:r>
            <a:r>
              <a:rPr lang="en-US" altLang="en-US" sz="1400">
                <a:cs typeface="Arial" panose="020B0604020202020204" pitchFamily="34" charset="0"/>
              </a:rPr>
              <a:t>°C</a:t>
            </a:r>
          </a:p>
        </p:txBody>
      </p:sp>
      <p:sp>
        <p:nvSpPr>
          <p:cNvPr id="539656" name="Line 8">
            <a:extLst>
              <a:ext uri="{FF2B5EF4-FFF2-40B4-BE49-F238E27FC236}">
                <a16:creationId xmlns:a16="http://schemas.microsoft.com/office/drawing/2014/main" id="{9AC6B63B-B1A4-0F58-BC5E-36BB3686042F}"/>
              </a:ext>
            </a:extLst>
          </p:cNvPr>
          <p:cNvSpPr>
            <a:spLocks noChangeShapeType="1"/>
          </p:cNvSpPr>
          <p:nvPr/>
        </p:nvSpPr>
        <p:spPr bwMode="auto">
          <a:xfrm>
            <a:off x="2097089" y="2030413"/>
            <a:ext cx="604837" cy="1503362"/>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7" name="Line 9">
            <a:extLst>
              <a:ext uri="{FF2B5EF4-FFF2-40B4-BE49-F238E27FC236}">
                <a16:creationId xmlns:a16="http://schemas.microsoft.com/office/drawing/2014/main" id="{FAF6BE69-CDC2-7226-E63E-0880D35AF79E}"/>
              </a:ext>
            </a:extLst>
          </p:cNvPr>
          <p:cNvSpPr>
            <a:spLocks noChangeShapeType="1"/>
          </p:cNvSpPr>
          <p:nvPr/>
        </p:nvSpPr>
        <p:spPr bwMode="auto">
          <a:xfrm flipH="1">
            <a:off x="4943476" y="2038350"/>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8" name="Text Box 10">
            <a:extLst>
              <a:ext uri="{FF2B5EF4-FFF2-40B4-BE49-F238E27FC236}">
                <a16:creationId xmlns:a16="http://schemas.microsoft.com/office/drawing/2014/main" id="{081E20E9-087D-2452-99B5-08DFF85E5F8C}"/>
              </a:ext>
            </a:extLst>
          </p:cNvPr>
          <p:cNvSpPr txBox="1">
            <a:spLocks noChangeArrowheads="1"/>
          </p:cNvSpPr>
          <p:nvPr/>
        </p:nvSpPr>
        <p:spPr bwMode="auto">
          <a:xfrm>
            <a:off x="7264400" y="169545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+63</a:t>
            </a:r>
            <a:r>
              <a:rPr lang="en-US" altLang="en-US" sz="1400">
                <a:cs typeface="Arial" panose="020B0604020202020204" pitchFamily="34" charset="0"/>
              </a:rPr>
              <a:t>°C</a:t>
            </a:r>
          </a:p>
        </p:txBody>
      </p:sp>
      <p:sp>
        <p:nvSpPr>
          <p:cNvPr id="539659" name="Text Box 11">
            <a:extLst>
              <a:ext uri="{FF2B5EF4-FFF2-40B4-BE49-F238E27FC236}">
                <a16:creationId xmlns:a16="http://schemas.microsoft.com/office/drawing/2014/main" id="{12CBAE6F-F118-40F8-8CF5-B42F45FA0DF3}"/>
              </a:ext>
            </a:extLst>
          </p:cNvPr>
          <p:cNvSpPr txBox="1">
            <a:spLocks noChangeArrowheads="1"/>
          </p:cNvSpPr>
          <p:nvPr/>
        </p:nvSpPr>
        <p:spPr bwMode="auto">
          <a:xfrm>
            <a:off x="9361489" y="169545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-46</a:t>
            </a:r>
            <a:r>
              <a:rPr lang="en-US" altLang="en-US" sz="1400">
                <a:cs typeface="Arial" panose="020B0604020202020204" pitchFamily="34" charset="0"/>
              </a:rPr>
              <a:t>°C</a:t>
            </a:r>
          </a:p>
        </p:txBody>
      </p:sp>
      <p:sp>
        <p:nvSpPr>
          <p:cNvPr id="539660" name="Line 12">
            <a:extLst>
              <a:ext uri="{FF2B5EF4-FFF2-40B4-BE49-F238E27FC236}">
                <a16:creationId xmlns:a16="http://schemas.microsoft.com/office/drawing/2014/main" id="{B64EAC47-07D7-3477-BA90-25DF335FD6CC}"/>
              </a:ext>
            </a:extLst>
          </p:cNvPr>
          <p:cNvSpPr>
            <a:spLocks noChangeShapeType="1"/>
          </p:cNvSpPr>
          <p:nvPr/>
        </p:nvSpPr>
        <p:spPr bwMode="auto">
          <a:xfrm>
            <a:off x="7640639" y="2070101"/>
            <a:ext cx="604837" cy="1503363"/>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1" name="Line 13">
            <a:extLst>
              <a:ext uri="{FF2B5EF4-FFF2-40B4-BE49-F238E27FC236}">
                <a16:creationId xmlns:a16="http://schemas.microsoft.com/office/drawing/2014/main" id="{A6421518-E08B-637E-5EEF-4265E763CD22}"/>
              </a:ext>
            </a:extLst>
          </p:cNvPr>
          <p:cNvSpPr>
            <a:spLocks noChangeShapeType="1"/>
          </p:cNvSpPr>
          <p:nvPr/>
        </p:nvSpPr>
        <p:spPr bwMode="auto">
          <a:xfrm flipH="1">
            <a:off x="9369426" y="2016125"/>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2" name="Text Box 14">
            <a:extLst>
              <a:ext uri="{FF2B5EF4-FFF2-40B4-BE49-F238E27FC236}">
                <a16:creationId xmlns:a16="http://schemas.microsoft.com/office/drawing/2014/main" id="{762E3CD7-FBE3-2308-C35D-A90124017903}"/>
              </a:ext>
            </a:extLst>
          </p:cNvPr>
          <p:cNvSpPr txBox="1">
            <a:spLocks noChangeArrowheads="1"/>
          </p:cNvSpPr>
          <p:nvPr/>
        </p:nvSpPr>
        <p:spPr bwMode="auto">
          <a:xfrm>
            <a:off x="3060700" y="5895975"/>
            <a:ext cx="1049338"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RDX / TNT</a:t>
            </a:r>
          </a:p>
        </p:txBody>
      </p:sp>
      <p:sp>
        <p:nvSpPr>
          <p:cNvPr id="539663" name="Text Box 15">
            <a:extLst>
              <a:ext uri="{FF2B5EF4-FFF2-40B4-BE49-F238E27FC236}">
                <a16:creationId xmlns:a16="http://schemas.microsoft.com/office/drawing/2014/main" id="{71266065-927F-A608-64D4-0E6F11150228}"/>
              </a:ext>
            </a:extLst>
          </p:cNvPr>
          <p:cNvSpPr txBox="1">
            <a:spLocks noChangeArrowheads="1"/>
          </p:cNvSpPr>
          <p:nvPr/>
        </p:nvSpPr>
        <p:spPr bwMode="auto">
          <a:xfrm>
            <a:off x="8054976" y="5895975"/>
            <a:ext cx="15541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ROWANEX 1100</a:t>
            </a:r>
          </a:p>
        </p:txBody>
      </p:sp>
    </p:spTree>
    <p:extLst>
      <p:ext uri="{BB962C8B-B14F-4D97-AF65-F5344CB8AC3E}">
        <p14:creationId xmlns:p14="http://schemas.microsoft.com/office/powerpoint/2010/main" val="3167275879"/>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0674" name="Rectangle 2">
            <a:extLst>
              <a:ext uri="{FF2B5EF4-FFF2-40B4-BE49-F238E27FC236}">
                <a16:creationId xmlns:a16="http://schemas.microsoft.com/office/drawing/2014/main" id="{4CC34F66-AE44-1314-81B3-45D8679CE532}"/>
              </a:ext>
            </a:extLst>
          </p:cNvPr>
          <p:cNvSpPr>
            <a:spLocks noGrp="1" noChangeArrowheads="1"/>
          </p:cNvSpPr>
          <p:nvPr>
            <p:ph type="title"/>
          </p:nvPr>
        </p:nvSpPr>
        <p:spPr>
          <a:xfrm>
            <a:off x="182170" y="72351"/>
            <a:ext cx="8580967" cy="522287"/>
          </a:xfrm>
        </p:spPr>
        <p:txBody>
          <a:bodyPr>
            <a:normAutofit fontScale="90000"/>
          </a:bodyPr>
          <a:lstStyle/>
          <a:p>
            <a:r>
              <a:rPr lang="en-GB" altLang="en-US" sz="3200" dirty="0"/>
              <a:t>Designing for the munition's life cycle</a:t>
            </a:r>
          </a:p>
        </p:txBody>
      </p:sp>
      <p:sp>
        <p:nvSpPr>
          <p:cNvPr id="540675" name="Rectangle 3">
            <a:extLst>
              <a:ext uri="{FF2B5EF4-FFF2-40B4-BE49-F238E27FC236}">
                <a16:creationId xmlns:a16="http://schemas.microsoft.com/office/drawing/2014/main" id="{E1B7288A-BCAA-6739-EF4E-600569A4A40A}"/>
              </a:ext>
            </a:extLst>
          </p:cNvPr>
          <p:cNvSpPr>
            <a:spLocks noGrp="1" noChangeArrowheads="1"/>
          </p:cNvSpPr>
          <p:nvPr>
            <p:ph type="body" sz="half" idx="1"/>
          </p:nvPr>
        </p:nvSpPr>
        <p:spPr>
          <a:xfrm>
            <a:off x="1939925" y="938213"/>
            <a:ext cx="8242300" cy="4375150"/>
          </a:xfrm>
        </p:spPr>
        <p:txBody>
          <a:bodyPr/>
          <a:lstStyle/>
          <a:p>
            <a:r>
              <a:rPr lang="en-GB" altLang="en-US" sz="1800"/>
              <a:t>Compatibility</a:t>
            </a:r>
          </a:p>
          <a:p>
            <a:r>
              <a:rPr lang="en-GB" altLang="en-US" sz="1800"/>
              <a:t>The components of products which may be in contact or near contact with energetic materials during short or long term storage need to be assessed to ensure that they are compatible.</a:t>
            </a:r>
          </a:p>
          <a:p>
            <a:r>
              <a:rPr lang="en-GB" altLang="en-US" sz="1800"/>
              <a:t>Guidance provided in STANAG 4147 – usually contractual requirement</a:t>
            </a:r>
          </a:p>
          <a:p>
            <a:r>
              <a:rPr lang="en-GB" altLang="en-US" sz="1800"/>
              <a:t>5 different tests established</a:t>
            </a:r>
          </a:p>
          <a:p>
            <a:pPr lvl="2"/>
            <a:r>
              <a:rPr lang="en-GB" altLang="en-US" sz="1600"/>
              <a:t>Test 1 - Vacuum Stability</a:t>
            </a:r>
          </a:p>
          <a:p>
            <a:pPr lvl="2"/>
            <a:r>
              <a:rPr lang="en-GB" altLang="en-US" sz="1600"/>
              <a:t>Test 2 - Heat Flow Calorimetry</a:t>
            </a:r>
          </a:p>
          <a:p>
            <a:pPr lvl="2"/>
            <a:r>
              <a:rPr lang="en-GB" altLang="en-US" sz="1600"/>
              <a:t>Test 3 - Thermogravimetric Analysis</a:t>
            </a:r>
          </a:p>
          <a:p>
            <a:pPr lvl="2"/>
            <a:r>
              <a:rPr lang="en-GB" altLang="en-US" sz="1600"/>
              <a:t>Test 4 - Differential Scanning Calorimetry</a:t>
            </a:r>
          </a:p>
          <a:p>
            <a:pPr lvl="2"/>
            <a:r>
              <a:rPr lang="en-GB" altLang="en-US" sz="1600"/>
              <a:t>Test 5 - Chemical Analysis after ageing</a:t>
            </a:r>
          </a:p>
          <a:p>
            <a:r>
              <a:rPr lang="en-GB" altLang="en-US" sz="1800"/>
              <a:t>Applicable tests for different energetic materials</a:t>
            </a:r>
          </a:p>
          <a:p>
            <a:pPr lvl="2"/>
            <a:endParaRPr lang="en-GB" altLang="en-US" sz="1600"/>
          </a:p>
        </p:txBody>
      </p:sp>
      <p:graphicFrame>
        <p:nvGraphicFramePr>
          <p:cNvPr id="540676" name="Group 4">
            <a:extLst>
              <a:ext uri="{FF2B5EF4-FFF2-40B4-BE49-F238E27FC236}">
                <a16:creationId xmlns:a16="http://schemas.microsoft.com/office/drawing/2014/main" id="{E609149C-6AED-3D54-0856-2D046BD97AB8}"/>
              </a:ext>
            </a:extLst>
          </p:cNvPr>
          <p:cNvGraphicFramePr>
            <a:graphicFrameLocks noGrp="1"/>
          </p:cNvGraphicFramePr>
          <p:nvPr>
            <p:ph sz="half" idx="2"/>
          </p:nvPr>
        </p:nvGraphicFramePr>
        <p:xfrm>
          <a:off x="3706814" y="4695825"/>
          <a:ext cx="4403725" cy="1828680"/>
        </p:xfrm>
        <a:graphic>
          <a:graphicData uri="http://schemas.openxmlformats.org/drawingml/2006/table">
            <a:tbl>
              <a:tblPr/>
              <a:tblGrid>
                <a:gridCol w="2005012">
                  <a:extLst>
                    <a:ext uri="{9D8B030D-6E8A-4147-A177-3AD203B41FA5}">
                      <a16:colId xmlns:a16="http://schemas.microsoft.com/office/drawing/2014/main" val="1586527455"/>
                    </a:ext>
                  </a:extLst>
                </a:gridCol>
                <a:gridCol w="515938">
                  <a:extLst>
                    <a:ext uri="{9D8B030D-6E8A-4147-A177-3AD203B41FA5}">
                      <a16:colId xmlns:a16="http://schemas.microsoft.com/office/drawing/2014/main" val="1287394949"/>
                    </a:ext>
                  </a:extLst>
                </a:gridCol>
                <a:gridCol w="500062">
                  <a:extLst>
                    <a:ext uri="{9D8B030D-6E8A-4147-A177-3AD203B41FA5}">
                      <a16:colId xmlns:a16="http://schemas.microsoft.com/office/drawing/2014/main" val="1160963744"/>
                    </a:ext>
                  </a:extLst>
                </a:gridCol>
                <a:gridCol w="484188">
                  <a:extLst>
                    <a:ext uri="{9D8B030D-6E8A-4147-A177-3AD203B41FA5}">
                      <a16:colId xmlns:a16="http://schemas.microsoft.com/office/drawing/2014/main" val="973114281"/>
                    </a:ext>
                  </a:extLst>
                </a:gridCol>
                <a:gridCol w="414337">
                  <a:extLst>
                    <a:ext uri="{9D8B030D-6E8A-4147-A177-3AD203B41FA5}">
                      <a16:colId xmlns:a16="http://schemas.microsoft.com/office/drawing/2014/main" val="354685911"/>
                    </a:ext>
                  </a:extLst>
                </a:gridCol>
                <a:gridCol w="484188">
                  <a:extLst>
                    <a:ext uri="{9D8B030D-6E8A-4147-A177-3AD203B41FA5}">
                      <a16:colId xmlns:a16="http://schemas.microsoft.com/office/drawing/2014/main" val="4146430151"/>
                    </a:ext>
                  </a:extLst>
                </a:gridCol>
              </a:tblGrid>
              <a:tr h="122238">
                <a:tc rowSpan="2">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Energetic Material</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gridSpan="5">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Test </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28853332"/>
                  </a:ext>
                </a:extLst>
              </a:tr>
              <a:tr h="180975">
                <a:tc vMerge="1">
                  <a:txBody>
                    <a:bodyPr/>
                    <a:lstStyle/>
                    <a:p>
                      <a:endParaRPr lang="en-GB"/>
                    </a:p>
                  </a:txBody>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1</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2</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3</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4</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5</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330235282"/>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HE</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371843763"/>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11161889"/>
                  </a:ext>
                </a:extLst>
              </a:tr>
              <a:tr h="1809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Pyrotechnics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740342738"/>
                  </a:ext>
                </a:extLst>
              </a:tr>
              <a:tr h="20161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Primary Explosives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998899291"/>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Composite 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937272799"/>
                  </a:ext>
                </a:extLst>
              </a:tr>
            </a:tbl>
          </a:graphicData>
        </a:graphic>
      </p:graphicFrame>
    </p:spTree>
    <p:extLst>
      <p:ext uri="{BB962C8B-B14F-4D97-AF65-F5344CB8AC3E}">
        <p14:creationId xmlns:p14="http://schemas.microsoft.com/office/powerpoint/2010/main" val="159653125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4" name="Title 3">
            <a:extLst>
              <a:ext uri="{FF2B5EF4-FFF2-40B4-BE49-F238E27FC236}">
                <a16:creationId xmlns:a16="http://schemas.microsoft.com/office/drawing/2014/main" id="{94F878A0-D412-5FE8-C7C6-F7B911F2216D}"/>
              </a:ext>
            </a:extLst>
          </p:cNvPr>
          <p:cNvSpPr>
            <a:spLocks noGrp="1"/>
          </p:cNvSpPr>
          <p:nvPr>
            <p:ph type="title"/>
          </p:nvPr>
        </p:nvSpPr>
        <p:spPr>
          <a:xfrm>
            <a:off x="1154955" y="973668"/>
            <a:ext cx="2942210" cy="1020232"/>
          </a:xfrm>
        </p:spPr>
        <p:txBody>
          <a:bodyPr>
            <a:normAutofit/>
          </a:bodyPr>
          <a:lstStyle/>
          <a:p>
            <a:r>
              <a:rPr lang="en-GB">
                <a:solidFill>
                  <a:srgbClr val="EBEBEB"/>
                </a:solidFill>
              </a:rPr>
              <a:t>Safety Data</a:t>
            </a:r>
          </a:p>
        </p:txBody>
      </p:sp>
      <p:sp>
        <p:nvSpPr>
          <p:cNvPr id="18" name="Rectangle 1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6EEF6DED-0229-8590-A47E-7B973B6EF688}"/>
              </a:ext>
            </a:extLst>
          </p:cNvPr>
          <p:cNvSpPr>
            <a:spLocks noGrp="1"/>
          </p:cNvSpPr>
          <p:nvPr>
            <p:ph idx="1"/>
          </p:nvPr>
        </p:nvSpPr>
        <p:spPr>
          <a:xfrm>
            <a:off x="1154955" y="2120900"/>
            <a:ext cx="3133726" cy="3898900"/>
          </a:xfrm>
        </p:spPr>
        <p:txBody>
          <a:bodyPr>
            <a:normAutofit/>
          </a:bodyPr>
          <a:lstStyle/>
          <a:p>
            <a:endParaRPr lang="en-GB">
              <a:solidFill>
                <a:srgbClr val="FFFFFF"/>
              </a:solidFill>
            </a:endParaRPr>
          </a:p>
        </p:txBody>
      </p:sp>
      <p:sp>
        <p:nvSpPr>
          <p:cNvPr id="2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pic>
        <p:nvPicPr>
          <p:cNvPr id="2" name="Picture 1">
            <a:extLst>
              <a:ext uri="{FF2B5EF4-FFF2-40B4-BE49-F238E27FC236}">
                <a16:creationId xmlns:a16="http://schemas.microsoft.com/office/drawing/2014/main" id="{AC55F8ED-B4DE-4C4A-5086-C8C2BF8D215F}"/>
              </a:ext>
            </a:extLst>
          </p:cNvPr>
          <p:cNvPicPr>
            <a:picLocks noChangeAspect="1"/>
          </p:cNvPicPr>
          <p:nvPr/>
        </p:nvPicPr>
        <p:blipFill>
          <a:blip r:embed="rId2"/>
          <a:stretch>
            <a:fillRect/>
          </a:stretch>
        </p:blipFill>
        <p:spPr>
          <a:xfrm>
            <a:off x="5025644" y="0"/>
            <a:ext cx="5316410" cy="6664484"/>
          </a:xfrm>
          <a:prstGeom prst="rect">
            <a:avLst/>
          </a:prstGeom>
        </p:spPr>
      </p:pic>
    </p:spTree>
    <p:extLst>
      <p:ext uri="{BB962C8B-B14F-4D97-AF65-F5344CB8AC3E}">
        <p14:creationId xmlns:p14="http://schemas.microsoft.com/office/powerpoint/2010/main" val="255494335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4632" y="215746"/>
            <a:ext cx="8455025" cy="295531"/>
          </a:xfrm>
        </p:spPr>
        <p:txBody>
          <a:bodyPr/>
          <a:lstStyle/>
          <a:p>
            <a:r>
              <a:rPr lang="en-GB" dirty="0">
                <a:solidFill>
                  <a:schemeClr val="tx1"/>
                </a:solidFill>
              </a:rPr>
              <a:t>Impact across the Globe</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4913" y="836713"/>
            <a:ext cx="7772700" cy="51125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49993737"/>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7508" name="Rectangle 4"/>
          <p:cNvSpPr>
            <a:spLocks noGrp="1" noChangeArrowheads="1"/>
          </p:cNvSpPr>
          <p:nvPr>
            <p:ph type="title"/>
          </p:nvPr>
        </p:nvSpPr>
        <p:spPr/>
        <p:txBody>
          <a:bodyPr/>
          <a:lstStyle/>
          <a:p>
            <a:r>
              <a:rPr lang="en-GB" altLang="en-US" sz="2800"/>
              <a:t>Rotter Impact Testing (EMTAP 1)</a:t>
            </a:r>
          </a:p>
        </p:txBody>
      </p:sp>
      <p:pic>
        <p:nvPicPr>
          <p:cNvPr id="1557509" name="Picture 5" descr="Rot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5735" y="2252132"/>
            <a:ext cx="2724150" cy="3632200"/>
          </a:xfrm>
          <a:prstGeom prst="rect">
            <a:avLst/>
          </a:prstGeom>
          <a:noFill/>
          <a:extLst>
            <a:ext uri="{909E8E84-426E-40DD-AFC4-6F175D3DCCD1}">
              <a14:hiddenFill xmlns:a14="http://schemas.microsoft.com/office/drawing/2010/main">
                <a:solidFill>
                  <a:srgbClr val="FFFFFF"/>
                </a:solidFill>
              </a14:hiddenFill>
            </a:ext>
          </a:extLst>
        </p:spPr>
      </p:pic>
      <p:pic>
        <p:nvPicPr>
          <p:cNvPr id="1557510" name="Picture 6"/>
          <p:cNvPicPr>
            <a:picLocks noChangeAspect="1" noChangeArrowheads="1"/>
          </p:cNvPicPr>
          <p:nvPr/>
        </p:nvPicPr>
        <p:blipFill>
          <a:blip r:embed="rId3">
            <a:extLst>
              <a:ext uri="{28A0092B-C50C-407E-A947-70E740481C1C}">
                <a14:useLocalDpi xmlns:a14="http://schemas.microsoft.com/office/drawing/2010/main" val="0"/>
              </a:ext>
            </a:extLst>
          </a:blip>
          <a:srcRect t="1532" b="612"/>
          <a:stretch>
            <a:fillRect/>
          </a:stretch>
        </p:blipFill>
        <p:spPr bwMode="auto">
          <a:xfrm>
            <a:off x="7697765" y="2379406"/>
            <a:ext cx="3871023" cy="400039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pic>
      <p:pic>
        <p:nvPicPr>
          <p:cNvPr id="1557511" name="Picture 7"/>
          <p:cNvPicPr>
            <a:picLocks noChangeAspect="1" noChangeArrowheads="1"/>
          </p:cNvPicPr>
          <p:nvPr/>
        </p:nvPicPr>
        <p:blipFill>
          <a:blip r:embed="rId4">
            <a:extLst>
              <a:ext uri="{28A0092B-C50C-407E-A947-70E740481C1C}">
                <a14:useLocalDpi xmlns:a14="http://schemas.microsoft.com/office/drawing/2010/main" val="0"/>
              </a:ext>
            </a:extLst>
          </a:blip>
          <a:srcRect t="366" r="552" b="732"/>
          <a:stretch>
            <a:fillRect/>
          </a:stretch>
        </p:blipFill>
        <p:spPr bwMode="auto">
          <a:xfrm>
            <a:off x="3886279" y="2989007"/>
            <a:ext cx="3099655" cy="23204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pic>
    </p:spTree>
    <p:extLst>
      <p:ext uri="{BB962C8B-B14F-4D97-AF65-F5344CB8AC3E}">
        <p14:creationId xmlns:p14="http://schemas.microsoft.com/office/powerpoint/2010/main" val="132178834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Results</a:t>
            </a:r>
          </a:p>
        </p:txBody>
      </p:sp>
      <p:pic>
        <p:nvPicPr>
          <p:cNvPr id="6" name="Content Placeholder 5" descr="Screen Clipping"/>
          <p:cNvPicPr>
            <a:picLocks noGrp="1" noChangeAspect="1"/>
          </p:cNvPicPr>
          <p:nvPr>
            <p:ph idx="1"/>
          </p:nvPr>
        </p:nvPicPr>
        <p:blipFill rotWithShape="1">
          <a:blip r:embed="rId2">
            <a:extLst>
              <a:ext uri="{28A0092B-C50C-407E-A947-70E740481C1C}">
                <a14:useLocalDpi xmlns:a14="http://schemas.microsoft.com/office/drawing/2010/main" val="0"/>
              </a:ext>
            </a:extLst>
          </a:blip>
          <a:srcRect l="5125" t="7244"/>
          <a:stretch/>
        </p:blipFill>
        <p:spPr>
          <a:xfrm>
            <a:off x="3126659" y="2404800"/>
            <a:ext cx="6194322" cy="4127985"/>
          </a:xfrm>
        </p:spPr>
      </p:pic>
    </p:spTree>
    <p:extLst>
      <p:ext uri="{BB962C8B-B14F-4D97-AF65-F5344CB8AC3E}">
        <p14:creationId xmlns:p14="http://schemas.microsoft.com/office/powerpoint/2010/main" val="3034169635"/>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RDX</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155" y="2369565"/>
            <a:ext cx="6410632" cy="44181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81205903"/>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9556" name="Rectangle 4"/>
          <p:cNvSpPr>
            <a:spLocks noGrp="1" noChangeArrowheads="1"/>
          </p:cNvSpPr>
          <p:nvPr>
            <p:ph type="title"/>
          </p:nvPr>
        </p:nvSpPr>
        <p:spPr/>
        <p:txBody>
          <a:bodyPr/>
          <a:lstStyle/>
          <a:p>
            <a:r>
              <a:rPr lang="en-GB" altLang="en-US" sz="2800" dirty="0"/>
              <a:t>Mallet Friction Testing (EMTAP 2)</a:t>
            </a:r>
          </a:p>
        </p:txBody>
      </p:sp>
      <p:pic>
        <p:nvPicPr>
          <p:cNvPr id="1559557" name="Picture 5" descr="Mallet Friction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9551" y="2852929"/>
            <a:ext cx="2292126" cy="1719095"/>
          </a:xfrm>
          <a:prstGeom prst="rect">
            <a:avLst/>
          </a:prstGeom>
          <a:noFill/>
          <a:extLst>
            <a:ext uri="{909E8E84-426E-40DD-AFC4-6F175D3DCCD1}">
              <a14:hiddenFill xmlns:a14="http://schemas.microsoft.com/office/drawing/2010/main">
                <a:solidFill>
                  <a:srgbClr val="FFFFFF"/>
                </a:solidFill>
              </a14:hiddenFill>
            </a:ext>
          </a:extLst>
        </p:spPr>
      </p:pic>
      <p:pic>
        <p:nvPicPr>
          <p:cNvPr id="1559558" name="Picture 6" descr="Mallet Friction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0283" y="2251075"/>
            <a:ext cx="1768475" cy="2355850"/>
          </a:xfrm>
          <a:prstGeom prst="rect">
            <a:avLst/>
          </a:prstGeom>
          <a:noFill/>
          <a:extLst>
            <a:ext uri="{909E8E84-426E-40DD-AFC4-6F175D3DCCD1}">
              <a14:hiddenFill xmlns:a14="http://schemas.microsoft.com/office/drawing/2010/main">
                <a:solidFill>
                  <a:srgbClr val="FFFFFF"/>
                </a:solidFill>
              </a14:hiddenFill>
            </a:ext>
          </a:extLst>
        </p:spPr>
      </p:pic>
      <p:pic>
        <p:nvPicPr>
          <p:cNvPr id="1559559" name="Picture 7" descr="Mallet Friction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16226" y="2066925"/>
            <a:ext cx="1905000" cy="2540000"/>
          </a:xfrm>
          <a:prstGeom prst="rect">
            <a:avLst/>
          </a:prstGeom>
          <a:noFill/>
          <a:extLst>
            <a:ext uri="{909E8E84-426E-40DD-AFC4-6F175D3DCCD1}">
              <a14:hiddenFill xmlns:a14="http://schemas.microsoft.com/office/drawing/2010/main">
                <a:solidFill>
                  <a:srgbClr val="FFFFFF"/>
                </a:solidFill>
              </a14:hiddenFill>
            </a:ext>
          </a:extLst>
        </p:spPr>
      </p:pic>
      <p:pic>
        <p:nvPicPr>
          <p:cNvPr id="1559561" name="Picture 9" descr="Mallet Friction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38700" y="2723356"/>
            <a:ext cx="2514600"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559562" name="Picture 10" descr="Mallet Friction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84152" y="2762212"/>
            <a:ext cx="2486025" cy="1865312"/>
          </a:xfrm>
          <a:prstGeom prst="rect">
            <a:avLst/>
          </a:prstGeom>
          <a:noFill/>
          <a:extLst>
            <a:ext uri="{909E8E84-426E-40DD-AFC4-6F175D3DCCD1}">
              <a14:hiddenFill xmlns:a14="http://schemas.microsoft.com/office/drawing/2010/main">
                <a:solidFill>
                  <a:srgbClr val="FFFFFF"/>
                </a:solidFill>
              </a14:hiddenFill>
            </a:ext>
          </a:extLst>
        </p:spPr>
      </p:pic>
      <p:sp>
        <p:nvSpPr>
          <p:cNvPr id="1559563" name="Text Box 11"/>
          <p:cNvSpPr txBox="1">
            <a:spLocks noChangeArrowheads="1"/>
          </p:cNvSpPr>
          <p:nvPr/>
        </p:nvSpPr>
        <p:spPr bwMode="auto">
          <a:xfrm>
            <a:off x="294969" y="5652030"/>
            <a:ext cx="10677832" cy="137318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Mallet and anvil combinations</a:t>
            </a:r>
          </a:p>
          <a:p>
            <a:pPr algn="l">
              <a:spcBef>
                <a:spcPct val="50000"/>
              </a:spcBef>
              <a:buFontTx/>
              <a:buChar char="•"/>
            </a:pPr>
            <a:r>
              <a:rPr lang="en-GB" altLang="en-US" sz="1200" dirty="0"/>
              <a:t>Steel-tipped mallet on steel anvil</a:t>
            </a:r>
          </a:p>
          <a:p>
            <a:pPr algn="l">
              <a:spcBef>
                <a:spcPct val="50000"/>
              </a:spcBef>
              <a:buFontTx/>
              <a:buChar char="•"/>
            </a:pPr>
            <a:r>
              <a:rPr lang="en-GB" altLang="en-US" sz="1200" dirty="0"/>
              <a:t>Nylon-tipped mallet on steel anvil</a:t>
            </a:r>
          </a:p>
          <a:p>
            <a:pPr algn="l">
              <a:spcBef>
                <a:spcPct val="50000"/>
              </a:spcBef>
              <a:buFontTx/>
              <a:buChar char="•"/>
            </a:pPr>
            <a:r>
              <a:rPr lang="en-GB" altLang="en-US" sz="1200" dirty="0"/>
              <a:t>Wood mallet on softwood, hardwood and </a:t>
            </a:r>
            <a:r>
              <a:rPr lang="en-GB" altLang="en-US" sz="1200" dirty="0" err="1"/>
              <a:t>yorkstone</a:t>
            </a:r>
            <a:endParaRPr lang="en-GB" altLang="en-US" sz="1200" dirty="0"/>
          </a:p>
          <a:p>
            <a:pPr algn="l">
              <a:spcBef>
                <a:spcPct val="50000"/>
              </a:spcBef>
              <a:buFontTx/>
              <a:buChar char="•"/>
            </a:pPr>
            <a:endParaRPr lang="en-GB" altLang="en-US" sz="1200" dirty="0"/>
          </a:p>
        </p:txBody>
      </p:sp>
      <p:sp>
        <p:nvSpPr>
          <p:cNvPr id="1559564" name="Text Box 12"/>
          <p:cNvSpPr txBox="1">
            <a:spLocks noChangeArrowheads="1"/>
          </p:cNvSpPr>
          <p:nvPr/>
        </p:nvSpPr>
        <p:spPr bwMode="auto">
          <a:xfrm>
            <a:off x="6025024" y="5711349"/>
            <a:ext cx="3448050" cy="109855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Reporting</a:t>
            </a:r>
          </a:p>
          <a:p>
            <a:pPr algn="l">
              <a:spcBef>
                <a:spcPct val="50000"/>
              </a:spcBef>
              <a:buFontTx/>
              <a:buChar char="•"/>
            </a:pPr>
            <a:r>
              <a:rPr lang="en-GB" altLang="en-US" sz="1200" dirty="0"/>
              <a:t> No ignitions in ten cycles 0%</a:t>
            </a:r>
          </a:p>
          <a:p>
            <a:pPr algn="l">
              <a:spcBef>
                <a:spcPct val="50000"/>
              </a:spcBef>
              <a:buFontTx/>
              <a:buChar char="•"/>
            </a:pPr>
            <a:r>
              <a:rPr lang="en-GB" altLang="en-US" sz="1200" dirty="0"/>
              <a:t>Up to six ignitions in ten cycles 50%</a:t>
            </a:r>
          </a:p>
          <a:p>
            <a:pPr algn="l">
              <a:spcBef>
                <a:spcPct val="50000"/>
              </a:spcBef>
              <a:buFontTx/>
              <a:buChar char="•"/>
            </a:pPr>
            <a:r>
              <a:rPr lang="en-GB" altLang="en-US" sz="1200" dirty="0"/>
              <a:t>More than six ignitions in ten cycles 100%</a:t>
            </a:r>
          </a:p>
        </p:txBody>
      </p:sp>
    </p:spTree>
    <p:extLst>
      <p:ext uri="{BB962C8B-B14F-4D97-AF65-F5344CB8AC3E}">
        <p14:creationId xmlns:p14="http://schemas.microsoft.com/office/powerpoint/2010/main" val="2457565072"/>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Mallet friction</a:t>
            </a: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3368" y="2521628"/>
            <a:ext cx="5742038" cy="4060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2018876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7748" name="Rectangle 4"/>
          <p:cNvSpPr>
            <a:spLocks noGrp="1" noChangeArrowheads="1"/>
          </p:cNvSpPr>
          <p:nvPr>
            <p:ph type="title"/>
          </p:nvPr>
        </p:nvSpPr>
        <p:spPr/>
        <p:txBody>
          <a:bodyPr/>
          <a:lstStyle/>
          <a:p>
            <a:r>
              <a:rPr lang="en-GB" altLang="en-US" sz="2800"/>
              <a:t>Rotary Friction Test (EMTAP 33)</a:t>
            </a:r>
          </a:p>
        </p:txBody>
      </p:sp>
      <p:pic>
        <p:nvPicPr>
          <p:cNvPr id="1567749" name="Picture 5" descr="Rotary Friction Tes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3819" y="2122309"/>
            <a:ext cx="4155256" cy="3116442"/>
          </a:xfrm>
          <a:prstGeom prst="rect">
            <a:avLst/>
          </a:prstGeom>
          <a:noFill/>
          <a:extLst>
            <a:ext uri="{909E8E84-426E-40DD-AFC4-6F175D3DCCD1}">
              <a14:hiddenFill xmlns:a14="http://schemas.microsoft.com/office/drawing/2010/main">
                <a:solidFill>
                  <a:srgbClr val="FFFFFF"/>
                </a:solidFill>
              </a14:hiddenFill>
            </a:ext>
          </a:extLst>
        </p:spPr>
      </p:pic>
      <p:sp>
        <p:nvSpPr>
          <p:cNvPr id="1567750" name="Text Box 6"/>
          <p:cNvSpPr txBox="1">
            <a:spLocks noChangeArrowheads="1"/>
          </p:cNvSpPr>
          <p:nvPr/>
        </p:nvSpPr>
        <p:spPr bwMode="auto">
          <a:xfrm>
            <a:off x="6096000" y="5601623"/>
            <a:ext cx="5400675" cy="8239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Hardened mild steel wheels with a diameter of 70mm</a:t>
            </a:r>
          </a:p>
          <a:p>
            <a:pPr algn="l">
              <a:spcBef>
                <a:spcPct val="50000"/>
              </a:spcBef>
            </a:pPr>
            <a:r>
              <a:rPr lang="en-GB" altLang="en-US" sz="1200" dirty="0"/>
              <a:t>Mild steel blocks with a standard ground surface finish</a:t>
            </a:r>
          </a:p>
          <a:p>
            <a:pPr algn="l">
              <a:spcBef>
                <a:spcPct val="50000"/>
              </a:spcBef>
            </a:pPr>
            <a:r>
              <a:rPr lang="en-GB" altLang="en-US" sz="1200" dirty="0"/>
              <a:t>50 shot Bruceton staircase run</a:t>
            </a:r>
          </a:p>
        </p:txBody>
      </p:sp>
      <p:sp>
        <p:nvSpPr>
          <p:cNvPr id="1567751" name="Text Box 7"/>
          <p:cNvSpPr txBox="1">
            <a:spLocks noChangeArrowheads="1"/>
          </p:cNvSpPr>
          <p:nvPr/>
        </p:nvSpPr>
        <p:spPr bwMode="auto">
          <a:xfrm>
            <a:off x="393292" y="2248139"/>
            <a:ext cx="3908016" cy="4401205"/>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600" dirty="0"/>
              <a:t>Principles of operation</a:t>
            </a:r>
          </a:p>
          <a:p>
            <a:pPr algn="l">
              <a:spcBef>
                <a:spcPct val="50000"/>
              </a:spcBef>
              <a:buFontTx/>
              <a:buChar char="•"/>
            </a:pPr>
            <a:r>
              <a:rPr lang="en-GB" altLang="en-US" sz="1600" dirty="0"/>
              <a:t> Energy stored in flywheel</a:t>
            </a:r>
          </a:p>
          <a:p>
            <a:pPr algn="l">
              <a:spcBef>
                <a:spcPct val="50000"/>
              </a:spcBef>
              <a:buFontTx/>
              <a:buChar char="•"/>
            </a:pPr>
            <a:r>
              <a:rPr lang="en-GB" altLang="en-US" sz="1600" dirty="0"/>
              <a:t> Imparts impulse to wheel assembly</a:t>
            </a:r>
          </a:p>
          <a:p>
            <a:pPr algn="l">
              <a:spcBef>
                <a:spcPct val="50000"/>
              </a:spcBef>
              <a:buFontTx/>
              <a:buChar char="•"/>
            </a:pPr>
            <a:r>
              <a:rPr lang="en-GB" altLang="en-US" sz="1600" dirty="0"/>
              <a:t>Sample under preset load between wheel and stationary block</a:t>
            </a:r>
            <a:br>
              <a:rPr lang="en-GB" altLang="en-US" sz="1600" dirty="0"/>
            </a:br>
            <a:br>
              <a:rPr lang="en-GB" altLang="en-US" sz="1600" dirty="0"/>
            </a:br>
            <a:br>
              <a:rPr lang="en-GB" altLang="en-US" sz="1600" dirty="0"/>
            </a:br>
            <a:r>
              <a:rPr lang="en-GB" altLang="en-US" sz="1600" dirty="0"/>
              <a:t>Machine Variables</a:t>
            </a:r>
          </a:p>
          <a:p>
            <a:pPr algn="l">
              <a:spcBef>
                <a:spcPct val="50000"/>
              </a:spcBef>
              <a:buFontTx/>
              <a:buChar char="•"/>
            </a:pPr>
            <a:r>
              <a:rPr lang="en-GB" altLang="en-US" sz="1600" dirty="0"/>
              <a:t> Flywheel velocity</a:t>
            </a:r>
          </a:p>
          <a:p>
            <a:pPr algn="l">
              <a:spcBef>
                <a:spcPct val="50000"/>
              </a:spcBef>
              <a:buFontTx/>
              <a:buChar char="•"/>
            </a:pPr>
            <a:r>
              <a:rPr lang="en-GB" altLang="en-US" sz="1600" dirty="0"/>
              <a:t> Block to wheel loading</a:t>
            </a:r>
            <a:br>
              <a:rPr lang="en-GB" altLang="en-US" sz="1600" dirty="0"/>
            </a:br>
            <a:br>
              <a:rPr lang="en-GB" altLang="en-US" sz="1600" dirty="0"/>
            </a:br>
            <a:r>
              <a:rPr lang="en-GB" altLang="en-US" sz="1600" dirty="0"/>
              <a:t>Output</a:t>
            </a:r>
          </a:p>
          <a:p>
            <a:pPr algn="l">
              <a:spcBef>
                <a:spcPct val="50000"/>
              </a:spcBef>
              <a:buFontTx/>
              <a:buChar char="•"/>
            </a:pPr>
            <a:r>
              <a:rPr lang="en-GB" altLang="en-US" sz="1600" dirty="0"/>
              <a:t>Figure of friction (F of F)</a:t>
            </a:r>
          </a:p>
          <a:p>
            <a:pPr algn="l">
              <a:spcBef>
                <a:spcPct val="50000"/>
              </a:spcBef>
              <a:buFontTx/>
              <a:buChar char="•"/>
            </a:pPr>
            <a:r>
              <a:rPr lang="en-GB" altLang="en-US" sz="1600" dirty="0"/>
              <a:t> Standard RDX reference</a:t>
            </a:r>
          </a:p>
        </p:txBody>
      </p:sp>
    </p:spTree>
    <p:extLst>
      <p:ext uri="{BB962C8B-B14F-4D97-AF65-F5344CB8AC3E}">
        <p14:creationId xmlns:p14="http://schemas.microsoft.com/office/powerpoint/2010/main" val="2611698371"/>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9796" name="Rectangle 4"/>
          <p:cNvSpPr>
            <a:spLocks noGrp="1" noChangeArrowheads="1"/>
          </p:cNvSpPr>
          <p:nvPr>
            <p:ph type="title"/>
          </p:nvPr>
        </p:nvSpPr>
        <p:spPr/>
        <p:txBody>
          <a:bodyPr/>
          <a:lstStyle/>
          <a:p>
            <a:r>
              <a:rPr lang="en-GB" altLang="en-US" sz="3200" dirty="0"/>
              <a:t>Temperature of Ignition Testing (EMTAP 3)</a:t>
            </a:r>
          </a:p>
        </p:txBody>
      </p:sp>
      <p:pic>
        <p:nvPicPr>
          <p:cNvPr id="1569797" name="Picture 5" descr="T of 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5532" y="2554237"/>
            <a:ext cx="5171152" cy="3878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674047"/>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3652" name="Rectangle 4"/>
          <p:cNvSpPr>
            <a:spLocks noGrp="1" noChangeArrowheads="1"/>
          </p:cNvSpPr>
          <p:nvPr>
            <p:ph type="title"/>
          </p:nvPr>
        </p:nvSpPr>
        <p:spPr/>
        <p:txBody>
          <a:bodyPr/>
          <a:lstStyle/>
          <a:p>
            <a:r>
              <a:rPr lang="en-GB" altLang="en-US" sz="2800"/>
              <a:t>Train Test (EMTAP 5)</a:t>
            </a:r>
          </a:p>
        </p:txBody>
      </p:sp>
      <p:pic>
        <p:nvPicPr>
          <p:cNvPr id="15636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7448" y="4237191"/>
            <a:ext cx="3771900" cy="2686050"/>
          </a:xfrm>
          <a:prstGeom prst="rect">
            <a:avLst/>
          </a:prstGeom>
          <a:noFill/>
          <a:extLst>
            <a:ext uri="{909E8E84-426E-40DD-AFC4-6F175D3DCCD1}">
              <a14:hiddenFill xmlns:a14="http://schemas.microsoft.com/office/drawing/2010/main">
                <a:solidFill>
                  <a:srgbClr val="FFFFFF"/>
                </a:solidFill>
              </a14:hiddenFill>
            </a:ext>
          </a:extLst>
        </p:spPr>
      </p:pic>
      <p:pic>
        <p:nvPicPr>
          <p:cNvPr id="1563654" name="Picture 6" descr="Bunsen Burner Rig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7881" y="2361587"/>
            <a:ext cx="3962400" cy="2971800"/>
          </a:xfrm>
          <a:prstGeom prst="rect">
            <a:avLst/>
          </a:prstGeom>
          <a:noFill/>
          <a:extLst>
            <a:ext uri="{909E8E84-426E-40DD-AFC4-6F175D3DCCD1}">
              <a14:hiddenFill xmlns:a14="http://schemas.microsoft.com/office/drawing/2010/main">
                <a:solidFill>
                  <a:srgbClr val="FFFFFF"/>
                </a:solidFill>
              </a14:hiddenFill>
            </a:ext>
          </a:extLst>
        </p:spPr>
      </p:pic>
      <p:sp>
        <p:nvSpPr>
          <p:cNvPr id="1563656" name="Text Box 8"/>
          <p:cNvSpPr txBox="1">
            <a:spLocks noChangeArrowheads="1"/>
          </p:cNvSpPr>
          <p:nvPr/>
        </p:nvSpPr>
        <p:spPr bwMode="auto">
          <a:xfrm>
            <a:off x="290667" y="2361587"/>
            <a:ext cx="4724400" cy="397031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dirty="0"/>
              <a:t>Reaction Categories</a:t>
            </a:r>
            <a:br>
              <a:rPr lang="en-GB" altLang="en-US" dirty="0"/>
            </a:br>
            <a:endParaRPr lang="en-GB" altLang="en-US" dirty="0"/>
          </a:p>
          <a:p>
            <a:pPr algn="l">
              <a:spcBef>
                <a:spcPct val="50000"/>
              </a:spcBef>
              <a:buFontTx/>
              <a:buChar char="•"/>
            </a:pPr>
            <a:r>
              <a:rPr lang="en-GB" altLang="en-US" dirty="0"/>
              <a:t> Fails to ignite</a:t>
            </a:r>
          </a:p>
          <a:p>
            <a:pPr algn="l">
              <a:spcBef>
                <a:spcPct val="50000"/>
              </a:spcBef>
              <a:buFontTx/>
              <a:buChar char="•"/>
            </a:pPr>
            <a:r>
              <a:rPr lang="en-GB" altLang="en-US" dirty="0"/>
              <a:t> Ignites but fails to support train for more than X mm</a:t>
            </a:r>
          </a:p>
          <a:p>
            <a:pPr algn="l">
              <a:spcBef>
                <a:spcPct val="50000"/>
              </a:spcBef>
              <a:buFontTx/>
              <a:buChar char="•"/>
            </a:pPr>
            <a:r>
              <a:rPr lang="en-GB" altLang="en-US" dirty="0"/>
              <a:t> Ignites but supports train fitfully</a:t>
            </a:r>
          </a:p>
          <a:p>
            <a:pPr algn="l">
              <a:spcBef>
                <a:spcPct val="50000"/>
              </a:spcBef>
              <a:buFontTx/>
              <a:buChar char="•"/>
            </a:pPr>
            <a:r>
              <a:rPr lang="en-GB" altLang="en-US" dirty="0"/>
              <a:t> Ignites and supports train steadily throughout (ISTST)</a:t>
            </a:r>
          </a:p>
          <a:p>
            <a:pPr algn="l">
              <a:spcBef>
                <a:spcPct val="50000"/>
              </a:spcBef>
              <a:buFontTx/>
              <a:buChar char="•"/>
            </a:pPr>
            <a:r>
              <a:rPr lang="en-GB" altLang="en-US" dirty="0"/>
              <a:t> Ignites and supports train </a:t>
            </a:r>
            <a:r>
              <a:rPr lang="en-GB" altLang="en-US" dirty="0" err="1"/>
              <a:t>vigourously</a:t>
            </a:r>
            <a:r>
              <a:rPr lang="en-GB" altLang="en-US" dirty="0"/>
              <a:t> throughout (ISTVT)</a:t>
            </a:r>
          </a:p>
          <a:p>
            <a:pPr algn="l">
              <a:spcBef>
                <a:spcPct val="50000"/>
              </a:spcBef>
              <a:buFontTx/>
              <a:buChar char="•"/>
            </a:pPr>
            <a:r>
              <a:rPr lang="en-GB" altLang="en-US" dirty="0"/>
              <a:t> Explodes</a:t>
            </a:r>
          </a:p>
        </p:txBody>
      </p:sp>
      <p:sp>
        <p:nvSpPr>
          <p:cNvPr id="1563657" name="Text Box 9"/>
          <p:cNvSpPr txBox="1">
            <a:spLocks noChangeArrowheads="1"/>
          </p:cNvSpPr>
          <p:nvPr/>
        </p:nvSpPr>
        <p:spPr bwMode="auto">
          <a:xfrm>
            <a:off x="10001250" y="6060043"/>
            <a:ext cx="2190750"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30g capacity trough</a:t>
            </a:r>
          </a:p>
        </p:txBody>
      </p:sp>
    </p:spTree>
    <p:extLst>
      <p:ext uri="{BB962C8B-B14F-4D97-AF65-F5344CB8AC3E}">
        <p14:creationId xmlns:p14="http://schemas.microsoft.com/office/powerpoint/2010/main" val="221539196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563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1604" name="Rectangle 4"/>
          <p:cNvSpPr>
            <a:spLocks noGrp="1" noChangeArrowheads="1"/>
          </p:cNvSpPr>
          <p:nvPr>
            <p:ph type="title"/>
          </p:nvPr>
        </p:nvSpPr>
        <p:spPr/>
        <p:txBody>
          <a:bodyPr/>
          <a:lstStyle/>
          <a:p>
            <a:r>
              <a:rPr lang="en-GB" altLang="en-US" sz="2800"/>
              <a:t>Electric Spark Test (EMTAP 6)</a:t>
            </a:r>
          </a:p>
        </p:txBody>
      </p:sp>
      <p:pic>
        <p:nvPicPr>
          <p:cNvPr id="1561606" name="Picture 6" descr="Spark Tes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57509" y="2534839"/>
            <a:ext cx="3041697" cy="4054712"/>
          </a:xfrm>
          <a:prstGeom prst="rect">
            <a:avLst/>
          </a:prstGeom>
          <a:noFill/>
          <a:extLst>
            <a:ext uri="{909E8E84-426E-40DD-AFC4-6F175D3DCCD1}">
              <a14:hiddenFill xmlns:a14="http://schemas.microsoft.com/office/drawing/2010/main">
                <a:solidFill>
                  <a:srgbClr val="FFFFFF"/>
                </a:solidFill>
              </a14:hiddenFill>
            </a:ext>
          </a:extLst>
        </p:spPr>
      </p:pic>
      <p:sp>
        <p:nvSpPr>
          <p:cNvPr id="1561607" name="Text Box 7"/>
          <p:cNvSpPr txBox="1">
            <a:spLocks noChangeArrowheads="1"/>
          </p:cNvSpPr>
          <p:nvPr/>
        </p:nvSpPr>
        <p:spPr bwMode="auto">
          <a:xfrm>
            <a:off x="7660865" y="2684758"/>
            <a:ext cx="3656064" cy="3754874"/>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r>
              <a:rPr lang="en-GB" altLang="en-US" sz="1400" dirty="0"/>
              <a:t>Ignitions</a:t>
            </a:r>
            <a:br>
              <a:rPr lang="en-GB" altLang="en-US" sz="1400" dirty="0"/>
            </a:br>
            <a:endParaRPr lang="en-GB" altLang="en-US" sz="1400" dirty="0"/>
          </a:p>
          <a:p>
            <a:pPr algn="l">
              <a:buFontTx/>
              <a:buChar char="•"/>
            </a:pPr>
            <a:r>
              <a:rPr lang="en-GB" altLang="en-US" sz="1400" dirty="0"/>
              <a:t>Audible output</a:t>
            </a:r>
          </a:p>
          <a:p>
            <a:pPr algn="l">
              <a:buFontTx/>
              <a:buChar char="•"/>
            </a:pPr>
            <a:r>
              <a:rPr lang="en-GB" altLang="en-US" sz="1400" dirty="0"/>
              <a:t>Visual output</a:t>
            </a:r>
          </a:p>
          <a:p>
            <a:pPr algn="l">
              <a:buFontTx/>
              <a:buChar char="•"/>
            </a:pPr>
            <a:r>
              <a:rPr lang="en-GB" altLang="en-US" sz="1400" dirty="0"/>
              <a:t>Post trial examination</a:t>
            </a:r>
          </a:p>
          <a:p>
            <a:pPr lvl="4" algn="l">
              <a:buFontTx/>
              <a:buChar char="•"/>
            </a:pPr>
            <a:r>
              <a:rPr lang="en-GB" altLang="en-US" sz="1400" dirty="0"/>
              <a:t>Scorching</a:t>
            </a:r>
          </a:p>
          <a:p>
            <a:pPr lvl="1" algn="l">
              <a:buFontTx/>
              <a:buChar char="•"/>
            </a:pPr>
            <a:r>
              <a:rPr lang="en-GB" altLang="en-US" sz="1400" dirty="0"/>
              <a:t>Colour change</a:t>
            </a:r>
          </a:p>
          <a:p>
            <a:pPr lvl="4" algn="l">
              <a:buFontTx/>
              <a:buChar char="•"/>
            </a:pPr>
            <a:r>
              <a:rPr lang="en-GB" altLang="en-US" sz="1400" dirty="0"/>
              <a:t>Decomposition </a:t>
            </a:r>
            <a:br>
              <a:rPr lang="en-GB" altLang="en-US" sz="1400" dirty="0"/>
            </a:br>
            <a:br>
              <a:rPr lang="en-GB" altLang="en-US" sz="1400" dirty="0"/>
            </a:br>
            <a:br>
              <a:rPr lang="en-GB" altLang="en-US" sz="1400" dirty="0"/>
            </a:br>
            <a:r>
              <a:rPr lang="en-GB" altLang="en-US" sz="1400" dirty="0"/>
              <a:t>Reporting</a:t>
            </a:r>
          </a:p>
          <a:p>
            <a:pPr algn="l">
              <a:spcBef>
                <a:spcPct val="50000"/>
              </a:spcBef>
              <a:buFontTx/>
              <a:buChar char="•"/>
            </a:pPr>
            <a:r>
              <a:rPr lang="en-GB" altLang="en-US" sz="1400" dirty="0"/>
              <a:t>No ignitions at 4.5J</a:t>
            </a:r>
          </a:p>
          <a:p>
            <a:pPr algn="l">
              <a:spcBef>
                <a:spcPct val="50000"/>
              </a:spcBef>
              <a:buFontTx/>
              <a:buChar char="•"/>
            </a:pPr>
            <a:r>
              <a:rPr lang="en-GB" altLang="en-US" sz="1400" dirty="0"/>
              <a:t>Ignitions at 4.5J  but not at 0.45J</a:t>
            </a:r>
          </a:p>
          <a:p>
            <a:pPr algn="l">
              <a:spcBef>
                <a:spcPct val="50000"/>
              </a:spcBef>
              <a:buFontTx/>
              <a:buChar char="•"/>
            </a:pPr>
            <a:r>
              <a:rPr lang="en-GB" altLang="en-US" sz="1400" dirty="0"/>
              <a:t>Ignitions at 0.45J but not at 0.045J</a:t>
            </a:r>
          </a:p>
          <a:p>
            <a:pPr algn="l">
              <a:spcBef>
                <a:spcPct val="50000"/>
              </a:spcBef>
              <a:buFontTx/>
              <a:buChar char="•"/>
            </a:pPr>
            <a:r>
              <a:rPr lang="en-GB" altLang="en-US" sz="1400" dirty="0"/>
              <a:t>Ignitions at 0.045J</a:t>
            </a:r>
          </a:p>
        </p:txBody>
      </p:sp>
      <p:sp>
        <p:nvSpPr>
          <p:cNvPr id="1561608" name="Text Box 8"/>
          <p:cNvSpPr txBox="1">
            <a:spLocks noChangeArrowheads="1"/>
          </p:cNvSpPr>
          <p:nvPr/>
        </p:nvSpPr>
        <p:spPr bwMode="auto">
          <a:xfrm>
            <a:off x="396876" y="2201229"/>
            <a:ext cx="2506663" cy="40934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400" dirty="0"/>
              <a:t>Samples</a:t>
            </a:r>
          </a:p>
          <a:p>
            <a:pPr algn="l">
              <a:spcBef>
                <a:spcPct val="50000"/>
              </a:spcBef>
              <a:buFontTx/>
              <a:buChar char="•"/>
            </a:pPr>
            <a:r>
              <a:rPr lang="en-GB" altLang="en-US" sz="1200" dirty="0"/>
              <a:t>Polyethylene strip with eight holes</a:t>
            </a:r>
          </a:p>
          <a:p>
            <a:pPr algn="l">
              <a:spcBef>
                <a:spcPct val="50000"/>
              </a:spcBef>
              <a:buFontTx/>
              <a:buChar char="•"/>
            </a:pPr>
            <a:r>
              <a:rPr lang="en-GB" altLang="en-US" sz="1200" dirty="0"/>
              <a:t>Backed by copper foil</a:t>
            </a:r>
          </a:p>
          <a:p>
            <a:pPr algn="l">
              <a:spcBef>
                <a:spcPct val="50000"/>
              </a:spcBef>
              <a:buFontTx/>
              <a:buChar char="•"/>
            </a:pPr>
            <a:r>
              <a:rPr lang="en-GB" altLang="en-US" sz="1200" dirty="0"/>
              <a:t>Holes filled with sample</a:t>
            </a:r>
          </a:p>
          <a:p>
            <a:pPr algn="l">
              <a:spcBef>
                <a:spcPct val="50000"/>
              </a:spcBef>
              <a:buFontTx/>
              <a:buChar char="•"/>
            </a:pPr>
            <a:r>
              <a:rPr lang="en-GB" altLang="en-US" sz="1200" dirty="0"/>
              <a:t>Topped with copper foil</a:t>
            </a:r>
          </a:p>
          <a:p>
            <a:pPr algn="l">
              <a:spcBef>
                <a:spcPct val="50000"/>
              </a:spcBef>
              <a:buFontTx/>
              <a:buChar char="•"/>
            </a:pPr>
            <a:r>
              <a:rPr lang="en-GB" altLang="en-US" sz="1200" dirty="0"/>
              <a:t>Capacitor discharged into sample</a:t>
            </a:r>
            <a:br>
              <a:rPr lang="en-GB" altLang="en-US" sz="1200" dirty="0"/>
            </a:br>
            <a:br>
              <a:rPr lang="en-GB" altLang="en-US" sz="1200" dirty="0"/>
            </a:br>
            <a:endParaRPr lang="en-GB" altLang="en-US" sz="1200" dirty="0"/>
          </a:p>
          <a:p>
            <a:pPr algn="l">
              <a:spcBef>
                <a:spcPct val="50000"/>
              </a:spcBef>
            </a:pPr>
            <a:r>
              <a:rPr lang="en-GB" altLang="en-US" sz="1200" dirty="0"/>
              <a:t>Test Conditions</a:t>
            </a:r>
          </a:p>
          <a:p>
            <a:pPr algn="l">
              <a:spcBef>
                <a:spcPct val="50000"/>
              </a:spcBef>
              <a:buFontTx/>
              <a:buChar char="•"/>
            </a:pPr>
            <a:r>
              <a:rPr lang="en-GB" altLang="en-US" sz="1200" dirty="0"/>
              <a:t>Discharges of:</a:t>
            </a:r>
          </a:p>
          <a:p>
            <a:pPr lvl="1" algn="l">
              <a:spcBef>
                <a:spcPct val="50000"/>
              </a:spcBef>
              <a:buFontTx/>
              <a:buChar char="•"/>
            </a:pPr>
            <a:r>
              <a:rPr lang="en-GB" altLang="en-US" sz="1200" dirty="0"/>
              <a:t> 4.5J</a:t>
            </a:r>
          </a:p>
          <a:p>
            <a:pPr lvl="1" algn="l">
              <a:spcBef>
                <a:spcPct val="50000"/>
              </a:spcBef>
              <a:buFontTx/>
              <a:buChar char="•"/>
            </a:pPr>
            <a:r>
              <a:rPr lang="en-GB" altLang="en-US" sz="1200" dirty="0"/>
              <a:t>0.45J</a:t>
            </a:r>
          </a:p>
          <a:p>
            <a:pPr lvl="1" algn="l">
              <a:spcBef>
                <a:spcPct val="50000"/>
              </a:spcBef>
              <a:buFontTx/>
              <a:buChar char="•"/>
            </a:pPr>
            <a:r>
              <a:rPr lang="en-GB" altLang="en-US" sz="1200" dirty="0"/>
              <a:t>0.045J</a:t>
            </a:r>
          </a:p>
          <a:p>
            <a:pPr lvl="1" algn="l">
              <a:spcBef>
                <a:spcPct val="50000"/>
              </a:spcBef>
              <a:buFontTx/>
              <a:buChar char="•"/>
            </a:pPr>
            <a:endParaRPr lang="en-GB" altLang="en-US" sz="1200" dirty="0"/>
          </a:p>
        </p:txBody>
      </p:sp>
    </p:spTree>
    <p:extLst>
      <p:ext uri="{BB962C8B-B14F-4D97-AF65-F5344CB8AC3E}">
        <p14:creationId xmlns:p14="http://schemas.microsoft.com/office/powerpoint/2010/main" val="31445822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Ease of Ignition Testing</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8289" y="2622144"/>
            <a:ext cx="7595422" cy="40324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95610916"/>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Sensitiveness Response</a:t>
            </a: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3366" y="2482448"/>
            <a:ext cx="5595831" cy="4056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30300876"/>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Friction and Impact - </a:t>
            </a:r>
            <a:r>
              <a:rPr lang="en-GB" dirty="0" err="1"/>
              <a:t>Zr</a:t>
            </a:r>
            <a:r>
              <a:rPr lang="en-GB" dirty="0"/>
              <a:t> / KClO</a:t>
            </a:r>
            <a:r>
              <a:rPr lang="en-GB" baseline="-25000" dirty="0"/>
              <a:t>4</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7609" y="1002892"/>
            <a:ext cx="6696743" cy="4874380"/>
          </a:xfrm>
          <a:prstGeom prst="rect">
            <a:avLst/>
          </a:prstGeom>
          <a:ln>
            <a:solidFill>
              <a:schemeClr val="accent1"/>
            </a:solidFill>
          </a:ln>
        </p:spPr>
      </p:pic>
      <p:cxnSp>
        <p:nvCxnSpPr>
          <p:cNvPr id="6" name="Straight Connector 5"/>
          <p:cNvCxnSpPr/>
          <p:nvPr/>
        </p:nvCxnSpPr>
        <p:spPr bwMode="auto">
          <a:xfrm flipV="1">
            <a:off x="3711806" y="1816987"/>
            <a:ext cx="465529" cy="312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bwMode="auto">
          <a:xfrm flipV="1">
            <a:off x="4143854" y="1807001"/>
            <a:ext cx="468671" cy="13109"/>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1" name="Straight Connector 10"/>
          <p:cNvCxnSpPr/>
          <p:nvPr/>
        </p:nvCxnSpPr>
        <p:spPr bwMode="auto">
          <a:xfrm>
            <a:off x="6861540" y="4399593"/>
            <a:ext cx="462116" cy="147484"/>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2" name="Straight Connector 11"/>
          <p:cNvCxnSpPr/>
          <p:nvPr/>
        </p:nvCxnSpPr>
        <p:spPr bwMode="auto">
          <a:xfrm>
            <a:off x="4600122" y="1810433"/>
            <a:ext cx="491613" cy="1756697"/>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3" name="Straight Connector 12"/>
          <p:cNvCxnSpPr/>
          <p:nvPr/>
        </p:nvCxnSpPr>
        <p:spPr bwMode="auto">
          <a:xfrm>
            <a:off x="5091735" y="3568399"/>
            <a:ext cx="435897" cy="27530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27" name="Straight Connector 26"/>
          <p:cNvCxnSpPr/>
          <p:nvPr/>
        </p:nvCxnSpPr>
        <p:spPr bwMode="auto">
          <a:xfrm>
            <a:off x="5980771" y="4248948"/>
            <a:ext cx="448150" cy="75265"/>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28" name="Straight Connector 27"/>
          <p:cNvCxnSpPr/>
          <p:nvPr/>
        </p:nvCxnSpPr>
        <p:spPr bwMode="auto">
          <a:xfrm>
            <a:off x="5527631" y="3843701"/>
            <a:ext cx="453140" cy="405246"/>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p:nvPr/>
        </p:nvCxnSpPr>
        <p:spPr bwMode="auto">
          <a:xfrm>
            <a:off x="6428921" y="4324213"/>
            <a:ext cx="426064" cy="7210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42" name="Straight Connector 41"/>
          <p:cNvCxnSpPr/>
          <p:nvPr/>
        </p:nvCxnSpPr>
        <p:spPr bwMode="auto">
          <a:xfrm>
            <a:off x="8259886" y="3207368"/>
            <a:ext cx="288032" cy="0"/>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sp>
        <p:nvSpPr>
          <p:cNvPr id="44" name="Oval 43"/>
          <p:cNvSpPr/>
          <p:nvPr/>
        </p:nvSpPr>
        <p:spPr bwMode="auto">
          <a:xfrm>
            <a:off x="3658773" y="1777018"/>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5" name="Oval 44"/>
          <p:cNvSpPr/>
          <p:nvPr/>
        </p:nvSpPr>
        <p:spPr bwMode="auto">
          <a:xfrm>
            <a:off x="4116508" y="1770464"/>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6" name="Oval 45"/>
          <p:cNvSpPr/>
          <p:nvPr/>
        </p:nvSpPr>
        <p:spPr bwMode="auto">
          <a:xfrm>
            <a:off x="4540397" y="1777017"/>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7" name="Oval 46"/>
          <p:cNvSpPr/>
          <p:nvPr/>
        </p:nvSpPr>
        <p:spPr bwMode="auto">
          <a:xfrm flipH="1">
            <a:off x="6380036" y="4276548"/>
            <a:ext cx="97770" cy="117074"/>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8" name="Oval 47"/>
          <p:cNvSpPr/>
          <p:nvPr/>
        </p:nvSpPr>
        <p:spPr bwMode="auto">
          <a:xfrm>
            <a:off x="8346250" y="3183545"/>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9" name="Oval 48"/>
          <p:cNvSpPr/>
          <p:nvPr/>
        </p:nvSpPr>
        <p:spPr bwMode="auto">
          <a:xfrm>
            <a:off x="5936391" y="4213464"/>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0" name="Oval 49"/>
          <p:cNvSpPr/>
          <p:nvPr/>
        </p:nvSpPr>
        <p:spPr bwMode="auto">
          <a:xfrm>
            <a:off x="5518005" y="3843700"/>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1" name="Oval 50"/>
          <p:cNvSpPr/>
          <p:nvPr/>
        </p:nvSpPr>
        <p:spPr bwMode="auto">
          <a:xfrm>
            <a:off x="5038249" y="3557262"/>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2" name="Oval 51"/>
          <p:cNvSpPr/>
          <p:nvPr/>
        </p:nvSpPr>
        <p:spPr bwMode="auto">
          <a:xfrm>
            <a:off x="6819386" y="4382448"/>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3" name="Oval 52"/>
          <p:cNvSpPr/>
          <p:nvPr/>
        </p:nvSpPr>
        <p:spPr bwMode="auto">
          <a:xfrm>
            <a:off x="7257798" y="4533209"/>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4211071904"/>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2818" name="Rectangle 2"/>
          <p:cNvSpPr>
            <a:spLocks noGrp="1" noChangeArrowheads="1"/>
          </p:cNvSpPr>
          <p:nvPr>
            <p:ph type="title"/>
          </p:nvPr>
        </p:nvSpPr>
        <p:spPr>
          <a:xfrm>
            <a:off x="1303083" y="900062"/>
            <a:ext cx="8240713" cy="363538"/>
          </a:xfrm>
        </p:spPr>
        <p:txBody>
          <a:bodyPr/>
          <a:lstStyle/>
          <a:p>
            <a:r>
              <a:rPr lang="en-GB" altLang="en-US" sz="2800" dirty="0"/>
              <a:t>Charge Hazard Assessment Tests</a:t>
            </a:r>
          </a:p>
        </p:txBody>
      </p:sp>
      <p:sp>
        <p:nvSpPr>
          <p:cNvPr id="1442819" name="Rectangle 3"/>
          <p:cNvSpPr>
            <a:spLocks noGrp="1" noChangeArrowheads="1"/>
          </p:cNvSpPr>
          <p:nvPr>
            <p:ph type="body" idx="1"/>
          </p:nvPr>
        </p:nvSpPr>
        <p:spPr>
          <a:xfrm>
            <a:off x="1666876" y="2681749"/>
            <a:ext cx="8370888" cy="4268788"/>
          </a:xfrm>
        </p:spPr>
        <p:txBody>
          <a:bodyPr/>
          <a:lstStyle/>
          <a:p>
            <a:pPr>
              <a:buClr>
                <a:srgbClr val="FF3300"/>
              </a:buClr>
              <a:buFont typeface="Wingdings" panose="05000000000000000000" pitchFamily="2" charset="2"/>
              <a:buChar char="Ø"/>
            </a:pPr>
            <a:r>
              <a:rPr lang="en-GB" altLang="en-US" sz="2000" b="1" dirty="0"/>
              <a:t>Tube Tests</a:t>
            </a:r>
            <a:br>
              <a:rPr lang="en-GB" altLang="en-US" sz="2000" b="1" dirty="0"/>
            </a:br>
            <a:endParaRPr lang="en-GB" altLang="en-US" sz="2000" b="1" dirty="0"/>
          </a:p>
          <a:p>
            <a:pPr>
              <a:buClr>
                <a:srgbClr val="FF3300"/>
              </a:buClr>
              <a:buFont typeface="Wingdings" panose="05000000000000000000" pitchFamily="2" charset="2"/>
              <a:buChar char="Ø"/>
            </a:pPr>
            <a:r>
              <a:rPr lang="en-GB" altLang="en-US" sz="2000" b="1" dirty="0"/>
              <a:t>Fragment Attack</a:t>
            </a:r>
            <a:br>
              <a:rPr lang="en-GB" altLang="en-US" sz="2000" b="1" dirty="0"/>
            </a:br>
            <a:endParaRPr lang="en-GB" altLang="en-US" sz="2000" b="1" dirty="0"/>
          </a:p>
          <a:p>
            <a:pPr>
              <a:buClr>
                <a:srgbClr val="FF3300"/>
              </a:buClr>
              <a:buFont typeface="Wingdings" panose="05000000000000000000" pitchFamily="2" charset="2"/>
              <a:buNone/>
            </a:pPr>
            <a:endParaRPr lang="en-GB" altLang="en-US" sz="2000" b="1" dirty="0"/>
          </a:p>
        </p:txBody>
      </p:sp>
    </p:spTree>
    <p:extLst>
      <p:ext uri="{BB962C8B-B14F-4D97-AF65-F5344CB8AC3E}">
        <p14:creationId xmlns:p14="http://schemas.microsoft.com/office/powerpoint/2010/main" val="2533944403"/>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946" name="Rectangle 2"/>
          <p:cNvSpPr>
            <a:spLocks noGrp="1" noChangeArrowheads="1"/>
          </p:cNvSpPr>
          <p:nvPr>
            <p:ph type="title"/>
          </p:nvPr>
        </p:nvSpPr>
        <p:spPr/>
        <p:txBody>
          <a:bodyPr/>
          <a:lstStyle/>
          <a:p>
            <a:r>
              <a:rPr lang="en-GB" altLang="en-US" sz="2400"/>
              <a:t>EMTAP Tube Tests (1)</a:t>
            </a:r>
          </a:p>
        </p:txBody>
      </p:sp>
      <p:sp>
        <p:nvSpPr>
          <p:cNvPr id="1490947" name="Rectangle 3"/>
          <p:cNvSpPr>
            <a:spLocks noGrp="1" noChangeArrowheads="1"/>
          </p:cNvSpPr>
          <p:nvPr>
            <p:ph type="body" idx="1"/>
          </p:nvPr>
        </p:nvSpPr>
        <p:spPr>
          <a:xfrm>
            <a:off x="467033" y="2339668"/>
            <a:ext cx="11257934" cy="5272088"/>
          </a:xfrm>
        </p:spPr>
        <p:txBody>
          <a:bodyPr>
            <a:normAutofit/>
          </a:bodyPr>
          <a:lstStyle/>
          <a:p>
            <a:pPr>
              <a:lnSpc>
                <a:spcPct val="90000"/>
              </a:lnSpc>
              <a:buClr>
                <a:srgbClr val="FF3300"/>
              </a:buClr>
              <a:buFont typeface="Wingdings" panose="05000000000000000000" pitchFamily="2" charset="2"/>
              <a:buChar char="Ø"/>
            </a:pPr>
            <a:r>
              <a:rPr lang="en-GB" altLang="en-US" sz="1400" b="1" dirty="0"/>
              <a:t>EMTAP tube tests are used to evaluate relative explosiveness of candidate explosives</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Responses give clear indication</a:t>
            </a:r>
          </a:p>
          <a:p>
            <a:pPr lvl="1">
              <a:lnSpc>
                <a:spcPct val="90000"/>
              </a:lnSpc>
              <a:buClr>
                <a:srgbClr val="FF3300"/>
              </a:buClr>
              <a:buFont typeface="Wingdings" panose="05000000000000000000" pitchFamily="2" charset="2"/>
              <a:buChar char="Ø"/>
            </a:pPr>
            <a:r>
              <a:rPr lang="en-GB" altLang="en-US" sz="1400" b="1" dirty="0"/>
              <a:t>Propensity of explosive to undergo deflagration to detonation transition (DDT)</a:t>
            </a:r>
          </a:p>
          <a:p>
            <a:pPr lvl="1">
              <a:lnSpc>
                <a:spcPct val="90000"/>
              </a:lnSpc>
              <a:buClr>
                <a:srgbClr val="FF3300"/>
              </a:buClr>
              <a:buFont typeface="Wingdings" panose="05000000000000000000" pitchFamily="2" charset="2"/>
              <a:buChar char="Ø"/>
            </a:pPr>
            <a:r>
              <a:rPr lang="en-GB" altLang="en-US" sz="1400" b="1" dirty="0" err="1"/>
              <a:t>Ie</a:t>
            </a:r>
            <a:r>
              <a:rPr lang="en-GB" altLang="en-US" sz="1400" b="1" dirty="0"/>
              <a:t> if ignited will the explosive burn to detonation</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Conclusions can be drawn on suitability of explosives for IM applications</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There are three variants of the test</a:t>
            </a:r>
          </a:p>
          <a:p>
            <a:pPr lvl="1">
              <a:lnSpc>
                <a:spcPct val="90000"/>
              </a:lnSpc>
              <a:buClr>
                <a:srgbClr val="FF3300"/>
              </a:buClr>
              <a:buFont typeface="Wingdings" panose="05000000000000000000" pitchFamily="2" charset="2"/>
              <a:buChar char="Ø"/>
            </a:pPr>
            <a:r>
              <a:rPr lang="en-GB" altLang="en-US" sz="1400" b="1" dirty="0"/>
              <a:t>Internal Ignition (EMTAP 35)</a:t>
            </a:r>
          </a:p>
          <a:p>
            <a:pPr lvl="1">
              <a:lnSpc>
                <a:spcPct val="90000"/>
              </a:lnSpc>
              <a:buClr>
                <a:srgbClr val="FF3300"/>
              </a:buClr>
              <a:buFont typeface="Wingdings" panose="05000000000000000000" pitchFamily="2" charset="2"/>
              <a:buChar char="Ø"/>
            </a:pPr>
            <a:r>
              <a:rPr lang="en-GB" altLang="en-US" sz="1400" b="1" dirty="0"/>
              <a:t>Fast Heating (EMTAP 41)</a:t>
            </a:r>
          </a:p>
          <a:p>
            <a:pPr lvl="1">
              <a:lnSpc>
                <a:spcPct val="90000"/>
              </a:lnSpc>
              <a:buClr>
                <a:srgbClr val="FF3300"/>
              </a:buClr>
              <a:buFont typeface="Wingdings" panose="05000000000000000000" pitchFamily="2" charset="2"/>
              <a:buChar char="Ø"/>
            </a:pPr>
            <a:r>
              <a:rPr lang="en-GB" altLang="en-US" sz="1400" b="1" dirty="0"/>
              <a:t>Electrically heated (EMPTAP 42)</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Degree of fragmentation of the tube and proportion of recovered explosive are used to assess the degree of reaction</a:t>
            </a:r>
          </a:p>
        </p:txBody>
      </p:sp>
    </p:spTree>
    <p:extLst>
      <p:ext uri="{BB962C8B-B14F-4D97-AF65-F5344CB8AC3E}">
        <p14:creationId xmlns:p14="http://schemas.microsoft.com/office/powerpoint/2010/main" val="152911807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1620" name="Rectangle 4"/>
          <p:cNvSpPr>
            <a:spLocks noGrp="1" noChangeArrowheads="1"/>
          </p:cNvSpPr>
          <p:nvPr>
            <p:ph type="title"/>
          </p:nvPr>
        </p:nvSpPr>
        <p:spPr/>
        <p:txBody>
          <a:bodyPr/>
          <a:lstStyle/>
          <a:p>
            <a:r>
              <a:rPr lang="en-GB" altLang="en-US" sz="2400"/>
              <a:t>EMTAP Tube Tests (2)</a:t>
            </a:r>
          </a:p>
        </p:txBody>
      </p:sp>
      <p:sp>
        <p:nvSpPr>
          <p:cNvPr id="1391633" name="Rectangle 17"/>
          <p:cNvSpPr>
            <a:spLocks noChangeArrowheads="1"/>
          </p:cNvSpPr>
          <p:nvPr/>
        </p:nvSpPr>
        <p:spPr bwMode="auto">
          <a:xfrm>
            <a:off x="1524000" y="19034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a:p>
        </p:txBody>
      </p:sp>
      <p:sp>
        <p:nvSpPr>
          <p:cNvPr id="1391632" name="AutoShape 16"/>
          <p:cNvSpPr>
            <a:spLocks noChangeAspect="1" noChangeArrowheads="1" noTextEdit="1"/>
          </p:cNvSpPr>
          <p:nvPr/>
        </p:nvSpPr>
        <p:spPr bwMode="auto">
          <a:xfrm>
            <a:off x="1822451" y="989014"/>
            <a:ext cx="8437563" cy="43338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1391631" name="Rectangle 15"/>
          <p:cNvSpPr>
            <a:spLocks noChangeArrowheads="1"/>
          </p:cNvSpPr>
          <p:nvPr/>
        </p:nvSpPr>
        <p:spPr bwMode="auto">
          <a:xfrm>
            <a:off x="7559675" y="4221164"/>
            <a:ext cx="2700338" cy="9683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42 </a:t>
            </a:r>
          </a:p>
          <a:p>
            <a:pPr algn="l"/>
            <a:r>
              <a:rPr lang="en-GB" altLang="en-US" sz="1800">
                <a:ea typeface="Times New Roman" panose="02020603050405020304" pitchFamily="18" charset="0"/>
                <a:cs typeface="Arial" panose="020B0604020202020204" pitchFamily="34" charset="0"/>
              </a:rPr>
              <a:t>Tube Test Electrically Heated (Heating rates 3</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,4</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,5</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 7.5</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 10</a:t>
            </a:r>
            <a:r>
              <a:rPr lang="en-US" altLang="en-US" sz="1800">
                <a:ea typeface="Times New Roman" panose="02020603050405020304" pitchFamily="18" charset="0"/>
                <a:cs typeface="Arial" panose="020B0604020202020204" pitchFamily="34" charset="0"/>
              </a:rPr>
              <a:t>°C/min)</a:t>
            </a:r>
            <a:r>
              <a:rPr lang="en-GB" altLang="en-US" sz="1800">
                <a:solidFill>
                  <a:srgbClr val="000000"/>
                </a:solidFill>
                <a:ea typeface="Times New Roman" panose="02020603050405020304" pitchFamily="18" charset="0"/>
                <a:cs typeface="Arial" panose="020B0604020202020204" pitchFamily="34" charset="0"/>
              </a:rPr>
              <a:t>	</a:t>
            </a:r>
            <a:r>
              <a:rPr lang="en-GB" altLang="en-US" sz="800">
                <a:solidFill>
                  <a:srgbClr val="000000"/>
                </a:solidFill>
                <a:ea typeface="Times New Roman" panose="02020603050405020304" pitchFamily="18" charset="0"/>
                <a:cs typeface="Arial" panose="020B0604020202020204" pitchFamily="34" charset="0"/>
              </a:rPr>
              <a:t>	</a:t>
            </a:r>
            <a:endParaRPr lang="en-GB" altLang="en-US" sz="2400" b="0">
              <a:solidFill>
                <a:schemeClr val="tx1"/>
              </a:solidFill>
              <a:ea typeface="Times New Roman" panose="02020603050405020304" pitchFamily="18" charset="0"/>
              <a:cs typeface="Arial" panose="020B0604020202020204" pitchFamily="34" charset="0"/>
            </a:endParaRPr>
          </a:p>
        </p:txBody>
      </p:sp>
      <p:pic>
        <p:nvPicPr>
          <p:cNvPr id="1391630" name="Picture 14" descr="Tube with dimens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4038" y="2559050"/>
            <a:ext cx="3675062" cy="14747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91629" name="Object 13"/>
          <p:cNvGraphicFramePr>
            <a:graphicFrameLocks noChangeAspect="1"/>
          </p:cNvGraphicFramePr>
          <p:nvPr/>
        </p:nvGraphicFramePr>
        <p:xfrm>
          <a:off x="1803401" y="989013"/>
          <a:ext cx="3719513" cy="1363662"/>
        </p:xfrm>
        <a:graphic>
          <a:graphicData uri="http://schemas.openxmlformats.org/presentationml/2006/ole">
            <mc:AlternateContent xmlns:mc="http://schemas.openxmlformats.org/markup-compatibility/2006">
              <mc:Choice xmlns:v="urn:schemas-microsoft-com:vml" Requires="v">
                <p:oleObj name="Picture" r:id="rId3" imgW="5964120" imgH="2154240" progId="Word.Picture.8">
                  <p:embed/>
                </p:oleObj>
              </mc:Choice>
              <mc:Fallback>
                <p:oleObj name="Picture" r:id="rId3" imgW="5964120" imgH="2154240" progId="Word.Picture.8">
                  <p:embed/>
                  <p:pic>
                    <p:nvPicPr>
                      <p:cNvPr id="1391629" name="Object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3401" y="989013"/>
                        <a:ext cx="3719513" cy="13636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391628" name="Picture 12" descr="Image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59451" y="2555876"/>
            <a:ext cx="1674813" cy="1477963"/>
          </a:xfrm>
          <a:prstGeom prst="rect">
            <a:avLst/>
          </a:prstGeom>
          <a:noFill/>
          <a:extLst>
            <a:ext uri="{909E8E84-426E-40DD-AFC4-6F175D3DCCD1}">
              <a14:hiddenFill xmlns:a14="http://schemas.microsoft.com/office/drawing/2010/main">
                <a:solidFill>
                  <a:srgbClr val="FFFFFF"/>
                </a:solidFill>
              </a14:hiddenFill>
            </a:ext>
          </a:extLst>
        </p:spPr>
      </p:pic>
      <p:pic>
        <p:nvPicPr>
          <p:cNvPr id="1391627" name="Picture 11" descr="Diagram with dimens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9276" y="4189414"/>
            <a:ext cx="3700463" cy="1146175"/>
          </a:xfrm>
          <a:prstGeom prst="rect">
            <a:avLst/>
          </a:prstGeom>
          <a:noFill/>
          <a:extLst>
            <a:ext uri="{909E8E84-426E-40DD-AFC4-6F175D3DCCD1}">
              <a14:hiddenFill xmlns:a14="http://schemas.microsoft.com/office/drawing/2010/main">
                <a:solidFill>
                  <a:srgbClr val="FFFFFF"/>
                </a:solidFill>
              </a14:hiddenFill>
            </a:ext>
          </a:extLst>
        </p:spPr>
      </p:pic>
      <p:pic>
        <p:nvPicPr>
          <p:cNvPr id="1391626" name="Picture 10" descr="Image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765800" y="4191001"/>
            <a:ext cx="1631950" cy="1152525"/>
          </a:xfrm>
          <a:prstGeom prst="rect">
            <a:avLst/>
          </a:prstGeom>
          <a:noFill/>
          <a:extLst>
            <a:ext uri="{909E8E84-426E-40DD-AFC4-6F175D3DCCD1}">
              <a14:hiddenFill xmlns:a14="http://schemas.microsoft.com/office/drawing/2010/main">
                <a:solidFill>
                  <a:srgbClr val="FFFFFF"/>
                </a:solidFill>
              </a14:hiddenFill>
            </a:ext>
          </a:extLst>
        </p:spPr>
      </p:pic>
      <p:sp>
        <p:nvSpPr>
          <p:cNvPr id="1391625" name="Text Box 9"/>
          <p:cNvSpPr txBox="1">
            <a:spLocks noChangeArrowheads="1"/>
          </p:cNvSpPr>
          <p:nvPr/>
        </p:nvSpPr>
        <p:spPr bwMode="auto">
          <a:xfrm>
            <a:off x="7543801" y="1169989"/>
            <a:ext cx="2354263" cy="4984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35</a:t>
            </a:r>
          </a:p>
          <a:p>
            <a:pPr algn="l"/>
            <a:r>
              <a:rPr lang="en-GB" altLang="en-US" sz="1800">
                <a:ea typeface="Times New Roman" panose="02020603050405020304" pitchFamily="18" charset="0"/>
                <a:cs typeface="Arial" panose="020B0604020202020204" pitchFamily="34" charset="0"/>
              </a:rPr>
              <a:t>Tube Test Internal Ignition</a:t>
            </a:r>
            <a:endParaRPr lang="en-GB" altLang="en-US" sz="1800" b="0">
              <a:ea typeface="Times New Roman" panose="02020603050405020304" pitchFamily="18" charset="0"/>
              <a:cs typeface="Arial" panose="020B0604020202020204" pitchFamily="34" charset="0"/>
            </a:endParaRPr>
          </a:p>
        </p:txBody>
      </p:sp>
      <p:sp>
        <p:nvSpPr>
          <p:cNvPr id="1391624" name="Text Box 8"/>
          <p:cNvSpPr txBox="1">
            <a:spLocks noChangeArrowheads="1"/>
          </p:cNvSpPr>
          <p:nvPr/>
        </p:nvSpPr>
        <p:spPr bwMode="auto">
          <a:xfrm>
            <a:off x="7545388" y="2759076"/>
            <a:ext cx="2151062" cy="4984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41 Tube Test Fast Heating</a:t>
            </a:r>
            <a:endParaRPr lang="en-GB" altLang="en-US" sz="1800" b="0">
              <a:ea typeface="Times New Roman" panose="02020603050405020304" pitchFamily="18" charset="0"/>
              <a:cs typeface="Arial" panose="020B0604020202020204" pitchFamily="34" charset="0"/>
            </a:endParaRPr>
          </a:p>
        </p:txBody>
      </p:sp>
      <p:pic>
        <p:nvPicPr>
          <p:cNvPr id="1391623" name="Picture 7" descr="Image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48338" y="989013"/>
            <a:ext cx="1681162" cy="1390650"/>
          </a:xfrm>
          <a:prstGeom prst="rect">
            <a:avLst/>
          </a:prstGeom>
          <a:noFill/>
          <a:extLst>
            <a:ext uri="{909E8E84-426E-40DD-AFC4-6F175D3DCCD1}">
              <a14:hiddenFill xmlns:a14="http://schemas.microsoft.com/office/drawing/2010/main">
                <a:solidFill>
                  <a:srgbClr val="FFFFFF"/>
                </a:solidFill>
              </a14:hiddenFill>
            </a:ext>
          </a:extLst>
        </p:spPr>
      </p:pic>
      <p:sp>
        <p:nvSpPr>
          <p:cNvPr id="1391637" name="Rectangle 21"/>
          <p:cNvSpPr>
            <a:spLocks noChangeArrowheads="1"/>
          </p:cNvSpPr>
          <p:nvPr/>
        </p:nvSpPr>
        <p:spPr bwMode="auto">
          <a:xfrm>
            <a:off x="1524000" y="4383088"/>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l"/>
            <a:endParaRPr lang="en-US" altLang="en-US" sz="2400" b="0">
              <a:solidFill>
                <a:schemeClr val="tx1"/>
              </a:solidFill>
            </a:endParaRPr>
          </a:p>
        </p:txBody>
      </p:sp>
      <p:sp>
        <p:nvSpPr>
          <p:cNvPr id="1391638" name="Text Box 22"/>
          <p:cNvSpPr txBox="1">
            <a:spLocks noChangeArrowheads="1"/>
          </p:cNvSpPr>
          <p:nvPr/>
        </p:nvSpPr>
        <p:spPr bwMode="auto">
          <a:xfrm>
            <a:off x="2171700" y="5603876"/>
            <a:ext cx="8153400"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spcBef>
                <a:spcPct val="50000"/>
              </a:spcBef>
            </a:pPr>
            <a:r>
              <a:rPr lang="en-GB" altLang="en-US"/>
              <a:t>All tests use the same basic vehicle: steel tube with screw on steel end caps</a:t>
            </a:r>
          </a:p>
          <a:p>
            <a:pPr algn="l">
              <a:spcBef>
                <a:spcPct val="50000"/>
              </a:spcBef>
            </a:pPr>
            <a:r>
              <a:rPr lang="en-GB" altLang="en-US"/>
              <a:t>The central tube is designed to fail before the end caps</a:t>
            </a:r>
          </a:p>
        </p:txBody>
      </p:sp>
    </p:spTree>
    <p:extLst>
      <p:ext uri="{BB962C8B-B14F-4D97-AF65-F5344CB8AC3E}">
        <p14:creationId xmlns:p14="http://schemas.microsoft.com/office/powerpoint/2010/main" val="1849646844"/>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9570" name="Rectangle 2"/>
          <p:cNvSpPr>
            <a:spLocks noGrp="1" noChangeArrowheads="1"/>
          </p:cNvSpPr>
          <p:nvPr>
            <p:ph type="title"/>
          </p:nvPr>
        </p:nvSpPr>
        <p:spPr/>
        <p:txBody>
          <a:bodyPr/>
          <a:lstStyle/>
          <a:p>
            <a:r>
              <a:rPr lang="en-GB" altLang="en-US" sz="2400" dirty="0"/>
              <a:t>EMTAP Tube Tests (3)</a:t>
            </a:r>
          </a:p>
        </p:txBody>
      </p:sp>
      <p:graphicFrame>
        <p:nvGraphicFramePr>
          <p:cNvPr id="1389810" name="Group 242"/>
          <p:cNvGraphicFramePr>
            <a:graphicFrameLocks noGrp="1"/>
          </p:cNvGraphicFramePr>
          <p:nvPr>
            <p:ph type="tbl" idx="1"/>
            <p:extLst>
              <p:ext uri="{D42A27DB-BD31-4B8C-83A1-F6EECF244321}">
                <p14:modId xmlns:p14="http://schemas.microsoft.com/office/powerpoint/2010/main" val="2522078474"/>
              </p:ext>
            </p:extLst>
          </p:nvPr>
        </p:nvGraphicFramePr>
        <p:xfrm>
          <a:off x="914400" y="1239838"/>
          <a:ext cx="10363198" cy="4827589"/>
        </p:xfrm>
        <a:graphic>
          <a:graphicData uri="http://schemas.openxmlformats.org/drawingml/2006/table">
            <a:tbl>
              <a:tblPr/>
              <a:tblGrid>
                <a:gridCol w="2233589">
                  <a:extLst>
                    <a:ext uri="{9D8B030D-6E8A-4147-A177-3AD203B41FA5}">
                      <a16:colId xmlns:a16="http://schemas.microsoft.com/office/drawing/2014/main" val="4162769018"/>
                    </a:ext>
                  </a:extLst>
                </a:gridCol>
                <a:gridCol w="3646006">
                  <a:extLst>
                    <a:ext uri="{9D8B030D-6E8A-4147-A177-3AD203B41FA5}">
                      <a16:colId xmlns:a16="http://schemas.microsoft.com/office/drawing/2014/main" val="3378381087"/>
                    </a:ext>
                  </a:extLst>
                </a:gridCol>
                <a:gridCol w="4483603">
                  <a:extLst>
                    <a:ext uri="{9D8B030D-6E8A-4147-A177-3AD203B41FA5}">
                      <a16:colId xmlns:a16="http://schemas.microsoft.com/office/drawing/2014/main" val="1616695012"/>
                    </a:ext>
                  </a:extLst>
                </a:gridCol>
              </a:tblGrid>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Response</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Response Description</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Observation</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55769157"/>
                  </a:ext>
                </a:extLst>
              </a:tr>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0</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Reaction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mass loss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56005566"/>
                  </a:ext>
                </a:extLst>
              </a:tr>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0/1</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Burning /Decomposition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disruption of test vehicle</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6396568"/>
                  </a:ext>
                </a:extLst>
              </a:tr>
              <a:tr h="10080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Pressure burst due to burning/decomposition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Test vehicle ruptured but one fragment approximates to original mass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27236392"/>
                  </a:ext>
                </a:extLst>
              </a:tr>
              <a:tr h="7286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Deflagration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 to 9 test vehicle body fragments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08002540"/>
                  </a:ext>
                </a:extLst>
              </a:tr>
              <a:tr h="7286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3</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Explosion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10 to 100 test vehicle body fragments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97989398"/>
                  </a:ext>
                </a:extLst>
              </a:tr>
              <a:tr h="10096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4</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Detonation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&gt; 100 test vehicle body fragments showing evidence of detonation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38101662"/>
                  </a:ext>
                </a:extLst>
              </a:tr>
            </a:tbl>
          </a:graphicData>
        </a:graphic>
      </p:graphicFrame>
      <p:sp>
        <p:nvSpPr>
          <p:cNvPr id="1389571" name="Rectangle 3"/>
          <p:cNvSpPr>
            <a:spLocks noGrp="1" noChangeArrowheads="1"/>
          </p:cNvSpPr>
          <p:nvPr>
            <p:ph type="body" sz="half" idx="4294967295"/>
          </p:nvPr>
        </p:nvSpPr>
        <p:spPr>
          <a:xfrm>
            <a:off x="0" y="963613"/>
            <a:ext cx="4108450" cy="5018087"/>
          </a:xfrm>
        </p:spPr>
        <p:txBody>
          <a:bodyPr/>
          <a:lstStyle/>
          <a:p>
            <a:pPr>
              <a:buClr>
                <a:srgbClr val="FF3300"/>
              </a:buClr>
              <a:buFont typeface="Wingdings" panose="05000000000000000000" pitchFamily="2" charset="2"/>
              <a:buNone/>
            </a:pPr>
            <a:endParaRPr lang="en-GB" altLang="en-US" b="1" dirty="0"/>
          </a:p>
          <a:p>
            <a:endParaRPr lang="en-GB" altLang="en-US" sz="1400" dirty="0"/>
          </a:p>
          <a:p>
            <a:endParaRPr lang="en-GB" altLang="en-US" sz="1400" dirty="0"/>
          </a:p>
          <a:p>
            <a:endParaRPr lang="en-GB" altLang="en-US" sz="1400" dirty="0"/>
          </a:p>
        </p:txBody>
      </p:sp>
      <p:sp>
        <p:nvSpPr>
          <p:cNvPr id="1389806" name="Text Box 238"/>
          <p:cNvSpPr txBox="1">
            <a:spLocks noChangeArrowheads="1"/>
          </p:cNvSpPr>
          <p:nvPr/>
        </p:nvSpPr>
        <p:spPr bwMode="auto">
          <a:xfrm>
            <a:off x="1943100" y="927101"/>
            <a:ext cx="57277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800"/>
              <a:t>Response Categories and Descriptions</a:t>
            </a:r>
          </a:p>
        </p:txBody>
      </p:sp>
    </p:spTree>
    <p:extLst>
      <p:ext uri="{BB962C8B-B14F-4D97-AF65-F5344CB8AC3E}">
        <p14:creationId xmlns:p14="http://schemas.microsoft.com/office/powerpoint/2010/main" val="3649484108"/>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3778" name="Rectangle 2"/>
          <p:cNvSpPr>
            <a:spLocks noGrp="1" noChangeArrowheads="1"/>
          </p:cNvSpPr>
          <p:nvPr>
            <p:ph type="title"/>
          </p:nvPr>
        </p:nvSpPr>
        <p:spPr/>
        <p:txBody>
          <a:bodyPr/>
          <a:lstStyle/>
          <a:p>
            <a:r>
              <a:rPr lang="en-GB" altLang="en-US" sz="2400"/>
              <a:t>EMTAP Tube Tests (4)</a:t>
            </a:r>
          </a:p>
        </p:txBody>
      </p:sp>
      <p:graphicFrame>
        <p:nvGraphicFramePr>
          <p:cNvPr id="1483779" name="Object 3"/>
          <p:cNvGraphicFramePr>
            <a:graphicFrameLocks noGrp="1" noChangeAspect="1"/>
          </p:cNvGraphicFramePr>
          <p:nvPr>
            <p:ph type="tbl" idx="1"/>
            <p:extLst>
              <p:ext uri="{D42A27DB-BD31-4B8C-83A1-F6EECF244321}">
                <p14:modId xmlns:p14="http://schemas.microsoft.com/office/powerpoint/2010/main" val="3115229796"/>
              </p:ext>
            </p:extLst>
          </p:nvPr>
        </p:nvGraphicFramePr>
        <p:xfrm>
          <a:off x="4919663" y="2797175"/>
          <a:ext cx="2667000" cy="1985963"/>
        </p:xfrm>
        <a:graphic>
          <a:graphicData uri="http://schemas.openxmlformats.org/presentationml/2006/ole">
            <mc:AlternateContent xmlns:mc="http://schemas.openxmlformats.org/markup-compatibility/2006">
              <mc:Choice xmlns:v="urn:schemas-microsoft-com:vml" Requires="v">
                <p:oleObj name="Document" r:id="rId2" imgW="2667600" imgH="1986480" progId="Word.Document.8">
                  <p:embed/>
                </p:oleObj>
              </mc:Choice>
              <mc:Fallback>
                <p:oleObj name="Document" r:id="rId2" imgW="2667600" imgH="1986480" progId="Word.Document.8">
                  <p:embed/>
                  <p:pic>
                    <p:nvPicPr>
                      <p:cNvPr id="1483779"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663" y="2797175"/>
                        <a:ext cx="2667000" cy="198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83780" name="Text Box 4"/>
          <p:cNvSpPr txBox="1">
            <a:spLocks noChangeArrowheads="1"/>
          </p:cNvSpPr>
          <p:nvPr/>
        </p:nvSpPr>
        <p:spPr bwMode="auto">
          <a:xfrm>
            <a:off x="1906588" y="989013"/>
            <a:ext cx="4113212" cy="366712"/>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lgn="l">
              <a:spcBef>
                <a:spcPct val="50000"/>
              </a:spcBef>
            </a:pPr>
            <a:r>
              <a:rPr lang="en-GB" altLang="en-US" sz="1800">
                <a:effectLst>
                  <a:outerShdw blurRad="38100" dist="38100" dir="2700000" algn="tl">
                    <a:srgbClr val="000000"/>
                  </a:outerShdw>
                </a:effectLst>
              </a:rPr>
              <a:t>Response Type 1:- Pressure Burst</a:t>
            </a:r>
          </a:p>
        </p:txBody>
      </p:sp>
      <p:pic>
        <p:nvPicPr>
          <p:cNvPr id="1483781" name="Picture 5" descr="QQevent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4801" y="1460500"/>
            <a:ext cx="7121525" cy="468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70569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04" name="Picture 4" descr="PBXN9ROBT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00375" y="1905001"/>
            <a:ext cx="6400800" cy="4202113"/>
          </a:xfrm>
          <a:prstGeom prst="rect">
            <a:avLst/>
          </a:prstGeom>
          <a:noFill/>
          <a:extLst>
            <a:ext uri="{909E8E84-426E-40DD-AFC4-6F175D3DCCD1}">
              <a14:hiddenFill xmlns:a14="http://schemas.microsoft.com/office/drawing/2010/main">
                <a:solidFill>
                  <a:srgbClr val="FFFFFF"/>
                </a:solidFill>
              </a14:hiddenFill>
            </a:ext>
          </a:extLst>
        </p:spPr>
      </p:pic>
      <p:sp>
        <p:nvSpPr>
          <p:cNvPr id="1484805" name="Rectangle 5"/>
          <p:cNvSpPr>
            <a:spLocks noChangeArrowheads="1"/>
          </p:cNvSpPr>
          <p:nvPr/>
        </p:nvSpPr>
        <p:spPr bwMode="auto">
          <a:xfrm>
            <a:off x="2019300" y="1074738"/>
            <a:ext cx="3740150" cy="3667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r>
              <a:rPr lang="en-GB" altLang="en-US" sz="1800">
                <a:effectLst>
                  <a:outerShdw blurRad="38100" dist="38100" dir="2700000" algn="tl">
                    <a:srgbClr val="000000"/>
                  </a:outerShdw>
                </a:effectLst>
              </a:rPr>
              <a:t>Response Type 2 :- Deflagration</a:t>
            </a:r>
            <a:r>
              <a:rPr lang="en-GB" altLang="en-US" sz="1800"/>
              <a:t> </a:t>
            </a:r>
          </a:p>
        </p:txBody>
      </p:sp>
      <p:sp>
        <p:nvSpPr>
          <p:cNvPr id="1484806" name="Rectangle 6"/>
          <p:cNvSpPr>
            <a:spLocks noGrp="1" noChangeArrowheads="1"/>
          </p:cNvSpPr>
          <p:nvPr>
            <p:ph type="title"/>
          </p:nvPr>
        </p:nvSpPr>
        <p:spPr/>
        <p:txBody>
          <a:bodyPr/>
          <a:lstStyle/>
          <a:p>
            <a:r>
              <a:rPr lang="en-GB" altLang="en-US" sz="2400"/>
              <a:t>EMTAP Tube Tests (5)</a:t>
            </a:r>
          </a:p>
        </p:txBody>
      </p:sp>
      <p:sp>
        <p:nvSpPr>
          <p:cNvPr id="1484807" name="Text Box 7"/>
          <p:cNvSpPr txBox="1">
            <a:spLocks noChangeArrowheads="1"/>
          </p:cNvSpPr>
          <p:nvPr/>
        </p:nvSpPr>
        <p:spPr bwMode="auto">
          <a:xfrm>
            <a:off x="4775200" y="4394201"/>
            <a:ext cx="29337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PBXN-9</a:t>
            </a:r>
          </a:p>
          <a:p>
            <a:pPr>
              <a:spcBef>
                <a:spcPct val="50000"/>
              </a:spcBef>
            </a:pPr>
            <a:r>
              <a:rPr lang="en-GB" altLang="en-US" sz="1800"/>
              <a:t>Pressed Explosive</a:t>
            </a:r>
          </a:p>
          <a:p>
            <a:pPr>
              <a:spcBef>
                <a:spcPct val="50000"/>
              </a:spcBef>
            </a:pPr>
            <a:endParaRPr lang="en-GB" altLang="en-US" sz="1800"/>
          </a:p>
        </p:txBody>
      </p:sp>
    </p:spTree>
    <p:extLst>
      <p:ext uri="{BB962C8B-B14F-4D97-AF65-F5344CB8AC3E}">
        <p14:creationId xmlns:p14="http://schemas.microsoft.com/office/powerpoint/2010/main" val="1942710006"/>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6852" name="Rectangle 4"/>
          <p:cNvSpPr>
            <a:spLocks noGrp="1" noChangeArrowheads="1"/>
          </p:cNvSpPr>
          <p:nvPr>
            <p:ph type="title"/>
          </p:nvPr>
        </p:nvSpPr>
        <p:spPr/>
        <p:txBody>
          <a:bodyPr/>
          <a:lstStyle/>
          <a:p>
            <a:r>
              <a:rPr lang="en-GB" altLang="en-US" sz="2400"/>
              <a:t>EMTAP Tube Tests (6)</a:t>
            </a:r>
          </a:p>
        </p:txBody>
      </p:sp>
      <p:pic>
        <p:nvPicPr>
          <p:cNvPr id="1486853" name="Picture 5" descr="A3BT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43225" y="1574800"/>
            <a:ext cx="6711950" cy="4402138"/>
          </a:xfrm>
          <a:prstGeom prst="rect">
            <a:avLst/>
          </a:prstGeom>
          <a:noFill/>
          <a:extLst>
            <a:ext uri="{909E8E84-426E-40DD-AFC4-6F175D3DCCD1}">
              <a14:hiddenFill xmlns:a14="http://schemas.microsoft.com/office/drawing/2010/main">
                <a:solidFill>
                  <a:srgbClr val="FFFFFF"/>
                </a:solidFill>
              </a14:hiddenFill>
            </a:ext>
          </a:extLst>
        </p:spPr>
      </p:pic>
      <p:sp>
        <p:nvSpPr>
          <p:cNvPr id="1486854" name="Text Box 6"/>
          <p:cNvSpPr txBox="1">
            <a:spLocks noChangeArrowheads="1"/>
          </p:cNvSpPr>
          <p:nvPr/>
        </p:nvSpPr>
        <p:spPr bwMode="auto">
          <a:xfrm>
            <a:off x="5054600" y="3860801"/>
            <a:ext cx="24384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Composition A3</a:t>
            </a:r>
          </a:p>
          <a:p>
            <a:pPr>
              <a:spcBef>
                <a:spcPct val="50000"/>
              </a:spcBef>
            </a:pPr>
            <a:r>
              <a:rPr lang="en-GB" altLang="en-US" sz="1800"/>
              <a:t>Pressed Explosive</a:t>
            </a:r>
          </a:p>
          <a:p>
            <a:pPr>
              <a:spcBef>
                <a:spcPct val="50000"/>
              </a:spcBef>
            </a:pPr>
            <a:endParaRPr lang="en-GB" altLang="en-US" sz="1800"/>
          </a:p>
        </p:txBody>
      </p:sp>
      <p:sp>
        <p:nvSpPr>
          <p:cNvPr id="1486855" name="Text Box 7"/>
          <p:cNvSpPr txBox="1">
            <a:spLocks noChangeArrowheads="1"/>
          </p:cNvSpPr>
          <p:nvPr/>
        </p:nvSpPr>
        <p:spPr bwMode="auto">
          <a:xfrm>
            <a:off x="1981200" y="990601"/>
            <a:ext cx="34798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r>
              <a:rPr lang="en-GB" altLang="en-US" sz="1800">
                <a:effectLst>
                  <a:outerShdw blurRad="38100" dist="38100" dir="2700000" algn="tl">
                    <a:srgbClr val="000000"/>
                  </a:outerShdw>
                </a:effectLst>
              </a:rPr>
              <a:t>Response Type 3 :- Explosion</a:t>
            </a:r>
            <a:endParaRPr lang="en-GB" altLang="en-US" sz="1800"/>
          </a:p>
        </p:txBody>
      </p:sp>
    </p:spTree>
    <p:extLst>
      <p:ext uri="{BB962C8B-B14F-4D97-AF65-F5344CB8AC3E}">
        <p14:creationId xmlns:p14="http://schemas.microsoft.com/office/powerpoint/2010/main" val="1418681348"/>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8900" name="Rectangle 4"/>
          <p:cNvSpPr>
            <a:spLocks noGrp="1" noChangeArrowheads="1"/>
          </p:cNvSpPr>
          <p:nvPr>
            <p:ph type="title"/>
          </p:nvPr>
        </p:nvSpPr>
        <p:spPr/>
        <p:txBody>
          <a:bodyPr/>
          <a:lstStyle/>
          <a:p>
            <a:r>
              <a:rPr lang="en-GB" altLang="en-US" sz="2400"/>
              <a:t>EMTAP Tube Tests (7)</a:t>
            </a:r>
          </a:p>
        </p:txBody>
      </p:sp>
      <p:pic>
        <p:nvPicPr>
          <p:cNvPr id="1488901" name="Picture 5" descr="EDC1G CO2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1663" y="1752601"/>
            <a:ext cx="6019800" cy="4518025"/>
          </a:xfrm>
          <a:prstGeom prst="rect">
            <a:avLst/>
          </a:prstGeom>
          <a:noFill/>
          <a:extLst>
            <a:ext uri="{909E8E84-426E-40DD-AFC4-6F175D3DCCD1}">
              <a14:hiddenFill xmlns:a14="http://schemas.microsoft.com/office/drawing/2010/main">
                <a:solidFill>
                  <a:srgbClr val="FFFFFF"/>
                </a:solidFill>
              </a14:hiddenFill>
            </a:ext>
          </a:extLst>
        </p:spPr>
      </p:pic>
      <p:sp>
        <p:nvSpPr>
          <p:cNvPr id="1488902" name="Text Box 6"/>
          <p:cNvSpPr txBox="1">
            <a:spLocks noChangeArrowheads="1"/>
          </p:cNvSpPr>
          <p:nvPr/>
        </p:nvSpPr>
        <p:spPr bwMode="auto">
          <a:xfrm>
            <a:off x="2146300" y="1143001"/>
            <a:ext cx="3556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800">
                <a:effectLst>
                  <a:outerShdw blurRad="38100" dist="38100" dir="2700000" algn="tl">
                    <a:srgbClr val="000000"/>
                  </a:outerShdw>
                </a:effectLst>
              </a:rPr>
              <a:t>Response Type 4 :- Detonation</a:t>
            </a:r>
          </a:p>
        </p:txBody>
      </p:sp>
      <p:sp>
        <p:nvSpPr>
          <p:cNvPr id="1488903" name="Text Box 7"/>
          <p:cNvSpPr txBox="1">
            <a:spLocks noChangeArrowheads="1"/>
          </p:cNvSpPr>
          <p:nvPr/>
        </p:nvSpPr>
        <p:spPr bwMode="auto">
          <a:xfrm>
            <a:off x="4508500" y="4597401"/>
            <a:ext cx="30607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EDC1G</a:t>
            </a:r>
          </a:p>
          <a:p>
            <a:pPr>
              <a:spcBef>
                <a:spcPct val="50000"/>
              </a:spcBef>
            </a:pPr>
            <a:r>
              <a:rPr lang="en-GB" altLang="en-US" sz="1800"/>
              <a:t>HMX/TNT</a:t>
            </a:r>
          </a:p>
          <a:p>
            <a:pPr>
              <a:spcBef>
                <a:spcPct val="50000"/>
              </a:spcBef>
            </a:pPr>
            <a:r>
              <a:rPr lang="en-GB" altLang="en-US" sz="1800"/>
              <a:t>Melt Cast Explosive</a:t>
            </a:r>
          </a:p>
        </p:txBody>
      </p:sp>
    </p:spTree>
    <p:extLst>
      <p:ext uri="{BB962C8B-B14F-4D97-AF65-F5344CB8AC3E}">
        <p14:creationId xmlns:p14="http://schemas.microsoft.com/office/powerpoint/2010/main" val="74519409"/>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4196" name="Rectangle 4"/>
          <p:cNvSpPr>
            <a:spLocks noGrp="1" noChangeArrowheads="1"/>
          </p:cNvSpPr>
          <p:nvPr>
            <p:ph type="title"/>
          </p:nvPr>
        </p:nvSpPr>
        <p:spPr/>
        <p:txBody>
          <a:bodyPr/>
          <a:lstStyle/>
          <a:p>
            <a:r>
              <a:rPr lang="en-GB" altLang="en-US" sz="2400"/>
              <a:t>EMTAP Tube Tests (8)</a:t>
            </a:r>
          </a:p>
        </p:txBody>
      </p:sp>
      <p:pic>
        <p:nvPicPr>
          <p:cNvPr id="1544197" name="Picture 5"/>
          <p:cNvPicPr>
            <a:picLocks noChangeAspect="1" noChangeArrowheads="1"/>
          </p:cNvPicPr>
          <p:nvPr/>
        </p:nvPicPr>
        <p:blipFill>
          <a:blip r:embed="rId2">
            <a:extLst>
              <a:ext uri="{28A0092B-C50C-407E-A947-70E740481C1C}">
                <a14:useLocalDpi xmlns:a14="http://schemas.microsoft.com/office/drawing/2010/main" val="0"/>
              </a:ext>
            </a:extLst>
          </a:blip>
          <a:srcRect l="16576" t="18217" r="10638" b="7817"/>
          <a:stretch>
            <a:fillRect/>
          </a:stretch>
        </p:blipFill>
        <p:spPr bwMode="auto">
          <a:xfrm>
            <a:off x="1595439" y="746126"/>
            <a:ext cx="8874125" cy="545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1421811"/>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9378" name="Rectangle 2"/>
          <p:cNvSpPr>
            <a:spLocks noGrp="1" noChangeArrowheads="1"/>
          </p:cNvSpPr>
          <p:nvPr>
            <p:ph type="title"/>
          </p:nvPr>
        </p:nvSpPr>
        <p:spPr>
          <a:xfrm>
            <a:off x="893888" y="832149"/>
            <a:ext cx="8154862" cy="522287"/>
          </a:xfrm>
        </p:spPr>
        <p:txBody>
          <a:bodyPr/>
          <a:lstStyle/>
          <a:p>
            <a:r>
              <a:rPr lang="en-GB" altLang="en-US" dirty="0"/>
              <a:t>Small Scale Fragment Impact Testing</a:t>
            </a:r>
          </a:p>
        </p:txBody>
      </p:sp>
      <p:sp>
        <p:nvSpPr>
          <p:cNvPr id="1509379" name="Rectangle 3"/>
          <p:cNvSpPr>
            <a:spLocks noGrp="1" noChangeArrowheads="1"/>
          </p:cNvSpPr>
          <p:nvPr>
            <p:ph type="body" idx="1"/>
          </p:nvPr>
        </p:nvSpPr>
        <p:spPr>
          <a:xfrm>
            <a:off x="431130" y="2451100"/>
            <a:ext cx="11170319" cy="4268788"/>
          </a:xfrm>
        </p:spPr>
        <p:txBody>
          <a:bodyPr>
            <a:normAutofit fontScale="77500" lnSpcReduction="20000"/>
          </a:bodyPr>
          <a:lstStyle/>
          <a:p>
            <a:pPr>
              <a:lnSpc>
                <a:spcPct val="90000"/>
              </a:lnSpc>
            </a:pPr>
            <a:r>
              <a:rPr lang="en-GB" altLang="en-US" sz="1800" dirty="0"/>
              <a:t>This type of test examines the response of explosive charges to the impact  of metal fragments with varying velocities</a:t>
            </a:r>
          </a:p>
          <a:p>
            <a:pPr>
              <a:lnSpc>
                <a:spcPct val="90000"/>
              </a:lnSpc>
              <a:buClr>
                <a:srgbClr val="FF0000"/>
              </a:buClr>
              <a:buFont typeface="Wingdings" panose="05000000000000000000" pitchFamily="2" charset="2"/>
              <a:buChar char="Ø"/>
            </a:pPr>
            <a:r>
              <a:rPr lang="en-GB" altLang="en-US" sz="1800" dirty="0"/>
              <a:t>Two types of tests</a:t>
            </a:r>
          </a:p>
          <a:p>
            <a:pPr>
              <a:lnSpc>
                <a:spcPct val="90000"/>
              </a:lnSpc>
              <a:buClr>
                <a:srgbClr val="FF0000"/>
              </a:buClr>
              <a:buFont typeface="Wingdings" panose="05000000000000000000" pitchFamily="2" charset="2"/>
              <a:buChar char="Ø"/>
            </a:pPr>
            <a:endParaRPr lang="en-GB" altLang="en-US" sz="1800" dirty="0"/>
          </a:p>
          <a:p>
            <a:pPr lvl="1">
              <a:lnSpc>
                <a:spcPct val="90000"/>
              </a:lnSpc>
              <a:buClr>
                <a:srgbClr val="FF0000"/>
              </a:buClr>
              <a:buFont typeface="Wingdings" panose="05000000000000000000" pitchFamily="2" charset="2"/>
              <a:buChar char="Ø"/>
            </a:pPr>
            <a:r>
              <a:rPr lang="en-GB" altLang="en-US" sz="1800" dirty="0"/>
              <a:t>EMTAP 36 </a:t>
            </a:r>
          </a:p>
          <a:p>
            <a:pPr lvl="2">
              <a:lnSpc>
                <a:spcPct val="90000"/>
              </a:lnSpc>
              <a:buClr>
                <a:srgbClr val="FF0000"/>
              </a:buClr>
              <a:buFont typeface="Wingdings" panose="05000000000000000000" pitchFamily="2" charset="2"/>
              <a:buChar char="Ø"/>
            </a:pPr>
            <a:r>
              <a:rPr lang="en-GB" altLang="en-US" sz="1800" dirty="0"/>
              <a:t>Fully confined charges</a:t>
            </a:r>
          </a:p>
          <a:p>
            <a:pPr lvl="2">
              <a:lnSpc>
                <a:spcPct val="90000"/>
              </a:lnSpc>
              <a:buClr>
                <a:srgbClr val="FF0000"/>
              </a:buClr>
              <a:buFont typeface="Wingdings" panose="05000000000000000000" pitchFamily="2" charset="2"/>
              <a:buChar char="Ø"/>
            </a:pPr>
            <a:r>
              <a:rPr lang="en-GB" altLang="en-US" sz="1800" dirty="0"/>
              <a:t>Fixed fragment type and vehicle configuration</a:t>
            </a:r>
          </a:p>
          <a:p>
            <a:pPr lvl="2">
              <a:lnSpc>
                <a:spcPct val="90000"/>
              </a:lnSpc>
              <a:buClr>
                <a:srgbClr val="FF3300"/>
              </a:buClr>
              <a:buFont typeface="Wingdings" panose="05000000000000000000" pitchFamily="2" charset="2"/>
              <a:buChar char="Ø"/>
            </a:pPr>
            <a:r>
              <a:rPr lang="en-GB" altLang="en-US" sz="1800" dirty="0"/>
              <a:t>Addresses range of responses varying from the first visible sign of decomposition  to shock-initiated prompt detonation</a:t>
            </a:r>
          </a:p>
          <a:p>
            <a:pPr lvl="2">
              <a:lnSpc>
                <a:spcPct val="90000"/>
              </a:lnSpc>
              <a:buClr>
                <a:srgbClr val="FF3300"/>
              </a:buClr>
              <a:buFont typeface="Wingdings" panose="05000000000000000000" pitchFamily="2" charset="2"/>
              <a:buChar char="Ø"/>
            </a:pPr>
            <a:endParaRPr lang="en-GB" altLang="en-US" sz="1800" dirty="0"/>
          </a:p>
          <a:p>
            <a:pPr lvl="1">
              <a:lnSpc>
                <a:spcPct val="90000"/>
              </a:lnSpc>
              <a:buClr>
                <a:srgbClr val="FF3300"/>
              </a:buClr>
              <a:buFont typeface="Wingdings" panose="05000000000000000000" pitchFamily="2" charset="2"/>
              <a:buChar char="Ø"/>
            </a:pPr>
            <a:r>
              <a:rPr lang="en-GB" altLang="en-US" sz="1800" dirty="0"/>
              <a:t>Experimental version</a:t>
            </a:r>
          </a:p>
          <a:p>
            <a:pPr lvl="2">
              <a:lnSpc>
                <a:spcPct val="90000"/>
              </a:lnSpc>
              <a:buClr>
                <a:srgbClr val="FF3300"/>
              </a:buClr>
              <a:buFont typeface="Wingdings" panose="05000000000000000000" pitchFamily="2" charset="2"/>
              <a:buChar char="Ø"/>
            </a:pPr>
            <a:r>
              <a:rPr lang="en-GB" altLang="en-US" sz="1800" dirty="0"/>
              <a:t>Bare charges with septum cover plate</a:t>
            </a:r>
          </a:p>
          <a:p>
            <a:pPr lvl="2">
              <a:lnSpc>
                <a:spcPct val="90000"/>
              </a:lnSpc>
              <a:buClr>
                <a:srgbClr val="FF3300"/>
              </a:buClr>
              <a:buFont typeface="Wingdings" panose="05000000000000000000" pitchFamily="2" charset="2"/>
              <a:buChar char="Ø"/>
            </a:pPr>
            <a:r>
              <a:rPr lang="en-GB" altLang="en-US" sz="1800" dirty="0"/>
              <a:t>Range of fragment types</a:t>
            </a:r>
          </a:p>
          <a:p>
            <a:pPr lvl="2">
              <a:lnSpc>
                <a:spcPct val="90000"/>
              </a:lnSpc>
              <a:buClr>
                <a:srgbClr val="FF3300"/>
              </a:buClr>
              <a:buFont typeface="Wingdings" panose="05000000000000000000" pitchFamily="2" charset="2"/>
              <a:buChar char="Ø"/>
            </a:pPr>
            <a:r>
              <a:rPr lang="en-GB" altLang="en-US" sz="1800" dirty="0"/>
              <a:t>Septum plate metal and thickness varied</a:t>
            </a:r>
          </a:p>
          <a:p>
            <a:pPr lvl="2">
              <a:lnSpc>
                <a:spcPct val="90000"/>
              </a:lnSpc>
              <a:buClr>
                <a:srgbClr val="FF3300"/>
              </a:buClr>
              <a:buFont typeface="Wingdings" panose="05000000000000000000" pitchFamily="2" charset="2"/>
              <a:buChar char="Ø"/>
            </a:pPr>
            <a:r>
              <a:rPr lang="en-GB" altLang="en-US" sz="1800" dirty="0"/>
              <a:t>Primarily focused on shock to detonation transition (SDT)</a:t>
            </a:r>
          </a:p>
          <a:p>
            <a:pPr lvl="2">
              <a:lnSpc>
                <a:spcPct val="90000"/>
              </a:lnSpc>
              <a:buClr>
                <a:srgbClr val="FF3300"/>
              </a:buClr>
              <a:buFont typeface="Wingdings" panose="05000000000000000000" pitchFamily="2" charset="2"/>
              <a:buChar char="Ø"/>
            </a:pPr>
            <a:r>
              <a:rPr lang="en-GB" altLang="en-US" sz="1800" dirty="0"/>
              <a:t>Provides insight into likely response of munition to fragment impact</a:t>
            </a:r>
          </a:p>
          <a:p>
            <a:pPr lvl="2">
              <a:lnSpc>
                <a:spcPct val="90000"/>
              </a:lnSpc>
              <a:buClr>
                <a:srgbClr val="FF3300"/>
              </a:buClr>
              <a:buFont typeface="Wingdings" panose="05000000000000000000" pitchFamily="2" charset="2"/>
              <a:buChar char="Ø"/>
            </a:pPr>
            <a:r>
              <a:rPr lang="en-GB" altLang="en-US" sz="1800" dirty="0"/>
              <a:t>Indicates case thickness resulting in prompt detonation</a:t>
            </a:r>
          </a:p>
          <a:p>
            <a:pPr lvl="2">
              <a:lnSpc>
                <a:spcPct val="90000"/>
              </a:lnSpc>
              <a:buClr>
                <a:srgbClr val="FF3300"/>
              </a:buClr>
              <a:buFont typeface="Wingdings" panose="05000000000000000000" pitchFamily="2" charset="2"/>
              <a:buChar char="Ø"/>
            </a:pPr>
            <a:endParaRPr lang="en-GB" altLang="en-US" sz="1800" dirty="0"/>
          </a:p>
          <a:p>
            <a:pPr lvl="1">
              <a:lnSpc>
                <a:spcPct val="90000"/>
              </a:lnSpc>
              <a:buClr>
                <a:srgbClr val="FF3300"/>
              </a:buClr>
              <a:buFont typeface="Wingdings" panose="05000000000000000000" pitchFamily="2" charset="2"/>
              <a:buChar char="Ø"/>
            </a:pPr>
            <a:endParaRPr lang="en-GB" altLang="en-US" sz="1800" dirty="0"/>
          </a:p>
          <a:p>
            <a:pPr>
              <a:lnSpc>
                <a:spcPct val="90000"/>
              </a:lnSpc>
            </a:pPr>
            <a:endParaRPr lang="en-GB" altLang="en-US" dirty="0"/>
          </a:p>
        </p:txBody>
      </p:sp>
    </p:spTree>
    <p:extLst>
      <p:ext uri="{BB962C8B-B14F-4D97-AF65-F5344CB8AC3E}">
        <p14:creationId xmlns:p14="http://schemas.microsoft.com/office/powerpoint/2010/main" val="792071492"/>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82" name="Rectangle 2"/>
          <p:cNvSpPr>
            <a:spLocks noGrp="1" noChangeArrowheads="1"/>
          </p:cNvSpPr>
          <p:nvPr>
            <p:ph type="title"/>
          </p:nvPr>
        </p:nvSpPr>
        <p:spPr>
          <a:xfrm>
            <a:off x="0" y="187326"/>
            <a:ext cx="10176500" cy="522287"/>
          </a:xfrm>
        </p:spPr>
        <p:txBody>
          <a:bodyPr>
            <a:normAutofit fontScale="90000"/>
          </a:bodyPr>
          <a:lstStyle/>
          <a:p>
            <a:r>
              <a:rPr lang="en-GB" altLang="en-US" dirty="0"/>
              <a:t>Small Scale Fragment Impact: EMTAP 36 (1)</a:t>
            </a:r>
          </a:p>
        </p:txBody>
      </p:sp>
      <p:sp>
        <p:nvSpPr>
          <p:cNvPr id="2" name="Table Placeholder 1">
            <a:extLst>
              <a:ext uri="{FF2B5EF4-FFF2-40B4-BE49-F238E27FC236}">
                <a16:creationId xmlns:a16="http://schemas.microsoft.com/office/drawing/2014/main" id="{584936FE-4292-8F1C-D140-F001863ECF57}"/>
              </a:ext>
            </a:extLst>
          </p:cNvPr>
          <p:cNvSpPr>
            <a:spLocks noGrp="1"/>
          </p:cNvSpPr>
          <p:nvPr>
            <p:ph type="tbl" idx="1"/>
          </p:nvPr>
        </p:nvSpPr>
        <p:spPr/>
        <p:txBody>
          <a:bodyPr/>
          <a:lstStyle/>
          <a:p>
            <a:endParaRPr lang="en-GB"/>
          </a:p>
        </p:txBody>
      </p:sp>
      <p:sp>
        <p:nvSpPr>
          <p:cNvPr id="1505283" name="Rectangle 3"/>
          <p:cNvSpPr>
            <a:spLocks noGrp="1" noChangeArrowheads="1"/>
          </p:cNvSpPr>
          <p:nvPr>
            <p:ph type="body" idx="4294967295"/>
          </p:nvPr>
        </p:nvSpPr>
        <p:spPr>
          <a:xfrm>
            <a:off x="7770813" y="833438"/>
            <a:ext cx="4421187" cy="3148012"/>
          </a:xfrm>
        </p:spPr>
        <p:txBody>
          <a:bodyPr>
            <a:normAutofit/>
          </a:bodyPr>
          <a:lstStyle/>
          <a:p>
            <a:pPr>
              <a:buClr>
                <a:srgbClr val="FF3300"/>
              </a:buClr>
              <a:buFont typeface="Wingdings" panose="05000000000000000000" pitchFamily="2" charset="2"/>
              <a:buChar char="Ø"/>
            </a:pPr>
            <a:r>
              <a:rPr lang="en-GB" altLang="en-US" sz="1800" b="1" dirty="0"/>
              <a:t>Assesses the violence of the response</a:t>
            </a:r>
          </a:p>
          <a:p>
            <a:pPr lvl="1">
              <a:buClr>
                <a:srgbClr val="FF3300"/>
              </a:buClr>
              <a:buFont typeface="Wingdings" panose="05000000000000000000" pitchFamily="2" charset="2"/>
              <a:buChar char="Ø"/>
            </a:pPr>
            <a:r>
              <a:rPr lang="en-GB" altLang="en-US" sz="1800" b="1" dirty="0"/>
              <a:t>Confined explosive charges</a:t>
            </a:r>
          </a:p>
          <a:p>
            <a:pPr>
              <a:buClr>
                <a:srgbClr val="FF3300"/>
              </a:buClr>
              <a:buFont typeface="Wingdings" panose="05000000000000000000" pitchFamily="2" charset="2"/>
              <a:buChar char="Ø"/>
            </a:pPr>
            <a:r>
              <a:rPr lang="en-GB" altLang="en-US" sz="1800" b="1" dirty="0"/>
              <a:t>Subjected to the impact of a 13.15mm diameter , 25.4mm long, flat-ended steel projectile.</a:t>
            </a:r>
          </a:p>
          <a:p>
            <a:pPr>
              <a:buClr>
                <a:srgbClr val="FF3300"/>
              </a:buClr>
              <a:buFont typeface="Wingdings" panose="05000000000000000000" pitchFamily="2" charset="2"/>
              <a:buChar char="Ø"/>
            </a:pPr>
            <a:r>
              <a:rPr lang="en-GB" altLang="en-US" sz="1800" b="1" dirty="0"/>
              <a:t>Threshold velocities determined for the onset of four designated reaction categories by varying the impact velocities</a:t>
            </a:r>
          </a:p>
        </p:txBody>
      </p:sp>
      <p:pic>
        <p:nvPicPr>
          <p:cNvPr id="1505284" name="Picture 4"/>
          <p:cNvPicPr>
            <a:picLocks noChangeAspect="1" noChangeArrowheads="1"/>
          </p:cNvPicPr>
          <p:nvPr/>
        </p:nvPicPr>
        <p:blipFill>
          <a:blip r:embed="rId2">
            <a:extLst>
              <a:ext uri="{28A0092B-C50C-407E-A947-70E740481C1C}">
                <a14:useLocalDpi xmlns:a14="http://schemas.microsoft.com/office/drawing/2010/main" val="0"/>
              </a:ext>
            </a:extLst>
          </a:blip>
          <a:srcRect l="13885"/>
          <a:stretch>
            <a:fillRect/>
          </a:stretch>
        </p:blipFill>
        <p:spPr bwMode="auto">
          <a:xfrm>
            <a:off x="925602" y="1276760"/>
            <a:ext cx="3625850" cy="2644775"/>
          </a:xfrm>
          <a:prstGeom prst="rect">
            <a:avLst/>
          </a:prstGeom>
          <a:noFill/>
          <a:extLst>
            <a:ext uri="{909E8E84-426E-40DD-AFC4-6F175D3DCCD1}">
              <a14:hiddenFill xmlns:a14="http://schemas.microsoft.com/office/drawing/2010/main">
                <a:solidFill>
                  <a:srgbClr val="FFFFFF"/>
                </a:solidFill>
              </a14:hiddenFill>
            </a:ext>
          </a:extLst>
        </p:spPr>
      </p:pic>
      <p:grpSp>
        <p:nvGrpSpPr>
          <p:cNvPr id="1505285" name="Group 5"/>
          <p:cNvGrpSpPr>
            <a:grpSpLocks/>
          </p:cNvGrpSpPr>
          <p:nvPr/>
        </p:nvGrpSpPr>
        <p:grpSpPr bwMode="auto">
          <a:xfrm>
            <a:off x="2682876" y="4146550"/>
            <a:ext cx="5969001" cy="2197100"/>
            <a:chOff x="258" y="1004"/>
            <a:chExt cx="3760" cy="1384"/>
          </a:xfrm>
        </p:grpSpPr>
        <p:grpSp>
          <p:nvGrpSpPr>
            <p:cNvPr id="1505286" name="Group 6"/>
            <p:cNvGrpSpPr>
              <a:grpSpLocks/>
            </p:cNvGrpSpPr>
            <p:nvPr/>
          </p:nvGrpSpPr>
          <p:grpSpPr bwMode="auto">
            <a:xfrm>
              <a:off x="258" y="1536"/>
              <a:ext cx="1469" cy="852"/>
              <a:chOff x="258" y="1380"/>
              <a:chExt cx="2058" cy="1008"/>
            </a:xfrm>
          </p:grpSpPr>
          <p:sp>
            <p:nvSpPr>
              <p:cNvPr id="1505287" name="Rectangle 7"/>
              <p:cNvSpPr>
                <a:spLocks noChangeArrowheads="1"/>
              </p:cNvSpPr>
              <p:nvPr/>
            </p:nvSpPr>
            <p:spPr bwMode="auto">
              <a:xfrm>
                <a:off x="486" y="1567"/>
                <a:ext cx="55" cy="727"/>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88" name="Rectangle 8"/>
              <p:cNvSpPr>
                <a:spLocks noChangeArrowheads="1"/>
              </p:cNvSpPr>
              <p:nvPr/>
            </p:nvSpPr>
            <p:spPr bwMode="auto">
              <a:xfrm>
                <a:off x="827" y="1565"/>
                <a:ext cx="54" cy="728"/>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89" name="Line 9"/>
              <p:cNvSpPr>
                <a:spLocks noChangeShapeType="1"/>
              </p:cNvSpPr>
              <p:nvPr/>
            </p:nvSpPr>
            <p:spPr bwMode="auto">
              <a:xfrm>
                <a:off x="551" y="1639"/>
                <a:ext cx="26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0" name="Line 10"/>
              <p:cNvSpPr>
                <a:spLocks noChangeShapeType="1"/>
              </p:cNvSpPr>
              <p:nvPr/>
            </p:nvSpPr>
            <p:spPr bwMode="auto">
              <a:xfrm flipH="1" flipV="1">
                <a:off x="536" y="1749"/>
                <a:ext cx="287" cy="53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1" name="Line 11"/>
              <p:cNvSpPr>
                <a:spLocks noChangeShapeType="1"/>
              </p:cNvSpPr>
              <p:nvPr/>
            </p:nvSpPr>
            <p:spPr bwMode="auto">
              <a:xfrm flipH="1" flipV="1">
                <a:off x="544" y="1626"/>
                <a:ext cx="278" cy="523"/>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2" name="Line 12"/>
              <p:cNvSpPr>
                <a:spLocks noChangeShapeType="1"/>
              </p:cNvSpPr>
              <p:nvPr/>
            </p:nvSpPr>
            <p:spPr bwMode="auto">
              <a:xfrm>
                <a:off x="402" y="1562"/>
                <a:ext cx="565" cy="5"/>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3" name="Line 13"/>
              <p:cNvSpPr>
                <a:spLocks noChangeShapeType="1"/>
              </p:cNvSpPr>
              <p:nvPr/>
            </p:nvSpPr>
            <p:spPr bwMode="auto">
              <a:xfrm>
                <a:off x="405" y="1543"/>
                <a:ext cx="565" cy="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4" name="Rectangle 14"/>
              <p:cNvSpPr>
                <a:spLocks noChangeArrowheads="1"/>
              </p:cNvSpPr>
              <p:nvPr/>
            </p:nvSpPr>
            <p:spPr bwMode="auto">
              <a:xfrm>
                <a:off x="561" y="1380"/>
                <a:ext cx="292" cy="16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95" name="Line 15"/>
              <p:cNvSpPr>
                <a:spLocks noChangeShapeType="1"/>
              </p:cNvSpPr>
              <p:nvPr/>
            </p:nvSpPr>
            <p:spPr bwMode="auto">
              <a:xfrm flipH="1">
                <a:off x="516" y="1391"/>
                <a:ext cx="4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6" name="Line 16"/>
              <p:cNvSpPr>
                <a:spLocks noChangeShapeType="1"/>
              </p:cNvSpPr>
              <p:nvPr/>
            </p:nvSpPr>
            <p:spPr bwMode="auto">
              <a:xfrm>
                <a:off x="516" y="1386"/>
                <a:ext cx="0" cy="8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7" name="Line 17"/>
              <p:cNvSpPr>
                <a:spLocks noChangeShapeType="1"/>
              </p:cNvSpPr>
              <p:nvPr/>
            </p:nvSpPr>
            <p:spPr bwMode="auto">
              <a:xfrm flipV="1">
                <a:off x="714" y="1402"/>
                <a:ext cx="80" cy="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8" name="Line 18"/>
              <p:cNvSpPr>
                <a:spLocks noChangeShapeType="1"/>
              </p:cNvSpPr>
              <p:nvPr/>
            </p:nvSpPr>
            <p:spPr bwMode="auto">
              <a:xfrm>
                <a:off x="858" y="1391"/>
                <a:ext cx="159" cy="2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9" name="Line 19"/>
              <p:cNvSpPr>
                <a:spLocks noChangeShapeType="1"/>
              </p:cNvSpPr>
              <p:nvPr/>
            </p:nvSpPr>
            <p:spPr bwMode="auto">
              <a:xfrm flipV="1">
                <a:off x="853" y="1501"/>
                <a:ext cx="164" cy="2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00" name="Rectangle 20"/>
              <p:cNvSpPr>
                <a:spLocks noChangeArrowheads="1"/>
              </p:cNvSpPr>
              <p:nvPr/>
            </p:nvSpPr>
            <p:spPr bwMode="auto">
              <a:xfrm>
                <a:off x="1027" y="1413"/>
                <a:ext cx="1289" cy="88"/>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1" name="Rectangle 21"/>
              <p:cNvSpPr>
                <a:spLocks noChangeArrowheads="1"/>
              </p:cNvSpPr>
              <p:nvPr/>
            </p:nvSpPr>
            <p:spPr bwMode="auto">
              <a:xfrm>
                <a:off x="258" y="2294"/>
                <a:ext cx="1949" cy="94"/>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2" name="Rectangle 22"/>
              <p:cNvSpPr>
                <a:spLocks noChangeArrowheads="1"/>
              </p:cNvSpPr>
              <p:nvPr/>
            </p:nvSpPr>
            <p:spPr bwMode="auto">
              <a:xfrm>
                <a:off x="1364" y="1397"/>
                <a:ext cx="89" cy="121"/>
              </a:xfrm>
              <a:prstGeom prst="rect">
                <a:avLst/>
              </a:prstGeom>
              <a:solidFill>
                <a:schemeClr val="accent2"/>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3" name="Rectangle 23"/>
              <p:cNvSpPr>
                <a:spLocks noChangeArrowheads="1"/>
              </p:cNvSpPr>
              <p:nvPr/>
            </p:nvSpPr>
            <p:spPr bwMode="auto">
              <a:xfrm>
                <a:off x="1863" y="1400"/>
                <a:ext cx="89" cy="121"/>
              </a:xfrm>
              <a:prstGeom prst="rect">
                <a:avLst/>
              </a:prstGeom>
              <a:solidFill>
                <a:schemeClr val="accent2"/>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4" name="Rectangle 24"/>
              <p:cNvSpPr>
                <a:spLocks noChangeArrowheads="1"/>
              </p:cNvSpPr>
              <p:nvPr/>
            </p:nvSpPr>
            <p:spPr bwMode="auto">
              <a:xfrm>
                <a:off x="1380" y="1514"/>
                <a:ext cx="55" cy="777"/>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5" name="Rectangle 25"/>
              <p:cNvSpPr>
                <a:spLocks noChangeArrowheads="1"/>
              </p:cNvSpPr>
              <p:nvPr/>
            </p:nvSpPr>
            <p:spPr bwMode="auto">
              <a:xfrm>
                <a:off x="1880" y="1518"/>
                <a:ext cx="54" cy="7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grpSp>
        <p:sp>
          <p:nvSpPr>
            <p:cNvPr id="1505306" name="Rectangle 26"/>
            <p:cNvSpPr>
              <a:spLocks noChangeArrowheads="1"/>
            </p:cNvSpPr>
            <p:nvPr/>
          </p:nvSpPr>
          <p:spPr bwMode="auto">
            <a:xfrm>
              <a:off x="1995" y="2310"/>
              <a:ext cx="1392" cy="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7" name="Rectangle 27"/>
            <p:cNvSpPr>
              <a:spLocks noChangeArrowheads="1"/>
            </p:cNvSpPr>
            <p:nvPr/>
          </p:nvSpPr>
          <p:spPr bwMode="auto">
            <a:xfrm>
              <a:off x="2599" y="1715"/>
              <a:ext cx="38" cy="594"/>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8" name="Line 28"/>
            <p:cNvSpPr>
              <a:spLocks noChangeShapeType="1"/>
            </p:cNvSpPr>
            <p:nvPr/>
          </p:nvSpPr>
          <p:spPr bwMode="auto">
            <a:xfrm flipH="1" flipV="1">
              <a:off x="2639" y="1865"/>
              <a:ext cx="205" cy="4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09" name="Line 29"/>
            <p:cNvSpPr>
              <a:spLocks noChangeShapeType="1"/>
            </p:cNvSpPr>
            <p:nvPr/>
          </p:nvSpPr>
          <p:spPr bwMode="auto">
            <a:xfrm flipH="1" flipV="1">
              <a:off x="2641" y="1765"/>
              <a:ext cx="262" cy="54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0" name="Line 30"/>
            <p:cNvSpPr>
              <a:spLocks noChangeShapeType="1"/>
            </p:cNvSpPr>
            <p:nvPr/>
          </p:nvSpPr>
          <p:spPr bwMode="auto">
            <a:xfrm flipH="1">
              <a:off x="2447" y="1874"/>
              <a:ext cx="145" cy="42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1" name="Line 31"/>
            <p:cNvSpPr>
              <a:spLocks noChangeShapeType="1"/>
            </p:cNvSpPr>
            <p:nvPr/>
          </p:nvSpPr>
          <p:spPr bwMode="auto">
            <a:xfrm flipH="1">
              <a:off x="2391" y="1771"/>
              <a:ext cx="201" cy="539"/>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2" name="Rectangle 32"/>
            <p:cNvSpPr>
              <a:spLocks noChangeArrowheads="1"/>
            </p:cNvSpPr>
            <p:nvPr/>
          </p:nvSpPr>
          <p:spPr bwMode="auto">
            <a:xfrm>
              <a:off x="2594" y="1638"/>
              <a:ext cx="800" cy="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13" name="Line 33"/>
            <p:cNvSpPr>
              <a:spLocks noChangeShapeType="1"/>
            </p:cNvSpPr>
            <p:nvPr/>
          </p:nvSpPr>
          <p:spPr bwMode="auto">
            <a:xfrm>
              <a:off x="3282" y="1522"/>
              <a:ext cx="0" cy="788"/>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4" name="Line 34"/>
            <p:cNvSpPr>
              <a:spLocks noChangeShapeType="1"/>
            </p:cNvSpPr>
            <p:nvPr/>
          </p:nvSpPr>
          <p:spPr bwMode="auto">
            <a:xfrm flipH="1">
              <a:off x="3196" y="2148"/>
              <a:ext cx="73" cy="152"/>
            </a:xfrm>
            <a:prstGeom prst="line">
              <a:avLst/>
            </a:prstGeom>
            <a:noFill/>
            <a:ln w="158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5" name="Line 35"/>
            <p:cNvSpPr>
              <a:spLocks noChangeShapeType="1"/>
            </p:cNvSpPr>
            <p:nvPr/>
          </p:nvSpPr>
          <p:spPr bwMode="auto">
            <a:xfrm>
              <a:off x="3295" y="2153"/>
              <a:ext cx="55" cy="152"/>
            </a:xfrm>
            <a:prstGeom prst="line">
              <a:avLst/>
            </a:prstGeom>
            <a:noFill/>
            <a:ln w="158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6" name="Rectangle 36"/>
            <p:cNvSpPr>
              <a:spLocks noChangeArrowheads="1"/>
            </p:cNvSpPr>
            <p:nvPr/>
          </p:nvSpPr>
          <p:spPr bwMode="auto">
            <a:xfrm>
              <a:off x="3239" y="1487"/>
              <a:ext cx="38" cy="142"/>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17" name="Line 37"/>
            <p:cNvSpPr>
              <a:spLocks noChangeShapeType="1"/>
            </p:cNvSpPr>
            <p:nvPr/>
          </p:nvSpPr>
          <p:spPr bwMode="auto">
            <a:xfrm>
              <a:off x="3110" y="1375"/>
              <a:ext cx="0" cy="240"/>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8" name="Line 38"/>
            <p:cNvSpPr>
              <a:spLocks noChangeShapeType="1"/>
            </p:cNvSpPr>
            <p:nvPr/>
          </p:nvSpPr>
          <p:spPr bwMode="auto">
            <a:xfrm>
              <a:off x="2899" y="1373"/>
              <a:ext cx="0" cy="240"/>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9" name="Line 39"/>
            <p:cNvSpPr>
              <a:spLocks noChangeShapeType="1"/>
            </p:cNvSpPr>
            <p:nvPr/>
          </p:nvSpPr>
          <p:spPr bwMode="auto">
            <a:xfrm flipH="1">
              <a:off x="2909" y="1448"/>
              <a:ext cx="184"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0" name="Rectangle 40"/>
            <p:cNvSpPr>
              <a:spLocks noChangeArrowheads="1"/>
            </p:cNvSpPr>
            <p:nvPr/>
          </p:nvSpPr>
          <p:spPr bwMode="auto">
            <a:xfrm>
              <a:off x="2596" y="1071"/>
              <a:ext cx="52" cy="44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21" name="Line 41"/>
            <p:cNvSpPr>
              <a:spLocks noChangeShapeType="1"/>
            </p:cNvSpPr>
            <p:nvPr/>
          </p:nvSpPr>
          <p:spPr bwMode="auto">
            <a:xfrm flipH="1">
              <a:off x="2913" y="1306"/>
              <a:ext cx="56" cy="79"/>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2" name="Line 42"/>
            <p:cNvSpPr>
              <a:spLocks noChangeShapeType="1"/>
            </p:cNvSpPr>
            <p:nvPr/>
          </p:nvSpPr>
          <p:spPr bwMode="auto">
            <a:xfrm>
              <a:off x="3050" y="1306"/>
              <a:ext cx="60" cy="8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3" name="Text Box 43"/>
            <p:cNvSpPr txBox="1">
              <a:spLocks noChangeArrowheads="1"/>
            </p:cNvSpPr>
            <p:nvPr/>
          </p:nvSpPr>
          <p:spPr bwMode="auto">
            <a:xfrm>
              <a:off x="2823" y="1360"/>
              <a:ext cx="360" cy="16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1050"/>
                <a:t>0.5M</a:t>
              </a:r>
            </a:p>
          </p:txBody>
        </p:sp>
        <p:sp>
          <p:nvSpPr>
            <p:cNvPr id="1505324" name="Text Box 44"/>
            <p:cNvSpPr txBox="1">
              <a:spLocks noChangeArrowheads="1"/>
            </p:cNvSpPr>
            <p:nvPr/>
          </p:nvSpPr>
          <p:spPr bwMode="auto">
            <a:xfrm>
              <a:off x="2772" y="1004"/>
              <a:ext cx="607" cy="32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VELOCITY MEASURING SCREENS</a:t>
              </a:r>
            </a:p>
          </p:txBody>
        </p:sp>
        <p:sp>
          <p:nvSpPr>
            <p:cNvPr id="1505325" name="Text Box 45"/>
            <p:cNvSpPr txBox="1">
              <a:spLocks noChangeArrowheads="1"/>
            </p:cNvSpPr>
            <p:nvPr/>
          </p:nvSpPr>
          <p:spPr bwMode="auto">
            <a:xfrm>
              <a:off x="2073" y="1053"/>
              <a:ext cx="489"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SABOT TRAP</a:t>
              </a:r>
            </a:p>
          </p:txBody>
        </p:sp>
        <p:sp>
          <p:nvSpPr>
            <p:cNvPr id="1505326" name="Line 46"/>
            <p:cNvSpPr>
              <a:spLocks noChangeShapeType="1"/>
            </p:cNvSpPr>
            <p:nvPr/>
          </p:nvSpPr>
          <p:spPr bwMode="auto">
            <a:xfrm>
              <a:off x="2425" y="1189"/>
              <a:ext cx="167" cy="7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7" name="Text Box 47"/>
            <p:cNvSpPr txBox="1">
              <a:spLocks noChangeArrowheads="1"/>
            </p:cNvSpPr>
            <p:nvPr/>
          </p:nvSpPr>
          <p:spPr bwMode="auto">
            <a:xfrm>
              <a:off x="3448" y="1278"/>
              <a:ext cx="570"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TEST VEHICLE</a:t>
              </a:r>
            </a:p>
          </p:txBody>
        </p:sp>
        <p:sp>
          <p:nvSpPr>
            <p:cNvPr id="1505328" name="Text Box 48"/>
            <p:cNvSpPr txBox="1">
              <a:spLocks noChangeArrowheads="1"/>
            </p:cNvSpPr>
            <p:nvPr/>
          </p:nvSpPr>
          <p:spPr bwMode="auto">
            <a:xfrm>
              <a:off x="3440" y="1748"/>
              <a:ext cx="550"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SUPPORT STAND</a:t>
              </a:r>
            </a:p>
          </p:txBody>
        </p:sp>
        <p:sp>
          <p:nvSpPr>
            <p:cNvPr id="1505329" name="Line 49"/>
            <p:cNvSpPr>
              <a:spLocks noChangeShapeType="1"/>
            </p:cNvSpPr>
            <p:nvPr/>
          </p:nvSpPr>
          <p:spPr bwMode="auto">
            <a:xfrm flipH="1">
              <a:off x="3303" y="1399"/>
              <a:ext cx="184" cy="10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30" name="Line 50"/>
            <p:cNvSpPr>
              <a:spLocks noChangeShapeType="1"/>
            </p:cNvSpPr>
            <p:nvPr/>
          </p:nvSpPr>
          <p:spPr bwMode="auto">
            <a:xfrm flipH="1">
              <a:off x="3290" y="1845"/>
              <a:ext cx="180" cy="34"/>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31" name="Text Box 51"/>
            <p:cNvSpPr txBox="1">
              <a:spLocks noChangeArrowheads="1"/>
            </p:cNvSpPr>
            <p:nvPr/>
          </p:nvSpPr>
          <p:spPr bwMode="auto">
            <a:xfrm>
              <a:off x="610" y="1046"/>
              <a:ext cx="831" cy="40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dirty="0"/>
                <a:t>RARDEN OR BROWNING SMOOTH BORE GUN</a:t>
              </a:r>
            </a:p>
          </p:txBody>
        </p:sp>
        <p:sp>
          <p:nvSpPr>
            <p:cNvPr id="1505332" name="Line 52"/>
            <p:cNvSpPr>
              <a:spLocks noChangeShapeType="1"/>
            </p:cNvSpPr>
            <p:nvPr/>
          </p:nvSpPr>
          <p:spPr bwMode="auto">
            <a:xfrm>
              <a:off x="948" y="1409"/>
              <a:ext cx="0" cy="137"/>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grpSp>
    </p:spTree>
    <p:extLst>
      <p:ext uri="{BB962C8B-B14F-4D97-AF65-F5344CB8AC3E}">
        <p14:creationId xmlns:p14="http://schemas.microsoft.com/office/powerpoint/2010/main" val="34649723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15052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6341" name="Rectangle 37"/>
          <p:cNvSpPr>
            <a:spLocks noGrp="1" noChangeArrowheads="1"/>
          </p:cNvSpPr>
          <p:nvPr>
            <p:ph type="title"/>
          </p:nvPr>
        </p:nvSpPr>
        <p:spPr>
          <a:xfrm>
            <a:off x="224236" y="229395"/>
            <a:ext cx="9381677" cy="522287"/>
          </a:xfrm>
        </p:spPr>
        <p:txBody>
          <a:bodyPr>
            <a:normAutofit fontScale="90000"/>
          </a:bodyPr>
          <a:lstStyle/>
          <a:p>
            <a:r>
              <a:rPr lang="en-GB" altLang="en-US" dirty="0"/>
              <a:t>Small Scale Fragment Impact: EMTAP 36 (2)</a:t>
            </a:r>
          </a:p>
        </p:txBody>
      </p:sp>
      <p:graphicFrame>
        <p:nvGraphicFramePr>
          <p:cNvPr id="1506351" name="Group 47"/>
          <p:cNvGraphicFramePr>
            <a:graphicFrameLocks noGrp="1"/>
          </p:cNvGraphicFramePr>
          <p:nvPr>
            <p:ph type="tbl" idx="1"/>
            <p:extLst>
              <p:ext uri="{D42A27DB-BD31-4B8C-83A1-F6EECF244321}">
                <p14:modId xmlns:p14="http://schemas.microsoft.com/office/powerpoint/2010/main" val="4197416926"/>
              </p:ext>
            </p:extLst>
          </p:nvPr>
        </p:nvGraphicFramePr>
        <p:xfrm>
          <a:off x="914400" y="1239838"/>
          <a:ext cx="10363199" cy="4311969"/>
        </p:xfrm>
        <a:graphic>
          <a:graphicData uri="http://schemas.openxmlformats.org/drawingml/2006/table">
            <a:tbl>
              <a:tblPr/>
              <a:tblGrid>
                <a:gridCol w="2516479">
                  <a:extLst>
                    <a:ext uri="{9D8B030D-6E8A-4147-A177-3AD203B41FA5}">
                      <a16:colId xmlns:a16="http://schemas.microsoft.com/office/drawing/2014/main" val="2549782508"/>
                    </a:ext>
                  </a:extLst>
                </a:gridCol>
                <a:gridCol w="2484290">
                  <a:extLst>
                    <a:ext uri="{9D8B030D-6E8A-4147-A177-3AD203B41FA5}">
                      <a16:colId xmlns:a16="http://schemas.microsoft.com/office/drawing/2014/main" val="2458174771"/>
                    </a:ext>
                  </a:extLst>
                </a:gridCol>
                <a:gridCol w="5362430">
                  <a:extLst>
                    <a:ext uri="{9D8B030D-6E8A-4147-A177-3AD203B41FA5}">
                      <a16:colId xmlns:a16="http://schemas.microsoft.com/office/drawing/2014/main" val="1948888382"/>
                    </a:ext>
                  </a:extLst>
                </a:gridCol>
              </a:tblGrid>
              <a:tr h="292100">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Degrees of Reaction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Reaction Description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Observation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65927844"/>
                  </a:ext>
                </a:extLst>
              </a:tr>
              <a:tr h="606425">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0</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No Reaction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No sign of reaction after penetration of the septum by the projectile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215677961"/>
                  </a:ext>
                </a:extLst>
              </a:tr>
              <a:tr h="763588">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1</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Burning</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Hint of a burning reaction which has faded rapidly, no obvious consumption of explosive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8319980"/>
                  </a:ext>
                </a:extLst>
              </a:tr>
              <a:tr h="606425">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2</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Deflagaration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Detachment of the septum, up to 20% of the explosive consumed</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25002964"/>
                  </a:ext>
                </a:extLst>
              </a:tr>
              <a:tr h="763588">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3</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Explosion </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Septum detached, vehicle intact or broken into large fragments, more than 20% of explosive consumed</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73421618"/>
                  </a:ext>
                </a:extLst>
              </a:tr>
              <a:tr h="1236663">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4</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Detonation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100% of explosive consumed in a very violent reaction characterised by breaking up of vehicle into very many small fragments showing evidence of sheer failure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18678065"/>
                  </a:ext>
                </a:extLst>
              </a:tr>
            </a:tbl>
          </a:graphicData>
        </a:graphic>
      </p:graphicFrame>
      <p:sp>
        <p:nvSpPr>
          <p:cNvPr id="1506310" name="Rectangle 6"/>
          <p:cNvSpPr>
            <a:spLocks noChangeArrowheads="1"/>
          </p:cNvSpPr>
          <p:nvPr/>
        </p:nvSpPr>
        <p:spPr bwMode="auto">
          <a:xfrm>
            <a:off x="6003925" y="3246438"/>
            <a:ext cx="184150" cy="3667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20000"/>
              </a:spcBef>
              <a:spcAft>
                <a:spcPct val="20000"/>
              </a:spcAft>
            </a:pPr>
            <a:endParaRPr lang="en-US" altLang="en-US" sz="1800"/>
          </a:p>
        </p:txBody>
      </p:sp>
      <p:sp>
        <p:nvSpPr>
          <p:cNvPr id="1506352" name="Text Box 48"/>
          <p:cNvSpPr txBox="1">
            <a:spLocks noChangeArrowheads="1"/>
          </p:cNvSpPr>
          <p:nvPr/>
        </p:nvSpPr>
        <p:spPr bwMode="auto">
          <a:xfrm>
            <a:off x="1841500" y="914401"/>
            <a:ext cx="44831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Response Categories and Descriptions</a:t>
            </a:r>
          </a:p>
        </p:txBody>
      </p:sp>
    </p:spTree>
    <p:extLst>
      <p:ext uri="{BB962C8B-B14F-4D97-AF65-F5344CB8AC3E}">
        <p14:creationId xmlns:p14="http://schemas.microsoft.com/office/powerpoint/2010/main" val="3768601467"/>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1428" name="Rectangle 4"/>
          <p:cNvSpPr>
            <a:spLocks noGrp="1" noChangeArrowheads="1"/>
          </p:cNvSpPr>
          <p:nvPr>
            <p:ph type="title"/>
          </p:nvPr>
        </p:nvSpPr>
        <p:spPr>
          <a:xfrm>
            <a:off x="218576" y="282727"/>
            <a:ext cx="10150909" cy="522287"/>
          </a:xfrm>
        </p:spPr>
        <p:txBody>
          <a:bodyPr>
            <a:normAutofit fontScale="90000"/>
          </a:bodyPr>
          <a:lstStyle/>
          <a:p>
            <a:r>
              <a:rPr lang="en-GB" altLang="en-US" dirty="0"/>
              <a:t>Small Scale Fragment Impact: EMTAP 36 (3)</a:t>
            </a:r>
          </a:p>
        </p:txBody>
      </p:sp>
      <p:pic>
        <p:nvPicPr>
          <p:cNvPr id="1511429" name="Picture 5" descr="1100 Frag attack 1"/>
          <p:cNvPicPr>
            <a:picLocks noChangeAspect="1" noChangeArrowheads="1"/>
          </p:cNvPicPr>
          <p:nvPr/>
        </p:nvPicPr>
        <p:blipFill>
          <a:blip r:embed="rId2">
            <a:extLst>
              <a:ext uri="{28A0092B-C50C-407E-A947-70E740481C1C}">
                <a14:useLocalDpi xmlns:a14="http://schemas.microsoft.com/office/drawing/2010/main" val="0"/>
              </a:ext>
            </a:extLst>
          </a:blip>
          <a:srcRect l="16922" t="45284" r="17065" b="6671"/>
          <a:stretch>
            <a:fillRect/>
          </a:stretch>
        </p:blipFill>
        <p:spPr bwMode="auto">
          <a:xfrm>
            <a:off x="3992563" y="4200526"/>
            <a:ext cx="3757612" cy="2054225"/>
          </a:xfrm>
          <a:prstGeom prst="rect">
            <a:avLst/>
          </a:prstGeom>
          <a:noFill/>
          <a:extLst>
            <a:ext uri="{909E8E84-426E-40DD-AFC4-6F175D3DCCD1}">
              <a14:hiddenFill xmlns:a14="http://schemas.microsoft.com/office/drawing/2010/main">
                <a:solidFill>
                  <a:srgbClr val="FFFFFF"/>
                </a:solidFill>
              </a14:hiddenFill>
            </a:ext>
          </a:extLst>
        </p:spPr>
      </p:pic>
      <p:grpSp>
        <p:nvGrpSpPr>
          <p:cNvPr id="1511430" name="Group 6"/>
          <p:cNvGrpSpPr>
            <a:grpSpLocks/>
          </p:cNvGrpSpPr>
          <p:nvPr/>
        </p:nvGrpSpPr>
        <p:grpSpPr bwMode="auto">
          <a:xfrm>
            <a:off x="1930401" y="1149351"/>
            <a:ext cx="5946775" cy="2917825"/>
            <a:chOff x="2200" y="2364"/>
            <a:chExt cx="3530" cy="1750"/>
          </a:xfrm>
        </p:grpSpPr>
        <p:grpSp>
          <p:nvGrpSpPr>
            <p:cNvPr id="1511431" name="Group 7"/>
            <p:cNvGrpSpPr>
              <a:grpSpLocks/>
            </p:cNvGrpSpPr>
            <p:nvPr/>
          </p:nvGrpSpPr>
          <p:grpSpPr bwMode="auto">
            <a:xfrm>
              <a:off x="3654" y="2782"/>
              <a:ext cx="1668" cy="1170"/>
              <a:chOff x="1662" y="2722"/>
              <a:chExt cx="1914" cy="1152"/>
            </a:xfrm>
          </p:grpSpPr>
          <p:sp>
            <p:nvSpPr>
              <p:cNvPr id="1511432" name="Line 8"/>
              <p:cNvSpPr>
                <a:spLocks noChangeShapeType="1"/>
              </p:cNvSpPr>
              <p:nvPr/>
            </p:nvSpPr>
            <p:spPr bwMode="auto">
              <a:xfrm>
                <a:off x="1662" y="2772"/>
                <a:ext cx="0" cy="106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3" name="Line 9"/>
              <p:cNvSpPr>
                <a:spLocks noChangeShapeType="1"/>
              </p:cNvSpPr>
              <p:nvPr/>
            </p:nvSpPr>
            <p:spPr bwMode="auto">
              <a:xfrm>
                <a:off x="1704" y="2724"/>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4" name="Line 10"/>
              <p:cNvSpPr>
                <a:spLocks noChangeShapeType="1"/>
              </p:cNvSpPr>
              <p:nvPr/>
            </p:nvSpPr>
            <p:spPr bwMode="auto">
              <a:xfrm>
                <a:off x="1702" y="3874"/>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5" name="Line 11"/>
              <p:cNvSpPr>
                <a:spLocks noChangeShapeType="1"/>
              </p:cNvSpPr>
              <p:nvPr/>
            </p:nvSpPr>
            <p:spPr bwMode="auto">
              <a:xfrm>
                <a:off x="2136" y="2766"/>
                <a:ext cx="0" cy="13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6" name="Line 12"/>
              <p:cNvSpPr>
                <a:spLocks noChangeShapeType="1"/>
              </p:cNvSpPr>
              <p:nvPr/>
            </p:nvSpPr>
            <p:spPr bwMode="auto">
              <a:xfrm>
                <a:off x="2140" y="3688"/>
                <a:ext cx="0" cy="13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cxnSp>
            <p:nvCxnSpPr>
              <p:cNvPr id="1511437" name="AutoShape 13"/>
              <p:cNvCxnSpPr>
                <a:cxnSpLocks noChangeShapeType="1"/>
              </p:cNvCxnSpPr>
              <p:nvPr/>
            </p:nvCxnSpPr>
            <p:spPr bwMode="auto">
              <a:xfrm flipH="1">
                <a:off x="1662" y="2722"/>
                <a:ext cx="42" cy="4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38" name="AutoShape 14"/>
              <p:cNvCxnSpPr>
                <a:cxnSpLocks noChangeShapeType="1"/>
                <a:stCxn id="1511433" idx="1"/>
              </p:cNvCxnSpPr>
              <p:nvPr/>
            </p:nvCxnSpPr>
            <p:spPr bwMode="auto">
              <a:xfrm>
                <a:off x="2094" y="2732"/>
                <a:ext cx="42" cy="32"/>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39" name="AutoShape 15"/>
              <p:cNvCxnSpPr>
                <a:cxnSpLocks noChangeShapeType="1"/>
              </p:cNvCxnSpPr>
              <p:nvPr/>
            </p:nvCxnSpPr>
            <p:spPr bwMode="auto">
              <a:xfrm flipH="1" flipV="1">
                <a:off x="1662" y="3830"/>
                <a:ext cx="40" cy="36"/>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40" name="AutoShape 16"/>
              <p:cNvCxnSpPr>
                <a:cxnSpLocks noChangeShapeType="1"/>
              </p:cNvCxnSpPr>
              <p:nvPr/>
            </p:nvCxnSpPr>
            <p:spPr bwMode="auto">
              <a:xfrm flipH="1">
                <a:off x="2092" y="3818"/>
                <a:ext cx="42" cy="4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sp>
            <p:nvSpPr>
              <p:cNvPr id="1511441" name="Line 17"/>
              <p:cNvSpPr>
                <a:spLocks noChangeShapeType="1"/>
              </p:cNvSpPr>
              <p:nvPr/>
            </p:nvSpPr>
            <p:spPr bwMode="auto">
              <a:xfrm>
                <a:off x="1738" y="2890"/>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2" name="Line 18"/>
              <p:cNvSpPr>
                <a:spLocks noChangeShapeType="1"/>
              </p:cNvSpPr>
              <p:nvPr/>
            </p:nvSpPr>
            <p:spPr bwMode="auto">
              <a:xfrm>
                <a:off x="1744" y="3682"/>
                <a:ext cx="402"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3" name="Line 19"/>
              <p:cNvSpPr>
                <a:spLocks noChangeShapeType="1"/>
              </p:cNvSpPr>
              <p:nvPr/>
            </p:nvSpPr>
            <p:spPr bwMode="auto">
              <a:xfrm>
                <a:off x="1744" y="2884"/>
                <a:ext cx="0" cy="8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4" name="Line 20"/>
              <p:cNvSpPr>
                <a:spLocks noChangeShapeType="1"/>
              </p:cNvSpPr>
              <p:nvPr/>
            </p:nvSpPr>
            <p:spPr bwMode="auto">
              <a:xfrm>
                <a:off x="1746" y="2928"/>
                <a:ext cx="4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5" name="Line 21"/>
              <p:cNvSpPr>
                <a:spLocks noChangeShapeType="1"/>
              </p:cNvSpPr>
              <p:nvPr/>
            </p:nvSpPr>
            <p:spPr bwMode="auto">
              <a:xfrm>
                <a:off x="1750" y="3640"/>
                <a:ext cx="4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6" name="Line 22"/>
              <p:cNvSpPr>
                <a:spLocks noChangeShapeType="1"/>
              </p:cNvSpPr>
              <p:nvPr/>
            </p:nvSpPr>
            <p:spPr bwMode="auto">
              <a:xfrm flipV="1">
                <a:off x="2202" y="2886"/>
                <a:ext cx="0" cy="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7" name="Line 23"/>
              <p:cNvSpPr>
                <a:spLocks noChangeShapeType="1"/>
              </p:cNvSpPr>
              <p:nvPr/>
            </p:nvSpPr>
            <p:spPr bwMode="auto">
              <a:xfrm flipV="1">
                <a:off x="2212" y="3646"/>
                <a:ext cx="0" cy="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8" name="Line 24"/>
              <p:cNvSpPr>
                <a:spLocks noChangeShapeType="1"/>
              </p:cNvSpPr>
              <p:nvPr/>
            </p:nvSpPr>
            <p:spPr bwMode="auto">
              <a:xfrm>
                <a:off x="2190" y="2880"/>
                <a:ext cx="1386"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9" name="Line 25"/>
              <p:cNvSpPr>
                <a:spLocks noChangeShapeType="1"/>
              </p:cNvSpPr>
              <p:nvPr/>
            </p:nvSpPr>
            <p:spPr bwMode="auto">
              <a:xfrm>
                <a:off x="2206" y="3682"/>
                <a:ext cx="13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0" name="Line 26"/>
              <p:cNvSpPr>
                <a:spLocks noChangeShapeType="1"/>
              </p:cNvSpPr>
              <p:nvPr/>
            </p:nvSpPr>
            <p:spPr bwMode="auto">
              <a:xfrm>
                <a:off x="3566" y="2882"/>
                <a:ext cx="0" cy="8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1" name="Rectangle 27"/>
              <p:cNvSpPr>
                <a:spLocks noChangeArrowheads="1"/>
              </p:cNvSpPr>
              <p:nvPr/>
            </p:nvSpPr>
            <p:spPr bwMode="auto">
              <a:xfrm>
                <a:off x="1746" y="2982"/>
                <a:ext cx="1686" cy="594"/>
              </a:xfrm>
              <a:prstGeom prst="rect">
                <a:avLst/>
              </a:prstGeom>
              <a:pattFill prst="ltDnDiag">
                <a:fgClr>
                  <a:srgbClr val="000000"/>
                </a:fgClr>
                <a:bgClr>
                  <a:srgbClr val="FFFFFF"/>
                </a:bgClr>
              </a:pattFill>
              <a:ln w="1587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grpSp>
        <p:sp>
          <p:nvSpPr>
            <p:cNvPr id="1511452" name="Line 28"/>
            <p:cNvSpPr>
              <a:spLocks noChangeShapeType="1"/>
            </p:cNvSpPr>
            <p:nvPr/>
          </p:nvSpPr>
          <p:spPr bwMode="auto">
            <a:xfrm>
              <a:off x="5220" y="3042"/>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3" name="Line 29"/>
            <p:cNvSpPr>
              <a:spLocks noChangeShapeType="1"/>
            </p:cNvSpPr>
            <p:nvPr/>
          </p:nvSpPr>
          <p:spPr bwMode="auto">
            <a:xfrm>
              <a:off x="5218" y="3646"/>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4" name="Line 30"/>
            <p:cNvSpPr>
              <a:spLocks noChangeShapeType="1"/>
            </p:cNvSpPr>
            <p:nvPr/>
          </p:nvSpPr>
          <p:spPr bwMode="auto">
            <a:xfrm>
              <a:off x="5448" y="3048"/>
              <a:ext cx="0" cy="594"/>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5" name="Line 31"/>
            <p:cNvSpPr>
              <a:spLocks noChangeShapeType="1"/>
            </p:cNvSpPr>
            <p:nvPr/>
          </p:nvSpPr>
          <p:spPr bwMode="auto">
            <a:xfrm>
              <a:off x="5344" y="2938"/>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6" name="Line 32"/>
            <p:cNvSpPr>
              <a:spLocks noChangeShapeType="1"/>
            </p:cNvSpPr>
            <p:nvPr/>
          </p:nvSpPr>
          <p:spPr bwMode="auto">
            <a:xfrm>
              <a:off x="5344" y="376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7" name="Line 33"/>
            <p:cNvSpPr>
              <a:spLocks noChangeShapeType="1"/>
            </p:cNvSpPr>
            <p:nvPr/>
          </p:nvSpPr>
          <p:spPr bwMode="auto">
            <a:xfrm>
              <a:off x="5604" y="2928"/>
              <a:ext cx="0" cy="834"/>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8" name="Line 34"/>
            <p:cNvSpPr>
              <a:spLocks noChangeShapeType="1"/>
            </p:cNvSpPr>
            <p:nvPr/>
          </p:nvSpPr>
          <p:spPr bwMode="auto">
            <a:xfrm>
              <a:off x="3362" y="278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9" name="Line 35"/>
            <p:cNvSpPr>
              <a:spLocks noChangeShapeType="1"/>
            </p:cNvSpPr>
            <p:nvPr/>
          </p:nvSpPr>
          <p:spPr bwMode="auto">
            <a:xfrm>
              <a:off x="3368" y="395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0" name="Line 36"/>
            <p:cNvSpPr>
              <a:spLocks noChangeShapeType="1"/>
            </p:cNvSpPr>
            <p:nvPr/>
          </p:nvSpPr>
          <p:spPr bwMode="auto">
            <a:xfrm>
              <a:off x="3384" y="2778"/>
              <a:ext cx="0" cy="117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1" name="Line 37"/>
            <p:cNvSpPr>
              <a:spLocks noChangeShapeType="1"/>
            </p:cNvSpPr>
            <p:nvPr/>
          </p:nvSpPr>
          <p:spPr bwMode="auto">
            <a:xfrm>
              <a:off x="3648" y="2442"/>
              <a:ext cx="0" cy="33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2" name="Line 38"/>
            <p:cNvSpPr>
              <a:spLocks noChangeShapeType="1"/>
            </p:cNvSpPr>
            <p:nvPr/>
          </p:nvSpPr>
          <p:spPr bwMode="auto">
            <a:xfrm>
              <a:off x="3724" y="2446"/>
              <a:ext cx="0" cy="46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3" name="Line 39"/>
            <p:cNvSpPr>
              <a:spLocks noChangeShapeType="1"/>
            </p:cNvSpPr>
            <p:nvPr/>
          </p:nvSpPr>
          <p:spPr bwMode="auto">
            <a:xfrm>
              <a:off x="4072" y="2620"/>
              <a:ext cx="0" cy="15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4" name="Line 40"/>
            <p:cNvSpPr>
              <a:spLocks noChangeShapeType="1"/>
            </p:cNvSpPr>
            <p:nvPr/>
          </p:nvSpPr>
          <p:spPr bwMode="auto">
            <a:xfrm flipH="1">
              <a:off x="3642" y="2664"/>
              <a:ext cx="420"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5" name="Line 41"/>
            <p:cNvSpPr>
              <a:spLocks noChangeShapeType="1"/>
            </p:cNvSpPr>
            <p:nvPr/>
          </p:nvSpPr>
          <p:spPr bwMode="auto">
            <a:xfrm>
              <a:off x="5316" y="2448"/>
              <a:ext cx="0" cy="45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6" name="Line 42"/>
            <p:cNvSpPr>
              <a:spLocks noChangeShapeType="1"/>
            </p:cNvSpPr>
            <p:nvPr/>
          </p:nvSpPr>
          <p:spPr bwMode="auto">
            <a:xfrm>
              <a:off x="3720" y="2478"/>
              <a:ext cx="1596"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7" name="Text Box 43"/>
            <p:cNvSpPr txBox="1">
              <a:spLocks noChangeArrowheads="1"/>
            </p:cNvSpPr>
            <p:nvPr/>
          </p:nvSpPr>
          <p:spPr bwMode="auto">
            <a:xfrm>
              <a:off x="4248" y="2364"/>
              <a:ext cx="486"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117</a:t>
              </a:r>
            </a:p>
          </p:txBody>
        </p:sp>
        <p:sp>
          <p:nvSpPr>
            <p:cNvPr id="1511468" name="Text Box 44"/>
            <p:cNvSpPr txBox="1">
              <a:spLocks noChangeArrowheads="1"/>
            </p:cNvSpPr>
            <p:nvPr/>
          </p:nvSpPr>
          <p:spPr bwMode="auto">
            <a:xfrm>
              <a:off x="3622" y="2554"/>
              <a:ext cx="486" cy="13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39</a:t>
              </a:r>
            </a:p>
          </p:txBody>
        </p:sp>
        <p:sp>
          <p:nvSpPr>
            <p:cNvPr id="1511469" name="Text Box 45"/>
            <p:cNvSpPr txBox="1">
              <a:spLocks noChangeArrowheads="1"/>
            </p:cNvSpPr>
            <p:nvPr/>
          </p:nvSpPr>
          <p:spPr bwMode="auto">
            <a:xfrm>
              <a:off x="3232" y="2392"/>
              <a:ext cx="486"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30</a:t>
              </a:r>
            </a:p>
          </p:txBody>
        </p:sp>
        <p:sp>
          <p:nvSpPr>
            <p:cNvPr id="1511470" name="Text Box 46"/>
            <p:cNvSpPr txBox="1">
              <a:spLocks noChangeArrowheads="1"/>
            </p:cNvSpPr>
            <p:nvPr/>
          </p:nvSpPr>
          <p:spPr bwMode="auto">
            <a:xfrm rot="16200000">
              <a:off x="3096" y="3271"/>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102</a:t>
              </a:r>
            </a:p>
          </p:txBody>
        </p:sp>
        <p:sp>
          <p:nvSpPr>
            <p:cNvPr id="1511471" name="Line 47"/>
            <p:cNvSpPr>
              <a:spLocks noChangeShapeType="1"/>
            </p:cNvSpPr>
            <p:nvPr/>
          </p:nvSpPr>
          <p:spPr bwMode="auto">
            <a:xfrm>
              <a:off x="5186" y="3674"/>
              <a:ext cx="0" cy="27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2" name="Line 48"/>
            <p:cNvSpPr>
              <a:spLocks noChangeShapeType="1"/>
            </p:cNvSpPr>
            <p:nvPr/>
          </p:nvSpPr>
          <p:spPr bwMode="auto">
            <a:xfrm flipH="1">
              <a:off x="5310" y="3786"/>
              <a:ext cx="0" cy="16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3" name="Line 49"/>
            <p:cNvSpPr>
              <a:spLocks noChangeShapeType="1"/>
            </p:cNvSpPr>
            <p:nvPr/>
          </p:nvSpPr>
          <p:spPr bwMode="auto">
            <a:xfrm>
              <a:off x="5178" y="3942"/>
              <a:ext cx="138"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4" name="Text Box 50"/>
            <p:cNvSpPr txBox="1">
              <a:spLocks noChangeArrowheads="1"/>
            </p:cNvSpPr>
            <p:nvPr/>
          </p:nvSpPr>
          <p:spPr bwMode="auto">
            <a:xfrm>
              <a:off x="5128" y="3808"/>
              <a:ext cx="252"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15</a:t>
              </a:r>
            </a:p>
          </p:txBody>
        </p:sp>
        <p:sp>
          <p:nvSpPr>
            <p:cNvPr id="1511475" name="Text Box 51"/>
            <p:cNvSpPr txBox="1">
              <a:spLocks noChangeArrowheads="1"/>
            </p:cNvSpPr>
            <p:nvPr/>
          </p:nvSpPr>
          <p:spPr bwMode="auto">
            <a:xfrm rot="16200000">
              <a:off x="5172" y="3259"/>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57</a:t>
              </a:r>
            </a:p>
          </p:txBody>
        </p:sp>
        <p:sp>
          <p:nvSpPr>
            <p:cNvPr id="1511476" name="Text Box 52"/>
            <p:cNvSpPr txBox="1">
              <a:spLocks noChangeArrowheads="1"/>
            </p:cNvSpPr>
            <p:nvPr/>
          </p:nvSpPr>
          <p:spPr bwMode="auto">
            <a:xfrm rot="16200000">
              <a:off x="5329" y="3259"/>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76</a:t>
              </a:r>
            </a:p>
          </p:txBody>
        </p:sp>
        <p:sp>
          <p:nvSpPr>
            <p:cNvPr id="1511477" name="Line 53"/>
            <p:cNvSpPr>
              <a:spLocks noChangeShapeType="1"/>
            </p:cNvSpPr>
            <p:nvPr/>
          </p:nvSpPr>
          <p:spPr bwMode="auto">
            <a:xfrm flipV="1">
              <a:off x="3390" y="3834"/>
              <a:ext cx="468" cy="186"/>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8" name="Line 54"/>
            <p:cNvSpPr>
              <a:spLocks noChangeShapeType="1"/>
            </p:cNvSpPr>
            <p:nvPr/>
          </p:nvSpPr>
          <p:spPr bwMode="auto">
            <a:xfrm flipH="1" flipV="1">
              <a:off x="4260" y="3516"/>
              <a:ext cx="90" cy="324"/>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9" name="Line 55"/>
            <p:cNvSpPr>
              <a:spLocks noChangeShapeType="1"/>
            </p:cNvSpPr>
            <p:nvPr/>
          </p:nvSpPr>
          <p:spPr bwMode="auto">
            <a:xfrm flipH="1">
              <a:off x="4374" y="2802"/>
              <a:ext cx="132" cy="186"/>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80" name="Text Box 56"/>
            <p:cNvSpPr txBox="1">
              <a:spLocks noChangeArrowheads="1"/>
            </p:cNvSpPr>
            <p:nvPr/>
          </p:nvSpPr>
          <p:spPr bwMode="auto">
            <a:xfrm>
              <a:off x="4296" y="2622"/>
              <a:ext cx="486" cy="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MILD STEEL</a:t>
              </a:r>
            </a:p>
          </p:txBody>
        </p:sp>
        <p:sp>
          <p:nvSpPr>
            <p:cNvPr id="1511481" name="Text Box 57"/>
            <p:cNvSpPr txBox="1">
              <a:spLocks noChangeArrowheads="1"/>
            </p:cNvSpPr>
            <p:nvPr/>
          </p:nvSpPr>
          <p:spPr bwMode="auto">
            <a:xfrm>
              <a:off x="4204" y="3820"/>
              <a:ext cx="486"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EXPLOSIVE</a:t>
              </a:r>
            </a:p>
          </p:txBody>
        </p:sp>
        <p:sp>
          <p:nvSpPr>
            <p:cNvPr id="1511482" name="Text Box 58"/>
            <p:cNvSpPr txBox="1">
              <a:spLocks noChangeArrowheads="1"/>
            </p:cNvSpPr>
            <p:nvPr/>
          </p:nvSpPr>
          <p:spPr bwMode="auto">
            <a:xfrm>
              <a:off x="2200" y="3964"/>
              <a:ext cx="1284"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MILD STEEL OR ALUMINUM ALLOY</a:t>
              </a:r>
            </a:p>
          </p:txBody>
        </p:sp>
        <p:sp>
          <p:nvSpPr>
            <p:cNvPr id="1511483" name="Text Box 59"/>
            <p:cNvSpPr txBox="1">
              <a:spLocks noChangeArrowheads="1"/>
            </p:cNvSpPr>
            <p:nvPr/>
          </p:nvSpPr>
          <p:spPr bwMode="auto">
            <a:xfrm>
              <a:off x="4818" y="3986"/>
              <a:ext cx="912"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DMENTIONS IN mm</a:t>
              </a:r>
            </a:p>
          </p:txBody>
        </p:sp>
      </p:grpSp>
      <p:sp>
        <p:nvSpPr>
          <p:cNvPr id="1511484" name="Text Box 60"/>
          <p:cNvSpPr txBox="1">
            <a:spLocks noChangeArrowheads="1"/>
          </p:cNvSpPr>
          <p:nvPr/>
        </p:nvSpPr>
        <p:spPr bwMode="auto">
          <a:xfrm>
            <a:off x="8242300" y="1625601"/>
            <a:ext cx="1905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Test Vehicle</a:t>
            </a:r>
          </a:p>
        </p:txBody>
      </p:sp>
      <p:sp>
        <p:nvSpPr>
          <p:cNvPr id="1511485" name="Text Box 61"/>
          <p:cNvSpPr txBox="1">
            <a:spLocks noChangeArrowheads="1"/>
          </p:cNvSpPr>
          <p:nvPr/>
        </p:nvSpPr>
        <p:spPr bwMode="auto">
          <a:xfrm>
            <a:off x="7835900" y="4419600"/>
            <a:ext cx="2603500" cy="64135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Typical Response (Type 3)</a:t>
            </a:r>
          </a:p>
        </p:txBody>
      </p:sp>
    </p:spTree>
    <p:extLst>
      <p:ext uri="{BB962C8B-B14F-4D97-AF65-F5344CB8AC3E}">
        <p14:creationId xmlns:p14="http://schemas.microsoft.com/office/powerpoint/2010/main" val="22276837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15114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6066" name="Rectangle 2"/>
          <p:cNvSpPr>
            <a:spLocks noGrp="1" noChangeArrowheads="1"/>
          </p:cNvSpPr>
          <p:nvPr>
            <p:ph type="title"/>
          </p:nvPr>
        </p:nvSpPr>
        <p:spPr>
          <a:xfrm>
            <a:off x="516467" y="93664"/>
            <a:ext cx="11333026" cy="522287"/>
          </a:xfrm>
        </p:spPr>
        <p:txBody>
          <a:bodyPr>
            <a:normAutofit fontScale="90000"/>
          </a:bodyPr>
          <a:lstStyle/>
          <a:p>
            <a:r>
              <a:rPr lang="en-GB" altLang="en-US" dirty="0"/>
              <a:t>Small Scale Fragment Impact: Experimental Version (1)</a:t>
            </a:r>
          </a:p>
        </p:txBody>
      </p:sp>
      <p:graphicFrame>
        <p:nvGraphicFramePr>
          <p:cNvPr id="1496068" name="Object 4"/>
          <p:cNvGraphicFramePr>
            <a:graphicFrameLocks noGrp="1" noChangeAspect="1"/>
          </p:cNvGraphicFramePr>
          <p:nvPr>
            <p:ph type="tbl" idx="1"/>
            <p:extLst>
              <p:ext uri="{D42A27DB-BD31-4B8C-83A1-F6EECF244321}">
                <p14:modId xmlns:p14="http://schemas.microsoft.com/office/powerpoint/2010/main" val="3679218575"/>
              </p:ext>
            </p:extLst>
          </p:nvPr>
        </p:nvGraphicFramePr>
        <p:xfrm>
          <a:off x="6651625" y="915988"/>
          <a:ext cx="3848100" cy="2638425"/>
        </p:xfrm>
        <a:graphic>
          <a:graphicData uri="http://schemas.openxmlformats.org/presentationml/2006/ole">
            <mc:AlternateContent xmlns:mc="http://schemas.openxmlformats.org/markup-compatibility/2006">
              <mc:Choice xmlns:v="urn:schemas-microsoft-com:vml" Requires="v">
                <p:oleObj name="Photo Editor Photo" r:id="rId2" imgW="3847619" imgH="2638095" progId="MSPhotoEd.3">
                  <p:embed/>
                </p:oleObj>
              </mc:Choice>
              <mc:Fallback>
                <p:oleObj name="Photo Editor Photo" r:id="rId2" imgW="3847619" imgH="2638095" progId="MSPhotoEd.3">
                  <p:embed/>
                  <p:pic>
                    <p:nvPicPr>
                      <p:cNvPr id="149606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1625" y="915988"/>
                        <a:ext cx="3848100" cy="2638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96067" name="Rectangle 3"/>
          <p:cNvSpPr>
            <a:spLocks noGrp="1" noChangeArrowheads="1"/>
          </p:cNvSpPr>
          <p:nvPr>
            <p:ph type="body" sz="half" idx="4294967295"/>
          </p:nvPr>
        </p:nvSpPr>
        <p:spPr>
          <a:xfrm>
            <a:off x="0" y="889000"/>
            <a:ext cx="4933950" cy="5475288"/>
          </a:xfrm>
        </p:spPr>
        <p:txBody>
          <a:bodyPr>
            <a:normAutofit/>
          </a:bodyPr>
          <a:lstStyle/>
          <a:p>
            <a:pPr>
              <a:buClr>
                <a:srgbClr val="FF0000"/>
              </a:buClr>
              <a:buFont typeface="Wingdings" panose="05000000000000000000" pitchFamily="2" charset="2"/>
              <a:buChar char="Ø"/>
            </a:pPr>
            <a:r>
              <a:rPr lang="en-GB" altLang="en-US" sz="1400"/>
              <a:t>RARDEN gun system</a:t>
            </a:r>
          </a:p>
          <a:p>
            <a:pPr lvl="1">
              <a:buClr>
                <a:srgbClr val="FF0000"/>
              </a:buClr>
              <a:buFont typeface="Wingdings" panose="05000000000000000000" pitchFamily="2" charset="2"/>
              <a:buChar char="Ø"/>
            </a:pPr>
            <a:r>
              <a:rPr lang="en-GB" altLang="en-US" sz="1400"/>
              <a:t>30mm rifled, propellant driven</a:t>
            </a:r>
          </a:p>
          <a:p>
            <a:pPr>
              <a:buFontTx/>
              <a:buNone/>
            </a:pPr>
            <a:endParaRPr lang="en-GB" altLang="en-US" sz="1400"/>
          </a:p>
          <a:p>
            <a:pPr>
              <a:buClr>
                <a:srgbClr val="FF0000"/>
              </a:buClr>
              <a:buFont typeface="Wingdings" panose="05000000000000000000" pitchFamily="2" charset="2"/>
              <a:buChar char="Ø"/>
            </a:pPr>
            <a:r>
              <a:rPr lang="en-GB" altLang="en-US" sz="1400"/>
              <a:t>Fragments</a:t>
            </a:r>
          </a:p>
          <a:p>
            <a:pPr lvl="1">
              <a:buClr>
                <a:srgbClr val="FF0000"/>
              </a:buClr>
              <a:buFont typeface="Wingdings" panose="05000000000000000000" pitchFamily="2" charset="2"/>
              <a:buChar char="Ø"/>
            </a:pPr>
            <a:r>
              <a:rPr lang="en-GB" altLang="en-US" sz="1400"/>
              <a:t>13.15mm </a:t>
            </a:r>
            <a:r>
              <a:rPr lang="en-GB" altLang="en-US" sz="1400">
                <a:cs typeface="Arial" panose="020B0604020202020204" pitchFamily="34" charset="0"/>
              </a:rPr>
              <a:t>Ø</a:t>
            </a:r>
            <a:r>
              <a:rPr lang="en-GB" altLang="en-US" sz="1400"/>
              <a:t>, flat-nosed 25.4mm long, 27g, aka “180”</a:t>
            </a:r>
          </a:p>
          <a:p>
            <a:pPr lvl="1">
              <a:buClr>
                <a:srgbClr val="FF0000"/>
              </a:buClr>
              <a:buFont typeface="Wingdings" panose="05000000000000000000" pitchFamily="2" charset="2"/>
              <a:buChar char="Ø"/>
            </a:pPr>
            <a:r>
              <a:rPr lang="en-GB" altLang="en-US" sz="1400"/>
              <a:t>20mm </a:t>
            </a:r>
            <a:r>
              <a:rPr lang="en-GB" altLang="en-US" sz="1400">
                <a:cs typeface="Arial" panose="020B0604020202020204" pitchFamily="34" charset="0"/>
              </a:rPr>
              <a:t>Ø,</a:t>
            </a:r>
            <a:r>
              <a:rPr lang="en-GB" altLang="en-US" sz="1400"/>
              <a:t> flat-nosed,  faced, 11mm long, 27g</a:t>
            </a:r>
          </a:p>
          <a:p>
            <a:pPr lvl="1">
              <a:buClr>
                <a:srgbClr val="FF0000"/>
              </a:buClr>
              <a:buFont typeface="Wingdings" panose="05000000000000000000" pitchFamily="2" charset="2"/>
              <a:buChar char="Ø"/>
            </a:pPr>
            <a:r>
              <a:rPr lang="en-GB" altLang="en-US" sz="1400"/>
              <a:t>STANAG 4496 (conical nose)</a:t>
            </a:r>
            <a:br>
              <a:rPr lang="en-GB" altLang="en-US" sz="1400"/>
            </a:br>
            <a:endParaRPr lang="en-GB" altLang="en-US" sz="1400"/>
          </a:p>
          <a:p>
            <a:pPr>
              <a:buClr>
                <a:srgbClr val="FF0000"/>
              </a:buClr>
              <a:buFont typeface="Wingdings" panose="05000000000000000000" pitchFamily="2" charset="2"/>
              <a:buChar char="Ø"/>
            </a:pPr>
            <a:r>
              <a:rPr lang="en-GB" altLang="en-US" sz="1400"/>
              <a:t>Targets</a:t>
            </a:r>
          </a:p>
          <a:p>
            <a:pPr lvl="1">
              <a:buClr>
                <a:srgbClr val="FF0000"/>
              </a:buClr>
              <a:buFont typeface="Wingdings" panose="05000000000000000000" pitchFamily="2" charset="2"/>
              <a:buChar char="Ø"/>
            </a:pPr>
            <a:r>
              <a:rPr lang="en-GB" altLang="en-US" sz="1400"/>
              <a:t>Bare cylinders</a:t>
            </a:r>
          </a:p>
          <a:p>
            <a:pPr lvl="1">
              <a:buClr>
                <a:srgbClr val="FF0000"/>
              </a:buClr>
              <a:buFont typeface="Wingdings" panose="05000000000000000000" pitchFamily="2" charset="2"/>
              <a:buChar char="Ø"/>
            </a:pPr>
            <a:r>
              <a:rPr lang="en-GB" altLang="en-US" sz="1400"/>
              <a:t>Variable thickness steel or aluminium  septa</a:t>
            </a:r>
            <a:br>
              <a:rPr lang="en-GB" altLang="en-US" sz="1400"/>
            </a:br>
            <a:endParaRPr lang="en-GB" altLang="en-US" sz="1400"/>
          </a:p>
          <a:p>
            <a:pPr>
              <a:buClr>
                <a:srgbClr val="FF0000"/>
              </a:buClr>
              <a:buFont typeface="Wingdings" panose="05000000000000000000" pitchFamily="2" charset="2"/>
              <a:buChar char="Ø"/>
            </a:pPr>
            <a:r>
              <a:rPr lang="en-GB" altLang="en-US" sz="1400"/>
              <a:t>Prompt shock threshold influenced by</a:t>
            </a:r>
          </a:p>
          <a:p>
            <a:pPr lvl="1">
              <a:buClr>
                <a:srgbClr val="FF0000"/>
              </a:buClr>
              <a:buFont typeface="Wingdings" panose="05000000000000000000" pitchFamily="2" charset="2"/>
              <a:buChar char="Ø"/>
            </a:pPr>
            <a:r>
              <a:rPr lang="en-GB" altLang="en-US" sz="1400"/>
              <a:t>Velocity</a:t>
            </a:r>
          </a:p>
          <a:p>
            <a:pPr lvl="2">
              <a:buClr>
                <a:srgbClr val="FF0000"/>
              </a:buClr>
              <a:buFont typeface="Wingdings" panose="05000000000000000000" pitchFamily="2" charset="2"/>
              <a:buChar char="Ø"/>
            </a:pPr>
            <a:r>
              <a:rPr lang="en-GB" altLang="en-US" sz="1400"/>
              <a:t>Energy levels</a:t>
            </a:r>
          </a:p>
          <a:p>
            <a:pPr lvl="1">
              <a:buClr>
                <a:srgbClr val="FF0000"/>
              </a:buClr>
              <a:buFont typeface="Wingdings" panose="05000000000000000000" pitchFamily="2" charset="2"/>
              <a:buChar char="Ø"/>
            </a:pPr>
            <a:r>
              <a:rPr lang="en-GB" altLang="en-US" sz="1400"/>
              <a:t>Fragment geometry</a:t>
            </a:r>
          </a:p>
          <a:p>
            <a:pPr lvl="2">
              <a:buClr>
                <a:srgbClr val="FF0000"/>
              </a:buClr>
              <a:buFont typeface="Wingdings" panose="05000000000000000000" pitchFamily="2" charset="2"/>
              <a:buChar char="Ø"/>
            </a:pPr>
            <a:r>
              <a:rPr lang="en-GB" altLang="en-US" sz="1400"/>
              <a:t>Determines how shock is focused</a:t>
            </a:r>
          </a:p>
          <a:p>
            <a:pPr lvl="1">
              <a:buClr>
                <a:srgbClr val="FF0000"/>
              </a:buClr>
              <a:buFont typeface="Wingdings" panose="05000000000000000000" pitchFamily="2" charset="2"/>
              <a:buChar char="Ø"/>
            </a:pPr>
            <a:r>
              <a:rPr lang="en-GB" altLang="en-US" sz="1400"/>
              <a:t>Septum thickness</a:t>
            </a:r>
          </a:p>
          <a:p>
            <a:pPr lvl="2">
              <a:buClr>
                <a:srgbClr val="FF0000"/>
              </a:buClr>
              <a:buFont typeface="Wingdings" panose="05000000000000000000" pitchFamily="2" charset="2"/>
              <a:buChar char="Ø"/>
            </a:pPr>
            <a:r>
              <a:rPr lang="en-GB" altLang="en-US" sz="1400"/>
              <a:t>Shock mitigation </a:t>
            </a:r>
          </a:p>
          <a:p>
            <a:pPr lvl="2">
              <a:buClr>
                <a:srgbClr val="FF0000"/>
              </a:buClr>
              <a:buFont typeface="Wingdings" panose="05000000000000000000" pitchFamily="2" charset="2"/>
              <a:buChar char="Ø"/>
            </a:pPr>
            <a:endParaRPr lang="en-GB" altLang="en-US" sz="1400"/>
          </a:p>
          <a:p>
            <a:pPr lvl="1"/>
            <a:endParaRPr lang="en-GB" altLang="en-US" sz="1400"/>
          </a:p>
          <a:p>
            <a:endParaRPr lang="en-GB" altLang="en-US" sz="1400"/>
          </a:p>
        </p:txBody>
      </p:sp>
      <p:pic>
        <p:nvPicPr>
          <p:cNvPr id="1496070" name="Picture 6" descr="DSC004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8938" y="3679825"/>
            <a:ext cx="3719512" cy="27892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541850149"/>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2998" name="Rectangle 6"/>
          <p:cNvSpPr>
            <a:spLocks noGrp="1" noChangeArrowheads="1"/>
          </p:cNvSpPr>
          <p:nvPr>
            <p:ph type="title"/>
          </p:nvPr>
        </p:nvSpPr>
        <p:spPr>
          <a:xfrm>
            <a:off x="224236" y="168277"/>
            <a:ext cx="11417867" cy="522287"/>
          </a:xfrm>
        </p:spPr>
        <p:txBody>
          <a:bodyPr>
            <a:normAutofit fontScale="90000"/>
          </a:bodyPr>
          <a:lstStyle/>
          <a:p>
            <a:r>
              <a:rPr lang="en-GB" altLang="en-US" dirty="0"/>
              <a:t>Small Scale Fragment Impact: Experimental Version (2)</a:t>
            </a:r>
          </a:p>
        </p:txBody>
      </p:sp>
      <p:graphicFrame>
        <p:nvGraphicFramePr>
          <p:cNvPr id="1492997" name="Object 5"/>
          <p:cNvGraphicFramePr>
            <a:graphicFrameLocks noGrp="1" noChangeAspect="1"/>
          </p:cNvGraphicFramePr>
          <p:nvPr>
            <p:ph type="tbl" idx="1"/>
            <p:extLst>
              <p:ext uri="{D42A27DB-BD31-4B8C-83A1-F6EECF244321}">
                <p14:modId xmlns:p14="http://schemas.microsoft.com/office/powerpoint/2010/main" val="3219832483"/>
              </p:ext>
            </p:extLst>
          </p:nvPr>
        </p:nvGraphicFramePr>
        <p:xfrm>
          <a:off x="3132138" y="1874838"/>
          <a:ext cx="5900737" cy="3452812"/>
        </p:xfrm>
        <a:graphic>
          <a:graphicData uri="http://schemas.openxmlformats.org/presentationml/2006/ole">
            <mc:AlternateContent xmlns:mc="http://schemas.openxmlformats.org/markup-compatibility/2006">
              <mc:Choice xmlns:v="urn:schemas-microsoft-com:vml" Requires="v">
                <p:oleObj name="Chart" r:id="rId2" imgW="11791950" imgH="6896202" progId="Excel.Chart.8">
                  <p:embed/>
                </p:oleObj>
              </mc:Choice>
              <mc:Fallback>
                <p:oleObj name="Chart" r:id="rId2" imgW="11791950" imgH="6896202" progId="Excel.Chart.8">
                  <p:embed/>
                  <p:pic>
                    <p:nvPicPr>
                      <p:cNvPr id="1492997"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2138" y="1874838"/>
                        <a:ext cx="5900737" cy="3452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93001" name="Text Box 9"/>
          <p:cNvSpPr txBox="1">
            <a:spLocks noChangeArrowheads="1"/>
          </p:cNvSpPr>
          <p:nvPr/>
        </p:nvSpPr>
        <p:spPr bwMode="auto">
          <a:xfrm>
            <a:off x="1778000" y="838201"/>
            <a:ext cx="2540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Typical Results</a:t>
            </a:r>
          </a:p>
        </p:txBody>
      </p:sp>
      <p:sp>
        <p:nvSpPr>
          <p:cNvPr id="1493002" name="Text Box 10"/>
          <p:cNvSpPr txBox="1">
            <a:spLocks noChangeArrowheads="1"/>
          </p:cNvSpPr>
          <p:nvPr/>
        </p:nvSpPr>
        <p:spPr bwMode="auto">
          <a:xfrm>
            <a:off x="3733799" y="2857500"/>
            <a:ext cx="108329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err="1">
                <a:solidFill>
                  <a:schemeClr val="tx1"/>
                </a:solidFill>
              </a:rPr>
              <a:t>Stanag</a:t>
            </a:r>
            <a:endParaRPr lang="en-GB" altLang="en-US" dirty="0">
              <a:solidFill>
                <a:schemeClr val="tx1"/>
              </a:solidFill>
            </a:endParaRPr>
          </a:p>
        </p:txBody>
      </p:sp>
      <p:sp>
        <p:nvSpPr>
          <p:cNvPr id="1493003" name="Text Box 11"/>
          <p:cNvSpPr txBox="1">
            <a:spLocks noChangeArrowheads="1"/>
          </p:cNvSpPr>
          <p:nvPr/>
        </p:nvSpPr>
        <p:spPr bwMode="auto">
          <a:xfrm>
            <a:off x="4521200" y="3644900"/>
            <a:ext cx="1313992"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13.15mm</a:t>
            </a:r>
          </a:p>
        </p:txBody>
      </p:sp>
      <p:sp>
        <p:nvSpPr>
          <p:cNvPr id="1493004" name="Text Box 12"/>
          <p:cNvSpPr txBox="1">
            <a:spLocks noChangeArrowheads="1"/>
          </p:cNvSpPr>
          <p:nvPr/>
        </p:nvSpPr>
        <p:spPr bwMode="auto">
          <a:xfrm>
            <a:off x="7495730" y="3644900"/>
            <a:ext cx="1143000"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20mm</a:t>
            </a:r>
          </a:p>
        </p:txBody>
      </p:sp>
      <p:sp>
        <p:nvSpPr>
          <p:cNvPr id="1493005" name="Text Box 13"/>
          <p:cNvSpPr txBox="1">
            <a:spLocks noChangeArrowheads="1"/>
          </p:cNvSpPr>
          <p:nvPr/>
        </p:nvSpPr>
        <p:spPr bwMode="auto">
          <a:xfrm>
            <a:off x="2120900" y="5930901"/>
            <a:ext cx="8140700"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a:t>The higher the fragment velocity required to give prompt detonation for a given septum thickness the lower the vulnerability of the explosive </a:t>
            </a:r>
          </a:p>
        </p:txBody>
      </p:sp>
    </p:spTree>
    <p:extLst>
      <p:ext uri="{BB962C8B-B14F-4D97-AF65-F5344CB8AC3E}">
        <p14:creationId xmlns:p14="http://schemas.microsoft.com/office/powerpoint/2010/main" val="1825075906"/>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2" name="Rectangle 4"/>
          <p:cNvSpPr>
            <a:spLocks noGrp="1" noChangeArrowheads="1"/>
          </p:cNvSpPr>
          <p:nvPr>
            <p:ph type="title"/>
          </p:nvPr>
        </p:nvSpPr>
        <p:spPr>
          <a:xfrm>
            <a:off x="179676" y="433029"/>
            <a:ext cx="11377585" cy="522287"/>
          </a:xfrm>
        </p:spPr>
        <p:txBody>
          <a:bodyPr>
            <a:normAutofit fontScale="90000"/>
          </a:bodyPr>
          <a:lstStyle/>
          <a:p>
            <a:r>
              <a:rPr lang="en-GB" altLang="en-US" dirty="0"/>
              <a:t>Small Scale Fragment Impact: Experimental Version (3)</a:t>
            </a:r>
          </a:p>
        </p:txBody>
      </p:sp>
      <p:pic>
        <p:nvPicPr>
          <p:cNvPr id="1497093" name="Picture 5" descr="DSC0085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5641" y="2058432"/>
            <a:ext cx="6265863" cy="4699000"/>
          </a:xfrm>
          <a:prstGeom prst="rect">
            <a:avLst/>
          </a:prstGeom>
          <a:noFill/>
          <a:extLst>
            <a:ext uri="{909E8E84-426E-40DD-AFC4-6F175D3DCCD1}">
              <a14:hiddenFill xmlns:a14="http://schemas.microsoft.com/office/drawing/2010/main">
                <a:solidFill>
                  <a:srgbClr val="FFFFFF"/>
                </a:solidFill>
              </a14:hiddenFill>
            </a:ext>
          </a:extLst>
        </p:spPr>
      </p:pic>
      <p:sp>
        <p:nvSpPr>
          <p:cNvPr id="1497094" name="Text Box 6"/>
          <p:cNvSpPr txBox="1">
            <a:spLocks noChangeArrowheads="1"/>
          </p:cNvSpPr>
          <p:nvPr/>
        </p:nvSpPr>
        <p:spPr bwMode="auto">
          <a:xfrm>
            <a:off x="2647623" y="1609497"/>
            <a:ext cx="3149600" cy="52322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2800" dirty="0"/>
              <a:t>Targets</a:t>
            </a:r>
          </a:p>
        </p:txBody>
      </p:sp>
    </p:spTree>
    <p:extLst>
      <p:ext uri="{BB962C8B-B14F-4D97-AF65-F5344CB8AC3E}">
        <p14:creationId xmlns:p14="http://schemas.microsoft.com/office/powerpoint/2010/main" val="330823235"/>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DBD96D5-8988-8FF7-5998-D648075DFEE0}"/>
              </a:ext>
            </a:extLst>
          </p:cNvPr>
          <p:cNvSpPr>
            <a:spLocks noGrp="1" noChangeArrowheads="1"/>
          </p:cNvSpPr>
          <p:nvPr>
            <p:ph type="title"/>
          </p:nvPr>
        </p:nvSpPr>
        <p:spPr>
          <a:xfrm>
            <a:off x="1919288" y="115888"/>
            <a:ext cx="5986462" cy="633412"/>
          </a:xfrm>
        </p:spPr>
        <p:txBody>
          <a:bodyPr>
            <a:normAutofit fontScale="90000"/>
          </a:bodyPr>
          <a:lstStyle/>
          <a:p>
            <a:r>
              <a:rPr lang="en-GB" altLang="en-US">
                <a:effectLst>
                  <a:outerShdw blurRad="38100" dist="38100" dir="2700000" algn="tl">
                    <a:srgbClr val="000000"/>
                  </a:outerShdw>
                </a:effectLst>
              </a:rPr>
              <a:t>IM - Definitions</a:t>
            </a:r>
          </a:p>
        </p:txBody>
      </p:sp>
      <p:sp>
        <p:nvSpPr>
          <p:cNvPr id="12291" name="Rectangle 3">
            <a:extLst>
              <a:ext uri="{FF2B5EF4-FFF2-40B4-BE49-F238E27FC236}">
                <a16:creationId xmlns:a16="http://schemas.microsoft.com/office/drawing/2014/main" id="{4C93B1B2-5286-8B5B-1FD5-BE70E96E62C4}"/>
              </a:ext>
            </a:extLst>
          </p:cNvPr>
          <p:cNvSpPr>
            <a:spLocks noGrp="1" noChangeArrowheads="1"/>
          </p:cNvSpPr>
          <p:nvPr>
            <p:ph type="body" sz="half" idx="1"/>
          </p:nvPr>
        </p:nvSpPr>
        <p:spPr bwMode="auto">
          <a:xfrm>
            <a:off x="1981200" y="1125539"/>
            <a:ext cx="6026150" cy="57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Tx/>
              <a:buNone/>
            </a:pPr>
            <a:r>
              <a:rPr lang="en-GB" altLang="en-US" sz="1800" b="1">
                <a:effectLst>
                  <a:outerShdw blurRad="38100" dist="38100" dir="2700000" algn="tl">
                    <a:srgbClr val="000000"/>
                  </a:outerShdw>
                </a:effectLst>
              </a:rPr>
              <a:t>As Defined in Allied Ordnance Publication (AOP) 39</a:t>
            </a:r>
          </a:p>
        </p:txBody>
      </p:sp>
      <p:graphicFrame>
        <p:nvGraphicFramePr>
          <p:cNvPr id="12315" name="Group 27">
            <a:extLst>
              <a:ext uri="{FF2B5EF4-FFF2-40B4-BE49-F238E27FC236}">
                <a16:creationId xmlns:a16="http://schemas.microsoft.com/office/drawing/2014/main" id="{4915880A-70BB-56A5-EE61-1215A9073D2C}"/>
              </a:ext>
            </a:extLst>
          </p:cNvPr>
          <p:cNvGraphicFramePr>
            <a:graphicFrameLocks noGrp="1"/>
          </p:cNvGraphicFramePr>
          <p:nvPr>
            <p:ph sz="half" idx="2"/>
            <p:extLst>
              <p:ext uri="{D42A27DB-BD31-4B8C-83A1-F6EECF244321}">
                <p14:modId xmlns:p14="http://schemas.microsoft.com/office/powerpoint/2010/main" val="2379298069"/>
              </p:ext>
            </p:extLst>
          </p:nvPr>
        </p:nvGraphicFramePr>
        <p:xfrm>
          <a:off x="2009776" y="2000250"/>
          <a:ext cx="8291513" cy="3697923"/>
        </p:xfrm>
        <a:graphic>
          <a:graphicData uri="http://schemas.openxmlformats.org/drawingml/2006/table">
            <a:tbl>
              <a:tblPr/>
              <a:tblGrid>
                <a:gridCol w="2601913">
                  <a:extLst>
                    <a:ext uri="{9D8B030D-6E8A-4147-A177-3AD203B41FA5}">
                      <a16:colId xmlns:a16="http://schemas.microsoft.com/office/drawing/2014/main" val="435492672"/>
                    </a:ext>
                  </a:extLst>
                </a:gridCol>
                <a:gridCol w="5689600">
                  <a:extLst>
                    <a:ext uri="{9D8B030D-6E8A-4147-A177-3AD203B41FA5}">
                      <a16:colId xmlns:a16="http://schemas.microsoft.com/office/drawing/2014/main" val="4290515810"/>
                    </a:ext>
                  </a:extLst>
                </a:gridCol>
              </a:tblGrid>
              <a:tr h="57150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bg1"/>
                          </a:solidFill>
                          <a:effectLst>
                            <a:outerShdw blurRad="38100" dist="38100" dir="2700000" algn="tl">
                              <a:srgbClr val="000000"/>
                            </a:outerShdw>
                          </a:effectLst>
                          <a:latin typeface="Arial" panose="020B0604020202020204" pitchFamily="34" charset="0"/>
                        </a:rPr>
                        <a:t>Response Type</a:t>
                      </a:r>
                    </a:p>
                  </a:txBody>
                  <a:tcPr marL="90000" marR="90000" marT="46800" marB="4680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chemeClr val="accent1">
                            <a:gamma/>
                            <a:shade val="46275"/>
                            <a:invGamma/>
                          </a:schemeClr>
                        </a:gs>
                        <a:gs pos="100000">
                          <a:schemeClr val="accent1"/>
                        </a:gs>
                      </a:gsLst>
                      <a:lin ang="5400000" scaled="1"/>
                    </a:gra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bg1"/>
                          </a:solidFill>
                          <a:effectLst>
                            <a:outerShdw blurRad="38100" dist="38100" dir="2700000" algn="tl">
                              <a:srgbClr val="000000"/>
                            </a:outerShdw>
                          </a:effectLst>
                          <a:latin typeface="Arial" panose="020B0604020202020204" pitchFamily="34" charset="0"/>
                        </a:rPr>
                        <a:t>Munition Behaviour</a:t>
                      </a:r>
                    </a:p>
                  </a:txBody>
                  <a:tcPr marL="90000" marR="90000" marT="46800" marB="4680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chemeClr val="accent1">
                            <a:gamma/>
                            <a:shade val="46275"/>
                            <a:invGamma/>
                          </a:schemeClr>
                        </a:gs>
                        <a:gs pos="100000">
                          <a:schemeClr val="accent1"/>
                        </a:gs>
                      </a:gsLst>
                      <a:lin ang="5400000" scaled="1"/>
                    </a:gradFill>
                  </a:tcPr>
                </a:tc>
                <a:extLst>
                  <a:ext uri="{0D108BD9-81ED-4DB2-BD59-A6C34878D82A}">
                    <a16:rowId xmlns:a16="http://schemas.microsoft.com/office/drawing/2014/main" val="2098868131"/>
                  </a:ext>
                </a:extLst>
              </a:tr>
              <a:tr h="6143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Detonation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Supersonic Decomposition Reaction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238413467"/>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Partial Detonation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45890923"/>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III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Fast Combustion of Confined Material (Explosion)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46821012"/>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IV</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Combustion/Deflagration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Non-violent Pressure Release</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58944940"/>
                  </a:ext>
                </a:extLst>
              </a:tr>
              <a:tr h="6143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V</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Combustion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22772732"/>
                  </a:ext>
                </a:extLst>
              </a:tr>
            </a:tbl>
          </a:graphicData>
        </a:graphic>
      </p:graphicFrame>
    </p:spTree>
    <p:extLst>
      <p:ext uri="{BB962C8B-B14F-4D97-AF65-F5344CB8AC3E}">
        <p14:creationId xmlns:p14="http://schemas.microsoft.com/office/powerpoint/2010/main" val="3459707329"/>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0594" name="Group 2">
            <a:extLst>
              <a:ext uri="{FF2B5EF4-FFF2-40B4-BE49-F238E27FC236}">
                <a16:creationId xmlns:a16="http://schemas.microsoft.com/office/drawing/2014/main" id="{599C3685-7EEB-FF2A-B811-46C73128AA68}"/>
              </a:ext>
            </a:extLst>
          </p:cNvPr>
          <p:cNvGraphicFramePr>
            <a:graphicFrameLocks noGrp="1"/>
          </p:cNvGraphicFramePr>
          <p:nvPr/>
        </p:nvGraphicFramePr>
        <p:xfrm>
          <a:off x="2044700" y="1279526"/>
          <a:ext cx="7486650" cy="3464243"/>
        </p:xfrm>
        <a:graphic>
          <a:graphicData uri="http://schemas.openxmlformats.org/drawingml/2006/table">
            <a:tbl>
              <a:tblPr/>
              <a:tblGrid>
                <a:gridCol w="1422400">
                  <a:extLst>
                    <a:ext uri="{9D8B030D-6E8A-4147-A177-3AD203B41FA5}">
                      <a16:colId xmlns:a16="http://schemas.microsoft.com/office/drawing/2014/main" val="1115421597"/>
                    </a:ext>
                  </a:extLst>
                </a:gridCol>
                <a:gridCol w="593725">
                  <a:extLst>
                    <a:ext uri="{9D8B030D-6E8A-4147-A177-3AD203B41FA5}">
                      <a16:colId xmlns:a16="http://schemas.microsoft.com/office/drawing/2014/main" val="748949444"/>
                    </a:ext>
                  </a:extLst>
                </a:gridCol>
                <a:gridCol w="835025">
                  <a:extLst>
                    <a:ext uri="{9D8B030D-6E8A-4147-A177-3AD203B41FA5}">
                      <a16:colId xmlns:a16="http://schemas.microsoft.com/office/drawing/2014/main" val="790630703"/>
                    </a:ext>
                  </a:extLst>
                </a:gridCol>
                <a:gridCol w="806450">
                  <a:extLst>
                    <a:ext uri="{9D8B030D-6E8A-4147-A177-3AD203B41FA5}">
                      <a16:colId xmlns:a16="http://schemas.microsoft.com/office/drawing/2014/main" val="3012655105"/>
                    </a:ext>
                  </a:extLst>
                </a:gridCol>
                <a:gridCol w="787400">
                  <a:extLst>
                    <a:ext uri="{9D8B030D-6E8A-4147-A177-3AD203B41FA5}">
                      <a16:colId xmlns:a16="http://schemas.microsoft.com/office/drawing/2014/main" val="2719755781"/>
                    </a:ext>
                  </a:extLst>
                </a:gridCol>
                <a:gridCol w="952500">
                  <a:extLst>
                    <a:ext uri="{9D8B030D-6E8A-4147-A177-3AD203B41FA5}">
                      <a16:colId xmlns:a16="http://schemas.microsoft.com/office/drawing/2014/main" val="3912036045"/>
                    </a:ext>
                  </a:extLst>
                </a:gridCol>
                <a:gridCol w="1143000">
                  <a:extLst>
                    <a:ext uri="{9D8B030D-6E8A-4147-A177-3AD203B41FA5}">
                      <a16:colId xmlns:a16="http://schemas.microsoft.com/office/drawing/2014/main" val="3275576245"/>
                    </a:ext>
                  </a:extLst>
                </a:gridCol>
                <a:gridCol w="946150">
                  <a:extLst>
                    <a:ext uri="{9D8B030D-6E8A-4147-A177-3AD203B41FA5}">
                      <a16:colId xmlns:a16="http://schemas.microsoft.com/office/drawing/2014/main" val="417536084"/>
                    </a:ext>
                  </a:extLst>
                </a:gridCol>
              </a:tblGrid>
              <a:tr h="782638">
                <a:tc gridSpan="2">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Stimulus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Response</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lnBlToTr>
                      <a:noFill/>
                    </a:lnBlToTr>
                    <a:solidFill>
                      <a:srgbClr val="C0C0C0"/>
                    </a:solidFill>
                  </a:tcPr>
                </a:tc>
                <a:tc hMerge="1">
                  <a:txBody>
                    <a:bodyPr/>
                    <a:lstStyle/>
                    <a:p>
                      <a:endParaRPr lang="en-GB"/>
                    </a:p>
                  </a:txBody>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Fast Heating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Slow Heating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Bullet Impact</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Fragment Impact</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Sympathetic Reaction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Shaped Charge Attack</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extLst>
                  <a:ext uri="{0D108BD9-81ED-4DB2-BD59-A6C34878D82A}">
                    <a16:rowId xmlns:a16="http://schemas.microsoft.com/office/drawing/2014/main" val="4030668969"/>
                  </a:ext>
                </a:extLst>
              </a:tr>
              <a:tr h="312738">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None</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66FF33"/>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317775088"/>
                  </a:ext>
                </a:extLst>
              </a:tr>
              <a:tr h="3111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Burning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V</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rgbClr val="66FF33"/>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213284056"/>
                  </a:ext>
                </a:extLst>
              </a:tr>
              <a:tr h="498475">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Deflagration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IV</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0C73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cs typeface="Times New Roman" panose="02020603050405020304" pitchFamily="18" charset="0"/>
                        <a:sym typeface="Wingdings" panose="05000000000000000000" pitchFamily="2" charset="2"/>
                      </a:endParaRPr>
                    </a:p>
                  </a:txBody>
                  <a:tcPr anchor="ctr" horzOverflow="overflow">
                    <a:lnL w="38100" cap="flat" cmpd="sng" algn="ctr">
                      <a:solidFill>
                        <a:srgbClr val="0000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953746321"/>
                  </a:ext>
                </a:extLst>
              </a:tr>
              <a:tr h="496888">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Explosion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III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38100" cap="flat" cmpd="sng" algn="ctr">
                      <a:solidFill>
                        <a:srgbClr val="0000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38100" cap="flat" cmpd="sng" algn="ctr">
                      <a:solidFill>
                        <a:srgbClr val="0000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cs typeface="Times New Roman" panose="02020603050405020304" pitchFamily="18" charset="0"/>
                        <a:sym typeface="Wingdings" panose="05000000000000000000" pitchFamily="2" charset="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81409135"/>
                  </a:ext>
                </a:extLst>
              </a:tr>
              <a:tr h="5000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Partial Detonation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03502"/>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87217899"/>
                  </a:ext>
                </a:extLst>
              </a:tr>
              <a:tr h="333375">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Detonation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000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065382094"/>
                  </a:ext>
                </a:extLst>
              </a:tr>
            </a:tbl>
          </a:graphicData>
        </a:graphic>
      </p:graphicFrame>
      <p:sp>
        <p:nvSpPr>
          <p:cNvPr id="110673" name="Rectangle 81">
            <a:extLst>
              <a:ext uri="{FF2B5EF4-FFF2-40B4-BE49-F238E27FC236}">
                <a16:creationId xmlns:a16="http://schemas.microsoft.com/office/drawing/2014/main" id="{B95E1D27-EAC0-B6FE-B43A-7E0BA38383E0}"/>
              </a:ext>
            </a:extLst>
          </p:cNvPr>
          <p:cNvSpPr>
            <a:spLocks noGrp="1" noChangeArrowheads="1"/>
          </p:cNvSpPr>
          <p:nvPr>
            <p:ph type="title"/>
          </p:nvPr>
        </p:nvSpPr>
        <p:spPr>
          <a:xfrm>
            <a:off x="1919288" y="115888"/>
            <a:ext cx="5986462" cy="633412"/>
          </a:xfrm>
        </p:spPr>
        <p:txBody>
          <a:bodyPr/>
          <a:lstStyle/>
          <a:p>
            <a:r>
              <a:rPr lang="en-GB" altLang="en-US" sz="2800">
                <a:effectLst>
                  <a:outerShdw blurRad="38100" dist="38100" dir="2700000" algn="tl">
                    <a:srgbClr val="000000"/>
                  </a:outerShdw>
                </a:effectLst>
              </a:rPr>
              <a:t>STANAG 4439 Requirements</a:t>
            </a:r>
          </a:p>
        </p:txBody>
      </p:sp>
      <p:sp>
        <p:nvSpPr>
          <p:cNvPr id="110674" name="Rectangle 82">
            <a:extLst>
              <a:ext uri="{FF2B5EF4-FFF2-40B4-BE49-F238E27FC236}">
                <a16:creationId xmlns:a16="http://schemas.microsoft.com/office/drawing/2014/main" id="{F78C21BB-5545-C6B8-EB56-A44AD63F8B68}"/>
              </a:ext>
            </a:extLst>
          </p:cNvPr>
          <p:cNvSpPr>
            <a:spLocks noChangeArrowheads="1"/>
          </p:cNvSpPr>
          <p:nvPr/>
        </p:nvSpPr>
        <p:spPr bwMode="auto">
          <a:xfrm>
            <a:off x="1876426" y="4851401"/>
            <a:ext cx="7675563"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eaLnBrk="0" hangingPunct="0">
              <a:spcBef>
                <a:spcPct val="0"/>
              </a:spcBef>
              <a:defRPr>
                <a:solidFill>
                  <a:schemeClr val="tx1"/>
                </a:solidFill>
                <a:latin typeface="Arial" panose="020B0604020202020204" pitchFamily="34" charset="0"/>
              </a:defRPr>
            </a:lvl1pPr>
            <a:lvl2pPr eaLnBrk="0" hangingPunct="0">
              <a:spcBef>
                <a:spcPct val="0"/>
              </a:spcBef>
              <a:defRPr>
                <a:solidFill>
                  <a:schemeClr val="tx1"/>
                </a:solidFill>
                <a:latin typeface="Arial" panose="020B0604020202020204" pitchFamily="34" charset="0"/>
              </a:defRPr>
            </a:lvl2pPr>
            <a:lvl3pPr eaLnBrk="0" hangingPunct="0">
              <a:spcBef>
                <a:spcPct val="0"/>
              </a:spcBef>
              <a:defRPr>
                <a:solidFill>
                  <a:schemeClr val="tx1"/>
                </a:solidFill>
                <a:latin typeface="Arial" panose="020B0604020202020204" pitchFamily="34" charset="0"/>
              </a:defRPr>
            </a:lvl3pPr>
            <a:lvl4pPr eaLnBrk="0" hangingPunct="0">
              <a:spcBef>
                <a:spcPct val="0"/>
              </a:spcBef>
              <a:defRPr>
                <a:solidFill>
                  <a:schemeClr val="tx1"/>
                </a:solidFill>
                <a:latin typeface="Arial" panose="020B0604020202020204" pitchFamily="34" charset="0"/>
              </a:defRPr>
            </a:lvl4pPr>
            <a:lvl5pPr eaLnBrk="0" hangingPunct="0">
              <a:spcBef>
                <a:spcPct val="0"/>
              </a:spcBef>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600" b="1" dirty="0">
                <a:solidFill>
                  <a:schemeClr val="accent6"/>
                </a:solidFill>
                <a:effectLst>
                  <a:outerShdw blurRad="38100" dist="38100" dir="2700000" algn="tl">
                    <a:srgbClr val="000000"/>
                  </a:outerShdw>
                </a:effectLst>
              </a:rPr>
              <a:t>Note:</a:t>
            </a:r>
          </a:p>
          <a:p>
            <a:pPr eaLnBrk="1" hangingPunct="1">
              <a:spcBef>
                <a:spcPct val="50000"/>
              </a:spcBef>
            </a:pPr>
            <a:r>
              <a:rPr lang="en-GB" altLang="en-US" sz="1600" b="1" dirty="0">
                <a:solidFill>
                  <a:schemeClr val="accent6"/>
                </a:solidFill>
                <a:effectLst>
                  <a:outerShdw blurRad="38100" dist="38100" dir="2700000" algn="tl">
                    <a:srgbClr val="000000"/>
                  </a:outerShdw>
                </a:effectLst>
              </a:rPr>
              <a:t>Above Blue Line Denotes Compliance with STANAG 4439 Requirements</a:t>
            </a:r>
          </a:p>
        </p:txBody>
      </p:sp>
    </p:spTree>
    <p:extLst>
      <p:ext uri="{BB962C8B-B14F-4D97-AF65-F5344CB8AC3E}">
        <p14:creationId xmlns:p14="http://schemas.microsoft.com/office/powerpoint/2010/main" val="15490485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572</TotalTime>
  <Words>2473</Words>
  <Application>Microsoft Office PowerPoint</Application>
  <PresentationFormat>Widescreen</PresentationFormat>
  <Paragraphs>484</Paragraphs>
  <Slides>51</Slides>
  <Notes>10</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4</vt:i4>
      </vt:variant>
      <vt:variant>
        <vt:lpstr>Slide Titles</vt:lpstr>
      </vt:variant>
      <vt:variant>
        <vt:i4>51</vt:i4>
      </vt:variant>
    </vt:vector>
  </HeadingPairs>
  <TitlesOfParts>
    <vt:vector size="65" baseType="lpstr">
      <vt:lpstr>Arial</vt:lpstr>
      <vt:lpstr>Calibri</vt:lpstr>
      <vt:lpstr>Calibri Light</vt:lpstr>
      <vt:lpstr>Century Gothic</vt:lpstr>
      <vt:lpstr>Symbol</vt:lpstr>
      <vt:lpstr>Times New Roman</vt:lpstr>
      <vt:lpstr>Wingdings</vt:lpstr>
      <vt:lpstr>Wingdings 3</vt:lpstr>
      <vt:lpstr>Ion Boardroom</vt:lpstr>
      <vt:lpstr>Office Theme</vt:lpstr>
      <vt:lpstr>Picture</vt:lpstr>
      <vt:lpstr>Document</vt:lpstr>
      <vt:lpstr>Photo Editor Photo</vt:lpstr>
      <vt:lpstr>Chart</vt:lpstr>
      <vt:lpstr>ACDA5022 BEng Group Project 2024  Digging a hole….Very Quickly </vt:lpstr>
      <vt:lpstr>The Brief</vt:lpstr>
      <vt:lpstr>Timeline</vt:lpstr>
      <vt:lpstr>Images / Videos</vt:lpstr>
      <vt:lpstr>Rapid Cratering Kit</vt:lpstr>
      <vt:lpstr>You are required to……..</vt:lpstr>
      <vt:lpstr>Production Timeline</vt:lpstr>
      <vt:lpstr>You will be assessed by</vt:lpstr>
      <vt:lpstr>MTDS AND TESTING</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Safety Data</vt:lpstr>
      <vt:lpstr>Impact across the Globe</vt:lpstr>
      <vt:lpstr>Rotter Impact Testing (EMTAP 1)</vt:lpstr>
      <vt:lpstr>Comparative Results</vt:lpstr>
      <vt:lpstr>Uses of RDX</vt:lpstr>
      <vt:lpstr>Mallet Friction Testing (EMTAP 2)</vt:lpstr>
      <vt:lpstr>Mallet friction</vt:lpstr>
      <vt:lpstr>Rotary Friction Test (EMTAP 33)</vt:lpstr>
      <vt:lpstr>Temperature of Ignition Testing (EMTAP 3)</vt:lpstr>
      <vt:lpstr>Train Test (EMTAP 5)</vt:lpstr>
      <vt:lpstr>Electric Spark Test (EMTAP 6)</vt:lpstr>
      <vt:lpstr>Ease of Ignition Testing</vt:lpstr>
      <vt:lpstr>Sensitiveness Response</vt:lpstr>
      <vt:lpstr>Friction and Impact - Zr / KClO4</vt:lpstr>
      <vt:lpstr>Charge Hazard Assessment Tests</vt:lpstr>
      <vt:lpstr>EMTAP Tube Tests (1)</vt:lpstr>
      <vt:lpstr>EMTAP Tube Tests (2)</vt:lpstr>
      <vt:lpstr>EMTAP Tube Tests (3)</vt:lpstr>
      <vt:lpstr>EMTAP Tube Tests (4)</vt:lpstr>
      <vt:lpstr>EMTAP Tube Tests (5)</vt:lpstr>
      <vt:lpstr>EMTAP Tube Tests (6)</vt:lpstr>
      <vt:lpstr>EMTAP Tube Tests (7)</vt:lpstr>
      <vt:lpstr>EMTAP Tube Tests (8)</vt:lpstr>
      <vt:lpstr>Small Scale Fragment Impact Testing</vt:lpstr>
      <vt:lpstr>Small Scale Fragment Impact: EMTAP 36 (1)</vt:lpstr>
      <vt:lpstr>Small Scale Fragment Impact: EMTAP 36 (2)</vt:lpstr>
      <vt:lpstr>Small Scale Fragment Impact: EMTAP 36 (3)</vt:lpstr>
      <vt:lpstr>Small Scale Fragment Impact: Experimental Version (1)</vt:lpstr>
      <vt:lpstr>Small Scale Fragment Impact: Experimental Version (2)</vt:lpstr>
      <vt:lpstr>Small Scale Fragment Impact: Experimental Version (3)</vt:lpstr>
      <vt:lpstr>IM - Definitions</vt:lpstr>
      <vt:lpstr>STANAG 4439 Requirements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ACDA2022 BEng Group Project 2024  Digging a hole….Very Quickly </dc:title>
  <dc:creator>David Holley</dc:creator>
  <cp:lastModifiedBy>David Holley</cp:lastModifiedBy>
  <cp:revision>1</cp:revision>
  <dcterms:created xsi:type="dcterms:W3CDTF">2023-11-06T08:29:11Z</dcterms:created>
  <dcterms:modified xsi:type="dcterms:W3CDTF">2024-01-29T16:27:23Z</dcterms:modified>
</cp:coreProperties>
</file>