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256" r:id="rId2"/>
    <p:sldId id="257" r:id="rId3"/>
    <p:sldId id="270" r:id="rId4"/>
    <p:sldId id="271" r:id="rId5"/>
    <p:sldId id="272" r:id="rId6"/>
    <p:sldId id="281" r:id="rId7"/>
    <p:sldId id="274" r:id="rId8"/>
    <p:sldId id="278" r:id="rId9"/>
    <p:sldId id="296" r:id="rId10"/>
    <p:sldId id="300" r:id="rId11"/>
    <p:sldId id="258" r:id="rId12"/>
    <p:sldId id="260" r:id="rId13"/>
    <p:sldId id="266" r:id="rId14"/>
    <p:sldId id="267" r:id="rId15"/>
    <p:sldId id="305" r:id="rId16"/>
    <p:sldId id="304" r:id="rId17"/>
    <p:sldId id="264" r:id="rId18"/>
    <p:sldId id="265" r:id="rId19"/>
    <p:sldId id="280" r:id="rId20"/>
    <p:sldId id="285" r:id="rId21"/>
    <p:sldId id="282" r:id="rId22"/>
    <p:sldId id="283" r:id="rId23"/>
    <p:sldId id="284" r:id="rId24"/>
    <p:sldId id="268" r:id="rId25"/>
    <p:sldId id="269" r:id="rId26"/>
    <p:sldId id="276" r:id="rId27"/>
    <p:sldId id="303" r:id="rId28"/>
    <p:sldId id="294" r:id="rId29"/>
    <p:sldId id="298" r:id="rId30"/>
    <p:sldId id="293" r:id="rId31"/>
    <p:sldId id="295" r:id="rId32"/>
    <p:sldId id="273" r:id="rId33"/>
    <p:sldId id="299"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0A62D4-C966-1690-3C08-B2F42F077669}" v="46" dt="2019-06-09T21:28:40.833"/>
    <p1510:client id="{7D59A4FB-3F38-D564-A778-B868AA6F83EC}" v="21" dt="2019-06-09T21:25:27.419"/>
    <p1510:client id="{8F9404BE-23EF-4BC7-BF68-7D999693EDB1}" v="1" dt="2019-06-10T00:36:26.084"/>
    <p1510:client id="{A7925C90-F7B9-2C52-F80B-A706323CC4C1}" v="200" dt="2019-06-09T20:20:39.040"/>
    <p1510:client id="{B46AD934-7BC1-A346-D92F-FDD18C212948}" v="145" dt="2019-06-09T20:17:00.765"/>
    <p1510:client id="{B5349528-095E-2C07-87D8-08137D02F5E3}" v="3" dt="2019-06-09T19:14:04.769"/>
    <p1510:client id="{D2BB6E79-0A3B-AFE3-9A0C-B6DDB78B8CD8}" v="265" dt="2019-06-09T19:54:23.711"/>
    <p1510:client id="{E173E210-A867-4CDB-B17F-820235DCEF5B}" v="20" dt="2019-06-10T00:42:31.9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rzana Hussen (1709301)" userId="S::1709301@student.uwtsd.ac.uk::391dd9c7-46c0-4566-a8bd-3491ceb873c8" providerId="AD" clId="Web-{4AB3F9FC-71C8-44B3-669E-BE1E8433F0E9}"/>
    <pc:docChg chg="addSld modSld">
      <pc:chgData name="Farzana Hussen (1709301)" userId="S::1709301@student.uwtsd.ac.uk::391dd9c7-46c0-4566-a8bd-3491ceb873c8" providerId="AD" clId="Web-{4AB3F9FC-71C8-44B3-669E-BE1E8433F0E9}" dt="2019-05-31T02:44:58.364" v="1074"/>
      <pc:docMkLst>
        <pc:docMk/>
      </pc:docMkLst>
      <pc:sldChg chg="modSp">
        <pc:chgData name="Farzana Hussen (1709301)" userId="S::1709301@student.uwtsd.ac.uk::391dd9c7-46c0-4566-a8bd-3491ceb873c8" providerId="AD" clId="Web-{4AB3F9FC-71C8-44B3-669E-BE1E8433F0E9}" dt="2019-05-31T02:37:35.857" v="1037" actId="20577"/>
        <pc:sldMkLst>
          <pc:docMk/>
          <pc:sldMk cId="3178247764" sldId="258"/>
        </pc:sldMkLst>
        <pc:spChg chg="mod">
          <ac:chgData name="Farzana Hussen (1709301)" userId="S::1709301@student.uwtsd.ac.uk::391dd9c7-46c0-4566-a8bd-3491ceb873c8" providerId="AD" clId="Web-{4AB3F9FC-71C8-44B3-669E-BE1E8433F0E9}" dt="2019-05-31T02:30:04.529" v="735" actId="14100"/>
          <ac:spMkLst>
            <pc:docMk/>
            <pc:sldMk cId="3178247764" sldId="258"/>
            <ac:spMk id="3" creationId="{D0AC773D-A4F6-4F0B-832A-410B60F835BE}"/>
          </ac:spMkLst>
        </pc:spChg>
        <pc:spChg chg="mod">
          <ac:chgData name="Farzana Hussen (1709301)" userId="S::1709301@student.uwtsd.ac.uk::391dd9c7-46c0-4566-a8bd-3491ceb873c8" providerId="AD" clId="Web-{4AB3F9FC-71C8-44B3-669E-BE1E8433F0E9}" dt="2019-05-31T02:37:05.294" v="1000" actId="20577"/>
          <ac:spMkLst>
            <pc:docMk/>
            <pc:sldMk cId="3178247764" sldId="258"/>
            <ac:spMk id="5" creationId="{64BC0304-2DE2-4F3E-AADD-23DC8966695E}"/>
          </ac:spMkLst>
        </pc:spChg>
        <pc:spChg chg="mod">
          <ac:chgData name="Farzana Hussen (1709301)" userId="S::1709301@student.uwtsd.ac.uk::391dd9c7-46c0-4566-a8bd-3491ceb873c8" providerId="AD" clId="Web-{4AB3F9FC-71C8-44B3-669E-BE1E8433F0E9}" dt="2019-05-31T02:23:53.231" v="434" actId="20577"/>
          <ac:spMkLst>
            <pc:docMk/>
            <pc:sldMk cId="3178247764" sldId="258"/>
            <ac:spMk id="6" creationId="{98C7B663-2D6C-4BB0-A782-493DB8B2551C}"/>
          </ac:spMkLst>
        </pc:spChg>
        <pc:spChg chg="mod">
          <ac:chgData name="Farzana Hussen (1709301)" userId="S::1709301@student.uwtsd.ac.uk::391dd9c7-46c0-4566-a8bd-3491ceb873c8" providerId="AD" clId="Web-{4AB3F9FC-71C8-44B3-669E-BE1E8433F0E9}" dt="2019-05-31T02:29:05.341" v="675" actId="20577"/>
          <ac:spMkLst>
            <pc:docMk/>
            <pc:sldMk cId="3178247764" sldId="258"/>
            <ac:spMk id="7" creationId="{56F8C44C-B7D9-4C29-BE8C-82CD32DFFD35}"/>
          </ac:spMkLst>
        </pc:spChg>
        <pc:spChg chg="mod">
          <ac:chgData name="Farzana Hussen (1709301)" userId="S::1709301@student.uwtsd.ac.uk::391dd9c7-46c0-4566-a8bd-3491ceb873c8" providerId="AD" clId="Web-{4AB3F9FC-71C8-44B3-669E-BE1E8433F0E9}" dt="2019-05-31T02:37:35.857" v="1037" actId="20577"/>
          <ac:spMkLst>
            <pc:docMk/>
            <pc:sldMk cId="3178247764" sldId="258"/>
            <ac:spMk id="8" creationId="{BCC2E148-B485-4D97-B51C-7C6D3BB5A5E4}"/>
          </ac:spMkLst>
        </pc:spChg>
      </pc:sldChg>
      <pc:sldChg chg="addSp delSp modSp">
        <pc:chgData name="Farzana Hussen (1709301)" userId="S::1709301@student.uwtsd.ac.uk::391dd9c7-46c0-4566-a8bd-3491ceb873c8" providerId="AD" clId="Web-{4AB3F9FC-71C8-44B3-669E-BE1E8433F0E9}" dt="2019-05-31T02:43:44.473" v="1068" actId="1076"/>
        <pc:sldMkLst>
          <pc:docMk/>
          <pc:sldMk cId="1594933625" sldId="259"/>
        </pc:sldMkLst>
        <pc:spChg chg="mod">
          <ac:chgData name="Farzana Hussen (1709301)" userId="S::1709301@student.uwtsd.ac.uk::391dd9c7-46c0-4566-a8bd-3491ceb873c8" providerId="AD" clId="Web-{4AB3F9FC-71C8-44B3-669E-BE1E8433F0E9}" dt="2019-05-31T02:16:58.143" v="277" actId="20577"/>
          <ac:spMkLst>
            <pc:docMk/>
            <pc:sldMk cId="1594933625" sldId="259"/>
            <ac:spMk id="17" creationId="{DE407DEA-6351-4D0F-BD59-270478250AD7}"/>
          </ac:spMkLst>
        </pc:spChg>
        <pc:picChg chg="add del mod">
          <ac:chgData name="Farzana Hussen (1709301)" userId="S::1709301@student.uwtsd.ac.uk::391dd9c7-46c0-4566-a8bd-3491ceb873c8" providerId="AD" clId="Web-{4AB3F9FC-71C8-44B3-669E-BE1E8433F0E9}" dt="2019-05-31T02:42:27.967" v="1054"/>
          <ac:picMkLst>
            <pc:docMk/>
            <pc:sldMk cId="1594933625" sldId="259"/>
            <ac:picMk id="3" creationId="{56A0C351-A610-420C-AC5C-E322BCC13FB3}"/>
          </ac:picMkLst>
        </pc:picChg>
        <pc:picChg chg="add mod modCrop">
          <ac:chgData name="Farzana Hussen (1709301)" userId="S::1709301@student.uwtsd.ac.uk::391dd9c7-46c0-4566-a8bd-3491ceb873c8" providerId="AD" clId="Web-{4AB3F9FC-71C8-44B3-669E-BE1E8433F0E9}" dt="2019-05-31T02:43:44.473" v="1068" actId="1076"/>
          <ac:picMkLst>
            <pc:docMk/>
            <pc:sldMk cId="1594933625" sldId="259"/>
            <ac:picMk id="5" creationId="{FF85B1C4-944B-4888-8ACB-FD4736591E31}"/>
          </ac:picMkLst>
        </pc:picChg>
      </pc:sldChg>
      <pc:sldChg chg="modSp">
        <pc:chgData name="Farzana Hussen (1709301)" userId="S::1709301@student.uwtsd.ac.uk::391dd9c7-46c0-4566-a8bd-3491ceb873c8" providerId="AD" clId="Web-{4AB3F9FC-71C8-44B3-669E-BE1E8433F0E9}" dt="2019-05-31T02:19:43.073" v="288" actId="1076"/>
        <pc:sldMkLst>
          <pc:docMk/>
          <pc:sldMk cId="1552156050" sldId="260"/>
        </pc:sldMkLst>
        <pc:graphicFrameChg chg="mod modGraphic">
          <ac:chgData name="Farzana Hussen (1709301)" userId="S::1709301@student.uwtsd.ac.uk::391dd9c7-46c0-4566-a8bd-3491ceb873c8" providerId="AD" clId="Web-{4AB3F9FC-71C8-44B3-669E-BE1E8433F0E9}" dt="2019-05-31T02:19:43.073" v="288" actId="1076"/>
          <ac:graphicFrameMkLst>
            <pc:docMk/>
            <pc:sldMk cId="1552156050" sldId="260"/>
            <ac:graphicFrameMk id="5" creationId="{2231118E-5B69-4749-8543-5C80DAC64EC4}"/>
          </ac:graphicFrameMkLst>
        </pc:graphicFrameChg>
      </pc:sldChg>
      <pc:sldChg chg="modSp">
        <pc:chgData name="Farzana Hussen (1709301)" userId="S::1709301@student.uwtsd.ac.uk::391dd9c7-46c0-4566-a8bd-3491ceb873c8" providerId="AD" clId="Web-{4AB3F9FC-71C8-44B3-669E-BE1E8433F0E9}" dt="2019-05-31T02:39:12.013" v="1039" actId="20577"/>
        <pc:sldMkLst>
          <pc:docMk/>
          <pc:sldMk cId="2185347580" sldId="262"/>
        </pc:sldMkLst>
        <pc:spChg chg="mod">
          <ac:chgData name="Farzana Hussen (1709301)" userId="S::1709301@student.uwtsd.ac.uk::391dd9c7-46c0-4566-a8bd-3491ceb873c8" providerId="AD" clId="Web-{4AB3F9FC-71C8-44B3-669E-BE1E8433F0E9}" dt="2019-05-31T01:59:35.788" v="104" actId="20577"/>
          <ac:spMkLst>
            <pc:docMk/>
            <pc:sldMk cId="2185347580" sldId="262"/>
            <ac:spMk id="2" creationId="{23D39A80-8D2D-4A1A-BFBE-102EE51F7DF4}"/>
          </ac:spMkLst>
        </pc:spChg>
        <pc:spChg chg="mod">
          <ac:chgData name="Farzana Hussen (1709301)" userId="S::1709301@student.uwtsd.ac.uk::391dd9c7-46c0-4566-a8bd-3491ceb873c8" providerId="AD" clId="Web-{4AB3F9FC-71C8-44B3-669E-BE1E8433F0E9}" dt="2019-05-31T01:58:23.522" v="89" actId="20577"/>
          <ac:spMkLst>
            <pc:docMk/>
            <pc:sldMk cId="2185347580" sldId="262"/>
            <ac:spMk id="3" creationId="{9AD1B0F6-57E7-4EC3-97D3-CF695AF1332B}"/>
          </ac:spMkLst>
        </pc:spChg>
        <pc:spChg chg="mod">
          <ac:chgData name="Farzana Hussen (1709301)" userId="S::1709301@student.uwtsd.ac.uk::391dd9c7-46c0-4566-a8bd-3491ceb873c8" providerId="AD" clId="Web-{4AB3F9FC-71C8-44B3-669E-BE1E8433F0E9}" dt="2019-05-31T01:58:35.179" v="90" actId="14100"/>
          <ac:spMkLst>
            <pc:docMk/>
            <pc:sldMk cId="2185347580" sldId="262"/>
            <ac:spMk id="605" creationId="{3C73BD4A-B6BB-43E4-AEA2-016D1913EB88}"/>
          </ac:spMkLst>
        </pc:spChg>
        <pc:spChg chg="mod">
          <ac:chgData name="Farzana Hussen (1709301)" userId="S::1709301@student.uwtsd.ac.uk::391dd9c7-46c0-4566-a8bd-3491ceb873c8" providerId="AD" clId="Web-{4AB3F9FC-71C8-44B3-669E-BE1E8433F0E9}" dt="2019-05-31T02:39:12.013" v="1039" actId="20577"/>
          <ac:spMkLst>
            <pc:docMk/>
            <pc:sldMk cId="2185347580" sldId="262"/>
            <ac:spMk id="607" creationId="{24AF5D7D-B86D-4620-9339-1B51A5EAB79D}"/>
          </ac:spMkLst>
        </pc:spChg>
      </pc:sldChg>
      <pc:sldChg chg="modSp">
        <pc:chgData name="Farzana Hussen (1709301)" userId="S::1709301@student.uwtsd.ac.uk::391dd9c7-46c0-4566-a8bd-3491ceb873c8" providerId="AD" clId="Web-{4AB3F9FC-71C8-44B3-669E-BE1E8433F0E9}" dt="2019-05-31T02:39:45.483" v="1047" actId="1076"/>
        <pc:sldMkLst>
          <pc:docMk/>
          <pc:sldMk cId="164265159" sldId="263"/>
        </pc:sldMkLst>
        <pc:spChg chg="mod">
          <ac:chgData name="Farzana Hussen (1709301)" userId="S::1709301@student.uwtsd.ac.uk::391dd9c7-46c0-4566-a8bd-3491ceb873c8" providerId="AD" clId="Web-{4AB3F9FC-71C8-44B3-669E-BE1E8433F0E9}" dt="2019-05-31T02:39:26.935" v="1041" actId="1076"/>
          <ac:spMkLst>
            <pc:docMk/>
            <pc:sldMk cId="164265159" sldId="263"/>
            <ac:spMk id="3" creationId="{8D6A7563-0C5E-4B1E-B587-CB40BD2C3CA1}"/>
          </ac:spMkLst>
        </pc:spChg>
        <pc:spChg chg="mod">
          <ac:chgData name="Farzana Hussen (1709301)" userId="S::1709301@student.uwtsd.ac.uk::391dd9c7-46c0-4566-a8bd-3491ceb873c8" providerId="AD" clId="Web-{4AB3F9FC-71C8-44B3-669E-BE1E8433F0E9}" dt="2019-05-31T02:39:33.107" v="1043" actId="1076"/>
          <ac:spMkLst>
            <pc:docMk/>
            <pc:sldMk cId="164265159" sldId="263"/>
            <ac:spMk id="4" creationId="{8E08788A-4932-45D3-A562-832D2F031C64}"/>
          </ac:spMkLst>
        </pc:spChg>
        <pc:spChg chg="mod">
          <ac:chgData name="Farzana Hussen (1709301)" userId="S::1709301@student.uwtsd.ac.uk::391dd9c7-46c0-4566-a8bd-3491ceb873c8" providerId="AD" clId="Web-{4AB3F9FC-71C8-44B3-669E-BE1E8433F0E9}" dt="2019-05-31T02:39:43.389" v="1046" actId="14100"/>
          <ac:spMkLst>
            <pc:docMk/>
            <pc:sldMk cId="164265159" sldId="263"/>
            <ac:spMk id="5" creationId="{11A3E437-A08F-4453-BD25-E374F2E1FAD0}"/>
          </ac:spMkLst>
        </pc:spChg>
        <pc:picChg chg="mod">
          <ac:chgData name="Farzana Hussen (1709301)" userId="S::1709301@student.uwtsd.ac.uk::391dd9c7-46c0-4566-a8bd-3491ceb873c8" providerId="AD" clId="Web-{4AB3F9FC-71C8-44B3-669E-BE1E8433F0E9}" dt="2019-05-31T02:39:29.123" v="1042" actId="1076"/>
          <ac:picMkLst>
            <pc:docMk/>
            <pc:sldMk cId="164265159" sldId="263"/>
            <ac:picMk id="8" creationId="{9946F525-AA7D-4044-A6C1-EC889EFDB0F6}"/>
          </ac:picMkLst>
        </pc:picChg>
        <pc:picChg chg="mod">
          <ac:chgData name="Farzana Hussen (1709301)" userId="S::1709301@student.uwtsd.ac.uk::391dd9c7-46c0-4566-a8bd-3491ceb873c8" providerId="AD" clId="Web-{4AB3F9FC-71C8-44B3-669E-BE1E8433F0E9}" dt="2019-05-31T02:39:45.483" v="1047" actId="1076"/>
          <ac:picMkLst>
            <pc:docMk/>
            <pc:sldMk cId="164265159" sldId="263"/>
            <ac:picMk id="14" creationId="{6E4850BF-9653-4904-82C8-F5603E3F370E}"/>
          </ac:picMkLst>
        </pc:picChg>
      </pc:sldChg>
      <pc:sldChg chg="modSp">
        <pc:chgData name="Farzana Hussen (1709301)" userId="S::1709301@student.uwtsd.ac.uk::391dd9c7-46c0-4566-a8bd-3491ceb873c8" providerId="AD" clId="Web-{4AB3F9FC-71C8-44B3-669E-BE1E8433F0E9}" dt="2019-05-31T02:39:59.233" v="1048" actId="1076"/>
        <pc:sldMkLst>
          <pc:docMk/>
          <pc:sldMk cId="1037469459" sldId="268"/>
        </pc:sldMkLst>
        <pc:spChg chg="mod">
          <ac:chgData name="Farzana Hussen (1709301)" userId="S::1709301@student.uwtsd.ac.uk::391dd9c7-46c0-4566-a8bd-3491ceb873c8" providerId="AD" clId="Web-{4AB3F9FC-71C8-44B3-669E-BE1E8433F0E9}" dt="2019-05-31T02:39:59.233" v="1048" actId="1076"/>
          <ac:spMkLst>
            <pc:docMk/>
            <pc:sldMk cId="1037469459" sldId="268"/>
            <ac:spMk id="797" creationId="{10AB1CDB-FF8E-46D7-A726-985FF65DB0FD}"/>
          </ac:spMkLst>
        </pc:spChg>
      </pc:sldChg>
      <pc:sldChg chg="addSp delSp modSp new mod setBg">
        <pc:chgData name="Farzana Hussen (1709301)" userId="S::1709301@student.uwtsd.ac.uk::391dd9c7-46c0-4566-a8bd-3491ceb873c8" providerId="AD" clId="Web-{4AB3F9FC-71C8-44B3-669E-BE1E8433F0E9}" dt="2019-05-31T02:03:34.861" v="138" actId="20577"/>
        <pc:sldMkLst>
          <pc:docMk/>
          <pc:sldMk cId="3567093453" sldId="270"/>
        </pc:sldMkLst>
        <pc:spChg chg="del">
          <ac:chgData name="Farzana Hussen (1709301)" userId="S::1709301@student.uwtsd.ac.uk::391dd9c7-46c0-4566-a8bd-3491ceb873c8" providerId="AD" clId="Web-{4AB3F9FC-71C8-44B3-669E-BE1E8433F0E9}" dt="2019-05-31T02:00:31.913" v="106"/>
          <ac:spMkLst>
            <pc:docMk/>
            <pc:sldMk cId="3567093453" sldId="270"/>
            <ac:spMk id="2" creationId="{DAC6F616-5485-478F-B5D5-A7CE01EFBAF5}"/>
          </ac:spMkLst>
        </pc:spChg>
        <pc:spChg chg="mod ord">
          <ac:chgData name="Farzana Hussen (1709301)" userId="S::1709301@student.uwtsd.ac.uk::391dd9c7-46c0-4566-a8bd-3491ceb873c8" providerId="AD" clId="Web-{4AB3F9FC-71C8-44B3-669E-BE1E8433F0E9}" dt="2019-05-31T02:03:34.861" v="138" actId="20577"/>
          <ac:spMkLst>
            <pc:docMk/>
            <pc:sldMk cId="3567093453" sldId="270"/>
            <ac:spMk id="3" creationId="{20D4C7B0-B737-455A-A3B6-DCD79AE77DF3}"/>
          </ac:spMkLst>
        </pc:spChg>
        <pc:spChg chg="add del">
          <ac:chgData name="Farzana Hussen (1709301)" userId="S::1709301@student.uwtsd.ac.uk::391dd9c7-46c0-4566-a8bd-3491ceb873c8" providerId="AD" clId="Web-{4AB3F9FC-71C8-44B3-669E-BE1E8433F0E9}" dt="2019-05-31T02:03:09.971" v="133"/>
          <ac:spMkLst>
            <pc:docMk/>
            <pc:sldMk cId="3567093453" sldId="270"/>
            <ac:spMk id="13" creationId="{8DA14841-53A4-4935-BE65-C8373B8A6D06}"/>
          </ac:spMkLst>
        </pc:spChg>
        <pc:spChg chg="add del">
          <ac:chgData name="Farzana Hussen (1709301)" userId="S::1709301@student.uwtsd.ac.uk::391dd9c7-46c0-4566-a8bd-3491ceb873c8" providerId="AD" clId="Web-{4AB3F9FC-71C8-44B3-669E-BE1E8433F0E9}" dt="2019-05-31T02:03:09.971" v="133"/>
          <ac:spMkLst>
            <pc:docMk/>
            <pc:sldMk cId="3567093453" sldId="270"/>
            <ac:spMk id="15" creationId="{9877C2CF-B2DD-41C8-8B5E-152673376B41}"/>
          </ac:spMkLst>
        </pc:spChg>
        <pc:spChg chg="add del">
          <ac:chgData name="Farzana Hussen (1709301)" userId="S::1709301@student.uwtsd.ac.uk::391dd9c7-46c0-4566-a8bd-3491ceb873c8" providerId="AD" clId="Web-{4AB3F9FC-71C8-44B3-669E-BE1E8433F0E9}" dt="2019-05-31T02:03:09.971" v="133"/>
          <ac:spMkLst>
            <pc:docMk/>
            <pc:sldMk cId="3567093453" sldId="270"/>
            <ac:spMk id="17" creationId="{D377EE36-E59D-4778-8F99-4B470DA4A306}"/>
          </ac:spMkLst>
        </pc:spChg>
        <pc:spChg chg="add del">
          <ac:chgData name="Farzana Hussen (1709301)" userId="S::1709301@student.uwtsd.ac.uk::391dd9c7-46c0-4566-a8bd-3491ceb873c8" providerId="AD" clId="Web-{4AB3F9FC-71C8-44B3-669E-BE1E8433F0E9}" dt="2019-05-31T02:03:09.971" v="133"/>
          <ac:spMkLst>
            <pc:docMk/>
            <pc:sldMk cId="3567093453" sldId="270"/>
            <ac:spMk id="19" creationId="{2586C6C5-47AF-450A-932D-880EF823E596}"/>
          </ac:spMkLst>
        </pc:spChg>
        <pc:spChg chg="add del">
          <ac:chgData name="Farzana Hussen (1709301)" userId="S::1709301@student.uwtsd.ac.uk::391dd9c7-46c0-4566-a8bd-3491ceb873c8" providerId="AD" clId="Web-{4AB3F9FC-71C8-44B3-669E-BE1E8433F0E9}" dt="2019-05-31T02:03:09.971" v="133"/>
          <ac:spMkLst>
            <pc:docMk/>
            <pc:sldMk cId="3567093453" sldId="270"/>
            <ac:spMk id="21" creationId="{A587901A-AA64-4940-9803-F67677851150}"/>
          </ac:spMkLst>
        </pc:spChg>
        <pc:spChg chg="add del">
          <ac:chgData name="Farzana Hussen (1709301)" userId="S::1709301@student.uwtsd.ac.uk::391dd9c7-46c0-4566-a8bd-3491ceb873c8" providerId="AD" clId="Web-{4AB3F9FC-71C8-44B3-669E-BE1E8433F0E9}" dt="2019-05-31T02:03:09.971" v="133"/>
          <ac:spMkLst>
            <pc:docMk/>
            <pc:sldMk cId="3567093453" sldId="270"/>
            <ac:spMk id="23" creationId="{4DA9E8CC-6C73-43E6-AF09-B4B1083BCDC7}"/>
          </ac:spMkLst>
        </pc:spChg>
        <pc:spChg chg="add del">
          <ac:chgData name="Farzana Hussen (1709301)" userId="S::1709301@student.uwtsd.ac.uk::391dd9c7-46c0-4566-a8bd-3491ceb873c8" providerId="AD" clId="Web-{4AB3F9FC-71C8-44B3-669E-BE1E8433F0E9}" dt="2019-05-31T02:03:09.971" v="133"/>
          <ac:spMkLst>
            <pc:docMk/>
            <pc:sldMk cId="3567093453" sldId="270"/>
            <ac:spMk id="29" creationId="{113E1A2F-E5D7-4888-BA8C-1CDDC7CE2328}"/>
          </ac:spMkLst>
        </pc:spChg>
        <pc:spChg chg="add del">
          <ac:chgData name="Farzana Hussen (1709301)" userId="S::1709301@student.uwtsd.ac.uk::391dd9c7-46c0-4566-a8bd-3491ceb873c8" providerId="AD" clId="Web-{4AB3F9FC-71C8-44B3-669E-BE1E8433F0E9}" dt="2019-05-31T02:03:09.971" v="133"/>
          <ac:spMkLst>
            <pc:docMk/>
            <pc:sldMk cId="3567093453" sldId="270"/>
            <ac:spMk id="31" creationId="{F625649A-4F9D-4D90-8F0A-433D7A1F685F}"/>
          </ac:spMkLst>
        </pc:spChg>
        <pc:spChg chg="add del">
          <ac:chgData name="Farzana Hussen (1709301)" userId="S::1709301@student.uwtsd.ac.uk::391dd9c7-46c0-4566-a8bd-3491ceb873c8" providerId="AD" clId="Web-{4AB3F9FC-71C8-44B3-669E-BE1E8433F0E9}" dt="2019-05-31T02:03:09.971" v="133"/>
          <ac:spMkLst>
            <pc:docMk/>
            <pc:sldMk cId="3567093453" sldId="270"/>
            <ac:spMk id="33" creationId="{B6F31202-25B1-43E6-94C1-CDCAFFE33CE9}"/>
          </ac:spMkLst>
        </pc:spChg>
        <pc:spChg chg="add del">
          <ac:chgData name="Farzana Hussen (1709301)" userId="S::1709301@student.uwtsd.ac.uk::391dd9c7-46c0-4566-a8bd-3491ceb873c8" providerId="AD" clId="Web-{4AB3F9FC-71C8-44B3-669E-BE1E8433F0E9}" dt="2019-05-31T02:03:09.971" v="133"/>
          <ac:spMkLst>
            <pc:docMk/>
            <pc:sldMk cId="3567093453" sldId="270"/>
            <ac:spMk id="35" creationId="{588507C5-B772-411D-B50E-0C075AD253C4}"/>
          </ac:spMkLst>
        </pc:spChg>
        <pc:spChg chg="add del">
          <ac:chgData name="Farzana Hussen (1709301)" userId="S::1709301@student.uwtsd.ac.uk::391dd9c7-46c0-4566-a8bd-3491ceb873c8" providerId="AD" clId="Web-{4AB3F9FC-71C8-44B3-669E-BE1E8433F0E9}" dt="2019-05-31T02:03:06.924" v="130"/>
          <ac:spMkLst>
            <pc:docMk/>
            <pc:sldMk cId="3567093453" sldId="270"/>
            <ac:spMk id="39" creationId="{8DA14841-53A4-4935-BE65-C8373B8A6D06}"/>
          </ac:spMkLst>
        </pc:spChg>
        <pc:spChg chg="add del">
          <ac:chgData name="Farzana Hussen (1709301)" userId="S::1709301@student.uwtsd.ac.uk::391dd9c7-46c0-4566-a8bd-3491ceb873c8" providerId="AD" clId="Web-{4AB3F9FC-71C8-44B3-669E-BE1E8433F0E9}" dt="2019-05-31T02:03:06.924" v="130"/>
          <ac:spMkLst>
            <pc:docMk/>
            <pc:sldMk cId="3567093453" sldId="270"/>
            <ac:spMk id="41" creationId="{9877C2CF-B2DD-41C8-8B5E-152673376B41}"/>
          </ac:spMkLst>
        </pc:spChg>
        <pc:spChg chg="add del">
          <ac:chgData name="Farzana Hussen (1709301)" userId="S::1709301@student.uwtsd.ac.uk::391dd9c7-46c0-4566-a8bd-3491ceb873c8" providerId="AD" clId="Web-{4AB3F9FC-71C8-44B3-669E-BE1E8433F0E9}" dt="2019-05-31T02:03:06.924" v="130"/>
          <ac:spMkLst>
            <pc:docMk/>
            <pc:sldMk cId="3567093453" sldId="270"/>
            <ac:spMk id="43" creationId="{D377EE36-E59D-4778-8F99-4B470DA4A306}"/>
          </ac:spMkLst>
        </pc:spChg>
        <pc:spChg chg="add del">
          <ac:chgData name="Farzana Hussen (1709301)" userId="S::1709301@student.uwtsd.ac.uk::391dd9c7-46c0-4566-a8bd-3491ceb873c8" providerId="AD" clId="Web-{4AB3F9FC-71C8-44B3-669E-BE1E8433F0E9}" dt="2019-05-31T02:02:57.580" v="128"/>
          <ac:spMkLst>
            <pc:docMk/>
            <pc:sldMk cId="3567093453" sldId="270"/>
            <ac:spMk id="44" creationId="{8DA14841-53A4-4935-BE65-C8373B8A6D06}"/>
          </ac:spMkLst>
        </pc:spChg>
        <pc:spChg chg="add del">
          <ac:chgData name="Farzana Hussen (1709301)" userId="S::1709301@student.uwtsd.ac.uk::391dd9c7-46c0-4566-a8bd-3491ceb873c8" providerId="AD" clId="Web-{4AB3F9FC-71C8-44B3-669E-BE1E8433F0E9}" dt="2019-05-31T02:03:06.924" v="130"/>
          <ac:spMkLst>
            <pc:docMk/>
            <pc:sldMk cId="3567093453" sldId="270"/>
            <ac:spMk id="45" creationId="{2586C6C5-47AF-450A-932D-880EF823E596}"/>
          </ac:spMkLst>
        </pc:spChg>
        <pc:spChg chg="add del">
          <ac:chgData name="Farzana Hussen (1709301)" userId="S::1709301@student.uwtsd.ac.uk::391dd9c7-46c0-4566-a8bd-3491ceb873c8" providerId="AD" clId="Web-{4AB3F9FC-71C8-44B3-669E-BE1E8433F0E9}" dt="2019-05-31T02:02:57.580" v="128"/>
          <ac:spMkLst>
            <pc:docMk/>
            <pc:sldMk cId="3567093453" sldId="270"/>
            <ac:spMk id="46" creationId="{9877C2CF-B2DD-41C8-8B5E-152673376B41}"/>
          </ac:spMkLst>
        </pc:spChg>
        <pc:spChg chg="add del">
          <ac:chgData name="Farzana Hussen (1709301)" userId="S::1709301@student.uwtsd.ac.uk::391dd9c7-46c0-4566-a8bd-3491ceb873c8" providerId="AD" clId="Web-{4AB3F9FC-71C8-44B3-669E-BE1E8433F0E9}" dt="2019-05-31T02:03:06.924" v="130"/>
          <ac:spMkLst>
            <pc:docMk/>
            <pc:sldMk cId="3567093453" sldId="270"/>
            <ac:spMk id="47" creationId="{A587901A-AA64-4940-9803-F67677851150}"/>
          </ac:spMkLst>
        </pc:spChg>
        <pc:spChg chg="add del">
          <ac:chgData name="Farzana Hussen (1709301)" userId="S::1709301@student.uwtsd.ac.uk::391dd9c7-46c0-4566-a8bd-3491ceb873c8" providerId="AD" clId="Web-{4AB3F9FC-71C8-44B3-669E-BE1E8433F0E9}" dt="2019-05-31T02:02:57.580" v="128"/>
          <ac:spMkLst>
            <pc:docMk/>
            <pc:sldMk cId="3567093453" sldId="270"/>
            <ac:spMk id="48" creationId="{D377EE36-E59D-4778-8F99-4B470DA4A306}"/>
          </ac:spMkLst>
        </pc:spChg>
        <pc:spChg chg="add del">
          <ac:chgData name="Farzana Hussen (1709301)" userId="S::1709301@student.uwtsd.ac.uk::391dd9c7-46c0-4566-a8bd-3491ceb873c8" providerId="AD" clId="Web-{4AB3F9FC-71C8-44B3-669E-BE1E8433F0E9}" dt="2019-05-31T02:02:57.580" v="128"/>
          <ac:spMkLst>
            <pc:docMk/>
            <pc:sldMk cId="3567093453" sldId="270"/>
            <ac:spMk id="50" creationId="{2586C6C5-47AF-450A-932D-880EF823E596}"/>
          </ac:spMkLst>
        </pc:spChg>
        <pc:spChg chg="add del">
          <ac:chgData name="Farzana Hussen (1709301)" userId="S::1709301@student.uwtsd.ac.uk::391dd9c7-46c0-4566-a8bd-3491ceb873c8" providerId="AD" clId="Web-{4AB3F9FC-71C8-44B3-669E-BE1E8433F0E9}" dt="2019-05-31T02:02:57.580" v="128"/>
          <ac:spMkLst>
            <pc:docMk/>
            <pc:sldMk cId="3567093453" sldId="270"/>
            <ac:spMk id="52" creationId="{A587901A-AA64-4940-9803-F67677851150}"/>
          </ac:spMkLst>
        </pc:spChg>
        <pc:spChg chg="add del">
          <ac:chgData name="Farzana Hussen (1709301)" userId="S::1709301@student.uwtsd.ac.uk::391dd9c7-46c0-4566-a8bd-3491ceb873c8" providerId="AD" clId="Web-{4AB3F9FC-71C8-44B3-669E-BE1E8433F0E9}" dt="2019-05-31T02:03:06.924" v="130"/>
          <ac:spMkLst>
            <pc:docMk/>
            <pc:sldMk cId="3567093453" sldId="270"/>
            <ac:spMk id="53" creationId="{D2E4EAB8-1FC4-4F82-9106-DE03E6C66D04}"/>
          </ac:spMkLst>
        </pc:spChg>
        <pc:spChg chg="add del">
          <ac:chgData name="Farzana Hussen (1709301)" userId="S::1709301@student.uwtsd.ac.uk::391dd9c7-46c0-4566-a8bd-3491ceb873c8" providerId="AD" clId="Web-{4AB3F9FC-71C8-44B3-669E-BE1E8433F0E9}" dt="2019-05-31T02:03:06.924" v="130"/>
          <ac:spMkLst>
            <pc:docMk/>
            <pc:sldMk cId="3567093453" sldId="270"/>
            <ac:spMk id="55" creationId="{87E6F591-11F0-4C85-BEF7-84A49784BE0A}"/>
          </ac:spMkLst>
        </pc:spChg>
        <pc:spChg chg="add del">
          <ac:chgData name="Farzana Hussen (1709301)" userId="S::1709301@student.uwtsd.ac.uk::391dd9c7-46c0-4566-a8bd-3491ceb873c8" providerId="AD" clId="Web-{4AB3F9FC-71C8-44B3-669E-BE1E8433F0E9}" dt="2019-05-31T02:03:06.924" v="130"/>
          <ac:spMkLst>
            <pc:docMk/>
            <pc:sldMk cId="3567093453" sldId="270"/>
            <ac:spMk id="57" creationId="{F6871253-E869-4E3F-9F52-54B3AB2BB60C}"/>
          </ac:spMkLst>
        </pc:spChg>
        <pc:spChg chg="add del">
          <ac:chgData name="Farzana Hussen (1709301)" userId="S::1709301@student.uwtsd.ac.uk::391dd9c7-46c0-4566-a8bd-3491ceb873c8" providerId="AD" clId="Web-{4AB3F9FC-71C8-44B3-669E-BE1E8433F0E9}" dt="2019-05-31T02:02:57.580" v="128"/>
          <ac:spMkLst>
            <pc:docMk/>
            <pc:sldMk cId="3567093453" sldId="270"/>
            <ac:spMk id="58" creationId="{27F7FCF9-9DC8-4809-ABA1-9E838A2C2940}"/>
          </ac:spMkLst>
        </pc:spChg>
        <pc:spChg chg="add del">
          <ac:chgData name="Farzana Hussen (1709301)" userId="S::1709301@student.uwtsd.ac.uk::391dd9c7-46c0-4566-a8bd-3491ceb873c8" providerId="AD" clId="Web-{4AB3F9FC-71C8-44B3-669E-BE1E8433F0E9}" dt="2019-05-31T02:03:06.924" v="130"/>
          <ac:spMkLst>
            <pc:docMk/>
            <pc:sldMk cId="3567093453" sldId="270"/>
            <ac:spMk id="59" creationId="{802A13B1-684F-497E-899F-D2C591061538}"/>
          </ac:spMkLst>
        </pc:spChg>
        <pc:spChg chg="add del">
          <ac:chgData name="Farzana Hussen (1709301)" userId="S::1709301@student.uwtsd.ac.uk::391dd9c7-46c0-4566-a8bd-3491ceb873c8" providerId="AD" clId="Web-{4AB3F9FC-71C8-44B3-669E-BE1E8433F0E9}" dt="2019-05-31T02:02:57.580" v="128"/>
          <ac:spMkLst>
            <pc:docMk/>
            <pc:sldMk cId="3567093453" sldId="270"/>
            <ac:spMk id="60" creationId="{DCDABCB5-7B43-4F1E-A92D-40B7FC42C004}"/>
          </ac:spMkLst>
        </pc:spChg>
        <pc:spChg chg="add del">
          <ac:chgData name="Farzana Hussen (1709301)" userId="S::1709301@student.uwtsd.ac.uk::391dd9c7-46c0-4566-a8bd-3491ceb873c8" providerId="AD" clId="Web-{4AB3F9FC-71C8-44B3-669E-BE1E8433F0E9}" dt="2019-05-31T02:02:57.580" v="128"/>
          <ac:spMkLst>
            <pc:docMk/>
            <pc:sldMk cId="3567093453" sldId="270"/>
            <ac:spMk id="62" creationId="{9068540E-7885-4861-BD0F-315690043ED8}"/>
          </ac:spMkLst>
        </pc:spChg>
        <pc:spChg chg="add del">
          <ac:chgData name="Farzana Hussen (1709301)" userId="S::1709301@student.uwtsd.ac.uk::391dd9c7-46c0-4566-a8bd-3491ceb873c8" providerId="AD" clId="Web-{4AB3F9FC-71C8-44B3-669E-BE1E8433F0E9}" dt="2019-05-31T02:02:57.580" v="128"/>
          <ac:spMkLst>
            <pc:docMk/>
            <pc:sldMk cId="3567093453" sldId="270"/>
            <ac:spMk id="64" creationId="{803A8740-FDD5-4A54-851E-CEC119ED8A1F}"/>
          </ac:spMkLst>
        </pc:spChg>
        <pc:spChg chg="add del">
          <ac:chgData name="Farzana Hussen (1709301)" userId="S::1709301@student.uwtsd.ac.uk::391dd9c7-46c0-4566-a8bd-3491ceb873c8" providerId="AD" clId="Web-{4AB3F9FC-71C8-44B3-669E-BE1E8433F0E9}" dt="2019-05-31T02:03:09.924" v="132"/>
          <ac:spMkLst>
            <pc:docMk/>
            <pc:sldMk cId="3567093453" sldId="270"/>
            <ac:spMk id="65" creationId="{8DA14841-53A4-4935-BE65-C8373B8A6D06}"/>
          </ac:spMkLst>
        </pc:spChg>
        <pc:spChg chg="add del">
          <ac:chgData name="Farzana Hussen (1709301)" userId="S::1709301@student.uwtsd.ac.uk::391dd9c7-46c0-4566-a8bd-3491ceb873c8" providerId="AD" clId="Web-{4AB3F9FC-71C8-44B3-669E-BE1E8433F0E9}" dt="2019-05-31T02:03:09.924" v="132"/>
          <ac:spMkLst>
            <pc:docMk/>
            <pc:sldMk cId="3567093453" sldId="270"/>
            <ac:spMk id="66" creationId="{9877C2CF-B2DD-41C8-8B5E-152673376B41}"/>
          </ac:spMkLst>
        </pc:spChg>
        <pc:spChg chg="add del">
          <ac:chgData name="Farzana Hussen (1709301)" userId="S::1709301@student.uwtsd.ac.uk::391dd9c7-46c0-4566-a8bd-3491ceb873c8" providerId="AD" clId="Web-{4AB3F9FC-71C8-44B3-669E-BE1E8433F0E9}" dt="2019-05-31T02:03:09.924" v="132"/>
          <ac:spMkLst>
            <pc:docMk/>
            <pc:sldMk cId="3567093453" sldId="270"/>
            <ac:spMk id="67" creationId="{D377EE36-E59D-4778-8F99-4B470DA4A306}"/>
          </ac:spMkLst>
        </pc:spChg>
        <pc:spChg chg="add del">
          <ac:chgData name="Farzana Hussen (1709301)" userId="S::1709301@student.uwtsd.ac.uk::391dd9c7-46c0-4566-a8bd-3491ceb873c8" providerId="AD" clId="Web-{4AB3F9FC-71C8-44B3-669E-BE1E8433F0E9}" dt="2019-05-31T02:03:09.924" v="132"/>
          <ac:spMkLst>
            <pc:docMk/>
            <pc:sldMk cId="3567093453" sldId="270"/>
            <ac:spMk id="68" creationId="{2586C6C5-47AF-450A-932D-880EF823E596}"/>
          </ac:spMkLst>
        </pc:spChg>
        <pc:spChg chg="add del">
          <ac:chgData name="Farzana Hussen (1709301)" userId="S::1709301@student.uwtsd.ac.uk::391dd9c7-46c0-4566-a8bd-3491ceb873c8" providerId="AD" clId="Web-{4AB3F9FC-71C8-44B3-669E-BE1E8433F0E9}" dt="2019-05-31T02:03:09.924" v="132"/>
          <ac:spMkLst>
            <pc:docMk/>
            <pc:sldMk cId="3567093453" sldId="270"/>
            <ac:spMk id="69" creationId="{A587901A-AA64-4940-9803-F67677851150}"/>
          </ac:spMkLst>
        </pc:spChg>
        <pc:spChg chg="add del">
          <ac:chgData name="Farzana Hussen (1709301)" userId="S::1709301@student.uwtsd.ac.uk::391dd9c7-46c0-4566-a8bd-3491ceb873c8" providerId="AD" clId="Web-{4AB3F9FC-71C8-44B3-669E-BE1E8433F0E9}" dt="2019-05-31T02:03:09.924" v="132"/>
          <ac:spMkLst>
            <pc:docMk/>
            <pc:sldMk cId="3567093453" sldId="270"/>
            <ac:spMk id="70" creationId="{147E635D-C3B4-465B-AF24-991B6BF63C49}"/>
          </ac:spMkLst>
        </pc:spChg>
        <pc:spChg chg="add del">
          <ac:chgData name="Farzana Hussen (1709301)" userId="S::1709301@student.uwtsd.ac.uk::391dd9c7-46c0-4566-a8bd-3491ceb873c8" providerId="AD" clId="Web-{4AB3F9FC-71C8-44B3-669E-BE1E8433F0E9}" dt="2019-05-31T02:03:09.924" v="132"/>
          <ac:spMkLst>
            <pc:docMk/>
            <pc:sldMk cId="3567093453" sldId="270"/>
            <ac:spMk id="73" creationId="{14E56C4B-C9E0-4F01-AF43-E69279A06A1C}"/>
          </ac:spMkLst>
        </pc:spChg>
        <pc:spChg chg="add del">
          <ac:chgData name="Farzana Hussen (1709301)" userId="S::1709301@student.uwtsd.ac.uk::391dd9c7-46c0-4566-a8bd-3491ceb873c8" providerId="AD" clId="Web-{4AB3F9FC-71C8-44B3-669E-BE1E8433F0E9}" dt="2019-05-31T02:03:09.924" v="132"/>
          <ac:spMkLst>
            <pc:docMk/>
            <pc:sldMk cId="3567093453" sldId="270"/>
            <ac:spMk id="74" creationId="{8C654A17-56DA-4921-A42B-DE255FA66365}"/>
          </ac:spMkLst>
        </pc:spChg>
        <pc:spChg chg="add">
          <ac:chgData name="Farzana Hussen (1709301)" userId="S::1709301@student.uwtsd.ac.uk::391dd9c7-46c0-4566-a8bd-3491ceb873c8" providerId="AD" clId="Web-{4AB3F9FC-71C8-44B3-669E-BE1E8433F0E9}" dt="2019-05-31T02:03:09.971" v="133"/>
          <ac:spMkLst>
            <pc:docMk/>
            <pc:sldMk cId="3567093453" sldId="270"/>
            <ac:spMk id="77" creationId="{8DA14841-53A4-4935-BE65-C8373B8A6D06}"/>
          </ac:spMkLst>
        </pc:spChg>
        <pc:spChg chg="add">
          <ac:chgData name="Farzana Hussen (1709301)" userId="S::1709301@student.uwtsd.ac.uk::391dd9c7-46c0-4566-a8bd-3491ceb873c8" providerId="AD" clId="Web-{4AB3F9FC-71C8-44B3-669E-BE1E8433F0E9}" dt="2019-05-31T02:03:09.971" v="133"/>
          <ac:spMkLst>
            <pc:docMk/>
            <pc:sldMk cId="3567093453" sldId="270"/>
            <ac:spMk id="78" creationId="{9877C2CF-B2DD-41C8-8B5E-152673376B41}"/>
          </ac:spMkLst>
        </pc:spChg>
        <pc:spChg chg="add">
          <ac:chgData name="Farzana Hussen (1709301)" userId="S::1709301@student.uwtsd.ac.uk::391dd9c7-46c0-4566-a8bd-3491ceb873c8" providerId="AD" clId="Web-{4AB3F9FC-71C8-44B3-669E-BE1E8433F0E9}" dt="2019-05-31T02:03:09.971" v="133"/>
          <ac:spMkLst>
            <pc:docMk/>
            <pc:sldMk cId="3567093453" sldId="270"/>
            <ac:spMk id="79" creationId="{D377EE36-E59D-4778-8F99-4B470DA4A306}"/>
          </ac:spMkLst>
        </pc:spChg>
        <pc:spChg chg="add">
          <ac:chgData name="Farzana Hussen (1709301)" userId="S::1709301@student.uwtsd.ac.uk::391dd9c7-46c0-4566-a8bd-3491ceb873c8" providerId="AD" clId="Web-{4AB3F9FC-71C8-44B3-669E-BE1E8433F0E9}" dt="2019-05-31T02:03:09.971" v="133"/>
          <ac:spMkLst>
            <pc:docMk/>
            <pc:sldMk cId="3567093453" sldId="270"/>
            <ac:spMk id="80" creationId="{2586C6C5-47AF-450A-932D-880EF823E596}"/>
          </ac:spMkLst>
        </pc:spChg>
        <pc:spChg chg="add">
          <ac:chgData name="Farzana Hussen (1709301)" userId="S::1709301@student.uwtsd.ac.uk::391dd9c7-46c0-4566-a8bd-3491ceb873c8" providerId="AD" clId="Web-{4AB3F9FC-71C8-44B3-669E-BE1E8433F0E9}" dt="2019-05-31T02:03:09.971" v="133"/>
          <ac:spMkLst>
            <pc:docMk/>
            <pc:sldMk cId="3567093453" sldId="270"/>
            <ac:spMk id="81" creationId="{A587901A-AA64-4940-9803-F67677851150}"/>
          </ac:spMkLst>
        </pc:spChg>
        <pc:spChg chg="add">
          <ac:chgData name="Farzana Hussen (1709301)" userId="S::1709301@student.uwtsd.ac.uk::391dd9c7-46c0-4566-a8bd-3491ceb873c8" providerId="AD" clId="Web-{4AB3F9FC-71C8-44B3-669E-BE1E8433F0E9}" dt="2019-05-31T02:03:09.971" v="133"/>
          <ac:spMkLst>
            <pc:docMk/>
            <pc:sldMk cId="3567093453" sldId="270"/>
            <ac:spMk id="82" creationId="{4DA9E8CC-6C73-43E6-AF09-B4B1083BCDC7}"/>
          </ac:spMkLst>
        </pc:spChg>
        <pc:spChg chg="add">
          <ac:chgData name="Farzana Hussen (1709301)" userId="S::1709301@student.uwtsd.ac.uk::391dd9c7-46c0-4566-a8bd-3491ceb873c8" providerId="AD" clId="Web-{4AB3F9FC-71C8-44B3-669E-BE1E8433F0E9}" dt="2019-05-31T02:03:09.971" v="133"/>
          <ac:spMkLst>
            <pc:docMk/>
            <pc:sldMk cId="3567093453" sldId="270"/>
            <ac:spMk id="85" creationId="{113E1A2F-E5D7-4888-BA8C-1CDDC7CE2328}"/>
          </ac:spMkLst>
        </pc:spChg>
        <pc:spChg chg="add">
          <ac:chgData name="Farzana Hussen (1709301)" userId="S::1709301@student.uwtsd.ac.uk::391dd9c7-46c0-4566-a8bd-3491ceb873c8" providerId="AD" clId="Web-{4AB3F9FC-71C8-44B3-669E-BE1E8433F0E9}" dt="2019-05-31T02:03:09.971" v="133"/>
          <ac:spMkLst>
            <pc:docMk/>
            <pc:sldMk cId="3567093453" sldId="270"/>
            <ac:spMk id="86" creationId="{F625649A-4F9D-4D90-8F0A-433D7A1F685F}"/>
          </ac:spMkLst>
        </pc:spChg>
        <pc:spChg chg="add">
          <ac:chgData name="Farzana Hussen (1709301)" userId="S::1709301@student.uwtsd.ac.uk::391dd9c7-46c0-4566-a8bd-3491ceb873c8" providerId="AD" clId="Web-{4AB3F9FC-71C8-44B3-669E-BE1E8433F0E9}" dt="2019-05-31T02:03:09.971" v="133"/>
          <ac:spMkLst>
            <pc:docMk/>
            <pc:sldMk cId="3567093453" sldId="270"/>
            <ac:spMk id="87" creationId="{B6F31202-25B1-43E6-94C1-CDCAFFE33CE9}"/>
          </ac:spMkLst>
        </pc:spChg>
        <pc:spChg chg="add">
          <ac:chgData name="Farzana Hussen (1709301)" userId="S::1709301@student.uwtsd.ac.uk::391dd9c7-46c0-4566-a8bd-3491ceb873c8" providerId="AD" clId="Web-{4AB3F9FC-71C8-44B3-669E-BE1E8433F0E9}" dt="2019-05-31T02:03:09.971" v="133"/>
          <ac:spMkLst>
            <pc:docMk/>
            <pc:sldMk cId="3567093453" sldId="270"/>
            <ac:spMk id="88" creationId="{588507C5-B772-411D-B50E-0C075AD253C4}"/>
          </ac:spMkLst>
        </pc:spChg>
        <pc:picChg chg="add mod">
          <ac:chgData name="Farzana Hussen (1709301)" userId="S::1709301@student.uwtsd.ac.uk::391dd9c7-46c0-4566-a8bd-3491ceb873c8" providerId="AD" clId="Web-{4AB3F9FC-71C8-44B3-669E-BE1E8433F0E9}" dt="2019-05-31T02:03:09.971" v="133"/>
          <ac:picMkLst>
            <pc:docMk/>
            <pc:sldMk cId="3567093453" sldId="270"/>
            <ac:picMk id="4" creationId="{6F32C27E-D291-46CF-9A36-498E6E08B0E1}"/>
          </ac:picMkLst>
        </pc:picChg>
        <pc:picChg chg="add del">
          <ac:chgData name="Farzana Hussen (1709301)" userId="S::1709301@student.uwtsd.ac.uk::391dd9c7-46c0-4566-a8bd-3491ceb873c8" providerId="AD" clId="Web-{4AB3F9FC-71C8-44B3-669E-BE1E8433F0E9}" dt="2019-05-31T02:03:09.971" v="133"/>
          <ac:picMkLst>
            <pc:docMk/>
            <pc:sldMk cId="3567093453" sldId="270"/>
            <ac:picMk id="9" creationId="{2FA3880A-8D8F-466C-A4A1-F07BCDD3719C}"/>
          </ac:picMkLst>
        </pc:picChg>
        <pc:picChg chg="add del">
          <ac:chgData name="Farzana Hussen (1709301)" userId="S::1709301@student.uwtsd.ac.uk::391dd9c7-46c0-4566-a8bd-3491ceb873c8" providerId="AD" clId="Web-{4AB3F9FC-71C8-44B3-669E-BE1E8433F0E9}" dt="2019-05-31T02:03:09.971" v="133"/>
          <ac:picMkLst>
            <pc:docMk/>
            <pc:sldMk cId="3567093453" sldId="270"/>
            <ac:picMk id="11" creationId="{3C0A64CB-20A1-4508-B568-284EB04F78EE}"/>
          </ac:picMkLst>
        </pc:picChg>
        <pc:picChg chg="add del">
          <ac:chgData name="Farzana Hussen (1709301)" userId="S::1709301@student.uwtsd.ac.uk::391dd9c7-46c0-4566-a8bd-3491ceb873c8" providerId="AD" clId="Web-{4AB3F9FC-71C8-44B3-669E-BE1E8433F0E9}" dt="2019-05-31T02:03:09.971" v="133"/>
          <ac:picMkLst>
            <pc:docMk/>
            <pc:sldMk cId="3567093453" sldId="270"/>
            <ac:picMk id="25" creationId="{C6DFF5FD-BEF9-4B06-B7C2-58C5CFC92B34}"/>
          </ac:picMkLst>
        </pc:picChg>
        <pc:picChg chg="add del">
          <ac:chgData name="Farzana Hussen (1709301)" userId="S::1709301@student.uwtsd.ac.uk::391dd9c7-46c0-4566-a8bd-3491ceb873c8" providerId="AD" clId="Web-{4AB3F9FC-71C8-44B3-669E-BE1E8433F0E9}" dt="2019-05-31T02:03:09.971" v="133"/>
          <ac:picMkLst>
            <pc:docMk/>
            <pc:sldMk cId="3567093453" sldId="270"/>
            <ac:picMk id="27" creationId="{C9A18D1D-88E7-41EF-892F-C99BDEEE5E78}"/>
          </ac:picMkLst>
        </pc:picChg>
        <pc:picChg chg="add del">
          <ac:chgData name="Farzana Hussen (1709301)" userId="S::1709301@student.uwtsd.ac.uk::391dd9c7-46c0-4566-a8bd-3491ceb873c8" providerId="AD" clId="Web-{4AB3F9FC-71C8-44B3-669E-BE1E8433F0E9}" dt="2019-05-31T02:03:06.924" v="130"/>
          <ac:picMkLst>
            <pc:docMk/>
            <pc:sldMk cId="3567093453" sldId="270"/>
            <ac:picMk id="37" creationId="{2FA3880A-8D8F-466C-A4A1-F07BCDD3719C}"/>
          </ac:picMkLst>
        </pc:picChg>
        <pc:picChg chg="add del">
          <ac:chgData name="Farzana Hussen (1709301)" userId="S::1709301@student.uwtsd.ac.uk::391dd9c7-46c0-4566-a8bd-3491ceb873c8" providerId="AD" clId="Web-{4AB3F9FC-71C8-44B3-669E-BE1E8433F0E9}" dt="2019-05-31T02:03:06.924" v="130"/>
          <ac:picMkLst>
            <pc:docMk/>
            <pc:sldMk cId="3567093453" sldId="270"/>
            <ac:picMk id="38" creationId="{3C0A64CB-20A1-4508-B568-284EB04F78EE}"/>
          </ac:picMkLst>
        </pc:picChg>
        <pc:picChg chg="add del">
          <ac:chgData name="Farzana Hussen (1709301)" userId="S::1709301@student.uwtsd.ac.uk::391dd9c7-46c0-4566-a8bd-3491ceb873c8" providerId="AD" clId="Web-{4AB3F9FC-71C8-44B3-669E-BE1E8433F0E9}" dt="2019-05-31T02:02:57.580" v="128"/>
          <ac:picMkLst>
            <pc:docMk/>
            <pc:sldMk cId="3567093453" sldId="270"/>
            <ac:picMk id="40" creationId="{2FA3880A-8D8F-466C-A4A1-F07BCDD3719C}"/>
          </ac:picMkLst>
        </pc:picChg>
        <pc:picChg chg="add del">
          <ac:chgData name="Farzana Hussen (1709301)" userId="S::1709301@student.uwtsd.ac.uk::391dd9c7-46c0-4566-a8bd-3491ceb873c8" providerId="AD" clId="Web-{4AB3F9FC-71C8-44B3-669E-BE1E8433F0E9}" dt="2019-05-31T02:02:57.580" v="128"/>
          <ac:picMkLst>
            <pc:docMk/>
            <pc:sldMk cId="3567093453" sldId="270"/>
            <ac:picMk id="42" creationId="{3C0A64CB-20A1-4508-B568-284EB04F78EE}"/>
          </ac:picMkLst>
        </pc:picChg>
        <pc:picChg chg="add del">
          <ac:chgData name="Farzana Hussen (1709301)" userId="S::1709301@student.uwtsd.ac.uk::391dd9c7-46c0-4566-a8bd-3491ceb873c8" providerId="AD" clId="Web-{4AB3F9FC-71C8-44B3-669E-BE1E8433F0E9}" dt="2019-05-31T02:03:06.924" v="130"/>
          <ac:picMkLst>
            <pc:docMk/>
            <pc:sldMk cId="3567093453" sldId="270"/>
            <ac:picMk id="49" creationId="{2C346EFE-A020-4C65-92C8-E2B280CCA06B}"/>
          </ac:picMkLst>
        </pc:picChg>
        <pc:picChg chg="add del">
          <ac:chgData name="Farzana Hussen (1709301)" userId="S::1709301@student.uwtsd.ac.uk::391dd9c7-46c0-4566-a8bd-3491ceb873c8" providerId="AD" clId="Web-{4AB3F9FC-71C8-44B3-669E-BE1E8433F0E9}" dt="2019-05-31T02:03:06.924" v="130"/>
          <ac:picMkLst>
            <pc:docMk/>
            <pc:sldMk cId="3567093453" sldId="270"/>
            <ac:picMk id="51" creationId="{E37358A4-2D99-49E3-BBD6-C21E1F02FF23}"/>
          </ac:picMkLst>
        </pc:picChg>
        <pc:picChg chg="add del">
          <ac:chgData name="Farzana Hussen (1709301)" userId="S::1709301@student.uwtsd.ac.uk::391dd9c7-46c0-4566-a8bd-3491ceb873c8" providerId="AD" clId="Web-{4AB3F9FC-71C8-44B3-669E-BE1E8433F0E9}" dt="2019-05-31T02:02:57.580" v="128"/>
          <ac:picMkLst>
            <pc:docMk/>
            <pc:sldMk cId="3567093453" sldId="270"/>
            <ac:picMk id="54" creationId="{97E95E2F-46AB-4CC1-B3EC-E895B8364993}"/>
          </ac:picMkLst>
        </pc:picChg>
        <pc:picChg chg="add del">
          <ac:chgData name="Farzana Hussen (1709301)" userId="S::1709301@student.uwtsd.ac.uk::391dd9c7-46c0-4566-a8bd-3491ceb873c8" providerId="AD" clId="Web-{4AB3F9FC-71C8-44B3-669E-BE1E8433F0E9}" dt="2019-05-31T02:02:57.580" v="128"/>
          <ac:picMkLst>
            <pc:docMk/>
            <pc:sldMk cId="3567093453" sldId="270"/>
            <ac:picMk id="56" creationId="{948DAB23-6C4D-4138-8D67-DC09574BC896}"/>
          </ac:picMkLst>
        </pc:picChg>
        <pc:picChg chg="add del">
          <ac:chgData name="Farzana Hussen (1709301)" userId="S::1709301@student.uwtsd.ac.uk::391dd9c7-46c0-4566-a8bd-3491ceb873c8" providerId="AD" clId="Web-{4AB3F9FC-71C8-44B3-669E-BE1E8433F0E9}" dt="2019-05-31T02:03:09.924" v="132"/>
          <ac:picMkLst>
            <pc:docMk/>
            <pc:sldMk cId="3567093453" sldId="270"/>
            <ac:picMk id="61" creationId="{2FA3880A-8D8F-466C-A4A1-F07BCDD3719C}"/>
          </ac:picMkLst>
        </pc:picChg>
        <pc:picChg chg="add del">
          <ac:chgData name="Farzana Hussen (1709301)" userId="S::1709301@student.uwtsd.ac.uk::391dd9c7-46c0-4566-a8bd-3491ceb873c8" providerId="AD" clId="Web-{4AB3F9FC-71C8-44B3-669E-BE1E8433F0E9}" dt="2019-05-31T02:03:09.924" v="132"/>
          <ac:picMkLst>
            <pc:docMk/>
            <pc:sldMk cId="3567093453" sldId="270"/>
            <ac:picMk id="63" creationId="{3C0A64CB-20A1-4508-B568-284EB04F78EE}"/>
          </ac:picMkLst>
        </pc:picChg>
        <pc:picChg chg="add del">
          <ac:chgData name="Farzana Hussen (1709301)" userId="S::1709301@student.uwtsd.ac.uk::391dd9c7-46c0-4566-a8bd-3491ceb873c8" providerId="AD" clId="Web-{4AB3F9FC-71C8-44B3-669E-BE1E8433F0E9}" dt="2019-05-31T02:03:09.924" v="132"/>
          <ac:picMkLst>
            <pc:docMk/>
            <pc:sldMk cId="3567093453" sldId="270"/>
            <ac:picMk id="71" creationId="{4A0623D0-396B-499E-BBFB-C17F1BB0F2DF}"/>
          </ac:picMkLst>
        </pc:picChg>
        <pc:picChg chg="add del">
          <ac:chgData name="Farzana Hussen (1709301)" userId="S::1709301@student.uwtsd.ac.uk::391dd9c7-46c0-4566-a8bd-3491ceb873c8" providerId="AD" clId="Web-{4AB3F9FC-71C8-44B3-669E-BE1E8433F0E9}" dt="2019-05-31T02:03:09.924" v="132"/>
          <ac:picMkLst>
            <pc:docMk/>
            <pc:sldMk cId="3567093453" sldId="270"/>
            <ac:picMk id="72" creationId="{21AF192C-698D-4635-9C9F-F9769A56A96C}"/>
          </ac:picMkLst>
        </pc:picChg>
        <pc:picChg chg="add">
          <ac:chgData name="Farzana Hussen (1709301)" userId="S::1709301@student.uwtsd.ac.uk::391dd9c7-46c0-4566-a8bd-3491ceb873c8" providerId="AD" clId="Web-{4AB3F9FC-71C8-44B3-669E-BE1E8433F0E9}" dt="2019-05-31T02:03:09.971" v="133"/>
          <ac:picMkLst>
            <pc:docMk/>
            <pc:sldMk cId="3567093453" sldId="270"/>
            <ac:picMk id="75" creationId="{2FA3880A-8D8F-466C-A4A1-F07BCDD3719C}"/>
          </ac:picMkLst>
        </pc:picChg>
        <pc:picChg chg="add">
          <ac:chgData name="Farzana Hussen (1709301)" userId="S::1709301@student.uwtsd.ac.uk::391dd9c7-46c0-4566-a8bd-3491ceb873c8" providerId="AD" clId="Web-{4AB3F9FC-71C8-44B3-669E-BE1E8433F0E9}" dt="2019-05-31T02:03:09.971" v="133"/>
          <ac:picMkLst>
            <pc:docMk/>
            <pc:sldMk cId="3567093453" sldId="270"/>
            <ac:picMk id="76" creationId="{3C0A64CB-20A1-4508-B568-284EB04F78EE}"/>
          </ac:picMkLst>
        </pc:picChg>
        <pc:picChg chg="add">
          <ac:chgData name="Farzana Hussen (1709301)" userId="S::1709301@student.uwtsd.ac.uk::391dd9c7-46c0-4566-a8bd-3491ceb873c8" providerId="AD" clId="Web-{4AB3F9FC-71C8-44B3-669E-BE1E8433F0E9}" dt="2019-05-31T02:03:09.971" v="133"/>
          <ac:picMkLst>
            <pc:docMk/>
            <pc:sldMk cId="3567093453" sldId="270"/>
            <ac:picMk id="83" creationId="{C6DFF5FD-BEF9-4B06-B7C2-58C5CFC92B34}"/>
          </ac:picMkLst>
        </pc:picChg>
        <pc:picChg chg="add">
          <ac:chgData name="Farzana Hussen (1709301)" userId="S::1709301@student.uwtsd.ac.uk::391dd9c7-46c0-4566-a8bd-3491ceb873c8" providerId="AD" clId="Web-{4AB3F9FC-71C8-44B3-669E-BE1E8433F0E9}" dt="2019-05-31T02:03:09.971" v="133"/>
          <ac:picMkLst>
            <pc:docMk/>
            <pc:sldMk cId="3567093453" sldId="270"/>
            <ac:picMk id="84" creationId="{C9A18D1D-88E7-41EF-892F-C99BDEEE5E78}"/>
          </ac:picMkLst>
        </pc:picChg>
      </pc:sldChg>
      <pc:sldChg chg="addSp delSp modSp new mod setBg">
        <pc:chgData name="Farzana Hussen (1709301)" userId="S::1709301@student.uwtsd.ac.uk::391dd9c7-46c0-4566-a8bd-3491ceb873c8" providerId="AD" clId="Web-{4AB3F9FC-71C8-44B3-669E-BE1E8433F0E9}" dt="2019-05-31T02:44:58.364" v="1074"/>
        <pc:sldMkLst>
          <pc:docMk/>
          <pc:sldMk cId="2006905892" sldId="271"/>
        </pc:sldMkLst>
        <pc:spChg chg="del">
          <ac:chgData name="Farzana Hussen (1709301)" userId="S::1709301@student.uwtsd.ac.uk::391dd9c7-46c0-4566-a8bd-3491ceb873c8" providerId="AD" clId="Web-{4AB3F9FC-71C8-44B3-669E-BE1E8433F0E9}" dt="2019-05-31T02:05:47.830" v="147"/>
          <ac:spMkLst>
            <pc:docMk/>
            <pc:sldMk cId="2006905892" sldId="271"/>
            <ac:spMk id="2" creationId="{460590B2-3F87-4566-856C-D9090F0B7C1E}"/>
          </ac:spMkLst>
        </pc:spChg>
        <pc:spChg chg="mod ord">
          <ac:chgData name="Farzana Hussen (1709301)" userId="S::1709301@student.uwtsd.ac.uk::391dd9c7-46c0-4566-a8bd-3491ceb873c8" providerId="AD" clId="Web-{4AB3F9FC-71C8-44B3-669E-BE1E8433F0E9}" dt="2019-05-31T02:44:58.364" v="1074"/>
          <ac:spMkLst>
            <pc:docMk/>
            <pc:sldMk cId="2006905892" sldId="271"/>
            <ac:spMk id="3" creationId="{F3088273-CE99-4B7F-9CF9-E85D7AE3152E}"/>
          </ac:spMkLst>
        </pc:spChg>
        <pc:spChg chg="add del">
          <ac:chgData name="Farzana Hussen (1709301)" userId="S::1709301@student.uwtsd.ac.uk::391dd9c7-46c0-4566-a8bd-3491ceb873c8" providerId="AD" clId="Web-{4AB3F9FC-71C8-44B3-669E-BE1E8433F0E9}" dt="2019-05-31T02:06:39.959" v="154"/>
          <ac:spMkLst>
            <pc:docMk/>
            <pc:sldMk cId="2006905892" sldId="271"/>
            <ac:spMk id="6" creationId="{624A1565-B7E1-4C59-84A2-5831F11608D7}"/>
          </ac:spMkLst>
        </pc:spChg>
        <pc:spChg chg="add del">
          <ac:chgData name="Farzana Hussen (1709301)" userId="S::1709301@student.uwtsd.ac.uk::391dd9c7-46c0-4566-a8bd-3491ceb873c8" providerId="AD" clId="Web-{4AB3F9FC-71C8-44B3-669E-BE1E8433F0E9}" dt="2019-05-31T02:06:15.799" v="150"/>
          <ac:spMkLst>
            <pc:docMk/>
            <pc:sldMk cId="2006905892" sldId="271"/>
            <ac:spMk id="9" creationId="{40C8693A-B687-4F5E-B86B-B4F11D52347E}"/>
          </ac:spMkLst>
        </pc:spChg>
        <pc:spChg chg="add del">
          <ac:chgData name="Farzana Hussen (1709301)" userId="S::1709301@student.uwtsd.ac.uk::391dd9c7-46c0-4566-a8bd-3491ceb873c8" providerId="AD" clId="Web-{4AB3F9FC-71C8-44B3-669E-BE1E8433F0E9}" dt="2019-05-31T02:06:39.959" v="154"/>
          <ac:spMkLst>
            <pc:docMk/>
            <pc:sldMk cId="2006905892" sldId="271"/>
            <ac:spMk id="10" creationId="{EE04A24D-ECF7-4024-BAC2-981BA69CF65C}"/>
          </ac:spMkLst>
        </pc:spChg>
        <pc:spChg chg="add del">
          <ac:chgData name="Farzana Hussen (1709301)" userId="S::1709301@student.uwtsd.ac.uk::391dd9c7-46c0-4566-a8bd-3491ceb873c8" providerId="AD" clId="Web-{4AB3F9FC-71C8-44B3-669E-BE1E8433F0E9}" dt="2019-05-31T02:06:39.959" v="154"/>
          <ac:spMkLst>
            <pc:docMk/>
            <pc:sldMk cId="2006905892" sldId="271"/>
            <ac:spMk id="12" creationId="{F1C3D135-9831-45A9-8FBE-2A2548C87BCE}"/>
          </ac:spMkLst>
        </pc:spChg>
        <pc:spChg chg="add del">
          <ac:chgData name="Farzana Hussen (1709301)" userId="S::1709301@student.uwtsd.ac.uk::391dd9c7-46c0-4566-a8bd-3491ceb873c8" providerId="AD" clId="Web-{4AB3F9FC-71C8-44B3-669E-BE1E8433F0E9}" dt="2019-05-31T02:06:39.959" v="154"/>
          <ac:spMkLst>
            <pc:docMk/>
            <pc:sldMk cId="2006905892" sldId="271"/>
            <ac:spMk id="14" creationId="{F8375ABF-52E0-4C78-B2CF-0A949D7D887E}"/>
          </ac:spMkLst>
        </pc:spChg>
        <pc:spChg chg="add del">
          <ac:chgData name="Farzana Hussen (1709301)" userId="S::1709301@student.uwtsd.ac.uk::391dd9c7-46c0-4566-a8bd-3491ceb873c8" providerId="AD" clId="Web-{4AB3F9FC-71C8-44B3-669E-BE1E8433F0E9}" dt="2019-05-31T02:06:15.799" v="150"/>
          <ac:spMkLst>
            <pc:docMk/>
            <pc:sldMk cId="2006905892" sldId="271"/>
            <ac:spMk id="15" creationId="{E7B58214-716F-43B8-8272-85CE2B9AB0B5}"/>
          </ac:spMkLst>
        </pc:spChg>
        <pc:spChg chg="add del">
          <ac:chgData name="Farzana Hussen (1709301)" userId="S::1709301@student.uwtsd.ac.uk::391dd9c7-46c0-4566-a8bd-3491ceb873c8" providerId="AD" clId="Web-{4AB3F9FC-71C8-44B3-669E-BE1E8433F0E9}" dt="2019-05-31T02:06:39.959" v="154"/>
          <ac:spMkLst>
            <pc:docMk/>
            <pc:sldMk cId="2006905892" sldId="271"/>
            <ac:spMk id="16" creationId="{34BB1BDF-EAFF-49B6-ABF3-7F9B3201C989}"/>
          </ac:spMkLst>
        </pc:spChg>
        <pc:spChg chg="add del">
          <ac:chgData name="Farzana Hussen (1709301)" userId="S::1709301@student.uwtsd.ac.uk::391dd9c7-46c0-4566-a8bd-3491ceb873c8" providerId="AD" clId="Web-{4AB3F9FC-71C8-44B3-669E-BE1E8433F0E9}" dt="2019-05-31T02:06:15.799" v="150"/>
          <ac:spMkLst>
            <pc:docMk/>
            <pc:sldMk cId="2006905892" sldId="271"/>
            <ac:spMk id="17" creationId="{2A5C070E-7DB1-4147-B6A8-D14B9C40E159}"/>
          </ac:spMkLst>
        </pc:spChg>
        <pc:spChg chg="add del">
          <ac:chgData name="Farzana Hussen (1709301)" userId="S::1709301@student.uwtsd.ac.uk::391dd9c7-46c0-4566-a8bd-3491ceb873c8" providerId="AD" clId="Web-{4AB3F9FC-71C8-44B3-669E-BE1E8433F0E9}" dt="2019-05-31T02:06:15.799" v="150"/>
          <ac:spMkLst>
            <pc:docMk/>
            <pc:sldMk cId="2006905892" sldId="271"/>
            <ac:spMk id="19" creationId="{A31070C9-36CD-4B65-8159-324995821FB9}"/>
          </ac:spMkLst>
        </pc:spChg>
        <pc:spChg chg="add del">
          <ac:chgData name="Farzana Hussen (1709301)" userId="S::1709301@student.uwtsd.ac.uk::391dd9c7-46c0-4566-a8bd-3491ceb873c8" providerId="AD" clId="Web-{4AB3F9FC-71C8-44B3-669E-BE1E8433F0E9}" dt="2019-05-31T02:06:15.799" v="150"/>
          <ac:spMkLst>
            <pc:docMk/>
            <pc:sldMk cId="2006905892" sldId="271"/>
            <ac:spMk id="21" creationId="{89C35FB2-5194-4BE0-92D0-464E2B7116C7}"/>
          </ac:spMkLst>
        </pc:spChg>
        <pc:spChg chg="add del">
          <ac:chgData name="Farzana Hussen (1709301)" userId="S::1709301@student.uwtsd.ac.uk::391dd9c7-46c0-4566-a8bd-3491ceb873c8" providerId="AD" clId="Web-{4AB3F9FC-71C8-44B3-669E-BE1E8433F0E9}" dt="2019-05-31T02:08:47.481" v="190"/>
          <ac:spMkLst>
            <pc:docMk/>
            <pc:sldMk cId="2006905892" sldId="271"/>
            <ac:spMk id="23" creationId="{2FD6CE23-240D-415B-81B0-F15CE60767AC}"/>
          </ac:spMkLst>
        </pc:spChg>
        <pc:spChg chg="add del">
          <ac:chgData name="Farzana Hussen (1709301)" userId="S::1709301@student.uwtsd.ac.uk::391dd9c7-46c0-4566-a8bd-3491ceb873c8" providerId="AD" clId="Web-{4AB3F9FC-71C8-44B3-669E-BE1E8433F0E9}" dt="2019-05-31T02:08:47.481" v="190"/>
          <ac:spMkLst>
            <pc:docMk/>
            <pc:sldMk cId="2006905892" sldId="271"/>
            <ac:spMk id="29" creationId="{7FC58165-2D0C-46A8-9039-E47107B796CD}"/>
          </ac:spMkLst>
        </pc:spChg>
        <pc:spChg chg="add del">
          <ac:chgData name="Farzana Hussen (1709301)" userId="S::1709301@student.uwtsd.ac.uk::391dd9c7-46c0-4566-a8bd-3491ceb873c8" providerId="AD" clId="Web-{4AB3F9FC-71C8-44B3-669E-BE1E8433F0E9}" dt="2019-05-31T02:08:47.481" v="190"/>
          <ac:spMkLst>
            <pc:docMk/>
            <pc:sldMk cId="2006905892" sldId="271"/>
            <ac:spMk id="31" creationId="{DAB394C5-66AD-4654-96DD-5F7A5B282088}"/>
          </ac:spMkLst>
        </pc:spChg>
        <pc:spChg chg="add del">
          <ac:chgData name="Farzana Hussen (1709301)" userId="S::1709301@student.uwtsd.ac.uk::391dd9c7-46c0-4566-a8bd-3491ceb873c8" providerId="AD" clId="Web-{4AB3F9FC-71C8-44B3-669E-BE1E8433F0E9}" dt="2019-05-31T02:08:47.481" v="190"/>
          <ac:spMkLst>
            <pc:docMk/>
            <pc:sldMk cId="2006905892" sldId="271"/>
            <ac:spMk id="33" creationId="{10006BD7-716F-4665-AEF3-99B3188222BF}"/>
          </ac:spMkLst>
        </pc:spChg>
        <pc:spChg chg="add del">
          <ac:chgData name="Farzana Hussen (1709301)" userId="S::1709301@student.uwtsd.ac.uk::391dd9c7-46c0-4566-a8bd-3491ceb873c8" providerId="AD" clId="Web-{4AB3F9FC-71C8-44B3-669E-BE1E8433F0E9}" dt="2019-05-31T02:08:47.481" v="190"/>
          <ac:spMkLst>
            <pc:docMk/>
            <pc:sldMk cId="2006905892" sldId="271"/>
            <ac:spMk id="35" creationId="{17038EEB-6071-4BDA-AA8F-6D46EB56DE00}"/>
          </ac:spMkLst>
        </pc:spChg>
        <pc:spChg chg="add del">
          <ac:chgData name="Farzana Hussen (1709301)" userId="S::1709301@student.uwtsd.ac.uk::391dd9c7-46c0-4566-a8bd-3491ceb873c8" providerId="AD" clId="Web-{4AB3F9FC-71C8-44B3-669E-BE1E8433F0E9}" dt="2019-05-31T02:08:40.872" v="187"/>
          <ac:spMkLst>
            <pc:docMk/>
            <pc:sldMk cId="2006905892" sldId="271"/>
            <ac:spMk id="37" creationId="{2FD6CE23-240D-415B-81B0-F15CE60767AC}"/>
          </ac:spMkLst>
        </pc:spChg>
        <pc:spChg chg="add del">
          <ac:chgData name="Farzana Hussen (1709301)" userId="S::1709301@student.uwtsd.ac.uk::391dd9c7-46c0-4566-a8bd-3491ceb873c8" providerId="AD" clId="Web-{4AB3F9FC-71C8-44B3-669E-BE1E8433F0E9}" dt="2019-05-31T02:08:37.262" v="185"/>
          <ac:spMkLst>
            <pc:docMk/>
            <pc:sldMk cId="2006905892" sldId="271"/>
            <ac:spMk id="40" creationId="{40C8693A-B687-4F5E-B86B-B4F11D52347E}"/>
          </ac:spMkLst>
        </pc:spChg>
        <pc:spChg chg="add del">
          <ac:chgData name="Farzana Hussen (1709301)" userId="S::1709301@student.uwtsd.ac.uk::391dd9c7-46c0-4566-a8bd-3491ceb873c8" providerId="AD" clId="Web-{4AB3F9FC-71C8-44B3-669E-BE1E8433F0E9}" dt="2019-05-31T02:08:40.872" v="187"/>
          <ac:spMkLst>
            <pc:docMk/>
            <pc:sldMk cId="2006905892" sldId="271"/>
            <ac:spMk id="41" creationId="{7FC58165-2D0C-46A8-9039-E47107B796CD}"/>
          </ac:spMkLst>
        </pc:spChg>
        <pc:spChg chg="add del">
          <ac:chgData name="Farzana Hussen (1709301)" userId="S::1709301@student.uwtsd.ac.uk::391dd9c7-46c0-4566-a8bd-3491ceb873c8" providerId="AD" clId="Web-{4AB3F9FC-71C8-44B3-669E-BE1E8433F0E9}" dt="2019-05-31T02:08:40.872" v="187"/>
          <ac:spMkLst>
            <pc:docMk/>
            <pc:sldMk cId="2006905892" sldId="271"/>
            <ac:spMk id="43" creationId="{DAB394C5-66AD-4654-96DD-5F7A5B282088}"/>
          </ac:spMkLst>
        </pc:spChg>
        <pc:spChg chg="add del">
          <ac:chgData name="Farzana Hussen (1709301)" userId="S::1709301@student.uwtsd.ac.uk::391dd9c7-46c0-4566-a8bd-3491ceb873c8" providerId="AD" clId="Web-{4AB3F9FC-71C8-44B3-669E-BE1E8433F0E9}" dt="2019-05-31T02:08:40.872" v="187"/>
          <ac:spMkLst>
            <pc:docMk/>
            <pc:sldMk cId="2006905892" sldId="271"/>
            <ac:spMk id="45" creationId="{10006BD7-716F-4665-AEF3-99B3188222BF}"/>
          </ac:spMkLst>
        </pc:spChg>
        <pc:spChg chg="add del">
          <ac:chgData name="Farzana Hussen (1709301)" userId="S::1709301@student.uwtsd.ac.uk::391dd9c7-46c0-4566-a8bd-3491ceb873c8" providerId="AD" clId="Web-{4AB3F9FC-71C8-44B3-669E-BE1E8433F0E9}" dt="2019-05-31T02:08:37.262" v="185"/>
          <ac:spMkLst>
            <pc:docMk/>
            <pc:sldMk cId="2006905892" sldId="271"/>
            <ac:spMk id="46" creationId="{E7B58214-716F-43B8-8272-85CE2B9AB0B5}"/>
          </ac:spMkLst>
        </pc:spChg>
        <pc:spChg chg="add del">
          <ac:chgData name="Farzana Hussen (1709301)" userId="S::1709301@student.uwtsd.ac.uk::391dd9c7-46c0-4566-a8bd-3491ceb873c8" providerId="AD" clId="Web-{4AB3F9FC-71C8-44B3-669E-BE1E8433F0E9}" dt="2019-05-31T02:08:40.872" v="187"/>
          <ac:spMkLst>
            <pc:docMk/>
            <pc:sldMk cId="2006905892" sldId="271"/>
            <ac:spMk id="47" creationId="{17038EEB-6071-4BDA-AA8F-6D46EB56DE00}"/>
          </ac:spMkLst>
        </pc:spChg>
        <pc:spChg chg="add del">
          <ac:chgData name="Farzana Hussen (1709301)" userId="S::1709301@student.uwtsd.ac.uk::391dd9c7-46c0-4566-a8bd-3491ceb873c8" providerId="AD" clId="Web-{4AB3F9FC-71C8-44B3-669E-BE1E8433F0E9}" dt="2019-05-31T02:08:37.262" v="185"/>
          <ac:spMkLst>
            <pc:docMk/>
            <pc:sldMk cId="2006905892" sldId="271"/>
            <ac:spMk id="48" creationId="{2A5C070E-7DB1-4147-B6A8-D14B9C40E159}"/>
          </ac:spMkLst>
        </pc:spChg>
        <pc:spChg chg="add del">
          <ac:chgData name="Farzana Hussen (1709301)" userId="S::1709301@student.uwtsd.ac.uk::391dd9c7-46c0-4566-a8bd-3491ceb873c8" providerId="AD" clId="Web-{4AB3F9FC-71C8-44B3-669E-BE1E8433F0E9}" dt="2019-05-31T02:08:47.450" v="189"/>
          <ac:spMkLst>
            <pc:docMk/>
            <pc:sldMk cId="2006905892" sldId="271"/>
            <ac:spMk id="49" creationId="{40C8693A-B687-4F5E-B86B-B4F11D52347E}"/>
          </ac:spMkLst>
        </pc:spChg>
        <pc:spChg chg="add del">
          <ac:chgData name="Farzana Hussen (1709301)" userId="S::1709301@student.uwtsd.ac.uk::391dd9c7-46c0-4566-a8bd-3491ceb873c8" providerId="AD" clId="Web-{4AB3F9FC-71C8-44B3-669E-BE1E8433F0E9}" dt="2019-05-31T02:08:37.262" v="185"/>
          <ac:spMkLst>
            <pc:docMk/>
            <pc:sldMk cId="2006905892" sldId="271"/>
            <ac:spMk id="50" creationId="{A31070C9-36CD-4B65-8159-324995821FB9}"/>
          </ac:spMkLst>
        </pc:spChg>
        <pc:spChg chg="add del">
          <ac:chgData name="Farzana Hussen (1709301)" userId="S::1709301@student.uwtsd.ac.uk::391dd9c7-46c0-4566-a8bd-3491ceb873c8" providerId="AD" clId="Web-{4AB3F9FC-71C8-44B3-669E-BE1E8433F0E9}" dt="2019-05-31T02:08:37.262" v="185"/>
          <ac:spMkLst>
            <pc:docMk/>
            <pc:sldMk cId="2006905892" sldId="271"/>
            <ac:spMk id="52" creationId="{89C35FB2-5194-4BE0-92D0-464E2B7116C7}"/>
          </ac:spMkLst>
        </pc:spChg>
        <pc:spChg chg="add del">
          <ac:chgData name="Farzana Hussen (1709301)" userId="S::1709301@student.uwtsd.ac.uk::391dd9c7-46c0-4566-a8bd-3491ceb873c8" providerId="AD" clId="Web-{4AB3F9FC-71C8-44B3-669E-BE1E8433F0E9}" dt="2019-05-31T02:08:47.450" v="189"/>
          <ac:spMkLst>
            <pc:docMk/>
            <pc:sldMk cId="2006905892" sldId="271"/>
            <ac:spMk id="54" creationId="{E7B58214-716F-43B8-8272-85CE2B9AB0B5}"/>
          </ac:spMkLst>
        </pc:spChg>
        <pc:spChg chg="add del">
          <ac:chgData name="Farzana Hussen (1709301)" userId="S::1709301@student.uwtsd.ac.uk::391dd9c7-46c0-4566-a8bd-3491ceb873c8" providerId="AD" clId="Web-{4AB3F9FC-71C8-44B3-669E-BE1E8433F0E9}" dt="2019-05-31T02:08:47.450" v="189"/>
          <ac:spMkLst>
            <pc:docMk/>
            <pc:sldMk cId="2006905892" sldId="271"/>
            <ac:spMk id="55" creationId="{2A5C070E-7DB1-4147-B6A8-D14B9C40E159}"/>
          </ac:spMkLst>
        </pc:spChg>
        <pc:spChg chg="add del">
          <ac:chgData name="Farzana Hussen (1709301)" userId="S::1709301@student.uwtsd.ac.uk::391dd9c7-46c0-4566-a8bd-3491ceb873c8" providerId="AD" clId="Web-{4AB3F9FC-71C8-44B3-669E-BE1E8433F0E9}" dt="2019-05-31T02:08:47.450" v="189"/>
          <ac:spMkLst>
            <pc:docMk/>
            <pc:sldMk cId="2006905892" sldId="271"/>
            <ac:spMk id="56" creationId="{A31070C9-36CD-4B65-8159-324995821FB9}"/>
          </ac:spMkLst>
        </pc:spChg>
        <pc:spChg chg="add del">
          <ac:chgData name="Farzana Hussen (1709301)" userId="S::1709301@student.uwtsd.ac.uk::391dd9c7-46c0-4566-a8bd-3491ceb873c8" providerId="AD" clId="Web-{4AB3F9FC-71C8-44B3-669E-BE1E8433F0E9}" dt="2019-05-31T02:08:47.450" v="189"/>
          <ac:spMkLst>
            <pc:docMk/>
            <pc:sldMk cId="2006905892" sldId="271"/>
            <ac:spMk id="57" creationId="{89C35FB2-5194-4BE0-92D0-464E2B7116C7}"/>
          </ac:spMkLst>
        </pc:spChg>
        <pc:spChg chg="add del">
          <ac:chgData name="Farzana Hussen (1709301)" userId="S::1709301@student.uwtsd.ac.uk::391dd9c7-46c0-4566-a8bd-3491ceb873c8" providerId="AD" clId="Web-{4AB3F9FC-71C8-44B3-669E-BE1E8433F0E9}" dt="2019-05-31T02:10:29.684" v="200"/>
          <ac:spMkLst>
            <pc:docMk/>
            <pc:sldMk cId="2006905892" sldId="271"/>
            <ac:spMk id="58" creationId="{3FAD17B9-9E6C-4DD1-9728-97B5E5FCCAB2}"/>
          </ac:spMkLst>
        </pc:spChg>
        <pc:spChg chg="add del">
          <ac:chgData name="Farzana Hussen (1709301)" userId="S::1709301@student.uwtsd.ac.uk::391dd9c7-46c0-4566-a8bd-3491ceb873c8" providerId="AD" clId="Web-{4AB3F9FC-71C8-44B3-669E-BE1E8433F0E9}" dt="2019-05-31T02:10:29.684" v="200"/>
          <ac:spMkLst>
            <pc:docMk/>
            <pc:sldMk cId="2006905892" sldId="271"/>
            <ac:spMk id="59" creationId="{D7AC3F90-A588-42FF-B41D-062A8D91B9E5}"/>
          </ac:spMkLst>
        </pc:spChg>
        <pc:spChg chg="add del">
          <ac:chgData name="Farzana Hussen (1709301)" userId="S::1709301@student.uwtsd.ac.uk::391dd9c7-46c0-4566-a8bd-3491ceb873c8" providerId="AD" clId="Web-{4AB3F9FC-71C8-44B3-669E-BE1E8433F0E9}" dt="2019-05-31T02:10:29.684" v="200"/>
          <ac:spMkLst>
            <pc:docMk/>
            <pc:sldMk cId="2006905892" sldId="271"/>
            <ac:spMk id="61" creationId="{E1AADF25-43E9-4DE0-AD82-4F6052319136}"/>
          </ac:spMkLst>
        </pc:spChg>
        <pc:spChg chg="add del">
          <ac:chgData name="Farzana Hussen (1709301)" userId="S::1709301@student.uwtsd.ac.uk::391dd9c7-46c0-4566-a8bd-3491ceb873c8" providerId="AD" clId="Web-{4AB3F9FC-71C8-44B3-669E-BE1E8433F0E9}" dt="2019-05-31T02:10:29.684" v="200"/>
          <ac:spMkLst>
            <pc:docMk/>
            <pc:sldMk cId="2006905892" sldId="271"/>
            <ac:spMk id="62" creationId="{CBC2D515-EF3C-4E4E-8BC1-192B21E92713}"/>
          </ac:spMkLst>
        </pc:spChg>
        <pc:spChg chg="add del">
          <ac:chgData name="Farzana Hussen (1709301)" userId="S::1709301@student.uwtsd.ac.uk::391dd9c7-46c0-4566-a8bd-3491ceb873c8" providerId="AD" clId="Web-{4AB3F9FC-71C8-44B3-669E-BE1E8433F0E9}" dt="2019-05-31T02:10:29.669" v="199"/>
          <ac:spMkLst>
            <pc:docMk/>
            <pc:sldMk cId="2006905892" sldId="271"/>
            <ac:spMk id="64" creationId="{D7AC3F90-A588-42FF-B41D-062A8D91B9E5}"/>
          </ac:spMkLst>
        </pc:spChg>
        <pc:spChg chg="add del">
          <ac:chgData name="Farzana Hussen (1709301)" userId="S::1709301@student.uwtsd.ac.uk::391dd9c7-46c0-4566-a8bd-3491ceb873c8" providerId="AD" clId="Web-{4AB3F9FC-71C8-44B3-669E-BE1E8433F0E9}" dt="2019-05-31T02:10:24.716" v="197"/>
          <ac:spMkLst>
            <pc:docMk/>
            <pc:sldMk cId="2006905892" sldId="271"/>
            <ac:spMk id="67" creationId="{43BBAF34-367D-4E18-A62E-4602BD90855C}"/>
          </ac:spMkLst>
        </pc:spChg>
        <pc:spChg chg="add del">
          <ac:chgData name="Farzana Hussen (1709301)" userId="S::1709301@student.uwtsd.ac.uk::391dd9c7-46c0-4566-a8bd-3491ceb873c8" providerId="AD" clId="Web-{4AB3F9FC-71C8-44B3-669E-BE1E8433F0E9}" dt="2019-05-31T02:10:29.669" v="199"/>
          <ac:spMkLst>
            <pc:docMk/>
            <pc:sldMk cId="2006905892" sldId="271"/>
            <ac:spMk id="68" creationId="{E1AADF25-43E9-4DE0-AD82-4F6052319136}"/>
          </ac:spMkLst>
        </pc:spChg>
        <pc:spChg chg="add del">
          <ac:chgData name="Farzana Hussen (1709301)" userId="S::1709301@student.uwtsd.ac.uk::391dd9c7-46c0-4566-a8bd-3491ceb873c8" providerId="AD" clId="Web-{4AB3F9FC-71C8-44B3-669E-BE1E8433F0E9}" dt="2019-05-31T02:10:29.669" v="199"/>
          <ac:spMkLst>
            <pc:docMk/>
            <pc:sldMk cId="2006905892" sldId="271"/>
            <ac:spMk id="70" creationId="{CBC2D515-EF3C-4E4E-8BC1-192B21E92713}"/>
          </ac:spMkLst>
        </pc:spChg>
        <pc:spChg chg="add del">
          <ac:chgData name="Farzana Hussen (1709301)" userId="S::1709301@student.uwtsd.ac.uk::391dd9c7-46c0-4566-a8bd-3491ceb873c8" providerId="AD" clId="Web-{4AB3F9FC-71C8-44B3-669E-BE1E8433F0E9}" dt="2019-05-31T02:10:29.669" v="199"/>
          <ac:spMkLst>
            <pc:docMk/>
            <pc:sldMk cId="2006905892" sldId="271"/>
            <ac:spMk id="72" creationId="{828DF289-3FA7-47B8-A823-7F7292C924B6}"/>
          </ac:spMkLst>
        </pc:spChg>
        <pc:spChg chg="add del">
          <ac:chgData name="Farzana Hussen (1709301)" userId="S::1709301@student.uwtsd.ac.uk::391dd9c7-46c0-4566-a8bd-3491ceb873c8" providerId="AD" clId="Web-{4AB3F9FC-71C8-44B3-669E-BE1E8433F0E9}" dt="2019-05-31T02:10:24.716" v="197"/>
          <ac:spMkLst>
            <pc:docMk/>
            <pc:sldMk cId="2006905892" sldId="271"/>
            <ac:spMk id="73" creationId="{99A4CF08-858A-49E4-B707-4E7585D11566}"/>
          </ac:spMkLst>
        </pc:spChg>
        <pc:spChg chg="add del">
          <ac:chgData name="Farzana Hussen (1709301)" userId="S::1709301@student.uwtsd.ac.uk::391dd9c7-46c0-4566-a8bd-3491ceb873c8" providerId="AD" clId="Web-{4AB3F9FC-71C8-44B3-669E-BE1E8433F0E9}" dt="2019-05-31T02:10:29.669" v="199"/>
          <ac:spMkLst>
            <pc:docMk/>
            <pc:sldMk cId="2006905892" sldId="271"/>
            <ac:spMk id="74" creationId="{EEA9B471-D6E2-406D-878F-E931B0D7EA3B}"/>
          </ac:spMkLst>
        </pc:spChg>
        <pc:spChg chg="add del">
          <ac:chgData name="Farzana Hussen (1709301)" userId="S::1709301@student.uwtsd.ac.uk::391dd9c7-46c0-4566-a8bd-3491ceb873c8" providerId="AD" clId="Web-{4AB3F9FC-71C8-44B3-669E-BE1E8433F0E9}" dt="2019-05-31T02:10:24.716" v="197"/>
          <ac:spMkLst>
            <pc:docMk/>
            <pc:sldMk cId="2006905892" sldId="271"/>
            <ac:spMk id="75" creationId="{56938E62-910D-4D69-AA09-567AAAC3776D}"/>
          </ac:spMkLst>
        </pc:spChg>
        <pc:spChg chg="add del">
          <ac:chgData name="Farzana Hussen (1709301)" userId="S::1709301@student.uwtsd.ac.uk::391dd9c7-46c0-4566-a8bd-3491ceb873c8" providerId="AD" clId="Web-{4AB3F9FC-71C8-44B3-669E-BE1E8433F0E9}" dt="2019-05-31T02:11:01.059" v="202"/>
          <ac:spMkLst>
            <pc:docMk/>
            <pc:sldMk cId="2006905892" sldId="271"/>
            <ac:spMk id="76" creationId="{3FAD17B9-9E6C-4DD1-9728-97B5E5FCCAB2}"/>
          </ac:spMkLst>
        </pc:spChg>
        <pc:spChg chg="add del">
          <ac:chgData name="Farzana Hussen (1709301)" userId="S::1709301@student.uwtsd.ac.uk::391dd9c7-46c0-4566-a8bd-3491ceb873c8" providerId="AD" clId="Web-{4AB3F9FC-71C8-44B3-669E-BE1E8433F0E9}" dt="2019-05-31T02:10:24.716" v="197"/>
          <ac:spMkLst>
            <pc:docMk/>
            <pc:sldMk cId="2006905892" sldId="271"/>
            <ac:spMk id="77" creationId="{A74E54C6-D084-4BC8-B3F9-8B9EC22A6B67}"/>
          </ac:spMkLst>
        </pc:spChg>
        <pc:spChg chg="add del">
          <ac:chgData name="Farzana Hussen (1709301)" userId="S::1709301@student.uwtsd.ac.uk::391dd9c7-46c0-4566-a8bd-3491ceb873c8" providerId="AD" clId="Web-{4AB3F9FC-71C8-44B3-669E-BE1E8433F0E9}" dt="2019-05-31T02:11:01.059" v="202"/>
          <ac:spMkLst>
            <pc:docMk/>
            <pc:sldMk cId="2006905892" sldId="271"/>
            <ac:spMk id="78" creationId="{D7AC3F90-A588-42FF-B41D-062A8D91B9E5}"/>
          </ac:spMkLst>
        </pc:spChg>
        <pc:spChg chg="add del">
          <ac:chgData name="Farzana Hussen (1709301)" userId="S::1709301@student.uwtsd.ac.uk::391dd9c7-46c0-4566-a8bd-3491ceb873c8" providerId="AD" clId="Web-{4AB3F9FC-71C8-44B3-669E-BE1E8433F0E9}" dt="2019-05-31T02:10:24.716" v="197"/>
          <ac:spMkLst>
            <pc:docMk/>
            <pc:sldMk cId="2006905892" sldId="271"/>
            <ac:spMk id="79" creationId="{777713DB-A0B1-4507-9991-B6DCAE436C74}"/>
          </ac:spMkLst>
        </pc:spChg>
        <pc:spChg chg="add del">
          <ac:chgData name="Farzana Hussen (1709301)" userId="S::1709301@student.uwtsd.ac.uk::391dd9c7-46c0-4566-a8bd-3491ceb873c8" providerId="AD" clId="Web-{4AB3F9FC-71C8-44B3-669E-BE1E8433F0E9}" dt="2019-05-31T02:11:01.059" v="202"/>
          <ac:spMkLst>
            <pc:docMk/>
            <pc:sldMk cId="2006905892" sldId="271"/>
            <ac:spMk id="81" creationId="{E1AADF25-43E9-4DE0-AD82-4F6052319136}"/>
          </ac:spMkLst>
        </pc:spChg>
        <pc:spChg chg="add del">
          <ac:chgData name="Farzana Hussen (1709301)" userId="S::1709301@student.uwtsd.ac.uk::391dd9c7-46c0-4566-a8bd-3491ceb873c8" providerId="AD" clId="Web-{4AB3F9FC-71C8-44B3-669E-BE1E8433F0E9}" dt="2019-05-31T02:11:01.059" v="202"/>
          <ac:spMkLst>
            <pc:docMk/>
            <pc:sldMk cId="2006905892" sldId="271"/>
            <ac:spMk id="82" creationId="{CBC2D515-EF3C-4E4E-8BC1-192B21E92713}"/>
          </ac:spMkLst>
        </pc:spChg>
        <pc:spChg chg="add del">
          <ac:chgData name="Farzana Hussen (1709301)" userId="S::1709301@student.uwtsd.ac.uk::391dd9c7-46c0-4566-a8bd-3491ceb873c8" providerId="AD" clId="Web-{4AB3F9FC-71C8-44B3-669E-BE1E8433F0E9}" dt="2019-05-31T02:44:58.364" v="1074"/>
          <ac:spMkLst>
            <pc:docMk/>
            <pc:sldMk cId="2006905892" sldId="271"/>
            <ac:spMk id="87" creationId="{5C20B5AE-2DF3-4293-AD4D-C11AD233A6B4}"/>
          </ac:spMkLst>
        </pc:spChg>
        <pc:spChg chg="add del">
          <ac:chgData name="Farzana Hussen (1709301)" userId="S::1709301@student.uwtsd.ac.uk::391dd9c7-46c0-4566-a8bd-3491ceb873c8" providerId="AD" clId="Web-{4AB3F9FC-71C8-44B3-669E-BE1E8433F0E9}" dt="2019-05-31T02:44:58.364" v="1074"/>
          <ac:spMkLst>
            <pc:docMk/>
            <pc:sldMk cId="2006905892" sldId="271"/>
            <ac:spMk id="93" creationId="{95F478F0-A936-4A06-87B1-1673DAA3C24C}"/>
          </ac:spMkLst>
        </pc:spChg>
        <pc:spChg chg="add del">
          <ac:chgData name="Farzana Hussen (1709301)" userId="S::1709301@student.uwtsd.ac.uk::391dd9c7-46c0-4566-a8bd-3491ceb873c8" providerId="AD" clId="Web-{4AB3F9FC-71C8-44B3-669E-BE1E8433F0E9}" dt="2019-05-31T02:44:58.364" v="1074"/>
          <ac:spMkLst>
            <pc:docMk/>
            <pc:sldMk cId="2006905892" sldId="271"/>
            <ac:spMk id="95" creationId="{1A17DFA8-DCB0-4F81-8ACD-2EF401B7B754}"/>
          </ac:spMkLst>
        </pc:spChg>
        <pc:spChg chg="add del">
          <ac:chgData name="Farzana Hussen (1709301)" userId="S::1709301@student.uwtsd.ac.uk::391dd9c7-46c0-4566-a8bd-3491ceb873c8" providerId="AD" clId="Web-{4AB3F9FC-71C8-44B3-669E-BE1E8433F0E9}" dt="2019-05-31T02:44:58.364" v="1074"/>
          <ac:spMkLst>
            <pc:docMk/>
            <pc:sldMk cId="2006905892" sldId="271"/>
            <ac:spMk id="97" creationId="{4C92049A-F832-48F5-B41A-162E03B40AAA}"/>
          </ac:spMkLst>
        </pc:spChg>
        <pc:spChg chg="add del">
          <ac:chgData name="Farzana Hussen (1709301)" userId="S::1709301@student.uwtsd.ac.uk::391dd9c7-46c0-4566-a8bd-3491ceb873c8" providerId="AD" clId="Web-{4AB3F9FC-71C8-44B3-669E-BE1E8433F0E9}" dt="2019-05-31T02:44:58.364" v="1074"/>
          <ac:spMkLst>
            <pc:docMk/>
            <pc:sldMk cId="2006905892" sldId="271"/>
            <ac:spMk id="99" creationId="{80D2A828-1594-434F-8D9B-E1475EF72CE1}"/>
          </ac:spMkLst>
        </pc:spChg>
        <pc:spChg chg="add del">
          <ac:chgData name="Farzana Hussen (1709301)" userId="S::1709301@student.uwtsd.ac.uk::391dd9c7-46c0-4566-a8bd-3491ceb873c8" providerId="AD" clId="Web-{4AB3F9FC-71C8-44B3-669E-BE1E8433F0E9}" dt="2019-05-31T02:44:58.333" v="1073"/>
          <ac:spMkLst>
            <pc:docMk/>
            <pc:sldMk cId="2006905892" sldId="271"/>
            <ac:spMk id="101" creationId="{D7AC3F90-A588-42FF-B41D-062A8D91B9E5}"/>
          </ac:spMkLst>
        </pc:spChg>
        <pc:spChg chg="add del">
          <ac:chgData name="Farzana Hussen (1709301)" userId="S::1709301@student.uwtsd.ac.uk::391dd9c7-46c0-4566-a8bd-3491ceb873c8" providerId="AD" clId="Web-{4AB3F9FC-71C8-44B3-669E-BE1E8433F0E9}" dt="2019-05-31T02:44:54.114" v="1071"/>
          <ac:spMkLst>
            <pc:docMk/>
            <pc:sldMk cId="2006905892" sldId="271"/>
            <ac:spMk id="104" creationId="{3FAD17B9-9E6C-4DD1-9728-97B5E5FCCAB2}"/>
          </ac:spMkLst>
        </pc:spChg>
        <pc:spChg chg="add del">
          <ac:chgData name="Farzana Hussen (1709301)" userId="S::1709301@student.uwtsd.ac.uk::391dd9c7-46c0-4566-a8bd-3491ceb873c8" providerId="AD" clId="Web-{4AB3F9FC-71C8-44B3-669E-BE1E8433F0E9}" dt="2019-05-31T02:44:58.333" v="1073"/>
          <ac:spMkLst>
            <pc:docMk/>
            <pc:sldMk cId="2006905892" sldId="271"/>
            <ac:spMk id="105" creationId="{E1AADF25-43E9-4DE0-AD82-4F6052319136}"/>
          </ac:spMkLst>
        </pc:spChg>
        <pc:spChg chg="add del">
          <ac:chgData name="Farzana Hussen (1709301)" userId="S::1709301@student.uwtsd.ac.uk::391dd9c7-46c0-4566-a8bd-3491ceb873c8" providerId="AD" clId="Web-{4AB3F9FC-71C8-44B3-669E-BE1E8433F0E9}" dt="2019-05-31T02:44:54.114" v="1071"/>
          <ac:spMkLst>
            <pc:docMk/>
            <pc:sldMk cId="2006905892" sldId="271"/>
            <ac:spMk id="106" creationId="{D7AC3F90-A588-42FF-B41D-062A8D91B9E5}"/>
          </ac:spMkLst>
        </pc:spChg>
        <pc:spChg chg="add del">
          <ac:chgData name="Farzana Hussen (1709301)" userId="S::1709301@student.uwtsd.ac.uk::391dd9c7-46c0-4566-a8bd-3491ceb873c8" providerId="AD" clId="Web-{4AB3F9FC-71C8-44B3-669E-BE1E8433F0E9}" dt="2019-05-31T02:44:58.333" v="1073"/>
          <ac:spMkLst>
            <pc:docMk/>
            <pc:sldMk cId="2006905892" sldId="271"/>
            <ac:spMk id="107" creationId="{CBC2D515-EF3C-4E4E-8BC1-192B21E92713}"/>
          </ac:spMkLst>
        </pc:spChg>
        <pc:spChg chg="add">
          <ac:chgData name="Farzana Hussen (1709301)" userId="S::1709301@student.uwtsd.ac.uk::391dd9c7-46c0-4566-a8bd-3491ceb873c8" providerId="AD" clId="Web-{4AB3F9FC-71C8-44B3-669E-BE1E8433F0E9}" dt="2019-05-31T02:44:58.364" v="1074"/>
          <ac:spMkLst>
            <pc:docMk/>
            <pc:sldMk cId="2006905892" sldId="271"/>
            <ac:spMk id="109" creationId="{3FAD17B9-9E6C-4DD1-9728-97B5E5FCCAB2}"/>
          </ac:spMkLst>
        </pc:spChg>
        <pc:spChg chg="add del">
          <ac:chgData name="Farzana Hussen (1709301)" userId="S::1709301@student.uwtsd.ac.uk::391dd9c7-46c0-4566-a8bd-3491ceb873c8" providerId="AD" clId="Web-{4AB3F9FC-71C8-44B3-669E-BE1E8433F0E9}" dt="2019-05-31T02:44:54.114" v="1071"/>
          <ac:spMkLst>
            <pc:docMk/>
            <pc:sldMk cId="2006905892" sldId="271"/>
            <ac:spMk id="110" creationId="{E1AADF25-43E9-4DE0-AD82-4F6052319136}"/>
          </ac:spMkLst>
        </pc:spChg>
        <pc:spChg chg="add">
          <ac:chgData name="Farzana Hussen (1709301)" userId="S::1709301@student.uwtsd.ac.uk::391dd9c7-46c0-4566-a8bd-3491ceb873c8" providerId="AD" clId="Web-{4AB3F9FC-71C8-44B3-669E-BE1E8433F0E9}" dt="2019-05-31T02:44:58.364" v="1074"/>
          <ac:spMkLst>
            <pc:docMk/>
            <pc:sldMk cId="2006905892" sldId="271"/>
            <ac:spMk id="111" creationId="{D7AC3F90-A588-42FF-B41D-062A8D91B9E5}"/>
          </ac:spMkLst>
        </pc:spChg>
        <pc:spChg chg="add del">
          <ac:chgData name="Farzana Hussen (1709301)" userId="S::1709301@student.uwtsd.ac.uk::391dd9c7-46c0-4566-a8bd-3491ceb873c8" providerId="AD" clId="Web-{4AB3F9FC-71C8-44B3-669E-BE1E8433F0E9}" dt="2019-05-31T02:44:54.114" v="1071"/>
          <ac:spMkLst>
            <pc:docMk/>
            <pc:sldMk cId="2006905892" sldId="271"/>
            <ac:spMk id="112" creationId="{CBC2D515-EF3C-4E4E-8BC1-192B21E92713}"/>
          </ac:spMkLst>
        </pc:spChg>
        <pc:spChg chg="add del">
          <ac:chgData name="Farzana Hussen (1709301)" userId="S::1709301@student.uwtsd.ac.uk::391dd9c7-46c0-4566-a8bd-3491ceb873c8" providerId="AD" clId="Web-{4AB3F9FC-71C8-44B3-669E-BE1E8433F0E9}" dt="2019-05-31T02:44:58.333" v="1073"/>
          <ac:spMkLst>
            <pc:docMk/>
            <pc:sldMk cId="2006905892" sldId="271"/>
            <ac:spMk id="114" creationId="{828DF289-3FA7-47B8-A823-7F7292C924B6}"/>
          </ac:spMkLst>
        </pc:spChg>
        <pc:spChg chg="add">
          <ac:chgData name="Farzana Hussen (1709301)" userId="S::1709301@student.uwtsd.ac.uk::391dd9c7-46c0-4566-a8bd-3491ceb873c8" providerId="AD" clId="Web-{4AB3F9FC-71C8-44B3-669E-BE1E8433F0E9}" dt="2019-05-31T02:44:58.364" v="1074"/>
          <ac:spMkLst>
            <pc:docMk/>
            <pc:sldMk cId="2006905892" sldId="271"/>
            <ac:spMk id="115" creationId="{E1AADF25-43E9-4DE0-AD82-4F6052319136}"/>
          </ac:spMkLst>
        </pc:spChg>
        <pc:spChg chg="add del">
          <ac:chgData name="Farzana Hussen (1709301)" userId="S::1709301@student.uwtsd.ac.uk::391dd9c7-46c0-4566-a8bd-3491ceb873c8" providerId="AD" clId="Web-{4AB3F9FC-71C8-44B3-669E-BE1E8433F0E9}" dt="2019-05-31T02:44:58.333" v="1073"/>
          <ac:spMkLst>
            <pc:docMk/>
            <pc:sldMk cId="2006905892" sldId="271"/>
            <ac:spMk id="116" creationId="{EEA9B471-D6E2-406D-878F-E931B0D7EA3B}"/>
          </ac:spMkLst>
        </pc:spChg>
        <pc:spChg chg="add">
          <ac:chgData name="Farzana Hussen (1709301)" userId="S::1709301@student.uwtsd.ac.uk::391dd9c7-46c0-4566-a8bd-3491ceb873c8" providerId="AD" clId="Web-{4AB3F9FC-71C8-44B3-669E-BE1E8433F0E9}" dt="2019-05-31T02:44:58.364" v="1074"/>
          <ac:spMkLst>
            <pc:docMk/>
            <pc:sldMk cId="2006905892" sldId="271"/>
            <ac:spMk id="117" creationId="{CBC2D515-EF3C-4E4E-8BC1-192B21E92713}"/>
          </ac:spMkLst>
        </pc:spChg>
        <pc:picChg chg="add del mod">
          <ac:chgData name="Farzana Hussen (1709301)" userId="S::1709301@student.uwtsd.ac.uk::391dd9c7-46c0-4566-a8bd-3491ceb873c8" providerId="AD" clId="Web-{4AB3F9FC-71C8-44B3-669E-BE1E8433F0E9}" dt="2019-05-31T02:06:23.111" v="152"/>
          <ac:picMkLst>
            <pc:docMk/>
            <pc:sldMk cId="2006905892" sldId="271"/>
            <ac:picMk id="4" creationId="{55857C85-291C-4659-AA4B-E05C117E6F27}"/>
          </ac:picMkLst>
        </pc:picChg>
        <pc:picChg chg="add del">
          <ac:chgData name="Farzana Hussen (1709301)" userId="S::1709301@student.uwtsd.ac.uk::391dd9c7-46c0-4566-a8bd-3491ceb873c8" providerId="AD" clId="Web-{4AB3F9FC-71C8-44B3-669E-BE1E8433F0E9}" dt="2019-05-31T02:06:39.959" v="154"/>
          <ac:picMkLst>
            <pc:docMk/>
            <pc:sldMk cId="2006905892" sldId="271"/>
            <ac:picMk id="7" creationId="{3B8B134C-47B2-49B8-B810-2931B20EA760}"/>
          </ac:picMkLst>
        </pc:picChg>
        <pc:picChg chg="add del">
          <ac:chgData name="Farzana Hussen (1709301)" userId="S::1709301@student.uwtsd.ac.uk::391dd9c7-46c0-4566-a8bd-3491ceb873c8" providerId="AD" clId="Web-{4AB3F9FC-71C8-44B3-669E-BE1E8433F0E9}" dt="2019-05-31T02:06:39.959" v="154"/>
          <ac:picMkLst>
            <pc:docMk/>
            <pc:sldMk cId="2006905892" sldId="271"/>
            <ac:picMk id="8" creationId="{1550BD34-8417-42DB-BEA7-96B1E4156223}"/>
          </ac:picMkLst>
        </pc:picChg>
        <pc:picChg chg="add del">
          <ac:chgData name="Farzana Hussen (1709301)" userId="S::1709301@student.uwtsd.ac.uk::391dd9c7-46c0-4566-a8bd-3491ceb873c8" providerId="AD" clId="Web-{4AB3F9FC-71C8-44B3-669E-BE1E8433F0E9}" dt="2019-05-31T02:06:15.799" v="150"/>
          <ac:picMkLst>
            <pc:docMk/>
            <pc:sldMk cId="2006905892" sldId="271"/>
            <ac:picMk id="11" creationId="{D51084F9-D042-49BE-9E1A-43E583B98FCC}"/>
          </ac:picMkLst>
        </pc:picChg>
        <pc:picChg chg="add del">
          <ac:chgData name="Farzana Hussen (1709301)" userId="S::1709301@student.uwtsd.ac.uk::391dd9c7-46c0-4566-a8bd-3491ceb873c8" providerId="AD" clId="Web-{4AB3F9FC-71C8-44B3-669E-BE1E8433F0E9}" dt="2019-05-31T02:06:15.799" v="150"/>
          <ac:picMkLst>
            <pc:docMk/>
            <pc:sldMk cId="2006905892" sldId="271"/>
            <ac:picMk id="13" creationId="{EE65CA45-264D-4FD3-9249-3CB04EC97E80}"/>
          </ac:picMkLst>
        </pc:picChg>
        <pc:picChg chg="add del mod">
          <ac:chgData name="Farzana Hussen (1709301)" userId="S::1709301@student.uwtsd.ac.uk::391dd9c7-46c0-4566-a8bd-3491ceb873c8" providerId="AD" clId="Web-{4AB3F9FC-71C8-44B3-669E-BE1E8433F0E9}" dt="2019-05-31T02:08:18.809" v="182"/>
          <ac:picMkLst>
            <pc:docMk/>
            <pc:sldMk cId="2006905892" sldId="271"/>
            <ac:picMk id="18" creationId="{3B927E28-1562-42A4-AC46-14ED55F6986F}"/>
          </ac:picMkLst>
        </pc:picChg>
        <pc:picChg chg="add mod ord">
          <ac:chgData name="Farzana Hussen (1709301)" userId="S::1709301@student.uwtsd.ac.uk::391dd9c7-46c0-4566-a8bd-3491ceb873c8" providerId="AD" clId="Web-{4AB3F9FC-71C8-44B3-669E-BE1E8433F0E9}" dt="2019-05-31T02:44:58.364" v="1074"/>
          <ac:picMkLst>
            <pc:docMk/>
            <pc:sldMk cId="2006905892" sldId="271"/>
            <ac:picMk id="22" creationId="{3B8962FD-76FA-4026-87F8-788D100E09A8}"/>
          </ac:picMkLst>
        </pc:picChg>
        <pc:picChg chg="add del">
          <ac:chgData name="Farzana Hussen (1709301)" userId="S::1709301@student.uwtsd.ac.uk::391dd9c7-46c0-4566-a8bd-3491ceb873c8" providerId="AD" clId="Web-{4AB3F9FC-71C8-44B3-669E-BE1E8433F0E9}" dt="2019-05-31T02:08:47.481" v="190"/>
          <ac:picMkLst>
            <pc:docMk/>
            <pc:sldMk cId="2006905892" sldId="271"/>
            <ac:picMk id="25" creationId="{16E66A48-7796-4FE2-8042-B87F1E3A543E}"/>
          </ac:picMkLst>
        </pc:picChg>
        <pc:picChg chg="add del mod">
          <ac:chgData name="Farzana Hussen (1709301)" userId="S::1709301@student.uwtsd.ac.uk::391dd9c7-46c0-4566-a8bd-3491ceb873c8" providerId="AD" clId="Web-{4AB3F9FC-71C8-44B3-669E-BE1E8433F0E9}" dt="2019-05-31T02:44:35.458" v="1069"/>
          <ac:picMkLst>
            <pc:docMk/>
            <pc:sldMk cId="2006905892" sldId="271"/>
            <ac:picMk id="26" creationId="{87CDA938-F7A5-4F51-AA6A-166FF35C7985}"/>
          </ac:picMkLst>
        </pc:picChg>
        <pc:picChg chg="add del">
          <ac:chgData name="Farzana Hussen (1709301)" userId="S::1709301@student.uwtsd.ac.uk::391dd9c7-46c0-4566-a8bd-3491ceb873c8" providerId="AD" clId="Web-{4AB3F9FC-71C8-44B3-669E-BE1E8433F0E9}" dt="2019-05-31T02:08:47.481" v="190"/>
          <ac:picMkLst>
            <pc:docMk/>
            <pc:sldMk cId="2006905892" sldId="271"/>
            <ac:picMk id="27" creationId="{C5DED009-4FA7-4A3F-B64A-86EE7D5C4DE5}"/>
          </ac:picMkLst>
        </pc:picChg>
        <pc:picChg chg="add del">
          <ac:chgData name="Farzana Hussen (1709301)" userId="S::1709301@student.uwtsd.ac.uk::391dd9c7-46c0-4566-a8bd-3491ceb873c8" providerId="AD" clId="Web-{4AB3F9FC-71C8-44B3-669E-BE1E8433F0E9}" dt="2019-05-31T02:08:40.872" v="187"/>
          <ac:picMkLst>
            <pc:docMk/>
            <pc:sldMk cId="2006905892" sldId="271"/>
            <ac:picMk id="38" creationId="{16E66A48-7796-4FE2-8042-B87F1E3A543E}"/>
          </ac:picMkLst>
        </pc:picChg>
        <pc:picChg chg="add del">
          <ac:chgData name="Farzana Hussen (1709301)" userId="S::1709301@student.uwtsd.ac.uk::391dd9c7-46c0-4566-a8bd-3491ceb873c8" providerId="AD" clId="Web-{4AB3F9FC-71C8-44B3-669E-BE1E8433F0E9}" dt="2019-05-31T02:08:40.872" v="187"/>
          <ac:picMkLst>
            <pc:docMk/>
            <pc:sldMk cId="2006905892" sldId="271"/>
            <ac:picMk id="39" creationId="{C5DED009-4FA7-4A3F-B64A-86EE7D5C4DE5}"/>
          </ac:picMkLst>
        </pc:picChg>
        <pc:picChg chg="add del">
          <ac:chgData name="Farzana Hussen (1709301)" userId="S::1709301@student.uwtsd.ac.uk::391dd9c7-46c0-4566-a8bd-3491ceb873c8" providerId="AD" clId="Web-{4AB3F9FC-71C8-44B3-669E-BE1E8433F0E9}" dt="2019-05-31T02:08:37.262" v="185"/>
          <ac:picMkLst>
            <pc:docMk/>
            <pc:sldMk cId="2006905892" sldId="271"/>
            <ac:picMk id="42" creationId="{D51084F9-D042-49BE-9E1A-43E583B98FCC}"/>
          </ac:picMkLst>
        </pc:picChg>
        <pc:picChg chg="add del">
          <ac:chgData name="Farzana Hussen (1709301)" userId="S::1709301@student.uwtsd.ac.uk::391dd9c7-46c0-4566-a8bd-3491ceb873c8" providerId="AD" clId="Web-{4AB3F9FC-71C8-44B3-669E-BE1E8433F0E9}" dt="2019-05-31T02:08:37.262" v="185"/>
          <ac:picMkLst>
            <pc:docMk/>
            <pc:sldMk cId="2006905892" sldId="271"/>
            <ac:picMk id="44" creationId="{EE65CA45-264D-4FD3-9249-3CB04EC97E80}"/>
          </ac:picMkLst>
        </pc:picChg>
        <pc:picChg chg="add del">
          <ac:chgData name="Farzana Hussen (1709301)" userId="S::1709301@student.uwtsd.ac.uk::391dd9c7-46c0-4566-a8bd-3491ceb873c8" providerId="AD" clId="Web-{4AB3F9FC-71C8-44B3-669E-BE1E8433F0E9}" dt="2019-05-31T02:08:47.450" v="189"/>
          <ac:picMkLst>
            <pc:docMk/>
            <pc:sldMk cId="2006905892" sldId="271"/>
            <ac:picMk id="51" creationId="{D51084F9-D042-49BE-9E1A-43E583B98FCC}"/>
          </ac:picMkLst>
        </pc:picChg>
        <pc:picChg chg="add del">
          <ac:chgData name="Farzana Hussen (1709301)" userId="S::1709301@student.uwtsd.ac.uk::391dd9c7-46c0-4566-a8bd-3491ceb873c8" providerId="AD" clId="Web-{4AB3F9FC-71C8-44B3-669E-BE1E8433F0E9}" dt="2019-05-31T02:08:47.450" v="189"/>
          <ac:picMkLst>
            <pc:docMk/>
            <pc:sldMk cId="2006905892" sldId="271"/>
            <ac:picMk id="53" creationId="{EE65CA45-264D-4FD3-9249-3CB04EC97E80}"/>
          </ac:picMkLst>
        </pc:picChg>
        <pc:picChg chg="add del">
          <ac:chgData name="Farzana Hussen (1709301)" userId="S::1709301@student.uwtsd.ac.uk::391dd9c7-46c0-4566-a8bd-3491ceb873c8" providerId="AD" clId="Web-{4AB3F9FC-71C8-44B3-669E-BE1E8433F0E9}" dt="2019-05-31T02:10:29.684" v="200"/>
          <ac:picMkLst>
            <pc:docMk/>
            <pc:sldMk cId="2006905892" sldId="271"/>
            <ac:picMk id="60" creationId="{015AB904-4FB7-4A0D-B43E-03ACF05E1445}"/>
          </ac:picMkLst>
        </pc:picChg>
        <pc:picChg chg="add del">
          <ac:chgData name="Farzana Hussen (1709301)" userId="S::1709301@student.uwtsd.ac.uk::391dd9c7-46c0-4566-a8bd-3491ceb873c8" providerId="AD" clId="Web-{4AB3F9FC-71C8-44B3-669E-BE1E8433F0E9}" dt="2019-05-31T02:10:29.669" v="199"/>
          <ac:picMkLst>
            <pc:docMk/>
            <pc:sldMk cId="2006905892" sldId="271"/>
            <ac:picMk id="65" creationId="{967F5611-5230-4249-948C-9599F8622A95}"/>
          </ac:picMkLst>
        </pc:picChg>
        <pc:picChg chg="add del">
          <ac:chgData name="Farzana Hussen (1709301)" userId="S::1709301@student.uwtsd.ac.uk::391dd9c7-46c0-4566-a8bd-3491ceb873c8" providerId="AD" clId="Web-{4AB3F9FC-71C8-44B3-669E-BE1E8433F0E9}" dt="2019-05-31T02:10:29.669" v="199"/>
          <ac:picMkLst>
            <pc:docMk/>
            <pc:sldMk cId="2006905892" sldId="271"/>
            <ac:picMk id="66" creationId="{015AB904-4FB7-4A0D-B43E-03ACF05E1445}"/>
          </ac:picMkLst>
        </pc:picChg>
        <pc:picChg chg="add del">
          <ac:chgData name="Farzana Hussen (1709301)" userId="S::1709301@student.uwtsd.ac.uk::391dd9c7-46c0-4566-a8bd-3491ceb873c8" providerId="AD" clId="Web-{4AB3F9FC-71C8-44B3-669E-BE1E8433F0E9}" dt="2019-05-31T02:10:24.716" v="197"/>
          <ac:picMkLst>
            <pc:docMk/>
            <pc:sldMk cId="2006905892" sldId="271"/>
            <ac:picMk id="69" creationId="{D445918B-6272-4727-A3FA-F23651AECAE3}"/>
          </ac:picMkLst>
        </pc:picChg>
        <pc:picChg chg="add del">
          <ac:chgData name="Farzana Hussen (1709301)" userId="S::1709301@student.uwtsd.ac.uk::391dd9c7-46c0-4566-a8bd-3491ceb873c8" providerId="AD" clId="Web-{4AB3F9FC-71C8-44B3-669E-BE1E8433F0E9}" dt="2019-05-31T02:10:24.716" v="197"/>
          <ac:picMkLst>
            <pc:docMk/>
            <pc:sldMk cId="2006905892" sldId="271"/>
            <ac:picMk id="71" creationId="{A9A96FF2-ACD7-48C4-BCE1-FC7F42108606}"/>
          </ac:picMkLst>
        </pc:picChg>
        <pc:picChg chg="add del">
          <ac:chgData name="Farzana Hussen (1709301)" userId="S::1709301@student.uwtsd.ac.uk::391dd9c7-46c0-4566-a8bd-3491ceb873c8" providerId="AD" clId="Web-{4AB3F9FC-71C8-44B3-669E-BE1E8433F0E9}" dt="2019-05-31T02:11:01.059" v="202"/>
          <ac:picMkLst>
            <pc:docMk/>
            <pc:sldMk cId="2006905892" sldId="271"/>
            <ac:picMk id="80" creationId="{015AB904-4FB7-4A0D-B43E-03ACF05E1445}"/>
          </ac:picMkLst>
        </pc:picChg>
        <pc:picChg chg="add del">
          <ac:chgData name="Farzana Hussen (1709301)" userId="S::1709301@student.uwtsd.ac.uk::391dd9c7-46c0-4566-a8bd-3491ceb873c8" providerId="AD" clId="Web-{4AB3F9FC-71C8-44B3-669E-BE1E8433F0E9}" dt="2019-05-31T02:44:58.364" v="1074"/>
          <ac:picMkLst>
            <pc:docMk/>
            <pc:sldMk cId="2006905892" sldId="271"/>
            <ac:picMk id="89" creationId="{300F2A8D-0033-418D-871B-CD795773E1D5}"/>
          </ac:picMkLst>
        </pc:picChg>
        <pc:picChg chg="add del">
          <ac:chgData name="Farzana Hussen (1709301)" userId="S::1709301@student.uwtsd.ac.uk::391dd9c7-46c0-4566-a8bd-3491ceb873c8" providerId="AD" clId="Web-{4AB3F9FC-71C8-44B3-669E-BE1E8433F0E9}" dt="2019-05-31T02:44:58.364" v="1074"/>
          <ac:picMkLst>
            <pc:docMk/>
            <pc:sldMk cId="2006905892" sldId="271"/>
            <ac:picMk id="91" creationId="{C6EEF6DB-B22A-4752-AB3B-7D18C7B0C9BA}"/>
          </ac:picMkLst>
        </pc:picChg>
        <pc:picChg chg="add del">
          <ac:chgData name="Farzana Hussen (1709301)" userId="S::1709301@student.uwtsd.ac.uk::391dd9c7-46c0-4566-a8bd-3491ceb873c8" providerId="AD" clId="Web-{4AB3F9FC-71C8-44B3-669E-BE1E8433F0E9}" dt="2019-05-31T02:44:58.333" v="1073"/>
          <ac:picMkLst>
            <pc:docMk/>
            <pc:sldMk cId="2006905892" sldId="271"/>
            <ac:picMk id="102" creationId="{967F5611-5230-4249-948C-9599F8622A95}"/>
          </ac:picMkLst>
        </pc:picChg>
        <pc:picChg chg="add del">
          <ac:chgData name="Farzana Hussen (1709301)" userId="S::1709301@student.uwtsd.ac.uk::391dd9c7-46c0-4566-a8bd-3491ceb873c8" providerId="AD" clId="Web-{4AB3F9FC-71C8-44B3-669E-BE1E8433F0E9}" dt="2019-05-31T02:44:58.333" v="1073"/>
          <ac:picMkLst>
            <pc:docMk/>
            <pc:sldMk cId="2006905892" sldId="271"/>
            <ac:picMk id="103" creationId="{015AB904-4FB7-4A0D-B43E-03ACF05E1445}"/>
          </ac:picMkLst>
        </pc:picChg>
        <pc:picChg chg="add del">
          <ac:chgData name="Farzana Hussen (1709301)" userId="S::1709301@student.uwtsd.ac.uk::391dd9c7-46c0-4566-a8bd-3491ceb873c8" providerId="AD" clId="Web-{4AB3F9FC-71C8-44B3-669E-BE1E8433F0E9}" dt="2019-05-31T02:44:54.114" v="1071"/>
          <ac:picMkLst>
            <pc:docMk/>
            <pc:sldMk cId="2006905892" sldId="271"/>
            <ac:picMk id="108" creationId="{015AB904-4FB7-4A0D-B43E-03ACF05E1445}"/>
          </ac:picMkLst>
        </pc:picChg>
        <pc:picChg chg="add">
          <ac:chgData name="Farzana Hussen (1709301)" userId="S::1709301@student.uwtsd.ac.uk::391dd9c7-46c0-4566-a8bd-3491ceb873c8" providerId="AD" clId="Web-{4AB3F9FC-71C8-44B3-669E-BE1E8433F0E9}" dt="2019-05-31T02:44:58.364" v="1074"/>
          <ac:picMkLst>
            <pc:docMk/>
            <pc:sldMk cId="2006905892" sldId="271"/>
            <ac:picMk id="113" creationId="{015AB904-4FB7-4A0D-B43E-03ACF05E1445}"/>
          </ac:picMkLst>
        </pc:picChg>
      </pc:sldChg>
      <pc:sldChg chg="modSp new">
        <pc:chgData name="Farzana Hussen (1709301)" userId="S::1709301@student.uwtsd.ac.uk::391dd9c7-46c0-4566-a8bd-3491ceb873c8" providerId="AD" clId="Web-{4AB3F9FC-71C8-44B3-669E-BE1E8433F0E9}" dt="2019-05-31T02:12:16.325" v="225" actId="20577"/>
        <pc:sldMkLst>
          <pc:docMk/>
          <pc:sldMk cId="4220288768" sldId="272"/>
        </pc:sldMkLst>
        <pc:spChg chg="mod">
          <ac:chgData name="Farzana Hussen (1709301)" userId="S::1709301@student.uwtsd.ac.uk::391dd9c7-46c0-4566-a8bd-3491ceb873c8" providerId="AD" clId="Web-{4AB3F9FC-71C8-44B3-669E-BE1E8433F0E9}" dt="2019-05-31T02:12:16.325" v="225" actId="20577"/>
          <ac:spMkLst>
            <pc:docMk/>
            <pc:sldMk cId="4220288768" sldId="272"/>
            <ac:spMk id="2" creationId="{0D771C33-856D-4551-818D-67359B5A7A09}"/>
          </ac:spMkLst>
        </pc:spChg>
      </pc:sldChg>
    </pc:docChg>
  </pc:docChgLst>
  <pc:docChgLst>
    <pc:chgData name="Farzana Hussen (1709301)" userId="S::1709301@student.uwtsd.ac.uk::391dd9c7-46c0-4566-a8bd-3491ceb873c8" providerId="AD" clId="Web-{D5A183FA-E9BF-CFA4-61A2-E16CBDA0A2F1}"/>
    <pc:docChg chg="addSld modSld">
      <pc:chgData name="Farzana Hussen (1709301)" userId="S::1709301@student.uwtsd.ac.uk::391dd9c7-46c0-4566-a8bd-3491ceb873c8" providerId="AD" clId="Web-{D5A183FA-E9BF-CFA4-61A2-E16CBDA0A2F1}" dt="2019-05-25T23:10:22.051" v="459"/>
      <pc:docMkLst>
        <pc:docMk/>
      </pc:docMkLst>
      <pc:sldChg chg="modSp">
        <pc:chgData name="Farzana Hussen (1709301)" userId="S::1709301@student.uwtsd.ac.uk::391dd9c7-46c0-4566-a8bd-3491ceb873c8" providerId="AD" clId="Web-{D5A183FA-E9BF-CFA4-61A2-E16CBDA0A2F1}" dt="2019-05-25T22:23:21.544" v="15" actId="20577"/>
        <pc:sldMkLst>
          <pc:docMk/>
          <pc:sldMk cId="553726541" sldId="256"/>
        </pc:sldMkLst>
        <pc:spChg chg="mod">
          <ac:chgData name="Farzana Hussen (1709301)" userId="S::1709301@student.uwtsd.ac.uk::391dd9c7-46c0-4566-a8bd-3491ceb873c8" providerId="AD" clId="Web-{D5A183FA-E9BF-CFA4-61A2-E16CBDA0A2F1}" dt="2019-05-25T22:23:21.544" v="15" actId="20577"/>
          <ac:spMkLst>
            <pc:docMk/>
            <pc:sldMk cId="553726541" sldId="256"/>
            <ac:spMk id="3" creationId="{C4542EAC-8BF3-4BFD-9891-145BC49409C2}"/>
          </ac:spMkLst>
        </pc:spChg>
      </pc:sldChg>
      <pc:sldChg chg="modSp addAnim delAnim modAnim">
        <pc:chgData name="Farzana Hussen (1709301)" userId="S::1709301@student.uwtsd.ac.uk::391dd9c7-46c0-4566-a8bd-3491ceb873c8" providerId="AD" clId="Web-{D5A183FA-E9BF-CFA4-61A2-E16CBDA0A2F1}" dt="2019-05-25T22:35:24.284" v="110"/>
        <pc:sldMkLst>
          <pc:docMk/>
          <pc:sldMk cId="3178247764" sldId="258"/>
        </pc:sldMkLst>
        <pc:spChg chg="mod">
          <ac:chgData name="Farzana Hussen (1709301)" userId="S::1709301@student.uwtsd.ac.uk::391dd9c7-46c0-4566-a8bd-3491ceb873c8" providerId="AD" clId="Web-{D5A183FA-E9BF-CFA4-61A2-E16CBDA0A2F1}" dt="2019-05-25T22:35:09.050" v="107"/>
          <ac:spMkLst>
            <pc:docMk/>
            <pc:sldMk cId="3178247764" sldId="258"/>
            <ac:spMk id="3" creationId="{D0AC773D-A4F6-4F0B-832A-410B60F835BE}"/>
          </ac:spMkLst>
        </pc:spChg>
        <pc:spChg chg="mod">
          <ac:chgData name="Farzana Hussen (1709301)" userId="S::1709301@student.uwtsd.ac.uk::391dd9c7-46c0-4566-a8bd-3491ceb873c8" providerId="AD" clId="Web-{D5A183FA-E9BF-CFA4-61A2-E16CBDA0A2F1}" dt="2019-05-25T22:35:02.331" v="106"/>
          <ac:spMkLst>
            <pc:docMk/>
            <pc:sldMk cId="3178247764" sldId="258"/>
            <ac:spMk id="5" creationId="{64BC0304-2DE2-4F3E-AADD-23DC8966695E}"/>
          </ac:spMkLst>
        </pc:spChg>
        <pc:spChg chg="mod">
          <ac:chgData name="Farzana Hussen (1709301)" userId="S::1709301@student.uwtsd.ac.uk::391dd9c7-46c0-4566-a8bd-3491ceb873c8" providerId="AD" clId="Web-{D5A183FA-E9BF-CFA4-61A2-E16CBDA0A2F1}" dt="2019-05-25T22:34:26.049" v="101"/>
          <ac:spMkLst>
            <pc:docMk/>
            <pc:sldMk cId="3178247764" sldId="258"/>
            <ac:spMk id="6" creationId="{98C7B663-2D6C-4BB0-A782-493DB8B2551C}"/>
          </ac:spMkLst>
        </pc:spChg>
        <pc:spChg chg="mod">
          <ac:chgData name="Farzana Hussen (1709301)" userId="S::1709301@student.uwtsd.ac.uk::391dd9c7-46c0-4566-a8bd-3491ceb873c8" providerId="AD" clId="Web-{D5A183FA-E9BF-CFA4-61A2-E16CBDA0A2F1}" dt="2019-05-25T22:34:54.956" v="105"/>
          <ac:spMkLst>
            <pc:docMk/>
            <pc:sldMk cId="3178247764" sldId="258"/>
            <ac:spMk id="7" creationId="{56F8C44C-B7D9-4C29-BE8C-82CD32DFFD35}"/>
          </ac:spMkLst>
        </pc:spChg>
        <pc:spChg chg="mod">
          <ac:chgData name="Farzana Hussen (1709301)" userId="S::1709301@student.uwtsd.ac.uk::391dd9c7-46c0-4566-a8bd-3491ceb873c8" providerId="AD" clId="Web-{D5A183FA-E9BF-CFA4-61A2-E16CBDA0A2F1}" dt="2019-05-25T22:35:24.284" v="110"/>
          <ac:spMkLst>
            <pc:docMk/>
            <pc:sldMk cId="3178247764" sldId="258"/>
            <ac:spMk id="8" creationId="{BCC2E148-B485-4D97-B51C-7C6D3BB5A5E4}"/>
          </ac:spMkLst>
        </pc:spChg>
      </pc:sldChg>
      <pc:sldChg chg="addSp delSp modSp new addAnim modAnim modNotes">
        <pc:chgData name="Farzana Hussen (1709301)" userId="S::1709301@student.uwtsd.ac.uk::391dd9c7-46c0-4566-a8bd-3491ceb873c8" providerId="AD" clId="Web-{D5A183FA-E9BF-CFA4-61A2-E16CBDA0A2F1}" dt="2019-05-25T22:33:55.627" v="100"/>
        <pc:sldMkLst>
          <pc:docMk/>
          <pc:sldMk cId="1552156050" sldId="260"/>
        </pc:sldMkLst>
        <pc:spChg chg="mod">
          <ac:chgData name="Farzana Hussen (1709301)" userId="S::1709301@student.uwtsd.ac.uk::391dd9c7-46c0-4566-a8bd-3491ceb873c8" providerId="AD" clId="Web-{D5A183FA-E9BF-CFA4-61A2-E16CBDA0A2F1}" dt="2019-05-25T22:28:10.562" v="67" actId="1076"/>
          <ac:spMkLst>
            <pc:docMk/>
            <pc:sldMk cId="1552156050" sldId="260"/>
            <ac:spMk id="2" creationId="{2D360C4D-E3C1-4F3A-8EA3-22282D6B1EA2}"/>
          </ac:spMkLst>
        </pc:spChg>
        <pc:spChg chg="del">
          <ac:chgData name="Farzana Hussen (1709301)" userId="S::1709301@student.uwtsd.ac.uk::391dd9c7-46c0-4566-a8bd-3491ceb873c8" providerId="AD" clId="Web-{D5A183FA-E9BF-CFA4-61A2-E16CBDA0A2F1}" dt="2019-05-25T22:28:28.468" v="70"/>
          <ac:spMkLst>
            <pc:docMk/>
            <pc:sldMk cId="1552156050" sldId="260"/>
            <ac:spMk id="3" creationId="{2AA6A5F8-4BDF-492A-BB1D-C84747D80846}"/>
          </ac:spMkLst>
        </pc:spChg>
        <pc:spChg chg="add mod">
          <ac:chgData name="Farzana Hussen (1709301)" userId="S::1709301@student.uwtsd.ac.uk::391dd9c7-46c0-4566-a8bd-3491ceb873c8" providerId="AD" clId="Web-{D5A183FA-E9BF-CFA4-61A2-E16CBDA0A2F1}" dt="2019-05-25T22:30:25.969" v="87" actId="20577"/>
          <ac:spMkLst>
            <pc:docMk/>
            <pc:sldMk cId="1552156050" sldId="260"/>
            <ac:spMk id="4" creationId="{B4670144-A54F-4206-B38F-8229D4DCB93C}"/>
          </ac:spMkLst>
        </pc:spChg>
        <pc:graphicFrameChg chg="add mod modGraphic">
          <ac:chgData name="Farzana Hussen (1709301)" userId="S::1709301@student.uwtsd.ac.uk::391dd9c7-46c0-4566-a8bd-3491ceb873c8" providerId="AD" clId="Web-{D5A183FA-E9BF-CFA4-61A2-E16CBDA0A2F1}" dt="2019-05-25T22:31:27.454" v="93"/>
          <ac:graphicFrameMkLst>
            <pc:docMk/>
            <pc:sldMk cId="1552156050" sldId="260"/>
            <ac:graphicFrameMk id="5" creationId="{2231118E-5B69-4749-8543-5C80DAC64EC4}"/>
          </ac:graphicFrameMkLst>
        </pc:graphicFrameChg>
      </pc:sldChg>
      <pc:sldChg chg="addSp delSp modSp new mod setBg addAnim modAnim">
        <pc:chgData name="Farzana Hussen (1709301)" userId="S::1709301@student.uwtsd.ac.uk::391dd9c7-46c0-4566-a8bd-3491ceb873c8" providerId="AD" clId="Web-{D5A183FA-E9BF-CFA4-61A2-E16CBDA0A2F1}" dt="2019-05-25T22:43:30.194" v="218"/>
        <pc:sldMkLst>
          <pc:docMk/>
          <pc:sldMk cId="3542383908" sldId="261"/>
        </pc:sldMkLst>
        <pc:spChg chg="mod">
          <ac:chgData name="Farzana Hussen (1709301)" userId="S::1709301@student.uwtsd.ac.uk::391dd9c7-46c0-4566-a8bd-3491ceb873c8" providerId="AD" clId="Web-{D5A183FA-E9BF-CFA4-61A2-E16CBDA0A2F1}" dt="2019-05-25T22:37:29.020" v="179" actId="1076"/>
          <ac:spMkLst>
            <pc:docMk/>
            <pc:sldMk cId="3542383908" sldId="261"/>
            <ac:spMk id="2" creationId="{44BF45B3-655A-4B38-B58E-DF6B916A0233}"/>
          </ac:spMkLst>
        </pc:spChg>
        <pc:spChg chg="del mod">
          <ac:chgData name="Farzana Hussen (1709301)" userId="S::1709301@student.uwtsd.ac.uk::391dd9c7-46c0-4566-a8bd-3491ceb873c8" providerId="AD" clId="Web-{D5A183FA-E9BF-CFA4-61A2-E16CBDA0A2F1}" dt="2019-05-25T22:37:59.145" v="181"/>
          <ac:spMkLst>
            <pc:docMk/>
            <pc:sldMk cId="3542383908" sldId="261"/>
            <ac:spMk id="3" creationId="{65B94FED-D5D6-4453-9953-E45C8A06A3F6}"/>
          </ac:spMkLst>
        </pc:spChg>
        <pc:spChg chg="add del mod">
          <ac:chgData name="Farzana Hussen (1709301)" userId="S::1709301@student.uwtsd.ac.uk::391dd9c7-46c0-4566-a8bd-3491ceb873c8" providerId="AD" clId="Web-{D5A183FA-E9BF-CFA4-61A2-E16CBDA0A2F1}" dt="2019-05-25T22:39:28.599" v="185"/>
          <ac:spMkLst>
            <pc:docMk/>
            <pc:sldMk cId="3542383908" sldId="261"/>
            <ac:spMk id="13" creationId="{16CF98A9-6A14-4F4C-9D8F-D45FD185D458}"/>
          </ac:spMkLst>
        </pc:spChg>
        <pc:spChg chg="add mod">
          <ac:chgData name="Farzana Hussen (1709301)" userId="S::1709301@student.uwtsd.ac.uk::391dd9c7-46c0-4566-a8bd-3491ceb873c8" providerId="AD" clId="Web-{D5A183FA-E9BF-CFA4-61A2-E16CBDA0A2F1}" dt="2019-05-25T22:40:05.146" v="199" actId="20577"/>
          <ac:spMkLst>
            <pc:docMk/>
            <pc:sldMk cId="3542383908" sldId="261"/>
            <ac:spMk id="14" creationId="{9C297D95-F511-461B-A0A1-538732DD5519}"/>
          </ac:spMkLst>
        </pc:spChg>
        <pc:spChg chg="add mod">
          <ac:chgData name="Farzana Hussen (1709301)" userId="S::1709301@student.uwtsd.ac.uk::391dd9c7-46c0-4566-a8bd-3491ceb873c8" providerId="AD" clId="Web-{D5A183FA-E9BF-CFA4-61A2-E16CBDA0A2F1}" dt="2019-05-25T22:42:10.912" v="211" actId="20577"/>
          <ac:spMkLst>
            <pc:docMk/>
            <pc:sldMk cId="3542383908" sldId="261"/>
            <ac:spMk id="15" creationId="{198A57F0-340F-4147-96C2-E246A728B511}"/>
          </ac:spMkLst>
        </pc:spChg>
        <pc:graphicFrameChg chg="add del mod ord modGraphic">
          <ac:chgData name="Farzana Hussen (1709301)" userId="S::1709301@student.uwtsd.ac.uk::391dd9c7-46c0-4566-a8bd-3491ceb873c8" providerId="AD" clId="Web-{D5A183FA-E9BF-CFA4-61A2-E16CBDA0A2F1}" dt="2019-05-25T22:38:02.254" v="182"/>
          <ac:graphicFrameMkLst>
            <pc:docMk/>
            <pc:sldMk cId="3542383908" sldId="261"/>
            <ac:graphicFrameMk id="4" creationId="{EBF4B298-7E28-4B4A-8604-BE825E7CF511}"/>
          </ac:graphicFrameMkLst>
        </pc:graphicFrameChg>
        <pc:graphicFrameChg chg="add mod modGraphic">
          <ac:chgData name="Farzana Hussen (1709301)" userId="S::1709301@student.uwtsd.ac.uk::391dd9c7-46c0-4566-a8bd-3491ceb873c8" providerId="AD" clId="Web-{D5A183FA-E9BF-CFA4-61A2-E16CBDA0A2F1}" dt="2019-05-25T22:43:30.194" v="218"/>
          <ac:graphicFrameMkLst>
            <pc:docMk/>
            <pc:sldMk cId="3542383908" sldId="261"/>
            <ac:graphicFrameMk id="16" creationId="{DD32F3A9-F04D-4DAE-BEB1-2C5F0AA99C99}"/>
          </ac:graphicFrameMkLst>
        </pc:graphicFrameChg>
      </pc:sldChg>
      <pc:sldChg chg="addSp delSp modSp new">
        <pc:chgData name="Farzana Hussen (1709301)" userId="S::1709301@student.uwtsd.ac.uk::391dd9c7-46c0-4566-a8bd-3491ceb873c8" providerId="AD" clId="Web-{D5A183FA-E9BF-CFA4-61A2-E16CBDA0A2F1}" dt="2019-05-25T22:55:05.965" v="322" actId="1076"/>
        <pc:sldMkLst>
          <pc:docMk/>
          <pc:sldMk cId="2185347580" sldId="262"/>
        </pc:sldMkLst>
        <pc:spChg chg="add del mod">
          <ac:chgData name="Farzana Hussen (1709301)" userId="S::1709301@student.uwtsd.ac.uk::391dd9c7-46c0-4566-a8bd-3491ceb873c8" providerId="AD" clId="Web-{D5A183FA-E9BF-CFA4-61A2-E16CBDA0A2F1}" dt="2019-05-25T22:53:00.386" v="301"/>
          <ac:spMkLst>
            <pc:docMk/>
            <pc:sldMk cId="2185347580" sldId="262"/>
            <ac:spMk id="2" creationId="{26B857E9-A842-4A84-96C5-CDC61CF285DB}"/>
          </ac:spMkLst>
        </pc:spChg>
        <pc:spChg chg="add del mod">
          <ac:chgData name="Farzana Hussen (1709301)" userId="S::1709301@student.uwtsd.ac.uk::391dd9c7-46c0-4566-a8bd-3491ceb873c8" providerId="AD" clId="Web-{D5A183FA-E9BF-CFA4-61A2-E16CBDA0A2F1}" dt="2019-05-25T22:46:07.742" v="234"/>
          <ac:spMkLst>
            <pc:docMk/>
            <pc:sldMk cId="2185347580" sldId="262"/>
            <ac:spMk id="19" creationId="{B8D47C1C-EEEA-4D11-8E01-91B7D0660C3A}"/>
          </ac:spMkLst>
        </pc:spChg>
        <pc:spChg chg="add del mod">
          <ac:chgData name="Farzana Hussen (1709301)" userId="S::1709301@student.uwtsd.ac.uk::391dd9c7-46c0-4566-a8bd-3491ceb873c8" providerId="AD" clId="Web-{D5A183FA-E9BF-CFA4-61A2-E16CBDA0A2F1}" dt="2019-05-25T22:48:30.243" v="244"/>
          <ac:spMkLst>
            <pc:docMk/>
            <pc:sldMk cId="2185347580" sldId="262"/>
            <ac:spMk id="250" creationId="{63032754-263A-47C3-8917-4381D85885FE}"/>
          </ac:spMkLst>
        </pc:spChg>
        <pc:spChg chg="add del mod">
          <ac:chgData name="Farzana Hussen (1709301)" userId="S::1709301@student.uwtsd.ac.uk::391dd9c7-46c0-4566-a8bd-3491ceb873c8" providerId="AD" clId="Web-{D5A183FA-E9BF-CFA4-61A2-E16CBDA0A2F1}" dt="2019-05-25T22:49:29.556" v="261"/>
          <ac:spMkLst>
            <pc:docMk/>
            <pc:sldMk cId="2185347580" sldId="262"/>
            <ac:spMk id="517" creationId="{235D2918-7BC6-49D7-8E49-BFDAB9C6036A}"/>
          </ac:spMkLst>
        </pc:spChg>
        <pc:spChg chg="add mod">
          <ac:chgData name="Farzana Hussen (1709301)" userId="S::1709301@student.uwtsd.ac.uk::391dd9c7-46c0-4566-a8bd-3491ceb873c8" providerId="AD" clId="Web-{D5A183FA-E9BF-CFA4-61A2-E16CBDA0A2F1}" dt="2019-05-25T22:55:05.965" v="322" actId="1076"/>
          <ac:spMkLst>
            <pc:docMk/>
            <pc:sldMk cId="2185347580" sldId="262"/>
            <ac:spMk id="605" creationId="{3C73BD4A-B6BB-43E4-AEA2-016D1913EB88}"/>
          </ac:spMkLst>
        </pc:spChg>
        <pc:spChg chg="add del mod">
          <ac:chgData name="Farzana Hussen (1709301)" userId="S::1709301@student.uwtsd.ac.uk::391dd9c7-46c0-4566-a8bd-3491ceb873c8" providerId="AD" clId="Web-{D5A183FA-E9BF-CFA4-61A2-E16CBDA0A2F1}" dt="2019-05-25T22:51:48.761" v="281"/>
          <ac:spMkLst>
            <pc:docMk/>
            <pc:sldMk cId="2185347580" sldId="262"/>
            <ac:spMk id="606" creationId="{42DB894C-678B-42BE-A54A-8A514F280A6D}"/>
          </ac:spMkLst>
        </pc:spChg>
        <pc:spChg chg="add mod">
          <ac:chgData name="Farzana Hussen (1709301)" userId="S::1709301@student.uwtsd.ac.uk::391dd9c7-46c0-4566-a8bd-3491ceb873c8" providerId="AD" clId="Web-{D5A183FA-E9BF-CFA4-61A2-E16CBDA0A2F1}" dt="2019-05-25T22:54:58.200" v="321" actId="20577"/>
          <ac:spMkLst>
            <pc:docMk/>
            <pc:sldMk cId="2185347580" sldId="262"/>
            <ac:spMk id="607" creationId="{24AF5D7D-B86D-4620-9339-1B51A5EAB79D}"/>
          </ac:spMkLst>
        </pc:spChg>
        <pc:graphicFrameChg chg="add del mod modGraphic">
          <ac:chgData name="Farzana Hussen (1709301)" userId="S::1709301@student.uwtsd.ac.uk::391dd9c7-46c0-4566-a8bd-3491ceb873c8" providerId="AD" clId="Web-{D5A183FA-E9BF-CFA4-61A2-E16CBDA0A2F1}" dt="2019-05-25T22:47:44.899" v="237"/>
          <ac:graphicFrameMkLst>
            <pc:docMk/>
            <pc:sldMk cId="2185347580" sldId="262"/>
            <ac:graphicFrameMk id="3" creationId="{0529A6B0-3B29-4CCE-85E9-0113CB0AAA05}"/>
          </ac:graphicFrameMkLst>
        </pc:graphicFrameChg>
        <pc:graphicFrameChg chg="add del mod modGraphic">
          <ac:chgData name="Farzana Hussen (1709301)" userId="S::1709301@student.uwtsd.ac.uk::391dd9c7-46c0-4566-a8bd-3491ceb873c8" providerId="AD" clId="Web-{D5A183FA-E9BF-CFA4-61A2-E16CBDA0A2F1}" dt="2019-05-25T22:49:56.838" v="262"/>
          <ac:graphicFrameMkLst>
            <pc:docMk/>
            <pc:sldMk cId="2185347580" sldId="262"/>
            <ac:graphicFrameMk id="227" creationId="{17E62AA9-0AA2-4BCF-B5A4-29AE4625E2D4}"/>
          </ac:graphicFrameMkLst>
        </pc:graphicFrameChg>
      </pc:sldChg>
      <pc:sldChg chg="addSp modSp new">
        <pc:chgData name="Farzana Hussen (1709301)" userId="S::1709301@student.uwtsd.ac.uk::391dd9c7-46c0-4566-a8bd-3491ceb873c8" providerId="AD" clId="Web-{D5A183FA-E9BF-CFA4-61A2-E16CBDA0A2F1}" dt="2019-05-25T23:01:20.437" v="386" actId="20577"/>
        <pc:sldMkLst>
          <pc:docMk/>
          <pc:sldMk cId="164265159" sldId="263"/>
        </pc:sldMkLst>
        <pc:spChg chg="add mod">
          <ac:chgData name="Farzana Hussen (1709301)" userId="S::1709301@student.uwtsd.ac.uk::391dd9c7-46c0-4566-a8bd-3491ceb873c8" providerId="AD" clId="Web-{D5A183FA-E9BF-CFA4-61A2-E16CBDA0A2F1}" dt="2019-05-25T22:55:50.919" v="334" actId="14100"/>
          <ac:spMkLst>
            <pc:docMk/>
            <pc:sldMk cId="164265159" sldId="263"/>
            <ac:spMk id="2" creationId="{CC387A29-1BAD-44F2-B5D1-42210050D362}"/>
          </ac:spMkLst>
        </pc:spChg>
        <pc:spChg chg="add mod">
          <ac:chgData name="Farzana Hussen (1709301)" userId="S::1709301@student.uwtsd.ac.uk::391dd9c7-46c0-4566-a8bd-3491ceb873c8" providerId="AD" clId="Web-{D5A183FA-E9BF-CFA4-61A2-E16CBDA0A2F1}" dt="2019-05-25T22:58:00.701" v="355" actId="14100"/>
          <ac:spMkLst>
            <pc:docMk/>
            <pc:sldMk cId="164265159" sldId="263"/>
            <ac:spMk id="3" creationId="{8D6A7563-0C5E-4B1E-B587-CB40BD2C3CA1}"/>
          </ac:spMkLst>
        </pc:spChg>
        <pc:spChg chg="add mod">
          <ac:chgData name="Farzana Hussen (1709301)" userId="S::1709301@student.uwtsd.ac.uk::391dd9c7-46c0-4566-a8bd-3491ceb873c8" providerId="AD" clId="Web-{D5A183FA-E9BF-CFA4-61A2-E16CBDA0A2F1}" dt="2019-05-25T23:01:20.437" v="386" actId="20577"/>
          <ac:spMkLst>
            <pc:docMk/>
            <pc:sldMk cId="164265159" sldId="263"/>
            <ac:spMk id="4" creationId="{8E08788A-4932-45D3-A562-832D2F031C64}"/>
          </ac:spMkLst>
        </pc:spChg>
        <pc:spChg chg="add mod">
          <ac:chgData name="Farzana Hussen (1709301)" userId="S::1709301@student.uwtsd.ac.uk::391dd9c7-46c0-4566-a8bd-3491ceb873c8" providerId="AD" clId="Web-{D5A183FA-E9BF-CFA4-61A2-E16CBDA0A2F1}" dt="2019-05-25T23:00:58.515" v="384" actId="14100"/>
          <ac:spMkLst>
            <pc:docMk/>
            <pc:sldMk cId="164265159" sldId="263"/>
            <ac:spMk id="5" creationId="{11A3E437-A08F-4453-BD25-E374F2E1FAD0}"/>
          </ac:spMkLst>
        </pc:spChg>
        <pc:spChg chg="add mod">
          <ac:chgData name="Farzana Hussen (1709301)" userId="S::1709301@student.uwtsd.ac.uk::391dd9c7-46c0-4566-a8bd-3491ceb873c8" providerId="AD" clId="Web-{D5A183FA-E9BF-CFA4-61A2-E16CBDA0A2F1}" dt="2019-05-25T23:00:54.249" v="383" actId="1076"/>
          <ac:spMkLst>
            <pc:docMk/>
            <pc:sldMk cId="164265159" sldId="263"/>
            <ac:spMk id="6" creationId="{BB470D93-0939-483D-9AF3-780637879133}"/>
          </ac:spMkLst>
        </pc:spChg>
      </pc:sldChg>
      <pc:sldChg chg="addSp delSp modSp new modNotes">
        <pc:chgData name="Farzana Hussen (1709301)" userId="S::1709301@student.uwtsd.ac.uk::391dd9c7-46c0-4566-a8bd-3491ceb873c8" providerId="AD" clId="Web-{D5A183FA-E9BF-CFA4-61A2-E16CBDA0A2F1}" dt="2019-05-25T23:08:52.472" v="444"/>
        <pc:sldMkLst>
          <pc:docMk/>
          <pc:sldMk cId="1499261054" sldId="264"/>
        </pc:sldMkLst>
        <pc:spChg chg="add del mod">
          <ac:chgData name="Farzana Hussen (1709301)" userId="S::1709301@student.uwtsd.ac.uk::391dd9c7-46c0-4566-a8bd-3491ceb873c8" providerId="AD" clId="Web-{D5A183FA-E9BF-CFA4-61A2-E16CBDA0A2F1}" dt="2019-05-25T23:08:19.081" v="436"/>
          <ac:spMkLst>
            <pc:docMk/>
            <pc:sldMk cId="1499261054" sldId="264"/>
            <ac:spMk id="2" creationId="{07B8DB23-7656-461B-921D-554D2810FAAE}"/>
          </ac:spMkLst>
        </pc:spChg>
        <pc:spChg chg="add mod">
          <ac:chgData name="Farzana Hussen (1709301)" userId="S::1709301@student.uwtsd.ac.uk::391dd9c7-46c0-4566-a8bd-3491ceb873c8" providerId="AD" clId="Web-{D5A183FA-E9BF-CFA4-61A2-E16CBDA0A2F1}" dt="2019-05-25T23:08:52.472" v="444"/>
          <ac:spMkLst>
            <pc:docMk/>
            <pc:sldMk cId="1499261054" sldId="264"/>
            <ac:spMk id="7" creationId="{5C6823BB-961F-493B-BF53-68AB22190E69}"/>
          </ac:spMkLst>
        </pc:spChg>
        <pc:picChg chg="add del mod">
          <ac:chgData name="Farzana Hussen (1709301)" userId="S::1709301@student.uwtsd.ac.uk::391dd9c7-46c0-4566-a8bd-3491ceb873c8" providerId="AD" clId="Web-{D5A183FA-E9BF-CFA4-61A2-E16CBDA0A2F1}" dt="2019-05-25T23:04:34.517" v="414"/>
          <ac:picMkLst>
            <pc:docMk/>
            <pc:sldMk cId="1499261054" sldId="264"/>
            <ac:picMk id="3" creationId="{14AE110C-B130-4D9D-A0D0-C8DCB2B03E4C}"/>
          </ac:picMkLst>
        </pc:picChg>
        <pc:picChg chg="add mod">
          <ac:chgData name="Farzana Hussen (1709301)" userId="S::1709301@student.uwtsd.ac.uk::391dd9c7-46c0-4566-a8bd-3491ceb873c8" providerId="AD" clId="Web-{D5A183FA-E9BF-CFA4-61A2-E16CBDA0A2F1}" dt="2019-05-25T23:05:48.673" v="417" actId="14100"/>
          <ac:picMkLst>
            <pc:docMk/>
            <pc:sldMk cId="1499261054" sldId="264"/>
            <ac:picMk id="5" creationId="{BEE6180A-CD0B-49FC-8E13-17FAE7ED308C}"/>
          </ac:picMkLst>
        </pc:picChg>
      </pc:sldChg>
      <pc:sldChg chg="addSp delSp modSp new mod setBg modNotes">
        <pc:chgData name="Farzana Hussen (1709301)" userId="S::1709301@student.uwtsd.ac.uk::391dd9c7-46c0-4566-a8bd-3491ceb873c8" providerId="AD" clId="Web-{D5A183FA-E9BF-CFA4-61A2-E16CBDA0A2F1}" dt="2019-05-25T23:10:22.051" v="459"/>
        <pc:sldMkLst>
          <pc:docMk/>
          <pc:sldMk cId="3449791911" sldId="265"/>
        </pc:sldMkLst>
        <pc:spChg chg="add del">
          <ac:chgData name="Farzana Hussen (1709301)" userId="S::1709301@student.uwtsd.ac.uk::391dd9c7-46c0-4566-a8bd-3491ceb873c8" providerId="AD" clId="Web-{D5A183FA-E9BF-CFA4-61A2-E16CBDA0A2F1}" dt="2019-05-25T23:09:57.285" v="456"/>
          <ac:spMkLst>
            <pc:docMk/>
            <pc:sldMk cId="3449791911" sldId="265"/>
            <ac:spMk id="4" creationId="{9A926BDB-98EF-43B0-A66B-1A6EF8FB2835}"/>
          </ac:spMkLst>
        </pc:spChg>
        <pc:spChg chg="add del">
          <ac:chgData name="Farzana Hussen (1709301)" userId="S::1709301@student.uwtsd.ac.uk::391dd9c7-46c0-4566-a8bd-3491ceb873c8" providerId="AD" clId="Web-{D5A183FA-E9BF-CFA4-61A2-E16CBDA0A2F1}" dt="2019-05-25T23:09:57.285" v="456"/>
          <ac:spMkLst>
            <pc:docMk/>
            <pc:sldMk cId="3449791911" sldId="265"/>
            <ac:spMk id="6" creationId="{90FADDEF-2C10-4B0B-868E-6A655B671DAC}"/>
          </ac:spMkLst>
        </pc:spChg>
        <pc:spChg chg="add del">
          <ac:chgData name="Farzana Hussen (1709301)" userId="S::1709301@student.uwtsd.ac.uk::391dd9c7-46c0-4566-a8bd-3491ceb873c8" providerId="AD" clId="Web-{D5A183FA-E9BF-CFA4-61A2-E16CBDA0A2F1}" dt="2019-05-25T23:07:14.627" v="425"/>
          <ac:spMkLst>
            <pc:docMk/>
            <pc:sldMk cId="3449791911" sldId="265"/>
            <ac:spMk id="7" creationId="{9A926BDB-98EF-43B0-A66B-1A6EF8FB2835}"/>
          </ac:spMkLst>
        </pc:spChg>
        <pc:spChg chg="add del mod">
          <ac:chgData name="Farzana Hussen (1709301)" userId="S::1709301@student.uwtsd.ac.uk::391dd9c7-46c0-4566-a8bd-3491ceb873c8" providerId="AD" clId="Web-{D5A183FA-E9BF-CFA4-61A2-E16CBDA0A2F1}" dt="2019-05-25T23:09:36.363" v="449"/>
          <ac:spMkLst>
            <pc:docMk/>
            <pc:sldMk cId="3449791911" sldId="265"/>
            <ac:spMk id="8" creationId="{0A35CB36-FB0D-4F10-B3C5-AE77D23C47FA}"/>
          </ac:spMkLst>
        </pc:spChg>
        <pc:spChg chg="add del">
          <ac:chgData name="Farzana Hussen (1709301)" userId="S::1709301@student.uwtsd.ac.uk::391dd9c7-46c0-4566-a8bd-3491ceb873c8" providerId="AD" clId="Web-{D5A183FA-E9BF-CFA4-61A2-E16CBDA0A2F1}" dt="2019-05-25T23:09:52.847" v="453"/>
          <ac:spMkLst>
            <pc:docMk/>
            <pc:sldMk cId="3449791911" sldId="265"/>
            <ac:spMk id="10" creationId="{9A926BDB-98EF-43B0-A66B-1A6EF8FB2835}"/>
          </ac:spMkLst>
        </pc:spChg>
        <pc:spChg chg="add del">
          <ac:chgData name="Farzana Hussen (1709301)" userId="S::1709301@student.uwtsd.ac.uk::391dd9c7-46c0-4566-a8bd-3491ceb873c8" providerId="AD" clId="Web-{D5A183FA-E9BF-CFA4-61A2-E16CBDA0A2F1}" dt="2019-05-25T23:07:14.627" v="425"/>
          <ac:spMkLst>
            <pc:docMk/>
            <pc:sldMk cId="3449791911" sldId="265"/>
            <ac:spMk id="11" creationId="{90FADDEF-2C10-4B0B-868E-6A655B671DAC}"/>
          </ac:spMkLst>
        </pc:spChg>
        <pc:spChg chg="add mod">
          <ac:chgData name="Farzana Hussen (1709301)" userId="S::1709301@student.uwtsd.ac.uk::391dd9c7-46c0-4566-a8bd-3491ceb873c8" providerId="AD" clId="Web-{D5A183FA-E9BF-CFA4-61A2-E16CBDA0A2F1}" dt="2019-05-25T23:10:22.051" v="459"/>
          <ac:spMkLst>
            <pc:docMk/>
            <pc:sldMk cId="3449791911" sldId="265"/>
            <ac:spMk id="12" creationId="{47A9A95C-DF27-494A-955A-AB9BDA928E04}"/>
          </ac:spMkLst>
        </pc:spChg>
        <pc:picChg chg="add mod">
          <ac:chgData name="Farzana Hussen (1709301)" userId="S::1709301@student.uwtsd.ac.uk::391dd9c7-46c0-4566-a8bd-3491ceb873c8" providerId="AD" clId="Web-{D5A183FA-E9BF-CFA4-61A2-E16CBDA0A2F1}" dt="2019-05-25T23:09:57.285" v="456"/>
          <ac:picMkLst>
            <pc:docMk/>
            <pc:sldMk cId="3449791911" sldId="265"/>
            <ac:picMk id="2" creationId="{6A9767C9-1A06-4E99-940E-48D539432EA8}"/>
          </ac:picMkLst>
        </pc:picChg>
        <pc:picChg chg="add del">
          <ac:chgData name="Farzana Hussen (1709301)" userId="S::1709301@student.uwtsd.ac.uk::391dd9c7-46c0-4566-a8bd-3491ceb873c8" providerId="AD" clId="Web-{D5A183FA-E9BF-CFA4-61A2-E16CBDA0A2F1}" dt="2019-05-25T23:09:57.285" v="456"/>
          <ac:picMkLst>
            <pc:docMk/>
            <pc:sldMk cId="3449791911" sldId="265"/>
            <ac:picMk id="5" creationId="{A722A754-56A5-43DA-ADE3-C2704FABA2DC}"/>
          </ac:picMkLst>
        </pc:picChg>
        <pc:picChg chg="add del">
          <ac:chgData name="Farzana Hussen (1709301)" userId="S::1709301@student.uwtsd.ac.uk::391dd9c7-46c0-4566-a8bd-3491ceb873c8" providerId="AD" clId="Web-{D5A183FA-E9BF-CFA4-61A2-E16CBDA0A2F1}" dt="2019-05-25T23:07:14.627" v="425"/>
          <ac:picMkLst>
            <pc:docMk/>
            <pc:sldMk cId="3449791911" sldId="265"/>
            <ac:picMk id="9" creationId="{A722A754-56A5-43DA-ADE3-C2704FABA2DC}"/>
          </ac:picMkLst>
        </pc:picChg>
        <pc:picChg chg="add del">
          <ac:chgData name="Farzana Hussen (1709301)" userId="S::1709301@student.uwtsd.ac.uk::391dd9c7-46c0-4566-a8bd-3491ceb873c8" providerId="AD" clId="Web-{D5A183FA-E9BF-CFA4-61A2-E16CBDA0A2F1}" dt="2019-05-25T23:09:52.847" v="453"/>
          <ac:picMkLst>
            <pc:docMk/>
            <pc:sldMk cId="3449791911" sldId="265"/>
            <ac:picMk id="13" creationId="{A722A754-56A5-43DA-ADE3-C2704FABA2DC}"/>
          </ac:picMkLst>
        </pc:picChg>
      </pc:sldChg>
    </pc:docChg>
  </pc:docChgLst>
  <pc:docChgLst>
    <pc:chgData name="Rima Begum (1705464)" userId="S::1705464@student.uwtsd.ac.uk::b3d2c0f8-0d2a-4af7-a43d-9f8c243dc001" providerId="AD" clId="Web-{8D2B2EC8-F3C6-46B5-6823-30EF2D398D57}"/>
    <pc:docChg chg="addSld delSld modSld">
      <pc:chgData name="Rima Begum (1705464)" userId="S::1705464@student.uwtsd.ac.uk::b3d2c0f8-0d2a-4af7-a43d-9f8c243dc001" providerId="AD" clId="Web-{8D2B2EC8-F3C6-46B5-6823-30EF2D398D57}" dt="2019-06-05T20:12:32.934" v="109" actId="20577"/>
      <pc:docMkLst>
        <pc:docMk/>
      </pc:docMkLst>
      <pc:sldChg chg="modSp">
        <pc:chgData name="Rima Begum (1705464)" userId="S::1705464@student.uwtsd.ac.uk::b3d2c0f8-0d2a-4af7-a43d-9f8c243dc001" providerId="AD" clId="Web-{8D2B2EC8-F3C6-46B5-6823-30EF2D398D57}" dt="2019-06-05T20:10:18.778" v="95" actId="20577"/>
        <pc:sldMkLst>
          <pc:docMk/>
          <pc:sldMk cId="1305345051" sldId="273"/>
        </pc:sldMkLst>
        <pc:spChg chg="mod">
          <ac:chgData name="Rima Begum (1705464)" userId="S::1705464@student.uwtsd.ac.uk::b3d2c0f8-0d2a-4af7-a43d-9f8c243dc001" providerId="AD" clId="Web-{8D2B2EC8-F3C6-46B5-6823-30EF2D398D57}" dt="2019-06-05T20:10:18.778" v="95" actId="20577"/>
          <ac:spMkLst>
            <pc:docMk/>
            <pc:sldMk cId="1305345051" sldId="273"/>
            <ac:spMk id="6" creationId="{462D5F93-B255-40AB-963A-7FAC44034EBC}"/>
          </ac:spMkLst>
        </pc:spChg>
      </pc:sldChg>
      <pc:sldChg chg="addSp delSp modSp new del">
        <pc:chgData name="Rima Begum (1705464)" userId="S::1705464@student.uwtsd.ac.uk::b3d2c0f8-0d2a-4af7-a43d-9f8c243dc001" providerId="AD" clId="Web-{8D2B2EC8-F3C6-46B5-6823-30EF2D398D57}" dt="2019-06-05T20:09:47.325" v="89"/>
        <pc:sldMkLst>
          <pc:docMk/>
          <pc:sldMk cId="823725316" sldId="279"/>
        </pc:sldMkLst>
        <pc:spChg chg="add del mod">
          <ac:chgData name="Rima Begum (1705464)" userId="S::1705464@student.uwtsd.ac.uk::b3d2c0f8-0d2a-4af7-a43d-9f8c243dc001" providerId="AD" clId="Web-{8D2B2EC8-F3C6-46B5-6823-30EF2D398D57}" dt="2019-06-05T20:09:43.294" v="88"/>
          <ac:spMkLst>
            <pc:docMk/>
            <pc:sldMk cId="823725316" sldId="279"/>
            <ac:spMk id="2" creationId="{54B578BE-67D7-47D7-A83C-CE5E30785D09}"/>
          </ac:spMkLst>
        </pc:spChg>
      </pc:sldChg>
      <pc:sldChg chg="modSp new">
        <pc:chgData name="Rima Begum (1705464)" userId="S::1705464@student.uwtsd.ac.uk::b3d2c0f8-0d2a-4af7-a43d-9f8c243dc001" providerId="AD" clId="Web-{8D2B2EC8-F3C6-46B5-6823-30EF2D398D57}" dt="2019-06-05T20:12:32.934" v="109" actId="20577"/>
        <pc:sldMkLst>
          <pc:docMk/>
          <pc:sldMk cId="3411907189" sldId="279"/>
        </pc:sldMkLst>
        <pc:spChg chg="mod">
          <ac:chgData name="Rima Begum (1705464)" userId="S::1705464@student.uwtsd.ac.uk::b3d2c0f8-0d2a-4af7-a43d-9f8c243dc001" providerId="AD" clId="Web-{8D2B2EC8-F3C6-46B5-6823-30EF2D398D57}" dt="2019-06-05T20:12:32.934" v="109" actId="20577"/>
          <ac:spMkLst>
            <pc:docMk/>
            <pc:sldMk cId="3411907189" sldId="279"/>
            <ac:spMk id="2" creationId="{371C9F36-2BE5-49D8-863E-3CAE478965EA}"/>
          </ac:spMkLst>
        </pc:spChg>
        <pc:spChg chg="mod">
          <ac:chgData name="Rima Begum (1705464)" userId="S::1705464@student.uwtsd.ac.uk::b3d2c0f8-0d2a-4af7-a43d-9f8c243dc001" providerId="AD" clId="Web-{8D2B2EC8-F3C6-46B5-6823-30EF2D398D57}" dt="2019-06-05T20:11:04.075" v="101" actId="14100"/>
          <ac:spMkLst>
            <pc:docMk/>
            <pc:sldMk cId="3411907189" sldId="279"/>
            <ac:spMk id="3" creationId="{3B464024-A518-4884-B998-F3DFF9885038}"/>
          </ac:spMkLst>
        </pc:spChg>
      </pc:sldChg>
    </pc:docChg>
  </pc:docChgLst>
  <pc:docChgLst>
    <pc:chgData name="Farzana Hussen (1709301)" userId="S::1709301@student.uwtsd.ac.uk::391dd9c7-46c0-4566-a8bd-3491ceb873c8" providerId="AD" clId="Web-{D2BB6E79-0A3B-AFE3-9A0C-B6DDB78B8CD8}"/>
    <pc:docChg chg="addSld delSld modSld">
      <pc:chgData name="Farzana Hussen (1709301)" userId="S::1709301@student.uwtsd.ac.uk::391dd9c7-46c0-4566-a8bd-3491ceb873c8" providerId="AD" clId="Web-{D2BB6E79-0A3B-AFE3-9A0C-B6DDB78B8CD8}" dt="2019-06-09T19:58:25.149" v="356" actId="1076"/>
      <pc:docMkLst>
        <pc:docMk/>
      </pc:docMkLst>
      <pc:sldChg chg="del">
        <pc:chgData name="Farzana Hussen (1709301)" userId="S::1709301@student.uwtsd.ac.uk::391dd9c7-46c0-4566-a8bd-3491ceb873c8" providerId="AD" clId="Web-{D2BB6E79-0A3B-AFE3-9A0C-B6DDB78B8CD8}" dt="2019-06-09T18:30:54.540" v="0"/>
        <pc:sldMkLst>
          <pc:docMk/>
          <pc:sldMk cId="1594933625" sldId="259"/>
        </pc:sldMkLst>
      </pc:sldChg>
      <pc:sldChg chg="del">
        <pc:chgData name="Farzana Hussen (1709301)" userId="S::1709301@student.uwtsd.ac.uk::391dd9c7-46c0-4566-a8bd-3491ceb873c8" providerId="AD" clId="Web-{D2BB6E79-0A3B-AFE3-9A0C-B6DDB78B8CD8}" dt="2019-06-09T18:31:33.244" v="15"/>
        <pc:sldMkLst>
          <pc:docMk/>
          <pc:sldMk cId="3542383908" sldId="261"/>
        </pc:sldMkLst>
      </pc:sldChg>
      <pc:sldChg chg="addSp delSp modSp del">
        <pc:chgData name="Farzana Hussen (1709301)" userId="S::1709301@student.uwtsd.ac.uk::391dd9c7-46c0-4566-a8bd-3491ceb873c8" providerId="AD" clId="Web-{D2BB6E79-0A3B-AFE3-9A0C-B6DDB78B8CD8}" dt="2019-06-09T19:23:57.263" v="186"/>
        <pc:sldMkLst>
          <pc:docMk/>
          <pc:sldMk cId="2185347580" sldId="262"/>
        </pc:sldMkLst>
        <pc:spChg chg="add del">
          <ac:chgData name="Farzana Hussen (1709301)" userId="S::1709301@student.uwtsd.ac.uk::391dd9c7-46c0-4566-a8bd-3491ceb873c8" providerId="AD" clId="Web-{D2BB6E79-0A3B-AFE3-9A0C-B6DDB78B8CD8}" dt="2019-06-09T18:34:53.745" v="33"/>
          <ac:spMkLst>
            <pc:docMk/>
            <pc:sldMk cId="2185347580" sldId="262"/>
            <ac:spMk id="2" creationId="{23D39A80-8D2D-4A1A-BFBE-102EE51F7DF4}"/>
          </ac:spMkLst>
        </pc:spChg>
        <pc:spChg chg="add del mod">
          <ac:chgData name="Farzana Hussen (1709301)" userId="S::1709301@student.uwtsd.ac.uk::391dd9c7-46c0-4566-a8bd-3491ceb873c8" providerId="AD" clId="Web-{D2BB6E79-0A3B-AFE3-9A0C-B6DDB78B8CD8}" dt="2019-06-09T19:00:25.052" v="53" actId="20577"/>
          <ac:spMkLst>
            <pc:docMk/>
            <pc:sldMk cId="2185347580" sldId="262"/>
            <ac:spMk id="3" creationId="{9AD1B0F6-57E7-4EC3-97D3-CF695AF1332B}"/>
          </ac:spMkLst>
        </pc:spChg>
        <pc:spChg chg="add del mod">
          <ac:chgData name="Farzana Hussen (1709301)" userId="S::1709301@student.uwtsd.ac.uk::391dd9c7-46c0-4566-a8bd-3491ceb873c8" providerId="AD" clId="Web-{D2BB6E79-0A3B-AFE3-9A0C-B6DDB78B8CD8}" dt="2019-06-09T18:34:56.448" v="34"/>
          <ac:spMkLst>
            <pc:docMk/>
            <pc:sldMk cId="2185347580" sldId="262"/>
            <ac:spMk id="605" creationId="{3C73BD4A-B6BB-43E4-AEA2-016D1913EB88}"/>
          </ac:spMkLst>
        </pc:spChg>
        <pc:spChg chg="mod">
          <ac:chgData name="Farzana Hussen (1709301)" userId="S::1709301@student.uwtsd.ac.uk::391dd9c7-46c0-4566-a8bd-3491ceb873c8" providerId="AD" clId="Web-{D2BB6E79-0A3B-AFE3-9A0C-B6DDB78B8CD8}" dt="2019-06-09T18:34:17.604" v="18" actId="20577"/>
          <ac:spMkLst>
            <pc:docMk/>
            <pc:sldMk cId="2185347580" sldId="262"/>
            <ac:spMk id="607" creationId="{24AF5D7D-B86D-4620-9339-1B51A5EAB79D}"/>
          </ac:spMkLst>
        </pc:spChg>
        <pc:picChg chg="add del">
          <ac:chgData name="Farzana Hussen (1709301)" userId="S::1709301@student.uwtsd.ac.uk::391dd9c7-46c0-4566-a8bd-3491ceb873c8" providerId="AD" clId="Web-{D2BB6E79-0A3B-AFE3-9A0C-B6DDB78B8CD8}" dt="2019-06-09T18:34:47.292" v="30"/>
          <ac:picMkLst>
            <pc:docMk/>
            <pc:sldMk cId="2185347580" sldId="262"/>
            <ac:picMk id="4" creationId="{EE962F85-780D-4817-BD2D-4811C3B602A1}"/>
          </ac:picMkLst>
        </pc:picChg>
        <pc:picChg chg="del">
          <ac:chgData name="Farzana Hussen (1709301)" userId="S::1709301@student.uwtsd.ac.uk::391dd9c7-46c0-4566-a8bd-3491ceb873c8" providerId="AD" clId="Web-{D2BB6E79-0A3B-AFE3-9A0C-B6DDB78B8CD8}" dt="2019-06-09T18:34:03.651" v="17"/>
          <ac:picMkLst>
            <pc:docMk/>
            <pc:sldMk cId="2185347580" sldId="262"/>
            <ac:picMk id="8" creationId="{C1056F5F-7C23-49DC-A240-F681EAA58AB8}"/>
          </ac:picMkLst>
        </pc:picChg>
        <pc:picChg chg="add del">
          <ac:chgData name="Farzana Hussen (1709301)" userId="S::1709301@student.uwtsd.ac.uk::391dd9c7-46c0-4566-a8bd-3491ceb873c8" providerId="AD" clId="Web-{D2BB6E79-0A3B-AFE3-9A0C-B6DDB78B8CD8}" dt="2019-06-09T18:34:52.807" v="32"/>
          <ac:picMkLst>
            <pc:docMk/>
            <pc:sldMk cId="2185347580" sldId="262"/>
            <ac:picMk id="10" creationId="{CCA4D6A8-67A1-4409-B65E-F1A95AD8AB9F}"/>
          </ac:picMkLst>
        </pc:picChg>
      </pc:sldChg>
      <pc:sldChg chg="addSp delSp del">
        <pc:chgData name="Farzana Hussen (1709301)" userId="S::1709301@student.uwtsd.ac.uk::391dd9c7-46c0-4566-a8bd-3491ceb873c8" providerId="AD" clId="Web-{D2BB6E79-0A3B-AFE3-9A0C-B6DDB78B8CD8}" dt="2019-06-09T19:24:00.247" v="187"/>
        <pc:sldMkLst>
          <pc:docMk/>
          <pc:sldMk cId="164265159" sldId="263"/>
        </pc:sldMkLst>
        <pc:spChg chg="add del">
          <ac:chgData name="Farzana Hussen (1709301)" userId="S::1709301@student.uwtsd.ac.uk::391dd9c7-46c0-4566-a8bd-3491ceb873c8" providerId="AD" clId="Web-{D2BB6E79-0A3B-AFE3-9A0C-B6DDB78B8CD8}" dt="2019-06-09T18:34:42.026" v="28"/>
          <ac:spMkLst>
            <pc:docMk/>
            <pc:sldMk cId="164265159" sldId="263"/>
            <ac:spMk id="2" creationId="{CC387A29-1BAD-44F2-B5D1-42210050D362}"/>
          </ac:spMkLst>
        </pc:spChg>
        <pc:picChg chg="add del">
          <ac:chgData name="Farzana Hussen (1709301)" userId="S::1709301@student.uwtsd.ac.uk::391dd9c7-46c0-4566-a8bd-3491ceb873c8" providerId="AD" clId="Web-{D2BB6E79-0A3B-AFE3-9A0C-B6DDB78B8CD8}" dt="2019-06-09T18:34:44.651" v="29"/>
          <ac:picMkLst>
            <pc:docMk/>
            <pc:sldMk cId="164265159" sldId="263"/>
            <ac:picMk id="6" creationId="{A1167F2E-63AC-46D2-836A-27F71AC703B9}"/>
          </ac:picMkLst>
        </pc:picChg>
      </pc:sldChg>
      <pc:sldChg chg="addSp modSp new">
        <pc:chgData name="Farzana Hussen (1709301)" userId="S::1709301@student.uwtsd.ac.uk::391dd9c7-46c0-4566-a8bd-3491ceb873c8" providerId="AD" clId="Web-{D2BB6E79-0A3B-AFE3-9A0C-B6DDB78B8CD8}" dt="2019-06-09T19:58:25.149" v="356" actId="1076"/>
        <pc:sldMkLst>
          <pc:docMk/>
          <pc:sldMk cId="1315924441" sldId="301"/>
        </pc:sldMkLst>
        <pc:spChg chg="add mod">
          <ac:chgData name="Farzana Hussen (1709301)" userId="S::1709301@student.uwtsd.ac.uk::391dd9c7-46c0-4566-a8bd-3491ceb873c8" providerId="AD" clId="Web-{D2BB6E79-0A3B-AFE3-9A0C-B6DDB78B8CD8}" dt="2019-06-09T19:54:23.711" v="355" actId="1076"/>
          <ac:spMkLst>
            <pc:docMk/>
            <pc:sldMk cId="1315924441" sldId="301"/>
            <ac:spMk id="3" creationId="{8E3D2AA4-BA3C-4093-863C-BB17BC9A7C5B}"/>
          </ac:spMkLst>
        </pc:spChg>
        <pc:spChg chg="add mod">
          <ac:chgData name="Farzana Hussen (1709301)" userId="S::1709301@student.uwtsd.ac.uk::391dd9c7-46c0-4566-a8bd-3491ceb873c8" providerId="AD" clId="Web-{D2BB6E79-0A3B-AFE3-9A0C-B6DDB78B8CD8}" dt="2019-06-09T19:51:54.335" v="347" actId="1076"/>
          <ac:spMkLst>
            <pc:docMk/>
            <pc:sldMk cId="1315924441" sldId="301"/>
            <ac:spMk id="10502" creationId="{EA119C2E-2E2D-43AD-9711-7A84773E8370}"/>
          </ac:spMkLst>
        </pc:spChg>
        <pc:graphicFrameChg chg="add mod modGraphic">
          <ac:chgData name="Farzana Hussen (1709301)" userId="S::1709301@student.uwtsd.ac.uk::391dd9c7-46c0-4566-a8bd-3491ceb873c8" providerId="AD" clId="Web-{D2BB6E79-0A3B-AFE3-9A0C-B6DDB78B8CD8}" dt="2019-06-09T19:58:25.149" v="356" actId="1076"/>
          <ac:graphicFrameMkLst>
            <pc:docMk/>
            <pc:sldMk cId="1315924441" sldId="301"/>
            <ac:graphicFrameMk id="4" creationId="{C6A2F985-E024-437F-AA1D-947A91F52F73}"/>
          </ac:graphicFrameMkLst>
        </pc:graphicFrameChg>
      </pc:sldChg>
      <pc:sldChg chg="del">
        <pc:chgData name="Farzana Hussen (1709301)" userId="S::1709301@student.uwtsd.ac.uk::391dd9c7-46c0-4566-a8bd-3491ceb873c8" providerId="AD" clId="Web-{D2BB6E79-0A3B-AFE3-9A0C-B6DDB78B8CD8}" dt="2019-06-09T18:33:51.541" v="16"/>
        <pc:sldMkLst>
          <pc:docMk/>
          <pc:sldMk cId="1571644994" sldId="301"/>
        </pc:sldMkLst>
      </pc:sldChg>
      <pc:sldChg chg="modSp new del">
        <pc:chgData name="Farzana Hussen (1709301)" userId="S::1709301@student.uwtsd.ac.uk::391dd9c7-46c0-4566-a8bd-3491ceb873c8" providerId="AD" clId="Web-{D2BB6E79-0A3B-AFE3-9A0C-B6DDB78B8CD8}" dt="2019-06-09T18:36:09.651" v="43"/>
        <pc:sldMkLst>
          <pc:docMk/>
          <pc:sldMk cId="2530794421" sldId="301"/>
        </pc:sldMkLst>
        <pc:spChg chg="mod">
          <ac:chgData name="Farzana Hussen (1709301)" userId="S::1709301@student.uwtsd.ac.uk::391dd9c7-46c0-4566-a8bd-3491ceb873c8" providerId="AD" clId="Web-{D2BB6E79-0A3B-AFE3-9A0C-B6DDB78B8CD8}" dt="2019-06-09T18:36:02.229" v="41" actId="20577"/>
          <ac:spMkLst>
            <pc:docMk/>
            <pc:sldMk cId="2530794421" sldId="301"/>
            <ac:spMk id="2" creationId="{25A39E6F-B0DE-45E2-8E3A-9F73926B1873}"/>
          </ac:spMkLst>
        </pc:spChg>
      </pc:sldChg>
    </pc:docChg>
  </pc:docChgLst>
  <pc:docChgLst>
    <pc:chgData name="Farzana Hussen (1709301)" userId="S::1709301@student.uwtsd.ac.uk::391dd9c7-46c0-4566-a8bd-3491ceb873c8" providerId="AD" clId="Web-{060A62D4-C966-1690-3C08-B2F42F077669}"/>
    <pc:docChg chg="addSld delSld modSld sldOrd">
      <pc:chgData name="Farzana Hussen (1709301)" userId="S::1709301@student.uwtsd.ac.uk::391dd9c7-46c0-4566-a8bd-3491ceb873c8" providerId="AD" clId="Web-{060A62D4-C966-1690-3C08-B2F42F077669}" dt="2019-06-09T21:55:03.034" v="524"/>
      <pc:docMkLst>
        <pc:docMk/>
      </pc:docMkLst>
      <pc:sldChg chg="modSp ord">
        <pc:chgData name="Farzana Hussen (1709301)" userId="S::1709301@student.uwtsd.ac.uk::391dd9c7-46c0-4566-a8bd-3491ceb873c8" providerId="AD" clId="Web-{060A62D4-C966-1690-3C08-B2F42F077669}" dt="2019-06-09T21:18:08.016" v="398" actId="20577"/>
        <pc:sldMkLst>
          <pc:docMk/>
          <pc:sldMk cId="1305345051" sldId="273"/>
        </pc:sldMkLst>
        <pc:spChg chg="mod">
          <ac:chgData name="Farzana Hussen (1709301)" userId="S::1709301@student.uwtsd.ac.uk::391dd9c7-46c0-4566-a8bd-3491ceb873c8" providerId="AD" clId="Web-{060A62D4-C966-1690-3C08-B2F42F077669}" dt="2019-06-09T21:18:08.016" v="398" actId="20577"/>
          <ac:spMkLst>
            <pc:docMk/>
            <pc:sldMk cId="1305345051" sldId="273"/>
            <ac:spMk id="6" creationId="{462D5F93-B255-40AB-963A-7FAC44034EBC}"/>
          </ac:spMkLst>
        </pc:spChg>
      </pc:sldChg>
      <pc:sldChg chg="del">
        <pc:chgData name="Farzana Hussen (1709301)" userId="S::1709301@student.uwtsd.ac.uk::391dd9c7-46c0-4566-a8bd-3491ceb873c8" providerId="AD" clId="Web-{060A62D4-C966-1690-3C08-B2F42F077669}" dt="2019-06-09T21:36:13.994" v="508"/>
        <pc:sldMkLst>
          <pc:docMk/>
          <pc:sldMk cId="2973603846" sldId="291"/>
        </pc:sldMkLst>
      </pc:sldChg>
      <pc:sldChg chg="modSp">
        <pc:chgData name="Farzana Hussen (1709301)" userId="S::1709301@student.uwtsd.ac.uk::391dd9c7-46c0-4566-a8bd-3491ceb873c8" providerId="AD" clId="Web-{060A62D4-C966-1690-3C08-B2F42F077669}" dt="2019-06-09T21:25:29.519" v="407"/>
        <pc:sldMkLst>
          <pc:docMk/>
          <pc:sldMk cId="1315924441" sldId="301"/>
        </pc:sldMkLst>
        <pc:spChg chg="mod">
          <ac:chgData name="Farzana Hussen (1709301)" userId="S::1709301@student.uwtsd.ac.uk::391dd9c7-46c0-4566-a8bd-3491ceb873c8" providerId="AD" clId="Web-{060A62D4-C966-1690-3C08-B2F42F077669}" dt="2019-06-09T21:25:29.519" v="407"/>
          <ac:spMkLst>
            <pc:docMk/>
            <pc:sldMk cId="1315924441" sldId="301"/>
            <ac:spMk id="3" creationId="{8E3D2AA4-BA3C-4093-863C-BB17BC9A7C5B}"/>
          </ac:spMkLst>
        </pc:spChg>
        <pc:spChg chg="mod">
          <ac:chgData name="Farzana Hussen (1709301)" userId="S::1709301@student.uwtsd.ac.uk::391dd9c7-46c0-4566-a8bd-3491ceb873c8" providerId="AD" clId="Web-{060A62D4-C966-1690-3C08-B2F42F077669}" dt="2019-06-09T21:22:56.846" v="401" actId="1076"/>
          <ac:spMkLst>
            <pc:docMk/>
            <pc:sldMk cId="1315924441" sldId="301"/>
            <ac:spMk id="10502" creationId="{EA119C2E-2E2D-43AD-9711-7A84773E8370}"/>
          </ac:spMkLst>
        </pc:spChg>
        <pc:graphicFrameChg chg="modGraphic">
          <ac:chgData name="Farzana Hussen (1709301)" userId="S::1709301@student.uwtsd.ac.uk::391dd9c7-46c0-4566-a8bd-3491ceb873c8" providerId="AD" clId="Web-{060A62D4-C966-1690-3C08-B2F42F077669}" dt="2019-06-09T21:25:10.050" v="406"/>
          <ac:graphicFrameMkLst>
            <pc:docMk/>
            <pc:sldMk cId="1315924441" sldId="301"/>
            <ac:graphicFrameMk id="4" creationId="{C6A2F985-E024-437F-AA1D-947A91F52F73}"/>
          </ac:graphicFrameMkLst>
        </pc:graphicFrameChg>
      </pc:sldChg>
      <pc:sldChg chg="addSp delSp modSp new">
        <pc:chgData name="Farzana Hussen (1709301)" userId="S::1709301@student.uwtsd.ac.uk::391dd9c7-46c0-4566-a8bd-3491ceb873c8" providerId="AD" clId="Web-{060A62D4-C966-1690-3C08-B2F42F077669}" dt="2019-06-09T21:55:03.034" v="524"/>
        <pc:sldMkLst>
          <pc:docMk/>
          <pc:sldMk cId="1015536582" sldId="302"/>
        </pc:sldMkLst>
        <pc:spChg chg="mod">
          <ac:chgData name="Farzana Hussen (1709301)" userId="S::1709301@student.uwtsd.ac.uk::391dd9c7-46c0-4566-a8bd-3491ceb873c8" providerId="AD" clId="Web-{060A62D4-C966-1690-3C08-B2F42F077669}" dt="2019-06-09T21:28:40.833" v="495" actId="20577"/>
          <ac:spMkLst>
            <pc:docMk/>
            <pc:sldMk cId="1015536582" sldId="302"/>
            <ac:spMk id="2" creationId="{876CF80E-A434-4DAA-8420-F1260D8BF3F3}"/>
          </ac:spMkLst>
        </pc:spChg>
        <pc:spChg chg="del">
          <ac:chgData name="Farzana Hussen (1709301)" userId="S::1709301@student.uwtsd.ac.uk::391dd9c7-46c0-4566-a8bd-3491ceb873c8" providerId="AD" clId="Web-{060A62D4-C966-1690-3C08-B2F42F077669}" dt="2019-06-09T21:28:44.693" v="497"/>
          <ac:spMkLst>
            <pc:docMk/>
            <pc:sldMk cId="1015536582" sldId="302"/>
            <ac:spMk id="3" creationId="{15726684-2B62-4C08-87B0-1B1CA9DF403C}"/>
          </ac:spMkLst>
        </pc:spChg>
        <pc:graphicFrameChg chg="add del mod modGraphic">
          <ac:chgData name="Farzana Hussen (1709301)" userId="S::1709301@student.uwtsd.ac.uk::391dd9c7-46c0-4566-a8bd-3491ceb873c8" providerId="AD" clId="Web-{060A62D4-C966-1690-3C08-B2F42F077669}" dt="2019-06-09T21:29:40.788" v="499"/>
          <ac:graphicFrameMkLst>
            <pc:docMk/>
            <pc:sldMk cId="1015536582" sldId="302"/>
            <ac:graphicFrameMk id="4" creationId="{072CF472-A0B9-44BF-8045-5CE87DCF8DE4}"/>
          </ac:graphicFrameMkLst>
        </pc:graphicFrameChg>
        <pc:graphicFrameChg chg="add del mod modGraphic">
          <ac:chgData name="Farzana Hussen (1709301)" userId="S::1709301@student.uwtsd.ac.uk::391dd9c7-46c0-4566-a8bd-3491ceb873c8" providerId="AD" clId="Web-{060A62D4-C966-1690-3C08-B2F42F077669}" dt="2019-06-09T21:31:50.742" v="503"/>
          <ac:graphicFrameMkLst>
            <pc:docMk/>
            <pc:sldMk cId="1015536582" sldId="302"/>
            <ac:graphicFrameMk id="78" creationId="{0F7A13A4-BED1-4B2B-B1B9-A30690B5EE92}"/>
          </ac:graphicFrameMkLst>
        </pc:graphicFrameChg>
        <pc:graphicFrameChg chg="add mod modGraphic">
          <ac:chgData name="Farzana Hussen (1709301)" userId="S::1709301@student.uwtsd.ac.uk::391dd9c7-46c0-4566-a8bd-3491ceb873c8" providerId="AD" clId="Web-{060A62D4-C966-1690-3C08-B2F42F077669}" dt="2019-06-09T21:55:03.034" v="524"/>
          <ac:graphicFrameMkLst>
            <pc:docMk/>
            <pc:sldMk cId="1015536582" sldId="302"/>
            <ac:graphicFrameMk id="222" creationId="{F747776A-2B06-4BAC-894D-D28B9A77F070}"/>
          </ac:graphicFrameMkLst>
        </pc:graphicFrameChg>
      </pc:sldChg>
      <pc:sldChg chg="del">
        <pc:chgData name="Farzana Hussen (1709301)" userId="S::1709301@student.uwtsd.ac.uk::391dd9c7-46c0-4566-a8bd-3491ceb873c8" providerId="AD" clId="Web-{060A62D4-C966-1690-3C08-B2F42F077669}" dt="2019-06-09T21:18:18.172" v="400"/>
        <pc:sldMkLst>
          <pc:docMk/>
          <pc:sldMk cId="3766283991" sldId="302"/>
        </pc:sldMkLst>
      </pc:sldChg>
    </pc:docChg>
  </pc:docChgLst>
  <pc:docChgLst>
    <pc:chgData name="Nehar Begum-miah (1708915)" userId="S::1708915@student.uwtsd.ac.uk::9a403242-3cfa-4cac-8b9a-43adc7facd6b" providerId="AD" clId="Web-{03EBF0BD-4D1E-7AB2-23C1-14E73D9975C5}"/>
    <pc:docChg chg="addSld delSld modSld">
      <pc:chgData name="Nehar Begum-miah (1708915)" userId="S::1708915@student.uwtsd.ac.uk::9a403242-3cfa-4cac-8b9a-43adc7facd6b" providerId="AD" clId="Web-{03EBF0BD-4D1E-7AB2-23C1-14E73D9975C5}" dt="2019-06-06T08:39:33.044" v="99"/>
      <pc:docMkLst>
        <pc:docMk/>
      </pc:docMkLst>
      <pc:sldChg chg="del">
        <pc:chgData name="Nehar Begum-miah (1708915)" userId="S::1708915@student.uwtsd.ac.uk::9a403242-3cfa-4cac-8b9a-43adc7facd6b" providerId="AD" clId="Web-{03EBF0BD-4D1E-7AB2-23C1-14E73D9975C5}" dt="2019-06-06T08:33:41.624" v="8"/>
        <pc:sldMkLst>
          <pc:docMk/>
          <pc:sldMk cId="1703087995" sldId="286"/>
        </pc:sldMkLst>
      </pc:sldChg>
      <pc:sldChg chg="addSp modSp add del replId">
        <pc:chgData name="Nehar Begum-miah (1708915)" userId="S::1708915@student.uwtsd.ac.uk::9a403242-3cfa-4cac-8b9a-43adc7facd6b" providerId="AD" clId="Web-{03EBF0BD-4D1E-7AB2-23C1-14E73D9975C5}" dt="2019-06-06T08:33:39.249" v="7"/>
        <pc:sldMkLst>
          <pc:docMk/>
          <pc:sldMk cId="260060317" sldId="287"/>
        </pc:sldMkLst>
        <pc:spChg chg="add mod">
          <ac:chgData name="Nehar Begum-miah (1708915)" userId="S::1708915@student.uwtsd.ac.uk::9a403242-3cfa-4cac-8b9a-43adc7facd6b" providerId="AD" clId="Web-{03EBF0BD-4D1E-7AB2-23C1-14E73D9975C5}" dt="2019-06-06T08:32:18.452" v="3" actId="14100"/>
          <ac:spMkLst>
            <pc:docMk/>
            <pc:sldMk cId="260060317" sldId="287"/>
            <ac:spMk id="2" creationId="{45D28AC2-C994-4A8B-A888-9BAA41703A73}"/>
          </ac:spMkLst>
        </pc:spChg>
      </pc:sldChg>
      <pc:sldChg chg="modSp new del">
        <pc:chgData name="Nehar Begum-miah (1708915)" userId="S::1708915@student.uwtsd.ac.uk::9a403242-3cfa-4cac-8b9a-43adc7facd6b" providerId="AD" clId="Web-{03EBF0BD-4D1E-7AB2-23C1-14E73D9975C5}" dt="2019-06-06T08:33:44.733" v="9"/>
        <pc:sldMkLst>
          <pc:docMk/>
          <pc:sldMk cId="1135567505" sldId="289"/>
        </pc:sldMkLst>
        <pc:spChg chg="mod">
          <ac:chgData name="Nehar Begum-miah (1708915)" userId="S::1708915@student.uwtsd.ac.uk::9a403242-3cfa-4cac-8b9a-43adc7facd6b" providerId="AD" clId="Web-{03EBF0BD-4D1E-7AB2-23C1-14E73D9975C5}" dt="2019-06-06T08:33:06.280" v="5" actId="1076"/>
          <ac:spMkLst>
            <pc:docMk/>
            <pc:sldMk cId="1135567505" sldId="289"/>
            <ac:spMk id="2" creationId="{C91802C2-AC59-4798-AE16-1CAEBBC8B42B}"/>
          </ac:spMkLst>
        </pc:spChg>
      </pc:sldChg>
      <pc:sldChg chg="new del">
        <pc:chgData name="Nehar Begum-miah (1708915)" userId="S::1708915@student.uwtsd.ac.uk::9a403242-3cfa-4cac-8b9a-43adc7facd6b" providerId="AD" clId="Web-{03EBF0BD-4D1E-7AB2-23C1-14E73D9975C5}" dt="2019-06-06T08:34:01.936" v="11"/>
        <pc:sldMkLst>
          <pc:docMk/>
          <pc:sldMk cId="2373119634" sldId="290"/>
        </pc:sldMkLst>
      </pc:sldChg>
      <pc:sldChg chg="addSp delSp modSp new">
        <pc:chgData name="Nehar Begum-miah (1708915)" userId="S::1708915@student.uwtsd.ac.uk::9a403242-3cfa-4cac-8b9a-43adc7facd6b" providerId="AD" clId="Web-{03EBF0BD-4D1E-7AB2-23C1-14E73D9975C5}" dt="2019-06-06T08:38:42.513" v="91" actId="14100"/>
        <pc:sldMkLst>
          <pc:docMk/>
          <pc:sldMk cId="2973603846" sldId="291"/>
        </pc:sldMkLst>
        <pc:spChg chg="mod">
          <ac:chgData name="Nehar Begum-miah (1708915)" userId="S::1708915@student.uwtsd.ac.uk::9a403242-3cfa-4cac-8b9a-43adc7facd6b" providerId="AD" clId="Web-{03EBF0BD-4D1E-7AB2-23C1-14E73D9975C5}" dt="2019-06-06T08:38:28.560" v="85" actId="20577"/>
          <ac:spMkLst>
            <pc:docMk/>
            <pc:sldMk cId="2973603846" sldId="291"/>
            <ac:spMk id="2" creationId="{D0354ACE-9528-4441-87A0-4383A41663FA}"/>
          </ac:spMkLst>
        </pc:spChg>
        <pc:spChg chg="del mod">
          <ac:chgData name="Nehar Begum-miah (1708915)" userId="S::1708915@student.uwtsd.ac.uk::9a403242-3cfa-4cac-8b9a-43adc7facd6b" providerId="AD" clId="Web-{03EBF0BD-4D1E-7AB2-23C1-14E73D9975C5}" dt="2019-06-06T08:38:20.014" v="84"/>
          <ac:spMkLst>
            <pc:docMk/>
            <pc:sldMk cId="2973603846" sldId="291"/>
            <ac:spMk id="3" creationId="{9D8EDDB8-7E63-4AA1-9BBC-18A8436EAF4C}"/>
          </ac:spMkLst>
        </pc:spChg>
        <pc:spChg chg="add mod">
          <ac:chgData name="Nehar Begum-miah (1708915)" userId="S::1708915@student.uwtsd.ac.uk::9a403242-3cfa-4cac-8b9a-43adc7facd6b" providerId="AD" clId="Web-{03EBF0BD-4D1E-7AB2-23C1-14E73D9975C5}" dt="2019-06-06T08:38:42.513" v="91" actId="14100"/>
          <ac:spMkLst>
            <pc:docMk/>
            <pc:sldMk cId="2973603846" sldId="291"/>
            <ac:spMk id="4" creationId="{E0E72283-7EBA-45BC-A5E5-0A82D42797B7}"/>
          </ac:spMkLst>
        </pc:spChg>
      </pc:sldChg>
      <pc:sldChg chg="del">
        <pc:chgData name="Nehar Begum-miah (1708915)" userId="S::1708915@student.uwtsd.ac.uk::9a403242-3cfa-4cac-8b9a-43adc7facd6b" providerId="AD" clId="Web-{03EBF0BD-4D1E-7AB2-23C1-14E73D9975C5}" dt="2019-06-06T08:39:27.950" v="96"/>
        <pc:sldMkLst>
          <pc:docMk/>
          <pc:sldMk cId="4092975611" sldId="292"/>
        </pc:sldMkLst>
      </pc:sldChg>
      <pc:sldChg chg="add del">
        <pc:chgData name="Nehar Begum-miah (1708915)" userId="S::1708915@student.uwtsd.ac.uk::9a403242-3cfa-4cac-8b9a-43adc7facd6b" providerId="AD" clId="Web-{03EBF0BD-4D1E-7AB2-23C1-14E73D9975C5}" dt="2019-06-06T08:39:33.044" v="99"/>
        <pc:sldMkLst>
          <pc:docMk/>
          <pc:sldMk cId="107997219" sldId="293"/>
        </pc:sldMkLst>
      </pc:sldChg>
      <pc:sldChg chg="add del">
        <pc:chgData name="Nehar Begum-miah (1708915)" userId="S::1708915@student.uwtsd.ac.uk::9a403242-3cfa-4cac-8b9a-43adc7facd6b" providerId="AD" clId="Web-{03EBF0BD-4D1E-7AB2-23C1-14E73D9975C5}" dt="2019-06-06T08:38:49.091" v="93"/>
        <pc:sldMkLst>
          <pc:docMk/>
          <pc:sldMk cId="1644454743" sldId="294"/>
        </pc:sldMkLst>
      </pc:sldChg>
      <pc:sldChg chg="add del">
        <pc:chgData name="Nehar Begum-miah (1708915)" userId="S::1708915@student.uwtsd.ac.uk::9a403242-3cfa-4cac-8b9a-43adc7facd6b" providerId="AD" clId="Web-{03EBF0BD-4D1E-7AB2-23C1-14E73D9975C5}" dt="2019-06-06T08:39:31.450" v="98"/>
        <pc:sldMkLst>
          <pc:docMk/>
          <pc:sldMk cId="3527712653" sldId="294"/>
        </pc:sldMkLst>
      </pc:sldChg>
      <pc:sldChg chg="add del">
        <pc:chgData name="Nehar Begum-miah (1708915)" userId="S::1708915@student.uwtsd.ac.uk::9a403242-3cfa-4cac-8b9a-43adc7facd6b" providerId="AD" clId="Web-{03EBF0BD-4D1E-7AB2-23C1-14E73D9975C5}" dt="2019-06-06T08:39:30.028" v="97"/>
        <pc:sldMkLst>
          <pc:docMk/>
          <pc:sldMk cId="385261204" sldId="295"/>
        </pc:sldMkLst>
      </pc:sldChg>
    </pc:docChg>
  </pc:docChgLst>
  <pc:docChgLst>
    <pc:chgData name="Farzana Hussen (1709301)" userId="S::1709301@student.uwtsd.ac.uk::391dd9c7-46c0-4566-a8bd-3491ceb873c8" providerId="AD" clId="Web-{4AFFD424-2B90-149A-D093-05098DD83C61}"/>
    <pc:docChg chg="modSld">
      <pc:chgData name="Farzana Hussen (1709301)" userId="S::1709301@student.uwtsd.ac.uk::391dd9c7-46c0-4566-a8bd-3491ceb873c8" providerId="AD" clId="Web-{4AFFD424-2B90-149A-D093-05098DD83C61}" dt="2019-06-08T14:42:37.617" v="51"/>
      <pc:docMkLst>
        <pc:docMk/>
      </pc:docMkLst>
      <pc:sldChg chg="addSp delSp modSp">
        <pc:chgData name="Farzana Hussen (1709301)" userId="S::1709301@student.uwtsd.ac.uk::391dd9c7-46c0-4566-a8bd-3491ceb873c8" providerId="AD" clId="Web-{4AFFD424-2B90-149A-D093-05098DD83C61}" dt="2019-06-08T14:37:48.662" v="17"/>
        <pc:sldMkLst>
          <pc:docMk/>
          <pc:sldMk cId="1635298695" sldId="257"/>
        </pc:sldMkLst>
        <pc:spChg chg="mod">
          <ac:chgData name="Farzana Hussen (1709301)" userId="S::1709301@student.uwtsd.ac.uk::391dd9c7-46c0-4566-a8bd-3491ceb873c8" providerId="AD" clId="Web-{4AFFD424-2B90-149A-D093-05098DD83C61}" dt="2019-06-08T14:37:36.381" v="15"/>
          <ac:spMkLst>
            <pc:docMk/>
            <pc:sldMk cId="1635298695" sldId="257"/>
            <ac:spMk id="2" creationId="{3A767470-4A4E-421C-890A-FFAC1B26210B}"/>
          </ac:spMkLst>
        </pc:spChg>
        <pc:spChg chg="mod">
          <ac:chgData name="Farzana Hussen (1709301)" userId="S::1709301@student.uwtsd.ac.uk::391dd9c7-46c0-4566-a8bd-3491ceb873c8" providerId="AD" clId="Web-{4AFFD424-2B90-149A-D093-05098DD83C61}" dt="2019-06-08T14:37:36.381" v="15"/>
          <ac:spMkLst>
            <pc:docMk/>
            <pc:sldMk cId="1635298695" sldId="257"/>
            <ac:spMk id="3" creationId="{C396691C-3B8B-4D4F-A220-1C5B1DF1AD35}"/>
          </ac:spMkLst>
        </pc:spChg>
        <pc:spChg chg="add del">
          <ac:chgData name="Farzana Hussen (1709301)" userId="S::1709301@student.uwtsd.ac.uk::391dd9c7-46c0-4566-a8bd-3491ceb873c8" providerId="AD" clId="Web-{4AFFD424-2B90-149A-D093-05098DD83C61}" dt="2019-06-08T14:37:36.381" v="15"/>
          <ac:spMkLst>
            <pc:docMk/>
            <pc:sldMk cId="1635298695" sldId="257"/>
            <ac:spMk id="102" creationId="{40C8693A-B687-4F5E-B86B-B4F11D52347E}"/>
          </ac:spMkLst>
        </pc:spChg>
        <pc:spChg chg="add del">
          <ac:chgData name="Farzana Hussen (1709301)" userId="S::1709301@student.uwtsd.ac.uk::391dd9c7-46c0-4566-a8bd-3491ceb873c8" providerId="AD" clId="Web-{4AFFD424-2B90-149A-D093-05098DD83C61}" dt="2019-06-08T14:37:36.381" v="15"/>
          <ac:spMkLst>
            <pc:docMk/>
            <pc:sldMk cId="1635298695" sldId="257"/>
            <ac:spMk id="108" creationId="{E7B58214-716F-43B8-8272-85CE2B9AB0B5}"/>
          </ac:spMkLst>
        </pc:spChg>
        <pc:spChg chg="add del">
          <ac:chgData name="Farzana Hussen (1709301)" userId="S::1709301@student.uwtsd.ac.uk::391dd9c7-46c0-4566-a8bd-3491ceb873c8" providerId="AD" clId="Web-{4AFFD424-2B90-149A-D093-05098DD83C61}" dt="2019-06-08T14:37:36.381" v="15"/>
          <ac:spMkLst>
            <pc:docMk/>
            <pc:sldMk cId="1635298695" sldId="257"/>
            <ac:spMk id="110" creationId="{2A5C070E-7DB1-4147-B6A8-D14B9C40E159}"/>
          </ac:spMkLst>
        </pc:spChg>
        <pc:spChg chg="add del">
          <ac:chgData name="Farzana Hussen (1709301)" userId="S::1709301@student.uwtsd.ac.uk::391dd9c7-46c0-4566-a8bd-3491ceb873c8" providerId="AD" clId="Web-{4AFFD424-2B90-149A-D093-05098DD83C61}" dt="2019-06-08T14:37:36.381" v="15"/>
          <ac:spMkLst>
            <pc:docMk/>
            <pc:sldMk cId="1635298695" sldId="257"/>
            <ac:spMk id="112" creationId="{A31070C9-36CD-4B65-8159-324995821FB9}"/>
          </ac:spMkLst>
        </pc:spChg>
        <pc:spChg chg="add del">
          <ac:chgData name="Farzana Hussen (1709301)" userId="S::1709301@student.uwtsd.ac.uk::391dd9c7-46c0-4566-a8bd-3491ceb873c8" providerId="AD" clId="Web-{4AFFD424-2B90-149A-D093-05098DD83C61}" dt="2019-06-08T14:37:36.381" v="15"/>
          <ac:spMkLst>
            <pc:docMk/>
            <pc:sldMk cId="1635298695" sldId="257"/>
            <ac:spMk id="114" creationId="{89C35FB2-5194-4BE0-92D0-464E2B7116C7}"/>
          </ac:spMkLst>
        </pc:spChg>
        <pc:spChg chg="add del">
          <ac:chgData name="Farzana Hussen (1709301)" userId="S::1709301@student.uwtsd.ac.uk::391dd9c7-46c0-4566-a8bd-3491ceb873c8" providerId="AD" clId="Web-{4AFFD424-2B90-149A-D093-05098DD83C61}" dt="2019-06-08T14:37:36.381" v="15"/>
          <ac:spMkLst>
            <pc:docMk/>
            <pc:sldMk cId="1635298695" sldId="257"/>
            <ac:spMk id="116" creationId="{131B3231-1C4D-4AB4-AB8B-D39CCC3938D9}"/>
          </ac:spMkLst>
        </pc:spChg>
        <pc:spChg chg="add del">
          <ac:chgData name="Farzana Hussen (1709301)" userId="S::1709301@student.uwtsd.ac.uk::391dd9c7-46c0-4566-a8bd-3491ceb873c8" providerId="AD" clId="Web-{4AFFD424-2B90-149A-D093-05098DD83C61}" dt="2019-06-08T14:37:28.037" v="13"/>
          <ac:spMkLst>
            <pc:docMk/>
            <pc:sldMk cId="1635298695" sldId="257"/>
            <ac:spMk id="119" creationId="{B9EEB229-3EBA-4333-B94C-ED62EC10144B}"/>
          </ac:spMkLst>
        </pc:spChg>
        <pc:spChg chg="add del">
          <ac:chgData name="Farzana Hussen (1709301)" userId="S::1709301@student.uwtsd.ac.uk::391dd9c7-46c0-4566-a8bd-3491ceb873c8" providerId="AD" clId="Web-{4AFFD424-2B90-149A-D093-05098DD83C61}" dt="2019-06-08T14:37:36.381" v="15"/>
          <ac:spMkLst>
            <pc:docMk/>
            <pc:sldMk cId="1635298695" sldId="257"/>
            <ac:spMk id="120" creationId="{A28FAB9D-1EE6-43AC-B8F1-6569A0B8EA74}"/>
          </ac:spMkLst>
        </pc:spChg>
        <pc:spChg chg="add del">
          <ac:chgData name="Farzana Hussen (1709301)" userId="S::1709301@student.uwtsd.ac.uk::391dd9c7-46c0-4566-a8bd-3491ceb873c8" providerId="AD" clId="Web-{4AFFD424-2B90-149A-D093-05098DD83C61}" dt="2019-06-08T14:37:36.381" v="15"/>
          <ac:spMkLst>
            <pc:docMk/>
            <pc:sldMk cId="1635298695" sldId="257"/>
            <ac:spMk id="122" creationId="{B4962323-B671-484D-B5A3-CD475433781F}"/>
          </ac:spMkLst>
        </pc:spChg>
        <pc:spChg chg="add del">
          <ac:chgData name="Farzana Hussen (1709301)" userId="S::1709301@student.uwtsd.ac.uk::391dd9c7-46c0-4566-a8bd-3491ceb873c8" providerId="AD" clId="Web-{4AFFD424-2B90-149A-D093-05098DD83C61}" dt="2019-06-08T14:37:36.381" v="15"/>
          <ac:spMkLst>
            <pc:docMk/>
            <pc:sldMk cId="1635298695" sldId="257"/>
            <ac:spMk id="124" creationId="{181DEBE4-9960-46D9-8D96-FBDE9172816D}"/>
          </ac:spMkLst>
        </pc:spChg>
        <pc:spChg chg="add del">
          <ac:chgData name="Farzana Hussen (1709301)" userId="S::1709301@student.uwtsd.ac.uk::391dd9c7-46c0-4566-a8bd-3491ceb873c8" providerId="AD" clId="Web-{4AFFD424-2B90-149A-D093-05098DD83C61}" dt="2019-06-08T14:37:28.037" v="13"/>
          <ac:spMkLst>
            <pc:docMk/>
            <pc:sldMk cId="1635298695" sldId="257"/>
            <ac:spMk id="125" creationId="{B6500FA0-D185-45FF-9F47-EF5FB715808C}"/>
          </ac:spMkLst>
        </pc:spChg>
        <pc:spChg chg="add del">
          <ac:chgData name="Farzana Hussen (1709301)" userId="S::1709301@student.uwtsd.ac.uk::391dd9c7-46c0-4566-a8bd-3491ceb873c8" providerId="AD" clId="Web-{4AFFD424-2B90-149A-D093-05098DD83C61}" dt="2019-06-08T14:37:36.381" v="15"/>
          <ac:spMkLst>
            <pc:docMk/>
            <pc:sldMk cId="1635298695" sldId="257"/>
            <ac:spMk id="126" creationId="{2C5CA78E-387F-4DB6-8894-AA38E5EAF688}"/>
          </ac:spMkLst>
        </pc:spChg>
        <pc:spChg chg="add del">
          <ac:chgData name="Farzana Hussen (1709301)" userId="S::1709301@student.uwtsd.ac.uk::391dd9c7-46c0-4566-a8bd-3491ceb873c8" providerId="AD" clId="Web-{4AFFD424-2B90-149A-D093-05098DD83C61}" dt="2019-06-08T14:37:28.037" v="13"/>
          <ac:spMkLst>
            <pc:docMk/>
            <pc:sldMk cId="1635298695" sldId="257"/>
            <ac:spMk id="127" creationId="{7273825F-243F-467C-8349-B97E81C3E68B}"/>
          </ac:spMkLst>
        </pc:spChg>
        <pc:spChg chg="add del">
          <ac:chgData name="Farzana Hussen (1709301)" userId="S::1709301@student.uwtsd.ac.uk::391dd9c7-46c0-4566-a8bd-3491ceb873c8" providerId="AD" clId="Web-{4AFFD424-2B90-149A-D093-05098DD83C61}" dt="2019-06-08T14:37:28.037" v="13"/>
          <ac:spMkLst>
            <pc:docMk/>
            <pc:sldMk cId="1635298695" sldId="257"/>
            <ac:spMk id="129" creationId="{255659AF-6F61-42EF-B761-0862A79DBEB7}"/>
          </ac:spMkLst>
        </pc:spChg>
        <pc:spChg chg="add del">
          <ac:chgData name="Farzana Hussen (1709301)" userId="S::1709301@student.uwtsd.ac.uk::391dd9c7-46c0-4566-a8bd-3491ceb873c8" providerId="AD" clId="Web-{4AFFD424-2B90-149A-D093-05098DD83C61}" dt="2019-06-08T14:37:28.037" v="13"/>
          <ac:spMkLst>
            <pc:docMk/>
            <pc:sldMk cId="1635298695" sldId="257"/>
            <ac:spMk id="131" creationId="{00650157-038B-4377-BAFA-B12FF57E0137}"/>
          </ac:spMkLst>
        </pc:spChg>
        <pc:picChg chg="add del mod">
          <ac:chgData name="Farzana Hussen (1709301)" userId="S::1709301@student.uwtsd.ac.uk::391dd9c7-46c0-4566-a8bd-3491ceb873c8" providerId="AD" clId="Web-{4AFFD424-2B90-149A-D093-05098DD83C61}" dt="2019-06-08T14:37:48.662" v="17"/>
          <ac:picMkLst>
            <pc:docMk/>
            <pc:sldMk cId="1635298695" sldId="257"/>
            <ac:picMk id="4" creationId="{13917065-E656-4E4E-8CC0-DBC74196ACE0}"/>
          </ac:picMkLst>
        </pc:picChg>
        <pc:picChg chg="mod ord">
          <ac:chgData name="Farzana Hussen (1709301)" userId="S::1709301@student.uwtsd.ac.uk::391dd9c7-46c0-4566-a8bd-3491ceb873c8" providerId="AD" clId="Web-{4AFFD424-2B90-149A-D093-05098DD83C61}" dt="2019-06-08T14:37:36.381" v="15"/>
          <ac:picMkLst>
            <pc:docMk/>
            <pc:sldMk cId="1635298695" sldId="257"/>
            <ac:picMk id="8" creationId="{A7CEAB20-02CF-41BA-B0AA-DEA84B145118}"/>
          </ac:picMkLst>
        </pc:picChg>
        <pc:picChg chg="add del">
          <ac:chgData name="Farzana Hussen (1709301)" userId="S::1709301@student.uwtsd.ac.uk::391dd9c7-46c0-4566-a8bd-3491ceb873c8" providerId="AD" clId="Web-{4AFFD424-2B90-149A-D093-05098DD83C61}" dt="2019-06-08T14:37:36.381" v="15"/>
          <ac:picMkLst>
            <pc:docMk/>
            <pc:sldMk cId="1635298695" sldId="257"/>
            <ac:picMk id="104" creationId="{D51084F9-D042-49BE-9E1A-43E583B98FCC}"/>
          </ac:picMkLst>
        </pc:picChg>
        <pc:picChg chg="add del">
          <ac:chgData name="Farzana Hussen (1709301)" userId="S::1709301@student.uwtsd.ac.uk::391dd9c7-46c0-4566-a8bd-3491ceb873c8" providerId="AD" clId="Web-{4AFFD424-2B90-149A-D093-05098DD83C61}" dt="2019-06-08T14:37:36.381" v="15"/>
          <ac:picMkLst>
            <pc:docMk/>
            <pc:sldMk cId="1635298695" sldId="257"/>
            <ac:picMk id="106" creationId="{EE65CA45-264D-4FD3-9249-3CB04EC97E80}"/>
          </ac:picMkLst>
        </pc:picChg>
        <pc:picChg chg="add del">
          <ac:chgData name="Farzana Hussen (1709301)" userId="S::1709301@student.uwtsd.ac.uk::391dd9c7-46c0-4566-a8bd-3491ceb873c8" providerId="AD" clId="Web-{4AFFD424-2B90-149A-D093-05098DD83C61}" dt="2019-06-08T14:37:36.381" v="15"/>
          <ac:picMkLst>
            <pc:docMk/>
            <pc:sldMk cId="1635298695" sldId="257"/>
            <ac:picMk id="117" creationId="{1A82619F-6BBD-4913-A4EA-27A2A01F2AE2}"/>
          </ac:picMkLst>
        </pc:picChg>
        <pc:picChg chg="add del">
          <ac:chgData name="Farzana Hussen (1709301)" userId="S::1709301@student.uwtsd.ac.uk::391dd9c7-46c0-4566-a8bd-3491ceb873c8" providerId="AD" clId="Web-{4AFFD424-2B90-149A-D093-05098DD83C61}" dt="2019-06-08T14:37:36.381" v="15"/>
          <ac:picMkLst>
            <pc:docMk/>
            <pc:sldMk cId="1635298695" sldId="257"/>
            <ac:picMk id="118" creationId="{7D32623C-82B3-4C43-98E0-31A4ACA2F7B3}"/>
          </ac:picMkLst>
        </pc:picChg>
        <pc:picChg chg="add del">
          <ac:chgData name="Farzana Hussen (1709301)" userId="S::1709301@student.uwtsd.ac.uk::391dd9c7-46c0-4566-a8bd-3491ceb873c8" providerId="AD" clId="Web-{4AFFD424-2B90-149A-D093-05098DD83C61}" dt="2019-06-08T14:37:28.037" v="13"/>
          <ac:picMkLst>
            <pc:docMk/>
            <pc:sldMk cId="1635298695" sldId="257"/>
            <ac:picMk id="121" creationId="{B4666C73-1C44-4BD3-9529-A7E02C6A8AD2}"/>
          </ac:picMkLst>
        </pc:picChg>
        <pc:picChg chg="add del">
          <ac:chgData name="Farzana Hussen (1709301)" userId="S::1709301@student.uwtsd.ac.uk::391dd9c7-46c0-4566-a8bd-3491ceb873c8" providerId="AD" clId="Web-{4AFFD424-2B90-149A-D093-05098DD83C61}" dt="2019-06-08T14:37:28.037" v="13"/>
          <ac:picMkLst>
            <pc:docMk/>
            <pc:sldMk cId="1635298695" sldId="257"/>
            <ac:picMk id="123" creationId="{723E4E2F-EA2E-477B-A595-C5A5F62E93AF}"/>
          </ac:picMkLst>
        </pc:picChg>
      </pc:sldChg>
      <pc:sldChg chg="addSp delSp modSp">
        <pc:chgData name="Farzana Hussen (1709301)" userId="S::1709301@student.uwtsd.ac.uk::391dd9c7-46c0-4566-a8bd-3491ceb873c8" providerId="AD" clId="Web-{4AFFD424-2B90-149A-D093-05098DD83C61}" dt="2019-06-08T14:41:13.304" v="45"/>
        <pc:sldMkLst>
          <pc:docMk/>
          <pc:sldMk cId="2185347580" sldId="262"/>
        </pc:sldMkLst>
        <pc:picChg chg="add del mod">
          <ac:chgData name="Farzana Hussen (1709301)" userId="S::1709301@student.uwtsd.ac.uk::391dd9c7-46c0-4566-a8bd-3491ceb873c8" providerId="AD" clId="Web-{4AFFD424-2B90-149A-D093-05098DD83C61}" dt="2019-06-08T14:41:10.601" v="44"/>
          <ac:picMkLst>
            <pc:docMk/>
            <pc:sldMk cId="2185347580" sldId="262"/>
            <ac:picMk id="5" creationId="{F9E4C472-F464-4C06-862D-1E65731E59BF}"/>
          </ac:picMkLst>
        </pc:picChg>
        <pc:picChg chg="add del">
          <ac:chgData name="Farzana Hussen (1709301)" userId="S::1709301@student.uwtsd.ac.uk::391dd9c7-46c0-4566-a8bd-3491ceb873c8" providerId="AD" clId="Web-{4AFFD424-2B90-149A-D093-05098DD83C61}" dt="2019-06-08T14:41:13.304" v="45"/>
          <ac:picMkLst>
            <pc:docMk/>
            <pc:sldMk cId="2185347580" sldId="262"/>
            <ac:picMk id="8" creationId="{C1056F5F-7C23-49DC-A240-F681EAA58AB8}"/>
          </ac:picMkLst>
        </pc:picChg>
      </pc:sldChg>
      <pc:sldChg chg="addSp delSp modSp">
        <pc:chgData name="Farzana Hussen (1709301)" userId="S::1709301@student.uwtsd.ac.uk::391dd9c7-46c0-4566-a8bd-3491ceb873c8" providerId="AD" clId="Web-{4AFFD424-2B90-149A-D093-05098DD83C61}" dt="2019-06-08T14:36:40.021" v="10"/>
        <pc:sldMkLst>
          <pc:docMk/>
          <pc:sldMk cId="164265159" sldId="263"/>
        </pc:sldMkLst>
        <pc:picChg chg="add del mod">
          <ac:chgData name="Farzana Hussen (1709301)" userId="S::1709301@student.uwtsd.ac.uk::391dd9c7-46c0-4566-a8bd-3491ceb873c8" providerId="AD" clId="Web-{4AFFD424-2B90-149A-D093-05098DD83C61}" dt="2019-06-08T14:36:40.021" v="10"/>
          <ac:picMkLst>
            <pc:docMk/>
            <pc:sldMk cId="164265159" sldId="263"/>
            <ac:picMk id="7" creationId="{0E536053-EA17-432C-B567-3F45B2107E80}"/>
          </ac:picMkLst>
        </pc:picChg>
      </pc:sldChg>
      <pc:sldChg chg="addSp delSp modSp">
        <pc:chgData name="Farzana Hussen (1709301)" userId="S::1709301@student.uwtsd.ac.uk::391dd9c7-46c0-4566-a8bd-3491ceb873c8" providerId="AD" clId="Web-{4AFFD424-2B90-149A-D093-05098DD83C61}" dt="2019-06-08T14:42:37.617" v="51"/>
        <pc:sldMkLst>
          <pc:docMk/>
          <pc:sldMk cId="1037469459" sldId="268"/>
        </pc:sldMkLst>
        <pc:picChg chg="add del mod">
          <ac:chgData name="Farzana Hussen (1709301)" userId="S::1709301@student.uwtsd.ac.uk::391dd9c7-46c0-4566-a8bd-3491ceb873c8" providerId="AD" clId="Web-{4AFFD424-2B90-149A-D093-05098DD83C61}" dt="2019-06-08T14:42:37.617" v="51"/>
          <ac:picMkLst>
            <pc:docMk/>
            <pc:sldMk cId="1037469459" sldId="268"/>
            <ac:picMk id="3" creationId="{86DA28BD-EEF3-402B-A3E9-BF856F5AE94C}"/>
          </ac:picMkLst>
        </pc:picChg>
      </pc:sldChg>
      <pc:sldChg chg="addSp delSp modSp">
        <pc:chgData name="Farzana Hussen (1709301)" userId="S::1709301@student.uwtsd.ac.uk::391dd9c7-46c0-4566-a8bd-3491ceb873c8" providerId="AD" clId="Web-{4AFFD424-2B90-149A-D093-05098DD83C61}" dt="2019-06-08T14:39:19.319" v="37"/>
        <pc:sldMkLst>
          <pc:docMk/>
          <pc:sldMk cId="2203671661" sldId="276"/>
        </pc:sldMkLst>
        <pc:picChg chg="add del">
          <ac:chgData name="Farzana Hussen (1709301)" userId="S::1709301@student.uwtsd.ac.uk::391dd9c7-46c0-4566-a8bd-3491ceb873c8" providerId="AD" clId="Web-{4AFFD424-2B90-149A-D093-05098DD83C61}" dt="2019-06-08T14:39:19.319" v="37"/>
          <ac:picMkLst>
            <pc:docMk/>
            <pc:sldMk cId="2203671661" sldId="276"/>
            <ac:picMk id="5" creationId="{94A0772F-9AC3-4425-AE11-94B7E648B801}"/>
          </ac:picMkLst>
        </pc:picChg>
        <pc:picChg chg="mod">
          <ac:chgData name="Farzana Hussen (1709301)" userId="S::1709301@student.uwtsd.ac.uk::391dd9c7-46c0-4566-a8bd-3491ceb873c8" providerId="AD" clId="Web-{4AFFD424-2B90-149A-D093-05098DD83C61}" dt="2019-06-08T14:39:08.491" v="34" actId="14100"/>
          <ac:picMkLst>
            <pc:docMk/>
            <pc:sldMk cId="2203671661" sldId="276"/>
            <ac:picMk id="6" creationId="{AA43A79C-DDE4-4CAF-B5CE-112AA7F29837}"/>
          </ac:picMkLst>
        </pc:picChg>
        <pc:picChg chg="add del mod">
          <ac:chgData name="Farzana Hussen (1709301)" userId="S::1709301@student.uwtsd.ac.uk::391dd9c7-46c0-4566-a8bd-3491ceb873c8" providerId="AD" clId="Web-{4AFFD424-2B90-149A-D093-05098DD83C61}" dt="2019-06-08T14:39:15.647" v="36"/>
          <ac:picMkLst>
            <pc:docMk/>
            <pc:sldMk cId="2203671661" sldId="276"/>
            <ac:picMk id="7" creationId="{B4B945D9-2F1C-4580-818A-7113D27F4A9C}"/>
          </ac:picMkLst>
        </pc:picChg>
      </pc:sldChg>
      <pc:sldChg chg="addSp delSp modSp">
        <pc:chgData name="Farzana Hussen (1709301)" userId="S::1709301@student.uwtsd.ac.uk::391dd9c7-46c0-4566-a8bd-3491ceb873c8" providerId="AD" clId="Web-{4AFFD424-2B90-149A-D093-05098DD83C61}" dt="2019-06-08T14:36:00.349" v="6"/>
        <pc:sldMkLst>
          <pc:docMk/>
          <pc:sldMk cId="253896806" sldId="300"/>
        </pc:sldMkLst>
        <pc:picChg chg="add del mod">
          <ac:chgData name="Farzana Hussen (1709301)" userId="S::1709301@student.uwtsd.ac.uk::391dd9c7-46c0-4566-a8bd-3491ceb873c8" providerId="AD" clId="Web-{4AFFD424-2B90-149A-D093-05098DD83C61}" dt="2019-06-08T14:36:00.349" v="6"/>
          <ac:picMkLst>
            <pc:docMk/>
            <pc:sldMk cId="253896806" sldId="300"/>
            <ac:picMk id="2" creationId="{8436FAC7-189F-41DD-93B5-F95B7F335331}"/>
          </ac:picMkLst>
        </pc:picChg>
      </pc:sldChg>
    </pc:docChg>
  </pc:docChgLst>
  <pc:docChgLst>
    <pc:chgData name="Nehar Begum-miah (1708915)" userId="S::1708915@student.uwtsd.ac.uk::9a403242-3cfa-4cac-8b9a-43adc7facd6b" providerId="AD" clId="Web-{681AB9E3-F580-2C6E-361F-FE0379C1F4F0}"/>
    <pc:docChg chg="addSld delSld modSld">
      <pc:chgData name="Nehar Begum-miah (1708915)" userId="S::1708915@student.uwtsd.ac.uk::9a403242-3cfa-4cac-8b9a-43adc7facd6b" providerId="AD" clId="Web-{681AB9E3-F580-2C6E-361F-FE0379C1F4F0}" dt="2019-06-06T08:40:15.509" v="40"/>
      <pc:docMkLst>
        <pc:docMk/>
      </pc:docMkLst>
      <pc:sldChg chg="del">
        <pc:chgData name="Nehar Begum-miah (1708915)" userId="S::1708915@student.uwtsd.ac.uk::9a403242-3cfa-4cac-8b9a-43adc7facd6b" providerId="AD" clId="Web-{681AB9E3-F580-2C6E-361F-FE0379C1F4F0}" dt="2019-06-06T08:28:42.164" v="0"/>
        <pc:sldMkLst>
          <pc:docMk/>
          <pc:sldMk cId="569353308" sldId="277"/>
        </pc:sldMkLst>
      </pc:sldChg>
      <pc:sldChg chg="new">
        <pc:chgData name="Nehar Begum-miah (1708915)" userId="S::1708915@student.uwtsd.ac.uk::9a403242-3cfa-4cac-8b9a-43adc7facd6b" providerId="AD" clId="Web-{681AB9E3-F580-2C6E-361F-FE0379C1F4F0}" dt="2019-06-06T08:29:04.554" v="1"/>
        <pc:sldMkLst>
          <pc:docMk/>
          <pc:sldMk cId="1703087995" sldId="286"/>
        </pc:sldMkLst>
      </pc:sldChg>
      <pc:sldChg chg="addSp delSp modSp">
        <pc:chgData name="Nehar Begum-miah (1708915)" userId="S::1708915@student.uwtsd.ac.uk::9a403242-3cfa-4cac-8b9a-43adc7facd6b" providerId="AD" clId="Web-{681AB9E3-F580-2C6E-361F-FE0379C1F4F0}" dt="2019-06-06T08:40:15.509" v="40"/>
        <pc:sldMkLst>
          <pc:docMk/>
          <pc:sldMk cId="2973603846" sldId="291"/>
        </pc:sldMkLst>
        <pc:spChg chg="del">
          <ac:chgData name="Nehar Begum-miah (1708915)" userId="S::1708915@student.uwtsd.ac.uk::9a403242-3cfa-4cac-8b9a-43adc7facd6b" providerId="AD" clId="Web-{681AB9E3-F580-2C6E-361F-FE0379C1F4F0}" dt="2019-06-06T08:39:47.009" v="3"/>
          <ac:spMkLst>
            <pc:docMk/>
            <pc:sldMk cId="2973603846" sldId="291"/>
            <ac:spMk id="4" creationId="{E0E72283-7EBA-45BC-A5E5-0A82D42797B7}"/>
          </ac:spMkLst>
        </pc:spChg>
        <pc:spChg chg="add del mod">
          <ac:chgData name="Nehar Begum-miah (1708915)" userId="S::1708915@student.uwtsd.ac.uk::9a403242-3cfa-4cac-8b9a-43adc7facd6b" providerId="AD" clId="Web-{681AB9E3-F580-2C6E-361F-FE0379C1F4F0}" dt="2019-06-06T08:40:15.509" v="40"/>
          <ac:spMkLst>
            <pc:docMk/>
            <pc:sldMk cId="2973603846" sldId="291"/>
            <ac:spMk id="5" creationId="{682FA24F-6AC7-45B3-B56A-22DFCCA640CA}"/>
          </ac:spMkLst>
        </pc:spChg>
      </pc:sldChg>
      <pc:sldChg chg="add">
        <pc:chgData name="Nehar Begum-miah (1708915)" userId="S::1708915@student.uwtsd.ac.uk::9a403242-3cfa-4cac-8b9a-43adc7facd6b" providerId="AD" clId="Web-{681AB9E3-F580-2C6E-361F-FE0379C1F4F0}" dt="2019-06-06T08:36:43.634" v="2"/>
        <pc:sldMkLst>
          <pc:docMk/>
          <pc:sldMk cId="4092975611" sldId="292"/>
        </pc:sldMkLst>
      </pc:sldChg>
    </pc:docChg>
  </pc:docChgLst>
  <pc:docChgLst>
    <pc:chgData name="Nehar Begum-miah (1708915)" userId="S::1708915@student.uwtsd.ac.uk::9a403242-3cfa-4cac-8b9a-43adc7facd6b" providerId="AD" clId="Web-{DDDFEA89-684E-F7B4-AE90-46082DCBBBA7}"/>
    <pc:docChg chg="modSld">
      <pc:chgData name="Nehar Begum-miah (1708915)" userId="S::1708915@student.uwtsd.ac.uk::9a403242-3cfa-4cac-8b9a-43adc7facd6b" providerId="AD" clId="Web-{DDDFEA89-684E-F7B4-AE90-46082DCBBBA7}" dt="2019-06-07T20:28:41.204" v="22" actId="20577"/>
      <pc:docMkLst>
        <pc:docMk/>
      </pc:docMkLst>
      <pc:sldChg chg="modSp">
        <pc:chgData name="Nehar Begum-miah (1708915)" userId="S::1708915@student.uwtsd.ac.uk::9a403242-3cfa-4cac-8b9a-43adc7facd6b" providerId="AD" clId="Web-{DDDFEA89-684E-F7B4-AE90-46082DCBBBA7}" dt="2019-06-07T20:28:41.204" v="22" actId="20577"/>
        <pc:sldMkLst>
          <pc:docMk/>
          <pc:sldMk cId="3600585497" sldId="293"/>
        </pc:sldMkLst>
        <pc:spChg chg="mod">
          <ac:chgData name="Nehar Begum-miah (1708915)" userId="S::1708915@student.uwtsd.ac.uk::9a403242-3cfa-4cac-8b9a-43adc7facd6b" providerId="AD" clId="Web-{DDDFEA89-684E-F7B4-AE90-46082DCBBBA7}" dt="2019-06-07T20:28:41.204" v="22" actId="20577"/>
          <ac:spMkLst>
            <pc:docMk/>
            <pc:sldMk cId="3600585497" sldId="293"/>
            <ac:spMk id="2" creationId="{3329A5C1-593B-480C-A7CE-2E1310423D79}"/>
          </ac:spMkLst>
        </pc:spChg>
      </pc:sldChg>
    </pc:docChg>
  </pc:docChgLst>
  <pc:docChgLst>
    <pc:chgData name="Nehar Begum-miah (1708915)" userId="S::1708915@student.uwtsd.ac.uk::9a403242-3cfa-4cac-8b9a-43adc7facd6b" providerId="AD" clId="Web-{786BA1F7-3E0D-4FE6-B248-4B2E8F77ED0E}"/>
    <pc:docChg chg="modSld">
      <pc:chgData name="Nehar Begum-miah (1708915)" userId="S::1708915@student.uwtsd.ac.uk::9a403242-3cfa-4cac-8b9a-43adc7facd6b" providerId="AD" clId="Web-{786BA1F7-3E0D-4FE6-B248-4B2E8F77ED0E}" dt="2019-06-08T18:47:38.882" v="59" actId="20577"/>
      <pc:docMkLst>
        <pc:docMk/>
      </pc:docMkLst>
      <pc:sldChg chg="modSp">
        <pc:chgData name="Nehar Begum-miah (1708915)" userId="S::1708915@student.uwtsd.ac.uk::9a403242-3cfa-4cac-8b9a-43adc7facd6b" providerId="AD" clId="Web-{786BA1F7-3E0D-4FE6-B248-4B2E8F77ED0E}" dt="2019-06-08T18:44:59.228" v="51" actId="20577"/>
        <pc:sldMkLst>
          <pc:docMk/>
          <pc:sldMk cId="553726541" sldId="256"/>
        </pc:sldMkLst>
        <pc:spChg chg="mod">
          <ac:chgData name="Nehar Begum-miah (1708915)" userId="S::1708915@student.uwtsd.ac.uk::9a403242-3cfa-4cac-8b9a-43adc7facd6b" providerId="AD" clId="Web-{786BA1F7-3E0D-4FE6-B248-4B2E8F77ED0E}" dt="2019-06-08T18:44:59.228" v="51" actId="20577"/>
          <ac:spMkLst>
            <pc:docMk/>
            <pc:sldMk cId="553726541" sldId="256"/>
            <ac:spMk id="4" creationId="{96D31110-C9C2-411B-A3D6-7E7FFC915938}"/>
          </ac:spMkLst>
        </pc:spChg>
      </pc:sldChg>
      <pc:sldChg chg="modSp">
        <pc:chgData name="Nehar Begum-miah (1708915)" userId="S::1708915@student.uwtsd.ac.uk::9a403242-3cfa-4cac-8b9a-43adc7facd6b" providerId="AD" clId="Web-{786BA1F7-3E0D-4FE6-B248-4B2E8F77ED0E}" dt="2019-06-08T18:47:38.882" v="59" actId="20577"/>
        <pc:sldMkLst>
          <pc:docMk/>
          <pc:sldMk cId="2203671661" sldId="276"/>
        </pc:sldMkLst>
        <pc:spChg chg="mod">
          <ac:chgData name="Nehar Begum-miah (1708915)" userId="S::1708915@student.uwtsd.ac.uk::9a403242-3cfa-4cac-8b9a-43adc7facd6b" providerId="AD" clId="Web-{786BA1F7-3E0D-4FE6-B248-4B2E8F77ED0E}" dt="2019-06-08T18:47:38.882" v="59" actId="20577"/>
          <ac:spMkLst>
            <pc:docMk/>
            <pc:sldMk cId="2203671661" sldId="276"/>
            <ac:spMk id="3" creationId="{7F5ACE9A-7467-419F-9E7B-C90D64BD3D01}"/>
          </ac:spMkLst>
        </pc:spChg>
      </pc:sldChg>
      <pc:sldChg chg="modSp">
        <pc:chgData name="Nehar Begum-miah (1708915)" userId="S::1708915@student.uwtsd.ac.uk::9a403242-3cfa-4cac-8b9a-43adc7facd6b" providerId="AD" clId="Web-{786BA1F7-3E0D-4FE6-B248-4B2E8F77ED0E}" dt="2019-06-08T18:37:56.702" v="34" actId="20577"/>
        <pc:sldMkLst>
          <pc:docMk/>
          <pc:sldMk cId="2973603846" sldId="291"/>
        </pc:sldMkLst>
        <pc:spChg chg="mod">
          <ac:chgData name="Nehar Begum-miah (1708915)" userId="S::1708915@student.uwtsd.ac.uk::9a403242-3cfa-4cac-8b9a-43adc7facd6b" providerId="AD" clId="Web-{786BA1F7-3E0D-4FE6-B248-4B2E8F77ED0E}" dt="2019-06-08T18:37:56.702" v="34" actId="20577"/>
          <ac:spMkLst>
            <pc:docMk/>
            <pc:sldMk cId="2973603846" sldId="291"/>
            <ac:spMk id="4" creationId="{04053650-6F19-4D5B-9119-3CB5481F0928}"/>
          </ac:spMkLst>
        </pc:spChg>
      </pc:sldChg>
      <pc:sldChg chg="modSp">
        <pc:chgData name="Nehar Begum-miah (1708915)" userId="S::1708915@student.uwtsd.ac.uk::9a403242-3cfa-4cac-8b9a-43adc7facd6b" providerId="AD" clId="Web-{786BA1F7-3E0D-4FE6-B248-4B2E8F77ED0E}" dt="2019-06-08T18:39:40.201" v="40" actId="20577"/>
        <pc:sldMkLst>
          <pc:docMk/>
          <pc:sldMk cId="3600585497" sldId="293"/>
        </pc:sldMkLst>
        <pc:spChg chg="mod">
          <ac:chgData name="Nehar Begum-miah (1708915)" userId="S::1708915@student.uwtsd.ac.uk::9a403242-3cfa-4cac-8b9a-43adc7facd6b" providerId="AD" clId="Web-{786BA1F7-3E0D-4FE6-B248-4B2E8F77ED0E}" dt="2019-06-08T18:35:27.495" v="32" actId="20577"/>
          <ac:spMkLst>
            <pc:docMk/>
            <pc:sldMk cId="3600585497" sldId="293"/>
            <ac:spMk id="2" creationId="{3329A5C1-593B-480C-A7CE-2E1310423D79}"/>
          </ac:spMkLst>
        </pc:spChg>
        <pc:spChg chg="mod">
          <ac:chgData name="Nehar Begum-miah (1708915)" userId="S::1708915@student.uwtsd.ac.uk::9a403242-3cfa-4cac-8b9a-43adc7facd6b" providerId="AD" clId="Web-{786BA1F7-3E0D-4FE6-B248-4B2E8F77ED0E}" dt="2019-06-08T18:39:40.201" v="40" actId="20577"/>
          <ac:spMkLst>
            <pc:docMk/>
            <pc:sldMk cId="3600585497" sldId="293"/>
            <ac:spMk id="3" creationId="{7131A10F-F4DF-453D-8ABB-CF20E04545B0}"/>
          </ac:spMkLst>
        </pc:spChg>
      </pc:sldChg>
    </pc:docChg>
  </pc:docChgLst>
  <pc:docChgLst>
    <pc:chgData name="Farzana Hussen (1709301)" userId="S::1709301@student.uwtsd.ac.uk::391dd9c7-46c0-4566-a8bd-3491ceb873c8" providerId="AD" clId="Web-{08FCFCE3-AF0C-050B-8C00-83D6DD41B6CC}"/>
    <pc:docChg chg="modSld">
      <pc:chgData name="Farzana Hussen (1709301)" userId="S::1709301@student.uwtsd.ac.uk::391dd9c7-46c0-4566-a8bd-3491ceb873c8" providerId="AD" clId="Web-{08FCFCE3-AF0C-050B-8C00-83D6DD41B6CC}" dt="2019-05-31T01:42:34.465" v="160" actId="1076"/>
      <pc:docMkLst>
        <pc:docMk/>
      </pc:docMkLst>
      <pc:sldChg chg="addSp delSp modSp">
        <pc:chgData name="Farzana Hussen (1709301)" userId="S::1709301@student.uwtsd.ac.uk::391dd9c7-46c0-4566-a8bd-3491ceb873c8" providerId="AD" clId="Web-{08FCFCE3-AF0C-050B-8C00-83D6DD41B6CC}" dt="2019-05-31T01:26:53.100" v="93" actId="20577"/>
        <pc:sldMkLst>
          <pc:docMk/>
          <pc:sldMk cId="2185347580" sldId="262"/>
        </pc:sldMkLst>
        <pc:spChg chg="add mod">
          <ac:chgData name="Farzana Hussen (1709301)" userId="S::1709301@student.uwtsd.ac.uk::391dd9c7-46c0-4566-a8bd-3491ceb873c8" providerId="AD" clId="Web-{08FCFCE3-AF0C-050B-8C00-83D6DD41B6CC}" dt="2019-05-31T01:26:08.615" v="89" actId="20577"/>
          <ac:spMkLst>
            <pc:docMk/>
            <pc:sldMk cId="2185347580" sldId="262"/>
            <ac:spMk id="2" creationId="{23D39A80-8D2D-4A1A-BFBE-102EE51F7DF4}"/>
          </ac:spMkLst>
        </pc:spChg>
        <pc:spChg chg="add mod">
          <ac:chgData name="Farzana Hussen (1709301)" userId="S::1709301@student.uwtsd.ac.uk::391dd9c7-46c0-4566-a8bd-3491ceb873c8" providerId="AD" clId="Web-{08FCFCE3-AF0C-050B-8C00-83D6DD41B6CC}" dt="2019-05-31T01:16:40.534" v="60" actId="20577"/>
          <ac:spMkLst>
            <pc:docMk/>
            <pc:sldMk cId="2185347580" sldId="262"/>
            <ac:spMk id="3" creationId="{9AD1B0F6-57E7-4EC3-97D3-CF695AF1332B}"/>
          </ac:spMkLst>
        </pc:spChg>
        <pc:spChg chg="mod">
          <ac:chgData name="Farzana Hussen (1709301)" userId="S::1709301@student.uwtsd.ac.uk::391dd9c7-46c0-4566-a8bd-3491ceb873c8" providerId="AD" clId="Web-{08FCFCE3-AF0C-050B-8C00-83D6DD41B6CC}" dt="2019-05-31T01:26:19.256" v="90" actId="20577"/>
          <ac:spMkLst>
            <pc:docMk/>
            <pc:sldMk cId="2185347580" sldId="262"/>
            <ac:spMk id="605" creationId="{3C73BD4A-B6BB-43E4-AEA2-016D1913EB88}"/>
          </ac:spMkLst>
        </pc:spChg>
        <pc:spChg chg="mod">
          <ac:chgData name="Farzana Hussen (1709301)" userId="S::1709301@student.uwtsd.ac.uk::391dd9c7-46c0-4566-a8bd-3491ceb873c8" providerId="AD" clId="Web-{08FCFCE3-AF0C-050B-8C00-83D6DD41B6CC}" dt="2019-05-31T01:26:53.100" v="93" actId="20577"/>
          <ac:spMkLst>
            <pc:docMk/>
            <pc:sldMk cId="2185347580" sldId="262"/>
            <ac:spMk id="607" creationId="{24AF5D7D-B86D-4620-9339-1B51A5EAB79D}"/>
          </ac:spMkLst>
        </pc:spChg>
        <pc:picChg chg="add mod">
          <ac:chgData name="Farzana Hussen (1709301)" userId="S::1709301@student.uwtsd.ac.uk::391dd9c7-46c0-4566-a8bd-3491ceb873c8" providerId="AD" clId="Web-{08FCFCE3-AF0C-050B-8C00-83D6DD41B6CC}" dt="2019-05-31T01:16:34.487" v="59" actId="1076"/>
          <ac:picMkLst>
            <pc:docMk/>
            <pc:sldMk cId="2185347580" sldId="262"/>
            <ac:picMk id="4" creationId="{EE962F85-780D-4817-BD2D-4811C3B602A1}"/>
          </ac:picMkLst>
        </pc:picChg>
        <pc:picChg chg="add del mod">
          <ac:chgData name="Farzana Hussen (1709301)" userId="S::1709301@student.uwtsd.ac.uk::391dd9c7-46c0-4566-a8bd-3491ceb873c8" providerId="AD" clId="Web-{08FCFCE3-AF0C-050B-8C00-83D6DD41B6CC}" dt="2019-05-31T01:17:55.144" v="64"/>
          <ac:picMkLst>
            <pc:docMk/>
            <pc:sldMk cId="2185347580" sldId="262"/>
            <ac:picMk id="6" creationId="{923AB862-7917-4166-959A-1805EF4AAC8C}"/>
          </ac:picMkLst>
        </pc:picChg>
        <pc:picChg chg="add mod">
          <ac:chgData name="Farzana Hussen (1709301)" userId="S::1709301@student.uwtsd.ac.uk::391dd9c7-46c0-4566-a8bd-3491ceb873c8" providerId="AD" clId="Web-{08FCFCE3-AF0C-050B-8C00-83D6DD41B6CC}" dt="2019-05-31T01:26:33.662" v="92" actId="1076"/>
          <ac:picMkLst>
            <pc:docMk/>
            <pc:sldMk cId="2185347580" sldId="262"/>
            <ac:picMk id="8" creationId="{C1056F5F-7C23-49DC-A240-F681EAA58AB8}"/>
          </ac:picMkLst>
        </pc:picChg>
        <pc:picChg chg="add mod">
          <ac:chgData name="Farzana Hussen (1709301)" userId="S::1709301@student.uwtsd.ac.uk::391dd9c7-46c0-4566-a8bd-3491ceb873c8" providerId="AD" clId="Web-{08FCFCE3-AF0C-050B-8C00-83D6DD41B6CC}" dt="2019-05-31T01:25:51.256" v="87"/>
          <ac:picMkLst>
            <pc:docMk/>
            <pc:sldMk cId="2185347580" sldId="262"/>
            <ac:picMk id="10" creationId="{CCA4D6A8-67A1-4409-B65E-F1A95AD8AB9F}"/>
          </ac:picMkLst>
        </pc:picChg>
      </pc:sldChg>
      <pc:sldChg chg="addSp delSp modSp">
        <pc:chgData name="Farzana Hussen (1709301)" userId="S::1709301@student.uwtsd.ac.uk::391dd9c7-46c0-4566-a8bd-3491ceb873c8" providerId="AD" clId="Web-{08FCFCE3-AF0C-050B-8C00-83D6DD41B6CC}" dt="2019-05-31T01:42:34.465" v="160" actId="1076"/>
        <pc:sldMkLst>
          <pc:docMk/>
          <pc:sldMk cId="164265159" sldId="263"/>
        </pc:sldMkLst>
        <pc:spChg chg="mod">
          <ac:chgData name="Farzana Hussen (1709301)" userId="S::1709301@student.uwtsd.ac.uk::391dd9c7-46c0-4566-a8bd-3491ceb873c8" providerId="AD" clId="Web-{08FCFCE3-AF0C-050B-8C00-83D6DD41B6CC}" dt="2019-05-31T01:41:18.240" v="154" actId="1076"/>
          <ac:spMkLst>
            <pc:docMk/>
            <pc:sldMk cId="164265159" sldId="263"/>
            <ac:spMk id="3" creationId="{8D6A7563-0C5E-4B1E-B587-CB40BD2C3CA1}"/>
          </ac:spMkLst>
        </pc:spChg>
        <pc:spChg chg="mod">
          <ac:chgData name="Farzana Hussen (1709301)" userId="S::1709301@student.uwtsd.ac.uk::391dd9c7-46c0-4566-a8bd-3491ceb873c8" providerId="AD" clId="Web-{08FCFCE3-AF0C-050B-8C00-83D6DD41B6CC}" dt="2019-05-31T01:42:32.590" v="159" actId="1076"/>
          <ac:spMkLst>
            <pc:docMk/>
            <pc:sldMk cId="164265159" sldId="263"/>
            <ac:spMk id="4" creationId="{8E08788A-4932-45D3-A562-832D2F031C64}"/>
          </ac:spMkLst>
        </pc:spChg>
        <pc:spChg chg="mod">
          <ac:chgData name="Farzana Hussen (1709301)" userId="S::1709301@student.uwtsd.ac.uk::391dd9c7-46c0-4566-a8bd-3491ceb873c8" providerId="AD" clId="Web-{08FCFCE3-AF0C-050B-8C00-83D6DD41B6CC}" dt="2019-05-31T01:40:42.771" v="149" actId="1076"/>
          <ac:spMkLst>
            <pc:docMk/>
            <pc:sldMk cId="164265159" sldId="263"/>
            <ac:spMk id="5" creationId="{11A3E437-A08F-4453-BD25-E374F2E1FAD0}"/>
          </ac:spMkLst>
        </pc:spChg>
        <pc:spChg chg="del mod">
          <ac:chgData name="Farzana Hussen (1709301)" userId="S::1709301@student.uwtsd.ac.uk::391dd9c7-46c0-4566-a8bd-3491ceb873c8" providerId="AD" clId="Web-{08FCFCE3-AF0C-050B-8C00-83D6DD41B6CC}" dt="2019-05-31T01:10:48.717" v="9"/>
          <ac:spMkLst>
            <pc:docMk/>
            <pc:sldMk cId="164265159" sldId="263"/>
            <ac:spMk id="6" creationId="{BB470D93-0939-483D-9AF3-780637879133}"/>
          </ac:spMkLst>
        </pc:spChg>
        <pc:spChg chg="del mod">
          <ac:chgData name="Farzana Hussen (1709301)" userId="S::1709301@student.uwtsd.ac.uk::391dd9c7-46c0-4566-a8bd-3491ceb873c8" providerId="AD" clId="Web-{08FCFCE3-AF0C-050B-8C00-83D6DD41B6CC}" dt="2019-05-31T01:11:15.123" v="13"/>
          <ac:spMkLst>
            <pc:docMk/>
            <pc:sldMk cId="164265159" sldId="263"/>
            <ac:spMk id="7" creationId="{C2F988CA-7B41-465E-82F5-0A56DB613EEB}"/>
          </ac:spMkLst>
        </pc:spChg>
        <pc:picChg chg="add mod">
          <ac:chgData name="Farzana Hussen (1709301)" userId="S::1709301@student.uwtsd.ac.uk::391dd9c7-46c0-4566-a8bd-3491ceb873c8" providerId="AD" clId="Web-{08FCFCE3-AF0C-050B-8C00-83D6DD41B6CC}" dt="2019-05-31T01:34:51.185" v="111" actId="14100"/>
          <ac:picMkLst>
            <pc:docMk/>
            <pc:sldMk cId="164265159" sldId="263"/>
            <ac:picMk id="8" creationId="{9946F525-AA7D-4044-A6C1-EC889EFDB0F6}"/>
          </ac:picMkLst>
        </pc:picChg>
        <pc:picChg chg="add del mod">
          <ac:chgData name="Farzana Hussen (1709301)" userId="S::1709301@student.uwtsd.ac.uk::391dd9c7-46c0-4566-a8bd-3491ceb873c8" providerId="AD" clId="Web-{08FCFCE3-AF0C-050B-8C00-83D6DD41B6CC}" dt="2019-05-31T01:36:37.603" v="119"/>
          <ac:picMkLst>
            <pc:docMk/>
            <pc:sldMk cId="164265159" sldId="263"/>
            <ac:picMk id="10" creationId="{C1873373-D85C-47D8-8C29-59E5E0D73F53}"/>
          </ac:picMkLst>
        </pc:picChg>
        <pc:picChg chg="add del mod">
          <ac:chgData name="Farzana Hussen (1709301)" userId="S::1709301@student.uwtsd.ac.uk::391dd9c7-46c0-4566-a8bd-3491ceb873c8" providerId="AD" clId="Web-{08FCFCE3-AF0C-050B-8C00-83D6DD41B6CC}" dt="2019-05-31T01:42:23.778" v="157"/>
          <ac:picMkLst>
            <pc:docMk/>
            <pc:sldMk cId="164265159" sldId="263"/>
            <ac:picMk id="12" creationId="{E04D2CCD-1E31-499D-A1E4-51B8FB2BD35D}"/>
          </ac:picMkLst>
        </pc:picChg>
        <pc:picChg chg="add mod">
          <ac:chgData name="Farzana Hussen (1709301)" userId="S::1709301@student.uwtsd.ac.uk::391dd9c7-46c0-4566-a8bd-3491ceb873c8" providerId="AD" clId="Web-{08FCFCE3-AF0C-050B-8C00-83D6DD41B6CC}" dt="2019-05-31T01:40:49.131" v="151" actId="1076"/>
          <ac:picMkLst>
            <pc:docMk/>
            <pc:sldMk cId="164265159" sldId="263"/>
            <ac:picMk id="14" creationId="{6E4850BF-9653-4904-82C8-F5603E3F370E}"/>
          </ac:picMkLst>
        </pc:picChg>
        <pc:picChg chg="add mod">
          <ac:chgData name="Farzana Hussen (1709301)" userId="S::1709301@student.uwtsd.ac.uk::391dd9c7-46c0-4566-a8bd-3491ceb873c8" providerId="AD" clId="Web-{08FCFCE3-AF0C-050B-8C00-83D6DD41B6CC}" dt="2019-05-31T01:42:34.465" v="160" actId="1076"/>
          <ac:picMkLst>
            <pc:docMk/>
            <pc:sldMk cId="164265159" sldId="263"/>
            <ac:picMk id="16" creationId="{67655603-B335-40B9-A474-A61983BF3350}"/>
          </ac:picMkLst>
        </pc:picChg>
      </pc:sldChg>
      <pc:sldChg chg="modSp">
        <pc:chgData name="Farzana Hussen (1709301)" userId="S::1709301@student.uwtsd.ac.uk::391dd9c7-46c0-4566-a8bd-3491ceb873c8" providerId="AD" clId="Web-{08FCFCE3-AF0C-050B-8C00-83D6DD41B6CC}" dt="2019-05-31T01:28:11.556" v="101" actId="20577"/>
        <pc:sldMkLst>
          <pc:docMk/>
          <pc:sldMk cId="1037469459" sldId="268"/>
        </pc:sldMkLst>
        <pc:spChg chg="mod">
          <ac:chgData name="Farzana Hussen (1709301)" userId="S::1709301@student.uwtsd.ac.uk::391dd9c7-46c0-4566-a8bd-3491ceb873c8" providerId="AD" clId="Web-{08FCFCE3-AF0C-050B-8C00-83D6DD41B6CC}" dt="2019-05-31T01:27:56.978" v="100" actId="14100"/>
          <ac:spMkLst>
            <pc:docMk/>
            <pc:sldMk cId="1037469459" sldId="268"/>
            <ac:spMk id="791" creationId="{00EFE490-0709-496B-845D-9F40D8952B8C}"/>
          </ac:spMkLst>
        </pc:spChg>
        <pc:spChg chg="mod">
          <ac:chgData name="Farzana Hussen (1709301)" userId="S::1709301@student.uwtsd.ac.uk::391dd9c7-46c0-4566-a8bd-3491ceb873c8" providerId="AD" clId="Web-{08FCFCE3-AF0C-050B-8C00-83D6DD41B6CC}" dt="2019-05-31T01:28:11.556" v="101" actId="20577"/>
          <ac:spMkLst>
            <pc:docMk/>
            <pc:sldMk cId="1037469459" sldId="268"/>
            <ac:spMk id="794" creationId="{B4E9F4F6-65F3-4267-98CC-FBC791E57DC2}"/>
          </ac:spMkLst>
        </pc:spChg>
      </pc:sldChg>
      <pc:sldChg chg="modSp">
        <pc:chgData name="Farzana Hussen (1709301)" userId="S::1709301@student.uwtsd.ac.uk::391dd9c7-46c0-4566-a8bd-3491ceb873c8" providerId="AD" clId="Web-{08FCFCE3-AF0C-050B-8C00-83D6DD41B6CC}" dt="2019-05-31T01:27:20.304" v="96"/>
        <pc:sldMkLst>
          <pc:docMk/>
          <pc:sldMk cId="2560195032" sldId="269"/>
        </pc:sldMkLst>
        <pc:picChg chg="mod">
          <ac:chgData name="Farzana Hussen (1709301)" userId="S::1709301@student.uwtsd.ac.uk::391dd9c7-46c0-4566-a8bd-3491ceb873c8" providerId="AD" clId="Web-{08FCFCE3-AF0C-050B-8C00-83D6DD41B6CC}" dt="2019-05-31T01:27:20.304" v="96"/>
          <ac:picMkLst>
            <pc:docMk/>
            <pc:sldMk cId="2560195032" sldId="269"/>
            <ac:picMk id="603" creationId="{19794B7B-7234-42A8-9595-810B252B0AAF}"/>
          </ac:picMkLst>
        </pc:picChg>
        <pc:picChg chg="mod">
          <ac:chgData name="Farzana Hussen (1709301)" userId="S::1709301@student.uwtsd.ac.uk::391dd9c7-46c0-4566-a8bd-3491ceb873c8" providerId="AD" clId="Web-{08FCFCE3-AF0C-050B-8C00-83D6DD41B6CC}" dt="2019-05-31T01:27:14.835" v="95"/>
          <ac:picMkLst>
            <pc:docMk/>
            <pc:sldMk cId="2560195032" sldId="269"/>
            <ac:picMk id="611" creationId="{E75F7EC9-663D-4034-9261-1B4AE7E5A88B}"/>
          </ac:picMkLst>
        </pc:picChg>
        <pc:picChg chg="mod">
          <ac:chgData name="Farzana Hussen (1709301)" userId="S::1709301@student.uwtsd.ac.uk::391dd9c7-46c0-4566-a8bd-3491ceb873c8" providerId="AD" clId="Web-{08FCFCE3-AF0C-050B-8C00-83D6DD41B6CC}" dt="2019-05-31T01:27:09.475" v="94"/>
          <ac:picMkLst>
            <pc:docMk/>
            <pc:sldMk cId="2560195032" sldId="269"/>
            <ac:picMk id="613" creationId="{8781AE20-FC63-4ADB-838C-3176921CC445}"/>
          </ac:picMkLst>
        </pc:picChg>
      </pc:sldChg>
    </pc:docChg>
  </pc:docChgLst>
  <pc:docChgLst>
    <pc:chgData name="Guest User" userId="S::urn:spo:anon#c9a17280d9107c65cb6b5d7aa4e320f48e7cc128e462e1cc303755e3163b07a1::" providerId="AD" clId="Web-{CE96221A-E7F9-B151-D49D-8B83D2AC1D60}"/>
    <pc:docChg chg="addSld delSld modSld">
      <pc:chgData name="Guest User" userId="S::urn:spo:anon#c9a17280d9107c65cb6b5d7aa4e320f48e7cc128e462e1cc303755e3163b07a1::" providerId="AD" clId="Web-{CE96221A-E7F9-B151-D49D-8B83D2AC1D60}" dt="2019-06-05T21:56:55.318" v="337" actId="20577"/>
      <pc:docMkLst>
        <pc:docMk/>
      </pc:docMkLst>
      <pc:sldChg chg="addSp modSp new">
        <pc:chgData name="Guest User" userId="S::urn:spo:anon#c9a17280d9107c65cb6b5d7aa4e320f48e7cc128e462e1cc303755e3163b07a1::" providerId="AD" clId="Web-{CE96221A-E7F9-B151-D49D-8B83D2AC1D60}" dt="2019-06-05T21:48:20.764" v="197" actId="14100"/>
        <pc:sldMkLst>
          <pc:docMk/>
          <pc:sldMk cId="673381299" sldId="280"/>
        </pc:sldMkLst>
        <pc:spChg chg="add mod">
          <ac:chgData name="Guest User" userId="S::urn:spo:anon#c9a17280d9107c65cb6b5d7aa4e320f48e7cc128e462e1cc303755e3163b07a1::" providerId="AD" clId="Web-{CE96221A-E7F9-B151-D49D-8B83D2AC1D60}" dt="2019-06-05T21:31:37.092" v="126" actId="20577"/>
          <ac:spMkLst>
            <pc:docMk/>
            <pc:sldMk cId="673381299" sldId="280"/>
            <ac:spMk id="2" creationId="{B5EDE534-3711-40B8-A7FF-9DE7D56AA696}"/>
          </ac:spMkLst>
        </pc:spChg>
        <pc:spChg chg="add mod">
          <ac:chgData name="Guest User" userId="S::urn:spo:anon#c9a17280d9107c65cb6b5d7aa4e320f48e7cc128e462e1cc303755e3163b07a1::" providerId="AD" clId="Web-{CE96221A-E7F9-B151-D49D-8B83D2AC1D60}" dt="2019-06-05T21:31:29.873" v="124" actId="14100"/>
          <ac:spMkLst>
            <pc:docMk/>
            <pc:sldMk cId="673381299" sldId="280"/>
            <ac:spMk id="8" creationId="{B07D49B0-EFD4-4C55-A91B-1D9242FB5FE2}"/>
          </ac:spMkLst>
        </pc:spChg>
        <pc:spChg chg="add mod">
          <ac:chgData name="Guest User" userId="S::urn:spo:anon#c9a17280d9107c65cb6b5d7aa4e320f48e7cc128e462e1cc303755e3163b07a1::" providerId="AD" clId="Web-{CE96221A-E7F9-B151-D49D-8B83D2AC1D60}" dt="2019-06-05T21:31:45.263" v="128" actId="20577"/>
          <ac:spMkLst>
            <pc:docMk/>
            <pc:sldMk cId="673381299" sldId="280"/>
            <ac:spMk id="9" creationId="{A3D4F67A-55D4-4F40-895C-8936F2A58BFB}"/>
          </ac:spMkLst>
        </pc:spChg>
        <pc:spChg chg="add mod">
          <ac:chgData name="Guest User" userId="S::urn:spo:anon#c9a17280d9107c65cb6b5d7aa4e320f48e7cc128e462e1cc303755e3163b07a1::" providerId="AD" clId="Web-{CE96221A-E7F9-B151-D49D-8B83D2AC1D60}" dt="2019-06-05T21:31:52.545" v="130" actId="20577"/>
          <ac:spMkLst>
            <pc:docMk/>
            <pc:sldMk cId="673381299" sldId="280"/>
            <ac:spMk id="10" creationId="{DF0FBD9D-50CD-4257-B85B-15D0430E842E}"/>
          </ac:spMkLst>
        </pc:spChg>
        <pc:spChg chg="add mod">
          <ac:chgData name="Guest User" userId="S::urn:spo:anon#c9a17280d9107c65cb6b5d7aa4e320f48e7cc128e462e1cc303755e3163b07a1::" providerId="AD" clId="Web-{CE96221A-E7F9-B151-D49D-8B83D2AC1D60}" dt="2019-06-05T21:32:00.107" v="132" actId="20577"/>
          <ac:spMkLst>
            <pc:docMk/>
            <pc:sldMk cId="673381299" sldId="280"/>
            <ac:spMk id="11" creationId="{297B0F29-4765-4E41-A9F2-1D7AC9C10D46}"/>
          </ac:spMkLst>
        </pc:spChg>
        <pc:spChg chg="add mod">
          <ac:chgData name="Guest User" userId="S::urn:spo:anon#c9a17280d9107c65cb6b5d7aa4e320f48e7cc128e462e1cc303755e3163b07a1::" providerId="AD" clId="Web-{CE96221A-E7F9-B151-D49D-8B83D2AC1D60}" dt="2019-06-05T21:48:20.764" v="197" actId="14100"/>
          <ac:spMkLst>
            <pc:docMk/>
            <pc:sldMk cId="673381299" sldId="280"/>
            <ac:spMk id="12" creationId="{748C9BEF-8550-4A5A-BC46-93181C1C9E29}"/>
          </ac:spMkLst>
        </pc:spChg>
        <pc:cxnChg chg="add mod">
          <ac:chgData name="Guest User" userId="S::urn:spo:anon#c9a17280d9107c65cb6b5d7aa4e320f48e7cc128e462e1cc303755e3163b07a1::" providerId="AD" clId="Web-{CE96221A-E7F9-B151-D49D-8B83D2AC1D60}" dt="2019-06-05T21:23:27.854" v="26" actId="1076"/>
          <ac:cxnSpMkLst>
            <pc:docMk/>
            <pc:sldMk cId="673381299" sldId="280"/>
            <ac:cxnSpMk id="3" creationId="{212889E9-C2F6-448A-AA7A-58FE0483B975}"/>
          </ac:cxnSpMkLst>
        </pc:cxnChg>
        <pc:cxnChg chg="add mod">
          <ac:chgData name="Guest User" userId="S::urn:spo:anon#c9a17280d9107c65cb6b5d7aa4e320f48e7cc128e462e1cc303755e3163b07a1::" providerId="AD" clId="Web-{CE96221A-E7F9-B151-D49D-8B83D2AC1D60}" dt="2019-06-05T21:23:23.198" v="24" actId="14100"/>
          <ac:cxnSpMkLst>
            <pc:docMk/>
            <pc:sldMk cId="673381299" sldId="280"/>
            <ac:cxnSpMk id="4" creationId="{DDF0B690-0FFF-4E0C-87CE-4946CD82A378}"/>
          </ac:cxnSpMkLst>
        </pc:cxnChg>
        <pc:cxnChg chg="add mod">
          <ac:chgData name="Guest User" userId="S::urn:spo:anon#c9a17280d9107c65cb6b5d7aa4e320f48e7cc128e462e1cc303755e3163b07a1::" providerId="AD" clId="Web-{CE96221A-E7F9-B151-D49D-8B83D2AC1D60}" dt="2019-06-05T21:23:25.073" v="25" actId="1076"/>
          <ac:cxnSpMkLst>
            <pc:docMk/>
            <pc:sldMk cId="673381299" sldId="280"/>
            <ac:cxnSpMk id="5" creationId="{70478152-628F-4448-BF2F-88A3FEF13BAC}"/>
          </ac:cxnSpMkLst>
        </pc:cxnChg>
        <pc:cxnChg chg="add mod">
          <ac:chgData name="Guest User" userId="S::urn:spo:anon#c9a17280d9107c65cb6b5d7aa4e320f48e7cc128e462e1cc303755e3163b07a1::" providerId="AD" clId="Web-{CE96221A-E7F9-B151-D49D-8B83D2AC1D60}" dt="2019-06-05T21:23:18.870" v="23" actId="14100"/>
          <ac:cxnSpMkLst>
            <pc:docMk/>
            <pc:sldMk cId="673381299" sldId="280"/>
            <ac:cxnSpMk id="6" creationId="{9935C4FB-4D94-4035-A407-CD7B345F9E3A}"/>
          </ac:cxnSpMkLst>
        </pc:cxnChg>
        <pc:cxnChg chg="add mod">
          <ac:chgData name="Guest User" userId="S::urn:spo:anon#c9a17280d9107c65cb6b5d7aa4e320f48e7cc128e462e1cc303755e3163b07a1::" providerId="AD" clId="Web-{CE96221A-E7F9-B151-D49D-8B83D2AC1D60}" dt="2019-06-05T21:23:33.870" v="27" actId="14100"/>
          <ac:cxnSpMkLst>
            <pc:docMk/>
            <pc:sldMk cId="673381299" sldId="280"/>
            <ac:cxnSpMk id="7" creationId="{659BAD7A-2962-4B3C-9601-3EF9E24CF463}"/>
          </ac:cxnSpMkLst>
        </pc:cxnChg>
      </pc:sldChg>
      <pc:sldChg chg="addSp delSp modSp new del">
        <pc:chgData name="Guest User" userId="S::urn:spo:anon#c9a17280d9107c65cb6b5d7aa4e320f48e7cc128e462e1cc303755e3163b07a1::" providerId="AD" clId="Web-{CE96221A-E7F9-B151-D49D-8B83D2AC1D60}" dt="2019-06-05T21:48:34.170" v="198"/>
        <pc:sldMkLst>
          <pc:docMk/>
          <pc:sldMk cId="1690556451" sldId="281"/>
        </pc:sldMkLst>
        <pc:spChg chg="del mod">
          <ac:chgData name="Guest User" userId="S::urn:spo:anon#c9a17280d9107c65cb6b5d7aa4e320f48e7cc128e462e1cc303755e3163b07a1::" providerId="AD" clId="Web-{CE96221A-E7F9-B151-D49D-8B83D2AC1D60}" dt="2019-06-05T21:43:55.237" v="190"/>
          <ac:spMkLst>
            <pc:docMk/>
            <pc:sldMk cId="1690556451" sldId="281"/>
            <ac:spMk id="2" creationId="{744E05E3-19D9-4B26-A344-9B25A779D743}"/>
          </ac:spMkLst>
        </pc:spChg>
        <pc:spChg chg="add mod">
          <ac:chgData name="Guest User" userId="S::urn:spo:anon#c9a17280d9107c65cb6b5d7aa4e320f48e7cc128e462e1cc303755e3163b07a1::" providerId="AD" clId="Web-{CE96221A-E7F9-B151-D49D-8B83D2AC1D60}" dt="2019-06-05T21:46:03.406" v="191" actId="1076"/>
          <ac:spMkLst>
            <pc:docMk/>
            <pc:sldMk cId="1690556451" sldId="281"/>
            <ac:spMk id="4" creationId="{EEF577F9-5599-4D33-AC59-9325E616FEC6}"/>
          </ac:spMkLst>
        </pc:spChg>
        <pc:spChg chg="add mod">
          <ac:chgData name="Guest User" userId="S::urn:spo:anon#c9a17280d9107c65cb6b5d7aa4e320f48e7cc128e462e1cc303755e3163b07a1::" providerId="AD" clId="Web-{CE96221A-E7F9-B151-D49D-8B83D2AC1D60}" dt="2019-06-05T21:46:03.485" v="193"/>
          <ac:spMkLst>
            <pc:docMk/>
            <pc:sldMk cId="1690556451" sldId="281"/>
            <ac:spMk id="5" creationId="{1FA8C302-17B8-429B-9807-6A797AC5A0C1}"/>
          </ac:spMkLst>
        </pc:spChg>
      </pc:sldChg>
      <pc:sldChg chg="addSp delSp modSp new">
        <pc:chgData name="Guest User" userId="S::urn:spo:anon#c9a17280d9107c65cb6b5d7aa4e320f48e7cc128e462e1cc303755e3163b07a1::" providerId="AD" clId="Web-{CE96221A-E7F9-B151-D49D-8B83D2AC1D60}" dt="2019-06-05T21:56:55.318" v="337" actId="20577"/>
        <pc:sldMkLst>
          <pc:docMk/>
          <pc:sldMk cId="3945829155" sldId="281"/>
        </pc:sldMkLst>
        <pc:spChg chg="add del mod">
          <ac:chgData name="Guest User" userId="S::urn:spo:anon#c9a17280d9107c65cb6b5d7aa4e320f48e7cc128e462e1cc303755e3163b07a1::" providerId="AD" clId="Web-{CE96221A-E7F9-B151-D49D-8B83D2AC1D60}" dt="2019-06-05T21:51:33.651" v="260"/>
          <ac:spMkLst>
            <pc:docMk/>
            <pc:sldMk cId="3945829155" sldId="281"/>
            <ac:spMk id="2" creationId="{7A089449-1D2C-4148-8CC1-589B526BC7DE}"/>
          </ac:spMkLst>
        </pc:spChg>
        <pc:spChg chg="add mod">
          <ac:chgData name="Guest User" userId="S::urn:spo:anon#c9a17280d9107c65cb6b5d7aa4e320f48e7cc128e462e1cc303755e3163b07a1::" providerId="AD" clId="Web-{CE96221A-E7F9-B151-D49D-8B83D2AC1D60}" dt="2019-06-05T21:56:55.318" v="337" actId="20577"/>
          <ac:spMkLst>
            <pc:docMk/>
            <pc:sldMk cId="3945829155" sldId="281"/>
            <ac:spMk id="3" creationId="{4C55DEC9-2FD4-473E-98E9-28FA365CA578}"/>
          </ac:spMkLst>
        </pc:spChg>
        <pc:spChg chg="add del mod">
          <ac:chgData name="Guest User" userId="S::urn:spo:anon#c9a17280d9107c65cb6b5d7aa4e320f48e7cc128e462e1cc303755e3163b07a1::" providerId="AD" clId="Web-{CE96221A-E7F9-B151-D49D-8B83D2AC1D60}" dt="2019-06-05T21:55:57.975" v="321"/>
          <ac:spMkLst>
            <pc:docMk/>
            <pc:sldMk cId="3945829155" sldId="281"/>
            <ac:spMk id="4" creationId="{755754D7-CF86-4FD4-8A69-CDD1D3C07A71}"/>
          </ac:spMkLst>
        </pc:spChg>
      </pc:sldChg>
    </pc:docChg>
  </pc:docChgLst>
  <pc:docChgLst>
    <pc:chgData name="Farzana Hussen (1709301)" userId="S::1709301@student.uwtsd.ac.uk::391dd9c7-46c0-4566-a8bd-3491ceb873c8" providerId="AD" clId="Web-{749C28AC-CF16-9E00-DB6C-E45B566621C7}"/>
    <pc:docChg chg="addSld delSld modSld sldOrd">
      <pc:chgData name="Farzana Hussen (1709301)" userId="S::1709301@student.uwtsd.ac.uk::391dd9c7-46c0-4566-a8bd-3491ceb873c8" providerId="AD" clId="Web-{749C28AC-CF16-9E00-DB6C-E45B566621C7}" dt="2019-06-06T08:41:59.235" v="808"/>
      <pc:docMkLst>
        <pc:docMk/>
      </pc:docMkLst>
      <pc:sldChg chg="addSp delSp modSp mod setBg">
        <pc:chgData name="Farzana Hussen (1709301)" userId="S::1709301@student.uwtsd.ac.uk::391dd9c7-46c0-4566-a8bd-3491ceb873c8" providerId="AD" clId="Web-{749C28AC-CF16-9E00-DB6C-E45B566621C7}" dt="2019-06-06T08:09:53.952" v="25"/>
        <pc:sldMkLst>
          <pc:docMk/>
          <pc:sldMk cId="4220288768" sldId="272"/>
        </pc:sldMkLst>
        <pc:spChg chg="mod ord">
          <ac:chgData name="Farzana Hussen (1709301)" userId="S::1709301@student.uwtsd.ac.uk::391dd9c7-46c0-4566-a8bd-3491ceb873c8" providerId="AD" clId="Web-{749C28AC-CF16-9E00-DB6C-E45B566621C7}" dt="2019-06-06T08:09:53.952" v="25"/>
          <ac:spMkLst>
            <pc:docMk/>
            <pc:sldMk cId="4220288768" sldId="272"/>
            <ac:spMk id="2" creationId="{0D771C33-856D-4551-818D-67359B5A7A09}"/>
          </ac:spMkLst>
        </pc:spChg>
        <pc:spChg chg="add del">
          <ac:chgData name="Farzana Hussen (1709301)" userId="S::1709301@student.uwtsd.ac.uk::391dd9c7-46c0-4566-a8bd-3491ceb873c8" providerId="AD" clId="Web-{749C28AC-CF16-9E00-DB6C-E45B566621C7}" dt="2019-06-06T08:09:53.952" v="25"/>
          <ac:spMkLst>
            <pc:docMk/>
            <pc:sldMk cId="4220288768" sldId="272"/>
            <ac:spMk id="7" creationId="{8DA14841-53A4-4935-BE65-C8373B8A6D06}"/>
          </ac:spMkLst>
        </pc:spChg>
        <pc:spChg chg="add del">
          <ac:chgData name="Farzana Hussen (1709301)" userId="S::1709301@student.uwtsd.ac.uk::391dd9c7-46c0-4566-a8bd-3491ceb873c8" providerId="AD" clId="Web-{749C28AC-CF16-9E00-DB6C-E45B566621C7}" dt="2019-06-06T08:09:53.952" v="25"/>
          <ac:spMkLst>
            <pc:docMk/>
            <pc:sldMk cId="4220288768" sldId="272"/>
            <ac:spMk id="9" creationId="{9877C2CF-B2DD-41C8-8B5E-152673376B41}"/>
          </ac:spMkLst>
        </pc:spChg>
        <pc:spChg chg="add del">
          <ac:chgData name="Farzana Hussen (1709301)" userId="S::1709301@student.uwtsd.ac.uk::391dd9c7-46c0-4566-a8bd-3491ceb873c8" providerId="AD" clId="Web-{749C28AC-CF16-9E00-DB6C-E45B566621C7}" dt="2019-06-06T08:09:53.952" v="25"/>
          <ac:spMkLst>
            <pc:docMk/>
            <pc:sldMk cId="4220288768" sldId="272"/>
            <ac:spMk id="11" creationId="{D377EE36-E59D-4778-8F99-4B470DA4A306}"/>
          </ac:spMkLst>
        </pc:spChg>
        <pc:spChg chg="add del">
          <ac:chgData name="Farzana Hussen (1709301)" userId="S::1709301@student.uwtsd.ac.uk::391dd9c7-46c0-4566-a8bd-3491ceb873c8" providerId="AD" clId="Web-{749C28AC-CF16-9E00-DB6C-E45B566621C7}" dt="2019-06-06T08:09:48.437" v="23"/>
          <ac:spMkLst>
            <pc:docMk/>
            <pc:sldMk cId="4220288768" sldId="272"/>
            <ac:spMk id="12" creationId="{8DA14841-53A4-4935-BE65-C8373B8A6D06}"/>
          </ac:spMkLst>
        </pc:spChg>
        <pc:spChg chg="add del">
          <ac:chgData name="Farzana Hussen (1709301)" userId="S::1709301@student.uwtsd.ac.uk::391dd9c7-46c0-4566-a8bd-3491ceb873c8" providerId="AD" clId="Web-{749C28AC-CF16-9E00-DB6C-E45B566621C7}" dt="2019-06-06T08:09:53.952" v="25"/>
          <ac:spMkLst>
            <pc:docMk/>
            <pc:sldMk cId="4220288768" sldId="272"/>
            <ac:spMk id="13" creationId="{2586C6C5-47AF-450A-932D-880EF823E596}"/>
          </ac:spMkLst>
        </pc:spChg>
        <pc:spChg chg="add del">
          <ac:chgData name="Farzana Hussen (1709301)" userId="S::1709301@student.uwtsd.ac.uk::391dd9c7-46c0-4566-a8bd-3491ceb873c8" providerId="AD" clId="Web-{749C28AC-CF16-9E00-DB6C-E45B566621C7}" dt="2019-06-06T08:09:48.437" v="23"/>
          <ac:spMkLst>
            <pc:docMk/>
            <pc:sldMk cId="4220288768" sldId="272"/>
            <ac:spMk id="14" creationId="{9877C2CF-B2DD-41C8-8B5E-152673376B41}"/>
          </ac:spMkLst>
        </pc:spChg>
        <pc:spChg chg="add del">
          <ac:chgData name="Farzana Hussen (1709301)" userId="S::1709301@student.uwtsd.ac.uk::391dd9c7-46c0-4566-a8bd-3491ceb873c8" providerId="AD" clId="Web-{749C28AC-CF16-9E00-DB6C-E45B566621C7}" dt="2019-06-06T08:09:53.952" v="25"/>
          <ac:spMkLst>
            <pc:docMk/>
            <pc:sldMk cId="4220288768" sldId="272"/>
            <ac:spMk id="15" creationId="{A587901A-AA64-4940-9803-F67677851150}"/>
          </ac:spMkLst>
        </pc:spChg>
        <pc:spChg chg="add del">
          <ac:chgData name="Farzana Hussen (1709301)" userId="S::1709301@student.uwtsd.ac.uk::391dd9c7-46c0-4566-a8bd-3491ceb873c8" providerId="AD" clId="Web-{749C28AC-CF16-9E00-DB6C-E45B566621C7}" dt="2019-06-06T08:09:48.437" v="23"/>
          <ac:spMkLst>
            <pc:docMk/>
            <pc:sldMk cId="4220288768" sldId="272"/>
            <ac:spMk id="16" creationId="{D377EE36-E59D-4778-8F99-4B470DA4A306}"/>
          </ac:spMkLst>
        </pc:spChg>
        <pc:spChg chg="add del">
          <ac:chgData name="Farzana Hussen (1709301)" userId="S::1709301@student.uwtsd.ac.uk::391dd9c7-46c0-4566-a8bd-3491ceb873c8" providerId="AD" clId="Web-{749C28AC-CF16-9E00-DB6C-E45B566621C7}" dt="2019-06-06T08:09:48.437" v="23"/>
          <ac:spMkLst>
            <pc:docMk/>
            <pc:sldMk cId="4220288768" sldId="272"/>
            <ac:spMk id="18" creationId="{2586C6C5-47AF-450A-932D-880EF823E596}"/>
          </ac:spMkLst>
        </pc:spChg>
        <pc:spChg chg="add del">
          <ac:chgData name="Farzana Hussen (1709301)" userId="S::1709301@student.uwtsd.ac.uk::391dd9c7-46c0-4566-a8bd-3491ceb873c8" providerId="AD" clId="Web-{749C28AC-CF16-9E00-DB6C-E45B566621C7}" dt="2019-06-06T08:09:48.437" v="23"/>
          <ac:spMkLst>
            <pc:docMk/>
            <pc:sldMk cId="4220288768" sldId="272"/>
            <ac:spMk id="20" creationId="{A587901A-AA64-4940-9803-F67677851150}"/>
          </ac:spMkLst>
        </pc:spChg>
        <pc:spChg chg="add del">
          <ac:chgData name="Farzana Hussen (1709301)" userId="S::1709301@student.uwtsd.ac.uk::391dd9c7-46c0-4566-a8bd-3491ceb873c8" providerId="AD" clId="Web-{749C28AC-CF16-9E00-DB6C-E45B566621C7}" dt="2019-06-06T08:09:53.952" v="25"/>
          <ac:spMkLst>
            <pc:docMk/>
            <pc:sldMk cId="4220288768" sldId="272"/>
            <ac:spMk id="21" creationId="{D2E4EAB8-1FC4-4F82-9106-DE03E6C66D04}"/>
          </ac:spMkLst>
        </pc:spChg>
        <pc:spChg chg="add del">
          <ac:chgData name="Farzana Hussen (1709301)" userId="S::1709301@student.uwtsd.ac.uk::391dd9c7-46c0-4566-a8bd-3491ceb873c8" providerId="AD" clId="Web-{749C28AC-CF16-9E00-DB6C-E45B566621C7}" dt="2019-06-06T08:09:48.437" v="23"/>
          <ac:spMkLst>
            <pc:docMk/>
            <pc:sldMk cId="4220288768" sldId="272"/>
            <ac:spMk id="22" creationId="{662F7B5F-69B9-41D9-BD9A-2A7F1118BDD7}"/>
          </ac:spMkLst>
        </pc:spChg>
        <pc:spChg chg="add del">
          <ac:chgData name="Farzana Hussen (1709301)" userId="S::1709301@student.uwtsd.ac.uk::391dd9c7-46c0-4566-a8bd-3491ceb873c8" providerId="AD" clId="Web-{749C28AC-CF16-9E00-DB6C-E45B566621C7}" dt="2019-06-06T08:09:53.952" v="25"/>
          <ac:spMkLst>
            <pc:docMk/>
            <pc:sldMk cId="4220288768" sldId="272"/>
            <ac:spMk id="23" creationId="{87E6F591-11F0-4C85-BEF7-84A49784BE0A}"/>
          </ac:spMkLst>
        </pc:spChg>
        <pc:spChg chg="add del">
          <ac:chgData name="Farzana Hussen (1709301)" userId="S::1709301@student.uwtsd.ac.uk::391dd9c7-46c0-4566-a8bd-3491ceb873c8" providerId="AD" clId="Web-{749C28AC-CF16-9E00-DB6C-E45B566621C7}" dt="2019-06-06T08:09:53.952" v="25"/>
          <ac:spMkLst>
            <pc:docMk/>
            <pc:sldMk cId="4220288768" sldId="272"/>
            <ac:spMk id="25" creationId="{F6871253-E869-4E3F-9F52-54B3AB2BB60C}"/>
          </ac:spMkLst>
        </pc:spChg>
        <pc:spChg chg="add del">
          <ac:chgData name="Farzana Hussen (1709301)" userId="S::1709301@student.uwtsd.ac.uk::391dd9c7-46c0-4566-a8bd-3491ceb873c8" providerId="AD" clId="Web-{749C28AC-CF16-9E00-DB6C-E45B566621C7}" dt="2019-06-06T08:09:53.952" v="25"/>
          <ac:spMkLst>
            <pc:docMk/>
            <pc:sldMk cId="4220288768" sldId="272"/>
            <ac:spMk id="27" creationId="{802A13B1-684F-497E-899F-D2C591061538}"/>
          </ac:spMkLst>
        </pc:spChg>
        <pc:spChg chg="add del">
          <ac:chgData name="Farzana Hussen (1709301)" userId="S::1709301@student.uwtsd.ac.uk::391dd9c7-46c0-4566-a8bd-3491ceb873c8" providerId="AD" clId="Web-{749C28AC-CF16-9E00-DB6C-E45B566621C7}" dt="2019-06-06T08:09:48.437" v="23"/>
          <ac:spMkLst>
            <pc:docMk/>
            <pc:sldMk cId="4220288768" sldId="272"/>
            <ac:spMk id="28" creationId="{0CA1AF17-15FE-4FB8-A4CB-942AC13499E8}"/>
          </ac:spMkLst>
        </pc:spChg>
        <pc:spChg chg="add del">
          <ac:chgData name="Farzana Hussen (1709301)" userId="S::1709301@student.uwtsd.ac.uk::391dd9c7-46c0-4566-a8bd-3491ceb873c8" providerId="AD" clId="Web-{749C28AC-CF16-9E00-DB6C-E45B566621C7}" dt="2019-06-06T08:09:48.437" v="23"/>
          <ac:spMkLst>
            <pc:docMk/>
            <pc:sldMk cId="4220288768" sldId="272"/>
            <ac:spMk id="30" creationId="{D901EDCD-40E3-40D5-BCE4-803F7A4D6EFD}"/>
          </ac:spMkLst>
        </pc:spChg>
        <pc:spChg chg="add del">
          <ac:chgData name="Farzana Hussen (1709301)" userId="S::1709301@student.uwtsd.ac.uk::391dd9c7-46c0-4566-a8bd-3491ceb873c8" providerId="AD" clId="Web-{749C28AC-CF16-9E00-DB6C-E45B566621C7}" dt="2019-06-06T08:09:48.437" v="23"/>
          <ac:spMkLst>
            <pc:docMk/>
            <pc:sldMk cId="4220288768" sldId="272"/>
            <ac:spMk id="32" creationId="{36E840EA-C6A5-48DA-A3B5-BE430C89C729}"/>
          </ac:spMkLst>
        </pc:spChg>
        <pc:spChg chg="add del">
          <ac:chgData name="Farzana Hussen (1709301)" userId="S::1709301@student.uwtsd.ac.uk::391dd9c7-46c0-4566-a8bd-3491ceb873c8" providerId="AD" clId="Web-{749C28AC-CF16-9E00-DB6C-E45B566621C7}" dt="2019-06-06T08:09:48.437" v="23"/>
          <ac:spMkLst>
            <pc:docMk/>
            <pc:sldMk cId="4220288768" sldId="272"/>
            <ac:spMk id="34" creationId="{84AC7A41-04AF-4CF9-A478-43411F9B58B6}"/>
          </ac:spMkLst>
        </pc:spChg>
        <pc:picChg chg="add mod">
          <ac:chgData name="Farzana Hussen (1709301)" userId="S::1709301@student.uwtsd.ac.uk::391dd9c7-46c0-4566-a8bd-3491ceb873c8" providerId="AD" clId="Web-{749C28AC-CF16-9E00-DB6C-E45B566621C7}" dt="2019-06-06T08:09:53.952" v="25"/>
          <ac:picMkLst>
            <pc:docMk/>
            <pc:sldMk cId="4220288768" sldId="272"/>
            <ac:picMk id="3" creationId="{D02B5E51-85A2-4781-983B-08F05E3058D0}"/>
          </ac:picMkLst>
        </pc:picChg>
        <pc:picChg chg="add del">
          <ac:chgData name="Farzana Hussen (1709301)" userId="S::1709301@student.uwtsd.ac.uk::391dd9c7-46c0-4566-a8bd-3491ceb873c8" providerId="AD" clId="Web-{749C28AC-CF16-9E00-DB6C-E45B566621C7}" dt="2019-06-06T08:09:53.952" v="25"/>
          <ac:picMkLst>
            <pc:docMk/>
            <pc:sldMk cId="4220288768" sldId="272"/>
            <ac:picMk id="5" creationId="{2FA3880A-8D8F-466C-A4A1-F07BCDD3719C}"/>
          </ac:picMkLst>
        </pc:picChg>
        <pc:picChg chg="add del">
          <ac:chgData name="Farzana Hussen (1709301)" userId="S::1709301@student.uwtsd.ac.uk::391dd9c7-46c0-4566-a8bd-3491ceb873c8" providerId="AD" clId="Web-{749C28AC-CF16-9E00-DB6C-E45B566621C7}" dt="2019-06-06T08:09:53.952" v="25"/>
          <ac:picMkLst>
            <pc:docMk/>
            <pc:sldMk cId="4220288768" sldId="272"/>
            <ac:picMk id="6" creationId="{3C0A64CB-20A1-4508-B568-284EB04F78EE}"/>
          </ac:picMkLst>
        </pc:picChg>
        <pc:picChg chg="add del">
          <ac:chgData name="Farzana Hussen (1709301)" userId="S::1709301@student.uwtsd.ac.uk::391dd9c7-46c0-4566-a8bd-3491ceb873c8" providerId="AD" clId="Web-{749C28AC-CF16-9E00-DB6C-E45B566621C7}" dt="2019-06-06T08:09:48.437" v="23"/>
          <ac:picMkLst>
            <pc:docMk/>
            <pc:sldMk cId="4220288768" sldId="272"/>
            <ac:picMk id="8" creationId="{2FA3880A-8D8F-466C-A4A1-F07BCDD3719C}"/>
          </ac:picMkLst>
        </pc:picChg>
        <pc:picChg chg="add del">
          <ac:chgData name="Farzana Hussen (1709301)" userId="S::1709301@student.uwtsd.ac.uk::391dd9c7-46c0-4566-a8bd-3491ceb873c8" providerId="AD" clId="Web-{749C28AC-CF16-9E00-DB6C-E45B566621C7}" dt="2019-06-06T08:09:48.437" v="23"/>
          <ac:picMkLst>
            <pc:docMk/>
            <pc:sldMk cId="4220288768" sldId="272"/>
            <ac:picMk id="10" creationId="{3C0A64CB-20A1-4508-B568-284EB04F78EE}"/>
          </ac:picMkLst>
        </pc:picChg>
        <pc:picChg chg="add del">
          <ac:chgData name="Farzana Hussen (1709301)" userId="S::1709301@student.uwtsd.ac.uk::391dd9c7-46c0-4566-a8bd-3491ceb873c8" providerId="AD" clId="Web-{749C28AC-CF16-9E00-DB6C-E45B566621C7}" dt="2019-06-06T08:09:53.952" v="25"/>
          <ac:picMkLst>
            <pc:docMk/>
            <pc:sldMk cId="4220288768" sldId="272"/>
            <ac:picMk id="17" creationId="{2C346EFE-A020-4C65-92C8-E2B280CCA06B}"/>
          </ac:picMkLst>
        </pc:picChg>
        <pc:picChg chg="add del">
          <ac:chgData name="Farzana Hussen (1709301)" userId="S::1709301@student.uwtsd.ac.uk::391dd9c7-46c0-4566-a8bd-3491ceb873c8" providerId="AD" clId="Web-{749C28AC-CF16-9E00-DB6C-E45B566621C7}" dt="2019-06-06T08:09:53.952" v="25"/>
          <ac:picMkLst>
            <pc:docMk/>
            <pc:sldMk cId="4220288768" sldId="272"/>
            <ac:picMk id="19" creationId="{E37358A4-2D99-49E3-BBD6-C21E1F02FF23}"/>
          </ac:picMkLst>
        </pc:picChg>
        <pc:picChg chg="add del">
          <ac:chgData name="Farzana Hussen (1709301)" userId="S::1709301@student.uwtsd.ac.uk::391dd9c7-46c0-4566-a8bd-3491ceb873c8" providerId="AD" clId="Web-{749C28AC-CF16-9E00-DB6C-E45B566621C7}" dt="2019-06-06T08:09:48.437" v="23"/>
          <ac:picMkLst>
            <pc:docMk/>
            <pc:sldMk cId="4220288768" sldId="272"/>
            <ac:picMk id="24" creationId="{B484EE50-7D13-4A99-9152-609AE84ACF4E}"/>
          </ac:picMkLst>
        </pc:picChg>
        <pc:picChg chg="add del">
          <ac:chgData name="Farzana Hussen (1709301)" userId="S::1709301@student.uwtsd.ac.uk::391dd9c7-46c0-4566-a8bd-3491ceb873c8" providerId="AD" clId="Web-{749C28AC-CF16-9E00-DB6C-E45B566621C7}" dt="2019-06-06T08:09:48.437" v="23"/>
          <ac:picMkLst>
            <pc:docMk/>
            <pc:sldMk cId="4220288768" sldId="272"/>
            <ac:picMk id="26" creationId="{8F607DBD-3FFF-424E-80D2-8061AC5FE798}"/>
          </ac:picMkLst>
        </pc:picChg>
      </pc:sldChg>
      <pc:sldChg chg="ord">
        <pc:chgData name="Farzana Hussen (1709301)" userId="S::1709301@student.uwtsd.ac.uk::391dd9c7-46c0-4566-a8bd-3491ceb873c8" providerId="AD" clId="Web-{749C28AC-CF16-9E00-DB6C-E45B566621C7}" dt="2019-06-06T08:22:51.281" v="99"/>
        <pc:sldMkLst>
          <pc:docMk/>
          <pc:sldMk cId="1305345051" sldId="273"/>
        </pc:sldMkLst>
      </pc:sldChg>
      <pc:sldChg chg="delSp modSp add del">
        <pc:chgData name="Farzana Hussen (1709301)" userId="S::1709301@student.uwtsd.ac.uk::391dd9c7-46c0-4566-a8bd-3491ceb873c8" providerId="AD" clId="Web-{749C28AC-CF16-9E00-DB6C-E45B566621C7}" dt="2019-06-06T08:24:31.469" v="117" actId="1076"/>
        <pc:sldMkLst>
          <pc:docMk/>
          <pc:sldMk cId="3411907189" sldId="279"/>
        </pc:sldMkLst>
        <pc:spChg chg="mod">
          <ac:chgData name="Farzana Hussen (1709301)" userId="S::1709301@student.uwtsd.ac.uk::391dd9c7-46c0-4566-a8bd-3491ceb873c8" providerId="AD" clId="Web-{749C28AC-CF16-9E00-DB6C-E45B566621C7}" dt="2019-06-06T08:24:31.469" v="117" actId="1076"/>
          <ac:spMkLst>
            <pc:docMk/>
            <pc:sldMk cId="3411907189" sldId="279"/>
            <ac:spMk id="2" creationId="{371C9F36-2BE5-49D8-863E-3CAE478965EA}"/>
          </ac:spMkLst>
        </pc:spChg>
        <pc:spChg chg="del">
          <ac:chgData name="Farzana Hussen (1709301)" userId="S::1709301@student.uwtsd.ac.uk::391dd9c7-46c0-4566-a8bd-3491ceb873c8" providerId="AD" clId="Web-{749C28AC-CF16-9E00-DB6C-E45B566621C7}" dt="2019-06-06T08:24:09.547" v="110"/>
          <ac:spMkLst>
            <pc:docMk/>
            <pc:sldMk cId="3411907189" sldId="279"/>
            <ac:spMk id="3" creationId="{3B464024-A518-4884-B998-F3DFF9885038}"/>
          </ac:spMkLst>
        </pc:spChg>
      </pc:sldChg>
      <pc:sldChg chg="addSp modSp">
        <pc:chgData name="Farzana Hussen (1709301)" userId="S::1709301@student.uwtsd.ac.uk::391dd9c7-46c0-4566-a8bd-3491ceb873c8" providerId="AD" clId="Web-{749C28AC-CF16-9E00-DB6C-E45B566621C7}" dt="2019-06-06T08:24:55.719" v="118"/>
        <pc:sldMkLst>
          <pc:docMk/>
          <pc:sldMk cId="673381299" sldId="280"/>
        </pc:sldMkLst>
        <pc:spChg chg="mod">
          <ac:chgData name="Farzana Hussen (1709301)" userId="S::1709301@student.uwtsd.ac.uk::391dd9c7-46c0-4566-a8bd-3491ceb873c8" providerId="AD" clId="Web-{749C28AC-CF16-9E00-DB6C-E45B566621C7}" dt="2019-06-06T08:14:27.328" v="37"/>
          <ac:spMkLst>
            <pc:docMk/>
            <pc:sldMk cId="673381299" sldId="280"/>
            <ac:spMk id="2" creationId="{B5EDE534-3711-40B8-A7FF-9DE7D56AA696}"/>
          </ac:spMkLst>
        </pc:spChg>
        <pc:spChg chg="mod">
          <ac:chgData name="Farzana Hussen (1709301)" userId="S::1709301@student.uwtsd.ac.uk::391dd9c7-46c0-4566-a8bd-3491ceb873c8" providerId="AD" clId="Web-{749C28AC-CF16-9E00-DB6C-E45B566621C7}" dt="2019-06-06T08:12:26.406" v="36" actId="14100"/>
          <ac:spMkLst>
            <pc:docMk/>
            <pc:sldMk cId="673381299" sldId="280"/>
            <ac:spMk id="8" creationId="{B07D49B0-EFD4-4C55-A91B-1D9242FB5FE2}"/>
          </ac:spMkLst>
        </pc:spChg>
        <pc:spChg chg="mod">
          <ac:chgData name="Farzana Hussen (1709301)" userId="S::1709301@student.uwtsd.ac.uk::391dd9c7-46c0-4566-a8bd-3491ceb873c8" providerId="AD" clId="Web-{749C28AC-CF16-9E00-DB6C-E45B566621C7}" dt="2019-06-06T08:12:00.578" v="31"/>
          <ac:spMkLst>
            <pc:docMk/>
            <pc:sldMk cId="673381299" sldId="280"/>
            <ac:spMk id="9" creationId="{A3D4F67A-55D4-4F40-895C-8936F2A58BFB}"/>
          </ac:spMkLst>
        </pc:spChg>
        <pc:spChg chg="mod">
          <ac:chgData name="Farzana Hussen (1709301)" userId="S::1709301@student.uwtsd.ac.uk::391dd9c7-46c0-4566-a8bd-3491ceb873c8" providerId="AD" clId="Web-{749C28AC-CF16-9E00-DB6C-E45B566621C7}" dt="2019-06-06T08:11:52.703" v="30"/>
          <ac:spMkLst>
            <pc:docMk/>
            <pc:sldMk cId="673381299" sldId="280"/>
            <ac:spMk id="10" creationId="{DF0FBD9D-50CD-4257-B85B-15D0430E842E}"/>
          </ac:spMkLst>
        </pc:spChg>
        <pc:spChg chg="mod">
          <ac:chgData name="Farzana Hussen (1709301)" userId="S::1709301@student.uwtsd.ac.uk::391dd9c7-46c0-4566-a8bd-3491ceb873c8" providerId="AD" clId="Web-{749C28AC-CF16-9E00-DB6C-E45B566621C7}" dt="2019-06-06T08:11:39.328" v="28"/>
          <ac:spMkLst>
            <pc:docMk/>
            <pc:sldMk cId="673381299" sldId="280"/>
            <ac:spMk id="11" creationId="{297B0F29-4765-4E41-A9F2-1D7AC9C10D46}"/>
          </ac:spMkLst>
        </pc:spChg>
        <pc:spChg chg="mod">
          <ac:chgData name="Farzana Hussen (1709301)" userId="S::1709301@student.uwtsd.ac.uk::391dd9c7-46c0-4566-a8bd-3491ceb873c8" providerId="AD" clId="Web-{749C28AC-CF16-9E00-DB6C-E45B566621C7}" dt="2019-06-06T08:11:34.406" v="27"/>
          <ac:spMkLst>
            <pc:docMk/>
            <pc:sldMk cId="673381299" sldId="280"/>
            <ac:spMk id="17" creationId="{16DF781E-1C67-4BCA-BD9B-7EEA6B001947}"/>
          </ac:spMkLst>
        </pc:spChg>
        <pc:spChg chg="mod">
          <ac:chgData name="Farzana Hussen (1709301)" userId="S::1709301@student.uwtsd.ac.uk::391dd9c7-46c0-4566-a8bd-3491ceb873c8" providerId="AD" clId="Web-{749C28AC-CF16-9E00-DB6C-E45B566621C7}" dt="2019-06-06T08:12:15.265" v="35"/>
          <ac:spMkLst>
            <pc:docMk/>
            <pc:sldMk cId="673381299" sldId="280"/>
            <ac:spMk id="18" creationId="{0EF9BBC1-E33B-4D66-9D14-9B8E873A6B41}"/>
          </ac:spMkLst>
        </pc:spChg>
        <pc:spChg chg="mod">
          <ac:chgData name="Farzana Hussen (1709301)" userId="S::1709301@student.uwtsd.ac.uk::391dd9c7-46c0-4566-a8bd-3491ceb873c8" providerId="AD" clId="Web-{749C28AC-CF16-9E00-DB6C-E45B566621C7}" dt="2019-06-06T08:11:03.984" v="26"/>
          <ac:spMkLst>
            <pc:docMk/>
            <pc:sldMk cId="673381299" sldId="280"/>
            <ac:spMk id="19" creationId="{A4464DF4-2315-48AB-8228-430FAD88AA8E}"/>
          </ac:spMkLst>
        </pc:spChg>
        <pc:spChg chg="mod">
          <ac:chgData name="Farzana Hussen (1709301)" userId="S::1709301@student.uwtsd.ac.uk::391dd9c7-46c0-4566-a8bd-3491ceb873c8" providerId="AD" clId="Web-{749C28AC-CF16-9E00-DB6C-E45B566621C7}" dt="2019-06-06T08:11:46.953" v="29"/>
          <ac:spMkLst>
            <pc:docMk/>
            <pc:sldMk cId="673381299" sldId="280"/>
            <ac:spMk id="21" creationId="{682988BB-2A9E-4B2A-8759-8676441CF20E}"/>
          </ac:spMkLst>
        </pc:spChg>
        <pc:spChg chg="mod">
          <ac:chgData name="Farzana Hussen (1709301)" userId="S::1709301@student.uwtsd.ac.uk::391dd9c7-46c0-4566-a8bd-3491ceb873c8" providerId="AD" clId="Web-{749C28AC-CF16-9E00-DB6C-E45B566621C7}" dt="2019-06-06T08:12:04.843" v="32"/>
          <ac:spMkLst>
            <pc:docMk/>
            <pc:sldMk cId="673381299" sldId="280"/>
            <ac:spMk id="22" creationId="{58543A5C-910D-4444-AD37-AEA79E0612A2}"/>
          </ac:spMkLst>
        </pc:spChg>
        <pc:spChg chg="add">
          <ac:chgData name="Farzana Hussen (1709301)" userId="S::1709301@student.uwtsd.ac.uk::391dd9c7-46c0-4566-a8bd-3491ceb873c8" providerId="AD" clId="Web-{749C28AC-CF16-9E00-DB6C-E45B566621C7}" dt="2019-06-06T08:24:55.719" v="118"/>
          <ac:spMkLst>
            <pc:docMk/>
            <pc:sldMk cId="673381299" sldId="280"/>
            <ac:spMk id="24" creationId="{5384B2AC-D6B8-45B8-963A-96F247E08561}"/>
          </ac:spMkLst>
        </pc:spChg>
      </pc:sldChg>
      <pc:sldChg chg="modSp">
        <pc:chgData name="Farzana Hussen (1709301)" userId="S::1709301@student.uwtsd.ac.uk::391dd9c7-46c0-4566-a8bd-3491ceb873c8" providerId="AD" clId="Web-{749C28AC-CF16-9E00-DB6C-E45B566621C7}" dt="2019-06-06T08:15:32.187" v="44"/>
        <pc:sldMkLst>
          <pc:docMk/>
          <pc:sldMk cId="3754036900" sldId="282"/>
        </pc:sldMkLst>
        <pc:spChg chg="mod">
          <ac:chgData name="Farzana Hussen (1709301)" userId="S::1709301@student.uwtsd.ac.uk::391dd9c7-46c0-4566-a8bd-3491ceb873c8" providerId="AD" clId="Web-{749C28AC-CF16-9E00-DB6C-E45B566621C7}" dt="2019-06-06T08:15:15.765" v="40"/>
          <ac:spMkLst>
            <pc:docMk/>
            <pc:sldMk cId="3754036900" sldId="282"/>
            <ac:spMk id="12" creationId="{ECE90B30-1DA4-44F5-92BF-FA88D00F27AF}"/>
          </ac:spMkLst>
        </pc:spChg>
        <pc:spChg chg="mod">
          <ac:chgData name="Farzana Hussen (1709301)" userId="S::1709301@student.uwtsd.ac.uk::391dd9c7-46c0-4566-a8bd-3491ceb873c8" providerId="AD" clId="Web-{749C28AC-CF16-9E00-DB6C-E45B566621C7}" dt="2019-06-06T08:15:11.718" v="39"/>
          <ac:spMkLst>
            <pc:docMk/>
            <pc:sldMk cId="3754036900" sldId="282"/>
            <ac:spMk id="13" creationId="{B4935A47-EB8B-4585-849E-93B68292B52B}"/>
          </ac:spMkLst>
        </pc:spChg>
        <pc:spChg chg="mod">
          <ac:chgData name="Farzana Hussen (1709301)" userId="S::1709301@student.uwtsd.ac.uk::391dd9c7-46c0-4566-a8bd-3491ceb873c8" providerId="AD" clId="Web-{749C28AC-CF16-9E00-DB6C-E45B566621C7}" dt="2019-06-06T08:15:05.593" v="38"/>
          <ac:spMkLst>
            <pc:docMk/>
            <pc:sldMk cId="3754036900" sldId="282"/>
            <ac:spMk id="14" creationId="{0BAAE698-6C8C-4468-9C10-2D7BFFC28DC0}"/>
          </ac:spMkLst>
        </pc:spChg>
        <pc:spChg chg="mod">
          <ac:chgData name="Farzana Hussen (1709301)" userId="S::1709301@student.uwtsd.ac.uk::391dd9c7-46c0-4566-a8bd-3491ceb873c8" providerId="AD" clId="Web-{749C28AC-CF16-9E00-DB6C-E45B566621C7}" dt="2019-06-06T08:15:21.140" v="41"/>
          <ac:spMkLst>
            <pc:docMk/>
            <pc:sldMk cId="3754036900" sldId="282"/>
            <ac:spMk id="15" creationId="{FA39CC80-9CD5-45AF-B2CD-D22143A520A8}"/>
          </ac:spMkLst>
        </pc:spChg>
        <pc:spChg chg="mod">
          <ac:chgData name="Farzana Hussen (1709301)" userId="S::1709301@student.uwtsd.ac.uk::391dd9c7-46c0-4566-a8bd-3491ceb873c8" providerId="AD" clId="Web-{749C28AC-CF16-9E00-DB6C-E45B566621C7}" dt="2019-06-06T08:15:32.187" v="44"/>
          <ac:spMkLst>
            <pc:docMk/>
            <pc:sldMk cId="3754036900" sldId="282"/>
            <ac:spMk id="16" creationId="{75D01740-EBB5-4ADD-94B7-4156F0650E7B}"/>
          </ac:spMkLst>
        </pc:spChg>
      </pc:sldChg>
      <pc:sldChg chg="modSp">
        <pc:chgData name="Farzana Hussen (1709301)" userId="S::1709301@student.uwtsd.ac.uk::391dd9c7-46c0-4566-a8bd-3491ceb873c8" providerId="AD" clId="Web-{749C28AC-CF16-9E00-DB6C-E45B566621C7}" dt="2019-06-06T08:19:30.203" v="60" actId="14100"/>
        <pc:sldMkLst>
          <pc:docMk/>
          <pc:sldMk cId="49129860" sldId="283"/>
        </pc:sldMkLst>
        <pc:spChg chg="mod">
          <ac:chgData name="Farzana Hussen (1709301)" userId="S::1709301@student.uwtsd.ac.uk::391dd9c7-46c0-4566-a8bd-3491ceb873c8" providerId="AD" clId="Web-{749C28AC-CF16-9E00-DB6C-E45B566621C7}" dt="2019-06-06T08:19:18.515" v="58"/>
          <ac:spMkLst>
            <pc:docMk/>
            <pc:sldMk cId="49129860" sldId="283"/>
            <ac:spMk id="2" creationId="{6B445B34-658C-4D15-A4C3-430B38D9C82A}"/>
          </ac:spMkLst>
        </pc:spChg>
        <pc:spChg chg="mod">
          <ac:chgData name="Farzana Hussen (1709301)" userId="S::1709301@student.uwtsd.ac.uk::391dd9c7-46c0-4566-a8bd-3491ceb873c8" providerId="AD" clId="Web-{749C28AC-CF16-9E00-DB6C-E45B566621C7}" dt="2019-06-06T08:19:07.078" v="56"/>
          <ac:spMkLst>
            <pc:docMk/>
            <pc:sldMk cId="49129860" sldId="283"/>
            <ac:spMk id="7" creationId="{A8060CC4-4567-4762-9BEB-0BD8B9A788EF}"/>
          </ac:spMkLst>
        </pc:spChg>
        <pc:spChg chg="mod">
          <ac:chgData name="Farzana Hussen (1709301)" userId="S::1709301@student.uwtsd.ac.uk::391dd9c7-46c0-4566-a8bd-3491ceb873c8" providerId="AD" clId="Web-{749C28AC-CF16-9E00-DB6C-E45B566621C7}" dt="2019-06-06T08:16:19.265" v="54"/>
          <ac:spMkLst>
            <pc:docMk/>
            <pc:sldMk cId="49129860" sldId="283"/>
            <ac:spMk id="8" creationId="{D255638B-A977-4ADD-ADA2-B0669A05331E}"/>
          </ac:spMkLst>
        </pc:spChg>
        <pc:spChg chg="mod">
          <ac:chgData name="Farzana Hussen (1709301)" userId="S::1709301@student.uwtsd.ac.uk::391dd9c7-46c0-4566-a8bd-3491ceb873c8" providerId="AD" clId="Web-{749C28AC-CF16-9E00-DB6C-E45B566621C7}" dt="2019-06-06T08:16:14.093" v="53"/>
          <ac:spMkLst>
            <pc:docMk/>
            <pc:sldMk cId="49129860" sldId="283"/>
            <ac:spMk id="9" creationId="{16810B46-1BD7-4959-9C49-01EF9ECED9F9}"/>
          </ac:spMkLst>
        </pc:spChg>
        <pc:spChg chg="mod">
          <ac:chgData name="Farzana Hussen (1709301)" userId="S::1709301@student.uwtsd.ac.uk::391dd9c7-46c0-4566-a8bd-3491ceb873c8" providerId="AD" clId="Web-{749C28AC-CF16-9E00-DB6C-E45B566621C7}" dt="2019-06-06T08:19:13.687" v="57"/>
          <ac:spMkLst>
            <pc:docMk/>
            <pc:sldMk cId="49129860" sldId="283"/>
            <ac:spMk id="10" creationId="{2C8D566A-0E48-44A4-9AB5-7E8DDB30891F}"/>
          </ac:spMkLst>
        </pc:spChg>
        <pc:spChg chg="mod">
          <ac:chgData name="Farzana Hussen (1709301)" userId="S::1709301@student.uwtsd.ac.uk::391dd9c7-46c0-4566-a8bd-3491ceb873c8" providerId="AD" clId="Web-{749C28AC-CF16-9E00-DB6C-E45B566621C7}" dt="2019-06-06T08:19:03.078" v="55"/>
          <ac:spMkLst>
            <pc:docMk/>
            <pc:sldMk cId="49129860" sldId="283"/>
            <ac:spMk id="12" creationId="{11F62F78-02A3-4A08-B4E4-56D65741D017}"/>
          </ac:spMkLst>
        </pc:spChg>
        <pc:cxnChg chg="mod">
          <ac:chgData name="Farzana Hussen (1709301)" userId="S::1709301@student.uwtsd.ac.uk::391dd9c7-46c0-4566-a8bd-3491ceb873c8" providerId="AD" clId="Web-{749C28AC-CF16-9E00-DB6C-E45B566621C7}" dt="2019-06-06T08:19:30.203" v="60" actId="14100"/>
          <ac:cxnSpMkLst>
            <pc:docMk/>
            <pc:sldMk cId="49129860" sldId="283"/>
            <ac:cxnSpMk id="3" creationId="{284EEC0E-58B1-490C-851F-B223C924FC6C}"/>
          </ac:cxnSpMkLst>
        </pc:cxnChg>
        <pc:cxnChg chg="mod">
          <ac:chgData name="Farzana Hussen (1709301)" userId="S::1709301@student.uwtsd.ac.uk::391dd9c7-46c0-4566-a8bd-3491ceb873c8" providerId="AD" clId="Web-{749C28AC-CF16-9E00-DB6C-E45B566621C7}" dt="2019-06-06T08:19:25.969" v="59" actId="14100"/>
          <ac:cxnSpMkLst>
            <pc:docMk/>
            <pc:sldMk cId="49129860" sldId="283"/>
            <ac:cxnSpMk id="4" creationId="{4080C296-F663-4DCD-90AD-36E851B0F278}"/>
          </ac:cxnSpMkLst>
        </pc:cxnChg>
      </pc:sldChg>
      <pc:sldChg chg="modSp">
        <pc:chgData name="Farzana Hussen (1709301)" userId="S::1709301@student.uwtsd.ac.uk::391dd9c7-46c0-4566-a8bd-3491ceb873c8" providerId="AD" clId="Web-{749C28AC-CF16-9E00-DB6C-E45B566621C7}" dt="2019-06-06T08:21:14.563" v="76"/>
        <pc:sldMkLst>
          <pc:docMk/>
          <pc:sldMk cId="269797873" sldId="284"/>
        </pc:sldMkLst>
        <pc:spChg chg="mod">
          <ac:chgData name="Farzana Hussen (1709301)" userId="S::1709301@student.uwtsd.ac.uk::391dd9c7-46c0-4566-a8bd-3491ceb873c8" providerId="AD" clId="Web-{749C28AC-CF16-9E00-DB6C-E45B566621C7}" dt="2019-06-06T08:20:27.140" v="68"/>
          <ac:spMkLst>
            <pc:docMk/>
            <pc:sldMk cId="269797873" sldId="284"/>
            <ac:spMk id="2" creationId="{895120FC-CDC4-4A12-9554-AC4B0F2313B0}"/>
          </ac:spMkLst>
        </pc:spChg>
        <pc:spChg chg="mod">
          <ac:chgData name="Farzana Hussen (1709301)" userId="S::1709301@student.uwtsd.ac.uk::391dd9c7-46c0-4566-a8bd-3491ceb873c8" providerId="AD" clId="Web-{749C28AC-CF16-9E00-DB6C-E45B566621C7}" dt="2019-06-06T08:21:09.406" v="75"/>
          <ac:spMkLst>
            <pc:docMk/>
            <pc:sldMk cId="269797873" sldId="284"/>
            <ac:spMk id="8" creationId="{E162BCE6-2676-4D7E-9118-073F2E7B6916}"/>
          </ac:spMkLst>
        </pc:spChg>
        <pc:spChg chg="mod">
          <ac:chgData name="Farzana Hussen (1709301)" userId="S::1709301@student.uwtsd.ac.uk::391dd9c7-46c0-4566-a8bd-3491ceb873c8" providerId="AD" clId="Web-{749C28AC-CF16-9E00-DB6C-E45B566621C7}" dt="2019-06-06T08:21:04.500" v="74"/>
          <ac:spMkLst>
            <pc:docMk/>
            <pc:sldMk cId="269797873" sldId="284"/>
            <ac:spMk id="9" creationId="{277354A6-AB74-4418-A65A-4457FBA9A3E3}"/>
          </ac:spMkLst>
        </pc:spChg>
        <pc:spChg chg="mod">
          <ac:chgData name="Farzana Hussen (1709301)" userId="S::1709301@student.uwtsd.ac.uk::391dd9c7-46c0-4566-a8bd-3491ceb873c8" providerId="AD" clId="Web-{749C28AC-CF16-9E00-DB6C-E45B566621C7}" dt="2019-06-06T08:20:59.656" v="73"/>
          <ac:spMkLst>
            <pc:docMk/>
            <pc:sldMk cId="269797873" sldId="284"/>
            <ac:spMk id="10" creationId="{04C0B142-F2C2-4F4F-A719-798F806A7622}"/>
          </ac:spMkLst>
        </pc:spChg>
        <pc:spChg chg="mod">
          <ac:chgData name="Farzana Hussen (1709301)" userId="S::1709301@student.uwtsd.ac.uk::391dd9c7-46c0-4566-a8bd-3491ceb873c8" providerId="AD" clId="Web-{749C28AC-CF16-9E00-DB6C-E45B566621C7}" dt="2019-06-06T08:21:14.563" v="76"/>
          <ac:spMkLst>
            <pc:docMk/>
            <pc:sldMk cId="269797873" sldId="284"/>
            <ac:spMk id="12" creationId="{B851994D-DD5E-4CA7-9EA9-A2E5AB494034}"/>
          </ac:spMkLst>
        </pc:spChg>
        <pc:spChg chg="mod">
          <ac:chgData name="Farzana Hussen (1709301)" userId="S::1709301@student.uwtsd.ac.uk::391dd9c7-46c0-4566-a8bd-3491ceb873c8" providerId="AD" clId="Web-{749C28AC-CF16-9E00-DB6C-E45B566621C7}" dt="2019-06-06T08:19:43.500" v="63" actId="14100"/>
          <ac:spMkLst>
            <pc:docMk/>
            <pc:sldMk cId="269797873" sldId="284"/>
            <ac:spMk id="15" creationId="{35866F3B-E0D8-48CA-9C43-D765DA8BC031}"/>
          </ac:spMkLst>
        </pc:spChg>
        <pc:cxnChg chg="mod">
          <ac:chgData name="Farzana Hussen (1709301)" userId="S::1709301@student.uwtsd.ac.uk::391dd9c7-46c0-4566-a8bd-3491ceb873c8" providerId="AD" clId="Web-{749C28AC-CF16-9E00-DB6C-E45B566621C7}" dt="2019-06-06T08:20:53.250" v="72" actId="14100"/>
          <ac:cxnSpMkLst>
            <pc:docMk/>
            <pc:sldMk cId="269797873" sldId="284"/>
            <ac:cxnSpMk id="3" creationId="{D536FEAF-4A26-40C3-888F-70D6D4235105}"/>
          </ac:cxnSpMkLst>
        </pc:cxnChg>
        <pc:cxnChg chg="mod">
          <ac:chgData name="Farzana Hussen (1709301)" userId="S::1709301@student.uwtsd.ac.uk::391dd9c7-46c0-4566-a8bd-3491ceb873c8" providerId="AD" clId="Web-{749C28AC-CF16-9E00-DB6C-E45B566621C7}" dt="2019-06-06T08:20:47.875" v="71" actId="14100"/>
          <ac:cxnSpMkLst>
            <pc:docMk/>
            <pc:sldMk cId="269797873" sldId="284"/>
            <ac:cxnSpMk id="4" creationId="{AA64D9F2-FDED-41D4-84E0-F5376719F200}"/>
          </ac:cxnSpMkLst>
        </pc:cxnChg>
        <pc:cxnChg chg="mod">
          <ac:chgData name="Farzana Hussen (1709301)" userId="S::1709301@student.uwtsd.ac.uk::391dd9c7-46c0-4566-a8bd-3491ceb873c8" providerId="AD" clId="Web-{749C28AC-CF16-9E00-DB6C-E45B566621C7}" dt="2019-06-06T08:20:36.719" v="69" actId="14100"/>
          <ac:cxnSpMkLst>
            <pc:docMk/>
            <pc:sldMk cId="269797873" sldId="284"/>
            <ac:cxnSpMk id="6" creationId="{0AE1B9D4-04DE-4E2C-8346-08EED5462D1D}"/>
          </ac:cxnSpMkLst>
        </pc:cxnChg>
        <pc:cxnChg chg="mod">
          <ac:chgData name="Farzana Hussen (1709301)" userId="S::1709301@student.uwtsd.ac.uk::391dd9c7-46c0-4566-a8bd-3491ceb873c8" providerId="AD" clId="Web-{749C28AC-CF16-9E00-DB6C-E45B566621C7}" dt="2019-06-06T08:20:40.625" v="70" actId="14100"/>
          <ac:cxnSpMkLst>
            <pc:docMk/>
            <pc:sldMk cId="269797873" sldId="284"/>
            <ac:cxnSpMk id="14" creationId="{5D461A92-0C14-450B-9BF5-26C450FEF719}"/>
          </ac:cxnSpMkLst>
        </pc:cxnChg>
      </pc:sldChg>
      <pc:sldChg chg="addSp modSp new mod setBg">
        <pc:chgData name="Farzana Hussen (1709301)" userId="S::1709301@student.uwtsd.ac.uk::391dd9c7-46c0-4566-a8bd-3491ceb873c8" providerId="AD" clId="Web-{749C28AC-CF16-9E00-DB6C-E45B566621C7}" dt="2019-06-06T08:41:59.235" v="808"/>
        <pc:sldMkLst>
          <pc:docMk/>
          <pc:sldMk cId="2564909954" sldId="285"/>
        </pc:sldMkLst>
        <pc:spChg chg="mod">
          <ac:chgData name="Farzana Hussen (1709301)" userId="S::1709301@student.uwtsd.ac.uk::391dd9c7-46c0-4566-a8bd-3491ceb873c8" providerId="AD" clId="Web-{749C28AC-CF16-9E00-DB6C-E45B566621C7}" dt="2019-06-06T08:41:59.235" v="808"/>
          <ac:spMkLst>
            <pc:docMk/>
            <pc:sldMk cId="2564909954" sldId="285"/>
            <ac:spMk id="2" creationId="{B5E8551B-B022-4295-9F67-592D9B57C7A0}"/>
          </ac:spMkLst>
        </pc:spChg>
        <pc:spChg chg="mod">
          <ac:chgData name="Farzana Hussen (1709301)" userId="S::1709301@student.uwtsd.ac.uk::391dd9c7-46c0-4566-a8bd-3491ceb873c8" providerId="AD" clId="Web-{749C28AC-CF16-9E00-DB6C-E45B566621C7}" dt="2019-06-06T08:41:59.235" v="808"/>
          <ac:spMkLst>
            <pc:docMk/>
            <pc:sldMk cId="2564909954" sldId="285"/>
            <ac:spMk id="3" creationId="{D38C5DEB-7ED7-4636-AC44-D90EEE9F81A0}"/>
          </ac:spMkLst>
        </pc:spChg>
        <pc:spChg chg="add">
          <ac:chgData name="Farzana Hussen (1709301)" userId="S::1709301@student.uwtsd.ac.uk::391dd9c7-46c0-4566-a8bd-3491ceb873c8" providerId="AD" clId="Web-{749C28AC-CF16-9E00-DB6C-E45B566621C7}" dt="2019-06-06T08:41:59.235" v="808"/>
          <ac:spMkLst>
            <pc:docMk/>
            <pc:sldMk cId="2564909954" sldId="285"/>
            <ac:spMk id="13" creationId="{4C790028-99AE-4AE4-8269-9913E2D50625}"/>
          </ac:spMkLst>
        </pc:spChg>
        <pc:spChg chg="add">
          <ac:chgData name="Farzana Hussen (1709301)" userId="S::1709301@student.uwtsd.ac.uk::391dd9c7-46c0-4566-a8bd-3491ceb873c8" providerId="AD" clId="Web-{749C28AC-CF16-9E00-DB6C-E45B566621C7}" dt="2019-06-06T08:41:59.235" v="808"/>
          <ac:spMkLst>
            <pc:docMk/>
            <pc:sldMk cId="2564909954" sldId="285"/>
            <ac:spMk id="15" creationId="{06936A2A-FE08-4EE0-A409-3EF3FA2448DE}"/>
          </ac:spMkLst>
        </pc:spChg>
        <pc:spChg chg="add">
          <ac:chgData name="Farzana Hussen (1709301)" userId="S::1709301@student.uwtsd.ac.uk::391dd9c7-46c0-4566-a8bd-3491ceb873c8" providerId="AD" clId="Web-{749C28AC-CF16-9E00-DB6C-E45B566621C7}" dt="2019-06-06T08:41:59.235" v="808"/>
          <ac:spMkLst>
            <pc:docMk/>
            <pc:sldMk cId="2564909954" sldId="285"/>
            <ac:spMk id="17" creationId="{BAF0407B-48CB-4C05-B0D7-7A69A0D407F1}"/>
          </ac:spMkLst>
        </pc:spChg>
        <pc:spChg chg="add">
          <ac:chgData name="Farzana Hussen (1709301)" userId="S::1709301@student.uwtsd.ac.uk::391dd9c7-46c0-4566-a8bd-3491ceb873c8" providerId="AD" clId="Web-{749C28AC-CF16-9E00-DB6C-E45B566621C7}" dt="2019-06-06T08:41:59.235" v="808"/>
          <ac:spMkLst>
            <pc:docMk/>
            <pc:sldMk cId="2564909954" sldId="285"/>
            <ac:spMk id="19" creationId="{ADC50C3D-0DA0-4914-B5B4-D1819CC69813}"/>
          </ac:spMkLst>
        </pc:spChg>
        <pc:spChg chg="add">
          <ac:chgData name="Farzana Hussen (1709301)" userId="S::1709301@student.uwtsd.ac.uk::391dd9c7-46c0-4566-a8bd-3491ceb873c8" providerId="AD" clId="Web-{749C28AC-CF16-9E00-DB6C-E45B566621C7}" dt="2019-06-06T08:41:59.235" v="808"/>
          <ac:spMkLst>
            <pc:docMk/>
            <pc:sldMk cId="2564909954" sldId="285"/>
            <ac:spMk id="21" creationId="{8CF9E583-1A92-4144-B4FA-81D98317FA04}"/>
          </ac:spMkLst>
        </pc:spChg>
        <pc:spChg chg="add">
          <ac:chgData name="Farzana Hussen (1709301)" userId="S::1709301@student.uwtsd.ac.uk::391dd9c7-46c0-4566-a8bd-3491ceb873c8" providerId="AD" clId="Web-{749C28AC-CF16-9E00-DB6C-E45B566621C7}" dt="2019-06-06T08:41:59.235" v="808"/>
          <ac:spMkLst>
            <pc:docMk/>
            <pc:sldMk cId="2564909954" sldId="285"/>
            <ac:spMk id="23" creationId="{3E740FE0-94C1-44D5-825E-CEF14886ADD3}"/>
          </ac:spMkLst>
        </pc:spChg>
        <pc:spChg chg="add">
          <ac:chgData name="Farzana Hussen (1709301)" userId="S::1709301@student.uwtsd.ac.uk::391dd9c7-46c0-4566-a8bd-3491ceb873c8" providerId="AD" clId="Web-{749C28AC-CF16-9E00-DB6C-E45B566621C7}" dt="2019-06-06T08:41:59.235" v="808"/>
          <ac:spMkLst>
            <pc:docMk/>
            <pc:sldMk cId="2564909954" sldId="285"/>
            <ac:spMk id="29" creationId="{4CDE0F52-E392-4D74-AF11-D595AF168FDE}"/>
          </ac:spMkLst>
        </pc:spChg>
        <pc:spChg chg="add">
          <ac:chgData name="Farzana Hussen (1709301)" userId="S::1709301@student.uwtsd.ac.uk::391dd9c7-46c0-4566-a8bd-3491ceb873c8" providerId="AD" clId="Web-{749C28AC-CF16-9E00-DB6C-E45B566621C7}" dt="2019-06-06T08:41:59.235" v="808"/>
          <ac:spMkLst>
            <pc:docMk/>
            <pc:sldMk cId="2564909954" sldId="285"/>
            <ac:spMk id="31" creationId="{FF2B2AAC-A754-4682-AAC3-FC47D53263A1}"/>
          </ac:spMkLst>
        </pc:spChg>
        <pc:spChg chg="add">
          <ac:chgData name="Farzana Hussen (1709301)" userId="S::1709301@student.uwtsd.ac.uk::391dd9c7-46c0-4566-a8bd-3491ceb873c8" providerId="AD" clId="Web-{749C28AC-CF16-9E00-DB6C-E45B566621C7}" dt="2019-06-06T08:41:59.235" v="808"/>
          <ac:spMkLst>
            <pc:docMk/>
            <pc:sldMk cId="2564909954" sldId="285"/>
            <ac:spMk id="33" creationId="{649B73AD-36D2-497A-B737-17A27B4DF4D2}"/>
          </ac:spMkLst>
        </pc:spChg>
        <pc:spChg chg="add">
          <ac:chgData name="Farzana Hussen (1709301)" userId="S::1709301@student.uwtsd.ac.uk::391dd9c7-46c0-4566-a8bd-3491ceb873c8" providerId="AD" clId="Web-{749C28AC-CF16-9E00-DB6C-E45B566621C7}" dt="2019-06-06T08:41:59.235" v="808"/>
          <ac:spMkLst>
            <pc:docMk/>
            <pc:sldMk cId="2564909954" sldId="285"/>
            <ac:spMk id="35" creationId="{79331AFD-DAB8-4BF5-A691-454AB3FD18EB}"/>
          </ac:spMkLst>
        </pc:spChg>
        <pc:spChg chg="add">
          <ac:chgData name="Farzana Hussen (1709301)" userId="S::1709301@student.uwtsd.ac.uk::391dd9c7-46c0-4566-a8bd-3491ceb873c8" providerId="AD" clId="Web-{749C28AC-CF16-9E00-DB6C-E45B566621C7}" dt="2019-06-06T08:41:59.235" v="808"/>
          <ac:spMkLst>
            <pc:docMk/>
            <pc:sldMk cId="2564909954" sldId="285"/>
            <ac:spMk id="37" creationId="{DC4B09FC-4E62-44E1-AE24-817BF91D1985}"/>
          </ac:spMkLst>
        </pc:spChg>
        <pc:spChg chg="add">
          <ac:chgData name="Farzana Hussen (1709301)" userId="S::1709301@student.uwtsd.ac.uk::391dd9c7-46c0-4566-a8bd-3491ceb873c8" providerId="AD" clId="Web-{749C28AC-CF16-9E00-DB6C-E45B566621C7}" dt="2019-06-06T08:41:59.235" v="808"/>
          <ac:spMkLst>
            <pc:docMk/>
            <pc:sldMk cId="2564909954" sldId="285"/>
            <ac:spMk id="39" creationId="{389FE900-2765-4A0A-8695-2329E0C8A133}"/>
          </ac:spMkLst>
        </pc:spChg>
        <pc:picChg chg="add mod">
          <ac:chgData name="Farzana Hussen (1709301)" userId="S::1709301@student.uwtsd.ac.uk::391dd9c7-46c0-4566-a8bd-3491ceb873c8" providerId="AD" clId="Web-{749C28AC-CF16-9E00-DB6C-E45B566621C7}" dt="2019-06-06T08:41:59.235" v="808"/>
          <ac:picMkLst>
            <pc:docMk/>
            <pc:sldMk cId="2564909954" sldId="285"/>
            <ac:picMk id="4" creationId="{2BA1968F-5430-44AA-AF6A-CFA6F4D60302}"/>
          </ac:picMkLst>
        </pc:picChg>
        <pc:picChg chg="add">
          <ac:chgData name="Farzana Hussen (1709301)" userId="S::1709301@student.uwtsd.ac.uk::391dd9c7-46c0-4566-a8bd-3491ceb873c8" providerId="AD" clId="Web-{749C28AC-CF16-9E00-DB6C-E45B566621C7}" dt="2019-06-06T08:41:59.235" v="808"/>
          <ac:picMkLst>
            <pc:docMk/>
            <pc:sldMk cId="2564909954" sldId="285"/>
            <ac:picMk id="9" creationId="{01AF5FBB-9FDC-4D75-9DD6-DAF01ED197A0}"/>
          </ac:picMkLst>
        </pc:picChg>
        <pc:picChg chg="add">
          <ac:chgData name="Farzana Hussen (1709301)" userId="S::1709301@student.uwtsd.ac.uk::391dd9c7-46c0-4566-a8bd-3491ceb873c8" providerId="AD" clId="Web-{749C28AC-CF16-9E00-DB6C-E45B566621C7}" dt="2019-06-06T08:41:59.235" v="808"/>
          <ac:picMkLst>
            <pc:docMk/>
            <pc:sldMk cId="2564909954" sldId="285"/>
            <ac:picMk id="11" creationId="{933BBBE6-F4CF-483E-BA74-B51421B4D93F}"/>
          </ac:picMkLst>
        </pc:picChg>
        <pc:picChg chg="add">
          <ac:chgData name="Farzana Hussen (1709301)" userId="S::1709301@student.uwtsd.ac.uk::391dd9c7-46c0-4566-a8bd-3491ceb873c8" providerId="AD" clId="Web-{749C28AC-CF16-9E00-DB6C-E45B566621C7}" dt="2019-06-06T08:41:59.235" v="808"/>
          <ac:picMkLst>
            <pc:docMk/>
            <pc:sldMk cId="2564909954" sldId="285"/>
            <ac:picMk id="25" creationId="{4B75EF86-8A3C-4191-8E2E-A8B9D7C321FA}"/>
          </ac:picMkLst>
        </pc:picChg>
        <pc:picChg chg="add">
          <ac:chgData name="Farzana Hussen (1709301)" userId="S::1709301@student.uwtsd.ac.uk::391dd9c7-46c0-4566-a8bd-3491ceb873c8" providerId="AD" clId="Web-{749C28AC-CF16-9E00-DB6C-E45B566621C7}" dt="2019-06-06T08:41:59.235" v="808"/>
          <ac:picMkLst>
            <pc:docMk/>
            <pc:sldMk cId="2564909954" sldId="285"/>
            <ac:picMk id="27" creationId="{8CF53495-6465-4C40-8A80-2655A60DE7D5}"/>
          </ac:picMkLst>
        </pc:picChg>
      </pc:sldChg>
      <pc:sldChg chg="new del">
        <pc:chgData name="Farzana Hussen (1709301)" userId="S::1709301@student.uwtsd.ac.uk::391dd9c7-46c0-4566-a8bd-3491ceb873c8" providerId="AD" clId="Web-{749C28AC-CF16-9E00-DB6C-E45B566621C7}" dt="2019-06-06T08:23:59.766" v="105"/>
        <pc:sldMkLst>
          <pc:docMk/>
          <pc:sldMk cId="3563742071" sldId="285"/>
        </pc:sldMkLst>
      </pc:sldChg>
      <pc:sldChg chg="delSp">
        <pc:chgData name="Farzana Hussen (1709301)" userId="S::1709301@student.uwtsd.ac.uk::391dd9c7-46c0-4566-a8bd-3491ceb873c8" providerId="AD" clId="Web-{749C28AC-CF16-9E00-DB6C-E45B566621C7}" dt="2019-06-06T08:32:21.625" v="804"/>
        <pc:sldMkLst>
          <pc:docMk/>
          <pc:sldMk cId="260060317" sldId="287"/>
        </pc:sldMkLst>
        <pc:spChg chg="del">
          <ac:chgData name="Farzana Hussen (1709301)" userId="S::1709301@student.uwtsd.ac.uk::391dd9c7-46c0-4566-a8bd-3491ceb873c8" providerId="AD" clId="Web-{749C28AC-CF16-9E00-DB6C-E45B566621C7}" dt="2019-06-06T08:32:21.625" v="804"/>
          <ac:spMkLst>
            <pc:docMk/>
            <pc:sldMk cId="260060317" sldId="287"/>
            <ac:spMk id="2" creationId="{45D28AC2-C994-4A8B-A888-9BAA41703A73}"/>
          </ac:spMkLst>
        </pc:spChg>
      </pc:sldChg>
      <pc:sldChg chg="new del">
        <pc:chgData name="Farzana Hussen (1709301)" userId="S::1709301@student.uwtsd.ac.uk::391dd9c7-46c0-4566-a8bd-3491ceb873c8" providerId="AD" clId="Web-{749C28AC-CF16-9E00-DB6C-E45B566621C7}" dt="2019-06-06T08:33:12.438" v="806"/>
        <pc:sldMkLst>
          <pc:docMk/>
          <pc:sldMk cId="4077023578" sldId="288"/>
        </pc:sldMkLst>
      </pc:sldChg>
    </pc:docChg>
  </pc:docChgLst>
  <pc:docChgLst>
    <pc:chgData name="Rima Begum (1705464)" userId="S::1705464@student.uwtsd.ac.uk::b3d2c0f8-0d2a-4af7-a43d-9f8c243dc001" providerId="AD" clId="Web-{EE1025C9-DC67-66C6-4245-E6370FCDFD01}"/>
    <pc:docChg chg="modSld">
      <pc:chgData name="Rima Begum (1705464)" userId="S::1705464@student.uwtsd.ac.uk::b3d2c0f8-0d2a-4af7-a43d-9f8c243dc001" providerId="AD" clId="Web-{EE1025C9-DC67-66C6-4245-E6370FCDFD01}" dt="2019-06-05T16:59:26.826" v="61" actId="20577"/>
      <pc:docMkLst>
        <pc:docMk/>
      </pc:docMkLst>
      <pc:sldChg chg="modSp">
        <pc:chgData name="Rima Begum (1705464)" userId="S::1705464@student.uwtsd.ac.uk::b3d2c0f8-0d2a-4af7-a43d-9f8c243dc001" providerId="AD" clId="Web-{EE1025C9-DC67-66C6-4245-E6370FCDFD01}" dt="2019-06-05T16:59:26.826" v="60" actId="20577"/>
        <pc:sldMkLst>
          <pc:docMk/>
          <pc:sldMk cId="3621614401" sldId="274"/>
        </pc:sldMkLst>
        <pc:spChg chg="mod">
          <ac:chgData name="Rima Begum (1705464)" userId="S::1705464@student.uwtsd.ac.uk::b3d2c0f8-0d2a-4af7-a43d-9f8c243dc001" providerId="AD" clId="Web-{EE1025C9-DC67-66C6-4245-E6370FCDFD01}" dt="2019-06-05T16:59:26.826" v="60" actId="20577"/>
          <ac:spMkLst>
            <pc:docMk/>
            <pc:sldMk cId="3621614401" sldId="274"/>
            <ac:spMk id="4" creationId="{3BEEDF3C-A3DD-4762-9E22-E1ACC5C6175F}"/>
          </ac:spMkLst>
        </pc:spChg>
      </pc:sldChg>
    </pc:docChg>
  </pc:docChgLst>
  <pc:docChgLst>
    <pc:chgData name="Guest User" userId="S::urn:spo:anon#c9a17280d9107c65cb6b5d7aa4e320f48e7cc128e462e1cc303755e3163b07a1::" providerId="AD" clId="Web-{1BD9D034-6787-446C-81DE-416F8F153596}"/>
    <pc:docChg chg="modSld sldOrd">
      <pc:chgData name="Guest User" userId="S::urn:spo:anon#c9a17280d9107c65cb6b5d7aa4e320f48e7cc128e462e1cc303755e3163b07a1::" providerId="AD" clId="Web-{1BD9D034-6787-446C-81DE-416F8F153596}" dt="2019-06-09T11:01:53.900" v="4"/>
      <pc:docMkLst>
        <pc:docMk/>
      </pc:docMkLst>
      <pc:sldChg chg="delSp modSp">
        <pc:chgData name="Guest User" userId="S::urn:spo:anon#c9a17280d9107c65cb6b5d7aa4e320f48e7cc128e462e1cc303755e3163b07a1::" providerId="AD" clId="Web-{1BD9D034-6787-446C-81DE-416F8F153596}" dt="2019-06-09T10:55:37.131" v="1"/>
        <pc:sldMkLst>
          <pc:docMk/>
          <pc:sldMk cId="4220288768" sldId="272"/>
        </pc:sldMkLst>
        <pc:picChg chg="del mod">
          <ac:chgData name="Guest User" userId="S::urn:spo:anon#c9a17280d9107c65cb6b5d7aa4e320f48e7cc128e462e1cc303755e3163b07a1::" providerId="AD" clId="Web-{1BD9D034-6787-446C-81DE-416F8F153596}" dt="2019-06-09T10:55:37.131" v="1"/>
          <ac:picMkLst>
            <pc:docMk/>
            <pc:sldMk cId="4220288768" sldId="272"/>
            <ac:picMk id="3" creationId="{D02B5E51-85A2-4781-983B-08F05E3058D0}"/>
          </ac:picMkLst>
        </pc:picChg>
      </pc:sldChg>
      <pc:sldChg chg="modSp">
        <pc:chgData name="Guest User" userId="S::urn:spo:anon#c9a17280d9107c65cb6b5d7aa4e320f48e7cc128e462e1cc303755e3163b07a1::" providerId="AD" clId="Web-{1BD9D034-6787-446C-81DE-416F8F153596}" dt="2019-06-09T10:58:59.928" v="3" actId="20577"/>
        <pc:sldMkLst>
          <pc:docMk/>
          <pc:sldMk cId="49129860" sldId="283"/>
        </pc:sldMkLst>
        <pc:spChg chg="mod">
          <ac:chgData name="Guest User" userId="S::urn:spo:anon#c9a17280d9107c65cb6b5d7aa4e320f48e7cc128e462e1cc303755e3163b07a1::" providerId="AD" clId="Web-{1BD9D034-6787-446C-81DE-416F8F153596}" dt="2019-06-09T10:58:59.928" v="3" actId="20577"/>
          <ac:spMkLst>
            <pc:docMk/>
            <pc:sldMk cId="49129860" sldId="283"/>
            <ac:spMk id="7" creationId="{A8060CC4-4567-4762-9BEB-0BD8B9A788EF}"/>
          </ac:spMkLst>
        </pc:spChg>
      </pc:sldChg>
      <pc:sldChg chg="ord">
        <pc:chgData name="Guest User" userId="S::urn:spo:anon#c9a17280d9107c65cb6b5d7aa4e320f48e7cc128e462e1cc303755e3163b07a1::" providerId="AD" clId="Web-{1BD9D034-6787-446C-81DE-416F8F153596}" dt="2019-06-09T11:01:53.900" v="4"/>
        <pc:sldMkLst>
          <pc:docMk/>
          <pc:sldMk cId="2222956040" sldId="299"/>
        </pc:sldMkLst>
      </pc:sldChg>
    </pc:docChg>
  </pc:docChgLst>
  <pc:docChgLst>
    <pc:chgData name="Nehar Begum-miah (1708915)" userId="S::1708915@student.uwtsd.ac.uk::9a403242-3cfa-4cac-8b9a-43adc7facd6b" providerId="AD" clId="Web-{B2DE06C5-88F9-3F5D-3833-09F1BC77B456}"/>
    <pc:docChg chg="modSld sldOrd">
      <pc:chgData name="Nehar Begum-miah (1708915)" userId="S::1708915@student.uwtsd.ac.uk::9a403242-3cfa-4cac-8b9a-43adc7facd6b" providerId="AD" clId="Web-{B2DE06C5-88F9-3F5D-3833-09F1BC77B456}" dt="2019-06-06T11:23:33.382" v="144" actId="1076"/>
      <pc:docMkLst>
        <pc:docMk/>
      </pc:docMkLst>
      <pc:sldChg chg="addSp delSp modSp">
        <pc:chgData name="Nehar Begum-miah (1708915)" userId="S::1708915@student.uwtsd.ac.uk::9a403242-3cfa-4cac-8b9a-43adc7facd6b" providerId="AD" clId="Web-{B2DE06C5-88F9-3F5D-3833-09F1BC77B456}" dt="2019-06-06T11:23:33.382" v="144" actId="1076"/>
        <pc:sldMkLst>
          <pc:docMk/>
          <pc:sldMk cId="2203671661" sldId="276"/>
        </pc:sldMkLst>
        <pc:spChg chg="mod">
          <ac:chgData name="Nehar Begum-miah (1708915)" userId="S::1708915@student.uwtsd.ac.uk::9a403242-3cfa-4cac-8b9a-43adc7facd6b" providerId="AD" clId="Web-{B2DE06C5-88F9-3F5D-3833-09F1BC77B456}" dt="2019-06-06T10:46:28.430" v="137" actId="20577"/>
          <ac:spMkLst>
            <pc:docMk/>
            <pc:sldMk cId="2203671661" sldId="276"/>
            <ac:spMk id="3" creationId="{7F5ACE9A-7467-419F-9E7B-C90D64BD3D01}"/>
          </ac:spMkLst>
        </pc:spChg>
        <pc:picChg chg="add mod">
          <ac:chgData name="Nehar Begum-miah (1708915)" userId="S::1708915@student.uwtsd.ac.uk::9a403242-3cfa-4cac-8b9a-43adc7facd6b" providerId="AD" clId="Web-{B2DE06C5-88F9-3F5D-3833-09F1BC77B456}" dt="2019-06-06T11:23:33.382" v="144" actId="1076"/>
          <ac:picMkLst>
            <pc:docMk/>
            <pc:sldMk cId="2203671661" sldId="276"/>
            <ac:picMk id="5" creationId="{94A0772F-9AC3-4425-AE11-94B7E648B801}"/>
          </ac:picMkLst>
        </pc:picChg>
        <pc:picChg chg="del">
          <ac:chgData name="Nehar Begum-miah (1708915)" userId="S::1708915@student.uwtsd.ac.uk::9a403242-3cfa-4cac-8b9a-43adc7facd6b" providerId="AD" clId="Web-{B2DE06C5-88F9-3F5D-3833-09F1BC77B456}" dt="2019-06-06T10:46:48.852" v="138"/>
          <ac:picMkLst>
            <pc:docMk/>
            <pc:sldMk cId="2203671661" sldId="276"/>
            <ac:picMk id="5" creationId="{97DA0340-6F3F-4B3A-B5D8-86EEA407B013}"/>
          </ac:picMkLst>
        </pc:picChg>
      </pc:sldChg>
      <pc:sldChg chg="modSp">
        <pc:chgData name="Nehar Begum-miah (1708915)" userId="S::1708915@student.uwtsd.ac.uk::9a403242-3cfa-4cac-8b9a-43adc7facd6b" providerId="AD" clId="Web-{B2DE06C5-88F9-3F5D-3833-09F1BC77B456}" dt="2019-06-06T10:44:12.241" v="133" actId="1076"/>
        <pc:sldMkLst>
          <pc:docMk/>
          <pc:sldMk cId="1313650200" sldId="278"/>
        </pc:sldMkLst>
        <pc:spChg chg="mod">
          <ac:chgData name="Nehar Begum-miah (1708915)" userId="S::1708915@student.uwtsd.ac.uk::9a403242-3cfa-4cac-8b9a-43adc7facd6b" providerId="AD" clId="Web-{B2DE06C5-88F9-3F5D-3833-09F1BC77B456}" dt="2019-06-06T10:44:12.241" v="133" actId="1076"/>
          <ac:spMkLst>
            <pc:docMk/>
            <pc:sldMk cId="1313650200" sldId="278"/>
            <ac:spMk id="7" creationId="{1912EEC5-1AF7-4D43-95D5-ED7F03E1D233}"/>
          </ac:spMkLst>
        </pc:spChg>
      </pc:sldChg>
      <pc:sldChg chg="modSp">
        <pc:chgData name="Nehar Begum-miah (1708915)" userId="S::1708915@student.uwtsd.ac.uk::9a403242-3cfa-4cac-8b9a-43adc7facd6b" providerId="AD" clId="Web-{B2DE06C5-88F9-3F5D-3833-09F1BC77B456}" dt="2019-06-06T10:43:53.335" v="131" actId="14100"/>
        <pc:sldMkLst>
          <pc:docMk/>
          <pc:sldMk cId="3754036900" sldId="282"/>
        </pc:sldMkLst>
        <pc:spChg chg="mod">
          <ac:chgData name="Nehar Begum-miah (1708915)" userId="S::1708915@student.uwtsd.ac.uk::9a403242-3cfa-4cac-8b9a-43adc7facd6b" providerId="AD" clId="Web-{B2DE06C5-88F9-3F5D-3833-09F1BC77B456}" dt="2019-06-06T10:43:07.069" v="120" actId="1076"/>
          <ac:spMkLst>
            <pc:docMk/>
            <pc:sldMk cId="3754036900" sldId="282"/>
            <ac:spMk id="6" creationId="{2BBEB8DF-120B-477C-94EE-CD3A0CECBAFA}"/>
          </ac:spMkLst>
        </pc:spChg>
        <pc:spChg chg="mod">
          <ac:chgData name="Nehar Begum-miah (1708915)" userId="S::1708915@student.uwtsd.ac.uk::9a403242-3cfa-4cac-8b9a-43adc7facd6b" providerId="AD" clId="Web-{B2DE06C5-88F9-3F5D-3833-09F1BC77B456}" dt="2019-06-06T10:42:44.553" v="112" actId="1076"/>
          <ac:spMkLst>
            <pc:docMk/>
            <pc:sldMk cId="3754036900" sldId="282"/>
            <ac:spMk id="12" creationId="{ECE90B30-1DA4-44F5-92BF-FA88D00F27AF}"/>
          </ac:spMkLst>
        </pc:spChg>
        <pc:spChg chg="mod">
          <ac:chgData name="Nehar Begum-miah (1708915)" userId="S::1708915@student.uwtsd.ac.uk::9a403242-3cfa-4cac-8b9a-43adc7facd6b" providerId="AD" clId="Web-{B2DE06C5-88F9-3F5D-3833-09F1BC77B456}" dt="2019-06-06T10:42:50.163" v="113" actId="14100"/>
          <ac:spMkLst>
            <pc:docMk/>
            <pc:sldMk cId="3754036900" sldId="282"/>
            <ac:spMk id="13" creationId="{B4935A47-EB8B-4585-849E-93B68292B52B}"/>
          </ac:spMkLst>
        </pc:spChg>
        <pc:spChg chg="mod">
          <ac:chgData name="Nehar Begum-miah (1708915)" userId="S::1708915@student.uwtsd.ac.uk::9a403242-3cfa-4cac-8b9a-43adc7facd6b" providerId="AD" clId="Web-{B2DE06C5-88F9-3F5D-3833-09F1BC77B456}" dt="2019-06-06T10:43:46.460" v="129" actId="1076"/>
          <ac:spMkLst>
            <pc:docMk/>
            <pc:sldMk cId="3754036900" sldId="282"/>
            <ac:spMk id="14" creationId="{0BAAE698-6C8C-4468-9C10-2D7BFFC28DC0}"/>
          </ac:spMkLst>
        </pc:spChg>
        <pc:spChg chg="mod">
          <ac:chgData name="Nehar Begum-miah (1708915)" userId="S::1708915@student.uwtsd.ac.uk::9a403242-3cfa-4cac-8b9a-43adc7facd6b" providerId="AD" clId="Web-{B2DE06C5-88F9-3F5D-3833-09F1BC77B456}" dt="2019-06-06T10:42:37.928" v="109" actId="1076"/>
          <ac:spMkLst>
            <pc:docMk/>
            <pc:sldMk cId="3754036900" sldId="282"/>
            <ac:spMk id="15" creationId="{FA39CC80-9CD5-45AF-B2CD-D22143A520A8}"/>
          </ac:spMkLst>
        </pc:spChg>
        <pc:spChg chg="mod">
          <ac:chgData name="Nehar Begum-miah (1708915)" userId="S::1708915@student.uwtsd.ac.uk::9a403242-3cfa-4cac-8b9a-43adc7facd6b" providerId="AD" clId="Web-{B2DE06C5-88F9-3F5D-3833-09F1BC77B456}" dt="2019-06-06T10:41:52.272" v="96" actId="1076"/>
          <ac:spMkLst>
            <pc:docMk/>
            <pc:sldMk cId="3754036900" sldId="282"/>
            <ac:spMk id="16" creationId="{75D01740-EBB5-4ADD-94B7-4156F0650E7B}"/>
          </ac:spMkLst>
        </pc:spChg>
        <pc:cxnChg chg="mod">
          <ac:chgData name="Nehar Begum-miah (1708915)" userId="S::1708915@student.uwtsd.ac.uk::9a403242-3cfa-4cac-8b9a-43adc7facd6b" providerId="AD" clId="Web-{B2DE06C5-88F9-3F5D-3833-09F1BC77B456}" dt="2019-06-06T10:43:53.335" v="131" actId="14100"/>
          <ac:cxnSpMkLst>
            <pc:docMk/>
            <pc:sldMk cId="3754036900" sldId="282"/>
            <ac:cxnSpMk id="7" creationId="{0FC2E14E-F532-48CB-A21D-D50CDBA34550}"/>
          </ac:cxnSpMkLst>
        </pc:cxnChg>
        <pc:cxnChg chg="mod">
          <ac:chgData name="Nehar Begum-miah (1708915)" userId="S::1708915@student.uwtsd.ac.uk::9a403242-3cfa-4cac-8b9a-43adc7facd6b" providerId="AD" clId="Web-{B2DE06C5-88F9-3F5D-3833-09F1BC77B456}" dt="2019-06-06T10:43:42.460" v="128" actId="14100"/>
          <ac:cxnSpMkLst>
            <pc:docMk/>
            <pc:sldMk cId="3754036900" sldId="282"/>
            <ac:cxnSpMk id="8" creationId="{CA59923D-53C2-4418-AACF-05A9C36F5D7F}"/>
          </ac:cxnSpMkLst>
        </pc:cxnChg>
        <pc:cxnChg chg="mod">
          <ac:chgData name="Nehar Begum-miah (1708915)" userId="S::1708915@student.uwtsd.ac.uk::9a403242-3cfa-4cac-8b9a-43adc7facd6b" providerId="AD" clId="Web-{B2DE06C5-88F9-3F5D-3833-09F1BC77B456}" dt="2019-06-06T10:43:25.835" v="126" actId="14100"/>
          <ac:cxnSpMkLst>
            <pc:docMk/>
            <pc:sldMk cId="3754036900" sldId="282"/>
            <ac:cxnSpMk id="9" creationId="{9031C331-EEF0-464F-BC5F-CEFBFA6500AD}"/>
          </ac:cxnSpMkLst>
        </pc:cxnChg>
        <pc:cxnChg chg="mod">
          <ac:chgData name="Nehar Begum-miah (1708915)" userId="S::1708915@student.uwtsd.ac.uk::9a403242-3cfa-4cac-8b9a-43adc7facd6b" providerId="AD" clId="Web-{B2DE06C5-88F9-3F5D-3833-09F1BC77B456}" dt="2019-06-06T10:43:14.647" v="122" actId="14100"/>
          <ac:cxnSpMkLst>
            <pc:docMk/>
            <pc:sldMk cId="3754036900" sldId="282"/>
            <ac:cxnSpMk id="10" creationId="{2CA1AB2F-6365-4B97-A625-A32BF502A181}"/>
          </ac:cxnSpMkLst>
        </pc:cxnChg>
        <pc:cxnChg chg="mod">
          <ac:chgData name="Nehar Begum-miah (1708915)" userId="S::1708915@student.uwtsd.ac.uk::9a403242-3cfa-4cac-8b9a-43adc7facd6b" providerId="AD" clId="Web-{B2DE06C5-88F9-3F5D-3833-09F1BC77B456}" dt="2019-06-06T10:43:17.429" v="123" actId="14100"/>
          <ac:cxnSpMkLst>
            <pc:docMk/>
            <pc:sldMk cId="3754036900" sldId="282"/>
            <ac:cxnSpMk id="11" creationId="{96415215-ADE8-4C4B-8852-47EC3DB30196}"/>
          </ac:cxnSpMkLst>
        </pc:cxnChg>
      </pc:sldChg>
      <pc:sldChg chg="addSp delSp modSp">
        <pc:chgData name="Nehar Begum-miah (1708915)" userId="S::1708915@student.uwtsd.ac.uk::9a403242-3cfa-4cac-8b9a-43adc7facd6b" providerId="AD" clId="Web-{B2DE06C5-88F9-3F5D-3833-09F1BC77B456}" dt="2019-06-06T10:40:21.240" v="81" actId="1076"/>
        <pc:sldMkLst>
          <pc:docMk/>
          <pc:sldMk cId="49129860" sldId="283"/>
        </pc:sldMkLst>
        <pc:spChg chg="mod">
          <ac:chgData name="Nehar Begum-miah (1708915)" userId="S::1708915@student.uwtsd.ac.uk::9a403242-3cfa-4cac-8b9a-43adc7facd6b" providerId="AD" clId="Web-{B2DE06C5-88F9-3F5D-3833-09F1BC77B456}" dt="2019-06-06T10:39:02.505" v="61" actId="1076"/>
          <ac:spMkLst>
            <pc:docMk/>
            <pc:sldMk cId="49129860" sldId="283"/>
            <ac:spMk id="2" creationId="{6B445B34-658C-4D15-A4C3-430B38D9C82A}"/>
          </ac:spMkLst>
        </pc:spChg>
        <pc:spChg chg="mod">
          <ac:chgData name="Nehar Begum-miah (1708915)" userId="S::1708915@student.uwtsd.ac.uk::9a403242-3cfa-4cac-8b9a-43adc7facd6b" providerId="AD" clId="Web-{B2DE06C5-88F9-3F5D-3833-09F1BC77B456}" dt="2019-06-06T10:39:22.318" v="66" actId="1076"/>
          <ac:spMkLst>
            <pc:docMk/>
            <pc:sldMk cId="49129860" sldId="283"/>
            <ac:spMk id="7" creationId="{A8060CC4-4567-4762-9BEB-0BD8B9A788EF}"/>
          </ac:spMkLst>
        </pc:spChg>
        <pc:spChg chg="mod">
          <ac:chgData name="Nehar Begum-miah (1708915)" userId="S::1708915@student.uwtsd.ac.uk::9a403242-3cfa-4cac-8b9a-43adc7facd6b" providerId="AD" clId="Web-{B2DE06C5-88F9-3F5D-3833-09F1BC77B456}" dt="2019-06-06T10:39:33.302" v="69" actId="1076"/>
          <ac:spMkLst>
            <pc:docMk/>
            <pc:sldMk cId="49129860" sldId="283"/>
            <ac:spMk id="8" creationId="{D255638B-A977-4ADD-ADA2-B0669A05331E}"/>
          </ac:spMkLst>
        </pc:spChg>
        <pc:spChg chg="mod">
          <ac:chgData name="Nehar Begum-miah (1708915)" userId="S::1708915@student.uwtsd.ac.uk::9a403242-3cfa-4cac-8b9a-43adc7facd6b" providerId="AD" clId="Web-{B2DE06C5-88F9-3F5D-3833-09F1BC77B456}" dt="2019-06-06T10:39:07.084" v="62" actId="1076"/>
          <ac:spMkLst>
            <pc:docMk/>
            <pc:sldMk cId="49129860" sldId="283"/>
            <ac:spMk id="9" creationId="{16810B46-1BD7-4959-9C49-01EF9ECED9F9}"/>
          </ac:spMkLst>
        </pc:spChg>
        <pc:spChg chg="mod">
          <ac:chgData name="Nehar Begum-miah (1708915)" userId="S::1708915@student.uwtsd.ac.uk::9a403242-3cfa-4cac-8b9a-43adc7facd6b" providerId="AD" clId="Web-{B2DE06C5-88F9-3F5D-3833-09F1BC77B456}" dt="2019-06-06T10:39:17.005" v="64" actId="1076"/>
          <ac:spMkLst>
            <pc:docMk/>
            <pc:sldMk cId="49129860" sldId="283"/>
            <ac:spMk id="10" creationId="{2C8D566A-0E48-44A4-9AB5-7E8DDB30891F}"/>
          </ac:spMkLst>
        </pc:spChg>
        <pc:spChg chg="mod">
          <ac:chgData name="Nehar Begum-miah (1708915)" userId="S::1708915@student.uwtsd.ac.uk::9a403242-3cfa-4cac-8b9a-43adc7facd6b" providerId="AD" clId="Web-{B2DE06C5-88F9-3F5D-3833-09F1BC77B456}" dt="2019-06-06T10:39:36.349" v="70" actId="1076"/>
          <ac:spMkLst>
            <pc:docMk/>
            <pc:sldMk cId="49129860" sldId="283"/>
            <ac:spMk id="12" creationId="{11F62F78-02A3-4A08-B4E4-56D65741D017}"/>
          </ac:spMkLst>
        </pc:spChg>
        <pc:graphicFrameChg chg="add del mod modGraphic">
          <ac:chgData name="Nehar Begum-miah (1708915)" userId="S::1708915@student.uwtsd.ac.uk::9a403242-3cfa-4cac-8b9a-43adc7facd6b" providerId="AD" clId="Web-{B2DE06C5-88F9-3F5D-3833-09F1BC77B456}" dt="2019-06-06T10:38:17.802" v="48"/>
          <ac:graphicFrameMkLst>
            <pc:docMk/>
            <pc:sldMk cId="49129860" sldId="283"/>
            <ac:graphicFrameMk id="13" creationId="{D2733405-276A-40C7-AA3E-664247CEF769}"/>
          </ac:graphicFrameMkLst>
        </pc:graphicFrameChg>
        <pc:cxnChg chg="mod">
          <ac:chgData name="Nehar Begum-miah (1708915)" userId="S::1708915@student.uwtsd.ac.uk::9a403242-3cfa-4cac-8b9a-43adc7facd6b" providerId="AD" clId="Web-{B2DE06C5-88F9-3F5D-3833-09F1BC77B456}" dt="2019-06-06T10:39:57.193" v="76" actId="14100"/>
          <ac:cxnSpMkLst>
            <pc:docMk/>
            <pc:sldMk cId="49129860" sldId="283"/>
            <ac:cxnSpMk id="3" creationId="{284EEC0E-58B1-490C-851F-B223C924FC6C}"/>
          </ac:cxnSpMkLst>
        </pc:cxnChg>
        <pc:cxnChg chg="mod">
          <ac:chgData name="Nehar Begum-miah (1708915)" userId="S::1708915@student.uwtsd.ac.uk::9a403242-3cfa-4cac-8b9a-43adc7facd6b" providerId="AD" clId="Web-{B2DE06C5-88F9-3F5D-3833-09F1BC77B456}" dt="2019-06-06T10:40:21.240" v="81" actId="1076"/>
          <ac:cxnSpMkLst>
            <pc:docMk/>
            <pc:sldMk cId="49129860" sldId="283"/>
            <ac:cxnSpMk id="4" creationId="{4080C296-F663-4DCD-90AD-36E851B0F278}"/>
          </ac:cxnSpMkLst>
        </pc:cxnChg>
        <pc:cxnChg chg="mod">
          <ac:chgData name="Nehar Begum-miah (1708915)" userId="S::1708915@student.uwtsd.ac.uk::9a403242-3cfa-4cac-8b9a-43adc7facd6b" providerId="AD" clId="Web-{B2DE06C5-88F9-3F5D-3833-09F1BC77B456}" dt="2019-06-06T10:40:00.318" v="77" actId="1076"/>
          <ac:cxnSpMkLst>
            <pc:docMk/>
            <pc:sldMk cId="49129860" sldId="283"/>
            <ac:cxnSpMk id="5" creationId="{CB0FF708-1F22-4414-8C55-CFF9D0A06C43}"/>
          </ac:cxnSpMkLst>
        </pc:cxnChg>
        <pc:cxnChg chg="mod">
          <ac:chgData name="Nehar Begum-miah (1708915)" userId="S::1708915@student.uwtsd.ac.uk::9a403242-3cfa-4cac-8b9a-43adc7facd6b" providerId="AD" clId="Web-{B2DE06C5-88F9-3F5D-3833-09F1BC77B456}" dt="2019-06-06T10:40:15.100" v="79" actId="14100"/>
          <ac:cxnSpMkLst>
            <pc:docMk/>
            <pc:sldMk cId="49129860" sldId="283"/>
            <ac:cxnSpMk id="6" creationId="{5FC98744-2861-4A00-B0E6-76AB63426B92}"/>
          </ac:cxnSpMkLst>
        </pc:cxnChg>
        <pc:cxnChg chg="mod">
          <ac:chgData name="Nehar Begum-miah (1708915)" userId="S::1708915@student.uwtsd.ac.uk::9a403242-3cfa-4cac-8b9a-43adc7facd6b" providerId="AD" clId="Web-{B2DE06C5-88F9-3F5D-3833-09F1BC77B456}" dt="2019-06-06T10:39:47.443" v="72" actId="14100"/>
          <ac:cxnSpMkLst>
            <pc:docMk/>
            <pc:sldMk cId="49129860" sldId="283"/>
            <ac:cxnSpMk id="11" creationId="{90CE217D-31EC-4825-ACAE-18760E7E6A1B}"/>
          </ac:cxnSpMkLst>
        </pc:cxnChg>
      </pc:sldChg>
      <pc:sldChg chg="delSp modSp">
        <pc:chgData name="Nehar Begum-miah (1708915)" userId="S::1708915@student.uwtsd.ac.uk::9a403242-3cfa-4cac-8b9a-43adc7facd6b" providerId="AD" clId="Web-{B2DE06C5-88F9-3F5D-3833-09F1BC77B456}" dt="2019-06-06T10:41:00.490" v="91" actId="14100"/>
        <pc:sldMkLst>
          <pc:docMk/>
          <pc:sldMk cId="269797873" sldId="284"/>
        </pc:sldMkLst>
        <pc:spChg chg="mod">
          <ac:chgData name="Nehar Begum-miah (1708915)" userId="S::1708915@student.uwtsd.ac.uk::9a403242-3cfa-4cac-8b9a-43adc7facd6b" providerId="AD" clId="Web-{B2DE06C5-88F9-3F5D-3833-09F1BC77B456}" dt="2019-06-06T10:40:46.772" v="86" actId="1076"/>
          <ac:spMkLst>
            <pc:docMk/>
            <pc:sldMk cId="269797873" sldId="284"/>
            <ac:spMk id="2" creationId="{895120FC-CDC4-4A12-9554-AC4B0F2313B0}"/>
          </ac:spMkLst>
        </pc:spChg>
        <pc:spChg chg="mod">
          <ac:chgData name="Nehar Begum-miah (1708915)" userId="S::1708915@student.uwtsd.ac.uk::9a403242-3cfa-4cac-8b9a-43adc7facd6b" providerId="AD" clId="Web-{B2DE06C5-88F9-3F5D-3833-09F1BC77B456}" dt="2019-06-06T10:36:49.895" v="33" actId="14100"/>
          <ac:spMkLst>
            <pc:docMk/>
            <pc:sldMk cId="269797873" sldId="284"/>
            <ac:spMk id="8" creationId="{E162BCE6-2676-4D7E-9118-073F2E7B6916}"/>
          </ac:spMkLst>
        </pc:spChg>
        <pc:spChg chg="mod">
          <ac:chgData name="Nehar Begum-miah (1708915)" userId="S::1708915@student.uwtsd.ac.uk::9a403242-3cfa-4cac-8b9a-43adc7facd6b" providerId="AD" clId="Web-{B2DE06C5-88F9-3F5D-3833-09F1BC77B456}" dt="2019-06-06T10:36:57.645" v="34" actId="20577"/>
          <ac:spMkLst>
            <pc:docMk/>
            <pc:sldMk cId="269797873" sldId="284"/>
            <ac:spMk id="9" creationId="{277354A6-AB74-4418-A65A-4457FBA9A3E3}"/>
          </ac:spMkLst>
        </pc:spChg>
        <pc:spChg chg="mod">
          <ac:chgData name="Nehar Begum-miah (1708915)" userId="S::1708915@student.uwtsd.ac.uk::9a403242-3cfa-4cac-8b9a-43adc7facd6b" providerId="AD" clId="Web-{B2DE06C5-88F9-3F5D-3833-09F1BC77B456}" dt="2019-06-06T10:37:09.849" v="37" actId="1076"/>
          <ac:spMkLst>
            <pc:docMk/>
            <pc:sldMk cId="269797873" sldId="284"/>
            <ac:spMk id="10" creationId="{04C0B142-F2C2-4F4F-A719-798F806A7622}"/>
          </ac:spMkLst>
        </pc:spChg>
        <pc:spChg chg="mod">
          <ac:chgData name="Nehar Begum-miah (1708915)" userId="S::1708915@student.uwtsd.ac.uk::9a403242-3cfa-4cac-8b9a-43adc7facd6b" providerId="AD" clId="Web-{B2DE06C5-88F9-3F5D-3833-09F1BC77B456}" dt="2019-06-06T10:36:37.911" v="30" actId="14100"/>
          <ac:spMkLst>
            <pc:docMk/>
            <pc:sldMk cId="269797873" sldId="284"/>
            <ac:spMk id="12" creationId="{B851994D-DD5E-4CA7-9EA9-A2E5AB494034}"/>
          </ac:spMkLst>
        </pc:spChg>
        <pc:spChg chg="del">
          <ac:chgData name="Nehar Begum-miah (1708915)" userId="S::1708915@student.uwtsd.ac.uk::9a403242-3cfa-4cac-8b9a-43adc7facd6b" providerId="AD" clId="Web-{B2DE06C5-88F9-3F5D-3833-09F1BC77B456}" dt="2019-06-06T10:34:18.766" v="0"/>
          <ac:spMkLst>
            <pc:docMk/>
            <pc:sldMk cId="269797873" sldId="284"/>
            <ac:spMk id="15" creationId="{35866F3B-E0D8-48CA-9C43-D765DA8BC031}"/>
          </ac:spMkLst>
        </pc:spChg>
        <pc:cxnChg chg="mod">
          <ac:chgData name="Nehar Begum-miah (1708915)" userId="S::1708915@student.uwtsd.ac.uk::9a403242-3cfa-4cac-8b9a-43adc7facd6b" providerId="AD" clId="Web-{B2DE06C5-88F9-3F5D-3833-09F1BC77B456}" dt="2019-06-06T10:41:00.490" v="91" actId="14100"/>
          <ac:cxnSpMkLst>
            <pc:docMk/>
            <pc:sldMk cId="269797873" sldId="284"/>
            <ac:cxnSpMk id="3" creationId="{D536FEAF-4A26-40C3-888F-70D6D4235105}"/>
          </ac:cxnSpMkLst>
        </pc:cxnChg>
        <pc:cxnChg chg="mod">
          <ac:chgData name="Nehar Begum-miah (1708915)" userId="S::1708915@student.uwtsd.ac.uk::9a403242-3cfa-4cac-8b9a-43adc7facd6b" providerId="AD" clId="Web-{B2DE06C5-88F9-3F5D-3833-09F1BC77B456}" dt="2019-06-06T10:40:57.397" v="90" actId="14100"/>
          <ac:cxnSpMkLst>
            <pc:docMk/>
            <pc:sldMk cId="269797873" sldId="284"/>
            <ac:cxnSpMk id="4" creationId="{AA64D9F2-FDED-41D4-84E0-F5376719F200}"/>
          </ac:cxnSpMkLst>
        </pc:cxnChg>
        <pc:cxnChg chg="mod">
          <ac:chgData name="Nehar Begum-miah (1708915)" userId="S::1708915@student.uwtsd.ac.uk::9a403242-3cfa-4cac-8b9a-43adc7facd6b" providerId="AD" clId="Web-{B2DE06C5-88F9-3F5D-3833-09F1BC77B456}" dt="2019-06-06T10:37:17.708" v="39" actId="14100"/>
          <ac:cxnSpMkLst>
            <pc:docMk/>
            <pc:sldMk cId="269797873" sldId="284"/>
            <ac:cxnSpMk id="6" creationId="{0AE1B9D4-04DE-4E2C-8346-08EED5462D1D}"/>
          </ac:cxnSpMkLst>
        </pc:cxnChg>
        <pc:cxnChg chg="mod">
          <ac:chgData name="Nehar Begum-miah (1708915)" userId="S::1708915@student.uwtsd.ac.uk::9a403242-3cfa-4cac-8b9a-43adc7facd6b" providerId="AD" clId="Web-{B2DE06C5-88F9-3F5D-3833-09F1BC77B456}" dt="2019-06-06T10:40:49.584" v="87" actId="14100"/>
          <ac:cxnSpMkLst>
            <pc:docMk/>
            <pc:sldMk cId="269797873" sldId="284"/>
            <ac:cxnSpMk id="7" creationId="{5E0CBC4C-B9BE-4036-819A-A1F65D805D01}"/>
          </ac:cxnSpMkLst>
        </pc:cxnChg>
        <pc:cxnChg chg="del">
          <ac:chgData name="Nehar Begum-miah (1708915)" userId="S::1708915@student.uwtsd.ac.uk::9a403242-3cfa-4cac-8b9a-43adc7facd6b" providerId="AD" clId="Web-{B2DE06C5-88F9-3F5D-3833-09F1BC77B456}" dt="2019-06-06T10:34:20.876" v="1"/>
          <ac:cxnSpMkLst>
            <pc:docMk/>
            <pc:sldMk cId="269797873" sldId="284"/>
            <ac:cxnSpMk id="14" creationId="{5D461A92-0C14-450B-9BF5-26C450FEF719}"/>
          </ac:cxnSpMkLst>
        </pc:cxnChg>
      </pc:sldChg>
      <pc:sldChg chg="ord">
        <pc:chgData name="Nehar Begum-miah (1708915)" userId="S::1708915@student.uwtsd.ac.uk::9a403242-3cfa-4cac-8b9a-43adc7facd6b" providerId="AD" clId="Web-{B2DE06C5-88F9-3F5D-3833-09F1BC77B456}" dt="2019-06-06T10:41:34.616" v="92"/>
        <pc:sldMkLst>
          <pc:docMk/>
          <pc:sldMk cId="2564909954" sldId="285"/>
        </pc:sldMkLst>
      </pc:sldChg>
      <pc:sldChg chg="delAnim modAnim">
        <pc:chgData name="Nehar Begum-miah (1708915)" userId="S::1708915@student.uwtsd.ac.uk::9a403242-3cfa-4cac-8b9a-43adc7facd6b" providerId="AD" clId="Web-{B2DE06C5-88F9-3F5D-3833-09F1BC77B456}" dt="2019-06-06T10:44:35.882" v="134"/>
        <pc:sldMkLst>
          <pc:docMk/>
          <pc:sldMk cId="3600585497" sldId="293"/>
        </pc:sldMkLst>
      </pc:sldChg>
    </pc:docChg>
  </pc:docChgLst>
  <pc:docChgLst>
    <pc:chgData name="Guest User" userId="S::urn:spo:anon#c9a17280d9107c65cb6b5d7aa4e320f48e7cc128e462e1cc303755e3163b07a1::" providerId="AD" clId="Web-{8F9404BE-23EF-4BC7-BF68-7D999693EDB1}"/>
    <pc:docChg chg="modSld">
      <pc:chgData name="Guest User" userId="S::urn:spo:anon#c9a17280d9107c65cb6b5d7aa4e320f48e7cc128e462e1cc303755e3163b07a1::" providerId="AD" clId="Web-{8F9404BE-23EF-4BC7-BF68-7D999693EDB1}" dt="2019-06-10T00:36:26.084" v="16" actId="20577"/>
      <pc:docMkLst>
        <pc:docMk/>
      </pc:docMkLst>
      <pc:sldChg chg="modSp">
        <pc:chgData name="Guest User" userId="S::urn:spo:anon#c9a17280d9107c65cb6b5d7aa4e320f48e7cc128e462e1cc303755e3163b07a1::" providerId="AD" clId="Web-{8F9404BE-23EF-4BC7-BF68-7D999693EDB1}" dt="2019-06-10T00:35:42.787" v="8" actId="20577"/>
        <pc:sldMkLst>
          <pc:docMk/>
          <pc:sldMk cId="673381299" sldId="280"/>
        </pc:sldMkLst>
        <pc:spChg chg="mod">
          <ac:chgData name="Guest User" userId="S::urn:spo:anon#c9a17280d9107c65cb6b5d7aa4e320f48e7cc128e462e1cc303755e3163b07a1::" providerId="AD" clId="Web-{8F9404BE-23EF-4BC7-BF68-7D999693EDB1}" dt="2019-06-10T00:35:42.787" v="8" actId="20577"/>
          <ac:spMkLst>
            <pc:docMk/>
            <pc:sldMk cId="673381299" sldId="280"/>
            <ac:spMk id="19" creationId="{A4464DF4-2315-48AB-8228-430FAD88AA8E}"/>
          </ac:spMkLst>
        </pc:spChg>
      </pc:sldChg>
      <pc:sldChg chg="modSp">
        <pc:chgData name="Guest User" userId="S::urn:spo:anon#c9a17280d9107c65cb6b5d7aa4e320f48e7cc128e462e1cc303755e3163b07a1::" providerId="AD" clId="Web-{8F9404BE-23EF-4BC7-BF68-7D999693EDB1}" dt="2019-06-10T00:36:26.084" v="16" actId="20577"/>
        <pc:sldMkLst>
          <pc:docMk/>
          <pc:sldMk cId="49129860" sldId="283"/>
        </pc:sldMkLst>
        <pc:spChg chg="mod">
          <ac:chgData name="Guest User" userId="S::urn:spo:anon#c9a17280d9107c65cb6b5d7aa4e320f48e7cc128e462e1cc303755e3163b07a1::" providerId="AD" clId="Web-{8F9404BE-23EF-4BC7-BF68-7D999693EDB1}" dt="2019-06-10T00:36:26.084" v="16" actId="20577"/>
          <ac:spMkLst>
            <pc:docMk/>
            <pc:sldMk cId="49129860" sldId="283"/>
            <ac:spMk id="9" creationId="{16810B46-1BD7-4959-9C49-01EF9ECED9F9}"/>
          </ac:spMkLst>
        </pc:spChg>
      </pc:sldChg>
    </pc:docChg>
  </pc:docChgLst>
  <pc:docChgLst>
    <pc:chgData name="Rima Begum (1705464)" userId="S::1705464@student.uwtsd.ac.uk::b3d2c0f8-0d2a-4af7-a43d-9f8c243dc001" providerId="AD" clId="Web-{2E63D4CD-4E3A-6709-79A8-DE04CDBF576B}"/>
    <pc:docChg chg="addSld modSld">
      <pc:chgData name="Rima Begum (1705464)" userId="S::1705464@student.uwtsd.ac.uk::b3d2c0f8-0d2a-4af7-a43d-9f8c243dc001" providerId="AD" clId="Web-{2E63D4CD-4E3A-6709-79A8-DE04CDBF576B}" dt="2019-06-06T09:47:16.041" v="469" actId="1076"/>
      <pc:docMkLst>
        <pc:docMk/>
      </pc:docMkLst>
      <pc:sldChg chg="addSp modSp addAnim modAnim">
        <pc:chgData name="Rima Begum (1705464)" userId="S::1705464@student.uwtsd.ac.uk::b3d2c0f8-0d2a-4af7-a43d-9f8c243dc001" providerId="AD" clId="Web-{2E63D4CD-4E3A-6709-79A8-DE04CDBF576B}" dt="2019-06-06T09:41:49.618" v="448" actId="20577"/>
        <pc:sldMkLst>
          <pc:docMk/>
          <pc:sldMk cId="3600585497" sldId="293"/>
        </pc:sldMkLst>
        <pc:spChg chg="add mod">
          <ac:chgData name="Rima Begum (1705464)" userId="S::1705464@student.uwtsd.ac.uk::b3d2c0f8-0d2a-4af7-a43d-9f8c243dc001" providerId="AD" clId="Web-{2E63D4CD-4E3A-6709-79A8-DE04CDBF576B}" dt="2019-06-06T09:26:23.020" v="309" actId="14100"/>
          <ac:spMkLst>
            <pc:docMk/>
            <pc:sldMk cId="3600585497" sldId="293"/>
            <ac:spMk id="2" creationId="{3329A5C1-593B-480C-A7CE-2E1310423D79}"/>
          </ac:spMkLst>
        </pc:spChg>
        <pc:spChg chg="add mod">
          <ac:chgData name="Rima Begum (1705464)" userId="S::1705464@student.uwtsd.ac.uk::b3d2c0f8-0d2a-4af7-a43d-9f8c243dc001" providerId="AD" clId="Web-{2E63D4CD-4E3A-6709-79A8-DE04CDBF576B}" dt="2019-06-06T09:26:25.958" v="310" actId="14100"/>
          <ac:spMkLst>
            <pc:docMk/>
            <pc:sldMk cId="3600585497" sldId="293"/>
            <ac:spMk id="3" creationId="{7131A10F-F4DF-453D-8ABB-CF20E04545B0}"/>
          </ac:spMkLst>
        </pc:spChg>
        <pc:spChg chg="add mod">
          <ac:chgData name="Rima Begum (1705464)" userId="S::1705464@student.uwtsd.ac.uk::b3d2c0f8-0d2a-4af7-a43d-9f8c243dc001" providerId="AD" clId="Web-{2E63D4CD-4E3A-6709-79A8-DE04CDBF576B}" dt="2019-06-06T09:30:23.303" v="441" actId="20577"/>
          <ac:spMkLst>
            <pc:docMk/>
            <pc:sldMk cId="3600585497" sldId="293"/>
            <ac:spMk id="4" creationId="{E1F6C56D-482F-453B-B6AF-39DB9661E1C6}"/>
          </ac:spMkLst>
        </pc:spChg>
        <pc:spChg chg="add mod">
          <ac:chgData name="Rima Begum (1705464)" userId="S::1705464@student.uwtsd.ac.uk::b3d2c0f8-0d2a-4af7-a43d-9f8c243dc001" providerId="AD" clId="Web-{2E63D4CD-4E3A-6709-79A8-DE04CDBF576B}" dt="2019-06-06T09:41:49.618" v="448" actId="20577"/>
          <ac:spMkLst>
            <pc:docMk/>
            <pc:sldMk cId="3600585497" sldId="293"/>
            <ac:spMk id="5" creationId="{5DFD0D7E-232F-420A-84D3-254445E19D03}"/>
          </ac:spMkLst>
        </pc:spChg>
        <pc:spChg chg="add mod">
          <ac:chgData name="Rima Begum (1705464)" userId="S::1705464@student.uwtsd.ac.uk::b3d2c0f8-0d2a-4af7-a43d-9f8c243dc001" providerId="AD" clId="Web-{2E63D4CD-4E3A-6709-79A8-DE04CDBF576B}" dt="2019-06-06T09:22:27.066" v="297" actId="14100"/>
          <ac:spMkLst>
            <pc:docMk/>
            <pc:sldMk cId="3600585497" sldId="293"/>
            <ac:spMk id="6" creationId="{350FED03-972D-4106-B514-DAFA00C9A699}"/>
          </ac:spMkLst>
        </pc:spChg>
      </pc:sldChg>
      <pc:sldChg chg="addSp modSp new">
        <pc:chgData name="Rima Begum (1705464)" userId="S::1705464@student.uwtsd.ac.uk::b3d2c0f8-0d2a-4af7-a43d-9f8c243dc001" providerId="AD" clId="Web-{2E63D4CD-4E3A-6709-79A8-DE04CDBF576B}" dt="2019-06-06T09:47:16.041" v="469" actId="1076"/>
        <pc:sldMkLst>
          <pc:docMk/>
          <pc:sldMk cId="617433011" sldId="296"/>
        </pc:sldMkLst>
        <pc:spChg chg="add mod">
          <ac:chgData name="Rima Begum (1705464)" userId="S::1705464@student.uwtsd.ac.uk::b3d2c0f8-0d2a-4af7-a43d-9f8c243dc001" providerId="AD" clId="Web-{2E63D4CD-4E3A-6709-79A8-DE04CDBF576B}" dt="2019-06-06T09:47:16.041" v="469" actId="1076"/>
          <ac:spMkLst>
            <pc:docMk/>
            <pc:sldMk cId="617433011" sldId="296"/>
            <ac:spMk id="2" creationId="{6290AB0C-2DA5-4716-9C89-5D5FFC0B721A}"/>
          </ac:spMkLst>
        </pc:spChg>
        <pc:spChg chg="add mod">
          <ac:chgData name="Rima Begum (1705464)" userId="S::1705464@student.uwtsd.ac.uk::b3d2c0f8-0d2a-4af7-a43d-9f8c243dc001" providerId="AD" clId="Web-{2E63D4CD-4E3A-6709-79A8-DE04CDBF576B}" dt="2019-06-06T09:45:25.525" v="467" actId="14100"/>
          <ac:spMkLst>
            <pc:docMk/>
            <pc:sldMk cId="617433011" sldId="296"/>
            <ac:spMk id="3" creationId="{BE01A8E6-8C3B-4E6E-8075-A5F6B1B20691}"/>
          </ac:spMkLst>
        </pc:spChg>
      </pc:sldChg>
    </pc:docChg>
  </pc:docChgLst>
  <pc:docChgLst>
    <pc:chgData name="Farzana Hussen (1709301)" userId="S::1709301@student.uwtsd.ac.uk::391dd9c7-46c0-4566-a8bd-3491ceb873c8" providerId="AD" clId="Web-{016846E7-8BE8-4C38-8E55-881B25AB461E}"/>
    <pc:docChg chg="modSld">
      <pc:chgData name="Farzana Hussen (1709301)" userId="S::1709301@student.uwtsd.ac.uk::391dd9c7-46c0-4566-a8bd-3491ceb873c8" providerId="AD" clId="Web-{016846E7-8BE8-4C38-8E55-881B25AB461E}" dt="2019-06-07T10:25:34.848" v="136" actId="14100"/>
      <pc:docMkLst>
        <pc:docMk/>
      </pc:docMkLst>
      <pc:sldChg chg="delAnim modAnim">
        <pc:chgData name="Farzana Hussen (1709301)" userId="S::1709301@student.uwtsd.ac.uk::391dd9c7-46c0-4566-a8bd-3491ceb873c8" providerId="AD" clId="Web-{016846E7-8BE8-4C38-8E55-881B25AB461E}" dt="2019-06-07T10:22:25.784" v="112"/>
        <pc:sldMkLst>
          <pc:docMk/>
          <pc:sldMk cId="3542383908" sldId="261"/>
        </pc:sldMkLst>
      </pc:sldChg>
      <pc:sldChg chg="delSp modSp">
        <pc:chgData name="Farzana Hussen (1709301)" userId="S::1709301@student.uwtsd.ac.uk::391dd9c7-46c0-4566-a8bd-3491ceb873c8" providerId="AD" clId="Web-{016846E7-8BE8-4C38-8E55-881B25AB461E}" dt="2019-06-07T10:23:31.675" v="120" actId="1076"/>
        <pc:sldMkLst>
          <pc:docMk/>
          <pc:sldMk cId="164265159" sldId="263"/>
        </pc:sldMkLst>
        <pc:spChg chg="mod">
          <ac:chgData name="Farzana Hussen (1709301)" userId="S::1709301@student.uwtsd.ac.uk::391dd9c7-46c0-4566-a8bd-3491ceb873c8" providerId="AD" clId="Web-{016846E7-8BE8-4C38-8E55-881B25AB461E}" dt="2019-06-07T10:23:26.284" v="118" actId="1076"/>
          <ac:spMkLst>
            <pc:docMk/>
            <pc:sldMk cId="164265159" sldId="263"/>
            <ac:spMk id="3" creationId="{8D6A7563-0C5E-4B1E-B587-CB40BD2C3CA1}"/>
          </ac:spMkLst>
        </pc:spChg>
        <pc:spChg chg="mod">
          <ac:chgData name="Farzana Hussen (1709301)" userId="S::1709301@student.uwtsd.ac.uk::391dd9c7-46c0-4566-a8bd-3491ceb873c8" providerId="AD" clId="Web-{016846E7-8BE8-4C38-8E55-881B25AB461E}" dt="2019-06-07T10:23:18.206" v="116" actId="1076"/>
          <ac:spMkLst>
            <pc:docMk/>
            <pc:sldMk cId="164265159" sldId="263"/>
            <ac:spMk id="4" creationId="{8E08788A-4932-45D3-A562-832D2F031C64}"/>
          </ac:spMkLst>
        </pc:spChg>
        <pc:spChg chg="mod">
          <ac:chgData name="Farzana Hussen (1709301)" userId="S::1709301@student.uwtsd.ac.uk::391dd9c7-46c0-4566-a8bd-3491ceb873c8" providerId="AD" clId="Web-{016846E7-8BE8-4C38-8E55-881B25AB461E}" dt="2019-06-07T10:23:21.269" v="117" actId="1076"/>
          <ac:spMkLst>
            <pc:docMk/>
            <pc:sldMk cId="164265159" sldId="263"/>
            <ac:spMk id="5" creationId="{11A3E437-A08F-4453-BD25-E374F2E1FAD0}"/>
          </ac:spMkLst>
        </pc:spChg>
        <pc:picChg chg="mod">
          <ac:chgData name="Farzana Hussen (1709301)" userId="S::1709301@student.uwtsd.ac.uk::391dd9c7-46c0-4566-a8bd-3491ceb873c8" providerId="AD" clId="Web-{016846E7-8BE8-4C38-8E55-881B25AB461E}" dt="2019-06-07T10:23:31.675" v="120" actId="1076"/>
          <ac:picMkLst>
            <pc:docMk/>
            <pc:sldMk cId="164265159" sldId="263"/>
            <ac:picMk id="14" creationId="{6E4850BF-9653-4904-82C8-F5603E3F370E}"/>
          </ac:picMkLst>
        </pc:picChg>
        <pc:picChg chg="del">
          <ac:chgData name="Farzana Hussen (1709301)" userId="S::1709301@student.uwtsd.ac.uk::391dd9c7-46c0-4566-a8bd-3491ceb873c8" providerId="AD" clId="Web-{016846E7-8BE8-4C38-8E55-881B25AB461E}" dt="2019-06-07T10:23:14.394" v="115"/>
          <ac:picMkLst>
            <pc:docMk/>
            <pc:sldMk cId="164265159" sldId="263"/>
            <ac:picMk id="16" creationId="{67655603-B335-40B9-A474-A61983BF3350}"/>
          </ac:picMkLst>
        </pc:picChg>
      </pc:sldChg>
      <pc:sldChg chg="modSp">
        <pc:chgData name="Farzana Hussen (1709301)" userId="S::1709301@student.uwtsd.ac.uk::391dd9c7-46c0-4566-a8bd-3491ceb873c8" providerId="AD" clId="Web-{016846E7-8BE8-4C38-8E55-881B25AB461E}" dt="2019-06-07T10:25:34.848" v="136" actId="14100"/>
        <pc:sldMkLst>
          <pc:docMk/>
          <pc:sldMk cId="1037469459" sldId="268"/>
        </pc:sldMkLst>
        <pc:spChg chg="mod">
          <ac:chgData name="Farzana Hussen (1709301)" userId="S::1709301@student.uwtsd.ac.uk::391dd9c7-46c0-4566-a8bd-3491ceb873c8" providerId="AD" clId="Web-{016846E7-8BE8-4C38-8E55-881B25AB461E}" dt="2019-06-07T10:24:54.660" v="132" actId="20577"/>
          <ac:spMkLst>
            <pc:docMk/>
            <pc:sldMk cId="1037469459" sldId="268"/>
            <ac:spMk id="791" creationId="{00EFE490-0709-496B-845D-9F40D8952B8C}"/>
          </ac:spMkLst>
        </pc:spChg>
        <pc:spChg chg="mod">
          <ac:chgData name="Farzana Hussen (1709301)" userId="S::1709301@student.uwtsd.ac.uk::391dd9c7-46c0-4566-a8bd-3491ceb873c8" providerId="AD" clId="Web-{016846E7-8BE8-4C38-8E55-881B25AB461E}" dt="2019-06-07T10:24:11.722" v="128" actId="14100"/>
          <ac:spMkLst>
            <pc:docMk/>
            <pc:sldMk cId="1037469459" sldId="268"/>
            <ac:spMk id="792" creationId="{A8E5E7F5-4084-4369-9AC7-B9E7B0736CB5}"/>
          </ac:spMkLst>
        </pc:spChg>
        <pc:spChg chg="mod">
          <ac:chgData name="Farzana Hussen (1709301)" userId="S::1709301@student.uwtsd.ac.uk::391dd9c7-46c0-4566-a8bd-3491ceb873c8" providerId="AD" clId="Web-{016846E7-8BE8-4C38-8E55-881B25AB461E}" dt="2019-06-07T10:25:34.848" v="136" actId="14100"/>
          <ac:spMkLst>
            <pc:docMk/>
            <pc:sldMk cId="1037469459" sldId="268"/>
            <ac:spMk id="793" creationId="{0429EC1D-78DF-42DA-A85B-D1061783F825}"/>
          </ac:spMkLst>
        </pc:spChg>
        <pc:spChg chg="mod">
          <ac:chgData name="Farzana Hussen (1709301)" userId="S::1709301@student.uwtsd.ac.uk::391dd9c7-46c0-4566-a8bd-3491ceb873c8" providerId="AD" clId="Web-{016846E7-8BE8-4C38-8E55-881B25AB461E}" dt="2019-06-07T10:25:27.535" v="135" actId="14100"/>
          <ac:spMkLst>
            <pc:docMk/>
            <pc:sldMk cId="1037469459" sldId="268"/>
            <ac:spMk id="794" creationId="{B4E9F4F6-65F3-4267-98CC-FBC791E57DC2}"/>
          </ac:spMkLst>
        </pc:spChg>
        <pc:spChg chg="mod">
          <ac:chgData name="Farzana Hussen (1709301)" userId="S::1709301@student.uwtsd.ac.uk::391dd9c7-46c0-4566-a8bd-3491ceb873c8" providerId="AD" clId="Web-{016846E7-8BE8-4C38-8E55-881B25AB461E}" dt="2019-06-07T10:24:06.941" v="127" actId="14100"/>
          <ac:spMkLst>
            <pc:docMk/>
            <pc:sldMk cId="1037469459" sldId="268"/>
            <ac:spMk id="795" creationId="{B65E19F8-A7FA-4B9C-8DC6-945D56ED2F15}"/>
          </ac:spMkLst>
        </pc:spChg>
      </pc:sldChg>
      <pc:sldChg chg="modSp">
        <pc:chgData name="Farzana Hussen (1709301)" userId="S::1709301@student.uwtsd.ac.uk::391dd9c7-46c0-4566-a8bd-3491ceb873c8" providerId="AD" clId="Web-{016846E7-8BE8-4C38-8E55-881B25AB461E}" dt="2019-06-07T10:16:01.281" v="37" actId="20577"/>
        <pc:sldMkLst>
          <pc:docMk/>
          <pc:sldMk cId="3600585497" sldId="293"/>
        </pc:sldMkLst>
        <pc:spChg chg="mod">
          <ac:chgData name="Farzana Hussen (1709301)" userId="S::1709301@student.uwtsd.ac.uk::391dd9c7-46c0-4566-a8bd-3491ceb873c8" providerId="AD" clId="Web-{016846E7-8BE8-4C38-8E55-881B25AB461E}" dt="2019-06-07T10:16:01.281" v="37" actId="20577"/>
          <ac:spMkLst>
            <pc:docMk/>
            <pc:sldMk cId="3600585497" sldId="293"/>
            <ac:spMk id="2" creationId="{3329A5C1-593B-480C-A7CE-2E1310423D79}"/>
          </ac:spMkLst>
        </pc:spChg>
        <pc:spChg chg="mod">
          <ac:chgData name="Farzana Hussen (1709301)" userId="S::1709301@student.uwtsd.ac.uk::391dd9c7-46c0-4566-a8bd-3491ceb873c8" providerId="AD" clId="Web-{016846E7-8BE8-4C38-8E55-881B25AB461E}" dt="2019-06-07T10:15:11.218" v="34" actId="20577"/>
          <ac:spMkLst>
            <pc:docMk/>
            <pc:sldMk cId="3600585497" sldId="293"/>
            <ac:spMk id="3" creationId="{7131A10F-F4DF-453D-8ABB-CF20E04545B0}"/>
          </ac:spMkLst>
        </pc:spChg>
      </pc:sldChg>
      <pc:sldChg chg="modSp">
        <pc:chgData name="Farzana Hussen (1709301)" userId="S::1709301@student.uwtsd.ac.uk::391dd9c7-46c0-4566-a8bd-3491ceb873c8" providerId="AD" clId="Web-{016846E7-8BE8-4C38-8E55-881B25AB461E}" dt="2019-06-07T10:14:30.374" v="33" actId="14100"/>
        <pc:sldMkLst>
          <pc:docMk/>
          <pc:sldMk cId="1883991700" sldId="294"/>
        </pc:sldMkLst>
        <pc:graphicFrameChg chg="mod">
          <ac:chgData name="Farzana Hussen (1709301)" userId="S::1709301@student.uwtsd.ac.uk::391dd9c7-46c0-4566-a8bd-3491ceb873c8" providerId="AD" clId="Web-{016846E7-8BE8-4C38-8E55-881B25AB461E}" dt="2019-06-07T10:14:30.374" v="33" actId="14100"/>
          <ac:graphicFrameMkLst>
            <pc:docMk/>
            <pc:sldMk cId="1883991700" sldId="294"/>
            <ac:graphicFrameMk id="2208" creationId="{6B1A0396-E255-43DE-B72D-8EC54DBFA1F7}"/>
          </ac:graphicFrameMkLst>
        </pc:graphicFrameChg>
      </pc:sldChg>
      <pc:sldChg chg="modSp addAnim delAnim modAnim">
        <pc:chgData name="Farzana Hussen (1709301)" userId="S::1709301@student.uwtsd.ac.uk::391dd9c7-46c0-4566-a8bd-3491ceb873c8" providerId="AD" clId="Web-{016846E7-8BE8-4C38-8E55-881B25AB461E}" dt="2019-06-07T10:21:41.799" v="108" actId="14100"/>
        <pc:sldMkLst>
          <pc:docMk/>
          <pc:sldMk cId="617433011" sldId="296"/>
        </pc:sldMkLst>
        <pc:spChg chg="mod">
          <ac:chgData name="Farzana Hussen (1709301)" userId="S::1709301@student.uwtsd.ac.uk::391dd9c7-46c0-4566-a8bd-3491ceb873c8" providerId="AD" clId="Web-{016846E7-8BE8-4C38-8E55-881B25AB461E}" dt="2019-06-07T10:21:32.971" v="107" actId="20577"/>
          <ac:spMkLst>
            <pc:docMk/>
            <pc:sldMk cId="617433011" sldId="296"/>
            <ac:spMk id="2" creationId="{6290AB0C-2DA5-4716-9C89-5D5FFC0B721A}"/>
          </ac:spMkLst>
        </pc:spChg>
        <pc:spChg chg="mod">
          <ac:chgData name="Farzana Hussen (1709301)" userId="S::1709301@student.uwtsd.ac.uk::391dd9c7-46c0-4566-a8bd-3491ceb873c8" providerId="AD" clId="Web-{016846E7-8BE8-4C38-8E55-881B25AB461E}" dt="2019-06-07T10:21:41.799" v="108" actId="14100"/>
          <ac:spMkLst>
            <pc:docMk/>
            <pc:sldMk cId="617433011" sldId="296"/>
            <ac:spMk id="3" creationId="{BE01A8E6-8C3B-4E6E-8075-A5F6B1B20691}"/>
          </ac:spMkLst>
        </pc:spChg>
      </pc:sldChg>
      <pc:sldChg chg="modSp">
        <pc:chgData name="Farzana Hussen (1709301)" userId="S::1709301@student.uwtsd.ac.uk::391dd9c7-46c0-4566-a8bd-3491ceb873c8" providerId="AD" clId="Web-{016846E7-8BE8-4C38-8E55-881B25AB461E}" dt="2019-06-07T10:14:20.796" v="31" actId="14100"/>
        <pc:sldMkLst>
          <pc:docMk/>
          <pc:sldMk cId="2449027778" sldId="298"/>
        </pc:sldMkLst>
        <pc:graphicFrameChg chg="mod">
          <ac:chgData name="Farzana Hussen (1709301)" userId="S::1709301@student.uwtsd.ac.uk::391dd9c7-46c0-4566-a8bd-3491ceb873c8" providerId="AD" clId="Web-{016846E7-8BE8-4C38-8E55-881B25AB461E}" dt="2019-06-07T10:14:20.796" v="31" actId="14100"/>
          <ac:graphicFrameMkLst>
            <pc:docMk/>
            <pc:sldMk cId="2449027778" sldId="298"/>
            <ac:graphicFrameMk id="2208" creationId="{6B1A0396-E255-43DE-B72D-8EC54DBFA1F7}"/>
          </ac:graphicFrameMkLst>
        </pc:graphicFrameChg>
      </pc:sldChg>
      <pc:sldChg chg="modSp">
        <pc:chgData name="Farzana Hussen (1709301)" userId="S::1709301@student.uwtsd.ac.uk::391dd9c7-46c0-4566-a8bd-3491ceb873c8" providerId="AD" clId="Web-{016846E7-8BE8-4C38-8E55-881B25AB461E}" dt="2019-06-07T10:21:51.190" v="110" actId="20577"/>
        <pc:sldMkLst>
          <pc:docMk/>
          <pc:sldMk cId="253896806" sldId="300"/>
        </pc:sldMkLst>
        <pc:spChg chg="mod">
          <ac:chgData name="Farzana Hussen (1709301)" userId="S::1709301@student.uwtsd.ac.uk::391dd9c7-46c0-4566-a8bd-3491ceb873c8" providerId="AD" clId="Web-{016846E7-8BE8-4C38-8E55-881B25AB461E}" dt="2019-06-07T10:21:51.190" v="110" actId="20577"/>
          <ac:spMkLst>
            <pc:docMk/>
            <pc:sldMk cId="253896806" sldId="300"/>
            <ac:spMk id="7" creationId="{BD41F4CB-F854-42F9-B63D-CC9A129E6293}"/>
          </ac:spMkLst>
        </pc:spChg>
      </pc:sldChg>
    </pc:docChg>
  </pc:docChgLst>
  <pc:docChgLst>
    <pc:chgData name="Farzana Hussen (1709301)" userId="S::1709301@student.uwtsd.ac.uk::391dd9c7-46c0-4566-a8bd-3491ceb873c8" providerId="AD" clId="Web-{AD642320-4245-B78E-30D3-BC42B5454777}"/>
    <pc:docChg chg="addSld delSld modSld">
      <pc:chgData name="Farzana Hussen (1709301)" userId="S::1709301@student.uwtsd.ac.uk::391dd9c7-46c0-4566-a8bd-3491ceb873c8" providerId="AD" clId="Web-{AD642320-4245-B78E-30D3-BC42B5454777}" dt="2019-05-25T15:05:11.394" v="87"/>
      <pc:docMkLst>
        <pc:docMk/>
      </pc:docMkLst>
      <pc:sldChg chg="addSp modSp new del mod setBg modClrScheme chgLayout">
        <pc:chgData name="Farzana Hussen (1709301)" userId="S::1709301@student.uwtsd.ac.uk::391dd9c7-46c0-4566-a8bd-3491ceb873c8" providerId="AD" clId="Web-{AD642320-4245-B78E-30D3-BC42B5454777}" dt="2019-05-25T14:59:05.644" v="24"/>
        <pc:sldMkLst>
          <pc:docMk/>
          <pc:sldMk cId="1114965991" sldId="258"/>
        </pc:sldMkLst>
        <pc:spChg chg="mod ord">
          <ac:chgData name="Farzana Hussen (1709301)" userId="S::1709301@student.uwtsd.ac.uk::391dd9c7-46c0-4566-a8bd-3491ceb873c8" providerId="AD" clId="Web-{AD642320-4245-B78E-30D3-BC42B5454777}" dt="2019-05-25T14:58:54.941" v="23"/>
          <ac:spMkLst>
            <pc:docMk/>
            <pc:sldMk cId="1114965991" sldId="258"/>
            <ac:spMk id="2" creationId="{2CDF76D7-67FD-4216-B87E-30B993CF6E9D}"/>
          </ac:spMkLst>
        </pc:spChg>
        <pc:spChg chg="add mod ord">
          <ac:chgData name="Farzana Hussen (1709301)" userId="S::1709301@student.uwtsd.ac.uk::391dd9c7-46c0-4566-a8bd-3491ceb873c8" providerId="AD" clId="Web-{AD642320-4245-B78E-30D3-BC42B5454777}" dt="2019-05-25T14:58:54.941" v="23"/>
          <ac:spMkLst>
            <pc:docMk/>
            <pc:sldMk cId="1114965991" sldId="258"/>
            <ac:spMk id="5" creationId="{3758DF61-A441-494E-8D2C-F7F6B60EB54A}"/>
          </ac:spMkLst>
        </pc:spChg>
        <pc:spChg chg="add mod ord">
          <ac:chgData name="Farzana Hussen (1709301)" userId="S::1709301@student.uwtsd.ac.uk::391dd9c7-46c0-4566-a8bd-3491ceb873c8" providerId="AD" clId="Web-{AD642320-4245-B78E-30D3-BC42B5454777}" dt="2019-05-25T14:58:54.941" v="23"/>
          <ac:spMkLst>
            <pc:docMk/>
            <pc:sldMk cId="1114965991" sldId="258"/>
            <ac:spMk id="6" creationId="{55FEFDC5-983E-44D8-A3E8-C92E2999A00C}"/>
          </ac:spMkLst>
        </pc:spChg>
        <pc:picChg chg="add mod">
          <ac:chgData name="Farzana Hussen (1709301)" userId="S::1709301@student.uwtsd.ac.uk::391dd9c7-46c0-4566-a8bd-3491ceb873c8" providerId="AD" clId="Web-{AD642320-4245-B78E-30D3-BC42B5454777}" dt="2019-05-25T14:58:16.925" v="21"/>
          <ac:picMkLst>
            <pc:docMk/>
            <pc:sldMk cId="1114965991" sldId="258"/>
            <ac:picMk id="3" creationId="{CB149E8D-229E-464B-B18E-65FA4C66A2B4}"/>
          </ac:picMkLst>
        </pc:picChg>
      </pc:sldChg>
      <pc:sldChg chg="addSp delSp modSp new">
        <pc:chgData name="Farzana Hussen (1709301)" userId="S::1709301@student.uwtsd.ac.uk::391dd9c7-46c0-4566-a8bd-3491ceb873c8" providerId="AD" clId="Web-{AD642320-4245-B78E-30D3-BC42B5454777}" dt="2019-05-25T15:05:11.394" v="87"/>
        <pc:sldMkLst>
          <pc:docMk/>
          <pc:sldMk cId="3178247764" sldId="258"/>
        </pc:sldMkLst>
        <pc:spChg chg="mod">
          <ac:chgData name="Farzana Hussen (1709301)" userId="S::1709301@student.uwtsd.ac.uk::391dd9c7-46c0-4566-a8bd-3491ceb873c8" providerId="AD" clId="Web-{AD642320-4245-B78E-30D3-BC42B5454777}" dt="2019-05-25T14:59:50.113" v="58" actId="14100"/>
          <ac:spMkLst>
            <pc:docMk/>
            <pc:sldMk cId="3178247764" sldId="258"/>
            <ac:spMk id="2" creationId="{CCF2EEED-5F16-4C46-A868-1AE85BAFCB16}"/>
          </ac:spMkLst>
        </pc:spChg>
        <pc:spChg chg="del">
          <ac:chgData name="Farzana Hussen (1709301)" userId="S::1709301@student.uwtsd.ac.uk::391dd9c7-46c0-4566-a8bd-3491ceb873c8" providerId="AD" clId="Web-{AD642320-4245-B78E-30D3-BC42B5454777}" dt="2019-05-25T15:01:44.253" v="59"/>
          <ac:spMkLst>
            <pc:docMk/>
            <pc:sldMk cId="3178247764" sldId="258"/>
            <ac:spMk id="3" creationId="{ECB19D7F-E93A-48E3-AE8E-B05AD5253DF5}"/>
          </ac:spMkLst>
        </pc:spChg>
        <pc:spChg chg="add mod">
          <ac:chgData name="Farzana Hussen (1709301)" userId="S::1709301@student.uwtsd.ac.uk::391dd9c7-46c0-4566-a8bd-3491ceb873c8" providerId="AD" clId="Web-{AD642320-4245-B78E-30D3-BC42B5454777}" dt="2019-05-25T15:03:08.550" v="68" actId="1076"/>
          <ac:spMkLst>
            <pc:docMk/>
            <pc:sldMk cId="3178247764" sldId="258"/>
            <ac:spMk id="6" creationId="{98C7B663-2D6C-4BB0-A782-493DB8B2551C}"/>
          </ac:spMkLst>
        </pc:spChg>
        <pc:spChg chg="add mod">
          <ac:chgData name="Farzana Hussen (1709301)" userId="S::1709301@student.uwtsd.ac.uk::391dd9c7-46c0-4566-a8bd-3491ceb873c8" providerId="AD" clId="Web-{AD642320-4245-B78E-30D3-BC42B5454777}" dt="2019-05-25T15:04:55.379" v="84" actId="20577"/>
          <ac:spMkLst>
            <pc:docMk/>
            <pc:sldMk cId="3178247764" sldId="258"/>
            <ac:spMk id="7" creationId="{56F8C44C-B7D9-4C29-BE8C-82CD32DFFD35}"/>
          </ac:spMkLst>
        </pc:spChg>
        <pc:spChg chg="add del mod">
          <ac:chgData name="Farzana Hussen (1709301)" userId="S::1709301@student.uwtsd.ac.uk::391dd9c7-46c0-4566-a8bd-3491ceb873c8" providerId="AD" clId="Web-{AD642320-4245-B78E-30D3-BC42B5454777}" dt="2019-05-25T15:05:11.394" v="87"/>
          <ac:spMkLst>
            <pc:docMk/>
            <pc:sldMk cId="3178247764" sldId="258"/>
            <ac:spMk id="8" creationId="{A5E9930C-7F03-4A12-97EB-79734DDE6A8B}"/>
          </ac:spMkLst>
        </pc:spChg>
        <pc:picChg chg="add mod ord">
          <ac:chgData name="Farzana Hussen (1709301)" userId="S::1709301@student.uwtsd.ac.uk::391dd9c7-46c0-4566-a8bd-3491ceb873c8" providerId="AD" clId="Web-{AD642320-4245-B78E-30D3-BC42B5454777}" dt="2019-05-25T15:04:45.676" v="83" actId="14100"/>
          <ac:picMkLst>
            <pc:docMk/>
            <pc:sldMk cId="3178247764" sldId="258"/>
            <ac:picMk id="4" creationId="{2BE5F8F7-64FB-44B3-BD4B-ADAE6C07FD30}"/>
          </ac:picMkLst>
        </pc:picChg>
      </pc:sldChg>
    </pc:docChg>
  </pc:docChgLst>
  <pc:docChgLst>
    <pc:chgData name="Guest User" userId="S::urn:spo:anon#c9a17280d9107c65cb6b5d7aa4e320f48e7cc128e462e1cc303755e3163b07a1::" providerId="AD" clId="Web-{FA728F80-8EF5-4C29-9912-BBF497A441E6}"/>
    <pc:docChg chg="modSld">
      <pc:chgData name="Guest User" userId="S::urn:spo:anon#c9a17280d9107c65cb6b5d7aa4e320f48e7cc128e462e1cc303755e3163b07a1::" providerId="AD" clId="Web-{FA728F80-8EF5-4C29-9912-BBF497A441E6}" dt="2019-06-05T21:13:09.181" v="19" actId="20577"/>
      <pc:docMkLst>
        <pc:docMk/>
      </pc:docMkLst>
      <pc:sldChg chg="modSp">
        <pc:chgData name="Guest User" userId="S::urn:spo:anon#c9a17280d9107c65cb6b5d7aa4e320f48e7cc128e462e1cc303755e3163b07a1::" providerId="AD" clId="Web-{FA728F80-8EF5-4C29-9912-BBF497A441E6}" dt="2019-06-05T21:13:09.181" v="18" actId="20577"/>
        <pc:sldMkLst>
          <pc:docMk/>
          <pc:sldMk cId="4220288768" sldId="272"/>
        </pc:sldMkLst>
        <pc:spChg chg="mod">
          <ac:chgData name="Guest User" userId="S::urn:spo:anon#c9a17280d9107c65cb6b5d7aa4e320f48e7cc128e462e1cc303755e3163b07a1::" providerId="AD" clId="Web-{FA728F80-8EF5-4C29-9912-BBF497A441E6}" dt="2019-06-05T21:13:09.181" v="18" actId="20577"/>
          <ac:spMkLst>
            <pc:docMk/>
            <pc:sldMk cId="4220288768" sldId="272"/>
            <ac:spMk id="2" creationId="{0D771C33-856D-4551-818D-67359B5A7A09}"/>
          </ac:spMkLst>
        </pc:spChg>
      </pc:sldChg>
    </pc:docChg>
  </pc:docChgLst>
  <pc:docChgLst>
    <pc:chgData name="Guest User" userId="S::urn:spo:anon#c9a17280d9107c65cb6b5d7aa4e320f48e7cc128e462e1cc303755e3163b07a1::" providerId="AD" clId="Web-{EF088819-41C3-63F3-1A1C-F35D0506EA56}"/>
    <pc:docChg chg="modSld">
      <pc:chgData name="Guest User" userId="S::urn:spo:anon#c9a17280d9107c65cb6b5d7aa4e320f48e7cc128e462e1cc303755e3163b07a1::" providerId="AD" clId="Web-{EF088819-41C3-63F3-1A1C-F35D0506EA56}" dt="2019-06-06T00:06:47.965" v="173" actId="20577"/>
      <pc:docMkLst>
        <pc:docMk/>
      </pc:docMkLst>
      <pc:sldChg chg="addSp modSp">
        <pc:chgData name="Guest User" userId="S::urn:spo:anon#c9a17280d9107c65cb6b5d7aa4e320f48e7cc128e462e1cc303755e3163b07a1::" providerId="AD" clId="Web-{EF088819-41C3-63F3-1A1C-F35D0506EA56}" dt="2019-06-06T00:06:47.965" v="173" actId="20577"/>
        <pc:sldMkLst>
          <pc:docMk/>
          <pc:sldMk cId="673381299" sldId="280"/>
        </pc:sldMkLst>
        <pc:spChg chg="mod">
          <ac:chgData name="Guest User" userId="S::urn:spo:anon#c9a17280d9107c65cb6b5d7aa4e320f48e7cc128e462e1cc303755e3163b07a1::" providerId="AD" clId="Web-{EF088819-41C3-63F3-1A1C-F35D0506EA56}" dt="2019-06-05T23:59:40.478" v="2" actId="1076"/>
          <ac:spMkLst>
            <pc:docMk/>
            <pc:sldMk cId="673381299" sldId="280"/>
            <ac:spMk id="2" creationId="{B5EDE534-3711-40B8-A7FF-9DE7D56AA696}"/>
          </ac:spMkLst>
        </pc:spChg>
        <pc:spChg chg="mod">
          <ac:chgData name="Guest User" userId="S::urn:spo:anon#c9a17280d9107c65cb6b5d7aa4e320f48e7cc128e462e1cc303755e3163b07a1::" providerId="AD" clId="Web-{EF088819-41C3-63F3-1A1C-F35D0506EA56}" dt="2019-06-06T00:04:14.698" v="120" actId="14100"/>
          <ac:spMkLst>
            <pc:docMk/>
            <pc:sldMk cId="673381299" sldId="280"/>
            <ac:spMk id="8" creationId="{B07D49B0-EFD4-4C55-A91B-1D9242FB5FE2}"/>
          </ac:spMkLst>
        </pc:spChg>
        <pc:spChg chg="mod">
          <ac:chgData name="Guest User" userId="S::urn:spo:anon#c9a17280d9107c65cb6b5d7aa4e320f48e7cc128e462e1cc303755e3163b07a1::" providerId="AD" clId="Web-{EF088819-41C3-63F3-1A1C-F35D0506EA56}" dt="2019-06-06T00:04:20.261" v="121" actId="1076"/>
          <ac:spMkLst>
            <pc:docMk/>
            <pc:sldMk cId="673381299" sldId="280"/>
            <ac:spMk id="10" creationId="{DF0FBD9D-50CD-4257-B85B-15D0430E842E}"/>
          </ac:spMkLst>
        </pc:spChg>
        <pc:spChg chg="add mod">
          <ac:chgData name="Guest User" userId="S::urn:spo:anon#c9a17280d9107c65cb6b5d7aa4e320f48e7cc128e462e1cc303755e3163b07a1::" providerId="AD" clId="Web-{EF088819-41C3-63F3-1A1C-F35D0506EA56}" dt="2019-06-06T00:06:20.402" v="166" actId="20577"/>
          <ac:spMkLst>
            <pc:docMk/>
            <pc:sldMk cId="673381299" sldId="280"/>
            <ac:spMk id="17" creationId="{16DF781E-1C67-4BCA-BD9B-7EEA6B001947}"/>
          </ac:spMkLst>
        </pc:spChg>
        <pc:spChg chg="add mod">
          <ac:chgData name="Guest User" userId="S::urn:spo:anon#c9a17280d9107c65cb6b5d7aa4e320f48e7cc128e462e1cc303755e3163b07a1::" providerId="AD" clId="Web-{EF088819-41C3-63F3-1A1C-F35D0506EA56}" dt="2019-06-06T00:06:00.824" v="162" actId="20577"/>
          <ac:spMkLst>
            <pc:docMk/>
            <pc:sldMk cId="673381299" sldId="280"/>
            <ac:spMk id="18" creationId="{0EF9BBC1-E33B-4D66-9D14-9B8E873A6B41}"/>
          </ac:spMkLst>
        </pc:spChg>
        <pc:spChg chg="add mod">
          <ac:chgData name="Guest User" userId="S::urn:spo:anon#c9a17280d9107c65cb6b5d7aa4e320f48e7cc128e462e1cc303755e3163b07a1::" providerId="AD" clId="Web-{EF088819-41C3-63F3-1A1C-F35D0506EA56}" dt="2019-06-06T00:06:47.965" v="173" actId="20577"/>
          <ac:spMkLst>
            <pc:docMk/>
            <pc:sldMk cId="673381299" sldId="280"/>
            <ac:spMk id="19" creationId="{A4464DF4-2315-48AB-8228-430FAD88AA8E}"/>
          </ac:spMkLst>
        </pc:spChg>
        <pc:spChg chg="add mod">
          <ac:chgData name="Guest User" userId="S::urn:spo:anon#c9a17280d9107c65cb6b5d7aa4e320f48e7cc128e462e1cc303755e3163b07a1::" providerId="AD" clId="Web-{EF088819-41C3-63F3-1A1C-F35D0506EA56}" dt="2019-06-06T00:06:09.090" v="164" actId="20577"/>
          <ac:spMkLst>
            <pc:docMk/>
            <pc:sldMk cId="673381299" sldId="280"/>
            <ac:spMk id="21" creationId="{682988BB-2A9E-4B2A-8759-8676441CF20E}"/>
          </ac:spMkLst>
        </pc:spChg>
        <pc:spChg chg="add mod">
          <ac:chgData name="Guest User" userId="S::urn:spo:anon#c9a17280d9107c65cb6b5d7aa4e320f48e7cc128e462e1cc303755e3163b07a1::" providerId="AD" clId="Web-{EF088819-41C3-63F3-1A1C-F35D0506EA56}" dt="2019-06-06T00:05:53.011" v="160" actId="20577"/>
          <ac:spMkLst>
            <pc:docMk/>
            <pc:sldMk cId="673381299" sldId="280"/>
            <ac:spMk id="22" creationId="{58543A5C-910D-4444-AD37-AEA79E0612A2}"/>
          </ac:spMkLst>
        </pc:spChg>
        <pc:cxnChg chg="mod">
          <ac:chgData name="Guest User" userId="S::urn:spo:anon#c9a17280d9107c65cb6b5d7aa4e320f48e7cc128e462e1cc303755e3163b07a1::" providerId="AD" clId="Web-{EF088819-41C3-63F3-1A1C-F35D0506EA56}" dt="2019-06-06T00:04:26.855" v="123" actId="14100"/>
          <ac:cxnSpMkLst>
            <pc:docMk/>
            <pc:sldMk cId="673381299" sldId="280"/>
            <ac:cxnSpMk id="7" creationId="{659BAD7A-2962-4B3C-9601-3EF9E24CF463}"/>
          </ac:cxnSpMkLst>
        </pc:cxnChg>
        <pc:cxnChg chg="add mod">
          <ac:chgData name="Guest User" userId="S::urn:spo:anon#c9a17280d9107c65cb6b5d7aa4e320f48e7cc128e462e1cc303755e3163b07a1::" providerId="AD" clId="Web-{EF088819-41C3-63F3-1A1C-F35D0506EA56}" dt="2019-06-05T23:59:52.556" v="5" actId="14100"/>
          <ac:cxnSpMkLst>
            <pc:docMk/>
            <pc:sldMk cId="673381299" sldId="280"/>
            <ac:cxnSpMk id="13" creationId="{B7DA88C6-5F7B-4A2A-90FD-C33F051329F3}"/>
          </ac:cxnSpMkLst>
        </pc:cxnChg>
        <pc:cxnChg chg="add mod">
          <ac:chgData name="Guest User" userId="S::urn:spo:anon#c9a17280d9107c65cb6b5d7aa4e320f48e7cc128e462e1cc303755e3163b07a1::" providerId="AD" clId="Web-{EF088819-41C3-63F3-1A1C-F35D0506EA56}" dt="2019-06-06T00:03:00.604" v="85" actId="1076"/>
          <ac:cxnSpMkLst>
            <pc:docMk/>
            <pc:sldMk cId="673381299" sldId="280"/>
            <ac:cxnSpMk id="14" creationId="{D072595B-1E04-4421-A39D-DD7F7294CAC4}"/>
          </ac:cxnSpMkLst>
        </pc:cxnChg>
        <pc:cxnChg chg="add mod">
          <ac:chgData name="Guest User" userId="S::urn:spo:anon#c9a17280d9107c65cb6b5d7aa4e320f48e7cc128e462e1cc303755e3163b07a1::" providerId="AD" clId="Web-{EF088819-41C3-63F3-1A1C-F35D0506EA56}" dt="2019-06-06T00:06:38.918" v="171" actId="14100"/>
          <ac:cxnSpMkLst>
            <pc:docMk/>
            <pc:sldMk cId="673381299" sldId="280"/>
            <ac:cxnSpMk id="15" creationId="{018371DD-3830-4EF1-A1DE-5247AA561D1A}"/>
          </ac:cxnSpMkLst>
        </pc:cxnChg>
        <pc:cxnChg chg="add mod">
          <ac:chgData name="Guest User" userId="S::urn:spo:anon#c9a17280d9107c65cb6b5d7aa4e320f48e7cc128e462e1cc303755e3163b07a1::" providerId="AD" clId="Web-{EF088819-41C3-63F3-1A1C-F35D0506EA56}" dt="2019-06-06T00:00:52.885" v="16" actId="14100"/>
          <ac:cxnSpMkLst>
            <pc:docMk/>
            <pc:sldMk cId="673381299" sldId="280"/>
            <ac:cxnSpMk id="16" creationId="{D4766F29-57ED-4D46-B08C-0FD413F8D093}"/>
          </ac:cxnSpMkLst>
        </pc:cxnChg>
        <pc:cxnChg chg="add mod">
          <ac:chgData name="Guest User" userId="S::urn:spo:anon#c9a17280d9107c65cb6b5d7aa4e320f48e7cc128e462e1cc303755e3163b07a1::" providerId="AD" clId="Web-{EF088819-41C3-63F3-1A1C-F35D0506EA56}" dt="2019-06-06T00:04:45.339" v="127" actId="14100"/>
          <ac:cxnSpMkLst>
            <pc:docMk/>
            <pc:sldMk cId="673381299" sldId="280"/>
            <ac:cxnSpMk id="20" creationId="{8934D9D9-6976-4A4C-B33B-BD0A6BE497C7}"/>
          </ac:cxnSpMkLst>
        </pc:cxnChg>
      </pc:sldChg>
    </pc:docChg>
  </pc:docChgLst>
  <pc:docChgLst>
    <pc:chgData name="Farzana Hussen (1709301)" userId="S::1709301@student.uwtsd.ac.uk::391dd9c7-46c0-4566-a8bd-3491ceb873c8" providerId="AD" clId="Web-{60927218-4215-C063-4A69-B81E27C679C6}"/>
    <pc:docChg chg="modSld">
      <pc:chgData name="Farzana Hussen (1709301)" userId="S::1709301@student.uwtsd.ac.uk::391dd9c7-46c0-4566-a8bd-3491ceb873c8" providerId="AD" clId="Web-{60927218-4215-C063-4A69-B81E27C679C6}" dt="2019-06-06T11:33:14.499" v="115" actId="14100"/>
      <pc:docMkLst>
        <pc:docMk/>
      </pc:docMkLst>
      <pc:sldChg chg="modSp">
        <pc:chgData name="Farzana Hussen (1709301)" userId="S::1709301@student.uwtsd.ac.uk::391dd9c7-46c0-4566-a8bd-3491ceb873c8" providerId="AD" clId="Web-{60927218-4215-C063-4A69-B81E27C679C6}" dt="2019-06-06T10:28:46.956" v="113" actId="20577"/>
        <pc:sldMkLst>
          <pc:docMk/>
          <pc:sldMk cId="1305345051" sldId="273"/>
        </pc:sldMkLst>
        <pc:spChg chg="mod">
          <ac:chgData name="Farzana Hussen (1709301)" userId="S::1709301@student.uwtsd.ac.uk::391dd9c7-46c0-4566-a8bd-3491ceb873c8" providerId="AD" clId="Web-{60927218-4215-C063-4A69-B81E27C679C6}" dt="2019-06-06T10:28:26.377" v="105" actId="1076"/>
          <ac:spMkLst>
            <pc:docMk/>
            <pc:sldMk cId="1305345051" sldId="273"/>
            <ac:spMk id="2" creationId="{735182F2-1811-44B3-88F2-28D147FA3435}"/>
          </ac:spMkLst>
        </pc:spChg>
        <pc:spChg chg="mod">
          <ac:chgData name="Farzana Hussen (1709301)" userId="S::1709301@student.uwtsd.ac.uk::391dd9c7-46c0-4566-a8bd-3491ceb873c8" providerId="AD" clId="Web-{60927218-4215-C063-4A69-B81E27C679C6}" dt="2019-06-06T10:28:46.956" v="113" actId="20577"/>
          <ac:spMkLst>
            <pc:docMk/>
            <pc:sldMk cId="1305345051" sldId="273"/>
            <ac:spMk id="6" creationId="{462D5F93-B255-40AB-963A-7FAC44034EBC}"/>
          </ac:spMkLst>
        </pc:spChg>
      </pc:sldChg>
      <pc:sldChg chg="modSp">
        <pc:chgData name="Farzana Hussen (1709301)" userId="S::1709301@student.uwtsd.ac.uk::391dd9c7-46c0-4566-a8bd-3491ceb873c8" providerId="AD" clId="Web-{60927218-4215-C063-4A69-B81E27C679C6}" dt="2019-06-06T11:33:14.499" v="115" actId="14100"/>
        <pc:sldMkLst>
          <pc:docMk/>
          <pc:sldMk cId="673381299" sldId="280"/>
        </pc:sldMkLst>
        <pc:spChg chg="mod">
          <ac:chgData name="Farzana Hussen (1709301)" userId="S::1709301@student.uwtsd.ac.uk::391dd9c7-46c0-4566-a8bd-3491ceb873c8" providerId="AD" clId="Web-{60927218-4215-C063-4A69-B81E27C679C6}" dt="2019-06-06T11:33:14.499" v="115" actId="14100"/>
          <ac:spMkLst>
            <pc:docMk/>
            <pc:sldMk cId="673381299" sldId="280"/>
            <ac:spMk id="19" creationId="{A4464DF4-2315-48AB-8228-430FAD88AA8E}"/>
          </ac:spMkLst>
        </pc:spChg>
      </pc:sldChg>
      <pc:sldChg chg="delSp modSp">
        <pc:chgData name="Farzana Hussen (1709301)" userId="S::1709301@student.uwtsd.ac.uk::391dd9c7-46c0-4566-a8bd-3491ceb873c8" providerId="AD" clId="Web-{60927218-4215-C063-4A69-B81E27C679C6}" dt="2019-06-06T10:28:00.159" v="103" actId="1076"/>
        <pc:sldMkLst>
          <pc:docMk/>
          <pc:sldMk cId="2222956040" sldId="299"/>
        </pc:sldMkLst>
        <pc:spChg chg="del mod">
          <ac:chgData name="Farzana Hussen (1709301)" userId="S::1709301@student.uwtsd.ac.uk::391dd9c7-46c0-4566-a8bd-3491ceb873c8" providerId="AD" clId="Web-{60927218-4215-C063-4A69-B81E27C679C6}" dt="2019-06-06T10:27:53.049" v="99"/>
          <ac:spMkLst>
            <pc:docMk/>
            <pc:sldMk cId="2222956040" sldId="299"/>
            <ac:spMk id="2" creationId="{E0D63F9F-8405-4BAC-9748-827EA059945A}"/>
          </ac:spMkLst>
        </pc:spChg>
        <pc:spChg chg="mod">
          <ac:chgData name="Farzana Hussen (1709301)" userId="S::1709301@student.uwtsd.ac.uk::391dd9c7-46c0-4566-a8bd-3491ceb873c8" providerId="AD" clId="Web-{60927218-4215-C063-4A69-B81E27C679C6}" dt="2019-06-06T10:28:00.159" v="103" actId="1076"/>
          <ac:spMkLst>
            <pc:docMk/>
            <pc:sldMk cId="2222956040" sldId="299"/>
            <ac:spMk id="3" creationId="{CA129DB8-BD35-47F0-B188-C60BCE12ED4C}"/>
          </ac:spMkLst>
        </pc:spChg>
      </pc:sldChg>
    </pc:docChg>
  </pc:docChgLst>
  <pc:docChgLst>
    <pc:chgData name="Farzana Hussen (1709301)" userId="S::1709301@student.uwtsd.ac.uk::391dd9c7-46c0-4566-a8bd-3491ceb873c8" providerId="AD" clId="Web-{7AC051B9-433E-4947-A7E1-4BCFB00668AF}"/>
    <pc:docChg chg="modSld">
      <pc:chgData name="Farzana Hussen (1709301)" userId="S::1709301@student.uwtsd.ac.uk::391dd9c7-46c0-4566-a8bd-3491ceb873c8" providerId="AD" clId="Web-{7AC051B9-433E-4947-A7E1-4BCFB00668AF}" dt="2019-06-03T09:54:19.287" v="14"/>
      <pc:docMkLst>
        <pc:docMk/>
      </pc:docMkLst>
      <pc:sldChg chg="delSp modSp">
        <pc:chgData name="Farzana Hussen (1709301)" userId="S::1709301@student.uwtsd.ac.uk::391dd9c7-46c0-4566-a8bd-3491ceb873c8" providerId="AD" clId="Web-{7AC051B9-433E-4947-A7E1-4BCFB00668AF}" dt="2019-06-03T09:48:57.082" v="11" actId="1076"/>
        <pc:sldMkLst>
          <pc:docMk/>
          <pc:sldMk cId="164265159" sldId="263"/>
        </pc:sldMkLst>
        <pc:spChg chg="mod">
          <ac:chgData name="Farzana Hussen (1709301)" userId="S::1709301@student.uwtsd.ac.uk::391dd9c7-46c0-4566-a8bd-3491ceb873c8" providerId="AD" clId="Web-{7AC051B9-433E-4947-A7E1-4BCFB00668AF}" dt="2019-06-03T09:48:20.410" v="5" actId="14100"/>
          <ac:spMkLst>
            <pc:docMk/>
            <pc:sldMk cId="164265159" sldId="263"/>
            <ac:spMk id="3" creationId="{8D6A7563-0C5E-4B1E-B587-CB40BD2C3CA1}"/>
          </ac:spMkLst>
        </pc:spChg>
        <pc:spChg chg="mod">
          <ac:chgData name="Farzana Hussen (1709301)" userId="S::1709301@student.uwtsd.ac.uk::391dd9c7-46c0-4566-a8bd-3491ceb873c8" providerId="AD" clId="Web-{7AC051B9-433E-4947-A7E1-4BCFB00668AF}" dt="2019-06-03T09:48:43.972" v="7" actId="1076"/>
          <ac:spMkLst>
            <pc:docMk/>
            <pc:sldMk cId="164265159" sldId="263"/>
            <ac:spMk id="4" creationId="{8E08788A-4932-45D3-A562-832D2F031C64}"/>
          </ac:spMkLst>
        </pc:spChg>
        <pc:spChg chg="mod">
          <ac:chgData name="Farzana Hussen (1709301)" userId="S::1709301@student.uwtsd.ac.uk::391dd9c7-46c0-4566-a8bd-3491ceb873c8" providerId="AD" clId="Web-{7AC051B9-433E-4947-A7E1-4BCFB00668AF}" dt="2019-06-03T09:48:57.082" v="11" actId="1076"/>
          <ac:spMkLst>
            <pc:docMk/>
            <pc:sldMk cId="164265159" sldId="263"/>
            <ac:spMk id="5" creationId="{11A3E437-A08F-4453-BD25-E374F2E1FAD0}"/>
          </ac:spMkLst>
        </pc:spChg>
        <pc:picChg chg="del">
          <ac:chgData name="Farzana Hussen (1709301)" userId="S::1709301@student.uwtsd.ac.uk::391dd9c7-46c0-4566-a8bd-3491ceb873c8" providerId="AD" clId="Web-{7AC051B9-433E-4947-A7E1-4BCFB00668AF}" dt="2019-06-03T09:48:21.472" v="6"/>
          <ac:picMkLst>
            <pc:docMk/>
            <pc:sldMk cId="164265159" sldId="263"/>
            <ac:picMk id="8" creationId="{9946F525-AA7D-4044-A6C1-EC889EFDB0F6}"/>
          </ac:picMkLst>
        </pc:picChg>
        <pc:picChg chg="mod">
          <ac:chgData name="Farzana Hussen (1709301)" userId="S::1709301@student.uwtsd.ac.uk::391dd9c7-46c0-4566-a8bd-3491ceb873c8" providerId="AD" clId="Web-{7AC051B9-433E-4947-A7E1-4BCFB00668AF}" dt="2019-06-03T09:48:52.238" v="9" actId="1076"/>
          <ac:picMkLst>
            <pc:docMk/>
            <pc:sldMk cId="164265159" sldId="263"/>
            <ac:picMk id="14" creationId="{6E4850BF-9653-4904-82C8-F5603E3F370E}"/>
          </ac:picMkLst>
        </pc:picChg>
        <pc:picChg chg="mod">
          <ac:chgData name="Farzana Hussen (1709301)" userId="S::1709301@student.uwtsd.ac.uk::391dd9c7-46c0-4566-a8bd-3491ceb873c8" providerId="AD" clId="Web-{7AC051B9-433E-4947-A7E1-4BCFB00668AF}" dt="2019-06-03T09:48:50.175" v="8" actId="1076"/>
          <ac:picMkLst>
            <pc:docMk/>
            <pc:sldMk cId="164265159" sldId="263"/>
            <ac:picMk id="16" creationId="{67655603-B335-40B9-A474-A61983BF3350}"/>
          </ac:picMkLst>
        </pc:picChg>
      </pc:sldChg>
      <pc:sldChg chg="addSp delSp modSp">
        <pc:chgData name="Farzana Hussen (1709301)" userId="S::1709301@student.uwtsd.ac.uk::391dd9c7-46c0-4566-a8bd-3491ceb873c8" providerId="AD" clId="Web-{7AC051B9-433E-4947-A7E1-4BCFB00668AF}" dt="2019-06-03T09:54:19.287" v="14"/>
        <pc:sldMkLst>
          <pc:docMk/>
          <pc:sldMk cId="3863396777" sldId="267"/>
        </pc:sldMkLst>
        <pc:spChg chg="add del mod">
          <ac:chgData name="Farzana Hussen (1709301)" userId="S::1709301@student.uwtsd.ac.uk::391dd9c7-46c0-4566-a8bd-3491ceb873c8" providerId="AD" clId="Web-{7AC051B9-433E-4947-A7E1-4BCFB00668AF}" dt="2019-06-03T09:54:19.287" v="14"/>
          <ac:spMkLst>
            <pc:docMk/>
            <pc:sldMk cId="3863396777" sldId="267"/>
            <ac:spMk id="3" creationId="{1A408739-A1A8-4106-938D-3F67A32B9AE1}"/>
          </ac:spMkLst>
        </pc:spChg>
      </pc:sldChg>
    </pc:docChg>
  </pc:docChgLst>
  <pc:docChgLst>
    <pc:chgData name="Farzana Hussen (1709301)" userId="S::1709301@student.uwtsd.ac.uk::391dd9c7-46c0-4566-a8bd-3491ceb873c8" providerId="AD" clId="Web-{6C14F2CF-E174-1F9C-3207-3DF5FCF509ED}"/>
    <pc:docChg chg="addSld delSld modSld">
      <pc:chgData name="Farzana Hussen (1709301)" userId="S::1709301@student.uwtsd.ac.uk::391dd9c7-46c0-4566-a8bd-3491ceb873c8" providerId="AD" clId="Web-{6C14F2CF-E174-1F9C-3207-3DF5FCF509ED}" dt="2019-05-31T20:26:37.669" v="226" actId="1076"/>
      <pc:docMkLst>
        <pc:docMk/>
      </pc:docMkLst>
      <pc:sldChg chg="modSp">
        <pc:chgData name="Farzana Hussen (1709301)" userId="S::1709301@student.uwtsd.ac.uk::391dd9c7-46c0-4566-a8bd-3491ceb873c8" providerId="AD" clId="Web-{6C14F2CF-E174-1F9C-3207-3DF5FCF509ED}" dt="2019-05-31T20:04:21.821" v="104" actId="14100"/>
        <pc:sldMkLst>
          <pc:docMk/>
          <pc:sldMk cId="3178247764" sldId="258"/>
        </pc:sldMkLst>
        <pc:spChg chg="mod">
          <ac:chgData name="Farzana Hussen (1709301)" userId="S::1709301@student.uwtsd.ac.uk::391dd9c7-46c0-4566-a8bd-3491ceb873c8" providerId="AD" clId="Web-{6C14F2CF-E174-1F9C-3207-3DF5FCF509ED}" dt="2019-05-31T20:03:57.415" v="51" actId="14100"/>
          <ac:spMkLst>
            <pc:docMk/>
            <pc:sldMk cId="3178247764" sldId="258"/>
            <ac:spMk id="3" creationId="{D0AC773D-A4F6-4F0B-832A-410B60F835BE}"/>
          </ac:spMkLst>
        </pc:spChg>
        <pc:spChg chg="mod">
          <ac:chgData name="Farzana Hussen (1709301)" userId="S::1709301@student.uwtsd.ac.uk::391dd9c7-46c0-4566-a8bd-3491ceb873c8" providerId="AD" clId="Web-{6C14F2CF-E174-1F9C-3207-3DF5FCF509ED}" dt="2019-05-31T20:04:21.821" v="104" actId="14100"/>
          <ac:spMkLst>
            <pc:docMk/>
            <pc:sldMk cId="3178247764" sldId="258"/>
            <ac:spMk id="5" creationId="{64BC0304-2DE2-4F3E-AADD-23DC8966695E}"/>
          </ac:spMkLst>
        </pc:spChg>
      </pc:sldChg>
      <pc:sldChg chg="delSp modSp">
        <pc:chgData name="Farzana Hussen (1709301)" userId="S::1709301@student.uwtsd.ac.uk::391dd9c7-46c0-4566-a8bd-3491ceb873c8" providerId="AD" clId="Web-{6C14F2CF-E174-1F9C-3207-3DF5FCF509ED}" dt="2019-05-31T20:05:53.103" v="170"/>
        <pc:sldMkLst>
          <pc:docMk/>
          <pc:sldMk cId="1594933625" sldId="259"/>
        </pc:sldMkLst>
        <pc:spChg chg="mod">
          <ac:chgData name="Farzana Hussen (1709301)" userId="S::1709301@student.uwtsd.ac.uk::391dd9c7-46c0-4566-a8bd-3491ceb873c8" providerId="AD" clId="Web-{6C14F2CF-E174-1F9C-3207-3DF5FCF509ED}" dt="2019-05-31T20:05:41.150" v="166" actId="20577"/>
          <ac:spMkLst>
            <pc:docMk/>
            <pc:sldMk cId="1594933625" sldId="259"/>
            <ac:spMk id="17" creationId="{DE407DEA-6351-4D0F-BD59-270478250AD7}"/>
          </ac:spMkLst>
        </pc:spChg>
        <pc:picChg chg="del mod">
          <ac:chgData name="Farzana Hussen (1709301)" userId="S::1709301@student.uwtsd.ac.uk::391dd9c7-46c0-4566-a8bd-3491ceb873c8" providerId="AD" clId="Web-{6C14F2CF-E174-1F9C-3207-3DF5FCF509ED}" dt="2019-05-31T20:05:53.103" v="170"/>
          <ac:picMkLst>
            <pc:docMk/>
            <pc:sldMk cId="1594933625" sldId="259"/>
            <ac:picMk id="5" creationId="{FF85B1C4-944B-4888-8ACB-FD4736591E31}"/>
          </ac:picMkLst>
        </pc:picChg>
      </pc:sldChg>
      <pc:sldChg chg="addSp delSp modSp addAnim delAnim">
        <pc:chgData name="Farzana Hussen (1709301)" userId="S::1709301@student.uwtsd.ac.uk::391dd9c7-46c0-4566-a8bd-3491ceb873c8" providerId="AD" clId="Web-{6C14F2CF-E174-1F9C-3207-3DF5FCF509ED}" dt="2019-05-31T20:26:37.669" v="226" actId="1076"/>
        <pc:sldMkLst>
          <pc:docMk/>
          <pc:sldMk cId="1552156050" sldId="260"/>
        </pc:sldMkLst>
        <pc:spChg chg="add del mod">
          <ac:chgData name="Farzana Hussen (1709301)" userId="S::1709301@student.uwtsd.ac.uk::391dd9c7-46c0-4566-a8bd-3491ceb873c8" providerId="AD" clId="Web-{6C14F2CF-E174-1F9C-3207-3DF5FCF509ED}" dt="2019-05-31T20:14:16.338" v="198"/>
          <ac:spMkLst>
            <pc:docMk/>
            <pc:sldMk cId="1552156050" sldId="260"/>
            <ac:spMk id="122" creationId="{EEDAD8E0-D897-4B13-B600-B5E3658B06B3}"/>
          </ac:spMkLst>
        </pc:spChg>
        <pc:graphicFrameChg chg="add del mod modGraphic">
          <ac:chgData name="Farzana Hussen (1709301)" userId="S::1709301@student.uwtsd.ac.uk::391dd9c7-46c0-4566-a8bd-3491ceb873c8" providerId="AD" clId="Web-{6C14F2CF-E174-1F9C-3207-3DF5FCF509ED}" dt="2019-05-31T20:26:37.669" v="226" actId="1076"/>
          <ac:graphicFrameMkLst>
            <pc:docMk/>
            <pc:sldMk cId="1552156050" sldId="260"/>
            <ac:graphicFrameMk id="5" creationId="{2231118E-5B69-4749-8543-5C80DAC64EC4}"/>
          </ac:graphicFrameMkLst>
        </pc:graphicFrameChg>
        <pc:graphicFrameChg chg="add del mod modGraphic">
          <ac:chgData name="Farzana Hussen (1709301)" userId="S::1709301@student.uwtsd.ac.uk::391dd9c7-46c0-4566-a8bd-3491ceb873c8" providerId="AD" clId="Web-{6C14F2CF-E174-1F9C-3207-3DF5FCF509ED}" dt="2019-05-31T20:09:24.416" v="187"/>
          <ac:graphicFrameMkLst>
            <pc:docMk/>
            <pc:sldMk cId="1552156050" sldId="260"/>
            <ac:graphicFrameMk id="114" creationId="{CD53C415-FE70-4D02-8837-114C080D4B42}"/>
          </ac:graphicFrameMkLst>
        </pc:graphicFrameChg>
        <pc:graphicFrameChg chg="add del mod modGraphic">
          <ac:chgData name="Farzana Hussen (1709301)" userId="S::1709301@student.uwtsd.ac.uk::391dd9c7-46c0-4566-a8bd-3491ceb873c8" providerId="AD" clId="Web-{6C14F2CF-E174-1F9C-3207-3DF5FCF509ED}" dt="2019-05-31T20:15:04.526" v="201"/>
          <ac:graphicFrameMkLst>
            <pc:docMk/>
            <pc:sldMk cId="1552156050" sldId="260"/>
            <ac:graphicFrameMk id="159" creationId="{989BE914-6AE5-40E3-B450-23B21D917758}"/>
          </ac:graphicFrameMkLst>
        </pc:graphicFrameChg>
        <pc:graphicFrameChg chg="add del mod modGraphic">
          <ac:chgData name="Farzana Hussen (1709301)" userId="S::1709301@student.uwtsd.ac.uk::391dd9c7-46c0-4566-a8bd-3491ceb873c8" providerId="AD" clId="Web-{6C14F2CF-E174-1F9C-3207-3DF5FCF509ED}" dt="2019-05-31T20:21:56.293" v="218"/>
          <ac:graphicFrameMkLst>
            <pc:docMk/>
            <pc:sldMk cId="1552156050" sldId="260"/>
            <ac:graphicFrameMk id="190" creationId="{23470054-4C16-4CD6-9EE8-50C20569D818}"/>
          </ac:graphicFrameMkLst>
        </pc:graphicFrameChg>
      </pc:sldChg>
      <pc:sldChg chg="delSp modSp delAnim">
        <pc:chgData name="Farzana Hussen (1709301)" userId="S::1709301@student.uwtsd.ac.uk::391dd9c7-46c0-4566-a8bd-3491ceb873c8" providerId="AD" clId="Web-{6C14F2CF-E174-1F9C-3207-3DF5FCF509ED}" dt="2019-05-31T20:06:27.978" v="185" actId="14100"/>
        <pc:sldMkLst>
          <pc:docMk/>
          <pc:sldMk cId="3542383908" sldId="261"/>
        </pc:sldMkLst>
        <pc:spChg chg="del mod">
          <ac:chgData name="Farzana Hussen (1709301)" userId="S::1709301@student.uwtsd.ac.uk::391dd9c7-46c0-4566-a8bd-3491ceb873c8" providerId="AD" clId="Web-{6C14F2CF-E174-1F9C-3207-3DF5FCF509ED}" dt="2019-05-31T20:06:15.103" v="182"/>
          <ac:spMkLst>
            <pc:docMk/>
            <pc:sldMk cId="3542383908" sldId="261"/>
            <ac:spMk id="14" creationId="{9C297D95-F511-461B-A0A1-538732DD5519}"/>
          </ac:spMkLst>
        </pc:spChg>
        <pc:spChg chg="mod">
          <ac:chgData name="Farzana Hussen (1709301)" userId="S::1709301@student.uwtsd.ac.uk::391dd9c7-46c0-4566-a8bd-3491ceb873c8" providerId="AD" clId="Web-{6C14F2CF-E174-1F9C-3207-3DF5FCF509ED}" dt="2019-05-31T20:06:22.603" v="183" actId="1076"/>
          <ac:spMkLst>
            <pc:docMk/>
            <pc:sldMk cId="3542383908" sldId="261"/>
            <ac:spMk id="15" creationId="{198A57F0-340F-4147-96C2-E246A728B511}"/>
          </ac:spMkLst>
        </pc:spChg>
        <pc:graphicFrameChg chg="mod">
          <ac:chgData name="Farzana Hussen (1709301)" userId="S::1709301@student.uwtsd.ac.uk::391dd9c7-46c0-4566-a8bd-3491ceb873c8" providerId="AD" clId="Web-{6C14F2CF-E174-1F9C-3207-3DF5FCF509ED}" dt="2019-05-31T20:06:27.978" v="185" actId="14100"/>
          <ac:graphicFrameMkLst>
            <pc:docMk/>
            <pc:sldMk cId="3542383908" sldId="261"/>
            <ac:graphicFrameMk id="16" creationId="{DD32F3A9-F04D-4DAE-BEB1-2C5F0AA99C99}"/>
          </ac:graphicFrameMkLst>
        </pc:graphicFrameChg>
      </pc:sldChg>
      <pc:sldChg chg="addSp modSp new add del">
        <pc:chgData name="Farzana Hussen (1709301)" userId="S::1709301@student.uwtsd.ac.uk::391dd9c7-46c0-4566-a8bd-3491ceb873c8" providerId="AD" clId="Web-{6C14F2CF-E174-1F9C-3207-3DF5FCF509ED}" dt="2019-05-31T20:22:02.778" v="220"/>
        <pc:sldMkLst>
          <pc:docMk/>
          <pc:sldMk cId="55892206" sldId="274"/>
        </pc:sldMkLst>
        <pc:graphicFrameChg chg="add mod">
          <ac:chgData name="Farzana Hussen (1709301)" userId="S::1709301@student.uwtsd.ac.uk::391dd9c7-46c0-4566-a8bd-3491ceb873c8" providerId="AD" clId="Web-{6C14F2CF-E174-1F9C-3207-3DF5FCF509ED}" dt="2019-05-31T20:18:56.886" v="209" actId="1076"/>
          <ac:graphicFrameMkLst>
            <pc:docMk/>
            <pc:sldMk cId="55892206" sldId="274"/>
            <ac:graphicFrameMk id="2" creationId="{177736CF-5868-48AA-8A6F-3FFDEE2EADF2}"/>
          </ac:graphicFrameMkLst>
        </pc:graphicFrameChg>
      </pc:sldChg>
    </pc:docChg>
  </pc:docChgLst>
  <pc:docChgLst>
    <pc:chgData name="Farzana Hussen (1709301)" userId="S::1709301@student.uwtsd.ac.uk::391dd9c7-46c0-4566-a8bd-3491ceb873c8" providerId="AD" clId="Web-{38DDB533-8E45-3F7D-FCFB-9B1FE56DFC3E}"/>
    <pc:docChg chg="addSld modSld">
      <pc:chgData name="Farzana Hussen (1709301)" userId="S::1709301@student.uwtsd.ac.uk::391dd9c7-46c0-4566-a8bd-3491ceb873c8" providerId="AD" clId="Web-{38DDB533-8E45-3F7D-FCFB-9B1FE56DFC3E}" dt="2019-06-06T15:51:29.034" v="114" actId="20577"/>
      <pc:docMkLst>
        <pc:docMk/>
      </pc:docMkLst>
      <pc:sldChg chg="modSp">
        <pc:chgData name="Farzana Hussen (1709301)" userId="S::1709301@student.uwtsd.ac.uk::391dd9c7-46c0-4566-a8bd-3491ceb873c8" providerId="AD" clId="Web-{38DDB533-8E45-3F7D-FCFB-9B1FE56DFC3E}" dt="2019-06-06T15:41:53.420" v="7" actId="14100"/>
        <pc:sldMkLst>
          <pc:docMk/>
          <pc:sldMk cId="553726541" sldId="256"/>
        </pc:sldMkLst>
        <pc:spChg chg="mod">
          <ac:chgData name="Farzana Hussen (1709301)" userId="S::1709301@student.uwtsd.ac.uk::391dd9c7-46c0-4566-a8bd-3491ceb873c8" providerId="AD" clId="Web-{38DDB533-8E45-3F7D-FCFB-9B1FE56DFC3E}" dt="2019-06-06T15:41:47.029" v="4" actId="20577"/>
          <ac:spMkLst>
            <pc:docMk/>
            <pc:sldMk cId="553726541" sldId="256"/>
            <ac:spMk id="2" creationId="{9FB28281-3783-403A-B1AB-0182A003DFE3}"/>
          </ac:spMkLst>
        </pc:spChg>
        <pc:picChg chg="mod">
          <ac:chgData name="Farzana Hussen (1709301)" userId="S::1709301@student.uwtsd.ac.uk::391dd9c7-46c0-4566-a8bd-3491ceb873c8" providerId="AD" clId="Web-{38DDB533-8E45-3F7D-FCFB-9B1FE56DFC3E}" dt="2019-06-06T15:41:53.420" v="7" actId="14100"/>
          <ac:picMkLst>
            <pc:docMk/>
            <pc:sldMk cId="553726541" sldId="256"/>
            <ac:picMk id="5" creationId="{E8CC4062-9EB0-49CE-B0C2-F2153CBBD6BA}"/>
          </ac:picMkLst>
        </pc:picChg>
      </pc:sldChg>
      <pc:sldChg chg="modSp">
        <pc:chgData name="Farzana Hussen (1709301)" userId="S::1709301@student.uwtsd.ac.uk::391dd9c7-46c0-4566-a8bd-3491ceb873c8" providerId="AD" clId="Web-{38DDB533-8E45-3F7D-FCFB-9B1FE56DFC3E}" dt="2019-06-06T15:49:02.611" v="99" actId="20577"/>
        <pc:sldMkLst>
          <pc:docMk/>
          <pc:sldMk cId="1594933625" sldId="259"/>
        </pc:sldMkLst>
        <pc:spChg chg="mod">
          <ac:chgData name="Farzana Hussen (1709301)" userId="S::1709301@student.uwtsd.ac.uk::391dd9c7-46c0-4566-a8bd-3491ceb873c8" providerId="AD" clId="Web-{38DDB533-8E45-3F7D-FCFB-9B1FE56DFC3E}" dt="2019-06-06T15:49:02.611" v="99" actId="20577"/>
          <ac:spMkLst>
            <pc:docMk/>
            <pc:sldMk cId="1594933625" sldId="259"/>
            <ac:spMk id="17" creationId="{DE407DEA-6351-4D0F-BD59-270478250AD7}"/>
          </ac:spMkLst>
        </pc:spChg>
      </pc:sldChg>
      <pc:sldChg chg="addSp delSp modSp new">
        <pc:chgData name="Farzana Hussen (1709301)" userId="S::1709301@student.uwtsd.ac.uk::391dd9c7-46c0-4566-a8bd-3491ceb873c8" providerId="AD" clId="Web-{38DDB533-8E45-3F7D-FCFB-9B1FE56DFC3E}" dt="2019-06-06T15:51:29.034" v="114" actId="20577"/>
        <pc:sldMkLst>
          <pc:docMk/>
          <pc:sldMk cId="253896806" sldId="300"/>
        </pc:sldMkLst>
        <pc:spChg chg="add del mod">
          <ac:chgData name="Farzana Hussen (1709301)" userId="S::1709301@student.uwtsd.ac.uk::391dd9c7-46c0-4566-a8bd-3491ceb873c8" providerId="AD" clId="Web-{38DDB533-8E45-3F7D-FCFB-9B1FE56DFC3E}" dt="2019-06-06T15:46:50.485" v="73"/>
          <ac:spMkLst>
            <pc:docMk/>
            <pc:sldMk cId="253896806" sldId="300"/>
            <ac:spMk id="2" creationId="{1E723361-0A57-450A-949F-D3BDBDD81185}"/>
          </ac:spMkLst>
        </pc:spChg>
        <pc:spChg chg="add mod">
          <ac:chgData name="Farzana Hussen (1709301)" userId="S::1709301@student.uwtsd.ac.uk::391dd9c7-46c0-4566-a8bd-3491ceb873c8" providerId="AD" clId="Web-{38DDB533-8E45-3F7D-FCFB-9B1FE56DFC3E}" dt="2019-06-06T15:48:17.704" v="89" actId="20577"/>
          <ac:spMkLst>
            <pc:docMk/>
            <pc:sldMk cId="253896806" sldId="300"/>
            <ac:spMk id="3" creationId="{C2C7AD0C-6C4D-408A-A10A-C9DDBAD33456}"/>
          </ac:spMkLst>
        </pc:spChg>
        <pc:spChg chg="add mod">
          <ac:chgData name="Farzana Hussen (1709301)" userId="S::1709301@student.uwtsd.ac.uk::391dd9c7-46c0-4566-a8bd-3491ceb873c8" providerId="AD" clId="Web-{38DDB533-8E45-3F7D-FCFB-9B1FE56DFC3E}" dt="2019-06-06T15:51:29.034" v="114" actId="20577"/>
          <ac:spMkLst>
            <pc:docMk/>
            <pc:sldMk cId="253896806" sldId="300"/>
            <ac:spMk id="4" creationId="{E36E4C87-8EA6-4CD3-B78F-5E89EF729B4A}"/>
          </ac:spMkLst>
        </pc:spChg>
      </pc:sldChg>
    </pc:docChg>
  </pc:docChgLst>
  <pc:docChgLst>
    <pc:chgData name="Farzana Hussen (1709301)" userId="S::1709301@student.uwtsd.ac.uk::391dd9c7-46c0-4566-a8bd-3491ceb873c8" providerId="AD" clId="Web-{656CF97D-6D0D-3F14-BB4F-E774A3206192}"/>
    <pc:docChg chg="addSld delSld modSld sldOrd">
      <pc:chgData name="Farzana Hussen (1709301)" userId="S::1709301@student.uwtsd.ac.uk::391dd9c7-46c0-4566-a8bd-3491ceb873c8" providerId="AD" clId="Web-{656CF97D-6D0D-3F14-BB4F-E774A3206192}" dt="2019-06-06T10:20:08.578" v="454" actId="20577"/>
      <pc:docMkLst>
        <pc:docMk/>
      </pc:docMkLst>
      <pc:sldChg chg="modSp">
        <pc:chgData name="Farzana Hussen (1709301)" userId="S::1709301@student.uwtsd.ac.uk::391dd9c7-46c0-4566-a8bd-3491ceb873c8" providerId="AD" clId="Web-{656CF97D-6D0D-3F14-BB4F-E774A3206192}" dt="2019-06-06T10:07:03.726" v="168" actId="20577"/>
        <pc:sldMkLst>
          <pc:docMk/>
          <pc:sldMk cId="3178247764" sldId="258"/>
        </pc:sldMkLst>
        <pc:spChg chg="mod">
          <ac:chgData name="Farzana Hussen (1709301)" userId="S::1709301@student.uwtsd.ac.uk::391dd9c7-46c0-4566-a8bd-3491ceb873c8" providerId="AD" clId="Web-{656CF97D-6D0D-3F14-BB4F-E774A3206192}" dt="2019-06-06T10:06:58.008" v="167" actId="20577"/>
          <ac:spMkLst>
            <pc:docMk/>
            <pc:sldMk cId="3178247764" sldId="258"/>
            <ac:spMk id="3" creationId="{D0AC773D-A4F6-4F0B-832A-410B60F835BE}"/>
          </ac:spMkLst>
        </pc:spChg>
        <pc:spChg chg="mod">
          <ac:chgData name="Farzana Hussen (1709301)" userId="S::1709301@student.uwtsd.ac.uk::391dd9c7-46c0-4566-a8bd-3491ceb873c8" providerId="AD" clId="Web-{656CF97D-6D0D-3F14-BB4F-E774A3206192}" dt="2019-06-06T10:06:46.180" v="165" actId="20577"/>
          <ac:spMkLst>
            <pc:docMk/>
            <pc:sldMk cId="3178247764" sldId="258"/>
            <ac:spMk id="5" creationId="{64BC0304-2DE2-4F3E-AADD-23DC8966695E}"/>
          </ac:spMkLst>
        </pc:spChg>
        <pc:spChg chg="mod">
          <ac:chgData name="Farzana Hussen (1709301)" userId="S::1709301@student.uwtsd.ac.uk::391dd9c7-46c0-4566-a8bd-3491ceb873c8" providerId="AD" clId="Web-{656CF97D-6D0D-3F14-BB4F-E774A3206192}" dt="2019-06-06T10:07:03.726" v="168" actId="20577"/>
          <ac:spMkLst>
            <pc:docMk/>
            <pc:sldMk cId="3178247764" sldId="258"/>
            <ac:spMk id="6" creationId="{98C7B663-2D6C-4BB0-A782-493DB8B2551C}"/>
          </ac:spMkLst>
        </pc:spChg>
        <pc:spChg chg="mod">
          <ac:chgData name="Farzana Hussen (1709301)" userId="S::1709301@student.uwtsd.ac.uk::391dd9c7-46c0-4566-a8bd-3491ceb873c8" providerId="AD" clId="Web-{656CF97D-6D0D-3F14-BB4F-E774A3206192}" dt="2019-06-06T10:06:38.492" v="164" actId="20577"/>
          <ac:spMkLst>
            <pc:docMk/>
            <pc:sldMk cId="3178247764" sldId="258"/>
            <ac:spMk id="7" creationId="{56F8C44C-B7D9-4C29-BE8C-82CD32DFFD35}"/>
          </ac:spMkLst>
        </pc:spChg>
        <pc:spChg chg="mod">
          <ac:chgData name="Farzana Hussen (1709301)" userId="S::1709301@student.uwtsd.ac.uk::391dd9c7-46c0-4566-a8bd-3491ceb873c8" providerId="AD" clId="Web-{656CF97D-6D0D-3F14-BB4F-E774A3206192}" dt="2019-06-06T10:06:52.211" v="166" actId="20577"/>
          <ac:spMkLst>
            <pc:docMk/>
            <pc:sldMk cId="3178247764" sldId="258"/>
            <ac:spMk id="8" creationId="{BCC2E148-B485-4D97-B51C-7C6D3BB5A5E4}"/>
          </ac:spMkLst>
        </pc:spChg>
      </pc:sldChg>
      <pc:sldChg chg="modSp ord">
        <pc:chgData name="Farzana Hussen (1709301)" userId="S::1709301@student.uwtsd.ac.uk::391dd9c7-46c0-4566-a8bd-3491ceb873c8" providerId="AD" clId="Web-{656CF97D-6D0D-3F14-BB4F-E774A3206192}" dt="2019-06-06T10:19:34.501" v="427" actId="20577"/>
        <pc:sldMkLst>
          <pc:docMk/>
          <pc:sldMk cId="1305345051" sldId="273"/>
        </pc:sldMkLst>
        <pc:spChg chg="mod">
          <ac:chgData name="Farzana Hussen (1709301)" userId="S::1709301@student.uwtsd.ac.uk::391dd9c7-46c0-4566-a8bd-3491ceb873c8" providerId="AD" clId="Web-{656CF97D-6D0D-3F14-BB4F-E774A3206192}" dt="2019-06-06T10:19:34.501" v="427" actId="20577"/>
          <ac:spMkLst>
            <pc:docMk/>
            <pc:sldMk cId="1305345051" sldId="273"/>
            <ac:spMk id="6" creationId="{462D5F93-B255-40AB-963A-7FAC44034EBC}"/>
          </ac:spMkLst>
        </pc:spChg>
      </pc:sldChg>
      <pc:sldChg chg="addSp delSp modSp">
        <pc:chgData name="Farzana Hussen (1709301)" userId="S::1709301@student.uwtsd.ac.uk::391dd9c7-46c0-4566-a8bd-3491ceb873c8" providerId="AD" clId="Web-{656CF97D-6D0D-3F14-BB4F-E774A3206192}" dt="2019-06-06T10:18:37.346" v="388" actId="1076"/>
        <pc:sldMkLst>
          <pc:docMk/>
          <pc:sldMk cId="2203671661" sldId="276"/>
        </pc:sldMkLst>
        <pc:picChg chg="mod">
          <ac:chgData name="Farzana Hussen (1709301)" userId="S::1709301@student.uwtsd.ac.uk::391dd9c7-46c0-4566-a8bd-3491ceb873c8" providerId="AD" clId="Web-{656CF97D-6D0D-3F14-BB4F-E774A3206192}" dt="2019-06-06T10:18:26.221" v="385" actId="1076"/>
          <ac:picMkLst>
            <pc:docMk/>
            <pc:sldMk cId="2203671661" sldId="276"/>
            <ac:picMk id="4" creationId="{9498756B-476A-46A4-87E5-5F22D4AB53C5}"/>
          </ac:picMkLst>
        </pc:picChg>
        <pc:picChg chg="add mod">
          <ac:chgData name="Farzana Hussen (1709301)" userId="S::1709301@student.uwtsd.ac.uk::391dd9c7-46c0-4566-a8bd-3491ceb873c8" providerId="AD" clId="Web-{656CF97D-6D0D-3F14-BB4F-E774A3206192}" dt="2019-06-06T10:18:37.346" v="388" actId="1076"/>
          <ac:picMkLst>
            <pc:docMk/>
            <pc:sldMk cId="2203671661" sldId="276"/>
            <ac:picMk id="5" creationId="{97DA0340-6F3F-4B3A-B5D8-86EEA407B013}"/>
          </ac:picMkLst>
        </pc:picChg>
        <pc:picChg chg="mod">
          <ac:chgData name="Farzana Hussen (1709301)" userId="S::1709301@student.uwtsd.ac.uk::391dd9c7-46c0-4566-a8bd-3491ceb873c8" providerId="AD" clId="Web-{656CF97D-6D0D-3F14-BB4F-E774A3206192}" dt="2019-06-06T10:17:11.577" v="376" actId="1076"/>
          <ac:picMkLst>
            <pc:docMk/>
            <pc:sldMk cId="2203671661" sldId="276"/>
            <ac:picMk id="6" creationId="{AA43A79C-DDE4-4CAF-B5CE-112AA7F29837}"/>
          </ac:picMkLst>
        </pc:picChg>
        <pc:picChg chg="del mod">
          <ac:chgData name="Farzana Hussen (1709301)" userId="S::1709301@student.uwtsd.ac.uk::391dd9c7-46c0-4566-a8bd-3491ceb873c8" providerId="AD" clId="Web-{656CF97D-6D0D-3F14-BB4F-E774A3206192}" dt="2019-06-06T10:17:19.147" v="380"/>
          <ac:picMkLst>
            <pc:docMk/>
            <pc:sldMk cId="2203671661" sldId="276"/>
            <ac:picMk id="8" creationId="{D5EDAE63-7C06-4FB7-B252-4DE752704DB6}"/>
          </ac:picMkLst>
        </pc:picChg>
      </pc:sldChg>
      <pc:sldChg chg="modSp del">
        <pc:chgData name="Farzana Hussen (1709301)" userId="S::1709301@student.uwtsd.ac.uk::391dd9c7-46c0-4566-a8bd-3491ceb873c8" providerId="AD" clId="Web-{656CF97D-6D0D-3F14-BB4F-E774A3206192}" dt="2019-06-06T10:13:26.007" v="317"/>
        <pc:sldMkLst>
          <pc:docMk/>
          <pc:sldMk cId="3411907189" sldId="279"/>
        </pc:sldMkLst>
        <pc:spChg chg="mod">
          <ac:chgData name="Farzana Hussen (1709301)" userId="S::1709301@student.uwtsd.ac.uk::391dd9c7-46c0-4566-a8bd-3491ceb873c8" providerId="AD" clId="Web-{656CF97D-6D0D-3F14-BB4F-E774A3206192}" dt="2019-06-06T10:13:16.064" v="307" actId="20577"/>
          <ac:spMkLst>
            <pc:docMk/>
            <pc:sldMk cId="3411907189" sldId="279"/>
            <ac:spMk id="2" creationId="{371C9F36-2BE5-49D8-863E-3CAE478965EA}"/>
          </ac:spMkLst>
        </pc:spChg>
      </pc:sldChg>
      <pc:sldChg chg="modSp">
        <pc:chgData name="Farzana Hussen (1709301)" userId="S::1709301@student.uwtsd.ac.uk::391dd9c7-46c0-4566-a8bd-3491ceb873c8" providerId="AD" clId="Web-{656CF97D-6D0D-3F14-BB4F-E774A3206192}" dt="2019-06-06T10:08:21.945" v="180" actId="1076"/>
        <pc:sldMkLst>
          <pc:docMk/>
          <pc:sldMk cId="3600585497" sldId="293"/>
        </pc:sldMkLst>
        <pc:spChg chg="mod">
          <ac:chgData name="Farzana Hussen (1709301)" userId="S::1709301@student.uwtsd.ac.uk::391dd9c7-46c0-4566-a8bd-3491ceb873c8" providerId="AD" clId="Web-{656CF97D-6D0D-3F14-BB4F-E774A3206192}" dt="2019-06-06T10:07:59.430" v="176" actId="14100"/>
          <ac:spMkLst>
            <pc:docMk/>
            <pc:sldMk cId="3600585497" sldId="293"/>
            <ac:spMk id="2" creationId="{3329A5C1-593B-480C-A7CE-2E1310423D79}"/>
          </ac:spMkLst>
        </pc:spChg>
        <pc:spChg chg="mod">
          <ac:chgData name="Farzana Hussen (1709301)" userId="S::1709301@student.uwtsd.ac.uk::391dd9c7-46c0-4566-a8bd-3491ceb873c8" providerId="AD" clId="Web-{656CF97D-6D0D-3F14-BB4F-E774A3206192}" dt="2019-06-06T10:08:05.023" v="177" actId="14100"/>
          <ac:spMkLst>
            <pc:docMk/>
            <pc:sldMk cId="3600585497" sldId="293"/>
            <ac:spMk id="3" creationId="{7131A10F-F4DF-453D-8ABB-CF20E04545B0}"/>
          </ac:spMkLst>
        </pc:spChg>
        <pc:spChg chg="mod">
          <ac:chgData name="Farzana Hussen (1709301)" userId="S::1709301@student.uwtsd.ac.uk::391dd9c7-46c0-4566-a8bd-3491ceb873c8" providerId="AD" clId="Web-{656CF97D-6D0D-3F14-BB4F-E774A3206192}" dt="2019-06-06T10:08:13.148" v="178" actId="14100"/>
          <ac:spMkLst>
            <pc:docMk/>
            <pc:sldMk cId="3600585497" sldId="293"/>
            <ac:spMk id="4" creationId="{E1F6C56D-482F-453B-B6AF-39DB9661E1C6}"/>
          </ac:spMkLst>
        </pc:spChg>
        <pc:spChg chg="mod">
          <ac:chgData name="Farzana Hussen (1709301)" userId="S::1709301@student.uwtsd.ac.uk::391dd9c7-46c0-4566-a8bd-3491ceb873c8" providerId="AD" clId="Web-{656CF97D-6D0D-3F14-BB4F-E774A3206192}" dt="2019-06-06T10:08:17.476" v="179" actId="14100"/>
          <ac:spMkLst>
            <pc:docMk/>
            <pc:sldMk cId="3600585497" sldId="293"/>
            <ac:spMk id="5" creationId="{5DFD0D7E-232F-420A-84D3-254445E19D03}"/>
          </ac:spMkLst>
        </pc:spChg>
        <pc:spChg chg="mod">
          <ac:chgData name="Farzana Hussen (1709301)" userId="S::1709301@student.uwtsd.ac.uk::391dd9c7-46c0-4566-a8bd-3491ceb873c8" providerId="AD" clId="Web-{656CF97D-6D0D-3F14-BB4F-E774A3206192}" dt="2019-06-06T10:08:21.945" v="180" actId="1076"/>
          <ac:spMkLst>
            <pc:docMk/>
            <pc:sldMk cId="3600585497" sldId="293"/>
            <ac:spMk id="6" creationId="{350FED03-972D-4106-B514-DAFA00C9A699}"/>
          </ac:spMkLst>
        </pc:spChg>
      </pc:sldChg>
      <pc:sldChg chg="modSp">
        <pc:chgData name="Farzana Hussen (1709301)" userId="S::1709301@student.uwtsd.ac.uk::391dd9c7-46c0-4566-a8bd-3491ceb873c8" providerId="AD" clId="Web-{656CF97D-6D0D-3F14-BB4F-E774A3206192}" dt="2019-06-06T09:53:47.304" v="53" actId="1076"/>
        <pc:sldMkLst>
          <pc:docMk/>
          <pc:sldMk cId="1883991700" sldId="294"/>
        </pc:sldMkLst>
        <pc:spChg chg="mod">
          <ac:chgData name="Farzana Hussen (1709301)" userId="S::1709301@student.uwtsd.ac.uk::391dd9c7-46c0-4566-a8bd-3491ceb873c8" providerId="AD" clId="Web-{656CF97D-6D0D-3F14-BB4F-E774A3206192}" dt="2019-06-06T09:53:07.117" v="48" actId="1076"/>
          <ac:spMkLst>
            <pc:docMk/>
            <pc:sldMk cId="1883991700" sldId="294"/>
            <ac:spMk id="2" creationId="{2A5B35BA-2C26-4B63-942E-E419031B685C}"/>
          </ac:spMkLst>
        </pc:spChg>
        <pc:graphicFrameChg chg="mod">
          <ac:chgData name="Farzana Hussen (1709301)" userId="S::1709301@student.uwtsd.ac.uk::391dd9c7-46c0-4566-a8bd-3491ceb873c8" providerId="AD" clId="Web-{656CF97D-6D0D-3F14-BB4F-E774A3206192}" dt="2019-06-06T09:53:47.304" v="53" actId="1076"/>
          <ac:graphicFrameMkLst>
            <pc:docMk/>
            <pc:sldMk cId="1883991700" sldId="294"/>
            <ac:graphicFrameMk id="2208" creationId="{6B1A0396-E255-43DE-B72D-8EC54DBFA1F7}"/>
          </ac:graphicFrameMkLst>
        </pc:graphicFrameChg>
      </pc:sldChg>
      <pc:sldChg chg="addSp delSp modSp new del">
        <pc:chgData name="Farzana Hussen (1709301)" userId="S::1709301@student.uwtsd.ac.uk::391dd9c7-46c0-4566-a8bd-3491ceb873c8" providerId="AD" clId="Web-{656CF97D-6D0D-3F14-BB4F-E774A3206192}" dt="2019-06-06T10:16:37.896" v="374"/>
        <pc:sldMkLst>
          <pc:docMk/>
          <pc:sldMk cId="1811471730" sldId="297"/>
        </pc:sldMkLst>
        <pc:graphicFrameChg chg="add del mod modGraphic">
          <ac:chgData name="Farzana Hussen (1709301)" userId="S::1709301@student.uwtsd.ac.uk::391dd9c7-46c0-4566-a8bd-3491ceb873c8" providerId="AD" clId="Web-{656CF97D-6D0D-3F14-BB4F-E774A3206192}" dt="2019-06-06T09:54:48.289" v="56"/>
          <ac:graphicFrameMkLst>
            <pc:docMk/>
            <pc:sldMk cId="1811471730" sldId="297"/>
            <ac:graphicFrameMk id="2" creationId="{C19F6F85-B5AE-41A8-90F5-958D38D563D2}"/>
          </ac:graphicFrameMkLst>
        </pc:graphicFrameChg>
      </pc:sldChg>
      <pc:sldChg chg="addSp delSp modSp add replId">
        <pc:chgData name="Farzana Hussen (1709301)" userId="S::1709301@student.uwtsd.ac.uk::391dd9c7-46c0-4566-a8bd-3491ceb873c8" providerId="AD" clId="Web-{656CF97D-6D0D-3F14-BB4F-E774A3206192}" dt="2019-06-06T10:00:18.398" v="79" actId="1076"/>
        <pc:sldMkLst>
          <pc:docMk/>
          <pc:sldMk cId="2449027778" sldId="298"/>
        </pc:sldMkLst>
        <pc:spChg chg="del mod">
          <ac:chgData name="Farzana Hussen (1709301)" userId="S::1709301@student.uwtsd.ac.uk::391dd9c7-46c0-4566-a8bd-3491ceb873c8" providerId="AD" clId="Web-{656CF97D-6D0D-3F14-BB4F-E774A3206192}" dt="2019-06-06T09:58:45.039" v="62"/>
          <ac:spMkLst>
            <pc:docMk/>
            <pc:sldMk cId="2449027778" sldId="298"/>
            <ac:spMk id="2" creationId="{2A5B35BA-2C26-4B63-942E-E419031B685C}"/>
          </ac:spMkLst>
        </pc:spChg>
        <pc:spChg chg="add mod">
          <ac:chgData name="Farzana Hussen (1709301)" userId="S::1709301@student.uwtsd.ac.uk::391dd9c7-46c0-4566-a8bd-3491ceb873c8" providerId="AD" clId="Web-{656CF97D-6D0D-3F14-BB4F-E774A3206192}" dt="2019-06-06T10:00:18.398" v="79" actId="1076"/>
          <ac:spMkLst>
            <pc:docMk/>
            <pc:sldMk cId="2449027778" sldId="298"/>
            <ac:spMk id="2201" creationId="{B6D95017-85B8-4AEE-86E8-65F2F72B650E}"/>
          </ac:spMkLst>
        </pc:spChg>
        <pc:graphicFrameChg chg="mod">
          <ac:chgData name="Farzana Hussen (1709301)" userId="S::1709301@student.uwtsd.ac.uk::391dd9c7-46c0-4566-a8bd-3491ceb873c8" providerId="AD" clId="Web-{656CF97D-6D0D-3F14-BB4F-E774A3206192}" dt="2019-06-06T09:58:43.039" v="58" actId="14100"/>
          <ac:graphicFrameMkLst>
            <pc:docMk/>
            <pc:sldMk cId="2449027778" sldId="298"/>
            <ac:graphicFrameMk id="2208" creationId="{6B1A0396-E255-43DE-B72D-8EC54DBFA1F7}"/>
          </ac:graphicFrameMkLst>
        </pc:graphicFrameChg>
      </pc:sldChg>
      <pc:sldChg chg="addSp modSp new">
        <pc:chgData name="Farzana Hussen (1709301)" userId="S::1709301@student.uwtsd.ac.uk::391dd9c7-46c0-4566-a8bd-3491ceb873c8" providerId="AD" clId="Web-{656CF97D-6D0D-3F14-BB4F-E774A3206192}" dt="2019-06-06T10:20:08.572" v="453" actId="20577"/>
        <pc:sldMkLst>
          <pc:docMk/>
          <pc:sldMk cId="2222956040" sldId="299"/>
        </pc:sldMkLst>
        <pc:spChg chg="add mod">
          <ac:chgData name="Farzana Hussen (1709301)" userId="S::1709301@student.uwtsd.ac.uk::391dd9c7-46c0-4566-a8bd-3491ceb873c8" providerId="AD" clId="Web-{656CF97D-6D0D-3F14-BB4F-E774A3206192}" dt="2019-06-06T10:15:02.901" v="359" actId="14100"/>
          <ac:spMkLst>
            <pc:docMk/>
            <pc:sldMk cId="2222956040" sldId="299"/>
            <ac:spMk id="2" creationId="{E0D63F9F-8405-4BAC-9748-827EA059945A}"/>
          </ac:spMkLst>
        </pc:spChg>
        <pc:spChg chg="add mod">
          <ac:chgData name="Farzana Hussen (1709301)" userId="S::1709301@student.uwtsd.ac.uk::391dd9c7-46c0-4566-a8bd-3491ceb873c8" providerId="AD" clId="Web-{656CF97D-6D0D-3F14-BB4F-E774A3206192}" dt="2019-06-06T10:20:08.572" v="453" actId="20577"/>
          <ac:spMkLst>
            <pc:docMk/>
            <pc:sldMk cId="2222956040" sldId="299"/>
            <ac:spMk id="3" creationId="{CA129DB8-BD35-47F0-B188-C60BCE12ED4C}"/>
          </ac:spMkLst>
        </pc:spChg>
      </pc:sldChg>
    </pc:docChg>
  </pc:docChgLst>
  <pc:docChgLst>
    <pc:chgData name="Farzana Hussen (1709301)" userId="S::1709301@student.uwtsd.ac.uk::391dd9c7-46c0-4566-a8bd-3491ceb873c8" providerId="AD" clId="Web-{2ABC6060-E818-8E53-9E39-7A9D61ADCC1F}"/>
    <pc:docChg chg="modSld">
      <pc:chgData name="Farzana Hussen (1709301)" userId="S::1709301@student.uwtsd.ac.uk::391dd9c7-46c0-4566-a8bd-3491ceb873c8" providerId="AD" clId="Web-{2ABC6060-E818-8E53-9E39-7A9D61ADCC1F}" dt="2019-05-29T01:36:54.628" v="98"/>
      <pc:docMkLst>
        <pc:docMk/>
      </pc:docMkLst>
      <pc:sldChg chg="modSp">
        <pc:chgData name="Farzana Hussen (1709301)" userId="S::1709301@student.uwtsd.ac.uk::391dd9c7-46c0-4566-a8bd-3491ceb873c8" providerId="AD" clId="Web-{2ABC6060-E818-8E53-9E39-7A9D61ADCC1F}" dt="2019-05-29T01:30:45.933" v="2" actId="20577"/>
        <pc:sldMkLst>
          <pc:docMk/>
          <pc:sldMk cId="553726541" sldId="256"/>
        </pc:sldMkLst>
        <pc:spChg chg="mod">
          <ac:chgData name="Farzana Hussen (1709301)" userId="S::1709301@student.uwtsd.ac.uk::391dd9c7-46c0-4566-a8bd-3491ceb873c8" providerId="AD" clId="Web-{2ABC6060-E818-8E53-9E39-7A9D61ADCC1F}" dt="2019-05-29T01:30:45.933" v="2" actId="20577"/>
          <ac:spMkLst>
            <pc:docMk/>
            <pc:sldMk cId="553726541" sldId="256"/>
            <ac:spMk id="3" creationId="{C4542EAC-8BF3-4BFD-9891-145BC49409C2}"/>
          </ac:spMkLst>
        </pc:spChg>
      </pc:sldChg>
      <pc:sldChg chg="modSp">
        <pc:chgData name="Farzana Hussen (1709301)" userId="S::1709301@student.uwtsd.ac.uk::391dd9c7-46c0-4566-a8bd-3491ceb873c8" providerId="AD" clId="Web-{2ABC6060-E818-8E53-9E39-7A9D61ADCC1F}" dt="2019-05-29T01:32:16.137" v="17" actId="20577"/>
        <pc:sldMkLst>
          <pc:docMk/>
          <pc:sldMk cId="1635298695" sldId="257"/>
        </pc:sldMkLst>
        <pc:spChg chg="mod">
          <ac:chgData name="Farzana Hussen (1709301)" userId="S::1709301@student.uwtsd.ac.uk::391dd9c7-46c0-4566-a8bd-3491ceb873c8" providerId="AD" clId="Web-{2ABC6060-E818-8E53-9E39-7A9D61ADCC1F}" dt="2019-05-29T01:32:16.137" v="17" actId="20577"/>
          <ac:spMkLst>
            <pc:docMk/>
            <pc:sldMk cId="1635298695" sldId="257"/>
            <ac:spMk id="3" creationId="{C396691C-3B8B-4D4F-A220-1C5B1DF1AD35}"/>
          </ac:spMkLst>
        </pc:spChg>
      </pc:sldChg>
      <pc:sldChg chg="modSp">
        <pc:chgData name="Farzana Hussen (1709301)" userId="S::1709301@student.uwtsd.ac.uk::391dd9c7-46c0-4566-a8bd-3491ceb873c8" providerId="AD" clId="Web-{2ABC6060-E818-8E53-9E39-7A9D61ADCC1F}" dt="2019-05-29T01:35:45.956" v="93" actId="20577"/>
        <pc:sldMkLst>
          <pc:docMk/>
          <pc:sldMk cId="1594933625" sldId="259"/>
        </pc:sldMkLst>
        <pc:spChg chg="mod">
          <ac:chgData name="Farzana Hussen (1709301)" userId="S::1709301@student.uwtsd.ac.uk::391dd9c7-46c0-4566-a8bd-3491ceb873c8" providerId="AD" clId="Web-{2ABC6060-E818-8E53-9E39-7A9D61ADCC1F}" dt="2019-05-29T01:35:45.956" v="93" actId="20577"/>
          <ac:spMkLst>
            <pc:docMk/>
            <pc:sldMk cId="1594933625" sldId="259"/>
            <ac:spMk id="17" creationId="{DE407DEA-6351-4D0F-BD59-270478250AD7}"/>
          </ac:spMkLst>
        </pc:spChg>
      </pc:sldChg>
      <pc:sldChg chg="addAnim delAnim modAnim">
        <pc:chgData name="Farzana Hussen (1709301)" userId="S::1709301@student.uwtsd.ac.uk::391dd9c7-46c0-4566-a8bd-3491ceb873c8" providerId="AD" clId="Web-{2ABC6060-E818-8E53-9E39-7A9D61ADCC1F}" dt="2019-05-29T01:36:54.628" v="98"/>
        <pc:sldMkLst>
          <pc:docMk/>
          <pc:sldMk cId="3542383908" sldId="261"/>
        </pc:sldMkLst>
      </pc:sldChg>
    </pc:docChg>
  </pc:docChgLst>
  <pc:docChgLst>
    <pc:chgData name="Farzana Hussen (1709301)" userId="S::1709301@student.uwtsd.ac.uk::391dd9c7-46c0-4566-a8bd-3491ceb873c8" providerId="AD" clId="Web-{2746D946-715D-5A66-1C55-C815ECD30E0C}"/>
    <pc:docChg chg="addSld delSld modSld">
      <pc:chgData name="Farzana Hussen (1709301)" userId="S::1709301@student.uwtsd.ac.uk::391dd9c7-46c0-4566-a8bd-3491ceb873c8" providerId="AD" clId="Web-{2746D946-715D-5A66-1C55-C815ECD30E0C}" dt="2019-06-10T15:25:24.645" v="516"/>
      <pc:docMkLst>
        <pc:docMk/>
      </pc:docMkLst>
      <pc:sldChg chg="modSp">
        <pc:chgData name="Farzana Hussen (1709301)" userId="S::1709301@student.uwtsd.ac.uk::391dd9c7-46c0-4566-a8bd-3491ceb873c8" providerId="AD" clId="Web-{2746D946-715D-5A66-1C55-C815ECD30E0C}" dt="2019-06-10T14:49:29.346" v="32" actId="14100"/>
        <pc:sldMkLst>
          <pc:docMk/>
          <pc:sldMk cId="3178247764" sldId="258"/>
        </pc:sldMkLst>
        <pc:spChg chg="mod">
          <ac:chgData name="Farzana Hussen (1709301)" userId="S::1709301@student.uwtsd.ac.uk::391dd9c7-46c0-4566-a8bd-3491ceb873c8" providerId="AD" clId="Web-{2746D946-715D-5A66-1C55-C815ECD30E0C}" dt="2019-06-10T14:49:25.377" v="31" actId="14100"/>
          <ac:spMkLst>
            <pc:docMk/>
            <pc:sldMk cId="3178247764" sldId="258"/>
            <ac:spMk id="6" creationId="{98C7B663-2D6C-4BB0-A782-493DB8B2551C}"/>
          </ac:spMkLst>
        </pc:spChg>
        <pc:spChg chg="mod">
          <ac:chgData name="Farzana Hussen (1709301)" userId="S::1709301@student.uwtsd.ac.uk::391dd9c7-46c0-4566-a8bd-3491ceb873c8" providerId="AD" clId="Web-{2746D946-715D-5A66-1C55-C815ECD30E0C}" dt="2019-06-10T14:49:29.346" v="32" actId="14100"/>
          <ac:spMkLst>
            <pc:docMk/>
            <pc:sldMk cId="3178247764" sldId="258"/>
            <ac:spMk id="7" creationId="{56F8C44C-B7D9-4C29-BE8C-82CD32DFFD35}"/>
          </ac:spMkLst>
        </pc:spChg>
        <pc:spChg chg="mod">
          <ac:chgData name="Farzana Hussen (1709301)" userId="S::1709301@student.uwtsd.ac.uk::391dd9c7-46c0-4566-a8bd-3491ceb873c8" providerId="AD" clId="Web-{2746D946-715D-5A66-1C55-C815ECD30E0C}" dt="2019-06-10T14:49:12.221" v="30" actId="1076"/>
          <ac:spMkLst>
            <pc:docMk/>
            <pc:sldMk cId="3178247764" sldId="258"/>
            <ac:spMk id="8" creationId="{BCC2E148-B485-4D97-B51C-7C6D3BB5A5E4}"/>
          </ac:spMkLst>
        </pc:spChg>
      </pc:sldChg>
      <pc:sldChg chg="modSp">
        <pc:chgData name="Farzana Hussen (1709301)" userId="S::1709301@student.uwtsd.ac.uk::391dd9c7-46c0-4566-a8bd-3491ceb873c8" providerId="AD" clId="Web-{2746D946-715D-5A66-1C55-C815ECD30E0C}" dt="2019-06-10T15:23:29.222" v="506" actId="20577"/>
        <pc:sldMkLst>
          <pc:docMk/>
          <pc:sldMk cId="1305345051" sldId="273"/>
        </pc:sldMkLst>
        <pc:spChg chg="mod">
          <ac:chgData name="Farzana Hussen (1709301)" userId="S::1709301@student.uwtsd.ac.uk::391dd9c7-46c0-4566-a8bd-3491ceb873c8" providerId="AD" clId="Web-{2746D946-715D-5A66-1C55-C815ECD30E0C}" dt="2019-06-10T15:23:29.222" v="506" actId="20577"/>
          <ac:spMkLst>
            <pc:docMk/>
            <pc:sldMk cId="1305345051" sldId="273"/>
            <ac:spMk id="6" creationId="{462D5F93-B255-40AB-963A-7FAC44034EBC}"/>
          </ac:spMkLst>
        </pc:spChg>
      </pc:sldChg>
      <pc:sldChg chg="modSp">
        <pc:chgData name="Farzana Hussen (1709301)" userId="S::1709301@student.uwtsd.ac.uk::391dd9c7-46c0-4566-a8bd-3491ceb873c8" providerId="AD" clId="Web-{2746D946-715D-5A66-1C55-C815ECD30E0C}" dt="2019-06-10T15:20:51.346" v="296" actId="20577"/>
        <pc:sldMkLst>
          <pc:docMk/>
          <pc:sldMk cId="2222956040" sldId="299"/>
        </pc:sldMkLst>
        <pc:spChg chg="mod">
          <ac:chgData name="Farzana Hussen (1709301)" userId="S::1709301@student.uwtsd.ac.uk::391dd9c7-46c0-4566-a8bd-3491ceb873c8" providerId="AD" clId="Web-{2746D946-715D-5A66-1C55-C815ECD30E0C}" dt="2019-06-10T15:20:51.346" v="296" actId="20577"/>
          <ac:spMkLst>
            <pc:docMk/>
            <pc:sldMk cId="2222956040" sldId="299"/>
            <ac:spMk id="3" creationId="{CA129DB8-BD35-47F0-B188-C60BCE12ED4C}"/>
          </ac:spMkLst>
        </pc:spChg>
      </pc:sldChg>
      <pc:sldChg chg="modSp del">
        <pc:chgData name="Farzana Hussen (1709301)" userId="S::1709301@student.uwtsd.ac.uk::391dd9c7-46c0-4566-a8bd-3491ceb873c8" providerId="AD" clId="Web-{2746D946-715D-5A66-1C55-C815ECD30E0C}" dt="2019-06-10T15:19:46.204" v="295"/>
        <pc:sldMkLst>
          <pc:docMk/>
          <pc:sldMk cId="1315924441" sldId="301"/>
        </pc:sldMkLst>
        <pc:spChg chg="mod">
          <ac:chgData name="Farzana Hussen (1709301)" userId="S::1709301@student.uwtsd.ac.uk::391dd9c7-46c0-4566-a8bd-3491ceb873c8" providerId="AD" clId="Web-{2746D946-715D-5A66-1C55-C815ECD30E0C}" dt="2019-06-10T14:51:56.691" v="154" actId="20577"/>
          <ac:spMkLst>
            <pc:docMk/>
            <pc:sldMk cId="1315924441" sldId="301"/>
            <ac:spMk id="3" creationId="{8E3D2AA4-BA3C-4093-863C-BB17BC9A7C5B}"/>
          </ac:spMkLst>
        </pc:spChg>
        <pc:spChg chg="mod">
          <ac:chgData name="Farzana Hussen (1709301)" userId="S::1709301@student.uwtsd.ac.uk::391dd9c7-46c0-4566-a8bd-3491ceb873c8" providerId="AD" clId="Web-{2746D946-715D-5A66-1C55-C815ECD30E0C}" dt="2019-06-10T14:48:26.924" v="12" actId="20577"/>
          <ac:spMkLst>
            <pc:docMk/>
            <pc:sldMk cId="1315924441" sldId="301"/>
            <ac:spMk id="10502" creationId="{EA119C2E-2E2D-43AD-9711-7A84773E8370}"/>
          </ac:spMkLst>
        </pc:spChg>
        <pc:graphicFrameChg chg="mod modGraphic">
          <ac:chgData name="Farzana Hussen (1709301)" userId="S::1709301@student.uwtsd.ac.uk::391dd9c7-46c0-4566-a8bd-3491ceb873c8" providerId="AD" clId="Web-{2746D946-715D-5A66-1C55-C815ECD30E0C}" dt="2019-06-10T14:50:57.753" v="46" actId="1076"/>
          <ac:graphicFrameMkLst>
            <pc:docMk/>
            <pc:sldMk cId="1315924441" sldId="301"/>
            <ac:graphicFrameMk id="4" creationId="{C6A2F985-E024-437F-AA1D-947A91F52F73}"/>
          </ac:graphicFrameMkLst>
        </pc:graphicFrameChg>
      </pc:sldChg>
      <pc:sldChg chg="delSp modSp new del">
        <pc:chgData name="Farzana Hussen (1709301)" userId="S::1709301@student.uwtsd.ac.uk::391dd9c7-46c0-4566-a8bd-3491ceb873c8" providerId="AD" clId="Web-{2746D946-715D-5A66-1C55-C815ECD30E0C}" dt="2019-06-10T14:53:17.238" v="161"/>
        <pc:sldMkLst>
          <pc:docMk/>
          <pc:sldMk cId="1785204065" sldId="304"/>
        </pc:sldMkLst>
        <pc:spChg chg="del">
          <ac:chgData name="Farzana Hussen (1709301)" userId="S::1709301@student.uwtsd.ac.uk::391dd9c7-46c0-4566-a8bd-3491ceb873c8" providerId="AD" clId="Web-{2746D946-715D-5A66-1C55-C815ECD30E0C}" dt="2019-06-10T14:53:12.160" v="160"/>
          <ac:spMkLst>
            <pc:docMk/>
            <pc:sldMk cId="1785204065" sldId="304"/>
            <ac:spMk id="2" creationId="{C287E31D-0DBC-4A39-ABFE-96A2E639ECA5}"/>
          </ac:spMkLst>
        </pc:spChg>
        <pc:spChg chg="del mod">
          <ac:chgData name="Farzana Hussen (1709301)" userId="S::1709301@student.uwtsd.ac.uk::391dd9c7-46c0-4566-a8bd-3491ceb873c8" providerId="AD" clId="Web-{2746D946-715D-5A66-1C55-C815ECD30E0C}" dt="2019-06-10T14:53:10.504" v="159"/>
          <ac:spMkLst>
            <pc:docMk/>
            <pc:sldMk cId="1785204065" sldId="304"/>
            <ac:spMk id="3" creationId="{5BBE4B6C-3CD8-4BE3-B8F9-F80138FD62D0}"/>
          </ac:spMkLst>
        </pc:spChg>
      </pc:sldChg>
      <pc:sldChg chg="addSp delSp modSp new mod setBg modClrScheme chgLayout">
        <pc:chgData name="Farzana Hussen (1709301)" userId="S::1709301@student.uwtsd.ac.uk::391dd9c7-46c0-4566-a8bd-3491ceb873c8" providerId="AD" clId="Web-{2746D946-715D-5A66-1C55-C815ECD30E0C}" dt="2019-06-10T15:24:28.472" v="509" actId="1076"/>
        <pc:sldMkLst>
          <pc:docMk/>
          <pc:sldMk cId="4075541418" sldId="304"/>
        </pc:sldMkLst>
        <pc:spChg chg="del">
          <ac:chgData name="Farzana Hussen (1709301)" userId="S::1709301@student.uwtsd.ac.uk::391dd9c7-46c0-4566-a8bd-3491ceb873c8" providerId="AD" clId="Web-{2746D946-715D-5A66-1C55-C815ECD30E0C}" dt="2019-06-10T15:03:19.275" v="180"/>
          <ac:spMkLst>
            <pc:docMk/>
            <pc:sldMk cId="4075541418" sldId="304"/>
            <ac:spMk id="2" creationId="{D7D167EC-6BEB-490B-B533-523EB3925ED3}"/>
          </ac:spMkLst>
        </pc:spChg>
        <pc:spChg chg="del">
          <ac:chgData name="Farzana Hussen (1709301)" userId="S::1709301@student.uwtsd.ac.uk::391dd9c7-46c0-4566-a8bd-3491ceb873c8" providerId="AD" clId="Web-{2746D946-715D-5A66-1C55-C815ECD30E0C}" dt="2019-06-10T14:53:45.973" v="165"/>
          <ac:spMkLst>
            <pc:docMk/>
            <pc:sldMk cId="4075541418" sldId="304"/>
            <ac:spMk id="3" creationId="{879FC131-A7F5-462F-B91E-9A96F94B8719}"/>
          </ac:spMkLst>
        </pc:spChg>
        <pc:spChg chg="del">
          <ac:chgData name="Farzana Hussen (1709301)" userId="S::1709301@student.uwtsd.ac.uk::391dd9c7-46c0-4566-a8bd-3491ceb873c8" providerId="AD" clId="Web-{2746D946-715D-5A66-1C55-C815ECD30E0C}" dt="2019-06-10T14:53:47.879" v="166"/>
          <ac:spMkLst>
            <pc:docMk/>
            <pc:sldMk cId="4075541418" sldId="304"/>
            <ac:spMk id="4" creationId="{6664DB93-DAD7-4FC5-AB11-1CDC8FFD9A4B}"/>
          </ac:spMkLst>
        </pc:spChg>
        <pc:spChg chg="add del">
          <ac:chgData name="Farzana Hussen (1709301)" userId="S::1709301@student.uwtsd.ac.uk::391dd9c7-46c0-4566-a8bd-3491ceb873c8" providerId="AD" clId="Web-{2746D946-715D-5A66-1C55-C815ECD30E0C}" dt="2019-06-10T15:06:33.042" v="193"/>
          <ac:spMkLst>
            <pc:docMk/>
            <pc:sldMk cId="4075541418" sldId="304"/>
            <ac:spMk id="106" creationId="{8DA14841-53A4-4935-BE65-C8373B8A6D06}"/>
          </ac:spMkLst>
        </pc:spChg>
        <pc:spChg chg="add del">
          <ac:chgData name="Farzana Hussen (1709301)" userId="S::1709301@student.uwtsd.ac.uk::391dd9c7-46c0-4566-a8bd-3491ceb873c8" providerId="AD" clId="Web-{2746D946-715D-5A66-1C55-C815ECD30E0C}" dt="2019-06-10T15:06:33.042" v="193"/>
          <ac:spMkLst>
            <pc:docMk/>
            <pc:sldMk cId="4075541418" sldId="304"/>
            <ac:spMk id="108" creationId="{9877C2CF-B2DD-41C8-8B5E-152673376B41}"/>
          </ac:spMkLst>
        </pc:spChg>
        <pc:spChg chg="add del">
          <ac:chgData name="Farzana Hussen (1709301)" userId="S::1709301@student.uwtsd.ac.uk::391dd9c7-46c0-4566-a8bd-3491ceb873c8" providerId="AD" clId="Web-{2746D946-715D-5A66-1C55-C815ECD30E0C}" dt="2019-06-10T15:06:33.042" v="193"/>
          <ac:spMkLst>
            <pc:docMk/>
            <pc:sldMk cId="4075541418" sldId="304"/>
            <ac:spMk id="110" creationId="{24923D72-7E69-464B-94C5-B2530008D094}"/>
          </ac:spMkLst>
        </pc:spChg>
        <pc:spChg chg="add del">
          <ac:chgData name="Farzana Hussen (1709301)" userId="S::1709301@student.uwtsd.ac.uk::391dd9c7-46c0-4566-a8bd-3491ceb873c8" providerId="AD" clId="Web-{2746D946-715D-5A66-1C55-C815ECD30E0C}" dt="2019-06-10T15:06:33.042" v="193"/>
          <ac:spMkLst>
            <pc:docMk/>
            <pc:sldMk cId="4075541418" sldId="304"/>
            <ac:spMk id="112" creationId="{A00CCC86-7A88-4DFF-A0D0-6604606A2AEA}"/>
          </ac:spMkLst>
        </pc:spChg>
        <pc:spChg chg="add del">
          <ac:chgData name="Farzana Hussen (1709301)" userId="S::1709301@student.uwtsd.ac.uk::391dd9c7-46c0-4566-a8bd-3491ceb873c8" providerId="AD" clId="Web-{2746D946-715D-5A66-1C55-C815ECD30E0C}" dt="2019-06-10T15:06:33.042" v="193"/>
          <ac:spMkLst>
            <pc:docMk/>
            <pc:sldMk cId="4075541418" sldId="304"/>
            <ac:spMk id="114" creationId="{E1F8ABFD-155B-4386-AE33-6E13057CFCF3}"/>
          </ac:spMkLst>
        </pc:spChg>
        <pc:spChg chg="add del">
          <ac:chgData name="Farzana Hussen (1709301)" userId="S::1709301@student.uwtsd.ac.uk::391dd9c7-46c0-4566-a8bd-3491ceb873c8" providerId="AD" clId="Web-{2746D946-715D-5A66-1C55-C815ECD30E0C}" dt="2019-06-10T15:06:33.042" v="193"/>
          <ac:spMkLst>
            <pc:docMk/>
            <pc:sldMk cId="4075541418" sldId="304"/>
            <ac:spMk id="116" creationId="{40C8693A-B687-4F5E-B86B-B4F11D52347E}"/>
          </ac:spMkLst>
        </pc:spChg>
        <pc:spChg chg="add del">
          <ac:chgData name="Farzana Hussen (1709301)" userId="S::1709301@student.uwtsd.ac.uk::391dd9c7-46c0-4566-a8bd-3491ceb873c8" providerId="AD" clId="Web-{2746D946-715D-5A66-1C55-C815ECD30E0C}" dt="2019-06-10T15:06:33.042" v="193"/>
          <ac:spMkLst>
            <pc:docMk/>
            <pc:sldMk cId="4075541418" sldId="304"/>
            <ac:spMk id="122" creationId="{E7B58214-716F-43B8-8272-85CE2B9AB0B5}"/>
          </ac:spMkLst>
        </pc:spChg>
        <pc:spChg chg="add del">
          <ac:chgData name="Farzana Hussen (1709301)" userId="S::1709301@student.uwtsd.ac.uk::391dd9c7-46c0-4566-a8bd-3491ceb873c8" providerId="AD" clId="Web-{2746D946-715D-5A66-1C55-C815ECD30E0C}" dt="2019-06-10T15:06:33.042" v="193"/>
          <ac:spMkLst>
            <pc:docMk/>
            <pc:sldMk cId="4075541418" sldId="304"/>
            <ac:spMk id="124" creationId="{2A5C070E-7DB1-4147-B6A8-D14B9C40E159}"/>
          </ac:spMkLst>
        </pc:spChg>
        <pc:spChg chg="add del">
          <ac:chgData name="Farzana Hussen (1709301)" userId="S::1709301@student.uwtsd.ac.uk::391dd9c7-46c0-4566-a8bd-3491ceb873c8" providerId="AD" clId="Web-{2746D946-715D-5A66-1C55-C815ECD30E0C}" dt="2019-06-10T15:06:33.042" v="193"/>
          <ac:spMkLst>
            <pc:docMk/>
            <pc:sldMk cId="4075541418" sldId="304"/>
            <ac:spMk id="126" creationId="{A31070C9-36CD-4B65-8159-324995821FB9}"/>
          </ac:spMkLst>
        </pc:spChg>
        <pc:spChg chg="add del">
          <ac:chgData name="Farzana Hussen (1709301)" userId="S::1709301@student.uwtsd.ac.uk::391dd9c7-46c0-4566-a8bd-3491ceb873c8" providerId="AD" clId="Web-{2746D946-715D-5A66-1C55-C815ECD30E0C}" dt="2019-06-10T15:06:33.042" v="193"/>
          <ac:spMkLst>
            <pc:docMk/>
            <pc:sldMk cId="4075541418" sldId="304"/>
            <ac:spMk id="128" creationId="{89C35FB2-5194-4BE0-92D0-464E2B7116C7}"/>
          </ac:spMkLst>
        </pc:spChg>
        <pc:spChg chg="add del">
          <ac:chgData name="Farzana Hussen (1709301)" userId="S::1709301@student.uwtsd.ac.uk::391dd9c7-46c0-4566-a8bd-3491ceb873c8" providerId="AD" clId="Web-{2746D946-715D-5A66-1C55-C815ECD30E0C}" dt="2019-06-10T15:03:44.150" v="182"/>
          <ac:spMkLst>
            <pc:docMk/>
            <pc:sldMk cId="4075541418" sldId="304"/>
            <ac:spMk id="259" creationId="{8DA14841-53A4-4935-BE65-C8373B8A6D06}"/>
          </ac:spMkLst>
        </pc:spChg>
        <pc:spChg chg="add del">
          <ac:chgData name="Farzana Hussen (1709301)" userId="S::1709301@student.uwtsd.ac.uk::391dd9c7-46c0-4566-a8bd-3491ceb873c8" providerId="AD" clId="Web-{2746D946-715D-5A66-1C55-C815ECD30E0C}" dt="2019-06-10T15:03:44.150" v="182"/>
          <ac:spMkLst>
            <pc:docMk/>
            <pc:sldMk cId="4075541418" sldId="304"/>
            <ac:spMk id="261" creationId="{9877C2CF-B2DD-41C8-8B5E-152673376B41}"/>
          </ac:spMkLst>
        </pc:spChg>
        <pc:spChg chg="add del">
          <ac:chgData name="Farzana Hussen (1709301)" userId="S::1709301@student.uwtsd.ac.uk::391dd9c7-46c0-4566-a8bd-3491ceb873c8" providerId="AD" clId="Web-{2746D946-715D-5A66-1C55-C815ECD30E0C}" dt="2019-06-10T15:03:44.150" v="182"/>
          <ac:spMkLst>
            <pc:docMk/>
            <pc:sldMk cId="4075541418" sldId="304"/>
            <ac:spMk id="263" creationId="{24923D72-7E69-464B-94C5-B2530008D094}"/>
          </ac:spMkLst>
        </pc:spChg>
        <pc:spChg chg="add del">
          <ac:chgData name="Farzana Hussen (1709301)" userId="S::1709301@student.uwtsd.ac.uk::391dd9c7-46c0-4566-a8bd-3491ceb873c8" providerId="AD" clId="Web-{2746D946-715D-5A66-1C55-C815ECD30E0C}" dt="2019-06-10T15:03:44.150" v="182"/>
          <ac:spMkLst>
            <pc:docMk/>
            <pc:sldMk cId="4075541418" sldId="304"/>
            <ac:spMk id="265" creationId="{A00CCC86-7A88-4DFF-A0D0-6604606A2AEA}"/>
          </ac:spMkLst>
        </pc:spChg>
        <pc:spChg chg="add del">
          <ac:chgData name="Farzana Hussen (1709301)" userId="S::1709301@student.uwtsd.ac.uk::391dd9c7-46c0-4566-a8bd-3491ceb873c8" providerId="AD" clId="Web-{2746D946-715D-5A66-1C55-C815ECD30E0C}" dt="2019-06-10T15:03:44.150" v="182"/>
          <ac:spMkLst>
            <pc:docMk/>
            <pc:sldMk cId="4075541418" sldId="304"/>
            <ac:spMk id="267" creationId="{E1F8ABFD-155B-4386-AE33-6E13057CFCF3}"/>
          </ac:spMkLst>
        </pc:spChg>
        <pc:spChg chg="add del">
          <ac:chgData name="Farzana Hussen (1709301)" userId="S::1709301@student.uwtsd.ac.uk::391dd9c7-46c0-4566-a8bd-3491ceb873c8" providerId="AD" clId="Web-{2746D946-715D-5A66-1C55-C815ECD30E0C}" dt="2019-06-10T15:03:44.150" v="182"/>
          <ac:spMkLst>
            <pc:docMk/>
            <pc:sldMk cId="4075541418" sldId="304"/>
            <ac:spMk id="269" creationId="{43BBAF34-367D-4E18-A62E-4602BD90855C}"/>
          </ac:spMkLst>
        </pc:spChg>
        <pc:spChg chg="add del">
          <ac:chgData name="Farzana Hussen (1709301)" userId="S::1709301@student.uwtsd.ac.uk::391dd9c7-46c0-4566-a8bd-3491ceb873c8" providerId="AD" clId="Web-{2746D946-715D-5A66-1C55-C815ECD30E0C}" dt="2019-06-10T15:03:44.150" v="182"/>
          <ac:spMkLst>
            <pc:docMk/>
            <pc:sldMk cId="4075541418" sldId="304"/>
            <ac:spMk id="271" creationId="{99A4CF08-858A-49E4-B707-4E7585D11566}"/>
          </ac:spMkLst>
        </pc:spChg>
        <pc:spChg chg="add del">
          <ac:chgData name="Farzana Hussen (1709301)" userId="S::1709301@student.uwtsd.ac.uk::391dd9c7-46c0-4566-a8bd-3491ceb873c8" providerId="AD" clId="Web-{2746D946-715D-5A66-1C55-C815ECD30E0C}" dt="2019-06-10T15:03:44.150" v="182"/>
          <ac:spMkLst>
            <pc:docMk/>
            <pc:sldMk cId="4075541418" sldId="304"/>
            <ac:spMk id="273" creationId="{56938E62-910D-4D69-AA09-567AAAC3776D}"/>
          </ac:spMkLst>
        </pc:spChg>
        <pc:spChg chg="add del">
          <ac:chgData name="Farzana Hussen (1709301)" userId="S::1709301@student.uwtsd.ac.uk::391dd9c7-46c0-4566-a8bd-3491ceb873c8" providerId="AD" clId="Web-{2746D946-715D-5A66-1C55-C815ECD30E0C}" dt="2019-06-10T15:03:44.150" v="182"/>
          <ac:spMkLst>
            <pc:docMk/>
            <pc:sldMk cId="4075541418" sldId="304"/>
            <ac:spMk id="275" creationId="{A74E54C6-D084-4BC8-B3F9-8B9EC22A6B67}"/>
          </ac:spMkLst>
        </pc:spChg>
        <pc:spChg chg="add del">
          <ac:chgData name="Farzana Hussen (1709301)" userId="S::1709301@student.uwtsd.ac.uk::391dd9c7-46c0-4566-a8bd-3491ceb873c8" providerId="AD" clId="Web-{2746D946-715D-5A66-1C55-C815ECD30E0C}" dt="2019-06-10T15:03:44.150" v="182"/>
          <ac:spMkLst>
            <pc:docMk/>
            <pc:sldMk cId="4075541418" sldId="304"/>
            <ac:spMk id="277" creationId="{777713DB-A0B1-4507-9991-B6DCAE436C74}"/>
          </ac:spMkLst>
        </pc:spChg>
        <pc:spChg chg="add del">
          <ac:chgData name="Farzana Hussen (1709301)" userId="S::1709301@student.uwtsd.ac.uk::391dd9c7-46c0-4566-a8bd-3491ceb873c8" providerId="AD" clId="Web-{2746D946-715D-5A66-1C55-C815ECD30E0C}" dt="2019-06-10T15:03:57.728" v="184"/>
          <ac:spMkLst>
            <pc:docMk/>
            <pc:sldMk cId="4075541418" sldId="304"/>
            <ac:spMk id="281" creationId="{777713DB-A0B1-4507-9991-B6DCAE436C74}"/>
          </ac:spMkLst>
        </pc:spChg>
        <pc:spChg chg="add del">
          <ac:chgData name="Farzana Hussen (1709301)" userId="S::1709301@student.uwtsd.ac.uk::391dd9c7-46c0-4566-a8bd-3491ceb873c8" providerId="AD" clId="Web-{2746D946-715D-5A66-1C55-C815ECD30E0C}" dt="2019-06-10T15:03:57.728" v="184"/>
          <ac:spMkLst>
            <pc:docMk/>
            <pc:sldMk cId="4075541418" sldId="304"/>
            <ac:spMk id="1600" creationId="{9877C2CF-B2DD-41C8-8B5E-152673376B41}"/>
          </ac:spMkLst>
        </pc:spChg>
        <pc:spChg chg="add del">
          <ac:chgData name="Farzana Hussen (1709301)" userId="S::1709301@student.uwtsd.ac.uk::391dd9c7-46c0-4566-a8bd-3491ceb873c8" providerId="AD" clId="Web-{2746D946-715D-5A66-1C55-C815ECD30E0C}" dt="2019-06-10T15:03:57.728" v="184"/>
          <ac:spMkLst>
            <pc:docMk/>
            <pc:sldMk cId="4075541418" sldId="304"/>
            <ac:spMk id="1601" creationId="{24923D72-7E69-464B-94C5-B2530008D094}"/>
          </ac:spMkLst>
        </pc:spChg>
        <pc:spChg chg="add del">
          <ac:chgData name="Farzana Hussen (1709301)" userId="S::1709301@student.uwtsd.ac.uk::391dd9c7-46c0-4566-a8bd-3491ceb873c8" providerId="AD" clId="Web-{2746D946-715D-5A66-1C55-C815ECD30E0C}" dt="2019-06-10T15:03:57.728" v="184"/>
          <ac:spMkLst>
            <pc:docMk/>
            <pc:sldMk cId="4075541418" sldId="304"/>
            <ac:spMk id="1602" creationId="{A00CCC86-7A88-4DFF-A0D0-6604606A2AEA}"/>
          </ac:spMkLst>
        </pc:spChg>
        <pc:spChg chg="add del">
          <ac:chgData name="Farzana Hussen (1709301)" userId="S::1709301@student.uwtsd.ac.uk::391dd9c7-46c0-4566-a8bd-3491ceb873c8" providerId="AD" clId="Web-{2746D946-715D-5A66-1C55-C815ECD30E0C}" dt="2019-06-10T15:03:57.728" v="184"/>
          <ac:spMkLst>
            <pc:docMk/>
            <pc:sldMk cId="4075541418" sldId="304"/>
            <ac:spMk id="1603" creationId="{E1F8ABFD-155B-4386-AE33-6E13057CFCF3}"/>
          </ac:spMkLst>
        </pc:spChg>
        <pc:spChg chg="add del">
          <ac:chgData name="Farzana Hussen (1709301)" userId="S::1709301@student.uwtsd.ac.uk::391dd9c7-46c0-4566-a8bd-3491ceb873c8" providerId="AD" clId="Web-{2746D946-715D-5A66-1C55-C815ECD30E0C}" dt="2019-06-10T15:03:57.728" v="184"/>
          <ac:spMkLst>
            <pc:docMk/>
            <pc:sldMk cId="4075541418" sldId="304"/>
            <ac:spMk id="1604" creationId="{43BBAF34-367D-4E18-A62E-4602BD90855C}"/>
          </ac:spMkLst>
        </pc:spChg>
        <pc:spChg chg="add del">
          <ac:chgData name="Farzana Hussen (1709301)" userId="S::1709301@student.uwtsd.ac.uk::391dd9c7-46c0-4566-a8bd-3491ceb873c8" providerId="AD" clId="Web-{2746D946-715D-5A66-1C55-C815ECD30E0C}" dt="2019-06-10T15:03:57.728" v="184"/>
          <ac:spMkLst>
            <pc:docMk/>
            <pc:sldMk cId="4075541418" sldId="304"/>
            <ac:spMk id="1607" creationId="{99A4CF08-858A-49E4-B707-4E7585D11566}"/>
          </ac:spMkLst>
        </pc:spChg>
        <pc:spChg chg="add del">
          <ac:chgData name="Farzana Hussen (1709301)" userId="S::1709301@student.uwtsd.ac.uk::391dd9c7-46c0-4566-a8bd-3491ceb873c8" providerId="AD" clId="Web-{2746D946-715D-5A66-1C55-C815ECD30E0C}" dt="2019-06-10T15:03:57.728" v="184"/>
          <ac:spMkLst>
            <pc:docMk/>
            <pc:sldMk cId="4075541418" sldId="304"/>
            <ac:spMk id="1608" creationId="{56938E62-910D-4D69-AA09-567AAAC3776D}"/>
          </ac:spMkLst>
        </pc:spChg>
        <pc:spChg chg="add del">
          <ac:chgData name="Farzana Hussen (1709301)" userId="S::1709301@student.uwtsd.ac.uk::391dd9c7-46c0-4566-a8bd-3491ceb873c8" providerId="AD" clId="Web-{2746D946-715D-5A66-1C55-C815ECD30E0C}" dt="2019-06-10T15:03:57.728" v="184"/>
          <ac:spMkLst>
            <pc:docMk/>
            <pc:sldMk cId="4075541418" sldId="304"/>
            <ac:spMk id="1609" creationId="{A74E54C6-D084-4BC8-B3F9-8B9EC22A6B67}"/>
          </ac:spMkLst>
        </pc:spChg>
        <pc:spChg chg="add del">
          <ac:chgData name="Farzana Hussen (1709301)" userId="S::1709301@student.uwtsd.ac.uk::391dd9c7-46c0-4566-a8bd-3491ceb873c8" providerId="AD" clId="Web-{2746D946-715D-5A66-1C55-C815ECD30E0C}" dt="2019-06-10T15:04:57.760" v="186"/>
          <ac:spMkLst>
            <pc:docMk/>
            <pc:sldMk cId="4075541418" sldId="304"/>
            <ac:spMk id="1612" creationId="{8DA14841-53A4-4935-BE65-C8373B8A6D06}"/>
          </ac:spMkLst>
        </pc:spChg>
        <pc:spChg chg="add del">
          <ac:chgData name="Farzana Hussen (1709301)" userId="S::1709301@student.uwtsd.ac.uk::391dd9c7-46c0-4566-a8bd-3491ceb873c8" providerId="AD" clId="Web-{2746D946-715D-5A66-1C55-C815ECD30E0C}" dt="2019-06-10T15:04:57.760" v="186"/>
          <ac:spMkLst>
            <pc:docMk/>
            <pc:sldMk cId="4075541418" sldId="304"/>
            <ac:spMk id="1613" creationId="{9877C2CF-B2DD-41C8-8B5E-152673376B41}"/>
          </ac:spMkLst>
        </pc:spChg>
        <pc:spChg chg="add del">
          <ac:chgData name="Farzana Hussen (1709301)" userId="S::1709301@student.uwtsd.ac.uk::391dd9c7-46c0-4566-a8bd-3491ceb873c8" providerId="AD" clId="Web-{2746D946-715D-5A66-1C55-C815ECD30E0C}" dt="2019-06-10T15:04:57.760" v="186"/>
          <ac:spMkLst>
            <pc:docMk/>
            <pc:sldMk cId="4075541418" sldId="304"/>
            <ac:spMk id="1614" creationId="{24923D72-7E69-464B-94C5-B2530008D094}"/>
          </ac:spMkLst>
        </pc:spChg>
        <pc:spChg chg="add del">
          <ac:chgData name="Farzana Hussen (1709301)" userId="S::1709301@student.uwtsd.ac.uk::391dd9c7-46c0-4566-a8bd-3491ceb873c8" providerId="AD" clId="Web-{2746D946-715D-5A66-1C55-C815ECD30E0C}" dt="2019-06-10T15:04:57.760" v="186"/>
          <ac:spMkLst>
            <pc:docMk/>
            <pc:sldMk cId="4075541418" sldId="304"/>
            <ac:spMk id="1615" creationId="{A00CCC86-7A88-4DFF-A0D0-6604606A2AEA}"/>
          </ac:spMkLst>
        </pc:spChg>
        <pc:spChg chg="add del">
          <ac:chgData name="Farzana Hussen (1709301)" userId="S::1709301@student.uwtsd.ac.uk::391dd9c7-46c0-4566-a8bd-3491ceb873c8" providerId="AD" clId="Web-{2746D946-715D-5A66-1C55-C815ECD30E0C}" dt="2019-06-10T15:04:57.760" v="186"/>
          <ac:spMkLst>
            <pc:docMk/>
            <pc:sldMk cId="4075541418" sldId="304"/>
            <ac:spMk id="1616" creationId="{E1F8ABFD-155B-4386-AE33-6E13057CFCF3}"/>
          </ac:spMkLst>
        </pc:spChg>
        <pc:spChg chg="add del">
          <ac:chgData name="Farzana Hussen (1709301)" userId="S::1709301@student.uwtsd.ac.uk::391dd9c7-46c0-4566-a8bd-3491ceb873c8" providerId="AD" clId="Web-{2746D946-715D-5A66-1C55-C815ECD30E0C}" dt="2019-06-10T15:04:57.760" v="186"/>
          <ac:spMkLst>
            <pc:docMk/>
            <pc:sldMk cId="4075541418" sldId="304"/>
            <ac:spMk id="1617" creationId="{43BBAF34-367D-4E18-A62E-4602BD90855C}"/>
          </ac:spMkLst>
        </pc:spChg>
        <pc:spChg chg="add del">
          <ac:chgData name="Farzana Hussen (1709301)" userId="S::1709301@student.uwtsd.ac.uk::391dd9c7-46c0-4566-a8bd-3491ceb873c8" providerId="AD" clId="Web-{2746D946-715D-5A66-1C55-C815ECD30E0C}" dt="2019-06-10T15:04:57.760" v="186"/>
          <ac:spMkLst>
            <pc:docMk/>
            <pc:sldMk cId="4075541418" sldId="304"/>
            <ac:spMk id="1618" creationId="{99A4CF08-858A-49E4-B707-4E7585D11566}"/>
          </ac:spMkLst>
        </pc:spChg>
        <pc:spChg chg="add del">
          <ac:chgData name="Farzana Hussen (1709301)" userId="S::1709301@student.uwtsd.ac.uk::391dd9c7-46c0-4566-a8bd-3491ceb873c8" providerId="AD" clId="Web-{2746D946-715D-5A66-1C55-C815ECD30E0C}" dt="2019-06-10T15:04:57.760" v="186"/>
          <ac:spMkLst>
            <pc:docMk/>
            <pc:sldMk cId="4075541418" sldId="304"/>
            <ac:spMk id="1619" creationId="{56938E62-910D-4D69-AA09-567AAAC3776D}"/>
          </ac:spMkLst>
        </pc:spChg>
        <pc:spChg chg="add del">
          <ac:chgData name="Farzana Hussen (1709301)" userId="S::1709301@student.uwtsd.ac.uk::391dd9c7-46c0-4566-a8bd-3491ceb873c8" providerId="AD" clId="Web-{2746D946-715D-5A66-1C55-C815ECD30E0C}" dt="2019-06-10T15:04:57.760" v="186"/>
          <ac:spMkLst>
            <pc:docMk/>
            <pc:sldMk cId="4075541418" sldId="304"/>
            <ac:spMk id="1620" creationId="{A74E54C6-D084-4BC8-B3F9-8B9EC22A6B67}"/>
          </ac:spMkLst>
        </pc:spChg>
        <pc:spChg chg="add del">
          <ac:chgData name="Farzana Hussen (1709301)" userId="S::1709301@student.uwtsd.ac.uk::391dd9c7-46c0-4566-a8bd-3491ceb873c8" providerId="AD" clId="Web-{2746D946-715D-5A66-1C55-C815ECD30E0C}" dt="2019-06-10T15:04:57.760" v="186"/>
          <ac:spMkLst>
            <pc:docMk/>
            <pc:sldMk cId="4075541418" sldId="304"/>
            <ac:spMk id="1621" creationId="{777713DB-A0B1-4507-9991-B6DCAE436C74}"/>
          </ac:spMkLst>
        </pc:spChg>
        <pc:spChg chg="add del">
          <ac:chgData name="Farzana Hussen (1709301)" userId="S::1709301@student.uwtsd.ac.uk::391dd9c7-46c0-4566-a8bd-3491ceb873c8" providerId="AD" clId="Web-{2746D946-715D-5A66-1C55-C815ECD30E0C}" dt="2019-06-10T15:06:49.198" v="199"/>
          <ac:spMkLst>
            <pc:docMk/>
            <pc:sldMk cId="4075541418" sldId="304"/>
            <ac:spMk id="1623" creationId="{8DA14841-53A4-4935-BE65-C8373B8A6D06}"/>
          </ac:spMkLst>
        </pc:spChg>
        <pc:spChg chg="add del">
          <ac:chgData name="Farzana Hussen (1709301)" userId="S::1709301@student.uwtsd.ac.uk::391dd9c7-46c0-4566-a8bd-3491ceb873c8" providerId="AD" clId="Web-{2746D946-715D-5A66-1C55-C815ECD30E0C}" dt="2019-06-10T15:06:49.198" v="199"/>
          <ac:spMkLst>
            <pc:docMk/>
            <pc:sldMk cId="4075541418" sldId="304"/>
            <ac:spMk id="1624" creationId="{9877C2CF-B2DD-41C8-8B5E-152673376B41}"/>
          </ac:spMkLst>
        </pc:spChg>
        <pc:spChg chg="add del">
          <ac:chgData name="Farzana Hussen (1709301)" userId="S::1709301@student.uwtsd.ac.uk::391dd9c7-46c0-4566-a8bd-3491ceb873c8" providerId="AD" clId="Web-{2746D946-715D-5A66-1C55-C815ECD30E0C}" dt="2019-06-10T15:06:49.198" v="199"/>
          <ac:spMkLst>
            <pc:docMk/>
            <pc:sldMk cId="4075541418" sldId="304"/>
            <ac:spMk id="1625" creationId="{24923D72-7E69-464B-94C5-B2530008D094}"/>
          </ac:spMkLst>
        </pc:spChg>
        <pc:spChg chg="add del">
          <ac:chgData name="Farzana Hussen (1709301)" userId="S::1709301@student.uwtsd.ac.uk::391dd9c7-46c0-4566-a8bd-3491ceb873c8" providerId="AD" clId="Web-{2746D946-715D-5A66-1C55-C815ECD30E0C}" dt="2019-06-10T15:06:49.198" v="199"/>
          <ac:spMkLst>
            <pc:docMk/>
            <pc:sldMk cId="4075541418" sldId="304"/>
            <ac:spMk id="1626" creationId="{A00CCC86-7A88-4DFF-A0D0-6604606A2AEA}"/>
          </ac:spMkLst>
        </pc:spChg>
        <pc:spChg chg="add del">
          <ac:chgData name="Farzana Hussen (1709301)" userId="S::1709301@student.uwtsd.ac.uk::391dd9c7-46c0-4566-a8bd-3491ceb873c8" providerId="AD" clId="Web-{2746D946-715D-5A66-1C55-C815ECD30E0C}" dt="2019-06-10T15:06:49.198" v="199"/>
          <ac:spMkLst>
            <pc:docMk/>
            <pc:sldMk cId="4075541418" sldId="304"/>
            <ac:spMk id="1627" creationId="{E1F8ABFD-155B-4386-AE33-6E13057CFCF3}"/>
          </ac:spMkLst>
        </pc:spChg>
        <pc:spChg chg="add del">
          <ac:chgData name="Farzana Hussen (1709301)" userId="S::1709301@student.uwtsd.ac.uk::391dd9c7-46c0-4566-a8bd-3491ceb873c8" providerId="AD" clId="Web-{2746D946-715D-5A66-1C55-C815ECD30E0C}" dt="2019-06-10T15:06:49.198" v="199"/>
          <ac:spMkLst>
            <pc:docMk/>
            <pc:sldMk cId="4075541418" sldId="304"/>
            <ac:spMk id="1628" creationId="{A3885F13-793A-495D-BA2B-0F4570AD1192}"/>
          </ac:spMkLst>
        </pc:spChg>
        <pc:spChg chg="add del">
          <ac:chgData name="Farzana Hussen (1709301)" userId="S::1709301@student.uwtsd.ac.uk::391dd9c7-46c0-4566-a8bd-3491ceb873c8" providerId="AD" clId="Web-{2746D946-715D-5A66-1C55-C815ECD30E0C}" dt="2019-06-10T15:06:49.198" v="199"/>
          <ac:spMkLst>
            <pc:docMk/>
            <pc:sldMk cId="4075541418" sldId="304"/>
            <ac:spMk id="1631" creationId="{4FD1765F-44EA-48C7-8AB7-1ED4F6FBC9DD}"/>
          </ac:spMkLst>
        </pc:spChg>
        <pc:spChg chg="add del">
          <ac:chgData name="Farzana Hussen (1709301)" userId="S::1709301@student.uwtsd.ac.uk::391dd9c7-46c0-4566-a8bd-3491ceb873c8" providerId="AD" clId="Web-{2746D946-715D-5A66-1C55-C815ECD30E0C}" dt="2019-06-10T15:06:49.198" v="199"/>
          <ac:spMkLst>
            <pc:docMk/>
            <pc:sldMk cId="4075541418" sldId="304"/>
            <ac:spMk id="1632" creationId="{1FF7857D-E98E-495B-B8A4-3FC6B1D4C4DD}"/>
          </ac:spMkLst>
        </pc:spChg>
        <pc:spChg chg="add del">
          <ac:chgData name="Farzana Hussen (1709301)" userId="S::1709301@student.uwtsd.ac.uk::391dd9c7-46c0-4566-a8bd-3491ceb873c8" providerId="AD" clId="Web-{2746D946-715D-5A66-1C55-C815ECD30E0C}" dt="2019-06-10T15:06:49.198" v="199"/>
          <ac:spMkLst>
            <pc:docMk/>
            <pc:sldMk cId="4075541418" sldId="304"/>
            <ac:spMk id="1633" creationId="{0DBA3E57-5CD6-4B46-9194-26E82DA3846E}"/>
          </ac:spMkLst>
        </pc:spChg>
        <pc:spChg chg="add del">
          <ac:chgData name="Farzana Hussen (1709301)" userId="S::1709301@student.uwtsd.ac.uk::391dd9c7-46c0-4566-a8bd-3491ceb873c8" providerId="AD" clId="Web-{2746D946-715D-5A66-1C55-C815ECD30E0C}" dt="2019-06-10T15:06:49.198" v="199"/>
          <ac:spMkLst>
            <pc:docMk/>
            <pc:sldMk cId="4075541418" sldId="304"/>
            <ac:spMk id="1634" creationId="{A77E94FA-15D7-48DE-9ADF-C2B27A66370D}"/>
          </ac:spMkLst>
        </pc:spChg>
        <pc:spChg chg="add del">
          <ac:chgData name="Farzana Hussen (1709301)" userId="S::1709301@student.uwtsd.ac.uk::391dd9c7-46c0-4566-a8bd-3491ceb873c8" providerId="AD" clId="Web-{2746D946-715D-5A66-1C55-C815ECD30E0C}" dt="2019-06-10T15:06:59.386" v="201"/>
          <ac:spMkLst>
            <pc:docMk/>
            <pc:sldMk cId="4075541418" sldId="304"/>
            <ac:spMk id="1637" creationId="{8DA14841-53A4-4935-BE65-C8373B8A6D06}"/>
          </ac:spMkLst>
        </pc:spChg>
        <pc:spChg chg="add del">
          <ac:chgData name="Farzana Hussen (1709301)" userId="S::1709301@student.uwtsd.ac.uk::391dd9c7-46c0-4566-a8bd-3491ceb873c8" providerId="AD" clId="Web-{2746D946-715D-5A66-1C55-C815ECD30E0C}" dt="2019-06-10T15:06:59.386" v="201"/>
          <ac:spMkLst>
            <pc:docMk/>
            <pc:sldMk cId="4075541418" sldId="304"/>
            <ac:spMk id="1638" creationId="{9877C2CF-B2DD-41C8-8B5E-152673376B41}"/>
          </ac:spMkLst>
        </pc:spChg>
        <pc:spChg chg="add del">
          <ac:chgData name="Farzana Hussen (1709301)" userId="S::1709301@student.uwtsd.ac.uk::391dd9c7-46c0-4566-a8bd-3491ceb873c8" providerId="AD" clId="Web-{2746D946-715D-5A66-1C55-C815ECD30E0C}" dt="2019-06-10T15:06:59.386" v="201"/>
          <ac:spMkLst>
            <pc:docMk/>
            <pc:sldMk cId="4075541418" sldId="304"/>
            <ac:spMk id="1639" creationId="{24923D72-7E69-464B-94C5-B2530008D094}"/>
          </ac:spMkLst>
        </pc:spChg>
        <pc:spChg chg="add del">
          <ac:chgData name="Farzana Hussen (1709301)" userId="S::1709301@student.uwtsd.ac.uk::391dd9c7-46c0-4566-a8bd-3491ceb873c8" providerId="AD" clId="Web-{2746D946-715D-5A66-1C55-C815ECD30E0C}" dt="2019-06-10T15:06:59.386" v="201"/>
          <ac:spMkLst>
            <pc:docMk/>
            <pc:sldMk cId="4075541418" sldId="304"/>
            <ac:spMk id="1640" creationId="{A00CCC86-7A88-4DFF-A0D0-6604606A2AEA}"/>
          </ac:spMkLst>
        </pc:spChg>
        <pc:spChg chg="add del">
          <ac:chgData name="Farzana Hussen (1709301)" userId="S::1709301@student.uwtsd.ac.uk::391dd9c7-46c0-4566-a8bd-3491ceb873c8" providerId="AD" clId="Web-{2746D946-715D-5A66-1C55-C815ECD30E0C}" dt="2019-06-10T15:06:59.386" v="201"/>
          <ac:spMkLst>
            <pc:docMk/>
            <pc:sldMk cId="4075541418" sldId="304"/>
            <ac:spMk id="1641" creationId="{E1F8ABFD-155B-4386-AE33-6E13057CFCF3}"/>
          </ac:spMkLst>
        </pc:spChg>
        <pc:spChg chg="add del">
          <ac:chgData name="Farzana Hussen (1709301)" userId="S::1709301@student.uwtsd.ac.uk::391dd9c7-46c0-4566-a8bd-3491ceb873c8" providerId="AD" clId="Web-{2746D946-715D-5A66-1C55-C815ECD30E0C}" dt="2019-06-10T15:06:59.386" v="201"/>
          <ac:spMkLst>
            <pc:docMk/>
            <pc:sldMk cId="4075541418" sldId="304"/>
            <ac:spMk id="1642" creationId="{40C8693A-B687-4F5E-B86B-B4F11D52347E}"/>
          </ac:spMkLst>
        </pc:spChg>
        <pc:spChg chg="add del">
          <ac:chgData name="Farzana Hussen (1709301)" userId="S::1709301@student.uwtsd.ac.uk::391dd9c7-46c0-4566-a8bd-3491ceb873c8" providerId="AD" clId="Web-{2746D946-715D-5A66-1C55-C815ECD30E0C}" dt="2019-06-10T15:06:59.386" v="201"/>
          <ac:spMkLst>
            <pc:docMk/>
            <pc:sldMk cId="4075541418" sldId="304"/>
            <ac:spMk id="1645" creationId="{E7B58214-716F-43B8-8272-85CE2B9AB0B5}"/>
          </ac:spMkLst>
        </pc:spChg>
        <pc:spChg chg="add del">
          <ac:chgData name="Farzana Hussen (1709301)" userId="S::1709301@student.uwtsd.ac.uk::391dd9c7-46c0-4566-a8bd-3491ceb873c8" providerId="AD" clId="Web-{2746D946-715D-5A66-1C55-C815ECD30E0C}" dt="2019-06-10T15:06:59.386" v="201"/>
          <ac:spMkLst>
            <pc:docMk/>
            <pc:sldMk cId="4075541418" sldId="304"/>
            <ac:spMk id="1646" creationId="{2A5C070E-7DB1-4147-B6A8-D14B9C40E159}"/>
          </ac:spMkLst>
        </pc:spChg>
        <pc:spChg chg="add del">
          <ac:chgData name="Farzana Hussen (1709301)" userId="S::1709301@student.uwtsd.ac.uk::391dd9c7-46c0-4566-a8bd-3491ceb873c8" providerId="AD" clId="Web-{2746D946-715D-5A66-1C55-C815ECD30E0C}" dt="2019-06-10T15:06:59.386" v="201"/>
          <ac:spMkLst>
            <pc:docMk/>
            <pc:sldMk cId="4075541418" sldId="304"/>
            <ac:spMk id="1647" creationId="{A31070C9-36CD-4B65-8159-324995821FB9}"/>
          </ac:spMkLst>
        </pc:spChg>
        <pc:spChg chg="add del">
          <ac:chgData name="Farzana Hussen (1709301)" userId="S::1709301@student.uwtsd.ac.uk::391dd9c7-46c0-4566-a8bd-3491ceb873c8" providerId="AD" clId="Web-{2746D946-715D-5A66-1C55-C815ECD30E0C}" dt="2019-06-10T15:06:59.386" v="201"/>
          <ac:spMkLst>
            <pc:docMk/>
            <pc:sldMk cId="4075541418" sldId="304"/>
            <ac:spMk id="1648" creationId="{89C35FB2-5194-4BE0-92D0-464E2B7116C7}"/>
          </ac:spMkLst>
        </pc:spChg>
        <pc:spChg chg="add del">
          <ac:chgData name="Farzana Hussen (1709301)" userId="S::1709301@student.uwtsd.ac.uk::391dd9c7-46c0-4566-a8bd-3491ceb873c8" providerId="AD" clId="Web-{2746D946-715D-5A66-1C55-C815ECD30E0C}" dt="2019-06-10T15:03:57.728" v="184"/>
          <ac:spMkLst>
            <pc:docMk/>
            <pc:sldMk cId="4075541418" sldId="304"/>
            <ac:spMk id="2303" creationId="{8DA14841-53A4-4935-BE65-C8373B8A6D06}"/>
          </ac:spMkLst>
        </pc:spChg>
        <pc:spChg chg="add del mod">
          <ac:chgData name="Farzana Hussen (1709301)" userId="S::1709301@student.uwtsd.ac.uk::391dd9c7-46c0-4566-a8bd-3491ceb873c8" providerId="AD" clId="Web-{2746D946-715D-5A66-1C55-C815ECD30E0C}" dt="2019-06-10T15:06:17.448" v="191"/>
          <ac:spMkLst>
            <pc:docMk/>
            <pc:sldMk cId="4075541418" sldId="304"/>
            <ac:spMk id="2775" creationId="{B68AD647-752C-4665-B782-06986FC1D28E}"/>
          </ac:spMkLst>
        </pc:spChg>
        <pc:spChg chg="add del">
          <ac:chgData name="Farzana Hussen (1709301)" userId="S::1709301@student.uwtsd.ac.uk::391dd9c7-46c0-4566-a8bd-3491ceb873c8" providerId="AD" clId="Web-{2746D946-715D-5A66-1C55-C815ECD30E0C}" dt="2019-06-10T15:06:36.995" v="195"/>
          <ac:spMkLst>
            <pc:docMk/>
            <pc:sldMk cId="4075541418" sldId="304"/>
            <ac:spMk id="2788" creationId="{8DA14841-53A4-4935-BE65-C8373B8A6D06}"/>
          </ac:spMkLst>
        </pc:spChg>
        <pc:spChg chg="add del">
          <ac:chgData name="Farzana Hussen (1709301)" userId="S::1709301@student.uwtsd.ac.uk::391dd9c7-46c0-4566-a8bd-3491ceb873c8" providerId="AD" clId="Web-{2746D946-715D-5A66-1C55-C815ECD30E0C}" dt="2019-06-10T15:06:36.995" v="195"/>
          <ac:spMkLst>
            <pc:docMk/>
            <pc:sldMk cId="4075541418" sldId="304"/>
            <ac:spMk id="2789" creationId="{9877C2CF-B2DD-41C8-8B5E-152673376B41}"/>
          </ac:spMkLst>
        </pc:spChg>
        <pc:spChg chg="add del">
          <ac:chgData name="Farzana Hussen (1709301)" userId="S::1709301@student.uwtsd.ac.uk::391dd9c7-46c0-4566-a8bd-3491ceb873c8" providerId="AD" clId="Web-{2746D946-715D-5A66-1C55-C815ECD30E0C}" dt="2019-06-10T15:06:36.995" v="195"/>
          <ac:spMkLst>
            <pc:docMk/>
            <pc:sldMk cId="4075541418" sldId="304"/>
            <ac:spMk id="2790" creationId="{24923D72-7E69-464B-94C5-B2530008D094}"/>
          </ac:spMkLst>
        </pc:spChg>
        <pc:spChg chg="add del">
          <ac:chgData name="Farzana Hussen (1709301)" userId="S::1709301@student.uwtsd.ac.uk::391dd9c7-46c0-4566-a8bd-3491ceb873c8" providerId="AD" clId="Web-{2746D946-715D-5A66-1C55-C815ECD30E0C}" dt="2019-06-10T15:06:36.995" v="195"/>
          <ac:spMkLst>
            <pc:docMk/>
            <pc:sldMk cId="4075541418" sldId="304"/>
            <ac:spMk id="2791" creationId="{A00CCC86-7A88-4DFF-A0D0-6604606A2AEA}"/>
          </ac:spMkLst>
        </pc:spChg>
        <pc:spChg chg="add del">
          <ac:chgData name="Farzana Hussen (1709301)" userId="S::1709301@student.uwtsd.ac.uk::391dd9c7-46c0-4566-a8bd-3491ceb873c8" providerId="AD" clId="Web-{2746D946-715D-5A66-1C55-C815ECD30E0C}" dt="2019-06-10T15:06:36.995" v="195"/>
          <ac:spMkLst>
            <pc:docMk/>
            <pc:sldMk cId="4075541418" sldId="304"/>
            <ac:spMk id="2792" creationId="{E1F8ABFD-155B-4386-AE33-6E13057CFCF3}"/>
          </ac:spMkLst>
        </pc:spChg>
        <pc:spChg chg="add del">
          <ac:chgData name="Farzana Hussen (1709301)" userId="S::1709301@student.uwtsd.ac.uk::391dd9c7-46c0-4566-a8bd-3491ceb873c8" providerId="AD" clId="Web-{2746D946-715D-5A66-1C55-C815ECD30E0C}" dt="2019-06-10T15:06:36.995" v="195"/>
          <ac:spMkLst>
            <pc:docMk/>
            <pc:sldMk cId="4075541418" sldId="304"/>
            <ac:spMk id="2793" creationId="{40C8693A-B687-4F5E-B86B-B4F11D52347E}"/>
          </ac:spMkLst>
        </pc:spChg>
        <pc:spChg chg="add del">
          <ac:chgData name="Farzana Hussen (1709301)" userId="S::1709301@student.uwtsd.ac.uk::391dd9c7-46c0-4566-a8bd-3491ceb873c8" providerId="AD" clId="Web-{2746D946-715D-5A66-1C55-C815ECD30E0C}" dt="2019-06-10T15:06:36.995" v="195"/>
          <ac:spMkLst>
            <pc:docMk/>
            <pc:sldMk cId="4075541418" sldId="304"/>
            <ac:spMk id="2796" creationId="{E7B58214-716F-43B8-8272-85CE2B9AB0B5}"/>
          </ac:spMkLst>
        </pc:spChg>
        <pc:spChg chg="add del">
          <ac:chgData name="Farzana Hussen (1709301)" userId="S::1709301@student.uwtsd.ac.uk::391dd9c7-46c0-4566-a8bd-3491ceb873c8" providerId="AD" clId="Web-{2746D946-715D-5A66-1C55-C815ECD30E0C}" dt="2019-06-10T15:06:36.995" v="195"/>
          <ac:spMkLst>
            <pc:docMk/>
            <pc:sldMk cId="4075541418" sldId="304"/>
            <ac:spMk id="2797" creationId="{2A5C070E-7DB1-4147-B6A8-D14B9C40E159}"/>
          </ac:spMkLst>
        </pc:spChg>
        <pc:spChg chg="add del">
          <ac:chgData name="Farzana Hussen (1709301)" userId="S::1709301@student.uwtsd.ac.uk::391dd9c7-46c0-4566-a8bd-3491ceb873c8" providerId="AD" clId="Web-{2746D946-715D-5A66-1C55-C815ECD30E0C}" dt="2019-06-10T15:06:36.995" v="195"/>
          <ac:spMkLst>
            <pc:docMk/>
            <pc:sldMk cId="4075541418" sldId="304"/>
            <ac:spMk id="2798" creationId="{A31070C9-36CD-4B65-8159-324995821FB9}"/>
          </ac:spMkLst>
        </pc:spChg>
        <pc:spChg chg="add del">
          <ac:chgData name="Farzana Hussen (1709301)" userId="S::1709301@student.uwtsd.ac.uk::391dd9c7-46c0-4566-a8bd-3491ceb873c8" providerId="AD" clId="Web-{2746D946-715D-5A66-1C55-C815ECD30E0C}" dt="2019-06-10T15:06:36.995" v="195"/>
          <ac:spMkLst>
            <pc:docMk/>
            <pc:sldMk cId="4075541418" sldId="304"/>
            <ac:spMk id="2799" creationId="{89C35FB2-5194-4BE0-92D0-464E2B7116C7}"/>
          </ac:spMkLst>
        </pc:spChg>
        <pc:spChg chg="add del">
          <ac:chgData name="Farzana Hussen (1709301)" userId="S::1709301@student.uwtsd.ac.uk::391dd9c7-46c0-4566-a8bd-3491ceb873c8" providerId="AD" clId="Web-{2746D946-715D-5A66-1C55-C815ECD30E0C}" dt="2019-06-10T15:06:41.823" v="197"/>
          <ac:spMkLst>
            <pc:docMk/>
            <pc:sldMk cId="4075541418" sldId="304"/>
            <ac:spMk id="2802" creationId="{8DA14841-53A4-4935-BE65-C8373B8A6D06}"/>
          </ac:spMkLst>
        </pc:spChg>
        <pc:spChg chg="add del">
          <ac:chgData name="Farzana Hussen (1709301)" userId="S::1709301@student.uwtsd.ac.uk::391dd9c7-46c0-4566-a8bd-3491ceb873c8" providerId="AD" clId="Web-{2746D946-715D-5A66-1C55-C815ECD30E0C}" dt="2019-06-10T15:06:41.823" v="197"/>
          <ac:spMkLst>
            <pc:docMk/>
            <pc:sldMk cId="4075541418" sldId="304"/>
            <ac:spMk id="2803" creationId="{9877C2CF-B2DD-41C8-8B5E-152673376B41}"/>
          </ac:spMkLst>
        </pc:spChg>
        <pc:spChg chg="add del">
          <ac:chgData name="Farzana Hussen (1709301)" userId="S::1709301@student.uwtsd.ac.uk::391dd9c7-46c0-4566-a8bd-3491ceb873c8" providerId="AD" clId="Web-{2746D946-715D-5A66-1C55-C815ECD30E0C}" dt="2019-06-10T15:06:41.823" v="197"/>
          <ac:spMkLst>
            <pc:docMk/>
            <pc:sldMk cId="4075541418" sldId="304"/>
            <ac:spMk id="2804" creationId="{24923D72-7E69-464B-94C5-B2530008D094}"/>
          </ac:spMkLst>
        </pc:spChg>
        <pc:spChg chg="add del">
          <ac:chgData name="Farzana Hussen (1709301)" userId="S::1709301@student.uwtsd.ac.uk::391dd9c7-46c0-4566-a8bd-3491ceb873c8" providerId="AD" clId="Web-{2746D946-715D-5A66-1C55-C815ECD30E0C}" dt="2019-06-10T15:06:41.823" v="197"/>
          <ac:spMkLst>
            <pc:docMk/>
            <pc:sldMk cId="4075541418" sldId="304"/>
            <ac:spMk id="2805" creationId="{A00CCC86-7A88-4DFF-A0D0-6604606A2AEA}"/>
          </ac:spMkLst>
        </pc:spChg>
        <pc:spChg chg="add del">
          <ac:chgData name="Farzana Hussen (1709301)" userId="S::1709301@student.uwtsd.ac.uk::391dd9c7-46c0-4566-a8bd-3491ceb873c8" providerId="AD" clId="Web-{2746D946-715D-5A66-1C55-C815ECD30E0C}" dt="2019-06-10T15:06:41.823" v="197"/>
          <ac:spMkLst>
            <pc:docMk/>
            <pc:sldMk cId="4075541418" sldId="304"/>
            <ac:spMk id="2806" creationId="{E1F8ABFD-155B-4386-AE33-6E13057CFCF3}"/>
          </ac:spMkLst>
        </pc:spChg>
        <pc:spChg chg="add del">
          <ac:chgData name="Farzana Hussen (1709301)" userId="S::1709301@student.uwtsd.ac.uk::391dd9c7-46c0-4566-a8bd-3491ceb873c8" providerId="AD" clId="Web-{2746D946-715D-5A66-1C55-C815ECD30E0C}" dt="2019-06-10T15:06:41.823" v="197"/>
          <ac:spMkLst>
            <pc:docMk/>
            <pc:sldMk cId="4075541418" sldId="304"/>
            <ac:spMk id="2807" creationId="{40C8693A-B687-4F5E-B86B-B4F11D52347E}"/>
          </ac:spMkLst>
        </pc:spChg>
        <pc:spChg chg="add del">
          <ac:chgData name="Farzana Hussen (1709301)" userId="S::1709301@student.uwtsd.ac.uk::391dd9c7-46c0-4566-a8bd-3491ceb873c8" providerId="AD" clId="Web-{2746D946-715D-5A66-1C55-C815ECD30E0C}" dt="2019-06-10T15:06:41.823" v="197"/>
          <ac:spMkLst>
            <pc:docMk/>
            <pc:sldMk cId="4075541418" sldId="304"/>
            <ac:spMk id="2810" creationId="{E7B58214-716F-43B8-8272-85CE2B9AB0B5}"/>
          </ac:spMkLst>
        </pc:spChg>
        <pc:spChg chg="add del">
          <ac:chgData name="Farzana Hussen (1709301)" userId="S::1709301@student.uwtsd.ac.uk::391dd9c7-46c0-4566-a8bd-3491ceb873c8" providerId="AD" clId="Web-{2746D946-715D-5A66-1C55-C815ECD30E0C}" dt="2019-06-10T15:06:41.823" v="197"/>
          <ac:spMkLst>
            <pc:docMk/>
            <pc:sldMk cId="4075541418" sldId="304"/>
            <ac:spMk id="2811" creationId="{2A5C070E-7DB1-4147-B6A8-D14B9C40E159}"/>
          </ac:spMkLst>
        </pc:spChg>
        <pc:spChg chg="add del">
          <ac:chgData name="Farzana Hussen (1709301)" userId="S::1709301@student.uwtsd.ac.uk::391dd9c7-46c0-4566-a8bd-3491ceb873c8" providerId="AD" clId="Web-{2746D946-715D-5A66-1C55-C815ECD30E0C}" dt="2019-06-10T15:06:41.823" v="197"/>
          <ac:spMkLst>
            <pc:docMk/>
            <pc:sldMk cId="4075541418" sldId="304"/>
            <ac:spMk id="2812" creationId="{A31070C9-36CD-4B65-8159-324995821FB9}"/>
          </ac:spMkLst>
        </pc:spChg>
        <pc:spChg chg="add del">
          <ac:chgData name="Farzana Hussen (1709301)" userId="S::1709301@student.uwtsd.ac.uk::391dd9c7-46c0-4566-a8bd-3491ceb873c8" providerId="AD" clId="Web-{2746D946-715D-5A66-1C55-C815ECD30E0C}" dt="2019-06-10T15:06:41.823" v="197"/>
          <ac:spMkLst>
            <pc:docMk/>
            <pc:sldMk cId="4075541418" sldId="304"/>
            <ac:spMk id="2813" creationId="{89C35FB2-5194-4BE0-92D0-464E2B7116C7}"/>
          </ac:spMkLst>
        </pc:spChg>
        <pc:spChg chg="add mod">
          <ac:chgData name="Farzana Hussen (1709301)" userId="S::1709301@student.uwtsd.ac.uk::391dd9c7-46c0-4566-a8bd-3491ceb873c8" providerId="AD" clId="Web-{2746D946-715D-5A66-1C55-C815ECD30E0C}" dt="2019-06-10T15:11:17.200" v="266" actId="1076"/>
          <ac:spMkLst>
            <pc:docMk/>
            <pc:sldMk cId="4075541418" sldId="304"/>
            <ac:spMk id="3135" creationId="{9946AE58-B6DB-42D6-9BDF-F987FEF5C721}"/>
          </ac:spMkLst>
        </pc:spChg>
        <pc:graphicFrameChg chg="add del mod modGraphic">
          <ac:chgData name="Farzana Hussen (1709301)" userId="S::1709301@student.uwtsd.ac.uk::391dd9c7-46c0-4566-a8bd-3491ceb873c8" providerId="AD" clId="Web-{2746D946-715D-5A66-1C55-C815ECD30E0C}" dt="2019-06-10T15:00:23.320" v="176"/>
          <ac:graphicFrameMkLst>
            <pc:docMk/>
            <pc:sldMk cId="4075541418" sldId="304"/>
            <ac:graphicFrameMk id="5" creationId="{601E63CF-E592-4530-84AF-5295DFCB8C0F}"/>
          </ac:graphicFrameMkLst>
        </pc:graphicFrameChg>
        <pc:graphicFrameChg chg="add mod ord modGraphic">
          <ac:chgData name="Farzana Hussen (1709301)" userId="S::1709301@student.uwtsd.ac.uk::391dd9c7-46c0-4566-a8bd-3491ceb873c8" providerId="AD" clId="Web-{2746D946-715D-5A66-1C55-C815ECD30E0C}" dt="2019-06-10T15:24:28.472" v="509" actId="1076"/>
          <ac:graphicFrameMkLst>
            <pc:docMk/>
            <pc:sldMk cId="4075541418" sldId="304"/>
            <ac:graphicFrameMk id="1663" creationId="{E651D350-A7DE-487E-91FA-2FE75A8CE102}"/>
          </ac:graphicFrameMkLst>
        </pc:graphicFrameChg>
        <pc:picChg chg="add del">
          <ac:chgData name="Farzana Hussen (1709301)" userId="S::1709301@student.uwtsd.ac.uk::391dd9c7-46c0-4566-a8bd-3491ceb873c8" providerId="AD" clId="Web-{2746D946-715D-5A66-1C55-C815ECD30E0C}" dt="2019-06-10T15:06:33.042" v="193"/>
          <ac:picMkLst>
            <pc:docMk/>
            <pc:sldMk cId="4075541418" sldId="304"/>
            <ac:picMk id="102" creationId="{2FA3880A-8D8F-466C-A4A1-F07BCDD3719C}"/>
          </ac:picMkLst>
        </pc:picChg>
        <pc:picChg chg="add del">
          <ac:chgData name="Farzana Hussen (1709301)" userId="S::1709301@student.uwtsd.ac.uk::391dd9c7-46c0-4566-a8bd-3491ceb873c8" providerId="AD" clId="Web-{2746D946-715D-5A66-1C55-C815ECD30E0C}" dt="2019-06-10T15:06:33.042" v="193"/>
          <ac:picMkLst>
            <pc:docMk/>
            <pc:sldMk cId="4075541418" sldId="304"/>
            <ac:picMk id="104" creationId="{3C0A64CB-20A1-4508-B568-284EB04F78EE}"/>
          </ac:picMkLst>
        </pc:picChg>
        <pc:picChg chg="add del">
          <ac:chgData name="Farzana Hussen (1709301)" userId="S::1709301@student.uwtsd.ac.uk::391dd9c7-46c0-4566-a8bd-3491ceb873c8" providerId="AD" clId="Web-{2746D946-715D-5A66-1C55-C815ECD30E0C}" dt="2019-06-10T15:06:33.042" v="193"/>
          <ac:picMkLst>
            <pc:docMk/>
            <pc:sldMk cId="4075541418" sldId="304"/>
            <ac:picMk id="118" creationId="{D51084F9-D042-49BE-9E1A-43E583B98FCC}"/>
          </ac:picMkLst>
        </pc:picChg>
        <pc:picChg chg="add del">
          <ac:chgData name="Farzana Hussen (1709301)" userId="S::1709301@student.uwtsd.ac.uk::391dd9c7-46c0-4566-a8bd-3491ceb873c8" providerId="AD" clId="Web-{2746D946-715D-5A66-1C55-C815ECD30E0C}" dt="2019-06-10T15:06:33.042" v="193"/>
          <ac:picMkLst>
            <pc:docMk/>
            <pc:sldMk cId="4075541418" sldId="304"/>
            <ac:picMk id="120" creationId="{EE65CA45-264D-4FD3-9249-3CB04EC97E80}"/>
          </ac:picMkLst>
        </pc:picChg>
        <pc:picChg chg="add del">
          <ac:chgData name="Farzana Hussen (1709301)" userId="S::1709301@student.uwtsd.ac.uk::391dd9c7-46c0-4566-a8bd-3491ceb873c8" providerId="AD" clId="Web-{2746D946-715D-5A66-1C55-C815ECD30E0C}" dt="2019-06-10T15:03:44.150" v="182"/>
          <ac:picMkLst>
            <pc:docMk/>
            <pc:sldMk cId="4075541418" sldId="304"/>
            <ac:picMk id="129" creationId="{2FA3880A-8D8F-466C-A4A1-F07BCDD3719C}"/>
          </ac:picMkLst>
        </pc:picChg>
        <pc:picChg chg="add del">
          <ac:chgData name="Farzana Hussen (1709301)" userId="S::1709301@student.uwtsd.ac.uk::391dd9c7-46c0-4566-a8bd-3491ceb873c8" providerId="AD" clId="Web-{2746D946-715D-5A66-1C55-C815ECD30E0C}" dt="2019-06-10T15:03:44.150" v="182"/>
          <ac:picMkLst>
            <pc:docMk/>
            <pc:sldMk cId="4075541418" sldId="304"/>
            <ac:picMk id="257" creationId="{3C0A64CB-20A1-4508-B568-284EB04F78EE}"/>
          </ac:picMkLst>
        </pc:picChg>
        <pc:picChg chg="add del">
          <ac:chgData name="Farzana Hussen (1709301)" userId="S::1709301@student.uwtsd.ac.uk::391dd9c7-46c0-4566-a8bd-3491ceb873c8" providerId="AD" clId="Web-{2746D946-715D-5A66-1C55-C815ECD30E0C}" dt="2019-06-10T15:03:44.150" v="182"/>
          <ac:picMkLst>
            <pc:docMk/>
            <pc:sldMk cId="4075541418" sldId="304"/>
            <ac:picMk id="279" creationId="{A9A96FF2-ACD7-48C4-BCE1-FC7F42108606}"/>
          </ac:picMkLst>
        </pc:picChg>
        <pc:picChg chg="add del">
          <ac:chgData name="Farzana Hussen (1709301)" userId="S::1709301@student.uwtsd.ac.uk::391dd9c7-46c0-4566-a8bd-3491ceb873c8" providerId="AD" clId="Web-{2746D946-715D-5A66-1C55-C815ECD30E0C}" dt="2019-06-10T15:03:57.728" v="184"/>
          <ac:picMkLst>
            <pc:docMk/>
            <pc:sldMk cId="4075541418" sldId="304"/>
            <ac:picMk id="1605" creationId="{D445918B-6272-4727-A3FA-F23651AECAE3}"/>
          </ac:picMkLst>
        </pc:picChg>
        <pc:picChg chg="add del">
          <ac:chgData name="Farzana Hussen (1709301)" userId="S::1709301@student.uwtsd.ac.uk::391dd9c7-46c0-4566-a8bd-3491ceb873c8" providerId="AD" clId="Web-{2746D946-715D-5A66-1C55-C815ECD30E0C}" dt="2019-06-10T15:03:57.728" v="184"/>
          <ac:picMkLst>
            <pc:docMk/>
            <pc:sldMk cId="4075541418" sldId="304"/>
            <ac:picMk id="1606" creationId="{A9A96FF2-ACD7-48C4-BCE1-FC7F42108606}"/>
          </ac:picMkLst>
        </pc:picChg>
        <pc:picChg chg="add del">
          <ac:chgData name="Farzana Hussen (1709301)" userId="S::1709301@student.uwtsd.ac.uk::391dd9c7-46c0-4566-a8bd-3491ceb873c8" providerId="AD" clId="Web-{2746D946-715D-5A66-1C55-C815ECD30E0C}" dt="2019-06-10T15:04:57.760" v="186"/>
          <ac:picMkLst>
            <pc:docMk/>
            <pc:sldMk cId="4075541418" sldId="304"/>
            <ac:picMk id="1610" creationId="{2FA3880A-8D8F-466C-A4A1-F07BCDD3719C}"/>
          </ac:picMkLst>
        </pc:picChg>
        <pc:picChg chg="add del">
          <ac:chgData name="Farzana Hussen (1709301)" userId="S::1709301@student.uwtsd.ac.uk::391dd9c7-46c0-4566-a8bd-3491ceb873c8" providerId="AD" clId="Web-{2746D946-715D-5A66-1C55-C815ECD30E0C}" dt="2019-06-10T15:04:57.760" v="186"/>
          <ac:picMkLst>
            <pc:docMk/>
            <pc:sldMk cId="4075541418" sldId="304"/>
            <ac:picMk id="1611" creationId="{3C0A64CB-20A1-4508-B568-284EB04F78EE}"/>
          </ac:picMkLst>
        </pc:picChg>
        <pc:picChg chg="add del">
          <ac:chgData name="Farzana Hussen (1709301)" userId="S::1709301@student.uwtsd.ac.uk::391dd9c7-46c0-4566-a8bd-3491ceb873c8" providerId="AD" clId="Web-{2746D946-715D-5A66-1C55-C815ECD30E0C}" dt="2019-06-10T15:04:57.760" v="186"/>
          <ac:picMkLst>
            <pc:docMk/>
            <pc:sldMk cId="4075541418" sldId="304"/>
            <ac:picMk id="1622" creationId="{A9A96FF2-ACD7-48C4-BCE1-FC7F42108606}"/>
          </ac:picMkLst>
        </pc:picChg>
        <pc:picChg chg="add del">
          <ac:chgData name="Farzana Hussen (1709301)" userId="S::1709301@student.uwtsd.ac.uk::391dd9c7-46c0-4566-a8bd-3491ceb873c8" providerId="AD" clId="Web-{2746D946-715D-5A66-1C55-C815ECD30E0C}" dt="2019-06-10T15:06:49.198" v="199"/>
          <ac:picMkLst>
            <pc:docMk/>
            <pc:sldMk cId="4075541418" sldId="304"/>
            <ac:picMk id="1629" creationId="{3752DAF3-DBE0-46F2-98F0-8413B042227F}"/>
          </ac:picMkLst>
        </pc:picChg>
        <pc:picChg chg="add del">
          <ac:chgData name="Farzana Hussen (1709301)" userId="S::1709301@student.uwtsd.ac.uk::391dd9c7-46c0-4566-a8bd-3491ceb873c8" providerId="AD" clId="Web-{2746D946-715D-5A66-1C55-C815ECD30E0C}" dt="2019-06-10T15:06:49.198" v="199"/>
          <ac:picMkLst>
            <pc:docMk/>
            <pc:sldMk cId="4075541418" sldId="304"/>
            <ac:picMk id="1630" creationId="{0C958BEF-C417-4034-A07A-4FC9FD946776}"/>
          </ac:picMkLst>
        </pc:picChg>
        <pc:picChg chg="add del">
          <ac:chgData name="Farzana Hussen (1709301)" userId="S::1709301@student.uwtsd.ac.uk::391dd9c7-46c0-4566-a8bd-3491ceb873c8" providerId="AD" clId="Web-{2746D946-715D-5A66-1C55-C815ECD30E0C}" dt="2019-06-10T15:06:59.386" v="201"/>
          <ac:picMkLst>
            <pc:docMk/>
            <pc:sldMk cId="4075541418" sldId="304"/>
            <ac:picMk id="1635" creationId="{2FA3880A-8D8F-466C-A4A1-F07BCDD3719C}"/>
          </ac:picMkLst>
        </pc:picChg>
        <pc:picChg chg="add del">
          <ac:chgData name="Farzana Hussen (1709301)" userId="S::1709301@student.uwtsd.ac.uk::391dd9c7-46c0-4566-a8bd-3491ceb873c8" providerId="AD" clId="Web-{2746D946-715D-5A66-1C55-C815ECD30E0C}" dt="2019-06-10T15:06:59.386" v="201"/>
          <ac:picMkLst>
            <pc:docMk/>
            <pc:sldMk cId="4075541418" sldId="304"/>
            <ac:picMk id="1636" creationId="{3C0A64CB-20A1-4508-B568-284EB04F78EE}"/>
          </ac:picMkLst>
        </pc:picChg>
        <pc:picChg chg="add del">
          <ac:chgData name="Farzana Hussen (1709301)" userId="S::1709301@student.uwtsd.ac.uk::391dd9c7-46c0-4566-a8bd-3491ceb873c8" providerId="AD" clId="Web-{2746D946-715D-5A66-1C55-C815ECD30E0C}" dt="2019-06-10T15:06:59.386" v="201"/>
          <ac:picMkLst>
            <pc:docMk/>
            <pc:sldMk cId="4075541418" sldId="304"/>
            <ac:picMk id="1643" creationId="{D51084F9-D042-49BE-9E1A-43E583B98FCC}"/>
          </ac:picMkLst>
        </pc:picChg>
        <pc:picChg chg="add del">
          <ac:chgData name="Farzana Hussen (1709301)" userId="S::1709301@student.uwtsd.ac.uk::391dd9c7-46c0-4566-a8bd-3491ceb873c8" providerId="AD" clId="Web-{2746D946-715D-5A66-1C55-C815ECD30E0C}" dt="2019-06-10T15:06:59.386" v="201"/>
          <ac:picMkLst>
            <pc:docMk/>
            <pc:sldMk cId="4075541418" sldId="304"/>
            <ac:picMk id="1644" creationId="{EE65CA45-264D-4FD3-9249-3CB04EC97E80}"/>
          </ac:picMkLst>
        </pc:picChg>
        <pc:picChg chg="add del mod ord modCrop">
          <ac:chgData name="Farzana Hussen (1709301)" userId="S::1709301@student.uwtsd.ac.uk::391dd9c7-46c0-4566-a8bd-3491ceb873c8" providerId="AD" clId="Web-{2746D946-715D-5A66-1C55-C815ECD30E0C}" dt="2019-06-10T15:05:32.338" v="190"/>
          <ac:picMkLst>
            <pc:docMk/>
            <pc:sldMk cId="4075541418" sldId="304"/>
            <ac:picMk id="2299" creationId="{7C9D05DB-445F-4B76-9CF8-C606ADF3097D}"/>
          </ac:picMkLst>
        </pc:picChg>
        <pc:picChg chg="add del">
          <ac:chgData name="Farzana Hussen (1709301)" userId="S::1709301@student.uwtsd.ac.uk::391dd9c7-46c0-4566-a8bd-3491ceb873c8" providerId="AD" clId="Web-{2746D946-715D-5A66-1C55-C815ECD30E0C}" dt="2019-06-10T15:03:57.728" v="184"/>
          <ac:picMkLst>
            <pc:docMk/>
            <pc:sldMk cId="4075541418" sldId="304"/>
            <ac:picMk id="2301" creationId="{2FA3880A-8D8F-466C-A4A1-F07BCDD3719C}"/>
          </ac:picMkLst>
        </pc:picChg>
        <pc:picChg chg="add del">
          <ac:chgData name="Farzana Hussen (1709301)" userId="S::1709301@student.uwtsd.ac.uk::391dd9c7-46c0-4566-a8bd-3491ceb873c8" providerId="AD" clId="Web-{2746D946-715D-5A66-1C55-C815ECD30E0C}" dt="2019-06-10T15:03:57.728" v="184"/>
          <ac:picMkLst>
            <pc:docMk/>
            <pc:sldMk cId="4075541418" sldId="304"/>
            <ac:picMk id="2302" creationId="{3C0A64CB-20A1-4508-B568-284EB04F78EE}"/>
          </ac:picMkLst>
        </pc:picChg>
        <pc:picChg chg="add del mod ord modCrop">
          <ac:chgData name="Farzana Hussen (1709301)" userId="S::1709301@student.uwtsd.ac.uk::391dd9c7-46c0-4566-a8bd-3491ceb873c8" providerId="AD" clId="Web-{2746D946-715D-5A66-1C55-C815ECD30E0C}" dt="2019-06-10T15:07:16.073" v="203"/>
          <ac:picMkLst>
            <pc:docMk/>
            <pc:sldMk cId="4075541418" sldId="304"/>
            <ac:picMk id="2784" creationId="{6D7774FE-CC18-443D-B929-4FD14A41B02E}"/>
          </ac:picMkLst>
        </pc:picChg>
        <pc:picChg chg="add del">
          <ac:chgData name="Farzana Hussen (1709301)" userId="S::1709301@student.uwtsd.ac.uk::391dd9c7-46c0-4566-a8bd-3491ceb873c8" providerId="AD" clId="Web-{2746D946-715D-5A66-1C55-C815ECD30E0C}" dt="2019-06-10T15:06:36.995" v="195"/>
          <ac:picMkLst>
            <pc:docMk/>
            <pc:sldMk cId="4075541418" sldId="304"/>
            <ac:picMk id="2786" creationId="{2FA3880A-8D8F-466C-A4A1-F07BCDD3719C}"/>
          </ac:picMkLst>
        </pc:picChg>
        <pc:picChg chg="add del">
          <ac:chgData name="Farzana Hussen (1709301)" userId="S::1709301@student.uwtsd.ac.uk::391dd9c7-46c0-4566-a8bd-3491ceb873c8" providerId="AD" clId="Web-{2746D946-715D-5A66-1C55-C815ECD30E0C}" dt="2019-06-10T15:06:36.995" v="195"/>
          <ac:picMkLst>
            <pc:docMk/>
            <pc:sldMk cId="4075541418" sldId="304"/>
            <ac:picMk id="2787" creationId="{3C0A64CB-20A1-4508-B568-284EB04F78EE}"/>
          </ac:picMkLst>
        </pc:picChg>
        <pc:picChg chg="add del">
          <ac:chgData name="Farzana Hussen (1709301)" userId="S::1709301@student.uwtsd.ac.uk::391dd9c7-46c0-4566-a8bd-3491ceb873c8" providerId="AD" clId="Web-{2746D946-715D-5A66-1C55-C815ECD30E0C}" dt="2019-06-10T15:06:36.995" v="195"/>
          <ac:picMkLst>
            <pc:docMk/>
            <pc:sldMk cId="4075541418" sldId="304"/>
            <ac:picMk id="2794" creationId="{D51084F9-D042-49BE-9E1A-43E583B98FCC}"/>
          </ac:picMkLst>
        </pc:picChg>
        <pc:picChg chg="add del">
          <ac:chgData name="Farzana Hussen (1709301)" userId="S::1709301@student.uwtsd.ac.uk::391dd9c7-46c0-4566-a8bd-3491ceb873c8" providerId="AD" clId="Web-{2746D946-715D-5A66-1C55-C815ECD30E0C}" dt="2019-06-10T15:06:36.995" v="195"/>
          <ac:picMkLst>
            <pc:docMk/>
            <pc:sldMk cId="4075541418" sldId="304"/>
            <ac:picMk id="2795" creationId="{EE65CA45-264D-4FD3-9249-3CB04EC97E80}"/>
          </ac:picMkLst>
        </pc:picChg>
        <pc:picChg chg="add del">
          <ac:chgData name="Farzana Hussen (1709301)" userId="S::1709301@student.uwtsd.ac.uk::391dd9c7-46c0-4566-a8bd-3491ceb873c8" providerId="AD" clId="Web-{2746D946-715D-5A66-1C55-C815ECD30E0C}" dt="2019-06-10T15:06:41.823" v="197"/>
          <ac:picMkLst>
            <pc:docMk/>
            <pc:sldMk cId="4075541418" sldId="304"/>
            <ac:picMk id="2800" creationId="{2FA3880A-8D8F-466C-A4A1-F07BCDD3719C}"/>
          </ac:picMkLst>
        </pc:picChg>
        <pc:picChg chg="add del">
          <ac:chgData name="Farzana Hussen (1709301)" userId="S::1709301@student.uwtsd.ac.uk::391dd9c7-46c0-4566-a8bd-3491ceb873c8" providerId="AD" clId="Web-{2746D946-715D-5A66-1C55-C815ECD30E0C}" dt="2019-06-10T15:06:41.823" v="197"/>
          <ac:picMkLst>
            <pc:docMk/>
            <pc:sldMk cId="4075541418" sldId="304"/>
            <ac:picMk id="2801" creationId="{3C0A64CB-20A1-4508-B568-284EB04F78EE}"/>
          </ac:picMkLst>
        </pc:picChg>
        <pc:picChg chg="add del">
          <ac:chgData name="Farzana Hussen (1709301)" userId="S::1709301@student.uwtsd.ac.uk::391dd9c7-46c0-4566-a8bd-3491ceb873c8" providerId="AD" clId="Web-{2746D946-715D-5A66-1C55-C815ECD30E0C}" dt="2019-06-10T15:06:41.823" v="197"/>
          <ac:picMkLst>
            <pc:docMk/>
            <pc:sldMk cId="4075541418" sldId="304"/>
            <ac:picMk id="2808" creationId="{D51084F9-D042-49BE-9E1A-43E583B98FCC}"/>
          </ac:picMkLst>
        </pc:picChg>
        <pc:picChg chg="add del">
          <ac:chgData name="Farzana Hussen (1709301)" userId="S::1709301@student.uwtsd.ac.uk::391dd9c7-46c0-4566-a8bd-3491ceb873c8" providerId="AD" clId="Web-{2746D946-715D-5A66-1C55-C815ECD30E0C}" dt="2019-06-10T15:06:41.823" v="197"/>
          <ac:picMkLst>
            <pc:docMk/>
            <pc:sldMk cId="4075541418" sldId="304"/>
            <ac:picMk id="2809" creationId="{EE65CA45-264D-4FD3-9249-3CB04EC97E80}"/>
          </ac:picMkLst>
        </pc:picChg>
        <pc:picChg chg="add del">
          <ac:chgData name="Farzana Hussen (1709301)" userId="S::1709301@student.uwtsd.ac.uk::391dd9c7-46c0-4566-a8bd-3491ceb873c8" providerId="AD" clId="Web-{2746D946-715D-5A66-1C55-C815ECD30E0C}" dt="2019-06-10T15:06:49.198" v="199"/>
          <ac:picMkLst>
            <pc:docMk/>
            <pc:sldMk cId="4075541418" sldId="304"/>
            <ac:picMk id="2814" creationId="{2FA3880A-8D8F-466C-A4A1-F07BCDD3719C}"/>
          </ac:picMkLst>
        </pc:picChg>
        <pc:picChg chg="add del">
          <ac:chgData name="Farzana Hussen (1709301)" userId="S::1709301@student.uwtsd.ac.uk::391dd9c7-46c0-4566-a8bd-3491ceb873c8" providerId="AD" clId="Web-{2746D946-715D-5A66-1C55-C815ECD30E0C}" dt="2019-06-10T15:06:49.198" v="199"/>
          <ac:picMkLst>
            <pc:docMk/>
            <pc:sldMk cId="4075541418" sldId="304"/>
            <ac:picMk id="2815" creationId="{3C0A64CB-20A1-4508-B568-284EB04F78EE}"/>
          </ac:picMkLst>
        </pc:picChg>
        <pc:picChg chg="add del mod">
          <ac:chgData name="Farzana Hussen (1709301)" userId="S::1709301@student.uwtsd.ac.uk::391dd9c7-46c0-4566-a8bd-3491ceb873c8" providerId="AD" clId="Web-{2746D946-715D-5A66-1C55-C815ECD30E0C}" dt="2019-06-10T15:08:31.683" v="214"/>
          <ac:picMkLst>
            <pc:docMk/>
            <pc:sldMk cId="4075541418" sldId="304"/>
            <ac:picMk id="2926" creationId="{E8E284DD-1E17-406B-8BC7-54502A573DBA}"/>
          </ac:picMkLst>
        </pc:picChg>
        <pc:picChg chg="add mod">
          <ac:chgData name="Farzana Hussen (1709301)" userId="S::1709301@student.uwtsd.ac.uk::391dd9c7-46c0-4566-a8bd-3491ceb873c8" providerId="AD" clId="Web-{2746D946-715D-5A66-1C55-C815ECD30E0C}" dt="2019-06-10T15:09:00.121" v="218"/>
          <ac:picMkLst>
            <pc:docMk/>
            <pc:sldMk cId="4075541418" sldId="304"/>
            <ac:picMk id="2968" creationId="{7D978C22-F686-49D9-80FE-6577D01C411F}"/>
          </ac:picMkLst>
        </pc:picChg>
      </pc:sldChg>
      <pc:sldChg chg="new del">
        <pc:chgData name="Farzana Hussen (1709301)" userId="S::1709301@student.uwtsd.ac.uk::391dd9c7-46c0-4566-a8bd-3491ceb873c8" providerId="AD" clId="Web-{2746D946-715D-5A66-1C55-C815ECD30E0C}" dt="2019-06-10T14:53:32.051" v="163"/>
        <pc:sldMkLst>
          <pc:docMk/>
          <pc:sldMk cId="4083688995" sldId="304"/>
        </pc:sldMkLst>
      </pc:sldChg>
      <pc:sldChg chg="addSp delSp modSp new addAnim modAnim">
        <pc:chgData name="Farzana Hussen (1709301)" userId="S::1709301@student.uwtsd.ac.uk::391dd9c7-46c0-4566-a8bd-3491ceb873c8" providerId="AD" clId="Web-{2746D946-715D-5A66-1C55-C815ECD30E0C}" dt="2019-06-10T15:25:24.645" v="516"/>
        <pc:sldMkLst>
          <pc:docMk/>
          <pc:sldMk cId="2797755444" sldId="305"/>
        </pc:sldMkLst>
        <pc:spChg chg="add mod">
          <ac:chgData name="Farzana Hussen (1709301)" userId="S::1709301@student.uwtsd.ac.uk::391dd9c7-46c0-4566-a8bd-3491ceb873c8" providerId="AD" clId="Web-{2746D946-715D-5A66-1C55-C815ECD30E0C}" dt="2019-06-10T15:13:05.592" v="269" actId="1076"/>
          <ac:spMkLst>
            <pc:docMk/>
            <pc:sldMk cId="2797755444" sldId="305"/>
            <ac:spMk id="3" creationId="{896893CF-A14B-496B-AFC4-594FC780A5B5}"/>
          </ac:spMkLst>
        </pc:spChg>
        <pc:spChg chg="add mod">
          <ac:chgData name="Farzana Hussen (1709301)" userId="S::1709301@student.uwtsd.ac.uk::391dd9c7-46c0-4566-a8bd-3491ceb873c8" providerId="AD" clId="Web-{2746D946-715D-5A66-1C55-C815ECD30E0C}" dt="2019-06-10T15:17:59.407" v="294" actId="1076"/>
          <ac:spMkLst>
            <pc:docMk/>
            <pc:sldMk cId="2797755444" sldId="305"/>
            <ac:spMk id="342" creationId="{7D846853-4DE7-4EDF-BFAD-B4142BD9F216}"/>
          </ac:spMkLst>
        </pc:spChg>
        <pc:graphicFrameChg chg="add mod modGraphic">
          <ac:chgData name="Farzana Hussen (1709301)" userId="S::1709301@student.uwtsd.ac.uk::391dd9c7-46c0-4566-a8bd-3491ceb873c8" providerId="AD" clId="Web-{2746D946-715D-5A66-1C55-C815ECD30E0C}" dt="2019-06-10T15:14:06.030" v="273"/>
          <ac:graphicFrameMkLst>
            <pc:docMk/>
            <pc:sldMk cId="2797755444" sldId="305"/>
            <ac:graphicFrameMk id="4" creationId="{D181CBD6-7BA3-4EE5-BB1D-EE7F4498160E}"/>
          </ac:graphicFrameMkLst>
        </pc:graphicFrameChg>
        <pc:graphicFrameChg chg="add mod modGraphic">
          <ac:chgData name="Farzana Hussen (1709301)" userId="S::1709301@student.uwtsd.ac.uk::391dd9c7-46c0-4566-a8bd-3491ceb873c8" providerId="AD" clId="Web-{2746D946-715D-5A66-1C55-C815ECD30E0C}" dt="2019-06-10T15:17:14.203" v="291"/>
          <ac:graphicFrameMkLst>
            <pc:docMk/>
            <pc:sldMk cId="2797755444" sldId="305"/>
            <ac:graphicFrameMk id="90" creationId="{18D3C95D-DE7E-4880-8117-CD482DFCCAF5}"/>
          </ac:graphicFrameMkLst>
        </pc:graphicFrameChg>
        <pc:graphicFrameChg chg="add del mod">
          <ac:chgData name="Farzana Hussen (1709301)" userId="S::1709301@student.uwtsd.ac.uk::391dd9c7-46c0-4566-a8bd-3491ceb873c8" providerId="AD" clId="Web-{2746D946-715D-5A66-1C55-C815ECD30E0C}" dt="2019-06-10T15:15:37.624" v="278"/>
          <ac:graphicFrameMkLst>
            <pc:docMk/>
            <pc:sldMk cId="2797755444" sldId="305"/>
            <ac:graphicFrameMk id="151" creationId="{10BB6BC4-653F-488D-A6E3-7DEDA06C951F}"/>
          </ac:graphicFrameMkLst>
        </pc:graphicFrameChg>
        <pc:graphicFrameChg chg="add del mod modGraphic">
          <ac:chgData name="Farzana Hussen (1709301)" userId="S::1709301@student.uwtsd.ac.uk::391dd9c7-46c0-4566-a8bd-3491ceb873c8" providerId="AD" clId="Web-{2746D946-715D-5A66-1C55-C815ECD30E0C}" dt="2019-06-10T15:16:39.187" v="284"/>
          <ac:graphicFrameMkLst>
            <pc:docMk/>
            <pc:sldMk cId="2797755444" sldId="305"/>
            <ac:graphicFrameMk id="172" creationId="{13E2DDCD-635A-4EE8-830C-57BE4E5208AE}"/>
          </ac:graphicFrameMkLst>
        </pc:graphicFrameChg>
        <pc:graphicFrameChg chg="add mod modGraphic">
          <ac:chgData name="Farzana Hussen (1709301)" userId="S::1709301@student.uwtsd.ac.uk::391dd9c7-46c0-4566-a8bd-3491ceb873c8" providerId="AD" clId="Web-{2746D946-715D-5A66-1C55-C815ECD30E0C}" dt="2019-06-10T15:17:06.688" v="290"/>
          <ac:graphicFrameMkLst>
            <pc:docMk/>
            <pc:sldMk cId="2797755444" sldId="305"/>
            <ac:graphicFrameMk id="250" creationId="{8D06D0A7-C316-412A-8207-412A6A8F62D1}"/>
          </ac:graphicFrameMkLst>
        </pc:graphicFrameChg>
      </pc:sldChg>
    </pc:docChg>
  </pc:docChgLst>
  <pc:docChgLst>
    <pc:chgData name="Nehar Begum-miah (1708915)" userId="S::1708915@student.uwtsd.ac.uk::9a403242-3cfa-4cac-8b9a-43adc7facd6b" providerId="AD" clId="Web-{B84E94BF-23DE-455E-B028-A21F1DDDCF64}"/>
    <pc:docChg chg="addSld delSld">
      <pc:chgData name="Nehar Begum-miah (1708915)" userId="S::1708915@student.uwtsd.ac.uk::9a403242-3cfa-4cac-8b9a-43adc7facd6b" providerId="AD" clId="Web-{B84E94BF-23DE-455E-B028-A21F1DDDCF64}" dt="2019-05-31T17:03:17.414" v="1"/>
      <pc:docMkLst>
        <pc:docMk/>
      </pc:docMkLst>
      <pc:sldChg chg="new del">
        <pc:chgData name="Nehar Begum-miah (1708915)" userId="S::1708915@student.uwtsd.ac.uk::9a403242-3cfa-4cac-8b9a-43adc7facd6b" providerId="AD" clId="Web-{B84E94BF-23DE-455E-B028-A21F1DDDCF64}" dt="2019-05-31T17:03:17.414" v="1"/>
        <pc:sldMkLst>
          <pc:docMk/>
          <pc:sldMk cId="3986062488" sldId="274"/>
        </pc:sldMkLst>
      </pc:sldChg>
    </pc:docChg>
  </pc:docChgLst>
  <pc:docChgLst>
    <pc:chgData name="Guest User" userId="S::urn:spo:anon#c9a17280d9107c65cb6b5d7aa4e320f48e7cc128e462e1cc303755e3163b07a1::" providerId="AD" clId="Web-{C28129C5-434D-4BD6-84AC-EECBCC48B6BC}"/>
    <pc:docChg chg="modSld">
      <pc:chgData name="Guest User" userId="S::urn:spo:anon#c9a17280d9107c65cb6b5d7aa4e320f48e7cc128e462e1cc303755e3163b07a1::" providerId="AD" clId="Web-{C28129C5-434D-4BD6-84AC-EECBCC48B6BC}" dt="2019-06-08T11:36:12.685" v="21" actId="20577"/>
      <pc:docMkLst>
        <pc:docMk/>
      </pc:docMkLst>
      <pc:sldChg chg="modSp">
        <pc:chgData name="Guest User" userId="S::urn:spo:anon#c9a17280d9107c65cb6b5d7aa4e320f48e7cc128e462e1cc303755e3163b07a1::" providerId="AD" clId="Web-{C28129C5-434D-4BD6-84AC-EECBCC48B6BC}" dt="2019-06-08T11:33:55.590" v="13" actId="20577"/>
        <pc:sldMkLst>
          <pc:docMk/>
          <pc:sldMk cId="1037469459" sldId="268"/>
        </pc:sldMkLst>
        <pc:spChg chg="mod">
          <ac:chgData name="Guest User" userId="S::urn:spo:anon#c9a17280d9107c65cb6b5d7aa4e320f48e7cc128e462e1cc303755e3163b07a1::" providerId="AD" clId="Web-{C28129C5-434D-4BD6-84AC-EECBCC48B6BC}" dt="2019-06-08T11:33:55.590" v="13" actId="20577"/>
          <ac:spMkLst>
            <pc:docMk/>
            <pc:sldMk cId="1037469459" sldId="268"/>
            <ac:spMk id="791" creationId="{00EFE490-0709-496B-845D-9F40D8952B8C}"/>
          </ac:spMkLst>
        </pc:spChg>
      </pc:sldChg>
      <pc:sldChg chg="modSp">
        <pc:chgData name="Guest User" userId="S::urn:spo:anon#c9a17280d9107c65cb6b5d7aa4e320f48e7cc128e462e1cc303755e3163b07a1::" providerId="AD" clId="Web-{C28129C5-434D-4BD6-84AC-EECBCC48B6BC}" dt="2019-06-08T11:36:12.685" v="21" actId="20577"/>
        <pc:sldMkLst>
          <pc:docMk/>
          <pc:sldMk cId="673381299" sldId="280"/>
        </pc:sldMkLst>
        <pc:spChg chg="mod">
          <ac:chgData name="Guest User" userId="S::urn:spo:anon#c9a17280d9107c65cb6b5d7aa4e320f48e7cc128e462e1cc303755e3163b07a1::" providerId="AD" clId="Web-{C28129C5-434D-4BD6-84AC-EECBCC48B6BC}" dt="2019-06-08T11:36:12.685" v="21" actId="20577"/>
          <ac:spMkLst>
            <pc:docMk/>
            <pc:sldMk cId="673381299" sldId="280"/>
            <ac:spMk id="8" creationId="{B07D49B0-EFD4-4C55-A91B-1D9242FB5FE2}"/>
          </ac:spMkLst>
        </pc:spChg>
      </pc:sldChg>
      <pc:sldChg chg="modSp">
        <pc:chgData name="Guest User" userId="S::urn:spo:anon#c9a17280d9107c65cb6b5d7aa4e320f48e7cc128e462e1cc303755e3163b07a1::" providerId="AD" clId="Web-{C28129C5-434D-4BD6-84AC-EECBCC48B6BC}" dt="2019-06-08T11:31:49.527" v="11" actId="20577"/>
        <pc:sldMkLst>
          <pc:docMk/>
          <pc:sldMk cId="3754036900" sldId="282"/>
        </pc:sldMkLst>
        <pc:spChg chg="mod">
          <ac:chgData name="Guest User" userId="S::urn:spo:anon#c9a17280d9107c65cb6b5d7aa4e320f48e7cc128e462e1cc303755e3163b07a1::" providerId="AD" clId="Web-{C28129C5-434D-4BD6-84AC-EECBCC48B6BC}" dt="2019-06-08T11:31:18.807" v="6" actId="20577"/>
          <ac:spMkLst>
            <pc:docMk/>
            <pc:sldMk cId="3754036900" sldId="282"/>
            <ac:spMk id="12" creationId="{ECE90B30-1DA4-44F5-92BF-FA88D00F27AF}"/>
          </ac:spMkLst>
        </pc:spChg>
        <pc:spChg chg="mod">
          <ac:chgData name="Guest User" userId="S::urn:spo:anon#c9a17280d9107c65cb6b5d7aa4e320f48e7cc128e462e1cc303755e3163b07a1::" providerId="AD" clId="Web-{C28129C5-434D-4BD6-84AC-EECBCC48B6BC}" dt="2019-06-08T11:31:21.119" v="8" actId="20577"/>
          <ac:spMkLst>
            <pc:docMk/>
            <pc:sldMk cId="3754036900" sldId="282"/>
            <ac:spMk id="15" creationId="{FA39CC80-9CD5-45AF-B2CD-D22143A520A8}"/>
          </ac:spMkLst>
        </pc:spChg>
        <pc:spChg chg="mod">
          <ac:chgData name="Guest User" userId="S::urn:spo:anon#c9a17280d9107c65cb6b5d7aa4e320f48e7cc128e462e1cc303755e3163b07a1::" providerId="AD" clId="Web-{C28129C5-434D-4BD6-84AC-EECBCC48B6BC}" dt="2019-06-08T11:31:49.527" v="11" actId="20577"/>
          <ac:spMkLst>
            <pc:docMk/>
            <pc:sldMk cId="3754036900" sldId="282"/>
            <ac:spMk id="16" creationId="{75D01740-EBB5-4ADD-94B7-4156F0650E7B}"/>
          </ac:spMkLst>
        </pc:spChg>
      </pc:sldChg>
    </pc:docChg>
  </pc:docChgLst>
  <pc:docChgLst>
    <pc:chgData name="Farzana Hussen (1709301)" userId="S::1709301@student.uwtsd.ac.uk::391dd9c7-46c0-4566-a8bd-3491ceb873c8" providerId="AD" clId="Web-{0E7608D1-5EBC-2474-338B-189581D3B673}"/>
    <pc:docChg chg="addSld modSld">
      <pc:chgData name="Farzana Hussen (1709301)" userId="S::1709301@student.uwtsd.ac.uk::391dd9c7-46c0-4566-a8bd-3491ceb873c8" providerId="AD" clId="Web-{0E7608D1-5EBC-2474-338B-189581D3B673}" dt="2019-05-31T15:36:34.510" v="162" actId="1076"/>
      <pc:docMkLst>
        <pc:docMk/>
      </pc:docMkLst>
      <pc:sldChg chg="modSp">
        <pc:chgData name="Farzana Hussen (1709301)" userId="S::1709301@student.uwtsd.ac.uk::391dd9c7-46c0-4566-a8bd-3491ceb873c8" providerId="AD" clId="Web-{0E7608D1-5EBC-2474-338B-189581D3B673}" dt="2019-05-31T15:36:34.510" v="162" actId="1076"/>
        <pc:sldMkLst>
          <pc:docMk/>
          <pc:sldMk cId="3178247764" sldId="258"/>
        </pc:sldMkLst>
        <pc:spChg chg="mod">
          <ac:chgData name="Farzana Hussen (1709301)" userId="S::1709301@student.uwtsd.ac.uk::391dd9c7-46c0-4566-a8bd-3491ceb873c8" providerId="AD" clId="Web-{0E7608D1-5EBC-2474-338B-189581D3B673}" dt="2019-05-31T15:36:15.463" v="160" actId="20577"/>
          <ac:spMkLst>
            <pc:docMk/>
            <pc:sldMk cId="3178247764" sldId="258"/>
            <ac:spMk id="6" creationId="{98C7B663-2D6C-4BB0-A782-493DB8B2551C}"/>
          </ac:spMkLst>
        </pc:spChg>
        <pc:picChg chg="mod">
          <ac:chgData name="Farzana Hussen (1709301)" userId="S::1709301@student.uwtsd.ac.uk::391dd9c7-46c0-4566-a8bd-3491ceb873c8" providerId="AD" clId="Web-{0E7608D1-5EBC-2474-338B-189581D3B673}" dt="2019-05-31T15:36:34.510" v="162" actId="1076"/>
          <ac:picMkLst>
            <pc:docMk/>
            <pc:sldMk cId="3178247764" sldId="258"/>
            <ac:picMk id="4" creationId="{2BE5F8F7-64FB-44B3-BD4B-ADAE6C07FD30}"/>
          </ac:picMkLst>
        </pc:picChg>
      </pc:sldChg>
      <pc:sldChg chg="modSp">
        <pc:chgData name="Farzana Hussen (1709301)" userId="S::1709301@student.uwtsd.ac.uk::391dd9c7-46c0-4566-a8bd-3491ceb873c8" providerId="AD" clId="Web-{0E7608D1-5EBC-2474-338B-189581D3B673}" dt="2019-05-31T15:32:14.759" v="145" actId="20577"/>
        <pc:sldMkLst>
          <pc:docMk/>
          <pc:sldMk cId="1594933625" sldId="259"/>
        </pc:sldMkLst>
        <pc:spChg chg="mod">
          <ac:chgData name="Farzana Hussen (1709301)" userId="S::1709301@student.uwtsd.ac.uk::391dd9c7-46c0-4566-a8bd-3491ceb873c8" providerId="AD" clId="Web-{0E7608D1-5EBC-2474-338B-189581D3B673}" dt="2019-05-31T15:32:14.759" v="145" actId="20577"/>
          <ac:spMkLst>
            <pc:docMk/>
            <pc:sldMk cId="1594933625" sldId="259"/>
            <ac:spMk id="17" creationId="{DE407DEA-6351-4D0F-BD59-270478250AD7}"/>
          </ac:spMkLst>
        </pc:spChg>
      </pc:sldChg>
      <pc:sldChg chg="modSp">
        <pc:chgData name="Farzana Hussen (1709301)" userId="S::1709301@student.uwtsd.ac.uk::391dd9c7-46c0-4566-a8bd-3491ceb873c8" providerId="AD" clId="Web-{0E7608D1-5EBC-2474-338B-189581D3B673}" dt="2019-05-31T15:21:20.992" v="1" actId="20577"/>
        <pc:sldMkLst>
          <pc:docMk/>
          <pc:sldMk cId="2185347580" sldId="262"/>
        </pc:sldMkLst>
        <pc:spChg chg="mod">
          <ac:chgData name="Farzana Hussen (1709301)" userId="S::1709301@student.uwtsd.ac.uk::391dd9c7-46c0-4566-a8bd-3491ceb873c8" providerId="AD" clId="Web-{0E7608D1-5EBC-2474-338B-189581D3B673}" dt="2019-05-31T15:21:20.992" v="1" actId="20577"/>
          <ac:spMkLst>
            <pc:docMk/>
            <pc:sldMk cId="2185347580" sldId="262"/>
            <ac:spMk id="2" creationId="{23D39A80-8D2D-4A1A-BFBE-102EE51F7DF4}"/>
          </ac:spMkLst>
        </pc:spChg>
      </pc:sldChg>
      <pc:sldChg chg="modSp">
        <pc:chgData name="Farzana Hussen (1709301)" userId="S::1709301@student.uwtsd.ac.uk::391dd9c7-46c0-4566-a8bd-3491ceb873c8" providerId="AD" clId="Web-{0E7608D1-5EBC-2474-338B-189581D3B673}" dt="2019-05-31T15:26:32.680" v="53" actId="20577"/>
        <pc:sldMkLst>
          <pc:docMk/>
          <pc:sldMk cId="164265159" sldId="263"/>
        </pc:sldMkLst>
        <pc:spChg chg="mod">
          <ac:chgData name="Farzana Hussen (1709301)" userId="S::1709301@student.uwtsd.ac.uk::391dd9c7-46c0-4566-a8bd-3491ceb873c8" providerId="AD" clId="Web-{0E7608D1-5EBC-2474-338B-189581D3B673}" dt="2019-05-31T15:26:32.680" v="53" actId="20577"/>
          <ac:spMkLst>
            <pc:docMk/>
            <pc:sldMk cId="164265159" sldId="263"/>
            <ac:spMk id="4" creationId="{8E08788A-4932-45D3-A562-832D2F031C64}"/>
          </ac:spMkLst>
        </pc:spChg>
      </pc:sldChg>
      <pc:sldChg chg="addSp delSp modSp new">
        <pc:chgData name="Farzana Hussen (1709301)" userId="S::1709301@student.uwtsd.ac.uk::391dd9c7-46c0-4566-a8bd-3491ceb873c8" providerId="AD" clId="Web-{0E7608D1-5EBC-2474-338B-189581D3B673}" dt="2019-05-31T15:30:24.134" v="103" actId="20577"/>
        <pc:sldMkLst>
          <pc:docMk/>
          <pc:sldMk cId="1305345051" sldId="273"/>
        </pc:sldMkLst>
        <pc:spChg chg="mod">
          <ac:chgData name="Farzana Hussen (1709301)" userId="S::1709301@student.uwtsd.ac.uk::391dd9c7-46c0-4566-a8bd-3491ceb873c8" providerId="AD" clId="Web-{0E7608D1-5EBC-2474-338B-189581D3B673}" dt="2019-05-31T15:27:16.602" v="65" actId="20577"/>
          <ac:spMkLst>
            <pc:docMk/>
            <pc:sldMk cId="1305345051" sldId="273"/>
            <ac:spMk id="2" creationId="{735182F2-1811-44B3-88F2-28D147FA3435}"/>
          </ac:spMkLst>
        </pc:spChg>
        <pc:spChg chg="del mod">
          <ac:chgData name="Farzana Hussen (1709301)" userId="S::1709301@student.uwtsd.ac.uk::391dd9c7-46c0-4566-a8bd-3491ceb873c8" providerId="AD" clId="Web-{0E7608D1-5EBC-2474-338B-189581D3B673}" dt="2019-05-31T15:29:32.415" v="88"/>
          <ac:spMkLst>
            <pc:docMk/>
            <pc:sldMk cId="1305345051" sldId="273"/>
            <ac:spMk id="3" creationId="{819B142E-7617-4996-B973-D9D6AB005C7C}"/>
          </ac:spMkLst>
        </pc:spChg>
        <pc:spChg chg="add del mod">
          <ac:chgData name="Farzana Hussen (1709301)" userId="S::1709301@student.uwtsd.ac.uk::391dd9c7-46c0-4566-a8bd-3491ceb873c8" providerId="AD" clId="Web-{0E7608D1-5EBC-2474-338B-189581D3B673}" dt="2019-05-31T15:29:35.837" v="89"/>
          <ac:spMkLst>
            <pc:docMk/>
            <pc:sldMk cId="1305345051" sldId="273"/>
            <ac:spMk id="5" creationId="{192DCBC6-946B-433B-BF42-5496A005676B}"/>
          </ac:spMkLst>
        </pc:spChg>
        <pc:spChg chg="add mod">
          <ac:chgData name="Farzana Hussen (1709301)" userId="S::1709301@student.uwtsd.ac.uk::391dd9c7-46c0-4566-a8bd-3491ceb873c8" providerId="AD" clId="Web-{0E7608D1-5EBC-2474-338B-189581D3B673}" dt="2019-05-31T15:30:24.134" v="103" actId="20577"/>
          <ac:spMkLst>
            <pc:docMk/>
            <pc:sldMk cId="1305345051" sldId="273"/>
            <ac:spMk id="6" creationId="{462D5F93-B255-40AB-963A-7FAC44034EBC}"/>
          </ac:spMkLst>
        </pc:spChg>
      </pc:sldChg>
    </pc:docChg>
  </pc:docChgLst>
  <pc:docChgLst>
    <pc:chgData name="Farzana Hussen (1709301)" userId="S::1709301@student.uwtsd.ac.uk::391dd9c7-46c0-4566-a8bd-3491ceb873c8" providerId="AD" clId="Web-{B7768373-9ADA-3714-BC7C-E59CC566C144}"/>
    <pc:docChg chg="addSld delSld modSld sldOrd">
      <pc:chgData name="Farzana Hussen (1709301)" userId="S::1709301@student.uwtsd.ac.uk::391dd9c7-46c0-4566-a8bd-3491ceb873c8" providerId="AD" clId="Web-{B7768373-9ADA-3714-BC7C-E59CC566C144}" dt="2019-06-09T22:26:40.785" v="119" actId="1076"/>
      <pc:docMkLst>
        <pc:docMk/>
      </pc:docMkLst>
      <pc:sldChg chg="modSp mod modShow">
        <pc:chgData name="Farzana Hussen (1709301)" userId="S::1709301@student.uwtsd.ac.uk::391dd9c7-46c0-4566-a8bd-3491ceb873c8" providerId="AD" clId="Web-{B7768373-9ADA-3714-BC7C-E59CC566C144}" dt="2019-06-09T22:21:33.221" v="109"/>
        <pc:sldMkLst>
          <pc:docMk/>
          <pc:sldMk cId="1015536582" sldId="302"/>
        </pc:sldMkLst>
        <pc:graphicFrameChg chg="mod modGraphic">
          <ac:chgData name="Farzana Hussen (1709301)" userId="S::1709301@student.uwtsd.ac.uk::391dd9c7-46c0-4566-a8bd-3491ceb873c8" providerId="AD" clId="Web-{B7768373-9ADA-3714-BC7C-E59CC566C144}" dt="2019-06-09T22:13:59.308" v="81"/>
          <ac:graphicFrameMkLst>
            <pc:docMk/>
            <pc:sldMk cId="1015536582" sldId="302"/>
            <ac:graphicFrameMk id="222" creationId="{F747776A-2B06-4BAC-894D-D28B9A77F070}"/>
          </ac:graphicFrameMkLst>
        </pc:graphicFrameChg>
      </pc:sldChg>
      <pc:sldChg chg="addSp delSp modSp new del">
        <pc:chgData name="Farzana Hussen (1709301)" userId="S::1709301@student.uwtsd.ac.uk::391dd9c7-46c0-4566-a8bd-3491ceb873c8" providerId="AD" clId="Web-{B7768373-9ADA-3714-BC7C-E59CC566C144}" dt="2019-06-09T22:10:23.619" v="73"/>
        <pc:sldMkLst>
          <pc:docMk/>
          <pc:sldMk cId="1252922229" sldId="303"/>
        </pc:sldMkLst>
        <pc:spChg chg="mod">
          <ac:chgData name="Farzana Hussen (1709301)" userId="S::1709301@student.uwtsd.ac.uk::391dd9c7-46c0-4566-a8bd-3491ceb873c8" providerId="AD" clId="Web-{B7768373-9ADA-3714-BC7C-E59CC566C144}" dt="2019-06-09T22:07:43.056" v="44" actId="14100"/>
          <ac:spMkLst>
            <pc:docMk/>
            <pc:sldMk cId="1252922229" sldId="303"/>
            <ac:spMk id="2" creationId="{1D6C3874-54C9-4807-AC77-1DA21372F360}"/>
          </ac:spMkLst>
        </pc:spChg>
        <pc:spChg chg="add del mod">
          <ac:chgData name="Farzana Hussen (1709301)" userId="S::1709301@student.uwtsd.ac.uk::391dd9c7-46c0-4566-a8bd-3491ceb873c8" providerId="AD" clId="Web-{B7768373-9ADA-3714-BC7C-E59CC566C144}" dt="2019-06-09T22:08:07.228" v="48"/>
          <ac:spMkLst>
            <pc:docMk/>
            <pc:sldMk cId="1252922229" sldId="303"/>
            <ac:spMk id="3" creationId="{99871B12-E03E-4C16-9390-4D08FC5E36E6}"/>
          </ac:spMkLst>
        </pc:spChg>
        <pc:spChg chg="add mod">
          <ac:chgData name="Farzana Hussen (1709301)" userId="S::1709301@student.uwtsd.ac.uk::391dd9c7-46c0-4566-a8bd-3491ceb873c8" providerId="AD" clId="Web-{B7768373-9ADA-3714-BC7C-E59CC566C144}" dt="2019-06-09T22:09:51.822" v="70" actId="14100"/>
          <ac:spMkLst>
            <pc:docMk/>
            <pc:sldMk cId="1252922229" sldId="303"/>
            <ac:spMk id="4" creationId="{B261F596-F52F-4B53-ADA2-6CAA8226BB74}"/>
          </ac:spMkLst>
        </pc:spChg>
        <pc:spChg chg="add mod">
          <ac:chgData name="Farzana Hussen (1709301)" userId="S::1709301@student.uwtsd.ac.uk::391dd9c7-46c0-4566-a8bd-3491ceb873c8" providerId="AD" clId="Web-{B7768373-9ADA-3714-BC7C-E59CC566C144}" dt="2019-06-09T22:10:17.088" v="72" actId="20577"/>
          <ac:spMkLst>
            <pc:docMk/>
            <pc:sldMk cId="1252922229" sldId="303"/>
            <ac:spMk id="5" creationId="{756F1F2D-7774-4455-B192-8AB48FB7721F}"/>
          </ac:spMkLst>
        </pc:spChg>
        <pc:spChg chg="add">
          <ac:chgData name="Farzana Hussen (1709301)" userId="S::1709301@student.uwtsd.ac.uk::391dd9c7-46c0-4566-a8bd-3491ceb873c8" providerId="AD" clId="Web-{B7768373-9ADA-3714-BC7C-E59CC566C144}" dt="2019-06-09T22:08:32.150" v="51"/>
          <ac:spMkLst>
            <pc:docMk/>
            <pc:sldMk cId="1252922229" sldId="303"/>
            <ac:spMk id="6" creationId="{14884BF7-1A43-4465-A5B5-47959B82324A}"/>
          </ac:spMkLst>
        </pc:spChg>
        <pc:spChg chg="add">
          <ac:chgData name="Farzana Hussen (1709301)" userId="S::1709301@student.uwtsd.ac.uk::391dd9c7-46c0-4566-a8bd-3491ceb873c8" providerId="AD" clId="Web-{B7768373-9ADA-3714-BC7C-E59CC566C144}" dt="2019-06-09T22:08:33.103" v="52"/>
          <ac:spMkLst>
            <pc:docMk/>
            <pc:sldMk cId="1252922229" sldId="303"/>
            <ac:spMk id="7" creationId="{21C49951-FCAA-4630-B7F1-4A4A551CB7A4}"/>
          </ac:spMkLst>
        </pc:spChg>
        <pc:spChg chg="add">
          <ac:chgData name="Farzana Hussen (1709301)" userId="S::1709301@student.uwtsd.ac.uk::391dd9c7-46c0-4566-a8bd-3491ceb873c8" providerId="AD" clId="Web-{B7768373-9ADA-3714-BC7C-E59CC566C144}" dt="2019-06-09T22:08:33.900" v="53"/>
          <ac:spMkLst>
            <pc:docMk/>
            <pc:sldMk cId="1252922229" sldId="303"/>
            <ac:spMk id="8" creationId="{BBDF3F02-C0D9-44D2-A8FC-F3B317DA2B9C}"/>
          </ac:spMkLst>
        </pc:spChg>
        <pc:spChg chg="add">
          <ac:chgData name="Farzana Hussen (1709301)" userId="S::1709301@student.uwtsd.ac.uk::391dd9c7-46c0-4566-a8bd-3491ceb873c8" providerId="AD" clId="Web-{B7768373-9ADA-3714-BC7C-E59CC566C144}" dt="2019-06-09T22:08:34.712" v="54"/>
          <ac:spMkLst>
            <pc:docMk/>
            <pc:sldMk cId="1252922229" sldId="303"/>
            <ac:spMk id="9" creationId="{686E69BA-0708-45FF-B361-3A2C7F436438}"/>
          </ac:spMkLst>
        </pc:spChg>
      </pc:sldChg>
      <pc:sldChg chg="addSp modSp new ord">
        <pc:chgData name="Farzana Hussen (1709301)" userId="S::1709301@student.uwtsd.ac.uk::391dd9c7-46c0-4566-a8bd-3491ceb873c8" providerId="AD" clId="Web-{B7768373-9ADA-3714-BC7C-E59CC566C144}" dt="2019-06-09T22:26:40.785" v="119" actId="1076"/>
        <pc:sldMkLst>
          <pc:docMk/>
          <pc:sldMk cId="4084899779" sldId="303"/>
        </pc:sldMkLst>
        <pc:spChg chg="mod">
          <ac:chgData name="Farzana Hussen (1709301)" userId="S::1709301@student.uwtsd.ac.uk::391dd9c7-46c0-4566-a8bd-3491ceb873c8" providerId="AD" clId="Web-{B7768373-9ADA-3714-BC7C-E59CC566C144}" dt="2019-06-09T22:14:55.902" v="96" actId="14100"/>
          <ac:spMkLst>
            <pc:docMk/>
            <pc:sldMk cId="4084899779" sldId="303"/>
            <ac:spMk id="2" creationId="{06B8FD41-B22D-42F3-8B42-06757B951ABC}"/>
          </ac:spMkLst>
        </pc:spChg>
        <pc:graphicFrameChg chg="add mod modGraphic">
          <ac:chgData name="Farzana Hussen (1709301)" userId="S::1709301@student.uwtsd.ac.uk::391dd9c7-46c0-4566-a8bd-3491ceb873c8" providerId="AD" clId="Web-{B7768373-9ADA-3714-BC7C-E59CC566C144}" dt="2019-06-09T22:26:35.660" v="118" actId="1076"/>
          <ac:graphicFrameMkLst>
            <pc:docMk/>
            <pc:sldMk cId="4084899779" sldId="303"/>
            <ac:graphicFrameMk id="3" creationId="{5592CB8E-93F7-4241-B0C3-51B9AE2A2631}"/>
          </ac:graphicFrameMkLst>
        </pc:graphicFrameChg>
        <pc:graphicFrameChg chg="add mod modGraphic">
          <ac:chgData name="Farzana Hussen (1709301)" userId="S::1709301@student.uwtsd.ac.uk::391dd9c7-46c0-4566-a8bd-3491ceb873c8" providerId="AD" clId="Web-{B7768373-9ADA-3714-BC7C-E59CC566C144}" dt="2019-06-09T22:26:40.785" v="119" actId="1076"/>
          <ac:graphicFrameMkLst>
            <pc:docMk/>
            <pc:sldMk cId="4084899779" sldId="303"/>
            <ac:graphicFrameMk id="65" creationId="{262E960C-8A07-4093-B8AF-92A762012274}"/>
          </ac:graphicFrameMkLst>
        </pc:graphicFrameChg>
      </pc:sldChg>
    </pc:docChg>
  </pc:docChgLst>
  <pc:docChgLst>
    <pc:chgData name="Guest User" userId="S::urn:spo:anon#c9a17280d9107c65cb6b5d7aa4e320f48e7cc128e462e1cc303755e3163b07a1::" providerId="AD" clId="Web-{DD4C3A34-C1CF-EDEE-D5CE-77D25B245BA6}"/>
    <pc:docChg chg="modSld">
      <pc:chgData name="Guest User" userId="S::urn:spo:anon#c9a17280d9107c65cb6b5d7aa4e320f48e7cc128e462e1cc303755e3163b07a1::" providerId="AD" clId="Web-{DD4C3A34-C1CF-EDEE-D5CE-77D25B245BA6}" dt="2019-06-05T23:46:33.485" v="47" actId="14100"/>
      <pc:docMkLst>
        <pc:docMk/>
      </pc:docMkLst>
      <pc:sldChg chg="addSp delSp modSp">
        <pc:chgData name="Guest User" userId="S::urn:spo:anon#c9a17280d9107c65cb6b5d7aa4e320f48e7cc128e462e1cc303755e3163b07a1::" providerId="AD" clId="Web-{DD4C3A34-C1CF-EDEE-D5CE-77D25B245BA6}" dt="2019-06-05T23:46:33.485" v="47" actId="14100"/>
        <pc:sldMkLst>
          <pc:docMk/>
          <pc:sldMk cId="269797873" sldId="284"/>
        </pc:sldMkLst>
        <pc:spChg chg="mod">
          <ac:chgData name="Guest User" userId="S::urn:spo:anon#c9a17280d9107c65cb6b5d7aa4e320f48e7cc128e462e1cc303755e3163b07a1::" providerId="AD" clId="Web-{DD4C3A34-C1CF-EDEE-D5CE-77D25B245BA6}" dt="2019-06-05T23:44:27.547" v="8" actId="1076"/>
          <ac:spMkLst>
            <pc:docMk/>
            <pc:sldMk cId="269797873" sldId="284"/>
            <ac:spMk id="2" creationId="{895120FC-CDC4-4A12-9554-AC4B0F2313B0}"/>
          </ac:spMkLst>
        </pc:spChg>
        <pc:spChg chg="mod">
          <ac:chgData name="Guest User" userId="S::urn:spo:anon#c9a17280d9107c65cb6b5d7aa4e320f48e7cc128e462e1cc303755e3163b07a1::" providerId="AD" clId="Web-{DD4C3A34-C1CF-EDEE-D5CE-77D25B245BA6}" dt="2019-06-05T23:46:13.953" v="43" actId="14100"/>
          <ac:spMkLst>
            <pc:docMk/>
            <pc:sldMk cId="269797873" sldId="284"/>
            <ac:spMk id="8" creationId="{E162BCE6-2676-4D7E-9118-073F2E7B6916}"/>
          </ac:spMkLst>
        </pc:spChg>
        <pc:spChg chg="mod">
          <ac:chgData name="Guest User" userId="S::urn:spo:anon#c9a17280d9107c65cb6b5d7aa4e320f48e7cc128e462e1cc303755e3163b07a1::" providerId="AD" clId="Web-{DD4C3A34-C1CF-EDEE-D5CE-77D25B245BA6}" dt="2019-06-05T23:46:28.531" v="46" actId="14100"/>
          <ac:spMkLst>
            <pc:docMk/>
            <pc:sldMk cId="269797873" sldId="284"/>
            <ac:spMk id="9" creationId="{277354A6-AB74-4418-A65A-4457FBA9A3E3}"/>
          </ac:spMkLst>
        </pc:spChg>
        <pc:spChg chg="mod">
          <ac:chgData name="Guest User" userId="S::urn:spo:anon#c9a17280d9107c65cb6b5d7aa4e320f48e7cc128e462e1cc303755e3163b07a1::" providerId="AD" clId="Web-{DD4C3A34-C1CF-EDEE-D5CE-77D25B245BA6}" dt="2019-06-05T23:44:27.376" v="5" actId="1076"/>
          <ac:spMkLst>
            <pc:docMk/>
            <pc:sldMk cId="269797873" sldId="284"/>
            <ac:spMk id="10" creationId="{04C0B142-F2C2-4F4F-A719-798F806A7622}"/>
          </ac:spMkLst>
        </pc:spChg>
        <pc:spChg chg="add mod">
          <ac:chgData name="Guest User" userId="S::urn:spo:anon#c9a17280d9107c65cb6b5d7aa4e320f48e7cc128e462e1cc303755e3163b07a1::" providerId="AD" clId="Web-{DD4C3A34-C1CF-EDEE-D5CE-77D25B245BA6}" dt="2019-06-05T23:45:58.500" v="42" actId="14100"/>
          <ac:spMkLst>
            <pc:docMk/>
            <pc:sldMk cId="269797873" sldId="284"/>
            <ac:spMk id="15" creationId="{35866F3B-E0D8-48CA-9C43-D765DA8BC031}"/>
          </ac:spMkLst>
        </pc:spChg>
        <pc:cxnChg chg="add del mod">
          <ac:chgData name="Guest User" userId="S::urn:spo:anon#c9a17280d9107c65cb6b5d7aa4e320f48e7cc128e462e1cc303755e3163b07a1::" providerId="AD" clId="Web-{DD4C3A34-C1CF-EDEE-D5CE-77D25B245BA6}" dt="2019-06-05T23:44:45.094" v="15"/>
          <ac:cxnSpMkLst>
            <pc:docMk/>
            <pc:sldMk cId="269797873" sldId="284"/>
            <ac:cxnSpMk id="5" creationId="{918A9FC3-6308-4538-BC63-1BB0FF5077AB}"/>
          </ac:cxnSpMkLst>
        </pc:cxnChg>
        <pc:cxnChg chg="mod">
          <ac:chgData name="Guest User" userId="S::urn:spo:anon#c9a17280d9107c65cb6b5d7aa4e320f48e7cc128e462e1cc303755e3163b07a1::" providerId="AD" clId="Web-{DD4C3A34-C1CF-EDEE-D5CE-77D25B245BA6}" dt="2019-06-05T23:44:27.485" v="6" actId="14100"/>
          <ac:cxnSpMkLst>
            <pc:docMk/>
            <pc:sldMk cId="269797873" sldId="284"/>
            <ac:cxnSpMk id="6" creationId="{0AE1B9D4-04DE-4E2C-8346-08EED5462D1D}"/>
          </ac:cxnSpMkLst>
        </pc:cxnChg>
        <pc:cxnChg chg="mod">
          <ac:chgData name="Guest User" userId="S::urn:spo:anon#c9a17280d9107c65cb6b5d7aa4e320f48e7cc128e462e1cc303755e3163b07a1::" providerId="AD" clId="Web-{DD4C3A34-C1CF-EDEE-D5CE-77D25B245BA6}" dt="2019-06-05T23:46:33.485" v="47" actId="14100"/>
          <ac:cxnSpMkLst>
            <pc:docMk/>
            <pc:sldMk cId="269797873" sldId="284"/>
            <ac:cxnSpMk id="7" creationId="{5E0CBC4C-B9BE-4036-819A-A1F65D805D01}"/>
          </ac:cxnSpMkLst>
        </pc:cxnChg>
        <pc:cxnChg chg="add del mod">
          <ac:chgData name="Guest User" userId="S::urn:spo:anon#c9a17280d9107c65cb6b5d7aa4e320f48e7cc128e462e1cc303755e3163b07a1::" providerId="AD" clId="Web-{DD4C3A34-C1CF-EDEE-D5CE-77D25B245BA6}" dt="2019-06-05T23:44:53.344" v="17"/>
          <ac:cxnSpMkLst>
            <pc:docMk/>
            <pc:sldMk cId="269797873" sldId="284"/>
            <ac:cxnSpMk id="11" creationId="{324047A6-1E7A-4B16-AD56-4051EA23FB5B}"/>
          </ac:cxnSpMkLst>
        </pc:cxnChg>
        <pc:cxnChg chg="add del">
          <ac:chgData name="Guest User" userId="S::urn:spo:anon#c9a17280d9107c65cb6b5d7aa4e320f48e7cc128e462e1cc303755e3163b07a1::" providerId="AD" clId="Web-{DD4C3A34-C1CF-EDEE-D5CE-77D25B245BA6}" dt="2019-06-05T23:44:49.797" v="16"/>
          <ac:cxnSpMkLst>
            <pc:docMk/>
            <pc:sldMk cId="269797873" sldId="284"/>
            <ac:cxnSpMk id="13" creationId="{576A426E-89D8-4434-9A02-C77F993C5F3A}"/>
          </ac:cxnSpMkLst>
        </pc:cxnChg>
        <pc:cxnChg chg="add mod">
          <ac:chgData name="Guest User" userId="S::urn:spo:anon#c9a17280d9107c65cb6b5d7aa4e320f48e7cc128e462e1cc303755e3163b07a1::" providerId="AD" clId="Web-{DD4C3A34-C1CF-EDEE-D5CE-77D25B245BA6}" dt="2019-06-05T23:44:42.141" v="14" actId="14100"/>
          <ac:cxnSpMkLst>
            <pc:docMk/>
            <pc:sldMk cId="269797873" sldId="284"/>
            <ac:cxnSpMk id="14" creationId="{5D461A92-0C14-450B-9BF5-26C450FEF719}"/>
          </ac:cxnSpMkLst>
        </pc:cxnChg>
      </pc:sldChg>
    </pc:docChg>
  </pc:docChgLst>
  <pc:docChgLst>
    <pc:chgData name="Farzana Hussen (1709301)" userId="S::1709301@student.uwtsd.ac.uk::391dd9c7-46c0-4566-a8bd-3491ceb873c8" providerId="AD" clId="Web-{13DF67A8-5683-43BD-9687-297118526FD1}"/>
    <pc:docChg chg="addSld modSld">
      <pc:chgData name="Farzana Hussen (1709301)" userId="S::1709301@student.uwtsd.ac.uk::391dd9c7-46c0-4566-a8bd-3491ceb873c8" providerId="AD" clId="Web-{13DF67A8-5683-43BD-9687-297118526FD1}" dt="2019-05-24T03:02:35.607" v="724" actId="14100"/>
      <pc:docMkLst>
        <pc:docMk/>
      </pc:docMkLst>
      <pc:sldChg chg="addSp modSp">
        <pc:chgData name="Farzana Hussen (1709301)" userId="S::1709301@student.uwtsd.ac.uk::391dd9c7-46c0-4566-a8bd-3491ceb873c8" providerId="AD" clId="Web-{13DF67A8-5683-43BD-9687-297118526FD1}" dt="2019-05-24T03:00:42.953" v="708" actId="1076"/>
        <pc:sldMkLst>
          <pc:docMk/>
          <pc:sldMk cId="553726541" sldId="256"/>
        </pc:sldMkLst>
        <pc:spChg chg="mod">
          <ac:chgData name="Farzana Hussen (1709301)" userId="S::1709301@student.uwtsd.ac.uk::391dd9c7-46c0-4566-a8bd-3491ceb873c8" providerId="AD" clId="Web-{13DF67A8-5683-43BD-9687-297118526FD1}" dt="2019-05-24T02:52:18.517" v="653" actId="20577"/>
          <ac:spMkLst>
            <pc:docMk/>
            <pc:sldMk cId="553726541" sldId="256"/>
            <ac:spMk id="2" creationId="{9FB28281-3783-403A-B1AB-0182A003DFE3}"/>
          </ac:spMkLst>
        </pc:spChg>
        <pc:spChg chg="mod">
          <ac:chgData name="Farzana Hussen (1709301)" userId="S::1709301@student.uwtsd.ac.uk::391dd9c7-46c0-4566-a8bd-3491ceb873c8" providerId="AD" clId="Web-{13DF67A8-5683-43BD-9687-297118526FD1}" dt="2019-05-24T02:52:32.579" v="658" actId="20577"/>
          <ac:spMkLst>
            <pc:docMk/>
            <pc:sldMk cId="553726541" sldId="256"/>
            <ac:spMk id="3" creationId="{C4542EAC-8BF3-4BFD-9891-145BC49409C2}"/>
          </ac:spMkLst>
        </pc:spChg>
        <pc:spChg chg="add mod">
          <ac:chgData name="Farzana Hussen (1709301)" userId="S::1709301@student.uwtsd.ac.uk::391dd9c7-46c0-4566-a8bd-3491ceb873c8" providerId="AD" clId="Web-{13DF67A8-5683-43BD-9687-297118526FD1}" dt="2019-05-24T03:00:42.953" v="708" actId="1076"/>
          <ac:spMkLst>
            <pc:docMk/>
            <pc:sldMk cId="553726541" sldId="256"/>
            <ac:spMk id="4" creationId="{96D31110-C9C2-411B-A3D6-7E7FFC915938}"/>
          </ac:spMkLst>
        </pc:spChg>
        <pc:picChg chg="add mod">
          <ac:chgData name="Farzana Hussen (1709301)" userId="S::1709301@student.uwtsd.ac.uk::391dd9c7-46c0-4566-a8bd-3491ceb873c8" providerId="AD" clId="Web-{13DF67A8-5683-43BD-9687-297118526FD1}" dt="2019-05-24T02:52:37.439" v="660" actId="14100"/>
          <ac:picMkLst>
            <pc:docMk/>
            <pc:sldMk cId="553726541" sldId="256"/>
            <ac:picMk id="5" creationId="{E8CC4062-9EB0-49CE-B0C2-F2153CBBD6BA}"/>
          </ac:picMkLst>
        </pc:picChg>
      </pc:sldChg>
      <pc:sldChg chg="addSp delSp modSp new mod setBg">
        <pc:chgData name="Farzana Hussen (1709301)" userId="S::1709301@student.uwtsd.ac.uk::391dd9c7-46c0-4566-a8bd-3491ceb873c8" providerId="AD" clId="Web-{13DF67A8-5683-43BD-9687-297118526FD1}" dt="2019-05-24T03:02:35.607" v="724" actId="14100"/>
        <pc:sldMkLst>
          <pc:docMk/>
          <pc:sldMk cId="1635298695" sldId="257"/>
        </pc:sldMkLst>
        <pc:spChg chg="mod">
          <ac:chgData name="Farzana Hussen (1709301)" userId="S::1709301@student.uwtsd.ac.uk::391dd9c7-46c0-4566-a8bd-3491ceb873c8" providerId="AD" clId="Web-{13DF67A8-5683-43BD-9687-297118526FD1}" dt="2019-05-24T03:01:49.514" v="715" actId="1076"/>
          <ac:spMkLst>
            <pc:docMk/>
            <pc:sldMk cId="1635298695" sldId="257"/>
            <ac:spMk id="2" creationId="{3A767470-4A4E-421C-890A-FFAC1B26210B}"/>
          </ac:spMkLst>
        </pc:spChg>
        <pc:spChg chg="mod">
          <ac:chgData name="Farzana Hussen (1709301)" userId="S::1709301@student.uwtsd.ac.uk::391dd9c7-46c0-4566-a8bd-3491ceb873c8" providerId="AD" clId="Web-{13DF67A8-5683-43BD-9687-297118526FD1}" dt="2019-05-24T03:02:35.607" v="724" actId="14100"/>
          <ac:spMkLst>
            <pc:docMk/>
            <pc:sldMk cId="1635298695" sldId="257"/>
            <ac:spMk id="3" creationId="{C396691C-3B8B-4D4F-A220-1C5B1DF1AD35}"/>
          </ac:spMkLst>
        </pc:spChg>
        <pc:spChg chg="add del">
          <ac:chgData name="Farzana Hussen (1709301)" userId="S::1709301@student.uwtsd.ac.uk::391dd9c7-46c0-4566-a8bd-3491ceb873c8" providerId="AD" clId="Web-{13DF67A8-5683-43BD-9687-297118526FD1}" dt="2019-05-24T02:58:24.094" v="674"/>
          <ac:spMkLst>
            <pc:docMk/>
            <pc:sldMk cId="1635298695" sldId="257"/>
            <ac:spMk id="10" creationId="{40C8693A-B687-4F5E-B86B-B4F11D52347E}"/>
          </ac:spMkLst>
        </pc:spChg>
        <pc:spChg chg="add del">
          <ac:chgData name="Farzana Hussen (1709301)" userId="S::1709301@student.uwtsd.ac.uk::391dd9c7-46c0-4566-a8bd-3491ceb873c8" providerId="AD" clId="Web-{13DF67A8-5683-43BD-9687-297118526FD1}" dt="2019-05-24T02:58:17.703" v="672"/>
          <ac:spMkLst>
            <pc:docMk/>
            <pc:sldMk cId="1635298695" sldId="257"/>
            <ac:spMk id="13" creationId="{9B0F3308-12C4-4DD7-ABB4-D0DFAA3CF6DE}"/>
          </ac:spMkLst>
        </pc:spChg>
        <pc:spChg chg="add del">
          <ac:chgData name="Farzana Hussen (1709301)" userId="S::1709301@student.uwtsd.ac.uk::391dd9c7-46c0-4566-a8bd-3491ceb873c8" providerId="AD" clId="Web-{13DF67A8-5683-43BD-9687-297118526FD1}" dt="2019-05-24T02:58:24.094" v="674"/>
          <ac:spMkLst>
            <pc:docMk/>
            <pc:sldMk cId="1635298695" sldId="257"/>
            <ac:spMk id="14" creationId="{E7B58214-716F-43B8-8272-85CE2B9AB0B5}"/>
          </ac:spMkLst>
        </pc:spChg>
        <pc:spChg chg="add del">
          <ac:chgData name="Farzana Hussen (1709301)" userId="S::1709301@student.uwtsd.ac.uk::391dd9c7-46c0-4566-a8bd-3491ceb873c8" providerId="AD" clId="Web-{13DF67A8-5683-43BD-9687-297118526FD1}" dt="2019-05-24T02:58:24.094" v="674"/>
          <ac:spMkLst>
            <pc:docMk/>
            <pc:sldMk cId="1635298695" sldId="257"/>
            <ac:spMk id="16" creationId="{2A5C070E-7DB1-4147-B6A8-D14B9C40E159}"/>
          </ac:spMkLst>
        </pc:spChg>
        <pc:spChg chg="add del">
          <ac:chgData name="Farzana Hussen (1709301)" userId="S::1709301@student.uwtsd.ac.uk::391dd9c7-46c0-4566-a8bd-3491ceb873c8" providerId="AD" clId="Web-{13DF67A8-5683-43BD-9687-297118526FD1}" dt="2019-05-24T02:58:24.094" v="674"/>
          <ac:spMkLst>
            <pc:docMk/>
            <pc:sldMk cId="1635298695" sldId="257"/>
            <ac:spMk id="18" creationId="{A31070C9-36CD-4B65-8159-324995821FB9}"/>
          </ac:spMkLst>
        </pc:spChg>
        <pc:spChg chg="add del">
          <ac:chgData name="Farzana Hussen (1709301)" userId="S::1709301@student.uwtsd.ac.uk::391dd9c7-46c0-4566-a8bd-3491ceb873c8" providerId="AD" clId="Web-{13DF67A8-5683-43BD-9687-297118526FD1}" dt="2019-05-24T02:58:17.703" v="672"/>
          <ac:spMkLst>
            <pc:docMk/>
            <pc:sldMk cId="1635298695" sldId="257"/>
            <ac:spMk id="19" creationId="{73AFD74C-283C-45BD-885B-6E6635E4B3F1}"/>
          </ac:spMkLst>
        </pc:spChg>
        <pc:spChg chg="add del">
          <ac:chgData name="Farzana Hussen (1709301)" userId="S::1709301@student.uwtsd.ac.uk::391dd9c7-46c0-4566-a8bd-3491ceb873c8" providerId="AD" clId="Web-{13DF67A8-5683-43BD-9687-297118526FD1}" dt="2019-05-24T02:58:24.094" v="674"/>
          <ac:spMkLst>
            <pc:docMk/>
            <pc:sldMk cId="1635298695" sldId="257"/>
            <ac:spMk id="20" creationId="{89C35FB2-5194-4BE0-92D0-464E2B7116C7}"/>
          </ac:spMkLst>
        </pc:spChg>
        <pc:spChg chg="add del">
          <ac:chgData name="Farzana Hussen (1709301)" userId="S::1709301@student.uwtsd.ac.uk::391dd9c7-46c0-4566-a8bd-3491ceb873c8" providerId="AD" clId="Web-{13DF67A8-5683-43BD-9687-297118526FD1}" dt="2019-05-24T02:58:17.703" v="672"/>
          <ac:spMkLst>
            <pc:docMk/>
            <pc:sldMk cId="1635298695" sldId="257"/>
            <ac:spMk id="21" creationId="{CE3DE725-FEB0-422F-BDBA-A29C95768A3F}"/>
          </ac:spMkLst>
        </pc:spChg>
        <pc:spChg chg="add del">
          <ac:chgData name="Farzana Hussen (1709301)" userId="S::1709301@student.uwtsd.ac.uk::391dd9c7-46c0-4566-a8bd-3491ceb873c8" providerId="AD" clId="Web-{13DF67A8-5683-43BD-9687-297118526FD1}" dt="2019-05-24T02:58:27.578" v="676"/>
          <ac:spMkLst>
            <pc:docMk/>
            <pc:sldMk cId="1635298695" sldId="257"/>
            <ac:spMk id="22" creationId="{B3408E4B-2DDD-4FB3-9181-7D8A09775FB3}"/>
          </ac:spMkLst>
        </pc:spChg>
        <pc:spChg chg="add del">
          <ac:chgData name="Farzana Hussen (1709301)" userId="S::1709301@student.uwtsd.ac.uk::391dd9c7-46c0-4566-a8bd-3491ceb873c8" providerId="AD" clId="Web-{13DF67A8-5683-43BD-9687-297118526FD1}" dt="2019-05-24T02:58:17.703" v="672"/>
          <ac:spMkLst>
            <pc:docMk/>
            <pc:sldMk cId="1635298695" sldId="257"/>
            <ac:spMk id="23" creationId="{05058156-257B-4118-BA50-5869C8AF6AD7}"/>
          </ac:spMkLst>
        </pc:spChg>
        <pc:spChg chg="add del">
          <ac:chgData name="Farzana Hussen (1709301)" userId="S::1709301@student.uwtsd.ac.uk::391dd9c7-46c0-4566-a8bd-3491ceb873c8" providerId="AD" clId="Web-{13DF67A8-5683-43BD-9687-297118526FD1}" dt="2019-05-24T02:58:17.703" v="672"/>
          <ac:spMkLst>
            <pc:docMk/>
            <pc:sldMk cId="1635298695" sldId="257"/>
            <ac:spMk id="25" creationId="{D23B4D99-FEA8-489A-8436-A2F113BE1B6E}"/>
          </ac:spMkLst>
        </pc:spChg>
        <pc:spChg chg="add del">
          <ac:chgData name="Farzana Hussen (1709301)" userId="S::1709301@student.uwtsd.ac.uk::391dd9c7-46c0-4566-a8bd-3491ceb873c8" providerId="AD" clId="Web-{13DF67A8-5683-43BD-9687-297118526FD1}" dt="2019-05-24T02:58:27.578" v="676"/>
          <ac:spMkLst>
            <pc:docMk/>
            <pc:sldMk cId="1635298695" sldId="257"/>
            <ac:spMk id="27" creationId="{BC93C630-65D6-40FA-A096-8251FB983E45}"/>
          </ac:spMkLst>
        </pc:spChg>
        <pc:spChg chg="add del">
          <ac:chgData name="Farzana Hussen (1709301)" userId="S::1709301@student.uwtsd.ac.uk::391dd9c7-46c0-4566-a8bd-3491ceb873c8" providerId="AD" clId="Web-{13DF67A8-5683-43BD-9687-297118526FD1}" dt="2019-05-24T02:58:27.578" v="676"/>
          <ac:spMkLst>
            <pc:docMk/>
            <pc:sldMk cId="1635298695" sldId="257"/>
            <ac:spMk id="28" creationId="{C2C51E34-9874-483C-A2C5-C9D271AD146E}"/>
          </ac:spMkLst>
        </pc:spChg>
        <pc:spChg chg="add del">
          <ac:chgData name="Farzana Hussen (1709301)" userId="S::1709301@student.uwtsd.ac.uk::391dd9c7-46c0-4566-a8bd-3491ceb873c8" providerId="AD" clId="Web-{13DF67A8-5683-43BD-9687-297118526FD1}" dt="2019-05-24T02:58:27.578" v="676"/>
          <ac:spMkLst>
            <pc:docMk/>
            <pc:sldMk cId="1635298695" sldId="257"/>
            <ac:spMk id="29" creationId="{6109E7E7-5EA4-4526-A350-196FF2782FC3}"/>
          </ac:spMkLst>
        </pc:spChg>
        <pc:spChg chg="add del">
          <ac:chgData name="Farzana Hussen (1709301)" userId="S::1709301@student.uwtsd.ac.uk::391dd9c7-46c0-4566-a8bd-3491ceb873c8" providerId="AD" clId="Web-{13DF67A8-5683-43BD-9687-297118526FD1}" dt="2019-05-24T02:58:27.578" v="676"/>
          <ac:spMkLst>
            <pc:docMk/>
            <pc:sldMk cId="1635298695" sldId="257"/>
            <ac:spMk id="30" creationId="{22373A23-D87D-48AD-A357-96100C722DDC}"/>
          </ac:spMkLst>
        </pc:spChg>
        <pc:spChg chg="add del">
          <ac:chgData name="Farzana Hussen (1709301)" userId="S::1709301@student.uwtsd.ac.uk::391dd9c7-46c0-4566-a8bd-3491ceb873c8" providerId="AD" clId="Web-{13DF67A8-5683-43BD-9687-297118526FD1}" dt="2019-05-24T02:58:30.469" v="678"/>
          <ac:spMkLst>
            <pc:docMk/>
            <pc:sldMk cId="1635298695" sldId="257"/>
            <ac:spMk id="31" creationId="{624A1565-B7E1-4C59-84A2-5831F11608D7}"/>
          </ac:spMkLst>
        </pc:spChg>
        <pc:spChg chg="add del">
          <ac:chgData name="Farzana Hussen (1709301)" userId="S::1709301@student.uwtsd.ac.uk::391dd9c7-46c0-4566-a8bd-3491ceb873c8" providerId="AD" clId="Web-{13DF67A8-5683-43BD-9687-297118526FD1}" dt="2019-05-24T02:58:30.469" v="678"/>
          <ac:spMkLst>
            <pc:docMk/>
            <pc:sldMk cId="1635298695" sldId="257"/>
            <ac:spMk id="34" creationId="{EE04A24D-ECF7-4024-BAC2-981BA69CF65C}"/>
          </ac:spMkLst>
        </pc:spChg>
        <pc:spChg chg="add del">
          <ac:chgData name="Farzana Hussen (1709301)" userId="S::1709301@student.uwtsd.ac.uk::391dd9c7-46c0-4566-a8bd-3491ceb873c8" providerId="AD" clId="Web-{13DF67A8-5683-43BD-9687-297118526FD1}" dt="2019-05-24T02:58:30.469" v="678"/>
          <ac:spMkLst>
            <pc:docMk/>
            <pc:sldMk cId="1635298695" sldId="257"/>
            <ac:spMk id="35" creationId="{F1C3D135-9831-45A9-8FBE-2A2548C87BCE}"/>
          </ac:spMkLst>
        </pc:spChg>
        <pc:spChg chg="add del">
          <ac:chgData name="Farzana Hussen (1709301)" userId="S::1709301@student.uwtsd.ac.uk::391dd9c7-46c0-4566-a8bd-3491ceb873c8" providerId="AD" clId="Web-{13DF67A8-5683-43BD-9687-297118526FD1}" dt="2019-05-24T02:58:30.469" v="678"/>
          <ac:spMkLst>
            <pc:docMk/>
            <pc:sldMk cId="1635298695" sldId="257"/>
            <ac:spMk id="36" creationId="{F8375ABF-52E0-4C78-B2CF-0A949D7D887E}"/>
          </ac:spMkLst>
        </pc:spChg>
        <pc:spChg chg="add del">
          <ac:chgData name="Farzana Hussen (1709301)" userId="S::1709301@student.uwtsd.ac.uk::391dd9c7-46c0-4566-a8bd-3491ceb873c8" providerId="AD" clId="Web-{13DF67A8-5683-43BD-9687-297118526FD1}" dt="2019-05-24T02:58:30.469" v="678"/>
          <ac:spMkLst>
            <pc:docMk/>
            <pc:sldMk cId="1635298695" sldId="257"/>
            <ac:spMk id="37" creationId="{34BB1BDF-EAFF-49B6-ABF3-7F9B3201C989}"/>
          </ac:spMkLst>
        </pc:spChg>
        <pc:spChg chg="add del">
          <ac:chgData name="Farzana Hussen (1709301)" userId="S::1709301@student.uwtsd.ac.uk::391dd9c7-46c0-4566-a8bd-3491ceb873c8" providerId="AD" clId="Web-{13DF67A8-5683-43BD-9687-297118526FD1}" dt="2019-05-24T02:59:14.892" v="688"/>
          <ac:spMkLst>
            <pc:docMk/>
            <pc:sldMk cId="1635298695" sldId="257"/>
            <ac:spMk id="38" creationId="{B3408E4B-2DDD-4FB3-9181-7D8A09775FB3}"/>
          </ac:spMkLst>
        </pc:spChg>
        <pc:spChg chg="add del">
          <ac:chgData name="Farzana Hussen (1709301)" userId="S::1709301@student.uwtsd.ac.uk::391dd9c7-46c0-4566-a8bd-3491ceb873c8" providerId="AD" clId="Web-{13DF67A8-5683-43BD-9687-297118526FD1}" dt="2019-05-24T02:59:14.892" v="688"/>
          <ac:spMkLst>
            <pc:docMk/>
            <pc:sldMk cId="1635298695" sldId="257"/>
            <ac:spMk id="41" creationId="{BC93C630-65D6-40FA-A096-8251FB983E45}"/>
          </ac:spMkLst>
        </pc:spChg>
        <pc:spChg chg="add del">
          <ac:chgData name="Farzana Hussen (1709301)" userId="S::1709301@student.uwtsd.ac.uk::391dd9c7-46c0-4566-a8bd-3491ceb873c8" providerId="AD" clId="Web-{13DF67A8-5683-43BD-9687-297118526FD1}" dt="2019-05-24T02:59:14.892" v="688"/>
          <ac:spMkLst>
            <pc:docMk/>
            <pc:sldMk cId="1635298695" sldId="257"/>
            <ac:spMk id="42" creationId="{C2C51E34-9874-483C-A2C5-C9D271AD146E}"/>
          </ac:spMkLst>
        </pc:spChg>
        <pc:spChg chg="add del">
          <ac:chgData name="Farzana Hussen (1709301)" userId="S::1709301@student.uwtsd.ac.uk::391dd9c7-46c0-4566-a8bd-3491ceb873c8" providerId="AD" clId="Web-{13DF67A8-5683-43BD-9687-297118526FD1}" dt="2019-05-24T02:59:14.892" v="688"/>
          <ac:spMkLst>
            <pc:docMk/>
            <pc:sldMk cId="1635298695" sldId="257"/>
            <ac:spMk id="43" creationId="{6109E7E7-5EA4-4526-A350-196FF2782FC3}"/>
          </ac:spMkLst>
        </pc:spChg>
        <pc:spChg chg="add del">
          <ac:chgData name="Farzana Hussen (1709301)" userId="S::1709301@student.uwtsd.ac.uk::391dd9c7-46c0-4566-a8bd-3491ceb873c8" providerId="AD" clId="Web-{13DF67A8-5683-43BD-9687-297118526FD1}" dt="2019-05-24T02:59:14.892" v="688"/>
          <ac:spMkLst>
            <pc:docMk/>
            <pc:sldMk cId="1635298695" sldId="257"/>
            <ac:spMk id="44" creationId="{22373A23-D87D-48AD-A357-96100C722DDC}"/>
          </ac:spMkLst>
        </pc:spChg>
        <pc:spChg chg="add del">
          <ac:chgData name="Farzana Hussen (1709301)" userId="S::1709301@student.uwtsd.ac.uk::391dd9c7-46c0-4566-a8bd-3491ceb873c8" providerId="AD" clId="Web-{13DF67A8-5683-43BD-9687-297118526FD1}" dt="2019-05-24T02:59:42.985" v="698"/>
          <ac:spMkLst>
            <pc:docMk/>
            <pc:sldMk cId="1635298695" sldId="257"/>
            <ac:spMk id="49" creationId="{A3885F13-793A-495D-BA2B-0F4570AD1192}"/>
          </ac:spMkLst>
        </pc:spChg>
        <pc:spChg chg="add del">
          <ac:chgData name="Farzana Hussen (1709301)" userId="S::1709301@student.uwtsd.ac.uk::391dd9c7-46c0-4566-a8bd-3491ceb873c8" providerId="AD" clId="Web-{13DF67A8-5683-43BD-9687-297118526FD1}" dt="2019-05-24T02:59:42.985" v="698"/>
          <ac:spMkLst>
            <pc:docMk/>
            <pc:sldMk cId="1635298695" sldId="257"/>
            <ac:spMk id="55" creationId="{4FD1765F-44EA-48C7-8AB7-1ED4F6FBC9DD}"/>
          </ac:spMkLst>
        </pc:spChg>
        <pc:spChg chg="add del">
          <ac:chgData name="Farzana Hussen (1709301)" userId="S::1709301@student.uwtsd.ac.uk::391dd9c7-46c0-4566-a8bd-3491ceb873c8" providerId="AD" clId="Web-{13DF67A8-5683-43BD-9687-297118526FD1}" dt="2019-05-24T02:59:42.985" v="698"/>
          <ac:spMkLst>
            <pc:docMk/>
            <pc:sldMk cId="1635298695" sldId="257"/>
            <ac:spMk id="57" creationId="{1FF7857D-E98E-495B-B8A4-3FC6B1D4C4DD}"/>
          </ac:spMkLst>
        </pc:spChg>
        <pc:spChg chg="add del">
          <ac:chgData name="Farzana Hussen (1709301)" userId="S::1709301@student.uwtsd.ac.uk::391dd9c7-46c0-4566-a8bd-3491ceb873c8" providerId="AD" clId="Web-{13DF67A8-5683-43BD-9687-297118526FD1}" dt="2019-05-24T02:59:42.985" v="698"/>
          <ac:spMkLst>
            <pc:docMk/>
            <pc:sldMk cId="1635298695" sldId="257"/>
            <ac:spMk id="59" creationId="{0DBA3E57-5CD6-4B46-9194-26E82DA3846E}"/>
          </ac:spMkLst>
        </pc:spChg>
        <pc:spChg chg="add del">
          <ac:chgData name="Farzana Hussen (1709301)" userId="S::1709301@student.uwtsd.ac.uk::391dd9c7-46c0-4566-a8bd-3491ceb873c8" providerId="AD" clId="Web-{13DF67A8-5683-43BD-9687-297118526FD1}" dt="2019-05-24T02:59:42.985" v="698"/>
          <ac:spMkLst>
            <pc:docMk/>
            <pc:sldMk cId="1635298695" sldId="257"/>
            <ac:spMk id="61" creationId="{A77E94FA-15D7-48DE-9ADF-C2B27A66370D}"/>
          </ac:spMkLst>
        </pc:spChg>
        <pc:spChg chg="add del">
          <ac:chgData name="Farzana Hussen (1709301)" userId="S::1709301@student.uwtsd.ac.uk::391dd9c7-46c0-4566-a8bd-3491ceb873c8" providerId="AD" clId="Web-{13DF67A8-5683-43BD-9687-297118526FD1}" dt="2019-05-24T02:59:32.454" v="693"/>
          <ac:spMkLst>
            <pc:docMk/>
            <pc:sldMk cId="1635298695" sldId="257"/>
            <ac:spMk id="63" creationId="{40C8693A-B687-4F5E-B86B-B4F11D52347E}"/>
          </ac:spMkLst>
        </pc:spChg>
        <pc:spChg chg="add del">
          <ac:chgData name="Farzana Hussen (1709301)" userId="S::1709301@student.uwtsd.ac.uk::391dd9c7-46c0-4566-a8bd-3491ceb873c8" providerId="AD" clId="Web-{13DF67A8-5683-43BD-9687-297118526FD1}" dt="2019-05-24T02:59:25.470" v="691"/>
          <ac:spMkLst>
            <pc:docMk/>
            <pc:sldMk cId="1635298695" sldId="257"/>
            <ac:spMk id="66" creationId="{B3408E4B-2DDD-4FB3-9181-7D8A09775FB3}"/>
          </ac:spMkLst>
        </pc:spChg>
        <pc:spChg chg="add del">
          <ac:chgData name="Farzana Hussen (1709301)" userId="S::1709301@student.uwtsd.ac.uk::391dd9c7-46c0-4566-a8bd-3491ceb873c8" providerId="AD" clId="Web-{13DF67A8-5683-43BD-9687-297118526FD1}" dt="2019-05-24T02:59:32.454" v="693"/>
          <ac:spMkLst>
            <pc:docMk/>
            <pc:sldMk cId="1635298695" sldId="257"/>
            <ac:spMk id="67" creationId="{E7B58214-716F-43B8-8272-85CE2B9AB0B5}"/>
          </ac:spMkLst>
        </pc:spChg>
        <pc:spChg chg="add del">
          <ac:chgData name="Farzana Hussen (1709301)" userId="S::1709301@student.uwtsd.ac.uk::391dd9c7-46c0-4566-a8bd-3491ceb873c8" providerId="AD" clId="Web-{13DF67A8-5683-43BD-9687-297118526FD1}" dt="2019-05-24T02:59:32.454" v="693"/>
          <ac:spMkLst>
            <pc:docMk/>
            <pc:sldMk cId="1635298695" sldId="257"/>
            <ac:spMk id="69" creationId="{2A5C070E-7DB1-4147-B6A8-D14B9C40E159}"/>
          </ac:spMkLst>
        </pc:spChg>
        <pc:spChg chg="add del">
          <ac:chgData name="Farzana Hussen (1709301)" userId="S::1709301@student.uwtsd.ac.uk::391dd9c7-46c0-4566-a8bd-3491ceb873c8" providerId="AD" clId="Web-{13DF67A8-5683-43BD-9687-297118526FD1}" dt="2019-05-24T02:59:32.454" v="693"/>
          <ac:spMkLst>
            <pc:docMk/>
            <pc:sldMk cId="1635298695" sldId="257"/>
            <ac:spMk id="71" creationId="{A31070C9-36CD-4B65-8159-324995821FB9}"/>
          </ac:spMkLst>
        </pc:spChg>
        <pc:spChg chg="add del">
          <ac:chgData name="Farzana Hussen (1709301)" userId="S::1709301@student.uwtsd.ac.uk::391dd9c7-46c0-4566-a8bd-3491ceb873c8" providerId="AD" clId="Web-{13DF67A8-5683-43BD-9687-297118526FD1}" dt="2019-05-24T02:59:25.470" v="691"/>
          <ac:spMkLst>
            <pc:docMk/>
            <pc:sldMk cId="1635298695" sldId="257"/>
            <ac:spMk id="72" creationId="{BC93C630-65D6-40FA-A096-8251FB983E45}"/>
          </ac:spMkLst>
        </pc:spChg>
        <pc:spChg chg="add del">
          <ac:chgData name="Farzana Hussen (1709301)" userId="S::1709301@student.uwtsd.ac.uk::391dd9c7-46c0-4566-a8bd-3491ceb873c8" providerId="AD" clId="Web-{13DF67A8-5683-43BD-9687-297118526FD1}" dt="2019-05-24T02:59:32.454" v="693"/>
          <ac:spMkLst>
            <pc:docMk/>
            <pc:sldMk cId="1635298695" sldId="257"/>
            <ac:spMk id="73" creationId="{89C35FB2-5194-4BE0-92D0-464E2B7116C7}"/>
          </ac:spMkLst>
        </pc:spChg>
        <pc:spChg chg="add del">
          <ac:chgData name="Farzana Hussen (1709301)" userId="S::1709301@student.uwtsd.ac.uk::391dd9c7-46c0-4566-a8bd-3491ceb873c8" providerId="AD" clId="Web-{13DF67A8-5683-43BD-9687-297118526FD1}" dt="2019-05-24T02:59:25.470" v="691"/>
          <ac:spMkLst>
            <pc:docMk/>
            <pc:sldMk cId="1635298695" sldId="257"/>
            <ac:spMk id="74" creationId="{C2C51E34-9874-483C-A2C5-C9D271AD146E}"/>
          </ac:spMkLst>
        </pc:spChg>
        <pc:spChg chg="add del">
          <ac:chgData name="Farzana Hussen (1709301)" userId="S::1709301@student.uwtsd.ac.uk::391dd9c7-46c0-4566-a8bd-3491ceb873c8" providerId="AD" clId="Web-{13DF67A8-5683-43BD-9687-297118526FD1}" dt="2019-05-24T02:59:38.985" v="695"/>
          <ac:spMkLst>
            <pc:docMk/>
            <pc:sldMk cId="1635298695" sldId="257"/>
            <ac:spMk id="75" creationId="{2FD6CE23-240D-415B-81B0-F15CE60767AC}"/>
          </ac:spMkLst>
        </pc:spChg>
        <pc:spChg chg="add del">
          <ac:chgData name="Farzana Hussen (1709301)" userId="S::1709301@student.uwtsd.ac.uk::391dd9c7-46c0-4566-a8bd-3491ceb873c8" providerId="AD" clId="Web-{13DF67A8-5683-43BD-9687-297118526FD1}" dt="2019-05-24T02:59:25.470" v="691"/>
          <ac:spMkLst>
            <pc:docMk/>
            <pc:sldMk cId="1635298695" sldId="257"/>
            <ac:spMk id="76" creationId="{6109E7E7-5EA4-4526-A350-196FF2782FC3}"/>
          </ac:spMkLst>
        </pc:spChg>
        <pc:spChg chg="add del">
          <ac:chgData name="Farzana Hussen (1709301)" userId="S::1709301@student.uwtsd.ac.uk::391dd9c7-46c0-4566-a8bd-3491ceb873c8" providerId="AD" clId="Web-{13DF67A8-5683-43BD-9687-297118526FD1}" dt="2019-05-24T02:59:25.470" v="691"/>
          <ac:spMkLst>
            <pc:docMk/>
            <pc:sldMk cId="1635298695" sldId="257"/>
            <ac:spMk id="78" creationId="{22373A23-D87D-48AD-A357-96100C722DDC}"/>
          </ac:spMkLst>
        </pc:spChg>
        <pc:spChg chg="add del">
          <ac:chgData name="Farzana Hussen (1709301)" userId="S::1709301@student.uwtsd.ac.uk::391dd9c7-46c0-4566-a8bd-3491ceb873c8" providerId="AD" clId="Web-{13DF67A8-5683-43BD-9687-297118526FD1}" dt="2019-05-24T02:59:38.985" v="695"/>
          <ac:spMkLst>
            <pc:docMk/>
            <pc:sldMk cId="1635298695" sldId="257"/>
            <ac:spMk id="80" creationId="{7FC58165-2D0C-46A8-9039-E47107B796CD}"/>
          </ac:spMkLst>
        </pc:spChg>
        <pc:spChg chg="add del">
          <ac:chgData name="Farzana Hussen (1709301)" userId="S::1709301@student.uwtsd.ac.uk::391dd9c7-46c0-4566-a8bd-3491ceb873c8" providerId="AD" clId="Web-{13DF67A8-5683-43BD-9687-297118526FD1}" dt="2019-05-24T02:59:38.985" v="695"/>
          <ac:spMkLst>
            <pc:docMk/>
            <pc:sldMk cId="1635298695" sldId="257"/>
            <ac:spMk id="81" creationId="{DAB394C5-66AD-4654-96DD-5F7A5B282088}"/>
          </ac:spMkLst>
        </pc:spChg>
        <pc:spChg chg="add del">
          <ac:chgData name="Farzana Hussen (1709301)" userId="S::1709301@student.uwtsd.ac.uk::391dd9c7-46c0-4566-a8bd-3491ceb873c8" providerId="AD" clId="Web-{13DF67A8-5683-43BD-9687-297118526FD1}" dt="2019-05-24T02:59:38.985" v="695"/>
          <ac:spMkLst>
            <pc:docMk/>
            <pc:sldMk cId="1635298695" sldId="257"/>
            <ac:spMk id="82" creationId="{10006BD7-716F-4665-AEF3-99B3188222BF}"/>
          </ac:spMkLst>
        </pc:spChg>
        <pc:spChg chg="add del">
          <ac:chgData name="Farzana Hussen (1709301)" userId="S::1709301@student.uwtsd.ac.uk::391dd9c7-46c0-4566-a8bd-3491ceb873c8" providerId="AD" clId="Web-{13DF67A8-5683-43BD-9687-297118526FD1}" dt="2019-05-24T02:59:38.985" v="695"/>
          <ac:spMkLst>
            <pc:docMk/>
            <pc:sldMk cId="1635298695" sldId="257"/>
            <ac:spMk id="83" creationId="{17038EEB-6071-4BDA-AA8F-6D46EB56DE00}"/>
          </ac:spMkLst>
        </pc:spChg>
        <pc:spChg chg="add del">
          <ac:chgData name="Farzana Hussen (1709301)" userId="S::1709301@student.uwtsd.ac.uk::391dd9c7-46c0-4566-a8bd-3491ceb873c8" providerId="AD" clId="Web-{13DF67A8-5683-43BD-9687-297118526FD1}" dt="2019-05-24T02:59:42.954" v="697"/>
          <ac:spMkLst>
            <pc:docMk/>
            <pc:sldMk cId="1635298695" sldId="257"/>
            <ac:spMk id="84" creationId="{B3408E4B-2DDD-4FB3-9181-7D8A09775FB3}"/>
          </ac:spMkLst>
        </pc:spChg>
        <pc:spChg chg="add del">
          <ac:chgData name="Farzana Hussen (1709301)" userId="S::1709301@student.uwtsd.ac.uk::391dd9c7-46c0-4566-a8bd-3491ceb873c8" providerId="AD" clId="Web-{13DF67A8-5683-43BD-9687-297118526FD1}" dt="2019-05-24T02:59:42.954" v="697"/>
          <ac:spMkLst>
            <pc:docMk/>
            <pc:sldMk cId="1635298695" sldId="257"/>
            <ac:spMk id="87" creationId="{BC93C630-65D6-40FA-A096-8251FB983E45}"/>
          </ac:spMkLst>
        </pc:spChg>
        <pc:spChg chg="add del">
          <ac:chgData name="Farzana Hussen (1709301)" userId="S::1709301@student.uwtsd.ac.uk::391dd9c7-46c0-4566-a8bd-3491ceb873c8" providerId="AD" clId="Web-{13DF67A8-5683-43BD-9687-297118526FD1}" dt="2019-05-24T02:59:42.954" v="697"/>
          <ac:spMkLst>
            <pc:docMk/>
            <pc:sldMk cId="1635298695" sldId="257"/>
            <ac:spMk id="88" creationId="{C2C51E34-9874-483C-A2C5-C9D271AD146E}"/>
          </ac:spMkLst>
        </pc:spChg>
        <pc:spChg chg="add del">
          <ac:chgData name="Farzana Hussen (1709301)" userId="S::1709301@student.uwtsd.ac.uk::391dd9c7-46c0-4566-a8bd-3491ceb873c8" providerId="AD" clId="Web-{13DF67A8-5683-43BD-9687-297118526FD1}" dt="2019-05-24T02:59:42.954" v="697"/>
          <ac:spMkLst>
            <pc:docMk/>
            <pc:sldMk cId="1635298695" sldId="257"/>
            <ac:spMk id="89" creationId="{6109E7E7-5EA4-4526-A350-196FF2782FC3}"/>
          </ac:spMkLst>
        </pc:spChg>
        <pc:spChg chg="add del">
          <ac:chgData name="Farzana Hussen (1709301)" userId="S::1709301@student.uwtsd.ac.uk::391dd9c7-46c0-4566-a8bd-3491ceb873c8" providerId="AD" clId="Web-{13DF67A8-5683-43BD-9687-297118526FD1}" dt="2019-05-24T02:59:42.954" v="697"/>
          <ac:spMkLst>
            <pc:docMk/>
            <pc:sldMk cId="1635298695" sldId="257"/>
            <ac:spMk id="90" creationId="{22373A23-D87D-48AD-A357-96100C722DDC}"/>
          </ac:spMkLst>
        </pc:spChg>
        <pc:spChg chg="add del">
          <ac:chgData name="Farzana Hussen (1709301)" userId="S::1709301@student.uwtsd.ac.uk::391dd9c7-46c0-4566-a8bd-3491ceb873c8" providerId="AD" clId="Web-{13DF67A8-5683-43BD-9687-297118526FD1}" dt="2019-05-24T03:01:12.296" v="709"/>
          <ac:spMkLst>
            <pc:docMk/>
            <pc:sldMk cId="1635298695" sldId="257"/>
            <ac:spMk id="91" creationId="{2FD6CE23-240D-415B-81B0-F15CE60767AC}"/>
          </ac:spMkLst>
        </pc:spChg>
        <pc:spChg chg="add del">
          <ac:chgData name="Farzana Hussen (1709301)" userId="S::1709301@student.uwtsd.ac.uk::391dd9c7-46c0-4566-a8bd-3491ceb873c8" providerId="AD" clId="Web-{13DF67A8-5683-43BD-9687-297118526FD1}" dt="2019-05-24T03:01:12.296" v="709"/>
          <ac:spMkLst>
            <pc:docMk/>
            <pc:sldMk cId="1635298695" sldId="257"/>
            <ac:spMk id="94" creationId="{7FC58165-2D0C-46A8-9039-E47107B796CD}"/>
          </ac:spMkLst>
        </pc:spChg>
        <pc:spChg chg="add del">
          <ac:chgData name="Farzana Hussen (1709301)" userId="S::1709301@student.uwtsd.ac.uk::391dd9c7-46c0-4566-a8bd-3491ceb873c8" providerId="AD" clId="Web-{13DF67A8-5683-43BD-9687-297118526FD1}" dt="2019-05-24T03:01:12.296" v="709"/>
          <ac:spMkLst>
            <pc:docMk/>
            <pc:sldMk cId="1635298695" sldId="257"/>
            <ac:spMk id="95" creationId="{DAB394C5-66AD-4654-96DD-5F7A5B282088}"/>
          </ac:spMkLst>
        </pc:spChg>
        <pc:spChg chg="add del">
          <ac:chgData name="Farzana Hussen (1709301)" userId="S::1709301@student.uwtsd.ac.uk::391dd9c7-46c0-4566-a8bd-3491ceb873c8" providerId="AD" clId="Web-{13DF67A8-5683-43BD-9687-297118526FD1}" dt="2019-05-24T03:01:12.296" v="709"/>
          <ac:spMkLst>
            <pc:docMk/>
            <pc:sldMk cId="1635298695" sldId="257"/>
            <ac:spMk id="96" creationId="{10006BD7-716F-4665-AEF3-99B3188222BF}"/>
          </ac:spMkLst>
        </pc:spChg>
        <pc:spChg chg="add del">
          <ac:chgData name="Farzana Hussen (1709301)" userId="S::1709301@student.uwtsd.ac.uk::391dd9c7-46c0-4566-a8bd-3491ceb873c8" providerId="AD" clId="Web-{13DF67A8-5683-43BD-9687-297118526FD1}" dt="2019-05-24T03:01:12.296" v="709"/>
          <ac:spMkLst>
            <pc:docMk/>
            <pc:sldMk cId="1635298695" sldId="257"/>
            <ac:spMk id="97" creationId="{17038EEB-6071-4BDA-AA8F-6D46EB56DE00}"/>
          </ac:spMkLst>
        </pc:spChg>
        <pc:spChg chg="add">
          <ac:chgData name="Farzana Hussen (1709301)" userId="S::1709301@student.uwtsd.ac.uk::391dd9c7-46c0-4566-a8bd-3491ceb873c8" providerId="AD" clId="Web-{13DF67A8-5683-43BD-9687-297118526FD1}" dt="2019-05-24T03:01:12.296" v="709"/>
          <ac:spMkLst>
            <pc:docMk/>
            <pc:sldMk cId="1635298695" sldId="257"/>
            <ac:spMk id="102" creationId="{40C8693A-B687-4F5E-B86B-B4F11D52347E}"/>
          </ac:spMkLst>
        </pc:spChg>
        <pc:spChg chg="add">
          <ac:chgData name="Farzana Hussen (1709301)" userId="S::1709301@student.uwtsd.ac.uk::391dd9c7-46c0-4566-a8bd-3491ceb873c8" providerId="AD" clId="Web-{13DF67A8-5683-43BD-9687-297118526FD1}" dt="2019-05-24T03:01:12.296" v="709"/>
          <ac:spMkLst>
            <pc:docMk/>
            <pc:sldMk cId="1635298695" sldId="257"/>
            <ac:spMk id="108" creationId="{E7B58214-716F-43B8-8272-85CE2B9AB0B5}"/>
          </ac:spMkLst>
        </pc:spChg>
        <pc:spChg chg="add">
          <ac:chgData name="Farzana Hussen (1709301)" userId="S::1709301@student.uwtsd.ac.uk::391dd9c7-46c0-4566-a8bd-3491ceb873c8" providerId="AD" clId="Web-{13DF67A8-5683-43BD-9687-297118526FD1}" dt="2019-05-24T03:01:12.296" v="709"/>
          <ac:spMkLst>
            <pc:docMk/>
            <pc:sldMk cId="1635298695" sldId="257"/>
            <ac:spMk id="110" creationId="{2A5C070E-7DB1-4147-B6A8-D14B9C40E159}"/>
          </ac:spMkLst>
        </pc:spChg>
        <pc:spChg chg="add">
          <ac:chgData name="Farzana Hussen (1709301)" userId="S::1709301@student.uwtsd.ac.uk::391dd9c7-46c0-4566-a8bd-3491ceb873c8" providerId="AD" clId="Web-{13DF67A8-5683-43BD-9687-297118526FD1}" dt="2019-05-24T03:01:12.296" v="709"/>
          <ac:spMkLst>
            <pc:docMk/>
            <pc:sldMk cId="1635298695" sldId="257"/>
            <ac:spMk id="112" creationId="{A31070C9-36CD-4B65-8159-324995821FB9}"/>
          </ac:spMkLst>
        </pc:spChg>
        <pc:spChg chg="add">
          <ac:chgData name="Farzana Hussen (1709301)" userId="S::1709301@student.uwtsd.ac.uk::391dd9c7-46c0-4566-a8bd-3491ceb873c8" providerId="AD" clId="Web-{13DF67A8-5683-43BD-9687-297118526FD1}" dt="2019-05-24T03:01:12.296" v="709"/>
          <ac:spMkLst>
            <pc:docMk/>
            <pc:sldMk cId="1635298695" sldId="257"/>
            <ac:spMk id="114" creationId="{89C35FB2-5194-4BE0-92D0-464E2B7116C7}"/>
          </ac:spMkLst>
        </pc:spChg>
        <pc:picChg chg="add del mod modCrop">
          <ac:chgData name="Farzana Hussen (1709301)" userId="S::1709301@student.uwtsd.ac.uk::391dd9c7-46c0-4566-a8bd-3491ceb873c8" providerId="AD" clId="Web-{13DF67A8-5683-43BD-9687-297118526FD1}" dt="2019-05-24T02:54:34.656" v="665"/>
          <ac:picMkLst>
            <pc:docMk/>
            <pc:sldMk cId="1635298695" sldId="257"/>
            <ac:picMk id="4" creationId="{79FA5158-42E3-4FE9-A797-76E7E0BCF46E}"/>
          </ac:picMkLst>
        </pc:picChg>
        <pc:picChg chg="add del mod">
          <ac:chgData name="Farzana Hussen (1709301)" userId="S::1709301@student.uwtsd.ac.uk::391dd9c7-46c0-4566-a8bd-3491ceb873c8" providerId="AD" clId="Web-{13DF67A8-5683-43BD-9687-297118526FD1}" dt="2019-05-24T02:56:58.486" v="669"/>
          <ac:picMkLst>
            <pc:docMk/>
            <pc:sldMk cId="1635298695" sldId="257"/>
            <ac:picMk id="6" creationId="{E08B7999-943C-4742-AE5F-C79E0949089F}"/>
          </ac:picMkLst>
        </pc:picChg>
        <pc:picChg chg="add mod">
          <ac:chgData name="Farzana Hussen (1709301)" userId="S::1709301@student.uwtsd.ac.uk::391dd9c7-46c0-4566-a8bd-3491ceb873c8" providerId="AD" clId="Web-{13DF67A8-5683-43BD-9687-297118526FD1}" dt="2019-05-24T03:01:12.296" v="709"/>
          <ac:picMkLst>
            <pc:docMk/>
            <pc:sldMk cId="1635298695" sldId="257"/>
            <ac:picMk id="8" creationId="{A7CEAB20-02CF-41BA-B0AA-DEA84B145118}"/>
          </ac:picMkLst>
        </pc:picChg>
        <pc:picChg chg="add del">
          <ac:chgData name="Farzana Hussen (1709301)" userId="S::1709301@student.uwtsd.ac.uk::391dd9c7-46c0-4566-a8bd-3491ceb873c8" providerId="AD" clId="Web-{13DF67A8-5683-43BD-9687-297118526FD1}" dt="2019-05-24T02:58:24.094" v="674"/>
          <ac:picMkLst>
            <pc:docMk/>
            <pc:sldMk cId="1635298695" sldId="257"/>
            <ac:picMk id="11" creationId="{D51084F9-D042-49BE-9E1A-43E583B98FCC}"/>
          </ac:picMkLst>
        </pc:picChg>
        <pc:picChg chg="add del">
          <ac:chgData name="Farzana Hussen (1709301)" userId="S::1709301@student.uwtsd.ac.uk::391dd9c7-46c0-4566-a8bd-3491ceb873c8" providerId="AD" clId="Web-{13DF67A8-5683-43BD-9687-297118526FD1}" dt="2019-05-24T02:58:24.094" v="674"/>
          <ac:picMkLst>
            <pc:docMk/>
            <pc:sldMk cId="1635298695" sldId="257"/>
            <ac:picMk id="12" creationId="{EE65CA45-264D-4FD3-9249-3CB04EC97E80}"/>
          </ac:picMkLst>
        </pc:picChg>
        <pc:picChg chg="add del">
          <ac:chgData name="Farzana Hussen (1709301)" userId="S::1709301@student.uwtsd.ac.uk::391dd9c7-46c0-4566-a8bd-3491ceb873c8" providerId="AD" clId="Web-{13DF67A8-5683-43BD-9687-297118526FD1}" dt="2019-05-24T02:58:17.703" v="672"/>
          <ac:picMkLst>
            <pc:docMk/>
            <pc:sldMk cId="1635298695" sldId="257"/>
            <ac:picMk id="15" creationId="{6A24046D-AAB6-4470-AC22-6448D576E5B5}"/>
          </ac:picMkLst>
        </pc:picChg>
        <pc:picChg chg="add del">
          <ac:chgData name="Farzana Hussen (1709301)" userId="S::1709301@student.uwtsd.ac.uk::391dd9c7-46c0-4566-a8bd-3491ceb873c8" providerId="AD" clId="Web-{13DF67A8-5683-43BD-9687-297118526FD1}" dt="2019-05-24T02:58:17.703" v="672"/>
          <ac:picMkLst>
            <pc:docMk/>
            <pc:sldMk cId="1635298695" sldId="257"/>
            <ac:picMk id="17" creationId="{211A0A85-392D-49DA-B9EC-82262B3B9614}"/>
          </ac:picMkLst>
        </pc:picChg>
        <pc:picChg chg="add del">
          <ac:chgData name="Farzana Hussen (1709301)" userId="S::1709301@student.uwtsd.ac.uk::391dd9c7-46c0-4566-a8bd-3491ceb873c8" providerId="AD" clId="Web-{13DF67A8-5683-43BD-9687-297118526FD1}" dt="2019-05-24T02:58:27.578" v="676"/>
          <ac:picMkLst>
            <pc:docMk/>
            <pc:sldMk cId="1635298695" sldId="257"/>
            <ac:picMk id="24" creationId="{3FCA32F3-0B4B-449A-8A9D-309A1B678252}"/>
          </ac:picMkLst>
        </pc:picChg>
        <pc:picChg chg="add del">
          <ac:chgData name="Farzana Hussen (1709301)" userId="S::1709301@student.uwtsd.ac.uk::391dd9c7-46c0-4566-a8bd-3491ceb873c8" providerId="AD" clId="Web-{13DF67A8-5683-43BD-9687-297118526FD1}" dt="2019-05-24T02:58:27.578" v="676"/>
          <ac:picMkLst>
            <pc:docMk/>
            <pc:sldMk cId="1635298695" sldId="257"/>
            <ac:picMk id="26" creationId="{D1C78E1D-D549-4B5E-B65A-7353ED14D838}"/>
          </ac:picMkLst>
        </pc:picChg>
        <pc:picChg chg="add del">
          <ac:chgData name="Farzana Hussen (1709301)" userId="S::1709301@student.uwtsd.ac.uk::391dd9c7-46c0-4566-a8bd-3491ceb873c8" providerId="AD" clId="Web-{13DF67A8-5683-43BD-9687-297118526FD1}" dt="2019-05-24T02:58:30.469" v="678"/>
          <ac:picMkLst>
            <pc:docMk/>
            <pc:sldMk cId="1635298695" sldId="257"/>
            <ac:picMk id="32" creationId="{3B8B134C-47B2-49B8-B810-2931B20EA760}"/>
          </ac:picMkLst>
        </pc:picChg>
        <pc:picChg chg="add del">
          <ac:chgData name="Farzana Hussen (1709301)" userId="S::1709301@student.uwtsd.ac.uk::391dd9c7-46c0-4566-a8bd-3491ceb873c8" providerId="AD" clId="Web-{13DF67A8-5683-43BD-9687-297118526FD1}" dt="2019-05-24T02:58:30.469" v="678"/>
          <ac:picMkLst>
            <pc:docMk/>
            <pc:sldMk cId="1635298695" sldId="257"/>
            <ac:picMk id="33" creationId="{1550BD34-8417-42DB-BEA7-96B1E4156223}"/>
          </ac:picMkLst>
        </pc:picChg>
        <pc:picChg chg="add del">
          <ac:chgData name="Farzana Hussen (1709301)" userId="S::1709301@student.uwtsd.ac.uk::391dd9c7-46c0-4566-a8bd-3491ceb873c8" providerId="AD" clId="Web-{13DF67A8-5683-43BD-9687-297118526FD1}" dt="2019-05-24T02:59:14.892" v="688"/>
          <ac:picMkLst>
            <pc:docMk/>
            <pc:sldMk cId="1635298695" sldId="257"/>
            <ac:picMk id="39" creationId="{3FCA32F3-0B4B-449A-8A9D-309A1B678252}"/>
          </ac:picMkLst>
        </pc:picChg>
        <pc:picChg chg="add del">
          <ac:chgData name="Farzana Hussen (1709301)" userId="S::1709301@student.uwtsd.ac.uk::391dd9c7-46c0-4566-a8bd-3491ceb873c8" providerId="AD" clId="Web-{13DF67A8-5683-43BD-9687-297118526FD1}" dt="2019-05-24T02:59:14.892" v="688"/>
          <ac:picMkLst>
            <pc:docMk/>
            <pc:sldMk cId="1635298695" sldId="257"/>
            <ac:picMk id="40" creationId="{D1C78E1D-D549-4B5E-B65A-7353ED14D838}"/>
          </ac:picMkLst>
        </pc:picChg>
        <pc:picChg chg="add del">
          <ac:chgData name="Farzana Hussen (1709301)" userId="S::1709301@student.uwtsd.ac.uk::391dd9c7-46c0-4566-a8bd-3491ceb873c8" providerId="AD" clId="Web-{13DF67A8-5683-43BD-9687-297118526FD1}" dt="2019-05-24T02:59:42.985" v="698"/>
          <ac:picMkLst>
            <pc:docMk/>
            <pc:sldMk cId="1635298695" sldId="257"/>
            <ac:picMk id="51" creationId="{3752DAF3-DBE0-46F2-98F0-8413B042227F}"/>
          </ac:picMkLst>
        </pc:picChg>
        <pc:picChg chg="add del">
          <ac:chgData name="Farzana Hussen (1709301)" userId="S::1709301@student.uwtsd.ac.uk::391dd9c7-46c0-4566-a8bd-3491ceb873c8" providerId="AD" clId="Web-{13DF67A8-5683-43BD-9687-297118526FD1}" dt="2019-05-24T02:59:42.985" v="698"/>
          <ac:picMkLst>
            <pc:docMk/>
            <pc:sldMk cId="1635298695" sldId="257"/>
            <ac:picMk id="53" creationId="{0C958BEF-C417-4034-A07A-4FC9FD946776}"/>
          </ac:picMkLst>
        </pc:picChg>
        <pc:picChg chg="add del">
          <ac:chgData name="Farzana Hussen (1709301)" userId="S::1709301@student.uwtsd.ac.uk::391dd9c7-46c0-4566-a8bd-3491ceb873c8" providerId="AD" clId="Web-{13DF67A8-5683-43BD-9687-297118526FD1}" dt="2019-05-24T02:59:32.454" v="693"/>
          <ac:picMkLst>
            <pc:docMk/>
            <pc:sldMk cId="1635298695" sldId="257"/>
            <ac:picMk id="64" creationId="{D51084F9-D042-49BE-9E1A-43E583B98FCC}"/>
          </ac:picMkLst>
        </pc:picChg>
        <pc:picChg chg="add del">
          <ac:chgData name="Farzana Hussen (1709301)" userId="S::1709301@student.uwtsd.ac.uk::391dd9c7-46c0-4566-a8bd-3491ceb873c8" providerId="AD" clId="Web-{13DF67A8-5683-43BD-9687-297118526FD1}" dt="2019-05-24T02:59:32.454" v="693"/>
          <ac:picMkLst>
            <pc:docMk/>
            <pc:sldMk cId="1635298695" sldId="257"/>
            <ac:picMk id="65" creationId="{EE65CA45-264D-4FD3-9249-3CB04EC97E80}"/>
          </ac:picMkLst>
        </pc:picChg>
        <pc:picChg chg="add del">
          <ac:chgData name="Farzana Hussen (1709301)" userId="S::1709301@student.uwtsd.ac.uk::391dd9c7-46c0-4566-a8bd-3491ceb873c8" providerId="AD" clId="Web-{13DF67A8-5683-43BD-9687-297118526FD1}" dt="2019-05-24T02:59:25.470" v="691"/>
          <ac:picMkLst>
            <pc:docMk/>
            <pc:sldMk cId="1635298695" sldId="257"/>
            <ac:picMk id="68" creationId="{3FCA32F3-0B4B-449A-8A9D-309A1B678252}"/>
          </ac:picMkLst>
        </pc:picChg>
        <pc:picChg chg="add del">
          <ac:chgData name="Farzana Hussen (1709301)" userId="S::1709301@student.uwtsd.ac.uk::391dd9c7-46c0-4566-a8bd-3491ceb873c8" providerId="AD" clId="Web-{13DF67A8-5683-43BD-9687-297118526FD1}" dt="2019-05-24T02:59:25.470" v="691"/>
          <ac:picMkLst>
            <pc:docMk/>
            <pc:sldMk cId="1635298695" sldId="257"/>
            <ac:picMk id="70" creationId="{D1C78E1D-D549-4B5E-B65A-7353ED14D838}"/>
          </ac:picMkLst>
        </pc:picChg>
        <pc:picChg chg="add del">
          <ac:chgData name="Farzana Hussen (1709301)" userId="S::1709301@student.uwtsd.ac.uk::391dd9c7-46c0-4566-a8bd-3491ceb873c8" providerId="AD" clId="Web-{13DF67A8-5683-43BD-9687-297118526FD1}" dt="2019-05-24T02:59:38.985" v="695"/>
          <ac:picMkLst>
            <pc:docMk/>
            <pc:sldMk cId="1635298695" sldId="257"/>
            <ac:picMk id="77" creationId="{16E66A48-7796-4FE2-8042-B87F1E3A543E}"/>
          </ac:picMkLst>
        </pc:picChg>
        <pc:picChg chg="add del">
          <ac:chgData name="Farzana Hussen (1709301)" userId="S::1709301@student.uwtsd.ac.uk::391dd9c7-46c0-4566-a8bd-3491ceb873c8" providerId="AD" clId="Web-{13DF67A8-5683-43BD-9687-297118526FD1}" dt="2019-05-24T02:59:38.985" v="695"/>
          <ac:picMkLst>
            <pc:docMk/>
            <pc:sldMk cId="1635298695" sldId="257"/>
            <ac:picMk id="79" creationId="{C5DED009-4FA7-4A3F-B64A-86EE7D5C4DE5}"/>
          </ac:picMkLst>
        </pc:picChg>
        <pc:picChg chg="add del">
          <ac:chgData name="Farzana Hussen (1709301)" userId="S::1709301@student.uwtsd.ac.uk::391dd9c7-46c0-4566-a8bd-3491ceb873c8" providerId="AD" clId="Web-{13DF67A8-5683-43BD-9687-297118526FD1}" dt="2019-05-24T02:59:42.954" v="697"/>
          <ac:picMkLst>
            <pc:docMk/>
            <pc:sldMk cId="1635298695" sldId="257"/>
            <ac:picMk id="85" creationId="{3FCA32F3-0B4B-449A-8A9D-309A1B678252}"/>
          </ac:picMkLst>
        </pc:picChg>
        <pc:picChg chg="add del">
          <ac:chgData name="Farzana Hussen (1709301)" userId="S::1709301@student.uwtsd.ac.uk::391dd9c7-46c0-4566-a8bd-3491ceb873c8" providerId="AD" clId="Web-{13DF67A8-5683-43BD-9687-297118526FD1}" dt="2019-05-24T02:59:42.954" v="697"/>
          <ac:picMkLst>
            <pc:docMk/>
            <pc:sldMk cId="1635298695" sldId="257"/>
            <ac:picMk id="86" creationId="{D1C78E1D-D549-4B5E-B65A-7353ED14D838}"/>
          </ac:picMkLst>
        </pc:picChg>
        <pc:picChg chg="add del">
          <ac:chgData name="Farzana Hussen (1709301)" userId="S::1709301@student.uwtsd.ac.uk::391dd9c7-46c0-4566-a8bd-3491ceb873c8" providerId="AD" clId="Web-{13DF67A8-5683-43BD-9687-297118526FD1}" dt="2019-05-24T03:01:12.296" v="709"/>
          <ac:picMkLst>
            <pc:docMk/>
            <pc:sldMk cId="1635298695" sldId="257"/>
            <ac:picMk id="92" creationId="{16E66A48-7796-4FE2-8042-B87F1E3A543E}"/>
          </ac:picMkLst>
        </pc:picChg>
        <pc:picChg chg="add del">
          <ac:chgData name="Farzana Hussen (1709301)" userId="S::1709301@student.uwtsd.ac.uk::391dd9c7-46c0-4566-a8bd-3491ceb873c8" providerId="AD" clId="Web-{13DF67A8-5683-43BD-9687-297118526FD1}" dt="2019-05-24T03:01:12.296" v="709"/>
          <ac:picMkLst>
            <pc:docMk/>
            <pc:sldMk cId="1635298695" sldId="257"/>
            <ac:picMk id="93" creationId="{C5DED009-4FA7-4A3F-B64A-86EE7D5C4DE5}"/>
          </ac:picMkLst>
        </pc:picChg>
        <pc:picChg chg="add">
          <ac:chgData name="Farzana Hussen (1709301)" userId="S::1709301@student.uwtsd.ac.uk::391dd9c7-46c0-4566-a8bd-3491ceb873c8" providerId="AD" clId="Web-{13DF67A8-5683-43BD-9687-297118526FD1}" dt="2019-05-24T03:01:12.296" v="709"/>
          <ac:picMkLst>
            <pc:docMk/>
            <pc:sldMk cId="1635298695" sldId="257"/>
            <ac:picMk id="104" creationId="{D51084F9-D042-49BE-9E1A-43E583B98FCC}"/>
          </ac:picMkLst>
        </pc:picChg>
        <pc:picChg chg="add">
          <ac:chgData name="Farzana Hussen (1709301)" userId="S::1709301@student.uwtsd.ac.uk::391dd9c7-46c0-4566-a8bd-3491ceb873c8" providerId="AD" clId="Web-{13DF67A8-5683-43BD-9687-297118526FD1}" dt="2019-05-24T03:01:12.296" v="709"/>
          <ac:picMkLst>
            <pc:docMk/>
            <pc:sldMk cId="1635298695" sldId="257"/>
            <ac:picMk id="106" creationId="{EE65CA45-264D-4FD3-9249-3CB04EC97E80}"/>
          </ac:picMkLst>
        </pc:picChg>
      </pc:sldChg>
    </pc:docChg>
  </pc:docChgLst>
  <pc:docChgLst>
    <pc:chgData name="Guest User" userId="S::urn:spo:anon#c9a17280d9107c65cb6b5d7aa4e320f48e7cc128e462e1cc303755e3163b07a1::" providerId="AD" clId="Web-{91B79A99-BE05-4E03-AA4C-2C84CDFD5E57}"/>
    <pc:docChg chg="modSld">
      <pc:chgData name="Guest User" userId="S::urn:spo:anon#c9a17280d9107c65cb6b5d7aa4e320f48e7cc128e462e1cc303755e3163b07a1::" providerId="AD" clId="Web-{91B79A99-BE05-4E03-AA4C-2C84CDFD5E57}" dt="2019-06-09T01:08:05.928" v="180" actId="20577"/>
      <pc:docMkLst>
        <pc:docMk/>
      </pc:docMkLst>
      <pc:sldChg chg="modSp">
        <pc:chgData name="Guest User" userId="S::urn:spo:anon#c9a17280d9107c65cb6b5d7aa4e320f48e7cc128e462e1cc303755e3163b07a1::" providerId="AD" clId="Web-{91B79A99-BE05-4E03-AA4C-2C84CDFD5E57}" dt="2019-06-09T01:08:05.928" v="180" actId="20577"/>
        <pc:sldMkLst>
          <pc:docMk/>
          <pc:sldMk cId="3600585497" sldId="293"/>
        </pc:sldMkLst>
        <pc:spChg chg="mod">
          <ac:chgData name="Guest User" userId="S::urn:spo:anon#c9a17280d9107c65cb6b5d7aa4e320f48e7cc128e462e1cc303755e3163b07a1::" providerId="AD" clId="Web-{91B79A99-BE05-4E03-AA4C-2C84CDFD5E57}" dt="2019-06-09T01:05:10.896" v="70" actId="14100"/>
          <ac:spMkLst>
            <pc:docMk/>
            <pc:sldMk cId="3600585497" sldId="293"/>
            <ac:spMk id="3" creationId="{7131A10F-F4DF-453D-8ABB-CF20E04545B0}"/>
          </ac:spMkLst>
        </pc:spChg>
        <pc:spChg chg="mod">
          <ac:chgData name="Guest User" userId="S::urn:spo:anon#c9a17280d9107c65cb6b5d7aa4e320f48e7cc128e462e1cc303755e3163b07a1::" providerId="AD" clId="Web-{91B79A99-BE05-4E03-AA4C-2C84CDFD5E57}" dt="2019-06-09T01:08:05.928" v="180" actId="20577"/>
          <ac:spMkLst>
            <pc:docMk/>
            <pc:sldMk cId="3600585497" sldId="293"/>
            <ac:spMk id="4" creationId="{E1F6C56D-482F-453B-B6AF-39DB9661E1C6}"/>
          </ac:spMkLst>
        </pc:spChg>
        <pc:spChg chg="mod">
          <ac:chgData name="Guest User" userId="S::urn:spo:anon#c9a17280d9107c65cb6b5d7aa4e320f48e7cc128e462e1cc303755e3163b07a1::" providerId="AD" clId="Web-{91B79A99-BE05-4E03-AA4C-2C84CDFD5E57}" dt="2019-06-09T01:04:51.662" v="68" actId="20577"/>
          <ac:spMkLst>
            <pc:docMk/>
            <pc:sldMk cId="3600585497" sldId="293"/>
            <ac:spMk id="5" creationId="{5DFD0D7E-232F-420A-84D3-254445E19D03}"/>
          </ac:spMkLst>
        </pc:spChg>
      </pc:sldChg>
    </pc:docChg>
  </pc:docChgLst>
  <pc:docChgLst>
    <pc:chgData name="Farzana Hussen (1709301)" userId="S::1709301@student.uwtsd.ac.uk::391dd9c7-46c0-4566-a8bd-3491ceb873c8" providerId="AD" clId="Web-{D4F95C8D-D1FA-3F3D-9BFD-87578871577E}"/>
    <pc:docChg chg="delSld modSld">
      <pc:chgData name="Farzana Hussen (1709301)" userId="S::1709301@student.uwtsd.ac.uk::391dd9c7-46c0-4566-a8bd-3491ceb873c8" providerId="AD" clId="Web-{D4F95C8D-D1FA-3F3D-9BFD-87578871577E}" dt="2019-05-29T01:39:11.590" v="3" actId="20577"/>
      <pc:docMkLst>
        <pc:docMk/>
      </pc:docMkLst>
      <pc:sldChg chg="modSp">
        <pc:chgData name="Farzana Hussen (1709301)" userId="S::1709301@student.uwtsd.ac.uk::391dd9c7-46c0-4566-a8bd-3491ceb873c8" providerId="AD" clId="Web-{D4F95C8D-D1FA-3F3D-9BFD-87578871577E}" dt="2019-05-29T01:39:11.590" v="3" actId="20577"/>
        <pc:sldMkLst>
          <pc:docMk/>
          <pc:sldMk cId="164265159" sldId="263"/>
        </pc:sldMkLst>
        <pc:spChg chg="mod">
          <ac:chgData name="Farzana Hussen (1709301)" userId="S::1709301@student.uwtsd.ac.uk::391dd9c7-46c0-4566-a8bd-3491ceb873c8" providerId="AD" clId="Web-{D4F95C8D-D1FA-3F3D-9BFD-87578871577E}" dt="2019-05-29T01:39:11.590" v="3" actId="20577"/>
          <ac:spMkLst>
            <pc:docMk/>
            <pc:sldMk cId="164265159" sldId="263"/>
            <ac:spMk id="4" creationId="{8E08788A-4932-45D3-A562-832D2F031C64}"/>
          </ac:spMkLst>
        </pc:spChg>
      </pc:sldChg>
      <pc:sldChg chg="del">
        <pc:chgData name="Farzana Hussen (1709301)" userId="S::1709301@student.uwtsd.ac.uk::391dd9c7-46c0-4566-a8bd-3491ceb873c8" providerId="AD" clId="Web-{D4F95C8D-D1FA-3F3D-9BFD-87578871577E}" dt="2019-05-29T01:38:14.043" v="0"/>
        <pc:sldMkLst>
          <pc:docMk/>
          <pc:sldMk cId="2630519016" sldId="268"/>
        </pc:sldMkLst>
      </pc:sldChg>
    </pc:docChg>
  </pc:docChgLst>
  <pc:docChgLst>
    <pc:chgData name="Rima Begum (1705464)" userId="S::1705464@student.uwtsd.ac.uk::b3d2c0f8-0d2a-4af7-a43d-9f8c243dc001" providerId="AD" clId="Web-{2BFEEC59-42C4-771D-20EB-FAC92683986B}"/>
    <pc:docChg chg="addSld delSld modSld">
      <pc:chgData name="Rima Begum (1705464)" userId="S::1705464@student.uwtsd.ac.uk::b3d2c0f8-0d2a-4af7-a43d-9f8c243dc001" providerId="AD" clId="Web-{2BFEEC59-42C4-771D-20EB-FAC92683986B}" dt="2019-06-05T20:02:17.424" v="734" actId="20577"/>
      <pc:docMkLst>
        <pc:docMk/>
      </pc:docMkLst>
      <pc:sldChg chg="modSp">
        <pc:chgData name="Rima Begum (1705464)" userId="S::1705464@student.uwtsd.ac.uk::b3d2c0f8-0d2a-4af7-a43d-9f8c243dc001" providerId="AD" clId="Web-{2BFEEC59-42C4-771D-20EB-FAC92683986B}" dt="2019-06-05T17:24:26.537" v="37" actId="20577"/>
        <pc:sldMkLst>
          <pc:docMk/>
          <pc:sldMk cId="3567093453" sldId="270"/>
        </pc:sldMkLst>
        <pc:spChg chg="mod">
          <ac:chgData name="Rima Begum (1705464)" userId="S::1705464@student.uwtsd.ac.uk::b3d2c0f8-0d2a-4af7-a43d-9f8c243dc001" providerId="AD" clId="Web-{2BFEEC59-42C4-771D-20EB-FAC92683986B}" dt="2019-06-05T17:24:26.537" v="37" actId="20577"/>
          <ac:spMkLst>
            <pc:docMk/>
            <pc:sldMk cId="3567093453" sldId="270"/>
            <ac:spMk id="3" creationId="{20D4C7B0-B737-455A-A3B6-DCD79AE77DF3}"/>
          </ac:spMkLst>
        </pc:spChg>
      </pc:sldChg>
      <pc:sldChg chg="modSp">
        <pc:chgData name="Rima Begum (1705464)" userId="S::1705464@student.uwtsd.ac.uk::b3d2c0f8-0d2a-4af7-a43d-9f8c243dc001" providerId="AD" clId="Web-{2BFEEC59-42C4-771D-20EB-FAC92683986B}" dt="2019-06-05T17:22:42.146" v="28" actId="20577"/>
        <pc:sldMkLst>
          <pc:docMk/>
          <pc:sldMk cId="2006905892" sldId="271"/>
        </pc:sldMkLst>
        <pc:spChg chg="mod">
          <ac:chgData name="Rima Begum (1705464)" userId="S::1705464@student.uwtsd.ac.uk::b3d2c0f8-0d2a-4af7-a43d-9f8c243dc001" providerId="AD" clId="Web-{2BFEEC59-42C4-771D-20EB-FAC92683986B}" dt="2019-06-05T17:22:42.146" v="28" actId="20577"/>
          <ac:spMkLst>
            <pc:docMk/>
            <pc:sldMk cId="2006905892" sldId="271"/>
            <ac:spMk id="3" creationId="{F3088273-CE99-4B7F-9CF9-E85D7AE3152E}"/>
          </ac:spMkLst>
        </pc:spChg>
      </pc:sldChg>
      <pc:sldChg chg="modSp">
        <pc:chgData name="Rima Begum (1705464)" userId="S::1705464@student.uwtsd.ac.uk::b3d2c0f8-0d2a-4af7-a43d-9f8c243dc001" providerId="AD" clId="Web-{2BFEEC59-42C4-771D-20EB-FAC92683986B}" dt="2019-06-05T20:02:17.424" v="734" actId="20577"/>
        <pc:sldMkLst>
          <pc:docMk/>
          <pc:sldMk cId="1305345051" sldId="273"/>
        </pc:sldMkLst>
        <pc:spChg chg="mod">
          <ac:chgData name="Rima Begum (1705464)" userId="S::1705464@student.uwtsd.ac.uk::b3d2c0f8-0d2a-4af7-a43d-9f8c243dc001" providerId="AD" clId="Web-{2BFEEC59-42C4-771D-20EB-FAC92683986B}" dt="2019-06-05T20:02:17.424" v="734" actId="20577"/>
          <ac:spMkLst>
            <pc:docMk/>
            <pc:sldMk cId="1305345051" sldId="273"/>
            <ac:spMk id="6" creationId="{462D5F93-B255-40AB-963A-7FAC44034EBC}"/>
          </ac:spMkLst>
        </pc:spChg>
      </pc:sldChg>
      <pc:sldChg chg="addSp delSp modSp">
        <pc:chgData name="Rima Begum (1705464)" userId="S::1705464@student.uwtsd.ac.uk::b3d2c0f8-0d2a-4af7-a43d-9f8c243dc001" providerId="AD" clId="Web-{2BFEEC59-42C4-771D-20EB-FAC92683986B}" dt="2019-06-05T18:44:58.102" v="454"/>
        <pc:sldMkLst>
          <pc:docMk/>
          <pc:sldMk cId="3621614401" sldId="274"/>
        </pc:sldMkLst>
        <pc:spChg chg="mod">
          <ac:chgData name="Rima Begum (1705464)" userId="S::1705464@student.uwtsd.ac.uk::b3d2c0f8-0d2a-4af7-a43d-9f8c243dc001" providerId="AD" clId="Web-{2BFEEC59-42C4-771D-20EB-FAC92683986B}" dt="2019-06-05T17:27:29.132" v="53" actId="14100"/>
          <ac:spMkLst>
            <pc:docMk/>
            <pc:sldMk cId="3621614401" sldId="274"/>
            <ac:spMk id="2" creationId="{4AAC8D6F-A5BF-44CB-9A57-A517774E016C}"/>
          </ac:spMkLst>
        </pc:spChg>
        <pc:spChg chg="mod">
          <ac:chgData name="Rima Begum (1705464)" userId="S::1705464@student.uwtsd.ac.uk::b3d2c0f8-0d2a-4af7-a43d-9f8c243dc001" providerId="AD" clId="Web-{2BFEEC59-42C4-771D-20EB-FAC92683986B}" dt="2019-06-05T17:27:36.726" v="54" actId="1076"/>
          <ac:spMkLst>
            <pc:docMk/>
            <pc:sldMk cId="3621614401" sldId="274"/>
            <ac:spMk id="3" creationId="{E37DE0B9-4F94-48EF-8740-27E67B3458A5}"/>
          </ac:spMkLst>
        </pc:spChg>
        <pc:spChg chg="mod">
          <ac:chgData name="Rima Begum (1705464)" userId="S::1705464@student.uwtsd.ac.uk::b3d2c0f8-0d2a-4af7-a43d-9f8c243dc001" providerId="AD" clId="Web-{2BFEEC59-42C4-771D-20EB-FAC92683986B}" dt="2019-06-05T18:44:38.508" v="443" actId="20577"/>
          <ac:spMkLst>
            <pc:docMk/>
            <pc:sldMk cId="3621614401" sldId="274"/>
            <ac:spMk id="4" creationId="{3BEEDF3C-A3DD-4762-9E22-E1ACC5C6175F}"/>
          </ac:spMkLst>
        </pc:spChg>
        <pc:spChg chg="mod">
          <ac:chgData name="Rima Begum (1705464)" userId="S::1705464@student.uwtsd.ac.uk::b3d2c0f8-0d2a-4af7-a43d-9f8c243dc001" providerId="AD" clId="Web-{2BFEEC59-42C4-771D-20EB-FAC92683986B}" dt="2019-06-05T17:27:21.945" v="52" actId="1076"/>
          <ac:spMkLst>
            <pc:docMk/>
            <pc:sldMk cId="3621614401" sldId="274"/>
            <ac:spMk id="5" creationId="{24F5EB39-CC21-4229-A895-A8287A0A3FDB}"/>
          </ac:spMkLst>
        </pc:spChg>
        <pc:spChg chg="add del mod">
          <ac:chgData name="Rima Begum (1705464)" userId="S::1705464@student.uwtsd.ac.uk::b3d2c0f8-0d2a-4af7-a43d-9f8c243dc001" providerId="AD" clId="Web-{2BFEEC59-42C4-771D-20EB-FAC92683986B}" dt="2019-06-05T18:44:58.102" v="454"/>
          <ac:spMkLst>
            <pc:docMk/>
            <pc:sldMk cId="3621614401" sldId="274"/>
            <ac:spMk id="10" creationId="{9E6D919F-FD70-438C-8B12-9F38881F63A5}"/>
          </ac:spMkLst>
        </pc:spChg>
        <pc:spChg chg="add del mod">
          <ac:chgData name="Rima Begum (1705464)" userId="S::1705464@student.uwtsd.ac.uk::b3d2c0f8-0d2a-4af7-a43d-9f8c243dc001" providerId="AD" clId="Web-{2BFEEC59-42C4-771D-20EB-FAC92683986B}" dt="2019-06-05T18:41:58.710" v="327"/>
          <ac:spMkLst>
            <pc:docMk/>
            <pc:sldMk cId="3621614401" sldId="274"/>
            <ac:spMk id="11" creationId="{F4C5232E-7C59-4218-A78C-492DBAD5FE1F}"/>
          </ac:spMkLst>
        </pc:spChg>
        <pc:spChg chg="mod">
          <ac:chgData name="Rima Begum (1705464)" userId="S::1705464@student.uwtsd.ac.uk::b3d2c0f8-0d2a-4af7-a43d-9f8c243dc001" providerId="AD" clId="Web-{2BFEEC59-42C4-771D-20EB-FAC92683986B}" dt="2019-06-05T18:18:50.905" v="160" actId="20577"/>
          <ac:spMkLst>
            <pc:docMk/>
            <pc:sldMk cId="3621614401" sldId="274"/>
            <ac:spMk id="19" creationId="{1180EE17-38D2-44B1-AA7E-94723A5D1FA3}"/>
          </ac:spMkLst>
        </pc:spChg>
        <pc:spChg chg="del mod">
          <ac:chgData name="Rima Begum (1705464)" userId="S::1705464@student.uwtsd.ac.uk::b3d2c0f8-0d2a-4af7-a43d-9f8c243dc001" providerId="AD" clId="Web-{2BFEEC59-42C4-771D-20EB-FAC92683986B}" dt="2019-06-05T18:18:41.312" v="159"/>
          <ac:spMkLst>
            <pc:docMk/>
            <pc:sldMk cId="3621614401" sldId="274"/>
            <ac:spMk id="20" creationId="{EF3DE3BB-A742-4D5F-A13A-6CFB1DCE928C}"/>
          </ac:spMkLst>
        </pc:spChg>
        <pc:picChg chg="add del mod">
          <ac:chgData name="Rima Begum (1705464)" userId="S::1705464@student.uwtsd.ac.uk::b3d2c0f8-0d2a-4af7-a43d-9f8c243dc001" providerId="AD" clId="Web-{2BFEEC59-42C4-771D-20EB-FAC92683986B}" dt="2019-06-05T18:37:40.833" v="301"/>
          <ac:picMkLst>
            <pc:docMk/>
            <pc:sldMk cId="3621614401" sldId="274"/>
            <ac:picMk id="6" creationId="{426DD18A-FB38-4116-8647-7F965B61D877}"/>
          </ac:picMkLst>
        </pc:picChg>
        <pc:picChg chg="add del mod">
          <ac:chgData name="Rima Begum (1705464)" userId="S::1705464@student.uwtsd.ac.uk::b3d2c0f8-0d2a-4af7-a43d-9f8c243dc001" providerId="AD" clId="Web-{2BFEEC59-42C4-771D-20EB-FAC92683986B}" dt="2019-06-05T18:39:21.709" v="305"/>
          <ac:picMkLst>
            <pc:docMk/>
            <pc:sldMk cId="3621614401" sldId="274"/>
            <ac:picMk id="8" creationId="{19ABCAD8-F468-4CCB-96A5-4C91737D6579}"/>
          </ac:picMkLst>
        </pc:picChg>
      </pc:sldChg>
      <pc:sldChg chg="del">
        <pc:chgData name="Rima Begum (1705464)" userId="S::1705464@student.uwtsd.ac.uk::b3d2c0f8-0d2a-4af7-a43d-9f8c243dc001" providerId="AD" clId="Web-{2BFEEC59-42C4-771D-20EB-FAC92683986B}" dt="2019-06-05T18:21:46.265" v="169"/>
        <pc:sldMkLst>
          <pc:docMk/>
          <pc:sldMk cId="4064724088" sldId="275"/>
        </pc:sldMkLst>
      </pc:sldChg>
      <pc:sldChg chg="addSp delSp modSp new">
        <pc:chgData name="Rima Begum (1705464)" userId="S::1705464@student.uwtsd.ac.uk::b3d2c0f8-0d2a-4af7-a43d-9f8c243dc001" providerId="AD" clId="Web-{2BFEEC59-42C4-771D-20EB-FAC92683986B}" dt="2019-06-05T19:04:25.796" v="728" actId="20577"/>
        <pc:sldMkLst>
          <pc:docMk/>
          <pc:sldMk cId="1313650200" sldId="278"/>
        </pc:sldMkLst>
        <pc:spChg chg="mod">
          <ac:chgData name="Rima Begum (1705464)" userId="S::1705464@student.uwtsd.ac.uk::b3d2c0f8-0d2a-4af7-a43d-9f8c243dc001" providerId="AD" clId="Web-{2BFEEC59-42C4-771D-20EB-FAC92683986B}" dt="2019-06-05T19:02:47.248" v="684" actId="14100"/>
          <ac:spMkLst>
            <pc:docMk/>
            <pc:sldMk cId="1313650200" sldId="278"/>
            <ac:spMk id="2" creationId="{77ADB767-6560-4E11-A8D1-1D1F0A1958A9}"/>
          </ac:spMkLst>
        </pc:spChg>
        <pc:spChg chg="mod">
          <ac:chgData name="Rima Begum (1705464)" userId="S::1705464@student.uwtsd.ac.uk::b3d2c0f8-0d2a-4af7-a43d-9f8c243dc001" providerId="AD" clId="Web-{2BFEEC59-42C4-771D-20EB-FAC92683986B}" dt="2019-06-05T19:02:21.717" v="676" actId="1076"/>
          <ac:spMkLst>
            <pc:docMk/>
            <pc:sldMk cId="1313650200" sldId="278"/>
            <ac:spMk id="3" creationId="{EFD435E9-59A3-4C33-82CE-19D6C6B74772}"/>
          </ac:spMkLst>
        </pc:spChg>
        <pc:spChg chg="mod">
          <ac:chgData name="Rima Begum (1705464)" userId="S::1705464@student.uwtsd.ac.uk::b3d2c0f8-0d2a-4af7-a43d-9f8c243dc001" providerId="AD" clId="Web-{2BFEEC59-42C4-771D-20EB-FAC92683986B}" dt="2019-06-05T19:04:25.796" v="728" actId="20577"/>
          <ac:spMkLst>
            <pc:docMk/>
            <pc:sldMk cId="1313650200" sldId="278"/>
            <ac:spMk id="4" creationId="{3AB6CA3E-29DA-4D8D-8F8B-90BF3549379E}"/>
          </ac:spMkLst>
        </pc:spChg>
        <pc:spChg chg="mod">
          <ac:chgData name="Rima Begum (1705464)" userId="S::1705464@student.uwtsd.ac.uk::b3d2c0f8-0d2a-4af7-a43d-9f8c243dc001" providerId="AD" clId="Web-{2BFEEC59-42C4-771D-20EB-FAC92683986B}" dt="2019-06-05T19:03:03.467" v="685" actId="1076"/>
          <ac:spMkLst>
            <pc:docMk/>
            <pc:sldMk cId="1313650200" sldId="278"/>
            <ac:spMk id="5" creationId="{D0BE63F1-E663-4903-9F0B-D3CE8BD34F9F}"/>
          </ac:spMkLst>
        </pc:spChg>
        <pc:spChg chg="mod">
          <ac:chgData name="Rima Begum (1705464)" userId="S::1705464@student.uwtsd.ac.uk::b3d2c0f8-0d2a-4af7-a43d-9f8c243dc001" providerId="AD" clId="Web-{2BFEEC59-42C4-771D-20EB-FAC92683986B}" dt="2019-06-05T19:03:13.795" v="687" actId="14100"/>
          <ac:spMkLst>
            <pc:docMk/>
            <pc:sldMk cId="1313650200" sldId="278"/>
            <ac:spMk id="6" creationId="{B1019F96-9862-4752-A39A-8E802C7A4893}"/>
          </ac:spMkLst>
        </pc:spChg>
        <pc:spChg chg="add mod">
          <ac:chgData name="Rima Begum (1705464)" userId="S::1705464@student.uwtsd.ac.uk::b3d2c0f8-0d2a-4af7-a43d-9f8c243dc001" providerId="AD" clId="Web-{2BFEEC59-42C4-771D-20EB-FAC92683986B}" dt="2019-06-05T18:54:01.808" v="512" actId="20577"/>
          <ac:spMkLst>
            <pc:docMk/>
            <pc:sldMk cId="1313650200" sldId="278"/>
            <ac:spMk id="11" creationId="{F809E961-C87D-43CE-AC78-1298A13CBD04}"/>
          </ac:spMkLst>
        </pc:spChg>
        <pc:spChg chg="add del mod">
          <ac:chgData name="Rima Begum (1705464)" userId="S::1705464@student.uwtsd.ac.uk::b3d2c0f8-0d2a-4af7-a43d-9f8c243dc001" providerId="AD" clId="Web-{2BFEEC59-42C4-771D-20EB-FAC92683986B}" dt="2019-06-05T18:52:42.151" v="489"/>
          <ac:spMkLst>
            <pc:docMk/>
            <pc:sldMk cId="1313650200" sldId="278"/>
            <ac:spMk id="12" creationId="{8B6D6A04-364F-4DE7-B035-1E1186BFBB2E}"/>
          </ac:spMkLst>
        </pc:spChg>
        <pc:spChg chg="add del mod">
          <ac:chgData name="Rima Begum (1705464)" userId="S::1705464@student.uwtsd.ac.uk::b3d2c0f8-0d2a-4af7-a43d-9f8c243dc001" providerId="AD" clId="Web-{2BFEEC59-42C4-771D-20EB-FAC92683986B}" dt="2019-06-05T18:53:00.979" v="494"/>
          <ac:spMkLst>
            <pc:docMk/>
            <pc:sldMk cId="1313650200" sldId="278"/>
            <ac:spMk id="13" creationId="{941B5B43-57E2-45E9-85D1-25DA5C9B0CE6}"/>
          </ac:spMkLst>
        </pc:spChg>
        <pc:spChg chg="add del mod">
          <ac:chgData name="Rima Begum (1705464)" userId="S::1705464@student.uwtsd.ac.uk::b3d2c0f8-0d2a-4af7-a43d-9f8c243dc001" providerId="AD" clId="Web-{2BFEEC59-42C4-771D-20EB-FAC92683986B}" dt="2019-06-05T18:53:34.073" v="507"/>
          <ac:spMkLst>
            <pc:docMk/>
            <pc:sldMk cId="1313650200" sldId="278"/>
            <ac:spMk id="14" creationId="{8A8848E1-893F-481B-833A-04F646A4D789}"/>
          </ac:spMkLst>
        </pc:spChg>
        <pc:picChg chg="add del mod">
          <ac:chgData name="Rima Begum (1705464)" userId="S::1705464@student.uwtsd.ac.uk::b3d2c0f8-0d2a-4af7-a43d-9f8c243dc001" providerId="AD" clId="Web-{2BFEEC59-42C4-771D-20EB-FAC92683986B}" dt="2019-06-05T18:45:13.555" v="455"/>
          <ac:picMkLst>
            <pc:docMk/>
            <pc:sldMk cId="1313650200" sldId="278"/>
            <ac:picMk id="7" creationId="{43919BE8-AE53-484E-B8A6-5EB80E676EC3}"/>
          </ac:picMkLst>
        </pc:picChg>
        <pc:picChg chg="add mod">
          <ac:chgData name="Rima Begum (1705464)" userId="S::1705464@student.uwtsd.ac.uk::b3d2c0f8-0d2a-4af7-a43d-9f8c243dc001" providerId="AD" clId="Web-{2BFEEC59-42C4-771D-20EB-FAC92683986B}" dt="2019-06-05T19:03:21.686" v="689" actId="1076"/>
          <ac:picMkLst>
            <pc:docMk/>
            <pc:sldMk cId="1313650200" sldId="278"/>
            <ac:picMk id="9" creationId="{8F67A90F-C80A-4B63-8262-A493292A62E5}"/>
          </ac:picMkLst>
        </pc:picChg>
      </pc:sldChg>
      <pc:sldChg chg="modSp new del modTransition">
        <pc:chgData name="Rima Begum (1705464)" userId="S::1705464@student.uwtsd.ac.uk::b3d2c0f8-0d2a-4af7-a43d-9f8c243dc001" providerId="AD" clId="Web-{2BFEEC59-42C4-771D-20EB-FAC92683986B}" dt="2019-06-05T18:24:15.173" v="178"/>
        <pc:sldMkLst>
          <pc:docMk/>
          <pc:sldMk cId="1414205171" sldId="278"/>
        </pc:sldMkLst>
        <pc:spChg chg="mod">
          <ac:chgData name="Rima Begum (1705464)" userId="S::1705464@student.uwtsd.ac.uk::b3d2c0f8-0d2a-4af7-a43d-9f8c243dc001" providerId="AD" clId="Web-{2BFEEC59-42C4-771D-20EB-FAC92683986B}" dt="2019-06-05T18:24:04.672" v="175" actId="20577"/>
          <ac:spMkLst>
            <pc:docMk/>
            <pc:sldMk cId="1414205171" sldId="278"/>
            <ac:spMk id="2" creationId="{76FF5EE7-5D07-4ECD-BEB4-80D3FFC81641}"/>
          </ac:spMkLst>
        </pc:spChg>
      </pc:sldChg>
      <pc:sldChg chg="new del">
        <pc:chgData name="Rima Begum (1705464)" userId="S::1705464@student.uwtsd.ac.uk::b3d2c0f8-0d2a-4af7-a43d-9f8c243dc001" providerId="AD" clId="Web-{2BFEEC59-42C4-771D-20EB-FAC92683986B}" dt="2019-06-05T18:22:33.500" v="171"/>
        <pc:sldMkLst>
          <pc:docMk/>
          <pc:sldMk cId="3591891625" sldId="279"/>
        </pc:sldMkLst>
      </pc:sldChg>
    </pc:docChg>
  </pc:docChgLst>
  <pc:docChgLst>
    <pc:chgData name="Farzana Hussen (1709301)" userId="S::1709301@student.uwtsd.ac.uk::391dd9c7-46c0-4566-a8bd-3491ceb873c8" providerId="AD" clId="Web-{269599EA-4059-BC99-B93B-358690C36667}"/>
    <pc:docChg chg="delSld modSld">
      <pc:chgData name="Farzana Hussen (1709301)" userId="S::1709301@student.uwtsd.ac.uk::391dd9c7-46c0-4566-a8bd-3491ceb873c8" providerId="AD" clId="Web-{269599EA-4059-BC99-B93B-358690C36667}" dt="2019-06-10T11:44:16.110" v="1"/>
      <pc:docMkLst>
        <pc:docMk/>
      </pc:docMkLst>
      <pc:sldChg chg="mod modShow">
        <pc:chgData name="Farzana Hussen (1709301)" userId="S::1709301@student.uwtsd.ac.uk::391dd9c7-46c0-4566-a8bd-3491ceb873c8" providerId="AD" clId="Web-{269599EA-4059-BC99-B93B-358690C36667}" dt="2019-06-10T11:44:16.110" v="1"/>
        <pc:sldMkLst>
          <pc:docMk/>
          <pc:sldMk cId="1552156050" sldId="260"/>
        </pc:sldMkLst>
      </pc:sldChg>
      <pc:sldChg chg="del">
        <pc:chgData name="Farzana Hussen (1709301)" userId="S::1709301@student.uwtsd.ac.uk::391dd9c7-46c0-4566-a8bd-3491ceb873c8" providerId="AD" clId="Web-{269599EA-4059-BC99-B93B-358690C36667}" dt="2019-06-10T11:43:57.266" v="0"/>
        <pc:sldMkLst>
          <pc:docMk/>
          <pc:sldMk cId="1015536582" sldId="302"/>
        </pc:sldMkLst>
      </pc:sldChg>
    </pc:docChg>
  </pc:docChgLst>
  <pc:docChgLst>
    <pc:chgData name="Farzana Hussen (1709301)" userId="S::1709301@student.uwtsd.ac.uk::391dd9c7-46c0-4566-a8bd-3491ceb873c8" providerId="AD" clId="Web-{CB5873A1-DA6C-22CF-3BF7-8F63BA5E5041}"/>
    <pc:docChg chg="modSld">
      <pc:chgData name="Farzana Hussen (1709301)" userId="S::1709301@student.uwtsd.ac.uk::391dd9c7-46c0-4566-a8bd-3491ceb873c8" providerId="AD" clId="Web-{CB5873A1-DA6C-22CF-3BF7-8F63BA5E5041}" dt="2019-06-08T14:21:11.444" v="12" actId="1076"/>
      <pc:docMkLst>
        <pc:docMk/>
      </pc:docMkLst>
      <pc:sldChg chg="addSp modSp">
        <pc:chgData name="Farzana Hussen (1709301)" userId="S::1709301@student.uwtsd.ac.uk::391dd9c7-46c0-4566-a8bd-3491ceb873c8" providerId="AD" clId="Web-{CB5873A1-DA6C-22CF-3BF7-8F63BA5E5041}" dt="2019-06-08T14:21:11.444" v="12" actId="1076"/>
        <pc:sldMkLst>
          <pc:docMk/>
          <pc:sldMk cId="164265159" sldId="263"/>
        </pc:sldMkLst>
        <pc:spChg chg="mod">
          <ac:chgData name="Farzana Hussen (1709301)" userId="S::1709301@student.uwtsd.ac.uk::391dd9c7-46c0-4566-a8bd-3491ceb873c8" providerId="AD" clId="Web-{CB5873A1-DA6C-22CF-3BF7-8F63BA5E5041}" dt="2019-06-08T14:21:00.288" v="9" actId="1076"/>
          <ac:spMkLst>
            <pc:docMk/>
            <pc:sldMk cId="164265159" sldId="263"/>
            <ac:spMk id="3" creationId="{8D6A7563-0C5E-4B1E-B587-CB40BD2C3CA1}"/>
          </ac:spMkLst>
        </pc:spChg>
        <pc:spChg chg="mod">
          <ac:chgData name="Farzana Hussen (1709301)" userId="S::1709301@student.uwtsd.ac.uk::391dd9c7-46c0-4566-a8bd-3491ceb873c8" providerId="AD" clId="Web-{CB5873A1-DA6C-22CF-3BF7-8F63BA5E5041}" dt="2019-06-08T14:20:51.429" v="7" actId="1076"/>
          <ac:spMkLst>
            <pc:docMk/>
            <pc:sldMk cId="164265159" sldId="263"/>
            <ac:spMk id="4" creationId="{8E08788A-4932-45D3-A562-832D2F031C64}"/>
          </ac:spMkLst>
        </pc:spChg>
        <pc:spChg chg="mod">
          <ac:chgData name="Farzana Hussen (1709301)" userId="S::1709301@student.uwtsd.ac.uk::391dd9c7-46c0-4566-a8bd-3491ceb873c8" providerId="AD" clId="Web-{CB5873A1-DA6C-22CF-3BF7-8F63BA5E5041}" dt="2019-06-08T14:21:04.554" v="10" actId="1076"/>
          <ac:spMkLst>
            <pc:docMk/>
            <pc:sldMk cId="164265159" sldId="263"/>
            <ac:spMk id="5" creationId="{11A3E437-A08F-4453-BD25-E374F2E1FAD0}"/>
          </ac:spMkLst>
        </pc:spChg>
        <pc:picChg chg="add mod">
          <ac:chgData name="Farzana Hussen (1709301)" userId="S::1709301@student.uwtsd.ac.uk::391dd9c7-46c0-4566-a8bd-3491ceb873c8" providerId="AD" clId="Web-{CB5873A1-DA6C-22CF-3BF7-8F63BA5E5041}" dt="2019-06-08T14:21:09.460" v="11" actId="1076"/>
          <ac:picMkLst>
            <pc:docMk/>
            <pc:sldMk cId="164265159" sldId="263"/>
            <ac:picMk id="6" creationId="{A1167F2E-63AC-46D2-836A-27F71AC703B9}"/>
          </ac:picMkLst>
        </pc:picChg>
        <pc:picChg chg="mod">
          <ac:chgData name="Farzana Hussen (1709301)" userId="S::1709301@student.uwtsd.ac.uk::391dd9c7-46c0-4566-a8bd-3491ceb873c8" providerId="AD" clId="Web-{CB5873A1-DA6C-22CF-3BF7-8F63BA5E5041}" dt="2019-06-08T14:21:11.444" v="12" actId="1076"/>
          <ac:picMkLst>
            <pc:docMk/>
            <pc:sldMk cId="164265159" sldId="263"/>
            <ac:picMk id="14" creationId="{6E4850BF-9653-4904-82C8-F5603E3F370E}"/>
          </ac:picMkLst>
        </pc:picChg>
      </pc:sldChg>
      <pc:sldChg chg="modSp">
        <pc:chgData name="Farzana Hussen (1709301)" userId="S::1709301@student.uwtsd.ac.uk::391dd9c7-46c0-4566-a8bd-3491ceb873c8" providerId="AD" clId="Web-{CB5873A1-DA6C-22CF-3BF7-8F63BA5E5041}" dt="2019-06-08T14:18:05.083" v="2" actId="20577"/>
        <pc:sldMkLst>
          <pc:docMk/>
          <pc:sldMk cId="2222956040" sldId="299"/>
        </pc:sldMkLst>
        <pc:spChg chg="mod">
          <ac:chgData name="Farzana Hussen (1709301)" userId="S::1709301@student.uwtsd.ac.uk::391dd9c7-46c0-4566-a8bd-3491ceb873c8" providerId="AD" clId="Web-{CB5873A1-DA6C-22CF-3BF7-8F63BA5E5041}" dt="2019-06-08T14:18:05.083" v="2" actId="20577"/>
          <ac:spMkLst>
            <pc:docMk/>
            <pc:sldMk cId="2222956040" sldId="299"/>
            <ac:spMk id="3" creationId="{CA129DB8-BD35-47F0-B188-C60BCE12ED4C}"/>
          </ac:spMkLst>
        </pc:spChg>
      </pc:sldChg>
    </pc:docChg>
  </pc:docChgLst>
  <pc:docChgLst>
    <pc:chgData name="Farzana Hussen (1709301)" userId="S::1709301@student.uwtsd.ac.uk::391dd9c7-46c0-4566-a8bd-3491ceb873c8" providerId="AD" clId="Web-{2F5C7BE3-AF93-6781-4B2B-FBBFE43F99E3}"/>
    <pc:docChg chg="modSld">
      <pc:chgData name="Farzana Hussen (1709301)" userId="S::1709301@student.uwtsd.ac.uk::391dd9c7-46c0-4566-a8bd-3491ceb873c8" providerId="AD" clId="Web-{2F5C7BE3-AF93-6781-4B2B-FBBFE43F99E3}" dt="2019-06-08T14:30:18.026" v="15" actId="20577"/>
      <pc:docMkLst>
        <pc:docMk/>
      </pc:docMkLst>
      <pc:sldChg chg="modSp">
        <pc:chgData name="Farzana Hussen (1709301)" userId="S::1709301@student.uwtsd.ac.uk::391dd9c7-46c0-4566-a8bd-3491ceb873c8" providerId="AD" clId="Web-{2F5C7BE3-AF93-6781-4B2B-FBBFE43F99E3}" dt="2019-06-08T14:28:34.870" v="4" actId="14100"/>
        <pc:sldMkLst>
          <pc:docMk/>
          <pc:sldMk cId="553726541" sldId="256"/>
        </pc:sldMkLst>
        <pc:spChg chg="mod">
          <ac:chgData name="Farzana Hussen (1709301)" userId="S::1709301@student.uwtsd.ac.uk::391dd9c7-46c0-4566-a8bd-3491ceb873c8" providerId="AD" clId="Web-{2F5C7BE3-AF93-6781-4B2B-FBBFE43F99E3}" dt="2019-06-08T14:28:34.870" v="4" actId="14100"/>
          <ac:spMkLst>
            <pc:docMk/>
            <pc:sldMk cId="553726541" sldId="256"/>
            <ac:spMk id="2" creationId="{9FB28281-3783-403A-B1AB-0182A003DFE3}"/>
          </ac:spMkLst>
        </pc:spChg>
      </pc:sldChg>
      <pc:sldChg chg="modSp">
        <pc:chgData name="Farzana Hussen (1709301)" userId="S::1709301@student.uwtsd.ac.uk::391dd9c7-46c0-4566-a8bd-3491ceb873c8" providerId="AD" clId="Web-{2F5C7BE3-AF93-6781-4B2B-FBBFE43F99E3}" dt="2019-06-08T14:29:52.761" v="13" actId="20577"/>
        <pc:sldMkLst>
          <pc:docMk/>
          <pc:sldMk cId="617433011" sldId="296"/>
        </pc:sldMkLst>
        <pc:spChg chg="mod">
          <ac:chgData name="Farzana Hussen (1709301)" userId="S::1709301@student.uwtsd.ac.uk::391dd9c7-46c0-4566-a8bd-3491ceb873c8" providerId="AD" clId="Web-{2F5C7BE3-AF93-6781-4B2B-FBBFE43F99E3}" dt="2019-06-08T14:29:52.761" v="13" actId="20577"/>
          <ac:spMkLst>
            <pc:docMk/>
            <pc:sldMk cId="617433011" sldId="296"/>
            <ac:spMk id="2" creationId="{6290AB0C-2DA5-4716-9C89-5D5FFC0B721A}"/>
          </ac:spMkLst>
        </pc:spChg>
        <pc:spChg chg="mod">
          <ac:chgData name="Farzana Hussen (1709301)" userId="S::1709301@student.uwtsd.ac.uk::391dd9c7-46c0-4566-a8bd-3491ceb873c8" providerId="AD" clId="Web-{2F5C7BE3-AF93-6781-4B2B-FBBFE43F99E3}" dt="2019-06-08T14:29:37.151" v="9" actId="14100"/>
          <ac:spMkLst>
            <pc:docMk/>
            <pc:sldMk cId="617433011" sldId="296"/>
            <ac:spMk id="3" creationId="{BE01A8E6-8C3B-4E6E-8075-A5F6B1B20691}"/>
          </ac:spMkLst>
        </pc:spChg>
      </pc:sldChg>
      <pc:sldChg chg="modSp">
        <pc:chgData name="Farzana Hussen (1709301)" userId="S::1709301@student.uwtsd.ac.uk::391dd9c7-46c0-4566-a8bd-3491ceb873c8" providerId="AD" clId="Web-{2F5C7BE3-AF93-6781-4B2B-FBBFE43F99E3}" dt="2019-06-08T14:30:18.026" v="15" actId="20577"/>
        <pc:sldMkLst>
          <pc:docMk/>
          <pc:sldMk cId="253896806" sldId="300"/>
        </pc:sldMkLst>
        <pc:spChg chg="mod">
          <ac:chgData name="Farzana Hussen (1709301)" userId="S::1709301@student.uwtsd.ac.uk::391dd9c7-46c0-4566-a8bd-3491ceb873c8" providerId="AD" clId="Web-{2F5C7BE3-AF93-6781-4B2B-FBBFE43F99E3}" dt="2019-06-08T14:30:18.026" v="15" actId="20577"/>
          <ac:spMkLst>
            <pc:docMk/>
            <pc:sldMk cId="253896806" sldId="300"/>
            <ac:spMk id="7" creationId="{BD41F4CB-F854-42F9-B63D-CC9A129E6293}"/>
          </ac:spMkLst>
        </pc:spChg>
      </pc:sldChg>
    </pc:docChg>
  </pc:docChgLst>
  <pc:docChgLst>
    <pc:chgData name="Rima Begum (1705464)" userId="S::1705464@student.uwtsd.ac.uk::b3d2c0f8-0d2a-4af7-a43d-9f8c243dc001" providerId="AD" clId="Web-{A230581B-1C2B-D866-BEAF-6B3F483CCDEF}"/>
    <pc:docChg chg="modSld sldOrd">
      <pc:chgData name="Rima Begum (1705464)" userId="S::1705464@student.uwtsd.ac.uk::b3d2c0f8-0d2a-4af7-a43d-9f8c243dc001" providerId="AD" clId="Web-{A230581B-1C2B-D866-BEAF-6B3F483CCDEF}" dt="2019-06-06T19:58:23.877" v="140" actId="14100"/>
      <pc:docMkLst>
        <pc:docMk/>
      </pc:docMkLst>
      <pc:sldChg chg="modSp">
        <pc:chgData name="Rima Begum (1705464)" userId="S::1705464@student.uwtsd.ac.uk::b3d2c0f8-0d2a-4af7-a43d-9f8c243dc001" providerId="AD" clId="Web-{A230581B-1C2B-D866-BEAF-6B3F483CCDEF}" dt="2019-06-06T19:16:45.186" v="5" actId="20577"/>
        <pc:sldMkLst>
          <pc:docMk/>
          <pc:sldMk cId="1305345051" sldId="273"/>
        </pc:sldMkLst>
        <pc:spChg chg="mod">
          <ac:chgData name="Rima Begum (1705464)" userId="S::1705464@student.uwtsd.ac.uk::b3d2c0f8-0d2a-4af7-a43d-9f8c243dc001" providerId="AD" clId="Web-{A230581B-1C2B-D866-BEAF-6B3F483CCDEF}" dt="2019-06-06T19:16:45.186" v="5" actId="20577"/>
          <ac:spMkLst>
            <pc:docMk/>
            <pc:sldMk cId="1305345051" sldId="273"/>
            <ac:spMk id="6" creationId="{462D5F93-B255-40AB-963A-7FAC44034EBC}"/>
          </ac:spMkLst>
        </pc:spChg>
      </pc:sldChg>
      <pc:sldChg chg="addSp modSp addAnim modAnim">
        <pc:chgData name="Rima Begum (1705464)" userId="S::1705464@student.uwtsd.ac.uk::b3d2c0f8-0d2a-4af7-a43d-9f8c243dc001" providerId="AD" clId="Web-{A230581B-1C2B-D866-BEAF-6B3F483CCDEF}" dt="2019-06-06T19:50:42.627" v="101"/>
        <pc:sldMkLst>
          <pc:docMk/>
          <pc:sldMk cId="1313650200" sldId="278"/>
        </pc:sldMkLst>
        <pc:spChg chg="mod">
          <ac:chgData name="Rima Begum (1705464)" userId="S::1705464@student.uwtsd.ac.uk::b3d2c0f8-0d2a-4af7-a43d-9f8c243dc001" providerId="AD" clId="Web-{A230581B-1C2B-D866-BEAF-6B3F483CCDEF}" dt="2019-06-06T19:50:24.267" v="99" actId="14100"/>
          <ac:spMkLst>
            <pc:docMk/>
            <pc:sldMk cId="1313650200" sldId="278"/>
            <ac:spMk id="7" creationId="{1912EEC5-1AF7-4D43-95D5-ED7F03E1D233}"/>
          </ac:spMkLst>
        </pc:spChg>
        <pc:picChg chg="add mod">
          <ac:chgData name="Rima Begum (1705464)" userId="S::1705464@student.uwtsd.ac.uk::b3d2c0f8-0d2a-4af7-a43d-9f8c243dc001" providerId="AD" clId="Web-{A230581B-1C2B-D866-BEAF-6B3F483CCDEF}" dt="2019-06-06T19:50:16.783" v="98" actId="1076"/>
          <ac:picMkLst>
            <pc:docMk/>
            <pc:sldMk cId="1313650200" sldId="278"/>
            <ac:picMk id="8" creationId="{E7145D9E-5345-4F46-8B16-84EB93E83FDA}"/>
          </ac:picMkLst>
        </pc:picChg>
      </pc:sldChg>
      <pc:sldChg chg="modSp">
        <pc:chgData name="Rima Begum (1705464)" userId="S::1705464@student.uwtsd.ac.uk::b3d2c0f8-0d2a-4af7-a43d-9f8c243dc001" providerId="AD" clId="Web-{A230581B-1C2B-D866-BEAF-6B3F483CCDEF}" dt="2019-06-06T19:53:13.298" v="114" actId="20577"/>
        <pc:sldMkLst>
          <pc:docMk/>
          <pc:sldMk cId="3600585497" sldId="293"/>
        </pc:sldMkLst>
        <pc:spChg chg="mod">
          <ac:chgData name="Rima Begum (1705464)" userId="S::1705464@student.uwtsd.ac.uk::b3d2c0f8-0d2a-4af7-a43d-9f8c243dc001" providerId="AD" clId="Web-{A230581B-1C2B-D866-BEAF-6B3F483CCDEF}" dt="2019-06-06T19:52:26.111" v="112" actId="20577"/>
          <ac:spMkLst>
            <pc:docMk/>
            <pc:sldMk cId="3600585497" sldId="293"/>
            <ac:spMk id="2" creationId="{3329A5C1-593B-480C-A7CE-2E1310423D79}"/>
          </ac:spMkLst>
        </pc:spChg>
        <pc:spChg chg="mod">
          <ac:chgData name="Rima Begum (1705464)" userId="S::1705464@student.uwtsd.ac.uk::b3d2c0f8-0d2a-4af7-a43d-9f8c243dc001" providerId="AD" clId="Web-{A230581B-1C2B-D866-BEAF-6B3F483CCDEF}" dt="2019-06-06T19:52:17.689" v="111" actId="20577"/>
          <ac:spMkLst>
            <pc:docMk/>
            <pc:sldMk cId="3600585497" sldId="293"/>
            <ac:spMk id="3" creationId="{7131A10F-F4DF-453D-8ABB-CF20E04545B0}"/>
          </ac:spMkLst>
        </pc:spChg>
        <pc:spChg chg="mod">
          <ac:chgData name="Rima Begum (1705464)" userId="S::1705464@student.uwtsd.ac.uk::b3d2c0f8-0d2a-4af7-a43d-9f8c243dc001" providerId="AD" clId="Web-{A230581B-1C2B-D866-BEAF-6B3F483CCDEF}" dt="2019-06-06T19:53:13.298" v="114" actId="20577"/>
          <ac:spMkLst>
            <pc:docMk/>
            <pc:sldMk cId="3600585497" sldId="293"/>
            <ac:spMk id="4" creationId="{E1F6C56D-482F-453B-B6AF-39DB9661E1C6}"/>
          </ac:spMkLst>
        </pc:spChg>
        <pc:spChg chg="mod">
          <ac:chgData name="Rima Begum (1705464)" userId="S::1705464@student.uwtsd.ac.uk::b3d2c0f8-0d2a-4af7-a43d-9f8c243dc001" providerId="AD" clId="Web-{A230581B-1C2B-D866-BEAF-6B3F483CCDEF}" dt="2019-06-06T19:52:10.720" v="110" actId="20577"/>
          <ac:spMkLst>
            <pc:docMk/>
            <pc:sldMk cId="3600585497" sldId="293"/>
            <ac:spMk id="5" creationId="{5DFD0D7E-232F-420A-84D3-254445E19D03}"/>
          </ac:spMkLst>
        </pc:spChg>
      </pc:sldChg>
      <pc:sldChg chg="addSp modSp ord">
        <pc:chgData name="Rima Begum (1705464)" userId="S::1705464@student.uwtsd.ac.uk::b3d2c0f8-0d2a-4af7-a43d-9f8c243dc001" providerId="AD" clId="Web-{A230581B-1C2B-D866-BEAF-6B3F483CCDEF}" dt="2019-06-06T19:58:23.877" v="140" actId="14100"/>
        <pc:sldMkLst>
          <pc:docMk/>
          <pc:sldMk cId="617433011" sldId="296"/>
        </pc:sldMkLst>
        <pc:spChg chg="mod">
          <ac:chgData name="Rima Begum (1705464)" userId="S::1705464@student.uwtsd.ac.uk::b3d2c0f8-0d2a-4af7-a43d-9f8c243dc001" providerId="AD" clId="Web-{A230581B-1C2B-D866-BEAF-6B3F483CCDEF}" dt="2019-06-06T19:58:16.314" v="139" actId="14100"/>
          <ac:spMkLst>
            <pc:docMk/>
            <pc:sldMk cId="617433011" sldId="296"/>
            <ac:spMk id="2" creationId="{6290AB0C-2DA5-4716-9C89-5D5FFC0B721A}"/>
          </ac:spMkLst>
        </pc:spChg>
        <pc:spChg chg="mod">
          <ac:chgData name="Rima Begum (1705464)" userId="S::1705464@student.uwtsd.ac.uk::b3d2c0f8-0d2a-4af7-a43d-9f8c243dc001" providerId="AD" clId="Web-{A230581B-1C2B-D866-BEAF-6B3F483CCDEF}" dt="2019-06-06T19:58:23.877" v="140" actId="14100"/>
          <ac:spMkLst>
            <pc:docMk/>
            <pc:sldMk cId="617433011" sldId="296"/>
            <ac:spMk id="3" creationId="{BE01A8E6-8C3B-4E6E-8075-A5F6B1B20691}"/>
          </ac:spMkLst>
        </pc:spChg>
        <pc:picChg chg="add mod">
          <ac:chgData name="Rima Begum (1705464)" userId="S::1705464@student.uwtsd.ac.uk::b3d2c0f8-0d2a-4af7-a43d-9f8c243dc001" providerId="AD" clId="Web-{A230581B-1C2B-D866-BEAF-6B3F483CCDEF}" dt="2019-06-06T19:46:10.251" v="91" actId="1076"/>
          <ac:picMkLst>
            <pc:docMk/>
            <pc:sldMk cId="617433011" sldId="296"/>
            <ac:picMk id="4" creationId="{E4DA77FB-E418-41E0-BF52-2D2EE2918212}"/>
          </ac:picMkLst>
        </pc:picChg>
      </pc:sldChg>
      <pc:sldChg chg="modSp">
        <pc:chgData name="Rima Begum (1705464)" userId="S::1705464@student.uwtsd.ac.uk::b3d2c0f8-0d2a-4af7-a43d-9f8c243dc001" providerId="AD" clId="Web-{A230581B-1C2B-D866-BEAF-6B3F483CCDEF}" dt="2019-06-06T19:23:19.436" v="47" actId="20577"/>
        <pc:sldMkLst>
          <pc:docMk/>
          <pc:sldMk cId="2222956040" sldId="299"/>
        </pc:sldMkLst>
        <pc:spChg chg="mod">
          <ac:chgData name="Rima Begum (1705464)" userId="S::1705464@student.uwtsd.ac.uk::b3d2c0f8-0d2a-4af7-a43d-9f8c243dc001" providerId="AD" clId="Web-{A230581B-1C2B-D866-BEAF-6B3F483CCDEF}" dt="2019-06-06T19:23:19.436" v="47" actId="20577"/>
          <ac:spMkLst>
            <pc:docMk/>
            <pc:sldMk cId="2222956040" sldId="299"/>
            <ac:spMk id="3" creationId="{CA129DB8-BD35-47F0-B188-C60BCE12ED4C}"/>
          </ac:spMkLst>
        </pc:spChg>
      </pc:sldChg>
    </pc:docChg>
  </pc:docChgLst>
  <pc:docChgLst>
    <pc:chgData name="Nehar Begum-miah (1708915)" userId="S::1708915@student.uwtsd.ac.uk::9a403242-3cfa-4cac-8b9a-43adc7facd6b" providerId="AD" clId="Web-{6A6963EA-ED68-908A-1F84-89DD18F1041E}"/>
    <pc:docChg chg="addSld delSld modSld">
      <pc:chgData name="Nehar Begum-miah (1708915)" userId="S::1708915@student.uwtsd.ac.uk::9a403242-3cfa-4cac-8b9a-43adc7facd6b" providerId="AD" clId="Web-{6A6963EA-ED68-908A-1F84-89DD18F1041E}" dt="2019-06-06T09:42:11.472" v="414" actId="1076"/>
      <pc:docMkLst>
        <pc:docMk/>
      </pc:docMkLst>
      <pc:sldChg chg="addSp delSp modSp mod setBg">
        <pc:chgData name="Nehar Begum-miah (1708915)" userId="S::1708915@student.uwtsd.ac.uk::9a403242-3cfa-4cac-8b9a-43adc7facd6b" providerId="AD" clId="Web-{6A6963EA-ED68-908A-1F84-89DD18F1041E}" dt="2019-06-06T08:55:43.980" v="35" actId="20577"/>
        <pc:sldMkLst>
          <pc:docMk/>
          <pc:sldMk cId="2203671661" sldId="276"/>
        </pc:sldMkLst>
        <pc:spChg chg="mod">
          <ac:chgData name="Nehar Begum-miah (1708915)" userId="S::1708915@student.uwtsd.ac.uk::9a403242-3cfa-4cac-8b9a-43adc7facd6b" providerId="AD" clId="Web-{6A6963EA-ED68-908A-1F84-89DD18F1041E}" dt="2019-06-06T08:53:46.355" v="29" actId="14100"/>
          <ac:spMkLst>
            <pc:docMk/>
            <pc:sldMk cId="2203671661" sldId="276"/>
            <ac:spMk id="2" creationId="{23B056F7-C977-4932-89E6-88BC53738041}"/>
          </ac:spMkLst>
        </pc:spChg>
        <pc:spChg chg="mod ord">
          <ac:chgData name="Nehar Begum-miah (1708915)" userId="S::1708915@student.uwtsd.ac.uk::9a403242-3cfa-4cac-8b9a-43adc7facd6b" providerId="AD" clId="Web-{6A6963EA-ED68-908A-1F84-89DD18F1041E}" dt="2019-06-06T08:55:43.980" v="35" actId="20577"/>
          <ac:spMkLst>
            <pc:docMk/>
            <pc:sldMk cId="2203671661" sldId="276"/>
            <ac:spMk id="3" creationId="{7F5ACE9A-7467-419F-9E7B-C90D64BD3D01}"/>
          </ac:spMkLst>
        </pc:spChg>
        <pc:spChg chg="add del">
          <ac:chgData name="Nehar Begum-miah (1708915)" userId="S::1708915@student.uwtsd.ac.uk::9a403242-3cfa-4cac-8b9a-43adc7facd6b" providerId="AD" clId="Web-{6A6963EA-ED68-908A-1F84-89DD18F1041E}" dt="2019-06-06T08:53:10.449" v="13"/>
          <ac:spMkLst>
            <pc:docMk/>
            <pc:sldMk cId="2203671661" sldId="276"/>
            <ac:spMk id="12" creationId="{D3777338-BF67-4A6E-A733-9D0E81C8ACB1}"/>
          </ac:spMkLst>
        </pc:spChg>
        <pc:spChg chg="add del">
          <ac:chgData name="Nehar Begum-miah (1708915)" userId="S::1708915@student.uwtsd.ac.uk::9a403242-3cfa-4cac-8b9a-43adc7facd6b" providerId="AD" clId="Web-{6A6963EA-ED68-908A-1F84-89DD18F1041E}" dt="2019-06-06T08:53:10.449" v="13"/>
          <ac:spMkLst>
            <pc:docMk/>
            <pc:sldMk cId="2203671661" sldId="276"/>
            <ac:spMk id="14" creationId="{AC70F0F3-B393-4F7C-9317-B73BFE59F6A0}"/>
          </ac:spMkLst>
        </pc:spChg>
        <pc:spChg chg="add del">
          <ac:chgData name="Nehar Begum-miah (1708915)" userId="S::1708915@student.uwtsd.ac.uk::9a403242-3cfa-4cac-8b9a-43adc7facd6b" providerId="AD" clId="Web-{6A6963EA-ED68-908A-1F84-89DD18F1041E}" dt="2019-06-06T08:53:10.449" v="13"/>
          <ac:spMkLst>
            <pc:docMk/>
            <pc:sldMk cId="2203671661" sldId="276"/>
            <ac:spMk id="16" creationId="{06B9E37E-2605-48C1-A18D-B57D87301DF0}"/>
          </ac:spMkLst>
        </pc:spChg>
        <pc:spChg chg="add del">
          <ac:chgData name="Nehar Begum-miah (1708915)" userId="S::1708915@student.uwtsd.ac.uk::9a403242-3cfa-4cac-8b9a-43adc7facd6b" providerId="AD" clId="Web-{6A6963EA-ED68-908A-1F84-89DD18F1041E}" dt="2019-06-06T08:53:05.699" v="11"/>
          <ac:spMkLst>
            <pc:docMk/>
            <pc:sldMk cId="2203671661" sldId="276"/>
            <ac:spMk id="17" creationId="{8813CE82-4287-411D-B8F5-A58090D4B4A6}"/>
          </ac:spMkLst>
        </pc:spChg>
        <pc:spChg chg="add del">
          <ac:chgData name="Nehar Begum-miah (1708915)" userId="S::1708915@student.uwtsd.ac.uk::9a403242-3cfa-4cac-8b9a-43adc7facd6b" providerId="AD" clId="Web-{6A6963EA-ED68-908A-1F84-89DD18F1041E}" dt="2019-06-06T08:53:10.449" v="13"/>
          <ac:spMkLst>
            <pc:docMk/>
            <pc:sldMk cId="2203671661" sldId="276"/>
            <ac:spMk id="18" creationId="{8DE633AC-CE93-42B2-817C-417CF38A5508}"/>
          </ac:spMkLst>
        </pc:spChg>
        <pc:spChg chg="add del">
          <ac:chgData name="Nehar Begum-miah (1708915)" userId="S::1708915@student.uwtsd.ac.uk::9a403242-3cfa-4cac-8b9a-43adc7facd6b" providerId="AD" clId="Web-{6A6963EA-ED68-908A-1F84-89DD18F1041E}" dt="2019-06-06T08:53:05.699" v="11"/>
          <ac:spMkLst>
            <pc:docMk/>
            <pc:sldMk cId="2203671661" sldId="276"/>
            <ac:spMk id="19" creationId="{C5805B62-836B-4F13-A8A3-9A7A777F1315}"/>
          </ac:spMkLst>
        </pc:spChg>
        <pc:spChg chg="add del">
          <ac:chgData name="Nehar Begum-miah (1708915)" userId="S::1708915@student.uwtsd.ac.uk::9a403242-3cfa-4cac-8b9a-43adc7facd6b" providerId="AD" clId="Web-{6A6963EA-ED68-908A-1F84-89DD18F1041E}" dt="2019-06-06T08:53:10.449" v="13"/>
          <ac:spMkLst>
            <pc:docMk/>
            <pc:sldMk cId="2203671661" sldId="276"/>
            <ac:spMk id="20" creationId="{EE201BE5-DA89-47D9-983C-C69E24D1D957}"/>
          </ac:spMkLst>
        </pc:spChg>
        <pc:spChg chg="add del">
          <ac:chgData name="Nehar Begum-miah (1708915)" userId="S::1708915@student.uwtsd.ac.uk::9a403242-3cfa-4cac-8b9a-43adc7facd6b" providerId="AD" clId="Web-{6A6963EA-ED68-908A-1F84-89DD18F1041E}" dt="2019-06-06T08:53:05.699" v="11"/>
          <ac:spMkLst>
            <pc:docMk/>
            <pc:sldMk cId="2203671661" sldId="276"/>
            <ac:spMk id="21" creationId="{F30ECDC5-1E4A-46CE-BE82-F6E27CC2C09C}"/>
          </ac:spMkLst>
        </pc:spChg>
        <pc:spChg chg="add del">
          <ac:chgData name="Nehar Begum-miah (1708915)" userId="S::1708915@student.uwtsd.ac.uk::9a403242-3cfa-4cac-8b9a-43adc7facd6b" providerId="AD" clId="Web-{6A6963EA-ED68-908A-1F84-89DD18F1041E}" dt="2019-06-06T08:53:10.449" v="13"/>
          <ac:spMkLst>
            <pc:docMk/>
            <pc:sldMk cId="2203671661" sldId="276"/>
            <ac:spMk id="22" creationId="{3E7F28D2-1392-4A83-980D-5F7577DA218A}"/>
          </ac:spMkLst>
        </pc:spChg>
        <pc:spChg chg="add del">
          <ac:chgData name="Nehar Begum-miah (1708915)" userId="S::1708915@student.uwtsd.ac.uk::9a403242-3cfa-4cac-8b9a-43adc7facd6b" providerId="AD" clId="Web-{6A6963EA-ED68-908A-1F84-89DD18F1041E}" dt="2019-06-06T08:53:05.699" v="11"/>
          <ac:spMkLst>
            <pc:docMk/>
            <pc:sldMk cId="2203671661" sldId="276"/>
            <ac:spMk id="23" creationId="{18D50559-9A72-4280-9D04-45F7A5598F1E}"/>
          </ac:spMkLst>
        </pc:spChg>
        <pc:spChg chg="add del">
          <ac:chgData name="Nehar Begum-miah (1708915)" userId="S::1708915@student.uwtsd.ac.uk::9a403242-3cfa-4cac-8b9a-43adc7facd6b" providerId="AD" clId="Web-{6A6963EA-ED68-908A-1F84-89DD18F1041E}" dt="2019-06-06T08:53:05.699" v="11"/>
          <ac:spMkLst>
            <pc:docMk/>
            <pc:sldMk cId="2203671661" sldId="276"/>
            <ac:spMk id="25" creationId="{4E1EB040-7C69-463D-B15C-3AB2F5599A84}"/>
          </ac:spMkLst>
        </pc:spChg>
        <pc:spChg chg="add del">
          <ac:chgData name="Nehar Begum-miah (1708915)" userId="S::1708915@student.uwtsd.ac.uk::9a403242-3cfa-4cac-8b9a-43adc7facd6b" providerId="AD" clId="Web-{6A6963EA-ED68-908A-1F84-89DD18F1041E}" dt="2019-06-06T08:53:05.699" v="11"/>
          <ac:spMkLst>
            <pc:docMk/>
            <pc:sldMk cId="2203671661" sldId="276"/>
            <ac:spMk id="27" creationId="{67D11D4F-4F6D-445C-BFEB-96F967B21879}"/>
          </ac:spMkLst>
        </pc:spChg>
        <pc:spChg chg="add del">
          <ac:chgData name="Nehar Begum-miah (1708915)" userId="S::1708915@student.uwtsd.ac.uk::9a403242-3cfa-4cac-8b9a-43adc7facd6b" providerId="AD" clId="Web-{6A6963EA-ED68-908A-1F84-89DD18F1041E}" dt="2019-06-06T08:53:10.449" v="13"/>
          <ac:spMkLst>
            <pc:docMk/>
            <pc:sldMk cId="2203671661" sldId="276"/>
            <ac:spMk id="28" creationId="{1D61DB1E-5878-44CE-83D8-5E44206F7778}"/>
          </ac:spMkLst>
        </pc:spChg>
        <pc:spChg chg="add del">
          <ac:chgData name="Nehar Begum-miah (1708915)" userId="S::1708915@student.uwtsd.ac.uk::9a403242-3cfa-4cac-8b9a-43adc7facd6b" providerId="AD" clId="Web-{6A6963EA-ED68-908A-1F84-89DD18F1041E}" dt="2019-06-06T08:53:10.449" v="13"/>
          <ac:spMkLst>
            <pc:docMk/>
            <pc:sldMk cId="2203671661" sldId="276"/>
            <ac:spMk id="30" creationId="{B1252B88-0E44-4844-ACEF-3828D8050457}"/>
          </ac:spMkLst>
        </pc:spChg>
        <pc:spChg chg="add del">
          <ac:chgData name="Nehar Begum-miah (1708915)" userId="S::1708915@student.uwtsd.ac.uk::9a403242-3cfa-4cac-8b9a-43adc7facd6b" providerId="AD" clId="Web-{6A6963EA-ED68-908A-1F84-89DD18F1041E}" dt="2019-06-06T08:53:10.449" v="13"/>
          <ac:spMkLst>
            <pc:docMk/>
            <pc:sldMk cId="2203671661" sldId="276"/>
            <ac:spMk id="32" creationId="{323F8C80-9256-4274-919D-F8B745EE7760}"/>
          </ac:spMkLst>
        </pc:spChg>
        <pc:spChg chg="add del">
          <ac:chgData name="Nehar Begum-miah (1708915)" userId="S::1708915@student.uwtsd.ac.uk::9a403242-3cfa-4cac-8b9a-43adc7facd6b" providerId="AD" clId="Web-{6A6963EA-ED68-908A-1F84-89DD18F1041E}" dt="2019-06-06T08:53:05.699" v="11"/>
          <ac:spMkLst>
            <pc:docMk/>
            <pc:sldMk cId="2203671661" sldId="276"/>
            <ac:spMk id="33" creationId="{EF6760B4-2A40-4AC2-B1DD-2A870AEB4DB0}"/>
          </ac:spMkLst>
        </pc:spChg>
        <pc:spChg chg="add del">
          <ac:chgData name="Nehar Begum-miah (1708915)" userId="S::1708915@student.uwtsd.ac.uk::9a403242-3cfa-4cac-8b9a-43adc7facd6b" providerId="AD" clId="Web-{6A6963EA-ED68-908A-1F84-89DD18F1041E}" dt="2019-06-06T08:53:10.449" v="13"/>
          <ac:spMkLst>
            <pc:docMk/>
            <pc:sldMk cId="2203671661" sldId="276"/>
            <ac:spMk id="34" creationId="{FA072D68-6E3E-4FC6-B985-49B8EE240352}"/>
          </ac:spMkLst>
        </pc:spChg>
        <pc:spChg chg="add del">
          <ac:chgData name="Nehar Begum-miah (1708915)" userId="S::1708915@student.uwtsd.ac.uk::9a403242-3cfa-4cac-8b9a-43adc7facd6b" providerId="AD" clId="Web-{6A6963EA-ED68-908A-1F84-89DD18F1041E}" dt="2019-06-06T08:53:05.699" v="11"/>
          <ac:spMkLst>
            <pc:docMk/>
            <pc:sldMk cId="2203671661" sldId="276"/>
            <ac:spMk id="35" creationId="{C7ACBC84-F47E-4B21-A7F3-60566BB76BB1}"/>
          </ac:spMkLst>
        </pc:spChg>
        <pc:spChg chg="add del">
          <ac:chgData name="Nehar Begum-miah (1708915)" userId="S::1708915@student.uwtsd.ac.uk::9a403242-3cfa-4cac-8b9a-43adc7facd6b" providerId="AD" clId="Web-{6A6963EA-ED68-908A-1F84-89DD18F1041E}" dt="2019-06-06T08:53:05.699" v="11"/>
          <ac:spMkLst>
            <pc:docMk/>
            <pc:sldMk cId="2203671661" sldId="276"/>
            <ac:spMk id="37" creationId="{EAE229D4-A955-47B2-82C8-E7459998B85D}"/>
          </ac:spMkLst>
        </pc:spChg>
        <pc:spChg chg="add del">
          <ac:chgData name="Nehar Begum-miah (1708915)" userId="S::1708915@student.uwtsd.ac.uk::9a403242-3cfa-4cac-8b9a-43adc7facd6b" providerId="AD" clId="Web-{6A6963EA-ED68-908A-1F84-89DD18F1041E}" dt="2019-06-06T08:53:05.699" v="11"/>
          <ac:spMkLst>
            <pc:docMk/>
            <pc:sldMk cId="2203671661" sldId="276"/>
            <ac:spMk id="39" creationId="{33FB4B9E-172A-4EA2-8C0E-0F73BFA422E7}"/>
          </ac:spMkLst>
        </pc:spChg>
        <pc:spChg chg="add">
          <ac:chgData name="Nehar Begum-miah (1708915)" userId="S::1708915@student.uwtsd.ac.uk::9a403242-3cfa-4cac-8b9a-43adc7facd6b" providerId="AD" clId="Web-{6A6963EA-ED68-908A-1F84-89DD18F1041E}" dt="2019-06-06T08:53:10.511" v="14"/>
          <ac:spMkLst>
            <pc:docMk/>
            <pc:sldMk cId="2203671661" sldId="276"/>
            <ac:spMk id="40" creationId="{D3777338-BF67-4A6E-A733-9D0E81C8ACB1}"/>
          </ac:spMkLst>
        </pc:spChg>
        <pc:spChg chg="add del">
          <ac:chgData name="Nehar Begum-miah (1708915)" userId="S::1708915@student.uwtsd.ac.uk::9a403242-3cfa-4cac-8b9a-43adc7facd6b" providerId="AD" clId="Web-{6A6963EA-ED68-908A-1F84-89DD18F1041E}" dt="2019-06-06T08:53:05.699" v="11"/>
          <ac:spMkLst>
            <pc:docMk/>
            <pc:sldMk cId="2203671661" sldId="276"/>
            <ac:spMk id="41" creationId="{0BCDCCAE-697C-485A-B4DD-83B5F912FD86}"/>
          </ac:spMkLst>
        </pc:spChg>
        <pc:spChg chg="add">
          <ac:chgData name="Nehar Begum-miah (1708915)" userId="S::1708915@student.uwtsd.ac.uk::9a403242-3cfa-4cac-8b9a-43adc7facd6b" providerId="AD" clId="Web-{6A6963EA-ED68-908A-1F84-89DD18F1041E}" dt="2019-06-06T08:53:10.511" v="14"/>
          <ac:spMkLst>
            <pc:docMk/>
            <pc:sldMk cId="2203671661" sldId="276"/>
            <ac:spMk id="42" creationId="{AC70F0F3-B393-4F7C-9317-B73BFE59F6A0}"/>
          </ac:spMkLst>
        </pc:spChg>
        <pc:spChg chg="add del">
          <ac:chgData name="Nehar Begum-miah (1708915)" userId="S::1708915@student.uwtsd.ac.uk::9a403242-3cfa-4cac-8b9a-43adc7facd6b" providerId="AD" clId="Web-{6A6963EA-ED68-908A-1F84-89DD18F1041E}" dt="2019-06-06T08:53:05.699" v="11"/>
          <ac:spMkLst>
            <pc:docMk/>
            <pc:sldMk cId="2203671661" sldId="276"/>
            <ac:spMk id="43" creationId="{C19B8FE7-E6F0-44D0-AAB7-F7100184B715}"/>
          </ac:spMkLst>
        </pc:spChg>
        <pc:spChg chg="add">
          <ac:chgData name="Nehar Begum-miah (1708915)" userId="S::1708915@student.uwtsd.ac.uk::9a403242-3cfa-4cac-8b9a-43adc7facd6b" providerId="AD" clId="Web-{6A6963EA-ED68-908A-1F84-89DD18F1041E}" dt="2019-06-06T08:53:10.511" v="14"/>
          <ac:spMkLst>
            <pc:docMk/>
            <pc:sldMk cId="2203671661" sldId="276"/>
            <ac:spMk id="44" creationId="{06B9E37E-2605-48C1-A18D-B57D87301DF0}"/>
          </ac:spMkLst>
        </pc:spChg>
        <pc:spChg chg="add del">
          <ac:chgData name="Nehar Begum-miah (1708915)" userId="S::1708915@student.uwtsd.ac.uk::9a403242-3cfa-4cac-8b9a-43adc7facd6b" providerId="AD" clId="Web-{6A6963EA-ED68-908A-1F84-89DD18F1041E}" dt="2019-06-06T08:53:05.699" v="11"/>
          <ac:spMkLst>
            <pc:docMk/>
            <pc:sldMk cId="2203671661" sldId="276"/>
            <ac:spMk id="45" creationId="{F806AC62-BC3F-4D5E-BF23-F593DF518317}"/>
          </ac:spMkLst>
        </pc:spChg>
        <pc:spChg chg="add">
          <ac:chgData name="Nehar Begum-miah (1708915)" userId="S::1708915@student.uwtsd.ac.uk::9a403242-3cfa-4cac-8b9a-43adc7facd6b" providerId="AD" clId="Web-{6A6963EA-ED68-908A-1F84-89DD18F1041E}" dt="2019-06-06T08:53:10.511" v="14"/>
          <ac:spMkLst>
            <pc:docMk/>
            <pc:sldMk cId="2203671661" sldId="276"/>
            <ac:spMk id="46" creationId="{8DE633AC-CE93-42B2-817C-417CF38A5508}"/>
          </ac:spMkLst>
        </pc:spChg>
        <pc:spChg chg="add del">
          <ac:chgData name="Nehar Begum-miah (1708915)" userId="S::1708915@student.uwtsd.ac.uk::9a403242-3cfa-4cac-8b9a-43adc7facd6b" providerId="AD" clId="Web-{6A6963EA-ED68-908A-1F84-89DD18F1041E}" dt="2019-06-06T08:53:05.699" v="11"/>
          <ac:spMkLst>
            <pc:docMk/>
            <pc:sldMk cId="2203671661" sldId="276"/>
            <ac:spMk id="47" creationId="{6093D801-98AE-465E-A5FC-A333D4C6A3F7}"/>
          </ac:spMkLst>
        </pc:spChg>
        <pc:spChg chg="add">
          <ac:chgData name="Nehar Begum-miah (1708915)" userId="S::1708915@student.uwtsd.ac.uk::9a403242-3cfa-4cac-8b9a-43adc7facd6b" providerId="AD" clId="Web-{6A6963EA-ED68-908A-1F84-89DD18F1041E}" dt="2019-06-06T08:53:10.511" v="14"/>
          <ac:spMkLst>
            <pc:docMk/>
            <pc:sldMk cId="2203671661" sldId="276"/>
            <ac:spMk id="48" creationId="{EE201BE5-DA89-47D9-983C-C69E24D1D957}"/>
          </ac:spMkLst>
        </pc:spChg>
        <pc:spChg chg="add">
          <ac:chgData name="Nehar Begum-miah (1708915)" userId="S::1708915@student.uwtsd.ac.uk::9a403242-3cfa-4cac-8b9a-43adc7facd6b" providerId="AD" clId="Web-{6A6963EA-ED68-908A-1F84-89DD18F1041E}" dt="2019-06-06T08:53:10.511" v="14"/>
          <ac:spMkLst>
            <pc:docMk/>
            <pc:sldMk cId="2203671661" sldId="276"/>
            <ac:spMk id="49" creationId="{9ED1176E-8E8A-44E6-9BB7-81681F8A6C3A}"/>
          </ac:spMkLst>
        </pc:spChg>
        <pc:spChg chg="add">
          <ac:chgData name="Nehar Begum-miah (1708915)" userId="S::1708915@student.uwtsd.ac.uk::9a403242-3cfa-4cac-8b9a-43adc7facd6b" providerId="AD" clId="Web-{6A6963EA-ED68-908A-1F84-89DD18F1041E}" dt="2019-06-06T08:53:10.511" v="14"/>
          <ac:spMkLst>
            <pc:docMk/>
            <pc:sldMk cId="2203671661" sldId="276"/>
            <ac:spMk id="52" creationId="{77458FF0-F026-414C-9063-4079F96E8197}"/>
          </ac:spMkLst>
        </pc:spChg>
        <pc:spChg chg="add">
          <ac:chgData name="Nehar Begum-miah (1708915)" userId="S::1708915@student.uwtsd.ac.uk::9a403242-3cfa-4cac-8b9a-43adc7facd6b" providerId="AD" clId="Web-{6A6963EA-ED68-908A-1F84-89DD18F1041E}" dt="2019-06-06T08:53:10.511" v="14"/>
          <ac:spMkLst>
            <pc:docMk/>
            <pc:sldMk cId="2203671661" sldId="276"/>
            <ac:spMk id="53" creationId="{E959CEF6-2862-47F1-A4D0-F4660D63CF73}"/>
          </ac:spMkLst>
        </pc:spChg>
        <pc:spChg chg="add">
          <ac:chgData name="Nehar Begum-miah (1708915)" userId="S::1708915@student.uwtsd.ac.uk::9a403242-3cfa-4cac-8b9a-43adc7facd6b" providerId="AD" clId="Web-{6A6963EA-ED68-908A-1F84-89DD18F1041E}" dt="2019-06-06T08:53:10.511" v="14"/>
          <ac:spMkLst>
            <pc:docMk/>
            <pc:sldMk cId="2203671661" sldId="276"/>
            <ac:spMk id="54" creationId="{CB085464-D568-4939-A7C5-01015D9CD5E9}"/>
          </ac:spMkLst>
        </pc:spChg>
        <pc:spChg chg="add">
          <ac:chgData name="Nehar Begum-miah (1708915)" userId="S::1708915@student.uwtsd.ac.uk::9a403242-3cfa-4cac-8b9a-43adc7facd6b" providerId="AD" clId="Web-{6A6963EA-ED68-908A-1F84-89DD18F1041E}" dt="2019-06-06T08:53:10.511" v="14"/>
          <ac:spMkLst>
            <pc:docMk/>
            <pc:sldMk cId="2203671661" sldId="276"/>
            <ac:spMk id="55" creationId="{99355133-0882-4A52-9C16-3D5B55D46A18}"/>
          </ac:spMkLst>
        </pc:spChg>
        <pc:picChg chg="add mod ord modCrop">
          <ac:chgData name="Nehar Begum-miah (1708915)" userId="S::1708915@student.uwtsd.ac.uk::9a403242-3cfa-4cac-8b9a-43adc7facd6b" providerId="AD" clId="Web-{6A6963EA-ED68-908A-1F84-89DD18F1041E}" dt="2019-06-06T08:53:10.511" v="14"/>
          <ac:picMkLst>
            <pc:docMk/>
            <pc:sldMk cId="2203671661" sldId="276"/>
            <ac:picMk id="4" creationId="{9498756B-476A-46A4-87E5-5F22D4AB53C5}"/>
          </ac:picMkLst>
        </pc:picChg>
        <pc:picChg chg="add mod">
          <ac:chgData name="Nehar Begum-miah (1708915)" userId="S::1708915@student.uwtsd.ac.uk::9a403242-3cfa-4cac-8b9a-43adc7facd6b" providerId="AD" clId="Web-{6A6963EA-ED68-908A-1F84-89DD18F1041E}" dt="2019-06-06T08:53:10.511" v="14"/>
          <ac:picMkLst>
            <pc:docMk/>
            <pc:sldMk cId="2203671661" sldId="276"/>
            <ac:picMk id="6" creationId="{AA43A79C-DDE4-4CAF-B5CE-112AA7F29837}"/>
          </ac:picMkLst>
        </pc:picChg>
        <pc:picChg chg="add mod">
          <ac:chgData name="Nehar Begum-miah (1708915)" userId="S::1708915@student.uwtsd.ac.uk::9a403242-3cfa-4cac-8b9a-43adc7facd6b" providerId="AD" clId="Web-{6A6963EA-ED68-908A-1F84-89DD18F1041E}" dt="2019-06-06T08:53:10.511" v="14"/>
          <ac:picMkLst>
            <pc:docMk/>
            <pc:sldMk cId="2203671661" sldId="276"/>
            <ac:picMk id="8" creationId="{D5EDAE63-7C06-4FB7-B252-4DE752704DB6}"/>
          </ac:picMkLst>
        </pc:picChg>
        <pc:picChg chg="add del">
          <ac:chgData name="Nehar Begum-miah (1708915)" userId="S::1708915@student.uwtsd.ac.uk::9a403242-3cfa-4cac-8b9a-43adc7facd6b" providerId="AD" clId="Web-{6A6963EA-ED68-908A-1F84-89DD18F1041E}" dt="2019-06-06T08:53:10.449" v="13"/>
          <ac:picMkLst>
            <pc:docMk/>
            <pc:sldMk cId="2203671661" sldId="276"/>
            <ac:picMk id="10" creationId="{27792309-2D28-41BC-84CF-A610592772C5}"/>
          </ac:picMkLst>
        </pc:picChg>
        <pc:picChg chg="add del">
          <ac:chgData name="Nehar Begum-miah (1708915)" userId="S::1708915@student.uwtsd.ac.uk::9a403242-3cfa-4cac-8b9a-43adc7facd6b" providerId="AD" clId="Web-{6A6963EA-ED68-908A-1F84-89DD18F1041E}" dt="2019-06-06T08:53:10.449" v="13"/>
          <ac:picMkLst>
            <pc:docMk/>
            <pc:sldMk cId="2203671661" sldId="276"/>
            <ac:picMk id="11" creationId="{A4A77C25-5F33-4CC5-AAF6-E8103126E98B}"/>
          </ac:picMkLst>
        </pc:picChg>
        <pc:picChg chg="add del">
          <ac:chgData name="Nehar Begum-miah (1708915)" userId="S::1708915@student.uwtsd.ac.uk::9a403242-3cfa-4cac-8b9a-43adc7facd6b" providerId="AD" clId="Web-{6A6963EA-ED68-908A-1F84-89DD18F1041E}" dt="2019-06-06T08:53:05.699" v="11"/>
          <ac:picMkLst>
            <pc:docMk/>
            <pc:sldMk cId="2203671661" sldId="276"/>
            <ac:picMk id="13" creationId="{28EFE003-9D09-41C6-96F7-08F412E93EA8}"/>
          </ac:picMkLst>
        </pc:picChg>
        <pc:picChg chg="add del">
          <ac:chgData name="Nehar Begum-miah (1708915)" userId="S::1708915@student.uwtsd.ac.uk::9a403242-3cfa-4cac-8b9a-43adc7facd6b" providerId="AD" clId="Web-{6A6963EA-ED68-908A-1F84-89DD18F1041E}" dt="2019-06-06T08:53:05.699" v="11"/>
          <ac:picMkLst>
            <pc:docMk/>
            <pc:sldMk cId="2203671661" sldId="276"/>
            <ac:picMk id="15" creationId="{6C1CA64A-BFC0-4049-8FD1-6EB8DD837F4E}"/>
          </ac:picMkLst>
        </pc:picChg>
        <pc:picChg chg="add del">
          <ac:chgData name="Nehar Begum-miah (1708915)" userId="S::1708915@student.uwtsd.ac.uk::9a403242-3cfa-4cac-8b9a-43adc7facd6b" providerId="AD" clId="Web-{6A6963EA-ED68-908A-1F84-89DD18F1041E}" dt="2019-06-06T08:53:10.449" v="13"/>
          <ac:picMkLst>
            <pc:docMk/>
            <pc:sldMk cId="2203671661" sldId="276"/>
            <ac:picMk id="24" creationId="{D6148AE0-64FE-4358-925A-9C1987258E48}"/>
          </ac:picMkLst>
        </pc:picChg>
        <pc:picChg chg="add del">
          <ac:chgData name="Nehar Begum-miah (1708915)" userId="S::1708915@student.uwtsd.ac.uk::9a403242-3cfa-4cac-8b9a-43adc7facd6b" providerId="AD" clId="Web-{6A6963EA-ED68-908A-1F84-89DD18F1041E}" dt="2019-06-06T08:53:10.449" v="13"/>
          <ac:picMkLst>
            <pc:docMk/>
            <pc:sldMk cId="2203671661" sldId="276"/>
            <ac:picMk id="26" creationId="{E2E9F17F-1317-4D57-8B8A-7FED89601F4B}"/>
          </ac:picMkLst>
        </pc:picChg>
        <pc:picChg chg="add del">
          <ac:chgData name="Nehar Begum-miah (1708915)" userId="S::1708915@student.uwtsd.ac.uk::9a403242-3cfa-4cac-8b9a-43adc7facd6b" providerId="AD" clId="Web-{6A6963EA-ED68-908A-1F84-89DD18F1041E}" dt="2019-06-06T08:53:05.699" v="11"/>
          <ac:picMkLst>
            <pc:docMk/>
            <pc:sldMk cId="2203671661" sldId="276"/>
            <ac:picMk id="29" creationId="{F2B14849-3056-4040-ACC2-869157C382F5}"/>
          </ac:picMkLst>
        </pc:picChg>
        <pc:picChg chg="add del">
          <ac:chgData name="Nehar Begum-miah (1708915)" userId="S::1708915@student.uwtsd.ac.uk::9a403242-3cfa-4cac-8b9a-43adc7facd6b" providerId="AD" clId="Web-{6A6963EA-ED68-908A-1F84-89DD18F1041E}" dt="2019-06-06T08:53:05.699" v="11"/>
          <ac:picMkLst>
            <pc:docMk/>
            <pc:sldMk cId="2203671661" sldId="276"/>
            <ac:picMk id="31" creationId="{A073F794-406A-4D90-8215-86A90A500ADD}"/>
          </ac:picMkLst>
        </pc:picChg>
        <pc:picChg chg="add">
          <ac:chgData name="Nehar Begum-miah (1708915)" userId="S::1708915@student.uwtsd.ac.uk::9a403242-3cfa-4cac-8b9a-43adc7facd6b" providerId="AD" clId="Web-{6A6963EA-ED68-908A-1F84-89DD18F1041E}" dt="2019-06-06T08:53:10.511" v="14"/>
          <ac:picMkLst>
            <pc:docMk/>
            <pc:sldMk cId="2203671661" sldId="276"/>
            <ac:picMk id="36" creationId="{27792309-2D28-41BC-84CF-A610592772C5}"/>
          </ac:picMkLst>
        </pc:picChg>
        <pc:picChg chg="add">
          <ac:chgData name="Nehar Begum-miah (1708915)" userId="S::1708915@student.uwtsd.ac.uk::9a403242-3cfa-4cac-8b9a-43adc7facd6b" providerId="AD" clId="Web-{6A6963EA-ED68-908A-1F84-89DD18F1041E}" dt="2019-06-06T08:53:10.511" v="14"/>
          <ac:picMkLst>
            <pc:docMk/>
            <pc:sldMk cId="2203671661" sldId="276"/>
            <ac:picMk id="38" creationId="{A4A77C25-5F33-4CC5-AAF6-E8103126E98B}"/>
          </ac:picMkLst>
        </pc:picChg>
        <pc:picChg chg="add">
          <ac:chgData name="Nehar Begum-miah (1708915)" userId="S::1708915@student.uwtsd.ac.uk::9a403242-3cfa-4cac-8b9a-43adc7facd6b" providerId="AD" clId="Web-{6A6963EA-ED68-908A-1F84-89DD18F1041E}" dt="2019-06-06T08:53:10.511" v="14"/>
          <ac:picMkLst>
            <pc:docMk/>
            <pc:sldMk cId="2203671661" sldId="276"/>
            <ac:picMk id="50" creationId="{904C700D-AD7C-45AB-A071-F0E6C3C8A10E}"/>
          </ac:picMkLst>
        </pc:picChg>
        <pc:picChg chg="add">
          <ac:chgData name="Nehar Begum-miah (1708915)" userId="S::1708915@student.uwtsd.ac.uk::9a403242-3cfa-4cac-8b9a-43adc7facd6b" providerId="AD" clId="Web-{6A6963EA-ED68-908A-1F84-89DD18F1041E}" dt="2019-06-06T08:53:10.511" v="14"/>
          <ac:picMkLst>
            <pc:docMk/>
            <pc:sldMk cId="2203671661" sldId="276"/>
            <ac:picMk id="51" creationId="{533ABD19-0610-48B2-BDFC-9A13BCF76B57}"/>
          </ac:picMkLst>
        </pc:picChg>
      </pc:sldChg>
      <pc:sldChg chg="modSp">
        <pc:chgData name="Nehar Begum-miah (1708915)" userId="S::1708915@student.uwtsd.ac.uk::9a403242-3cfa-4cac-8b9a-43adc7facd6b" providerId="AD" clId="Web-{6A6963EA-ED68-908A-1F84-89DD18F1041E}" dt="2019-06-06T08:49:11.714" v="1" actId="20577"/>
        <pc:sldMkLst>
          <pc:docMk/>
          <pc:sldMk cId="2973603846" sldId="291"/>
        </pc:sldMkLst>
        <pc:spChg chg="mod">
          <ac:chgData name="Nehar Begum-miah (1708915)" userId="S::1708915@student.uwtsd.ac.uk::9a403242-3cfa-4cac-8b9a-43adc7facd6b" providerId="AD" clId="Web-{6A6963EA-ED68-908A-1F84-89DD18F1041E}" dt="2019-06-06T08:49:11.714" v="1" actId="20577"/>
          <ac:spMkLst>
            <pc:docMk/>
            <pc:sldMk cId="2973603846" sldId="291"/>
            <ac:spMk id="4" creationId="{04053650-6F19-4D5B-9119-3CB5481F0928}"/>
          </ac:spMkLst>
        </pc:spChg>
      </pc:sldChg>
      <pc:sldChg chg="addSp modSp new del">
        <pc:chgData name="Nehar Begum-miah (1708915)" userId="S::1708915@student.uwtsd.ac.uk::9a403242-3cfa-4cac-8b9a-43adc7facd6b" providerId="AD" clId="Web-{6A6963EA-ED68-908A-1F84-89DD18F1041E}" dt="2019-06-06T09:02:50.341" v="104"/>
        <pc:sldMkLst>
          <pc:docMk/>
          <pc:sldMk cId="1062902384" sldId="294"/>
        </pc:sldMkLst>
        <pc:spChg chg="add mod">
          <ac:chgData name="Nehar Begum-miah (1708915)" userId="S::1708915@student.uwtsd.ac.uk::9a403242-3cfa-4cac-8b9a-43adc7facd6b" providerId="AD" clId="Web-{6A6963EA-ED68-908A-1F84-89DD18F1041E}" dt="2019-06-06T08:59:15.434" v="47" actId="14100"/>
          <ac:spMkLst>
            <pc:docMk/>
            <pc:sldMk cId="1062902384" sldId="294"/>
            <ac:spMk id="2" creationId="{64D5F708-FCED-4683-907C-AB8D98AFBED8}"/>
          </ac:spMkLst>
        </pc:spChg>
        <pc:spChg chg="add mod">
          <ac:chgData name="Nehar Begum-miah (1708915)" userId="S::1708915@student.uwtsd.ac.uk::9a403242-3cfa-4cac-8b9a-43adc7facd6b" providerId="AD" clId="Web-{6A6963EA-ED68-908A-1F84-89DD18F1041E}" dt="2019-06-06T09:00:46.559" v="51" actId="1076"/>
          <ac:spMkLst>
            <pc:docMk/>
            <pc:sldMk cId="1062902384" sldId="294"/>
            <ac:spMk id="3" creationId="{84E4E1DF-6407-4BAA-858C-284DF318E617}"/>
          </ac:spMkLst>
        </pc:spChg>
        <pc:spChg chg="add mod ord">
          <ac:chgData name="Nehar Begum-miah (1708915)" userId="S::1708915@student.uwtsd.ac.uk::9a403242-3cfa-4cac-8b9a-43adc7facd6b" providerId="AD" clId="Web-{6A6963EA-ED68-908A-1F84-89DD18F1041E}" dt="2019-06-06T09:02:42.575" v="103"/>
          <ac:spMkLst>
            <pc:docMk/>
            <pc:sldMk cId="1062902384" sldId="294"/>
            <ac:spMk id="4" creationId="{285BD14C-E4E9-4BEA-8033-FAAF668F9C2B}"/>
          </ac:spMkLst>
        </pc:spChg>
        <pc:spChg chg="add mod">
          <ac:chgData name="Nehar Begum-miah (1708915)" userId="S::1708915@student.uwtsd.ac.uk::9a403242-3cfa-4cac-8b9a-43adc7facd6b" providerId="AD" clId="Web-{6A6963EA-ED68-908A-1F84-89DD18F1041E}" dt="2019-06-06T09:02:25.528" v="99" actId="20577"/>
          <ac:spMkLst>
            <pc:docMk/>
            <pc:sldMk cId="1062902384" sldId="294"/>
            <ac:spMk id="5" creationId="{B73323E5-1CFA-4A36-8053-105F10D3A25B}"/>
          </ac:spMkLst>
        </pc:spChg>
        <pc:spChg chg="add mod">
          <ac:chgData name="Nehar Begum-miah (1708915)" userId="S::1708915@student.uwtsd.ac.uk::9a403242-3cfa-4cac-8b9a-43adc7facd6b" providerId="AD" clId="Web-{6A6963EA-ED68-908A-1F84-89DD18F1041E}" dt="2019-06-06T09:02:34.028" v="102" actId="14100"/>
          <ac:spMkLst>
            <pc:docMk/>
            <pc:sldMk cId="1062902384" sldId="294"/>
            <ac:spMk id="6" creationId="{EFEC25BC-F3B8-4F09-B9F6-6CFF1A95828E}"/>
          </ac:spMkLst>
        </pc:spChg>
      </pc:sldChg>
      <pc:sldChg chg="addSp delSp modSp new">
        <pc:chgData name="Nehar Begum-miah (1708915)" userId="S::1708915@student.uwtsd.ac.uk::9a403242-3cfa-4cac-8b9a-43adc7facd6b" providerId="AD" clId="Web-{6A6963EA-ED68-908A-1F84-89DD18F1041E}" dt="2019-06-06T09:42:11.472" v="414" actId="1076"/>
        <pc:sldMkLst>
          <pc:docMk/>
          <pc:sldMk cId="1883991700" sldId="294"/>
        </pc:sldMkLst>
        <pc:spChg chg="add mod">
          <ac:chgData name="Nehar Begum-miah (1708915)" userId="S::1708915@student.uwtsd.ac.uk::9a403242-3cfa-4cac-8b9a-43adc7facd6b" providerId="AD" clId="Web-{6A6963EA-ED68-908A-1F84-89DD18F1041E}" dt="2019-06-06T09:03:21.294" v="108" actId="14100"/>
          <ac:spMkLst>
            <pc:docMk/>
            <pc:sldMk cId="1883991700" sldId="294"/>
            <ac:spMk id="2" creationId="{2A5B35BA-2C26-4B63-942E-E419031B685C}"/>
          </ac:spMkLst>
        </pc:spChg>
        <pc:spChg chg="add del mod">
          <ac:chgData name="Nehar Begum-miah (1708915)" userId="S::1708915@student.uwtsd.ac.uk::9a403242-3cfa-4cac-8b9a-43adc7facd6b" providerId="AD" clId="Web-{6A6963EA-ED68-908A-1F84-89DD18F1041E}" dt="2019-06-06T09:11:28.545" v="230"/>
          <ac:spMkLst>
            <pc:docMk/>
            <pc:sldMk cId="1883991700" sldId="294"/>
            <ac:spMk id="3" creationId="{7A63B1FE-6085-470F-AC49-59E171D4FF18}"/>
          </ac:spMkLst>
        </pc:spChg>
        <pc:spChg chg="add del mod">
          <ac:chgData name="Nehar Begum-miah (1708915)" userId="S::1708915@student.uwtsd.ac.uk::9a403242-3cfa-4cac-8b9a-43adc7facd6b" providerId="AD" clId="Web-{6A6963EA-ED68-908A-1F84-89DD18F1041E}" dt="2019-06-06T09:26:56.845" v="383"/>
          <ac:spMkLst>
            <pc:docMk/>
            <pc:sldMk cId="1883991700" sldId="294"/>
            <ac:spMk id="886" creationId="{E7FC9C7A-914E-40BE-A6E0-87696D22FE41}"/>
          </ac:spMkLst>
        </pc:spChg>
        <pc:spChg chg="add del mod">
          <ac:chgData name="Nehar Begum-miah (1708915)" userId="S::1708915@student.uwtsd.ac.uk::9a403242-3cfa-4cac-8b9a-43adc7facd6b" providerId="AD" clId="Web-{6A6963EA-ED68-908A-1F84-89DD18F1041E}" dt="2019-06-06T09:35:46.237" v="407"/>
          <ac:spMkLst>
            <pc:docMk/>
            <pc:sldMk cId="1883991700" sldId="294"/>
            <ac:spMk id="887" creationId="{82A11AF5-9F5F-4D7B-96F5-FBBB2EF135D7}"/>
          </ac:spMkLst>
        </pc:spChg>
        <pc:spChg chg="add">
          <ac:chgData name="Nehar Begum-miah (1708915)" userId="S::1708915@student.uwtsd.ac.uk::9a403242-3cfa-4cac-8b9a-43adc7facd6b" providerId="AD" clId="Web-{6A6963EA-ED68-908A-1F84-89DD18F1041E}" dt="2019-06-06T09:27:12.345" v="384"/>
          <ac:spMkLst>
            <pc:docMk/>
            <pc:sldMk cId="1883991700" sldId="294"/>
            <ac:spMk id="896" creationId="{4B925DC9-698A-4CD1-AE10-191852FDD5CE}"/>
          </ac:spMkLst>
        </pc:spChg>
        <pc:spChg chg="add del">
          <ac:chgData name="Nehar Begum-miah (1708915)" userId="S::1708915@student.uwtsd.ac.uk::9a403242-3cfa-4cac-8b9a-43adc7facd6b" providerId="AD" clId="Web-{6A6963EA-ED68-908A-1F84-89DD18F1041E}" dt="2019-06-06T09:36:23.909" v="412"/>
          <ac:spMkLst>
            <pc:docMk/>
            <pc:sldMk cId="1883991700" sldId="294"/>
            <ac:spMk id="2240" creationId="{A986784A-410F-4487-AFD7-2BCFFDEB4D50}"/>
          </ac:spMkLst>
        </pc:spChg>
        <pc:graphicFrameChg chg="add del mod modGraphic">
          <ac:chgData name="Nehar Begum-miah (1708915)" userId="S::1708915@student.uwtsd.ac.uk::9a403242-3cfa-4cac-8b9a-43adc7facd6b" providerId="AD" clId="Web-{6A6963EA-ED68-908A-1F84-89DD18F1041E}" dt="2019-06-06T09:20:41.641" v="240"/>
          <ac:graphicFrameMkLst>
            <pc:docMk/>
            <pc:sldMk cId="1883991700" sldId="294"/>
            <ac:graphicFrameMk id="4" creationId="{E5357E2D-390B-4768-AB0C-DDD12D8BEAFC}"/>
          </ac:graphicFrameMkLst>
        </pc:graphicFrameChg>
        <pc:graphicFrameChg chg="add del mod modGraphic">
          <ac:chgData name="Nehar Begum-miah (1708915)" userId="S::1708915@student.uwtsd.ac.uk::9a403242-3cfa-4cac-8b9a-43adc7facd6b" providerId="AD" clId="Web-{6A6963EA-ED68-908A-1F84-89DD18F1041E}" dt="2019-06-06T09:35:22.784" v="403"/>
          <ac:graphicFrameMkLst>
            <pc:docMk/>
            <pc:sldMk cId="1883991700" sldId="294"/>
            <ac:graphicFrameMk id="888" creationId="{A616D2FF-6811-448B-804C-82FC43C7706C}"/>
          </ac:graphicFrameMkLst>
        </pc:graphicFrameChg>
        <pc:graphicFrameChg chg="add del mod modGraphic">
          <ac:chgData name="Nehar Begum-miah (1708915)" userId="S::1708915@student.uwtsd.ac.uk::9a403242-3cfa-4cac-8b9a-43adc7facd6b" providerId="AD" clId="Web-{6A6963EA-ED68-908A-1F84-89DD18F1041E}" dt="2019-06-06T09:35:17.674" v="401"/>
          <ac:graphicFrameMkLst>
            <pc:docMk/>
            <pc:sldMk cId="1883991700" sldId="294"/>
            <ac:graphicFrameMk id="897" creationId="{CBF54797-635A-4F8E-82D0-DDE6F5D67CE5}"/>
          </ac:graphicFrameMkLst>
        </pc:graphicFrameChg>
        <pc:graphicFrameChg chg="add mod modGraphic">
          <ac:chgData name="Nehar Begum-miah (1708915)" userId="S::1708915@student.uwtsd.ac.uk::9a403242-3cfa-4cac-8b9a-43adc7facd6b" providerId="AD" clId="Web-{6A6963EA-ED68-908A-1F84-89DD18F1041E}" dt="2019-06-06T09:42:11.472" v="414" actId="1076"/>
          <ac:graphicFrameMkLst>
            <pc:docMk/>
            <pc:sldMk cId="1883991700" sldId="294"/>
            <ac:graphicFrameMk id="2208" creationId="{6B1A0396-E255-43DE-B72D-8EC54DBFA1F7}"/>
          </ac:graphicFrameMkLst>
        </pc:graphicFrameChg>
      </pc:sldChg>
      <pc:sldChg chg="new del">
        <pc:chgData name="Nehar Begum-miah (1708915)" userId="S::1708915@student.uwtsd.ac.uk::9a403242-3cfa-4cac-8b9a-43adc7facd6b" providerId="AD" clId="Web-{6A6963EA-ED68-908A-1F84-89DD18F1041E}" dt="2019-06-06T08:56:23.434" v="37"/>
        <pc:sldMkLst>
          <pc:docMk/>
          <pc:sldMk cId="1993238862" sldId="294"/>
        </pc:sldMkLst>
      </pc:sldChg>
      <pc:sldChg chg="addSp modSp new">
        <pc:chgData name="Nehar Begum-miah (1708915)" userId="S::1708915@student.uwtsd.ac.uk::9a403242-3cfa-4cac-8b9a-43adc7facd6b" providerId="AD" clId="Web-{6A6963EA-ED68-908A-1F84-89DD18F1041E}" dt="2019-06-06T08:57:55.668" v="43" actId="14100"/>
        <pc:sldMkLst>
          <pc:docMk/>
          <pc:sldMk cId="3014342563" sldId="294"/>
        </pc:sldMkLst>
        <pc:spChg chg="add mod">
          <ac:chgData name="Nehar Begum-miah (1708915)" userId="S::1708915@student.uwtsd.ac.uk::9a403242-3cfa-4cac-8b9a-43adc7facd6b" providerId="AD" clId="Web-{6A6963EA-ED68-908A-1F84-89DD18F1041E}" dt="2019-06-06T08:57:55.668" v="43" actId="14100"/>
          <ac:spMkLst>
            <pc:docMk/>
            <pc:sldMk cId="3014342563" sldId="294"/>
            <ac:spMk id="2" creationId="{FC712D33-4815-4725-ACDC-DCF3D4D492BB}"/>
          </ac:spMkLst>
        </pc:spChg>
      </pc:sldChg>
      <pc:sldChg chg="addSp modSp addAnim">
        <pc:chgData name="Nehar Begum-miah (1708915)" userId="S::1708915@student.uwtsd.ac.uk::9a403242-3cfa-4cac-8b9a-43adc7facd6b" providerId="AD" clId="Web-{6A6963EA-ED68-908A-1F84-89DD18F1041E}" dt="2019-06-06T09:25:10.845" v="373" actId="14100"/>
        <pc:sldMkLst>
          <pc:docMk/>
          <pc:sldMk cId="3319179021" sldId="296"/>
        </pc:sldMkLst>
        <pc:spChg chg="mod">
          <ac:chgData name="Nehar Begum-miah (1708915)" userId="S::1708915@student.uwtsd.ac.uk::9a403242-3cfa-4cac-8b9a-43adc7facd6b" providerId="AD" clId="Web-{6A6963EA-ED68-908A-1F84-89DD18F1041E}" dt="2019-06-06T09:24:06.876" v="363" actId="1076"/>
          <ac:spMkLst>
            <pc:docMk/>
            <pc:sldMk cId="3319179021" sldId="296"/>
            <ac:spMk id="2" creationId="{3329A5C1-593B-480C-A7CE-2E1310423D79}"/>
          </ac:spMkLst>
        </pc:spChg>
        <pc:spChg chg="mod">
          <ac:chgData name="Nehar Begum-miah (1708915)" userId="S::1708915@student.uwtsd.ac.uk::9a403242-3cfa-4cac-8b9a-43adc7facd6b" providerId="AD" clId="Web-{6A6963EA-ED68-908A-1F84-89DD18F1041E}" dt="2019-06-06T09:23:52.313" v="362" actId="20577"/>
          <ac:spMkLst>
            <pc:docMk/>
            <pc:sldMk cId="3319179021" sldId="296"/>
            <ac:spMk id="3" creationId="{7131A10F-F4DF-453D-8ABB-CF20E04545B0}"/>
          </ac:spMkLst>
        </pc:spChg>
        <pc:spChg chg="mod">
          <ac:chgData name="Nehar Begum-miah (1708915)" userId="S::1708915@student.uwtsd.ac.uk::9a403242-3cfa-4cac-8b9a-43adc7facd6b" providerId="AD" clId="Web-{6A6963EA-ED68-908A-1F84-89DD18F1041E}" dt="2019-06-06T09:22:35.001" v="299" actId="20577"/>
          <ac:spMkLst>
            <pc:docMk/>
            <pc:sldMk cId="3319179021" sldId="296"/>
            <ac:spMk id="4" creationId="{E1F6C56D-482F-453B-B6AF-39DB9661E1C6}"/>
          </ac:spMkLst>
        </pc:spChg>
        <pc:spChg chg="mod">
          <ac:chgData name="Nehar Begum-miah (1708915)" userId="S::1708915@student.uwtsd.ac.uk::9a403242-3cfa-4cac-8b9a-43adc7facd6b" providerId="AD" clId="Web-{6A6963EA-ED68-908A-1F84-89DD18F1041E}" dt="2019-06-06T09:23:03.532" v="349" actId="20577"/>
          <ac:spMkLst>
            <pc:docMk/>
            <pc:sldMk cId="3319179021" sldId="296"/>
            <ac:spMk id="5" creationId="{5DFD0D7E-232F-420A-84D3-254445E19D03}"/>
          </ac:spMkLst>
        </pc:spChg>
        <pc:spChg chg="add">
          <ac:chgData name="Nehar Begum-miah (1708915)" userId="S::1708915@student.uwtsd.ac.uk::9a403242-3cfa-4cac-8b9a-43adc7facd6b" providerId="AD" clId="Web-{6A6963EA-ED68-908A-1F84-89DD18F1041E}" dt="2019-06-06T09:23:20.610" v="354"/>
          <ac:spMkLst>
            <pc:docMk/>
            <pc:sldMk cId="3319179021" sldId="296"/>
            <ac:spMk id="6" creationId="{52585857-102B-4824-BB44-FA5AC433EDB9}"/>
          </ac:spMkLst>
        </pc:spChg>
        <pc:spChg chg="add mod">
          <ac:chgData name="Nehar Begum-miah (1708915)" userId="S::1708915@student.uwtsd.ac.uk::9a403242-3cfa-4cac-8b9a-43adc7facd6b" providerId="AD" clId="Web-{6A6963EA-ED68-908A-1F84-89DD18F1041E}" dt="2019-06-06T09:25:10.845" v="373" actId="14100"/>
          <ac:spMkLst>
            <pc:docMk/>
            <pc:sldMk cId="3319179021" sldId="296"/>
            <ac:spMk id="8" creationId="{F3F7A9E7-F1CC-420E-8C1B-41801C127782}"/>
          </ac:spMkLst>
        </pc:spChg>
      </pc:sldChg>
    </pc:docChg>
  </pc:docChgLst>
  <pc:docChgLst>
    <pc:chgData name="Guest User" userId="S::urn:spo:anon#c9a17280d9107c65cb6b5d7aa4e320f48e7cc128e462e1cc303755e3163b07a1::" providerId="AD" clId="Web-{899B05CE-3335-4236-9D7A-E71DF80D6293}"/>
    <pc:docChg chg="addSld modSld">
      <pc:chgData name="Guest User" userId="S::urn:spo:anon#c9a17280d9107c65cb6b5d7aa4e320f48e7cc128e462e1cc303755e3163b07a1::" providerId="AD" clId="Web-{899B05CE-3335-4236-9D7A-E71DF80D6293}" dt="2019-06-05T22:39:57.404" v="528" actId="14100"/>
      <pc:docMkLst>
        <pc:docMk/>
      </pc:docMkLst>
      <pc:sldChg chg="addSp modSp">
        <pc:chgData name="Guest User" userId="S::urn:spo:anon#c9a17280d9107c65cb6b5d7aa4e320f48e7cc128e462e1cc303755e3163b07a1::" providerId="AD" clId="Web-{899B05CE-3335-4236-9D7A-E71DF80D6293}" dt="2019-06-05T22:06:02.730" v="55" actId="20577"/>
        <pc:sldMkLst>
          <pc:docMk/>
          <pc:sldMk cId="3945829155" sldId="281"/>
        </pc:sldMkLst>
        <pc:spChg chg="mod">
          <ac:chgData name="Guest User" userId="S::urn:spo:anon#c9a17280d9107c65cb6b5d7aa4e320f48e7cc128e462e1cc303755e3163b07a1::" providerId="AD" clId="Web-{899B05CE-3335-4236-9D7A-E71DF80D6293}" dt="2019-06-05T22:04:10.309" v="19" actId="20577"/>
          <ac:spMkLst>
            <pc:docMk/>
            <pc:sldMk cId="3945829155" sldId="281"/>
            <ac:spMk id="3" creationId="{4C55DEC9-2FD4-473E-98E9-28FA365CA578}"/>
          </ac:spMkLst>
        </pc:spChg>
        <pc:spChg chg="add mod">
          <ac:chgData name="Guest User" userId="S::urn:spo:anon#c9a17280d9107c65cb6b5d7aa4e320f48e7cc128e462e1cc303755e3163b07a1::" providerId="AD" clId="Web-{899B05CE-3335-4236-9D7A-E71DF80D6293}" dt="2019-06-05T22:06:02.730" v="55" actId="20577"/>
          <ac:spMkLst>
            <pc:docMk/>
            <pc:sldMk cId="3945829155" sldId="281"/>
            <ac:spMk id="5" creationId="{DCD95744-D49C-4107-9993-979DC27C661C}"/>
          </ac:spMkLst>
        </pc:spChg>
        <pc:picChg chg="add mod">
          <ac:chgData name="Guest User" userId="S::urn:spo:anon#c9a17280d9107c65cb6b5d7aa4e320f48e7cc128e462e1cc303755e3163b07a1::" providerId="AD" clId="Web-{899B05CE-3335-4236-9D7A-E71DF80D6293}" dt="2019-06-05T22:05:47.214" v="29" actId="1076"/>
          <ac:picMkLst>
            <pc:docMk/>
            <pc:sldMk cId="3945829155" sldId="281"/>
            <ac:picMk id="2" creationId="{BF7AC842-366B-42BC-AAE1-68E773DA7237}"/>
          </ac:picMkLst>
        </pc:picChg>
      </pc:sldChg>
      <pc:sldChg chg="addSp delSp modSp new">
        <pc:chgData name="Guest User" userId="S::urn:spo:anon#c9a17280d9107c65cb6b5d7aa4e320f48e7cc128e462e1cc303755e3163b07a1::" providerId="AD" clId="Web-{899B05CE-3335-4236-9D7A-E71DF80D6293}" dt="2019-06-05T22:22:05.563" v="288" actId="20577"/>
        <pc:sldMkLst>
          <pc:docMk/>
          <pc:sldMk cId="3754036900" sldId="282"/>
        </pc:sldMkLst>
        <pc:spChg chg="add mod">
          <ac:chgData name="Guest User" userId="S::urn:spo:anon#c9a17280d9107c65cb6b5d7aa4e320f48e7cc128e462e1cc303755e3163b07a1::" providerId="AD" clId="Web-{899B05CE-3335-4236-9D7A-E71DF80D6293}" dt="2019-06-05T22:14:11.643" v="151" actId="14100"/>
          <ac:spMkLst>
            <pc:docMk/>
            <pc:sldMk cId="3754036900" sldId="282"/>
            <ac:spMk id="2" creationId="{7987680A-1989-459B-BBEC-76750930ADDC}"/>
          </ac:spMkLst>
        </pc:spChg>
        <pc:spChg chg="add del mod">
          <ac:chgData name="Guest User" userId="S::urn:spo:anon#c9a17280d9107c65cb6b5d7aa4e320f48e7cc128e462e1cc303755e3163b07a1::" providerId="AD" clId="Web-{899B05CE-3335-4236-9D7A-E71DF80D6293}" dt="2019-06-05T22:13:52.117" v="146"/>
          <ac:spMkLst>
            <pc:docMk/>
            <pc:sldMk cId="3754036900" sldId="282"/>
            <ac:spMk id="3" creationId="{EF025C47-034F-4661-ABBC-5F4E58306C15}"/>
          </ac:spMkLst>
        </pc:spChg>
        <pc:spChg chg="add mod">
          <ac:chgData name="Guest User" userId="S::urn:spo:anon#c9a17280d9107c65cb6b5d7aa4e320f48e7cc128e462e1cc303755e3163b07a1::" providerId="AD" clId="Web-{899B05CE-3335-4236-9D7A-E71DF80D6293}" dt="2019-06-05T22:18:06.540" v="204" actId="20577"/>
          <ac:spMkLst>
            <pc:docMk/>
            <pc:sldMk cId="3754036900" sldId="282"/>
            <ac:spMk id="6" creationId="{2BBEB8DF-120B-477C-94EE-CD3A0CECBAFA}"/>
          </ac:spMkLst>
        </pc:spChg>
        <pc:spChg chg="add mod">
          <ac:chgData name="Guest User" userId="S::urn:spo:anon#c9a17280d9107c65cb6b5d7aa4e320f48e7cc128e462e1cc303755e3163b07a1::" providerId="AD" clId="Web-{899B05CE-3335-4236-9D7A-E71DF80D6293}" dt="2019-06-05T22:21:54.166" v="284" actId="14100"/>
          <ac:spMkLst>
            <pc:docMk/>
            <pc:sldMk cId="3754036900" sldId="282"/>
            <ac:spMk id="12" creationId="{ECE90B30-1DA4-44F5-92BF-FA88D00F27AF}"/>
          </ac:spMkLst>
        </pc:spChg>
        <pc:spChg chg="add mod">
          <ac:chgData name="Guest User" userId="S::urn:spo:anon#c9a17280d9107c65cb6b5d7aa4e320f48e7cc128e462e1cc303755e3163b07a1::" providerId="AD" clId="Web-{899B05CE-3335-4236-9D7A-E71DF80D6293}" dt="2019-06-05T22:21:15.809" v="256" actId="14100"/>
          <ac:spMkLst>
            <pc:docMk/>
            <pc:sldMk cId="3754036900" sldId="282"/>
            <ac:spMk id="13" creationId="{B4935A47-EB8B-4585-849E-93B68292B52B}"/>
          </ac:spMkLst>
        </pc:spChg>
        <pc:spChg chg="add mod">
          <ac:chgData name="Guest User" userId="S::urn:spo:anon#c9a17280d9107c65cb6b5d7aa4e320f48e7cc128e462e1cc303755e3163b07a1::" providerId="AD" clId="Web-{899B05CE-3335-4236-9D7A-E71DF80D6293}" dt="2019-06-05T22:21:49.325" v="283" actId="14100"/>
          <ac:spMkLst>
            <pc:docMk/>
            <pc:sldMk cId="3754036900" sldId="282"/>
            <ac:spMk id="14" creationId="{0BAAE698-6C8C-4468-9C10-2D7BFFC28DC0}"/>
          </ac:spMkLst>
        </pc:spChg>
        <pc:spChg chg="add mod">
          <ac:chgData name="Guest User" userId="S::urn:spo:anon#c9a17280d9107c65cb6b5d7aa4e320f48e7cc128e462e1cc303755e3163b07a1::" providerId="AD" clId="Web-{899B05CE-3335-4236-9D7A-E71DF80D6293}" dt="2019-06-05T22:22:05.563" v="288" actId="20577"/>
          <ac:spMkLst>
            <pc:docMk/>
            <pc:sldMk cId="3754036900" sldId="282"/>
            <ac:spMk id="15" creationId="{FA39CC80-9CD5-45AF-B2CD-D22143A520A8}"/>
          </ac:spMkLst>
        </pc:spChg>
        <pc:spChg chg="add mod">
          <ac:chgData name="Guest User" userId="S::urn:spo:anon#c9a17280d9107c65cb6b5d7aa4e320f48e7cc128e462e1cc303755e3163b07a1::" providerId="AD" clId="Web-{899B05CE-3335-4236-9D7A-E71DF80D6293}" dt="2019-06-05T22:20:56.397" v="253" actId="14100"/>
          <ac:spMkLst>
            <pc:docMk/>
            <pc:sldMk cId="3754036900" sldId="282"/>
            <ac:spMk id="16" creationId="{75D01740-EBB5-4ADD-94B7-4156F0650E7B}"/>
          </ac:spMkLst>
        </pc:spChg>
        <pc:cxnChg chg="add del mod">
          <ac:chgData name="Guest User" userId="S::urn:spo:anon#c9a17280d9107c65cb6b5d7aa4e320f48e7cc128e462e1cc303755e3163b07a1::" providerId="AD" clId="Web-{899B05CE-3335-4236-9D7A-E71DF80D6293}" dt="2019-06-05T22:13:57.638" v="148"/>
          <ac:cxnSpMkLst>
            <pc:docMk/>
            <pc:sldMk cId="3754036900" sldId="282"/>
            <ac:cxnSpMk id="4" creationId="{9A7947E5-707A-4C9E-B0B0-152F8B8ECFF8}"/>
          </ac:cxnSpMkLst>
        </pc:cxnChg>
        <pc:cxnChg chg="add del mod">
          <ac:chgData name="Guest User" userId="S::urn:spo:anon#c9a17280d9107c65cb6b5d7aa4e320f48e7cc128e462e1cc303755e3163b07a1::" providerId="AD" clId="Web-{899B05CE-3335-4236-9D7A-E71DF80D6293}" dt="2019-06-05T22:13:54.808" v="147"/>
          <ac:cxnSpMkLst>
            <pc:docMk/>
            <pc:sldMk cId="3754036900" sldId="282"/>
            <ac:cxnSpMk id="5" creationId="{FBC3FD92-EAAA-4318-9C31-AA00E54B3A1E}"/>
          </ac:cxnSpMkLst>
        </pc:cxnChg>
        <pc:cxnChg chg="add mod">
          <ac:chgData name="Guest User" userId="S::urn:spo:anon#c9a17280d9107c65cb6b5d7aa4e320f48e7cc128e462e1cc303755e3163b07a1::" providerId="AD" clId="Web-{899B05CE-3335-4236-9D7A-E71DF80D6293}" dt="2019-06-05T22:16:23.382" v="176" actId="1076"/>
          <ac:cxnSpMkLst>
            <pc:docMk/>
            <pc:sldMk cId="3754036900" sldId="282"/>
            <ac:cxnSpMk id="7" creationId="{0FC2E14E-F532-48CB-A21D-D50CDBA34550}"/>
          </ac:cxnSpMkLst>
        </pc:cxnChg>
        <pc:cxnChg chg="add mod">
          <ac:chgData name="Guest User" userId="S::urn:spo:anon#c9a17280d9107c65cb6b5d7aa4e320f48e7cc128e462e1cc303755e3163b07a1::" providerId="AD" clId="Web-{899B05CE-3335-4236-9D7A-E71DF80D6293}" dt="2019-06-05T22:16:29.234" v="177" actId="1076"/>
          <ac:cxnSpMkLst>
            <pc:docMk/>
            <pc:sldMk cId="3754036900" sldId="282"/>
            <ac:cxnSpMk id="8" creationId="{CA59923D-53C2-4418-AACF-05A9C36F5D7F}"/>
          </ac:cxnSpMkLst>
        </pc:cxnChg>
        <pc:cxnChg chg="add mod">
          <ac:chgData name="Guest User" userId="S::urn:spo:anon#c9a17280d9107c65cb6b5d7aa4e320f48e7cc128e462e1cc303755e3163b07a1::" providerId="AD" clId="Web-{899B05CE-3335-4236-9D7A-E71DF80D6293}" dt="2019-06-05T22:16:34.022" v="178" actId="1076"/>
          <ac:cxnSpMkLst>
            <pc:docMk/>
            <pc:sldMk cId="3754036900" sldId="282"/>
            <ac:cxnSpMk id="9" creationId="{9031C331-EEF0-464F-BC5F-CEFBFA6500AD}"/>
          </ac:cxnSpMkLst>
        </pc:cxnChg>
        <pc:cxnChg chg="add mod">
          <ac:chgData name="Guest User" userId="S::urn:spo:anon#c9a17280d9107c65cb6b5d7aa4e320f48e7cc128e462e1cc303755e3163b07a1::" providerId="AD" clId="Web-{899B05CE-3335-4236-9D7A-E71DF80D6293}" dt="2019-06-05T22:18:49.705" v="221" actId="14100"/>
          <ac:cxnSpMkLst>
            <pc:docMk/>
            <pc:sldMk cId="3754036900" sldId="282"/>
            <ac:cxnSpMk id="10" creationId="{2CA1AB2F-6365-4B97-A625-A32BF502A181}"/>
          </ac:cxnSpMkLst>
        </pc:cxnChg>
        <pc:cxnChg chg="add mod">
          <ac:chgData name="Guest User" userId="S::urn:spo:anon#c9a17280d9107c65cb6b5d7aa4e320f48e7cc128e462e1cc303755e3163b07a1::" providerId="AD" clId="Web-{899B05CE-3335-4236-9D7A-E71DF80D6293}" dt="2019-06-05T22:16:15.349" v="174" actId="14100"/>
          <ac:cxnSpMkLst>
            <pc:docMk/>
            <pc:sldMk cId="3754036900" sldId="282"/>
            <ac:cxnSpMk id="11" creationId="{96415215-ADE8-4C4B-8852-47EC3DB30196}"/>
          </ac:cxnSpMkLst>
        </pc:cxnChg>
      </pc:sldChg>
      <pc:sldChg chg="addSp modSp new">
        <pc:chgData name="Guest User" userId="S::urn:spo:anon#c9a17280d9107c65cb6b5d7aa4e320f48e7cc128e462e1cc303755e3163b07a1::" providerId="AD" clId="Web-{899B05CE-3335-4236-9D7A-E71DF80D6293}" dt="2019-06-05T22:36:01.304" v="482" actId="14100"/>
        <pc:sldMkLst>
          <pc:docMk/>
          <pc:sldMk cId="49129860" sldId="283"/>
        </pc:sldMkLst>
        <pc:spChg chg="add mod">
          <ac:chgData name="Guest User" userId="S::urn:spo:anon#c9a17280d9107c65cb6b5d7aa4e320f48e7cc128e462e1cc303755e3163b07a1::" providerId="AD" clId="Web-{899B05CE-3335-4236-9D7A-E71DF80D6293}" dt="2019-06-05T22:24:46.936" v="326" actId="20577"/>
          <ac:spMkLst>
            <pc:docMk/>
            <pc:sldMk cId="49129860" sldId="283"/>
            <ac:spMk id="2" creationId="{6B445B34-658C-4D15-A4C3-430B38D9C82A}"/>
          </ac:spMkLst>
        </pc:spChg>
        <pc:spChg chg="add mod">
          <ac:chgData name="Guest User" userId="S::urn:spo:anon#c9a17280d9107c65cb6b5d7aa4e320f48e7cc128e462e1cc303755e3163b07a1::" providerId="AD" clId="Web-{899B05CE-3335-4236-9D7A-E71DF80D6293}" dt="2019-06-05T22:34:32.195" v="457" actId="1076"/>
          <ac:spMkLst>
            <pc:docMk/>
            <pc:sldMk cId="49129860" sldId="283"/>
            <ac:spMk id="7" creationId="{A8060CC4-4567-4762-9BEB-0BD8B9A788EF}"/>
          </ac:spMkLst>
        </pc:spChg>
        <pc:spChg chg="add mod">
          <ac:chgData name="Guest User" userId="S::urn:spo:anon#c9a17280d9107c65cb6b5d7aa4e320f48e7cc128e462e1cc303755e3163b07a1::" providerId="AD" clId="Web-{899B05CE-3335-4236-9D7A-E71DF80D6293}" dt="2019-06-05T22:34:37.742" v="458" actId="1076"/>
          <ac:spMkLst>
            <pc:docMk/>
            <pc:sldMk cId="49129860" sldId="283"/>
            <ac:spMk id="8" creationId="{D255638B-A977-4ADD-ADA2-B0669A05331E}"/>
          </ac:spMkLst>
        </pc:spChg>
        <pc:spChg chg="add mod">
          <ac:chgData name="Guest User" userId="S::urn:spo:anon#c9a17280d9107c65cb6b5d7aa4e320f48e7cc128e462e1cc303755e3163b07a1::" providerId="AD" clId="Web-{899B05CE-3335-4236-9D7A-E71DF80D6293}" dt="2019-06-05T22:33:27.587" v="456" actId="14100"/>
          <ac:spMkLst>
            <pc:docMk/>
            <pc:sldMk cId="49129860" sldId="283"/>
            <ac:spMk id="9" creationId="{16810B46-1BD7-4959-9C49-01EF9ECED9F9}"/>
          </ac:spMkLst>
        </pc:spChg>
        <pc:spChg chg="add mod">
          <ac:chgData name="Guest User" userId="S::urn:spo:anon#c9a17280d9107c65cb6b5d7aa4e320f48e7cc128e462e1cc303755e3163b07a1::" providerId="AD" clId="Web-{899B05CE-3335-4236-9D7A-E71DF80D6293}" dt="2019-06-05T22:36:01.304" v="482" actId="14100"/>
          <ac:spMkLst>
            <pc:docMk/>
            <pc:sldMk cId="49129860" sldId="283"/>
            <ac:spMk id="10" creationId="{2C8D566A-0E48-44A4-9AB5-7E8DDB30891F}"/>
          </ac:spMkLst>
        </pc:spChg>
        <pc:spChg chg="add mod">
          <ac:chgData name="Guest User" userId="S::urn:spo:anon#c9a17280d9107c65cb6b5d7aa4e320f48e7cc128e462e1cc303755e3163b07a1::" providerId="AD" clId="Web-{899B05CE-3335-4236-9D7A-E71DF80D6293}" dt="2019-06-05T22:35:54.773" v="481" actId="20577"/>
          <ac:spMkLst>
            <pc:docMk/>
            <pc:sldMk cId="49129860" sldId="283"/>
            <ac:spMk id="12" creationId="{11F62F78-02A3-4A08-B4E4-56D65741D017}"/>
          </ac:spMkLst>
        </pc:spChg>
        <pc:cxnChg chg="add mod">
          <ac:chgData name="Guest User" userId="S::urn:spo:anon#c9a17280d9107c65cb6b5d7aa4e320f48e7cc128e462e1cc303755e3163b07a1::" providerId="AD" clId="Web-{899B05CE-3335-4236-9D7A-E71DF80D6293}" dt="2019-06-05T22:23:43.390" v="305" actId="1076"/>
          <ac:cxnSpMkLst>
            <pc:docMk/>
            <pc:sldMk cId="49129860" sldId="283"/>
            <ac:cxnSpMk id="3" creationId="{284EEC0E-58B1-490C-851F-B223C924FC6C}"/>
          </ac:cxnSpMkLst>
        </pc:cxnChg>
        <pc:cxnChg chg="add mod">
          <ac:chgData name="Guest User" userId="S::urn:spo:anon#c9a17280d9107c65cb6b5d7aa4e320f48e7cc128e462e1cc303755e3163b07a1::" providerId="AD" clId="Web-{899B05CE-3335-4236-9D7A-E71DF80D6293}" dt="2019-06-05T22:23:39.843" v="304" actId="1076"/>
          <ac:cxnSpMkLst>
            <pc:docMk/>
            <pc:sldMk cId="49129860" sldId="283"/>
            <ac:cxnSpMk id="4" creationId="{4080C296-F663-4DCD-90AD-36E851B0F278}"/>
          </ac:cxnSpMkLst>
        </pc:cxnChg>
        <pc:cxnChg chg="add mod">
          <ac:chgData name="Guest User" userId="S::urn:spo:anon#c9a17280d9107c65cb6b5d7aa4e320f48e7cc128e462e1cc303755e3163b07a1::" providerId="AD" clId="Web-{899B05CE-3335-4236-9D7A-E71DF80D6293}" dt="2019-06-05T22:23:48.296" v="307" actId="1076"/>
          <ac:cxnSpMkLst>
            <pc:docMk/>
            <pc:sldMk cId="49129860" sldId="283"/>
            <ac:cxnSpMk id="5" creationId="{CB0FF708-1F22-4414-8C55-CFF9D0A06C43}"/>
          </ac:cxnSpMkLst>
        </pc:cxnChg>
        <pc:cxnChg chg="add mod">
          <ac:chgData name="Guest User" userId="S::urn:spo:anon#c9a17280d9107c65cb6b5d7aa4e320f48e7cc128e462e1cc303755e3163b07a1::" providerId="AD" clId="Web-{899B05CE-3335-4236-9D7A-E71DF80D6293}" dt="2019-06-05T22:23:45.640" v="306" actId="1076"/>
          <ac:cxnSpMkLst>
            <pc:docMk/>
            <pc:sldMk cId="49129860" sldId="283"/>
            <ac:cxnSpMk id="6" creationId="{5FC98744-2861-4A00-B0E6-76AB63426B92}"/>
          </ac:cxnSpMkLst>
        </pc:cxnChg>
        <pc:cxnChg chg="add mod">
          <ac:chgData name="Guest User" userId="S::urn:spo:anon#c9a17280d9107c65cb6b5d7aa4e320f48e7cc128e462e1cc303755e3163b07a1::" providerId="AD" clId="Web-{899B05CE-3335-4236-9D7A-E71DF80D6293}" dt="2019-06-05T22:34:54.555" v="462" actId="14100"/>
          <ac:cxnSpMkLst>
            <pc:docMk/>
            <pc:sldMk cId="49129860" sldId="283"/>
            <ac:cxnSpMk id="11" creationId="{90CE217D-31EC-4825-ACAE-18760E7E6A1B}"/>
          </ac:cxnSpMkLst>
        </pc:cxnChg>
      </pc:sldChg>
      <pc:sldChg chg="addSp delSp modSp new">
        <pc:chgData name="Guest User" userId="S::urn:spo:anon#c9a17280d9107c65cb6b5d7aa4e320f48e7cc128e462e1cc303755e3163b07a1::" providerId="AD" clId="Web-{899B05CE-3335-4236-9D7A-E71DF80D6293}" dt="2019-06-05T22:39:57.404" v="528" actId="14100"/>
        <pc:sldMkLst>
          <pc:docMk/>
          <pc:sldMk cId="269797873" sldId="284"/>
        </pc:sldMkLst>
        <pc:spChg chg="add mod">
          <ac:chgData name="Guest User" userId="S::urn:spo:anon#c9a17280d9107c65cb6b5d7aa4e320f48e7cc128e462e1cc303755e3163b07a1::" providerId="AD" clId="Web-{899B05CE-3335-4236-9D7A-E71DF80D6293}" dt="2019-06-05T22:38:57.608" v="512" actId="20577"/>
          <ac:spMkLst>
            <pc:docMk/>
            <pc:sldMk cId="269797873" sldId="284"/>
            <ac:spMk id="2" creationId="{895120FC-CDC4-4A12-9554-AC4B0F2313B0}"/>
          </ac:spMkLst>
        </pc:spChg>
        <pc:spChg chg="add mod">
          <ac:chgData name="Guest User" userId="S::urn:spo:anon#c9a17280d9107c65cb6b5d7aa4e320f48e7cc128e462e1cc303755e3163b07a1::" providerId="AD" clId="Web-{899B05CE-3335-4236-9D7A-E71DF80D6293}" dt="2019-06-05T22:39:27.154" v="521" actId="20577"/>
          <ac:spMkLst>
            <pc:docMk/>
            <pc:sldMk cId="269797873" sldId="284"/>
            <ac:spMk id="8" creationId="{E162BCE6-2676-4D7E-9118-073F2E7B6916}"/>
          </ac:spMkLst>
        </pc:spChg>
        <pc:spChg chg="add mod">
          <ac:chgData name="Guest User" userId="S::urn:spo:anon#c9a17280d9107c65cb6b5d7aa4e320f48e7cc128e462e1cc303755e3163b07a1::" providerId="AD" clId="Web-{899B05CE-3335-4236-9D7A-E71DF80D6293}" dt="2019-06-05T22:38:49.639" v="510" actId="14100"/>
          <ac:spMkLst>
            <pc:docMk/>
            <pc:sldMk cId="269797873" sldId="284"/>
            <ac:spMk id="9" creationId="{277354A6-AB74-4418-A65A-4457FBA9A3E3}"/>
          </ac:spMkLst>
        </pc:spChg>
        <pc:spChg chg="add mod">
          <ac:chgData name="Guest User" userId="S::urn:spo:anon#c9a17280d9107c65cb6b5d7aa4e320f48e7cc128e462e1cc303755e3163b07a1::" providerId="AD" clId="Web-{899B05CE-3335-4236-9D7A-E71DF80D6293}" dt="2019-06-05T22:38:11.787" v="499" actId="20577"/>
          <ac:spMkLst>
            <pc:docMk/>
            <pc:sldMk cId="269797873" sldId="284"/>
            <ac:spMk id="10" creationId="{04C0B142-F2C2-4F4F-A719-798F806A7622}"/>
          </ac:spMkLst>
        </pc:spChg>
        <pc:spChg chg="add del mod">
          <ac:chgData name="Guest User" userId="S::urn:spo:anon#c9a17280d9107c65cb6b5d7aa4e320f48e7cc128e462e1cc303755e3163b07a1::" providerId="AD" clId="Web-{899B05CE-3335-4236-9D7A-E71DF80D6293}" dt="2019-06-05T22:36:43.006" v="483"/>
          <ac:spMkLst>
            <pc:docMk/>
            <pc:sldMk cId="269797873" sldId="284"/>
            <ac:spMk id="11" creationId="{1B2A485A-1304-4E8C-8C68-AA8B0379B74F}"/>
          </ac:spMkLst>
        </pc:spChg>
        <pc:spChg chg="add mod">
          <ac:chgData name="Guest User" userId="S::urn:spo:anon#c9a17280d9107c65cb6b5d7aa4e320f48e7cc128e462e1cc303755e3163b07a1::" providerId="AD" clId="Web-{899B05CE-3335-4236-9D7A-E71DF80D6293}" dt="2019-06-05T22:39:57.404" v="528" actId="14100"/>
          <ac:spMkLst>
            <pc:docMk/>
            <pc:sldMk cId="269797873" sldId="284"/>
            <ac:spMk id="12" creationId="{B851994D-DD5E-4CA7-9EA9-A2E5AB494034}"/>
          </ac:spMkLst>
        </pc:spChg>
        <pc:cxnChg chg="add mod">
          <ac:chgData name="Guest User" userId="S::urn:spo:anon#c9a17280d9107c65cb6b5d7aa4e320f48e7cc128e462e1cc303755e3163b07a1::" providerId="AD" clId="Web-{899B05CE-3335-4236-9D7A-E71DF80D6293}" dt="2019-06-05T22:37:20.693" v="491" actId="14100"/>
          <ac:cxnSpMkLst>
            <pc:docMk/>
            <pc:sldMk cId="269797873" sldId="284"/>
            <ac:cxnSpMk id="3" creationId="{D536FEAF-4A26-40C3-888F-70D6D4235105}"/>
          </ac:cxnSpMkLst>
        </pc:cxnChg>
        <pc:cxnChg chg="add mod">
          <ac:chgData name="Guest User" userId="S::urn:spo:anon#c9a17280d9107c65cb6b5d7aa4e320f48e7cc128e462e1cc303755e3163b07a1::" providerId="AD" clId="Web-{899B05CE-3335-4236-9D7A-E71DF80D6293}" dt="2019-06-05T22:37:08.412" v="488" actId="1076"/>
          <ac:cxnSpMkLst>
            <pc:docMk/>
            <pc:sldMk cId="269797873" sldId="284"/>
            <ac:cxnSpMk id="4" creationId="{AA64D9F2-FDED-41D4-84E0-F5376719F200}"/>
          </ac:cxnSpMkLst>
        </pc:cxnChg>
        <pc:cxnChg chg="add del mod">
          <ac:chgData name="Guest User" userId="S::urn:spo:anon#c9a17280d9107c65cb6b5d7aa4e320f48e7cc128e462e1cc303755e3163b07a1::" providerId="AD" clId="Web-{899B05CE-3335-4236-9D7A-E71DF80D6293}" dt="2019-06-05T22:36:46.991" v="484"/>
          <ac:cxnSpMkLst>
            <pc:docMk/>
            <pc:sldMk cId="269797873" sldId="284"/>
            <ac:cxnSpMk id="5" creationId="{B14DABE5-2598-4405-912A-591A3D3175C3}"/>
          </ac:cxnSpMkLst>
        </pc:cxnChg>
        <pc:cxnChg chg="add mod">
          <ac:chgData name="Guest User" userId="S::urn:spo:anon#c9a17280d9107c65cb6b5d7aa4e320f48e7cc128e462e1cc303755e3163b07a1::" providerId="AD" clId="Web-{899B05CE-3335-4236-9D7A-E71DF80D6293}" dt="2019-06-05T22:28:41.001" v="395" actId="14100"/>
          <ac:cxnSpMkLst>
            <pc:docMk/>
            <pc:sldMk cId="269797873" sldId="284"/>
            <ac:cxnSpMk id="6" creationId="{0AE1B9D4-04DE-4E2C-8346-08EED5462D1D}"/>
          </ac:cxnSpMkLst>
        </pc:cxnChg>
        <pc:cxnChg chg="add mod">
          <ac:chgData name="Guest User" userId="S::urn:spo:anon#c9a17280d9107c65cb6b5d7aa4e320f48e7cc128e462e1cc303755e3163b07a1::" providerId="AD" clId="Web-{899B05CE-3335-4236-9D7A-E71DF80D6293}" dt="2019-06-05T22:38:34.030" v="505" actId="1076"/>
          <ac:cxnSpMkLst>
            <pc:docMk/>
            <pc:sldMk cId="269797873" sldId="284"/>
            <ac:cxnSpMk id="7" creationId="{5E0CBC4C-B9BE-4036-819A-A1F65D805D01}"/>
          </ac:cxnSpMkLst>
        </pc:cxnChg>
      </pc:sldChg>
    </pc:docChg>
  </pc:docChgLst>
  <pc:docChgLst>
    <pc:chgData name="Rima Begum (1705464)" userId="S::1705464@student.uwtsd.ac.uk::b3d2c0f8-0d2a-4af7-a43d-9f8c243dc001" providerId="AD" clId="Web-{75387884-7DDB-4D0A-B6C0-E81271246117}"/>
    <pc:docChg chg="addSld delSld modSld sldOrd">
      <pc:chgData name="Rima Begum (1705464)" userId="S::1705464@student.uwtsd.ac.uk::b3d2c0f8-0d2a-4af7-a43d-9f8c243dc001" providerId="AD" clId="Web-{75387884-7DDB-4D0A-B6C0-E81271246117}" dt="2019-06-01T18:26:33.429" v="217" actId="20577"/>
      <pc:docMkLst>
        <pc:docMk/>
      </pc:docMkLst>
      <pc:sldChg chg="addSp delSp modSp new ord">
        <pc:chgData name="Rima Begum (1705464)" userId="S::1705464@student.uwtsd.ac.uk::b3d2c0f8-0d2a-4af7-a43d-9f8c243dc001" providerId="AD" clId="Web-{75387884-7DDB-4D0A-B6C0-E81271246117}" dt="2019-06-01T18:26:31.413" v="215" actId="20577"/>
        <pc:sldMkLst>
          <pc:docMk/>
          <pc:sldMk cId="3621614401" sldId="274"/>
        </pc:sldMkLst>
        <pc:spChg chg="mod">
          <ac:chgData name="Rima Begum (1705464)" userId="S::1705464@student.uwtsd.ac.uk::b3d2c0f8-0d2a-4af7-a43d-9f8c243dc001" providerId="AD" clId="Web-{75387884-7DDB-4D0A-B6C0-E81271246117}" dt="2019-06-01T18:01:38.067" v="84" actId="1076"/>
          <ac:spMkLst>
            <pc:docMk/>
            <pc:sldMk cId="3621614401" sldId="274"/>
            <ac:spMk id="2" creationId="{4AAC8D6F-A5BF-44CB-9A57-A517774E016C}"/>
          </ac:spMkLst>
        </pc:spChg>
        <pc:spChg chg="mod">
          <ac:chgData name="Rima Begum (1705464)" userId="S::1705464@student.uwtsd.ac.uk::b3d2c0f8-0d2a-4af7-a43d-9f8c243dc001" providerId="AD" clId="Web-{75387884-7DDB-4D0A-B6C0-E81271246117}" dt="2019-06-01T18:01:54.739" v="87" actId="1076"/>
          <ac:spMkLst>
            <pc:docMk/>
            <pc:sldMk cId="3621614401" sldId="274"/>
            <ac:spMk id="3" creationId="{E37DE0B9-4F94-48EF-8740-27E67B3458A5}"/>
          </ac:spMkLst>
        </pc:spChg>
        <pc:spChg chg="mod">
          <ac:chgData name="Rima Begum (1705464)" userId="S::1705464@student.uwtsd.ac.uk::b3d2c0f8-0d2a-4af7-a43d-9f8c243dc001" providerId="AD" clId="Web-{75387884-7DDB-4D0A-B6C0-E81271246117}" dt="2019-06-01T18:18:03.199" v="157" actId="20577"/>
          <ac:spMkLst>
            <pc:docMk/>
            <pc:sldMk cId="3621614401" sldId="274"/>
            <ac:spMk id="4" creationId="{3BEEDF3C-A3DD-4762-9E22-E1ACC5C6175F}"/>
          </ac:spMkLst>
        </pc:spChg>
        <pc:spChg chg="mod">
          <ac:chgData name="Rima Begum (1705464)" userId="S::1705464@student.uwtsd.ac.uk::b3d2c0f8-0d2a-4af7-a43d-9f8c243dc001" providerId="AD" clId="Web-{75387884-7DDB-4D0A-B6C0-E81271246117}" dt="2019-06-01T18:02:09.098" v="89" actId="1076"/>
          <ac:spMkLst>
            <pc:docMk/>
            <pc:sldMk cId="3621614401" sldId="274"/>
            <ac:spMk id="5" creationId="{24F5EB39-CC21-4229-A895-A8287A0A3FDB}"/>
          </ac:spMkLst>
        </pc:spChg>
        <pc:spChg chg="add del mod">
          <ac:chgData name="Rima Begum (1705464)" userId="S::1705464@student.uwtsd.ac.uk::b3d2c0f8-0d2a-4af7-a43d-9f8c243dc001" providerId="AD" clId="Web-{75387884-7DDB-4D0A-B6C0-E81271246117}" dt="2019-06-01T18:12:16.934" v="131"/>
          <ac:spMkLst>
            <pc:docMk/>
            <pc:sldMk cId="3621614401" sldId="274"/>
            <ac:spMk id="6" creationId="{CE7436AE-6C20-46EB-8017-1AFD707DF845}"/>
          </ac:spMkLst>
        </pc:spChg>
        <pc:spChg chg="add del mod">
          <ac:chgData name="Rima Begum (1705464)" userId="S::1705464@student.uwtsd.ac.uk::b3d2c0f8-0d2a-4af7-a43d-9f8c243dc001" providerId="AD" clId="Web-{75387884-7DDB-4D0A-B6C0-E81271246117}" dt="2019-06-01T17:59:44.194" v="67"/>
          <ac:spMkLst>
            <pc:docMk/>
            <pc:sldMk cId="3621614401" sldId="274"/>
            <ac:spMk id="15" creationId="{E3104972-CD76-4683-A207-11110EE4BC5D}"/>
          </ac:spMkLst>
        </pc:spChg>
        <pc:spChg chg="add mod">
          <ac:chgData name="Rima Begum (1705464)" userId="S::1705464@student.uwtsd.ac.uk::b3d2c0f8-0d2a-4af7-a43d-9f8c243dc001" providerId="AD" clId="Web-{75387884-7DDB-4D0A-B6C0-E81271246117}" dt="2019-06-01T18:18:03.261" v="158" actId="20577"/>
          <ac:spMkLst>
            <pc:docMk/>
            <pc:sldMk cId="3621614401" sldId="274"/>
            <ac:spMk id="19" creationId="{1180EE17-38D2-44B1-AA7E-94723A5D1FA3}"/>
          </ac:spMkLst>
        </pc:spChg>
        <pc:spChg chg="add mod">
          <ac:chgData name="Rima Begum (1705464)" userId="S::1705464@student.uwtsd.ac.uk::b3d2c0f8-0d2a-4af7-a43d-9f8c243dc001" providerId="AD" clId="Web-{75387884-7DDB-4D0A-B6C0-E81271246117}" dt="2019-06-01T18:26:31.413" v="215" actId="20577"/>
          <ac:spMkLst>
            <pc:docMk/>
            <pc:sldMk cId="3621614401" sldId="274"/>
            <ac:spMk id="20" creationId="{EF3DE3BB-A742-4D5F-A13A-6CFB1DCE928C}"/>
          </ac:spMkLst>
        </pc:spChg>
        <pc:graphicFrameChg chg="add del mod ord modGraphic">
          <ac:chgData name="Rima Begum (1705464)" userId="S::1705464@student.uwtsd.ac.uk::b3d2c0f8-0d2a-4af7-a43d-9f8c243dc001" providerId="AD" clId="Web-{75387884-7DDB-4D0A-B6C0-E81271246117}" dt="2019-06-01T17:57:08.900" v="56"/>
          <ac:graphicFrameMkLst>
            <pc:docMk/>
            <pc:sldMk cId="3621614401" sldId="274"/>
            <ac:graphicFrameMk id="7" creationId="{34B9902E-66D5-4734-8E3E-568D7DD1FAFF}"/>
          </ac:graphicFrameMkLst>
        </pc:graphicFrameChg>
        <pc:picChg chg="add del mod ord">
          <ac:chgData name="Rima Begum (1705464)" userId="S::1705464@student.uwtsd.ac.uk::b3d2c0f8-0d2a-4af7-a43d-9f8c243dc001" providerId="AD" clId="Web-{75387884-7DDB-4D0A-B6C0-E81271246117}" dt="2019-06-01T18:12:34.902" v="132"/>
          <ac:picMkLst>
            <pc:docMk/>
            <pc:sldMk cId="3621614401" sldId="274"/>
            <ac:picMk id="16" creationId="{02AC1E86-8E93-4BEB-9D77-3516A705AFBA}"/>
          </ac:picMkLst>
        </pc:picChg>
      </pc:sldChg>
      <pc:sldChg chg="new del">
        <pc:chgData name="Rima Begum (1705464)" userId="S::1705464@student.uwtsd.ac.uk::b3d2c0f8-0d2a-4af7-a43d-9f8c243dc001" providerId="AD" clId="Web-{75387884-7DDB-4D0A-B6C0-E81271246117}" dt="2019-06-01T18:20:41.184" v="161"/>
        <pc:sldMkLst>
          <pc:docMk/>
          <pc:sldMk cId="306466728" sldId="275"/>
        </pc:sldMkLst>
      </pc:sldChg>
      <pc:sldChg chg="delSp modSp new">
        <pc:chgData name="Rima Begum (1705464)" userId="S::1705464@student.uwtsd.ac.uk::b3d2c0f8-0d2a-4af7-a43d-9f8c243dc001" providerId="AD" clId="Web-{75387884-7DDB-4D0A-B6C0-E81271246117}" dt="2019-06-01T18:25:19.195" v="195" actId="20577"/>
        <pc:sldMkLst>
          <pc:docMk/>
          <pc:sldMk cId="4064724088" sldId="275"/>
        </pc:sldMkLst>
        <pc:spChg chg="del">
          <ac:chgData name="Rima Begum (1705464)" userId="S::1705464@student.uwtsd.ac.uk::b3d2c0f8-0d2a-4af7-a43d-9f8c243dc001" providerId="AD" clId="Web-{75387884-7DDB-4D0A-B6C0-E81271246117}" dt="2019-06-01T18:22:26.307" v="168"/>
          <ac:spMkLst>
            <pc:docMk/>
            <pc:sldMk cId="4064724088" sldId="275"/>
            <ac:spMk id="2" creationId="{E4339688-FF58-417D-83ED-96735EF40E12}"/>
          </ac:spMkLst>
        </pc:spChg>
        <pc:spChg chg="mod">
          <ac:chgData name="Rima Begum (1705464)" userId="S::1705464@student.uwtsd.ac.uk::b3d2c0f8-0d2a-4af7-a43d-9f8c243dc001" providerId="AD" clId="Web-{75387884-7DDB-4D0A-B6C0-E81271246117}" dt="2019-06-01T18:24:28.837" v="187" actId="20577"/>
          <ac:spMkLst>
            <pc:docMk/>
            <pc:sldMk cId="4064724088" sldId="275"/>
            <ac:spMk id="3" creationId="{C501332E-5102-4B22-B2A6-8223CCBF196B}"/>
          </ac:spMkLst>
        </pc:spChg>
        <pc:spChg chg="mod">
          <ac:chgData name="Rima Begum (1705464)" userId="S::1705464@student.uwtsd.ac.uk::b3d2c0f8-0d2a-4af7-a43d-9f8c243dc001" providerId="AD" clId="Web-{75387884-7DDB-4D0A-B6C0-E81271246117}" dt="2019-06-01T18:23:05.291" v="176" actId="14100"/>
          <ac:spMkLst>
            <pc:docMk/>
            <pc:sldMk cId="4064724088" sldId="275"/>
            <ac:spMk id="4" creationId="{6C04F26F-52A4-4039-93A0-856DE8A8FD9A}"/>
          </ac:spMkLst>
        </pc:spChg>
        <pc:spChg chg="mod">
          <ac:chgData name="Rima Begum (1705464)" userId="S::1705464@student.uwtsd.ac.uk::b3d2c0f8-0d2a-4af7-a43d-9f8c243dc001" providerId="AD" clId="Web-{75387884-7DDB-4D0A-B6C0-E81271246117}" dt="2019-06-01T18:25:19.195" v="195" actId="20577"/>
          <ac:spMkLst>
            <pc:docMk/>
            <pc:sldMk cId="4064724088" sldId="275"/>
            <ac:spMk id="5" creationId="{6EF15576-1058-4FA4-B1EE-817AFF94B5EA}"/>
          </ac:spMkLst>
        </pc:spChg>
        <pc:spChg chg="mod">
          <ac:chgData name="Rima Begum (1705464)" userId="S::1705464@student.uwtsd.ac.uk::b3d2c0f8-0d2a-4af7-a43d-9f8c243dc001" providerId="AD" clId="Web-{75387884-7DDB-4D0A-B6C0-E81271246117}" dt="2019-06-01T18:23:00.744" v="175" actId="14100"/>
          <ac:spMkLst>
            <pc:docMk/>
            <pc:sldMk cId="4064724088" sldId="275"/>
            <ac:spMk id="6" creationId="{E3869436-3642-4A65-8903-95BFCB3F18D1}"/>
          </ac:spMkLst>
        </pc:spChg>
      </pc:sldChg>
    </pc:docChg>
  </pc:docChgLst>
  <pc:docChgLst>
    <pc:chgData name="Guest User" userId="S::urn:spo:anon#c9a17280d9107c65cb6b5d7aa4e320f48e7cc128e462e1cc303755e3163b07a1::" providerId="AD" clId="Web-{E263D5ED-F569-4283-8A95-D2A305D8879D}"/>
    <pc:docChg chg="modSld">
      <pc:chgData name="Guest User" userId="S::urn:spo:anon#c9a17280d9107c65cb6b5d7aa4e320f48e7cc128e462e1cc303755e3163b07a1::" providerId="AD" clId="Web-{E263D5ED-F569-4283-8A95-D2A305D8879D}" dt="2019-06-10T01:49:06.980" v="183" actId="20577"/>
      <pc:docMkLst>
        <pc:docMk/>
      </pc:docMkLst>
      <pc:sldChg chg="modSp">
        <pc:chgData name="Guest User" userId="S::urn:spo:anon#c9a17280d9107c65cb6b5d7aa4e320f48e7cc128e462e1cc303755e3163b07a1::" providerId="AD" clId="Web-{E263D5ED-F569-4283-8A95-D2A305D8879D}" dt="2019-06-10T01:44:38.477" v="33" actId="20577"/>
        <pc:sldMkLst>
          <pc:docMk/>
          <pc:sldMk cId="4220288768" sldId="272"/>
        </pc:sldMkLst>
        <pc:spChg chg="mod">
          <ac:chgData name="Guest User" userId="S::urn:spo:anon#c9a17280d9107c65cb6b5d7aa4e320f48e7cc128e462e1cc303755e3163b07a1::" providerId="AD" clId="Web-{E263D5ED-F569-4283-8A95-D2A305D8879D}" dt="2019-06-10T01:44:38.477" v="33" actId="20577"/>
          <ac:spMkLst>
            <pc:docMk/>
            <pc:sldMk cId="4220288768" sldId="272"/>
            <ac:spMk id="2" creationId="{0D771C33-856D-4551-818D-67359B5A7A09}"/>
          </ac:spMkLst>
        </pc:spChg>
      </pc:sldChg>
      <pc:sldChg chg="modSp">
        <pc:chgData name="Guest User" userId="S::urn:spo:anon#c9a17280d9107c65cb6b5d7aa4e320f48e7cc128e462e1cc303755e3163b07a1::" providerId="AD" clId="Web-{E263D5ED-F569-4283-8A95-D2A305D8879D}" dt="2019-06-10T01:49:06.964" v="182" actId="20577"/>
        <pc:sldMkLst>
          <pc:docMk/>
          <pc:sldMk cId="2222956040" sldId="299"/>
        </pc:sldMkLst>
        <pc:spChg chg="mod">
          <ac:chgData name="Guest User" userId="S::urn:spo:anon#c9a17280d9107c65cb6b5d7aa4e320f48e7cc128e462e1cc303755e3163b07a1::" providerId="AD" clId="Web-{E263D5ED-F569-4283-8A95-D2A305D8879D}" dt="2019-06-10T01:49:06.964" v="182" actId="20577"/>
          <ac:spMkLst>
            <pc:docMk/>
            <pc:sldMk cId="2222956040" sldId="299"/>
            <ac:spMk id="3" creationId="{CA129DB8-BD35-47F0-B188-C60BCE12ED4C}"/>
          </ac:spMkLst>
        </pc:spChg>
      </pc:sldChg>
    </pc:docChg>
  </pc:docChgLst>
  <pc:docChgLst>
    <pc:chgData name="Farzana Hussen (1709301)" userId="S::1709301@student.uwtsd.ac.uk::391dd9c7-46c0-4566-a8bd-3491ceb873c8" providerId="AD" clId="Web-{984FF6C9-8FFD-08D7-B407-B8C10659EF5B}"/>
    <pc:docChg chg="modSld">
      <pc:chgData name="Farzana Hussen (1709301)" userId="S::1709301@student.uwtsd.ac.uk::391dd9c7-46c0-4566-a8bd-3491ceb873c8" providerId="AD" clId="Web-{984FF6C9-8FFD-08D7-B407-B8C10659EF5B}" dt="2019-05-29T02:27:55.750" v="8" actId="20577"/>
      <pc:docMkLst>
        <pc:docMk/>
      </pc:docMkLst>
      <pc:sldChg chg="modSp">
        <pc:chgData name="Farzana Hussen (1709301)" userId="S::1709301@student.uwtsd.ac.uk::391dd9c7-46c0-4566-a8bd-3491ceb873c8" providerId="AD" clId="Web-{984FF6C9-8FFD-08D7-B407-B8C10659EF5B}" dt="2019-05-29T02:27:55.750" v="8" actId="20577"/>
        <pc:sldMkLst>
          <pc:docMk/>
          <pc:sldMk cId="1594933625" sldId="259"/>
        </pc:sldMkLst>
        <pc:spChg chg="mod">
          <ac:chgData name="Farzana Hussen (1709301)" userId="S::1709301@student.uwtsd.ac.uk::391dd9c7-46c0-4566-a8bd-3491ceb873c8" providerId="AD" clId="Web-{984FF6C9-8FFD-08D7-B407-B8C10659EF5B}" dt="2019-05-29T02:27:55.750" v="8" actId="20577"/>
          <ac:spMkLst>
            <pc:docMk/>
            <pc:sldMk cId="1594933625" sldId="259"/>
            <ac:spMk id="17" creationId="{DE407DEA-6351-4D0F-BD59-270478250AD7}"/>
          </ac:spMkLst>
        </pc:spChg>
      </pc:sldChg>
    </pc:docChg>
  </pc:docChgLst>
  <pc:docChgLst>
    <pc:chgData name="Farzana Hussen (1709301)" userId="S::1709301@student.uwtsd.ac.uk::391dd9c7-46c0-4566-a8bd-3491ceb873c8" providerId="AD" clId="Web-{DB057190-1950-6372-6FFC-A8BF5973C114}"/>
    <pc:docChg chg="addSld delSld modSld">
      <pc:chgData name="Farzana Hussen (1709301)" userId="S::1709301@student.uwtsd.ac.uk::391dd9c7-46c0-4566-a8bd-3491ceb873c8" providerId="AD" clId="Web-{DB057190-1950-6372-6FFC-A8BF5973C114}" dt="2019-06-06T09:42:07.456" v="136"/>
      <pc:docMkLst>
        <pc:docMk/>
      </pc:docMkLst>
      <pc:sldChg chg="delSp modSp">
        <pc:chgData name="Farzana Hussen (1709301)" userId="S::1709301@student.uwtsd.ac.uk::391dd9c7-46c0-4566-a8bd-3491ceb873c8" providerId="AD" clId="Web-{DB057190-1950-6372-6FFC-A8BF5973C114}" dt="2019-06-06T09:41:59.956" v="135" actId="14100"/>
        <pc:sldMkLst>
          <pc:docMk/>
          <pc:sldMk cId="1883991700" sldId="294"/>
        </pc:sldMkLst>
        <pc:spChg chg="del">
          <ac:chgData name="Farzana Hussen (1709301)" userId="S::1709301@student.uwtsd.ac.uk::391dd9c7-46c0-4566-a8bd-3491ceb873c8" providerId="AD" clId="Web-{DB057190-1950-6372-6FFC-A8BF5973C114}" dt="2019-06-06T09:41:56.253" v="134"/>
          <ac:spMkLst>
            <pc:docMk/>
            <pc:sldMk cId="1883991700" sldId="294"/>
            <ac:spMk id="896" creationId="{4B925DC9-698A-4CD1-AE10-191852FDD5CE}"/>
          </ac:spMkLst>
        </pc:spChg>
        <pc:graphicFrameChg chg="mod">
          <ac:chgData name="Farzana Hussen (1709301)" userId="S::1709301@student.uwtsd.ac.uk::391dd9c7-46c0-4566-a8bd-3491ceb873c8" providerId="AD" clId="Web-{DB057190-1950-6372-6FFC-A8BF5973C114}" dt="2019-06-06T09:41:59.956" v="135" actId="14100"/>
          <ac:graphicFrameMkLst>
            <pc:docMk/>
            <pc:sldMk cId="1883991700" sldId="294"/>
            <ac:graphicFrameMk id="2208" creationId="{6B1A0396-E255-43DE-B72D-8EC54DBFA1F7}"/>
          </ac:graphicFrameMkLst>
        </pc:graphicFrameChg>
      </pc:sldChg>
      <pc:sldChg chg="addSp delSp modSp new">
        <pc:chgData name="Farzana Hussen (1709301)" userId="S::1709301@student.uwtsd.ac.uk::391dd9c7-46c0-4566-a8bd-3491ceb873c8" providerId="AD" clId="Web-{DB057190-1950-6372-6FFC-A8BF5973C114}" dt="2019-06-06T09:40:38.127" v="132" actId="20577"/>
        <pc:sldMkLst>
          <pc:docMk/>
          <pc:sldMk cId="897286097" sldId="295"/>
        </pc:sldMkLst>
        <pc:spChg chg="del mod">
          <ac:chgData name="Farzana Hussen (1709301)" userId="S::1709301@student.uwtsd.ac.uk::391dd9c7-46c0-4566-a8bd-3491ceb873c8" providerId="AD" clId="Web-{DB057190-1950-6372-6FFC-A8BF5973C114}" dt="2019-06-06T09:35:37.515" v="88"/>
          <ac:spMkLst>
            <pc:docMk/>
            <pc:sldMk cId="897286097" sldId="295"/>
            <ac:spMk id="2" creationId="{DBD56EB9-23F6-40F8-8F2C-B9DFFADA67A6}"/>
          </ac:spMkLst>
        </pc:spChg>
        <pc:spChg chg="del">
          <ac:chgData name="Farzana Hussen (1709301)" userId="S::1709301@student.uwtsd.ac.uk::391dd9c7-46c0-4566-a8bd-3491ceb873c8" providerId="AD" clId="Web-{DB057190-1950-6372-6FFC-A8BF5973C114}" dt="2019-06-06T09:20:25.586" v="28"/>
          <ac:spMkLst>
            <pc:docMk/>
            <pc:sldMk cId="897286097" sldId="295"/>
            <ac:spMk id="3" creationId="{3E72D8A2-1EB1-41BE-9D70-DDAB60126E71}"/>
          </ac:spMkLst>
        </pc:spChg>
        <pc:spChg chg="add del mod">
          <ac:chgData name="Farzana Hussen (1709301)" userId="S::1709301@student.uwtsd.ac.uk::391dd9c7-46c0-4566-a8bd-3491ceb873c8" providerId="AD" clId="Web-{DB057190-1950-6372-6FFC-A8BF5973C114}" dt="2019-06-06T09:21:04.821" v="34"/>
          <ac:spMkLst>
            <pc:docMk/>
            <pc:sldMk cId="897286097" sldId="295"/>
            <ac:spMk id="16" creationId="{0112719F-407B-4FCE-A4E0-D68F135B5026}"/>
          </ac:spMkLst>
        </pc:spChg>
        <pc:spChg chg="add del mod">
          <ac:chgData name="Farzana Hussen (1709301)" userId="S::1709301@student.uwtsd.ac.uk::391dd9c7-46c0-4566-a8bd-3491ceb873c8" providerId="AD" clId="Web-{DB057190-1950-6372-6FFC-A8BF5973C114}" dt="2019-06-06T09:21:24.462" v="37"/>
          <ac:spMkLst>
            <pc:docMk/>
            <pc:sldMk cId="897286097" sldId="295"/>
            <ac:spMk id="17" creationId="{B76E3FE2-C097-4B70-8CFB-115C7C621360}"/>
          </ac:spMkLst>
        </pc:spChg>
        <pc:spChg chg="add del mod">
          <ac:chgData name="Farzana Hussen (1709301)" userId="S::1709301@student.uwtsd.ac.uk::391dd9c7-46c0-4566-a8bd-3491ceb873c8" providerId="AD" clId="Web-{DB057190-1950-6372-6FFC-A8BF5973C114}" dt="2019-06-06T09:34:33.015" v="87"/>
          <ac:spMkLst>
            <pc:docMk/>
            <pc:sldMk cId="897286097" sldId="295"/>
            <ac:spMk id="1794" creationId="{FF20D1D3-0E18-4DDC-9951-2F5255B544A7}"/>
          </ac:spMkLst>
        </pc:spChg>
        <pc:spChg chg="add del mod">
          <ac:chgData name="Farzana Hussen (1709301)" userId="S::1709301@student.uwtsd.ac.uk::391dd9c7-46c0-4566-a8bd-3491ceb873c8" providerId="AD" clId="Web-{DB057190-1950-6372-6FFC-A8BF5973C114}" dt="2019-06-06T09:35:48.797" v="89"/>
          <ac:spMkLst>
            <pc:docMk/>
            <pc:sldMk cId="897286097" sldId="295"/>
            <ac:spMk id="1796" creationId="{9C23996D-45F0-4ED3-A348-B7C4BA7731A4}"/>
          </ac:spMkLst>
        </pc:spChg>
        <pc:spChg chg="add del mod">
          <ac:chgData name="Farzana Hussen (1709301)" userId="S::1709301@student.uwtsd.ac.uk::391dd9c7-46c0-4566-a8bd-3491ceb873c8" providerId="AD" clId="Web-{DB057190-1950-6372-6FFC-A8BF5973C114}" dt="2019-06-06T09:36:38.579" v="98"/>
          <ac:spMkLst>
            <pc:docMk/>
            <pc:sldMk cId="897286097" sldId="295"/>
            <ac:spMk id="1821" creationId="{1634730A-6CA3-450C-82BC-0C075A8522E5}"/>
          </ac:spMkLst>
        </pc:spChg>
        <pc:spChg chg="add del mod">
          <ac:chgData name="Farzana Hussen (1709301)" userId="S::1709301@student.uwtsd.ac.uk::391dd9c7-46c0-4566-a8bd-3491ceb873c8" providerId="AD" clId="Web-{DB057190-1950-6372-6FFC-A8BF5973C114}" dt="2019-06-06T09:39:39.283" v="108"/>
          <ac:spMkLst>
            <pc:docMk/>
            <pc:sldMk cId="897286097" sldId="295"/>
            <ac:spMk id="1822" creationId="{3AA30013-2A0E-4458-95D9-C734AAFD5E42}"/>
          </ac:spMkLst>
        </pc:spChg>
        <pc:spChg chg="add del">
          <ac:chgData name="Farzana Hussen (1709301)" userId="S::1709301@student.uwtsd.ac.uk::391dd9c7-46c0-4566-a8bd-3491ceb873c8" providerId="AD" clId="Web-{DB057190-1950-6372-6FFC-A8BF5973C114}" dt="2019-06-06T09:39:45.143" v="110"/>
          <ac:spMkLst>
            <pc:docMk/>
            <pc:sldMk cId="897286097" sldId="295"/>
            <ac:spMk id="1823" creationId="{12AE9B0C-009F-4E05-A3CD-CCE0E66DABC7}"/>
          </ac:spMkLst>
        </pc:spChg>
        <pc:spChg chg="add mod">
          <ac:chgData name="Farzana Hussen (1709301)" userId="S::1709301@student.uwtsd.ac.uk::391dd9c7-46c0-4566-a8bd-3491ceb873c8" providerId="AD" clId="Web-{DB057190-1950-6372-6FFC-A8BF5973C114}" dt="2019-06-06T09:40:38.127" v="132" actId="20577"/>
          <ac:spMkLst>
            <pc:docMk/>
            <pc:sldMk cId="897286097" sldId="295"/>
            <ac:spMk id="1824" creationId="{F66F7C3F-7765-4247-A616-5F97B5972809}"/>
          </ac:spMkLst>
        </pc:spChg>
        <pc:graphicFrameChg chg="add del mod ord modGraphic">
          <ac:chgData name="Farzana Hussen (1709301)" userId="S::1709301@student.uwtsd.ac.uk::391dd9c7-46c0-4566-a8bd-3491ceb873c8" providerId="AD" clId="Web-{DB057190-1950-6372-6FFC-A8BF5973C114}" dt="2019-06-06T09:20:28.867" v="29"/>
          <ac:graphicFrameMkLst>
            <pc:docMk/>
            <pc:sldMk cId="897286097" sldId="295"/>
            <ac:graphicFrameMk id="4" creationId="{5486D960-E914-4EA1-8CF1-ADAE7FBE73DB}"/>
          </ac:graphicFrameMkLst>
        </pc:graphicFrameChg>
        <pc:graphicFrameChg chg="add mod modGraphic">
          <ac:chgData name="Farzana Hussen (1709301)" userId="S::1709301@student.uwtsd.ac.uk::391dd9c7-46c0-4566-a8bd-3491ceb873c8" providerId="AD" clId="Web-{DB057190-1950-6372-6FFC-A8BF5973C114}" dt="2019-06-06T09:36:05.984" v="92" actId="14100"/>
          <ac:graphicFrameMkLst>
            <pc:docMk/>
            <pc:sldMk cId="897286097" sldId="295"/>
            <ac:graphicFrameMk id="18" creationId="{6E4742AE-9B9E-4392-824F-BEAF5BAC5F4F}"/>
          </ac:graphicFrameMkLst>
        </pc:graphicFrameChg>
        <pc:graphicFrameChg chg="add del mod modGraphic">
          <ac:chgData name="Farzana Hussen (1709301)" userId="S::1709301@student.uwtsd.ac.uk::391dd9c7-46c0-4566-a8bd-3491ceb873c8" providerId="AD" clId="Web-{DB057190-1950-6372-6FFC-A8BF5973C114}" dt="2019-06-06T09:26:33.323" v="56"/>
          <ac:graphicFrameMkLst>
            <pc:docMk/>
            <pc:sldMk cId="897286097" sldId="295"/>
            <ac:graphicFrameMk id="1553" creationId="{C8F73B0E-03A7-4532-B4B6-C3F416CEB8F0}"/>
          </ac:graphicFrameMkLst>
        </pc:graphicFrameChg>
      </pc:sldChg>
      <pc:sldChg chg="delSp modSp add del replId delAnim">
        <pc:chgData name="Farzana Hussen (1709301)" userId="S::1709301@student.uwtsd.ac.uk::391dd9c7-46c0-4566-a8bd-3491ceb873c8" providerId="AD" clId="Web-{DB057190-1950-6372-6FFC-A8BF5973C114}" dt="2019-06-06T09:42:07.456" v="136"/>
        <pc:sldMkLst>
          <pc:docMk/>
          <pc:sldMk cId="3319179021" sldId="296"/>
        </pc:sldMkLst>
        <pc:spChg chg="del mod">
          <ac:chgData name="Farzana Hussen (1709301)" userId="S::1709301@student.uwtsd.ac.uk::391dd9c7-46c0-4566-a8bd-3491ceb873c8" providerId="AD" clId="Web-{DB057190-1950-6372-6FFC-A8BF5973C114}" dt="2019-06-06T09:21:56.274" v="40"/>
          <ac:spMkLst>
            <pc:docMk/>
            <pc:sldMk cId="3319179021" sldId="296"/>
            <ac:spMk id="6" creationId="{350FED03-972D-4106-B514-DAFA00C9A699}"/>
          </ac:spMkLst>
        </pc:spChg>
      </pc:sldChg>
    </pc:docChg>
  </pc:docChgLst>
  <pc:docChgLst>
    <pc:chgData name="Rima Begum (1705464)" userId="S::1705464@student.uwtsd.ac.uk::b3d2c0f8-0d2a-4af7-a43d-9f8c243dc001" providerId="AD" clId="Web-{829C06DA-4BD2-04F9-385E-27C3B524BD3A}"/>
    <pc:docChg chg="addSld delSld modSld">
      <pc:chgData name="Rima Begum (1705464)" userId="S::1705464@student.uwtsd.ac.uk::b3d2c0f8-0d2a-4af7-a43d-9f8c243dc001" providerId="AD" clId="Web-{829C06DA-4BD2-04F9-385E-27C3B524BD3A}" dt="2019-06-06T08:58:13.451" v="59"/>
      <pc:docMkLst>
        <pc:docMk/>
      </pc:docMkLst>
      <pc:sldChg chg="addSp delSp modSp">
        <pc:chgData name="Rima Begum (1705464)" userId="S::1705464@student.uwtsd.ac.uk::b3d2c0f8-0d2a-4af7-a43d-9f8c243dc001" providerId="AD" clId="Web-{829C06DA-4BD2-04F9-385E-27C3B524BD3A}" dt="2019-06-06T08:53:50.704" v="37" actId="20577"/>
        <pc:sldMkLst>
          <pc:docMk/>
          <pc:sldMk cId="1313650200" sldId="278"/>
        </pc:sldMkLst>
        <pc:spChg chg="mod">
          <ac:chgData name="Rima Begum (1705464)" userId="S::1705464@student.uwtsd.ac.uk::b3d2c0f8-0d2a-4af7-a43d-9f8c243dc001" providerId="AD" clId="Web-{829C06DA-4BD2-04F9-385E-27C3B524BD3A}" dt="2019-06-06T08:53:50.704" v="37" actId="20577"/>
          <ac:spMkLst>
            <pc:docMk/>
            <pc:sldMk cId="1313650200" sldId="278"/>
            <ac:spMk id="4" creationId="{3AB6CA3E-29DA-4D8D-8F8B-90BF3549379E}"/>
          </ac:spMkLst>
        </pc:spChg>
        <pc:spChg chg="add mod">
          <ac:chgData name="Rima Begum (1705464)" userId="S::1705464@student.uwtsd.ac.uk::b3d2c0f8-0d2a-4af7-a43d-9f8c243dc001" providerId="AD" clId="Web-{829C06DA-4BD2-04F9-385E-27C3B524BD3A}" dt="2019-06-06T08:52:07.112" v="34" actId="1076"/>
          <ac:spMkLst>
            <pc:docMk/>
            <pc:sldMk cId="1313650200" sldId="278"/>
            <ac:spMk id="7" creationId="{1912EEC5-1AF7-4D43-95D5-ED7F03E1D233}"/>
          </ac:spMkLst>
        </pc:spChg>
        <pc:spChg chg="del mod">
          <ac:chgData name="Rima Begum (1705464)" userId="S::1705464@student.uwtsd.ac.uk::b3d2c0f8-0d2a-4af7-a43d-9f8c243dc001" providerId="AD" clId="Web-{829C06DA-4BD2-04F9-385E-27C3B524BD3A}" dt="2019-06-06T08:50:44.300" v="19"/>
          <ac:spMkLst>
            <pc:docMk/>
            <pc:sldMk cId="1313650200" sldId="278"/>
            <ac:spMk id="11" creationId="{F809E961-C87D-43CE-AC78-1298A13CBD04}"/>
          </ac:spMkLst>
        </pc:spChg>
        <pc:picChg chg="del mod">
          <ac:chgData name="Rima Begum (1705464)" userId="S::1705464@student.uwtsd.ac.uk::b3d2c0f8-0d2a-4af7-a43d-9f8c243dc001" providerId="AD" clId="Web-{829C06DA-4BD2-04F9-385E-27C3B524BD3A}" dt="2019-06-06T08:52:03.143" v="33"/>
          <ac:picMkLst>
            <pc:docMk/>
            <pc:sldMk cId="1313650200" sldId="278"/>
            <ac:picMk id="9" creationId="{8F67A90F-C80A-4B63-8262-A493292A62E5}"/>
          </ac:picMkLst>
        </pc:picChg>
      </pc:sldChg>
      <pc:sldChg chg="new del">
        <pc:chgData name="Rima Begum (1705464)" userId="S::1705464@student.uwtsd.ac.uk::b3d2c0f8-0d2a-4af7-a43d-9f8c243dc001" providerId="AD" clId="Web-{829C06DA-4BD2-04F9-385E-27C3B524BD3A}" dt="2019-06-06T08:56:16.203" v="41"/>
        <pc:sldMkLst>
          <pc:docMk/>
          <pc:sldMk cId="2671540435" sldId="292"/>
        </pc:sldMkLst>
      </pc:sldChg>
      <pc:sldChg chg="new">
        <pc:chgData name="Rima Begum (1705464)" userId="S::1705464@student.uwtsd.ac.uk::b3d2c0f8-0d2a-4af7-a43d-9f8c243dc001" providerId="AD" clId="Web-{829C06DA-4BD2-04F9-385E-27C3B524BD3A}" dt="2019-06-06T08:56:11.859" v="40"/>
        <pc:sldMkLst>
          <pc:docMk/>
          <pc:sldMk cId="3600585497" sldId="293"/>
        </pc:sldMkLst>
      </pc:sldChg>
      <pc:sldChg chg="del modTransition">
        <pc:chgData name="Rima Begum (1705464)" userId="S::1705464@student.uwtsd.ac.uk::b3d2c0f8-0d2a-4af7-a43d-9f8c243dc001" providerId="AD" clId="Web-{829C06DA-4BD2-04F9-385E-27C3B524BD3A}" dt="2019-06-06T08:58:13.451" v="59"/>
        <pc:sldMkLst>
          <pc:docMk/>
          <pc:sldMk cId="3014342563" sldId="294"/>
        </pc:sldMkLst>
      </pc:sldChg>
      <pc:sldChg chg="modSp new del addAnim modAnim">
        <pc:chgData name="Rima Begum (1705464)" userId="S::1705464@student.uwtsd.ac.uk::b3d2c0f8-0d2a-4af7-a43d-9f8c243dc001" providerId="AD" clId="Web-{829C06DA-4BD2-04F9-385E-27C3B524BD3A}" dt="2019-06-06T08:58:05.889" v="58"/>
        <pc:sldMkLst>
          <pc:docMk/>
          <pc:sldMk cId="1378324716" sldId="295"/>
        </pc:sldMkLst>
        <pc:spChg chg="mod">
          <ac:chgData name="Rima Begum (1705464)" userId="S::1705464@student.uwtsd.ac.uk::b3d2c0f8-0d2a-4af7-a43d-9f8c243dc001" providerId="AD" clId="Web-{829C06DA-4BD2-04F9-385E-27C3B524BD3A}" dt="2019-06-06T08:57:51.749" v="53" actId="20577"/>
          <ac:spMkLst>
            <pc:docMk/>
            <pc:sldMk cId="1378324716" sldId="295"/>
            <ac:spMk id="3" creationId="{AF6D3170-A941-4793-AEF7-B5E60A2A9E4F}"/>
          </ac:spMkLst>
        </pc:spChg>
      </pc:sldChg>
    </pc:docChg>
  </pc:docChgLst>
  <pc:docChgLst>
    <pc:chgData name="Guest User" userId="S::urn:spo:anon#c9a17280d9107c65cb6b5d7aa4e320f48e7cc128e462e1cc303755e3163b07a1::" providerId="AD" clId="Web-{4B549E15-E0CF-6A15-C542-04281C024419}"/>
    <pc:docChg chg="modSld">
      <pc:chgData name="Guest User" userId="S::urn:spo:anon#c9a17280d9107c65cb6b5d7aa4e320f48e7cc128e462e1cc303755e3163b07a1::" providerId="AD" clId="Web-{4B549E15-E0CF-6A15-C542-04281C024419}" dt="2019-06-06T10:17:21.724" v="14" actId="1076"/>
      <pc:docMkLst>
        <pc:docMk/>
      </pc:docMkLst>
      <pc:sldChg chg="modSp addAnim modAnim">
        <pc:chgData name="Guest User" userId="S::urn:spo:anon#c9a17280d9107c65cb6b5d7aa4e320f48e7cc128e462e1cc303755e3163b07a1::" providerId="AD" clId="Web-{4B549E15-E0CF-6A15-C542-04281C024419}" dt="2019-06-06T10:17:21.724" v="14" actId="1076"/>
        <pc:sldMkLst>
          <pc:docMk/>
          <pc:sldMk cId="617433011" sldId="296"/>
        </pc:sldMkLst>
        <pc:spChg chg="mod">
          <ac:chgData name="Guest User" userId="S::urn:spo:anon#c9a17280d9107c65cb6b5d7aa4e320f48e7cc128e462e1cc303755e3163b07a1::" providerId="AD" clId="Web-{4B549E15-E0CF-6A15-C542-04281C024419}" dt="2019-06-06T10:09:28.501" v="12" actId="20577"/>
          <ac:spMkLst>
            <pc:docMk/>
            <pc:sldMk cId="617433011" sldId="296"/>
            <ac:spMk id="2" creationId="{6290AB0C-2DA5-4716-9C89-5D5FFC0B721A}"/>
          </ac:spMkLst>
        </pc:spChg>
        <pc:spChg chg="mod">
          <ac:chgData name="Guest User" userId="S::urn:spo:anon#c9a17280d9107c65cb6b5d7aa4e320f48e7cc128e462e1cc303755e3163b07a1::" providerId="AD" clId="Web-{4B549E15-E0CF-6A15-C542-04281C024419}" dt="2019-06-06T10:17:21.724" v="14" actId="1076"/>
          <ac:spMkLst>
            <pc:docMk/>
            <pc:sldMk cId="617433011" sldId="296"/>
            <ac:spMk id="3" creationId="{BE01A8E6-8C3B-4E6E-8075-A5F6B1B20691}"/>
          </ac:spMkLst>
        </pc:spChg>
      </pc:sldChg>
    </pc:docChg>
  </pc:docChgLst>
  <pc:docChgLst>
    <pc:chgData name="Farzana Hussen (1709301)" userId="S::1709301@student.uwtsd.ac.uk::391dd9c7-46c0-4566-a8bd-3491ceb873c8" providerId="AD" clId="Web-{6CBDAEB2-7903-7C87-83CF-6ED701329897}"/>
    <pc:docChg chg="modSld">
      <pc:chgData name="Farzana Hussen (1709301)" userId="S::1709301@student.uwtsd.ac.uk::391dd9c7-46c0-4566-a8bd-3491ceb873c8" providerId="AD" clId="Web-{6CBDAEB2-7903-7C87-83CF-6ED701329897}" dt="2019-05-31T14:50:19.691" v="3"/>
      <pc:docMkLst>
        <pc:docMk/>
      </pc:docMkLst>
      <pc:sldChg chg="modNotes">
        <pc:chgData name="Farzana Hussen (1709301)" userId="S::1709301@student.uwtsd.ac.uk::391dd9c7-46c0-4566-a8bd-3491ceb873c8" providerId="AD" clId="Web-{6CBDAEB2-7903-7C87-83CF-6ED701329897}" dt="2019-05-31T14:50:19.691" v="3"/>
        <pc:sldMkLst>
          <pc:docMk/>
          <pc:sldMk cId="3863396777" sldId="267"/>
        </pc:sldMkLst>
      </pc:sldChg>
    </pc:docChg>
  </pc:docChgLst>
  <pc:docChgLst>
    <pc:chgData name="Farzana Hussen (1709301)" userId="S::1709301@student.uwtsd.ac.uk::391dd9c7-46c0-4566-a8bd-3491ceb873c8" providerId="AD" clId="Web-{08D8BED1-3FA9-0690-2F81-D52B271092BF}"/>
    <pc:docChg chg="modSld">
      <pc:chgData name="Farzana Hussen (1709301)" userId="S::1709301@student.uwtsd.ac.uk::391dd9c7-46c0-4566-a8bd-3491ceb873c8" providerId="AD" clId="Web-{08D8BED1-3FA9-0690-2F81-D52B271092BF}" dt="2019-05-31T01:07:57.280" v="145" actId="14100"/>
      <pc:docMkLst>
        <pc:docMk/>
      </pc:docMkLst>
      <pc:sldChg chg="modNotes">
        <pc:chgData name="Farzana Hussen (1709301)" userId="S::1709301@student.uwtsd.ac.uk::391dd9c7-46c0-4566-a8bd-3491ceb873c8" providerId="AD" clId="Web-{08D8BED1-3FA9-0690-2F81-D52B271092BF}" dt="2019-05-31T00:51:39.601" v="13"/>
        <pc:sldMkLst>
          <pc:docMk/>
          <pc:sldMk cId="3449791911" sldId="265"/>
        </pc:sldMkLst>
      </pc:sldChg>
      <pc:sldChg chg="modSp">
        <pc:chgData name="Farzana Hussen (1709301)" userId="S::1709301@student.uwtsd.ac.uk::391dd9c7-46c0-4566-a8bd-3491ceb873c8" providerId="AD" clId="Web-{08D8BED1-3FA9-0690-2F81-D52B271092BF}" dt="2019-05-31T01:07:57.280" v="145" actId="14100"/>
        <pc:sldMkLst>
          <pc:docMk/>
          <pc:sldMk cId="1037469459" sldId="268"/>
        </pc:sldMkLst>
        <pc:spChg chg="mod">
          <ac:chgData name="Farzana Hussen (1709301)" userId="S::1709301@student.uwtsd.ac.uk::391dd9c7-46c0-4566-a8bd-3491ceb873c8" providerId="AD" clId="Web-{08D8BED1-3FA9-0690-2F81-D52B271092BF}" dt="2019-05-31T01:07:45.358" v="144"/>
          <ac:spMkLst>
            <pc:docMk/>
            <pc:sldMk cId="1037469459" sldId="268"/>
            <ac:spMk id="790" creationId="{2645E169-624D-4B24-BE20-D1EF83DEFA3A}"/>
          </ac:spMkLst>
        </pc:spChg>
        <pc:spChg chg="mod">
          <ac:chgData name="Farzana Hussen (1709301)" userId="S::1709301@student.uwtsd.ac.uk::391dd9c7-46c0-4566-a8bd-3491ceb873c8" providerId="AD" clId="Web-{08D8BED1-3FA9-0690-2F81-D52B271092BF}" dt="2019-05-31T01:07:22.999" v="140"/>
          <ac:spMkLst>
            <pc:docMk/>
            <pc:sldMk cId="1037469459" sldId="268"/>
            <ac:spMk id="791" creationId="{00EFE490-0709-496B-845D-9F40D8952B8C}"/>
          </ac:spMkLst>
        </pc:spChg>
        <pc:spChg chg="mod">
          <ac:chgData name="Farzana Hussen (1709301)" userId="S::1709301@student.uwtsd.ac.uk::391dd9c7-46c0-4566-a8bd-3491ceb873c8" providerId="AD" clId="Web-{08D8BED1-3FA9-0690-2F81-D52B271092BF}" dt="2019-05-31T01:07:18.702" v="139"/>
          <ac:spMkLst>
            <pc:docMk/>
            <pc:sldMk cId="1037469459" sldId="268"/>
            <ac:spMk id="792" creationId="{A8E5E7F5-4084-4369-9AC7-B9E7B0736CB5}"/>
          </ac:spMkLst>
        </pc:spChg>
        <pc:spChg chg="mod">
          <ac:chgData name="Farzana Hussen (1709301)" userId="S::1709301@student.uwtsd.ac.uk::391dd9c7-46c0-4566-a8bd-3491ceb873c8" providerId="AD" clId="Web-{08D8BED1-3FA9-0690-2F81-D52B271092BF}" dt="2019-05-31T01:07:38.671" v="143"/>
          <ac:spMkLst>
            <pc:docMk/>
            <pc:sldMk cId="1037469459" sldId="268"/>
            <ac:spMk id="793" creationId="{0429EC1D-78DF-42DA-A85B-D1061783F825}"/>
          </ac:spMkLst>
        </pc:spChg>
        <pc:spChg chg="mod">
          <ac:chgData name="Farzana Hussen (1709301)" userId="S::1709301@student.uwtsd.ac.uk::391dd9c7-46c0-4566-a8bd-3491ceb873c8" providerId="AD" clId="Web-{08D8BED1-3FA9-0690-2F81-D52B271092BF}" dt="2019-05-31T01:07:57.280" v="145" actId="14100"/>
          <ac:spMkLst>
            <pc:docMk/>
            <pc:sldMk cId="1037469459" sldId="268"/>
            <ac:spMk id="794" creationId="{B4E9F4F6-65F3-4267-98CC-FBC791E57DC2}"/>
          </ac:spMkLst>
        </pc:spChg>
        <pc:spChg chg="mod">
          <ac:chgData name="Farzana Hussen (1709301)" userId="S::1709301@student.uwtsd.ac.uk::391dd9c7-46c0-4566-a8bd-3491ceb873c8" providerId="AD" clId="Web-{08D8BED1-3FA9-0690-2F81-D52B271092BF}" dt="2019-05-31T01:06:30.186" v="133"/>
          <ac:spMkLst>
            <pc:docMk/>
            <pc:sldMk cId="1037469459" sldId="268"/>
            <ac:spMk id="795" creationId="{B65E19F8-A7FA-4B9C-8DC6-945D56ED2F15}"/>
          </ac:spMkLst>
        </pc:spChg>
        <pc:spChg chg="mod">
          <ac:chgData name="Farzana Hussen (1709301)" userId="S::1709301@student.uwtsd.ac.uk::391dd9c7-46c0-4566-a8bd-3491ceb873c8" providerId="AD" clId="Web-{08D8BED1-3FA9-0690-2F81-D52B271092BF}" dt="2019-05-31T01:04:21.654" v="112" actId="1076"/>
          <ac:spMkLst>
            <pc:docMk/>
            <pc:sldMk cId="1037469459" sldId="268"/>
            <ac:spMk id="797" creationId="{10AB1CDB-FF8E-46D7-A726-985FF65DB0FD}"/>
          </ac:spMkLst>
        </pc:spChg>
        <pc:spChg chg="mod">
          <ac:chgData name="Farzana Hussen (1709301)" userId="S::1709301@student.uwtsd.ac.uk::391dd9c7-46c0-4566-a8bd-3491ceb873c8" providerId="AD" clId="Web-{08D8BED1-3FA9-0690-2F81-D52B271092BF}" dt="2019-05-31T00:57:24.791" v="39" actId="1076"/>
          <ac:spMkLst>
            <pc:docMk/>
            <pc:sldMk cId="1037469459" sldId="268"/>
            <ac:spMk id="799" creationId="{DD9D5E7E-6282-424D-8DEF-13804FEE1CB0}"/>
          </ac:spMkLst>
        </pc:spChg>
      </pc:sldChg>
      <pc:sldChg chg="modSp addAnim modAnim">
        <pc:chgData name="Farzana Hussen (1709301)" userId="S::1709301@student.uwtsd.ac.uk::391dd9c7-46c0-4566-a8bd-3491ceb873c8" providerId="AD" clId="Web-{08D8BED1-3FA9-0690-2F81-D52B271092BF}" dt="2019-05-31T00:52:49.102" v="21" actId="1076"/>
        <pc:sldMkLst>
          <pc:docMk/>
          <pc:sldMk cId="2560195032" sldId="269"/>
        </pc:sldMkLst>
        <pc:spChg chg="mod">
          <ac:chgData name="Farzana Hussen (1709301)" userId="S::1709301@student.uwtsd.ac.uk::391dd9c7-46c0-4566-a8bd-3491ceb873c8" providerId="AD" clId="Web-{08D8BED1-3FA9-0690-2F81-D52B271092BF}" dt="2019-05-31T00:52:38.977" v="20" actId="1076"/>
          <ac:spMkLst>
            <pc:docMk/>
            <pc:sldMk cId="2560195032" sldId="269"/>
            <ac:spMk id="2" creationId="{1F5FE6E1-6F39-411B-BE15-AE09552F1684}"/>
          </ac:spMkLst>
        </pc:spChg>
        <pc:graphicFrameChg chg="mod">
          <ac:chgData name="Farzana Hussen (1709301)" userId="S::1709301@student.uwtsd.ac.uk::391dd9c7-46c0-4566-a8bd-3491ceb873c8" providerId="AD" clId="Web-{08D8BED1-3FA9-0690-2F81-D52B271092BF}" dt="2019-05-31T00:52:49.102" v="21" actId="1076"/>
          <ac:graphicFrameMkLst>
            <pc:docMk/>
            <pc:sldMk cId="2560195032" sldId="269"/>
            <ac:graphicFrameMk id="6" creationId="{83243F78-2DB7-4A79-91E6-28A6A591EA4E}"/>
          </ac:graphicFrameMkLst>
        </pc:graphicFrameChg>
        <pc:picChg chg="mod">
          <ac:chgData name="Farzana Hussen (1709301)" userId="S::1709301@student.uwtsd.ac.uk::391dd9c7-46c0-4566-a8bd-3491ceb873c8" providerId="AD" clId="Web-{08D8BED1-3FA9-0690-2F81-D52B271092BF}" dt="2019-05-31T00:50:06.842" v="4" actId="1076"/>
          <ac:picMkLst>
            <pc:docMk/>
            <pc:sldMk cId="2560195032" sldId="269"/>
            <ac:picMk id="603" creationId="{19794B7B-7234-42A8-9595-810B252B0AAF}"/>
          </ac:picMkLst>
        </pc:picChg>
        <pc:picChg chg="mod">
          <ac:chgData name="Farzana Hussen (1709301)" userId="S::1709301@student.uwtsd.ac.uk::391dd9c7-46c0-4566-a8bd-3491ceb873c8" providerId="AD" clId="Web-{08D8BED1-3FA9-0690-2F81-D52B271092BF}" dt="2019-05-31T00:50:03.686" v="3" actId="1076"/>
          <ac:picMkLst>
            <pc:docMk/>
            <pc:sldMk cId="2560195032" sldId="269"/>
            <ac:picMk id="611" creationId="{E75F7EC9-663D-4034-9261-1B4AE7E5A88B}"/>
          </ac:picMkLst>
        </pc:picChg>
        <pc:picChg chg="mod">
          <ac:chgData name="Farzana Hussen (1709301)" userId="S::1709301@student.uwtsd.ac.uk::391dd9c7-46c0-4566-a8bd-3491ceb873c8" providerId="AD" clId="Web-{08D8BED1-3FA9-0690-2F81-D52B271092BF}" dt="2019-05-31T00:50:00.592" v="2" actId="1076"/>
          <ac:picMkLst>
            <pc:docMk/>
            <pc:sldMk cId="2560195032" sldId="269"/>
            <ac:picMk id="613" creationId="{8781AE20-FC63-4ADB-838C-3176921CC445}"/>
          </ac:picMkLst>
        </pc:picChg>
      </pc:sldChg>
    </pc:docChg>
  </pc:docChgLst>
  <pc:docChgLst>
    <pc:chgData name="Nehar Begum-miah (1708915)" userId="S::1708915@student.uwtsd.ac.uk::9a403242-3cfa-4cac-8b9a-43adc7facd6b" providerId="AD" clId="Web-{42866EF7-AE2B-BC25-5520-19BDE574211E}"/>
    <pc:docChg chg="addSld modSld">
      <pc:chgData name="Nehar Begum-miah (1708915)" userId="S::1708915@student.uwtsd.ac.uk::9a403242-3cfa-4cac-8b9a-43adc7facd6b" providerId="AD" clId="Web-{42866EF7-AE2B-BC25-5520-19BDE574211E}" dt="2019-06-02T19:30:21.292" v="72" actId="20577"/>
      <pc:docMkLst>
        <pc:docMk/>
      </pc:docMkLst>
      <pc:sldChg chg="addSp modSp new">
        <pc:chgData name="Nehar Begum-miah (1708915)" userId="S::1708915@student.uwtsd.ac.uk::9a403242-3cfa-4cac-8b9a-43adc7facd6b" providerId="AD" clId="Web-{42866EF7-AE2B-BC25-5520-19BDE574211E}" dt="2019-06-02T19:25:21.509" v="42" actId="20577"/>
        <pc:sldMkLst>
          <pc:docMk/>
          <pc:sldMk cId="2203671661" sldId="276"/>
        </pc:sldMkLst>
        <pc:spChg chg="add mod">
          <ac:chgData name="Nehar Begum-miah (1708915)" userId="S::1708915@student.uwtsd.ac.uk::9a403242-3cfa-4cac-8b9a-43adc7facd6b" providerId="AD" clId="Web-{42866EF7-AE2B-BC25-5520-19BDE574211E}" dt="2019-06-02T19:21:22.274" v="17" actId="20577"/>
          <ac:spMkLst>
            <pc:docMk/>
            <pc:sldMk cId="2203671661" sldId="276"/>
            <ac:spMk id="2" creationId="{23B056F7-C977-4932-89E6-88BC53738041}"/>
          </ac:spMkLst>
        </pc:spChg>
        <pc:spChg chg="add mod">
          <ac:chgData name="Nehar Begum-miah (1708915)" userId="S::1708915@student.uwtsd.ac.uk::9a403242-3cfa-4cac-8b9a-43adc7facd6b" providerId="AD" clId="Web-{42866EF7-AE2B-BC25-5520-19BDE574211E}" dt="2019-06-02T19:25:21.509" v="42" actId="20577"/>
          <ac:spMkLst>
            <pc:docMk/>
            <pc:sldMk cId="2203671661" sldId="276"/>
            <ac:spMk id="3" creationId="{7F5ACE9A-7467-419F-9E7B-C90D64BD3D01}"/>
          </ac:spMkLst>
        </pc:spChg>
      </pc:sldChg>
      <pc:sldChg chg="addSp delSp modSp new">
        <pc:chgData name="Nehar Begum-miah (1708915)" userId="S::1708915@student.uwtsd.ac.uk::9a403242-3cfa-4cac-8b9a-43adc7facd6b" providerId="AD" clId="Web-{42866EF7-AE2B-BC25-5520-19BDE574211E}" dt="2019-06-02T19:30:21.292" v="71" actId="20577"/>
        <pc:sldMkLst>
          <pc:docMk/>
          <pc:sldMk cId="569353308" sldId="277"/>
        </pc:sldMkLst>
        <pc:spChg chg="mod">
          <ac:chgData name="Nehar Begum-miah (1708915)" userId="S::1708915@student.uwtsd.ac.uk::9a403242-3cfa-4cac-8b9a-43adc7facd6b" providerId="AD" clId="Web-{42866EF7-AE2B-BC25-5520-19BDE574211E}" dt="2019-06-02T19:30:21.292" v="71" actId="20577"/>
          <ac:spMkLst>
            <pc:docMk/>
            <pc:sldMk cId="569353308" sldId="277"/>
            <ac:spMk id="2" creationId="{927E9BB1-E906-441F-899D-FAD990E1F985}"/>
          </ac:spMkLst>
        </pc:spChg>
        <pc:spChg chg="del">
          <ac:chgData name="Nehar Begum-miah (1708915)" userId="S::1708915@student.uwtsd.ac.uk::9a403242-3cfa-4cac-8b9a-43adc7facd6b" providerId="AD" clId="Web-{42866EF7-AE2B-BC25-5520-19BDE574211E}" dt="2019-06-02T19:26:47.463" v="50"/>
          <ac:spMkLst>
            <pc:docMk/>
            <pc:sldMk cId="569353308" sldId="277"/>
            <ac:spMk id="3" creationId="{50AB8603-E380-47BF-9925-A7C2A3E80086}"/>
          </ac:spMkLst>
        </pc:spChg>
        <pc:spChg chg="add mod">
          <ac:chgData name="Nehar Begum-miah (1708915)" userId="S::1708915@student.uwtsd.ac.uk::9a403242-3cfa-4cac-8b9a-43adc7facd6b" providerId="AD" clId="Web-{42866EF7-AE2B-BC25-5520-19BDE574211E}" dt="2019-06-02T19:27:36.682" v="51"/>
          <ac:spMkLst>
            <pc:docMk/>
            <pc:sldMk cId="569353308" sldId="277"/>
            <ac:spMk id="14" creationId="{B713E884-9FE1-4F3F-8BA2-54410979794D}"/>
          </ac:spMkLst>
        </pc:spChg>
        <pc:graphicFrameChg chg="add del mod ord modGraphic">
          <ac:chgData name="Nehar Begum-miah (1708915)" userId="S::1708915@student.uwtsd.ac.uk::9a403242-3cfa-4cac-8b9a-43adc7facd6b" providerId="AD" clId="Web-{42866EF7-AE2B-BC25-5520-19BDE574211E}" dt="2019-06-02T19:27:36.682" v="51"/>
          <ac:graphicFrameMkLst>
            <pc:docMk/>
            <pc:sldMk cId="569353308" sldId="277"/>
            <ac:graphicFrameMk id="5" creationId="{F5C9E757-D793-4BE9-9BD5-13AC8BE91387}"/>
          </ac:graphicFrameMkLst>
        </pc:graphicFrameChg>
      </pc:sldChg>
    </pc:docChg>
  </pc:docChgLst>
  <pc:docChgLst>
    <pc:chgData name="Rima Begum (1705464)" userId="S::1705464@student.uwtsd.ac.uk::b3d2c0f8-0d2a-4af7-a43d-9f8c243dc001" providerId="AD" clId="Web-{B46AD934-7BC1-A346-D92F-FDD18C212948}"/>
    <pc:docChg chg="modSld">
      <pc:chgData name="Rima Begum (1705464)" userId="S::1705464@student.uwtsd.ac.uk::b3d2c0f8-0d2a-4af7-a43d-9f8c243dc001" providerId="AD" clId="Web-{B46AD934-7BC1-A346-D92F-FDD18C212948}" dt="2019-06-09T20:17:00.765" v="145" actId="20577"/>
      <pc:docMkLst>
        <pc:docMk/>
      </pc:docMkLst>
      <pc:sldChg chg="modSp">
        <pc:chgData name="Rima Begum (1705464)" userId="S::1705464@student.uwtsd.ac.uk::b3d2c0f8-0d2a-4af7-a43d-9f8c243dc001" providerId="AD" clId="Web-{B46AD934-7BC1-A346-D92F-FDD18C212948}" dt="2019-06-09T20:17:00.765" v="145" actId="20577"/>
        <pc:sldMkLst>
          <pc:docMk/>
          <pc:sldMk cId="3600585497" sldId="293"/>
        </pc:sldMkLst>
        <pc:spChg chg="mod">
          <ac:chgData name="Rima Begum (1705464)" userId="S::1705464@student.uwtsd.ac.uk::b3d2c0f8-0d2a-4af7-a43d-9f8c243dc001" providerId="AD" clId="Web-{B46AD934-7BC1-A346-D92F-FDD18C212948}" dt="2019-06-09T20:09:20.434" v="61" actId="1076"/>
          <ac:spMkLst>
            <pc:docMk/>
            <pc:sldMk cId="3600585497" sldId="293"/>
            <ac:spMk id="2" creationId="{3329A5C1-593B-480C-A7CE-2E1310423D79}"/>
          </ac:spMkLst>
        </pc:spChg>
        <pc:spChg chg="mod">
          <ac:chgData name="Rima Begum (1705464)" userId="S::1705464@student.uwtsd.ac.uk::b3d2c0f8-0d2a-4af7-a43d-9f8c243dc001" providerId="AD" clId="Web-{B46AD934-7BC1-A346-D92F-FDD18C212948}" dt="2019-06-09T20:09:10.825" v="59" actId="14100"/>
          <ac:spMkLst>
            <pc:docMk/>
            <pc:sldMk cId="3600585497" sldId="293"/>
            <ac:spMk id="3" creationId="{7131A10F-F4DF-453D-8ABB-CF20E04545B0}"/>
          </ac:spMkLst>
        </pc:spChg>
        <pc:spChg chg="mod">
          <ac:chgData name="Rima Begum (1705464)" userId="S::1705464@student.uwtsd.ac.uk::b3d2c0f8-0d2a-4af7-a43d-9f8c243dc001" providerId="AD" clId="Web-{B46AD934-7BC1-A346-D92F-FDD18C212948}" dt="2019-06-09T20:13:40.889" v="133" actId="20577"/>
          <ac:spMkLst>
            <pc:docMk/>
            <pc:sldMk cId="3600585497" sldId="293"/>
            <ac:spMk id="4" creationId="{E1F6C56D-482F-453B-B6AF-39DB9661E1C6}"/>
          </ac:spMkLst>
        </pc:spChg>
        <pc:spChg chg="mod">
          <ac:chgData name="Rima Begum (1705464)" userId="S::1705464@student.uwtsd.ac.uk::b3d2c0f8-0d2a-4af7-a43d-9f8c243dc001" providerId="AD" clId="Web-{B46AD934-7BC1-A346-D92F-FDD18C212948}" dt="2019-06-09T20:17:00.765" v="145" actId="20577"/>
          <ac:spMkLst>
            <pc:docMk/>
            <pc:sldMk cId="3600585497" sldId="293"/>
            <ac:spMk id="5" creationId="{5DFD0D7E-232F-420A-84D3-254445E19D03}"/>
          </ac:spMkLst>
        </pc:spChg>
      </pc:sldChg>
    </pc:docChg>
  </pc:docChgLst>
  <pc:docChgLst>
    <pc:chgData name="Farzana Hussen (1709301)" userId="S::1709301@student.uwtsd.ac.uk::391dd9c7-46c0-4566-a8bd-3491ceb873c8" providerId="AD" clId="Web-{1E059643-D465-9389-EFE3-2280B42D91A9}"/>
    <pc:docChg chg="addSld delSld modSld">
      <pc:chgData name="Farzana Hussen (1709301)" userId="S::1709301@student.uwtsd.ac.uk::391dd9c7-46c0-4566-a8bd-3491ceb873c8" providerId="AD" clId="Web-{1E059643-D465-9389-EFE3-2280B42D91A9}" dt="2019-05-29T01:28:54.837" v="654"/>
      <pc:docMkLst>
        <pc:docMk/>
      </pc:docMkLst>
      <pc:sldChg chg="addSp modSp">
        <pc:chgData name="Farzana Hussen (1709301)" userId="S::1709301@student.uwtsd.ac.uk::391dd9c7-46c0-4566-a8bd-3491ceb873c8" providerId="AD" clId="Web-{1E059643-D465-9389-EFE3-2280B42D91A9}" dt="2019-05-28T23:57:17.468" v="5" actId="14100"/>
        <pc:sldMkLst>
          <pc:docMk/>
          <pc:sldMk cId="1552156050" sldId="260"/>
        </pc:sldMkLst>
        <pc:graphicFrameChg chg="mod">
          <ac:chgData name="Farzana Hussen (1709301)" userId="S::1709301@student.uwtsd.ac.uk::391dd9c7-46c0-4566-a8bd-3491ceb873c8" providerId="AD" clId="Web-{1E059643-D465-9389-EFE3-2280B42D91A9}" dt="2019-05-28T23:57:10.499" v="3" actId="1076"/>
          <ac:graphicFrameMkLst>
            <pc:docMk/>
            <pc:sldMk cId="1552156050" sldId="260"/>
            <ac:graphicFrameMk id="5" creationId="{2231118E-5B69-4749-8543-5C80DAC64EC4}"/>
          </ac:graphicFrameMkLst>
        </pc:graphicFrameChg>
        <pc:picChg chg="add mod">
          <ac:chgData name="Farzana Hussen (1709301)" userId="S::1709301@student.uwtsd.ac.uk::391dd9c7-46c0-4566-a8bd-3491ceb873c8" providerId="AD" clId="Web-{1E059643-D465-9389-EFE3-2280B42D91A9}" dt="2019-05-28T23:57:17.468" v="5" actId="14100"/>
          <ac:picMkLst>
            <pc:docMk/>
            <pc:sldMk cId="1552156050" sldId="260"/>
            <ac:picMk id="40" creationId="{D1488DDE-783D-4A15-8419-4460CDC10382}"/>
          </ac:picMkLst>
        </pc:picChg>
      </pc:sldChg>
      <pc:sldChg chg="addSp delSp modSp">
        <pc:chgData name="Farzana Hussen (1709301)" userId="S::1709301@student.uwtsd.ac.uk::391dd9c7-46c0-4566-a8bd-3491ceb873c8" providerId="AD" clId="Web-{1E059643-D465-9389-EFE3-2280B42D91A9}" dt="2019-05-29T01:22:39.523" v="604" actId="14100"/>
        <pc:sldMkLst>
          <pc:docMk/>
          <pc:sldMk cId="3449791911" sldId="265"/>
        </pc:sldMkLst>
        <pc:picChg chg="del">
          <ac:chgData name="Farzana Hussen (1709301)" userId="S::1709301@student.uwtsd.ac.uk::391dd9c7-46c0-4566-a8bd-3491ceb873c8" providerId="AD" clId="Web-{1E059643-D465-9389-EFE3-2280B42D91A9}" dt="2019-05-29T01:21:59.898" v="599"/>
          <ac:picMkLst>
            <pc:docMk/>
            <pc:sldMk cId="3449791911" sldId="265"/>
            <ac:picMk id="2" creationId="{6A9767C9-1A06-4E99-940E-48D539432EA8}"/>
          </ac:picMkLst>
        </pc:picChg>
        <pc:picChg chg="add mod">
          <ac:chgData name="Farzana Hussen (1709301)" userId="S::1709301@student.uwtsd.ac.uk::391dd9c7-46c0-4566-a8bd-3491ceb873c8" providerId="AD" clId="Web-{1E059643-D465-9389-EFE3-2280B42D91A9}" dt="2019-05-29T01:22:39.523" v="604" actId="14100"/>
          <ac:picMkLst>
            <pc:docMk/>
            <pc:sldMk cId="3449791911" sldId="265"/>
            <ac:picMk id="3" creationId="{7FBF9201-2CDE-48A1-AB9C-882A8E4EE716}"/>
          </ac:picMkLst>
        </pc:picChg>
      </pc:sldChg>
      <pc:sldChg chg="addSp delSp modSp new mod setBg">
        <pc:chgData name="Farzana Hussen (1709301)" userId="S::1709301@student.uwtsd.ac.uk::391dd9c7-46c0-4566-a8bd-3491ceb873c8" providerId="AD" clId="Web-{1E059643-D465-9389-EFE3-2280B42D91A9}" dt="2019-05-29T00:55:59.630" v="356" actId="1076"/>
        <pc:sldMkLst>
          <pc:docMk/>
          <pc:sldMk cId="1073722155" sldId="266"/>
        </pc:sldMkLst>
        <pc:spChg chg="del mod">
          <ac:chgData name="Farzana Hussen (1709301)" userId="S::1709301@student.uwtsd.ac.uk::391dd9c7-46c0-4566-a8bd-3491ceb873c8" providerId="AD" clId="Web-{1E059643-D465-9389-EFE3-2280B42D91A9}" dt="2019-05-29T00:52:45.662" v="293"/>
          <ac:spMkLst>
            <pc:docMk/>
            <pc:sldMk cId="1073722155" sldId="266"/>
            <ac:spMk id="2" creationId="{7521D70C-657E-4986-AE19-FD4D3318A2AF}"/>
          </ac:spMkLst>
        </pc:spChg>
        <pc:spChg chg="del mod">
          <ac:chgData name="Farzana Hussen (1709301)" userId="S::1709301@student.uwtsd.ac.uk::391dd9c7-46c0-4566-a8bd-3491ceb873c8" providerId="AD" clId="Web-{1E059643-D465-9389-EFE3-2280B42D91A9}" dt="2019-05-29T00:31:43.527" v="183"/>
          <ac:spMkLst>
            <pc:docMk/>
            <pc:sldMk cId="1073722155" sldId="266"/>
            <ac:spMk id="3" creationId="{A7618225-F07C-43EC-AD39-132439C4114B}"/>
          </ac:spMkLst>
        </pc:spChg>
        <pc:spChg chg="add del">
          <ac:chgData name="Farzana Hussen (1709301)" userId="S::1709301@student.uwtsd.ac.uk::391dd9c7-46c0-4566-a8bd-3491ceb873c8" providerId="AD" clId="Web-{1E059643-D465-9389-EFE3-2280B42D91A9}" dt="2019-05-29T00:42:05.487" v="210"/>
          <ac:spMkLst>
            <pc:docMk/>
            <pc:sldMk cId="1073722155" sldId="266"/>
            <ac:spMk id="13" creationId="{624A1565-B7E1-4C59-84A2-5831F11608D7}"/>
          </ac:spMkLst>
        </pc:spChg>
        <pc:spChg chg="add del">
          <ac:chgData name="Farzana Hussen (1709301)" userId="S::1709301@student.uwtsd.ac.uk::391dd9c7-46c0-4566-a8bd-3491ceb873c8" providerId="AD" clId="Web-{1E059643-D465-9389-EFE3-2280B42D91A9}" dt="2019-05-29T00:31:52.261" v="185"/>
          <ac:spMkLst>
            <pc:docMk/>
            <pc:sldMk cId="1073722155" sldId="266"/>
            <ac:spMk id="16" creationId="{624A1565-B7E1-4C59-84A2-5831F11608D7}"/>
          </ac:spMkLst>
        </pc:spChg>
        <pc:spChg chg="add del">
          <ac:chgData name="Farzana Hussen (1709301)" userId="S::1709301@student.uwtsd.ac.uk::391dd9c7-46c0-4566-a8bd-3491ceb873c8" providerId="AD" clId="Web-{1E059643-D465-9389-EFE3-2280B42D91A9}" dt="2019-05-29T00:42:05.487" v="210"/>
          <ac:spMkLst>
            <pc:docMk/>
            <pc:sldMk cId="1073722155" sldId="266"/>
            <ac:spMk id="17" creationId="{EE04A24D-ECF7-4024-BAC2-981BA69CF65C}"/>
          </ac:spMkLst>
        </pc:spChg>
        <pc:spChg chg="add del">
          <ac:chgData name="Farzana Hussen (1709301)" userId="S::1709301@student.uwtsd.ac.uk::391dd9c7-46c0-4566-a8bd-3491ceb873c8" providerId="AD" clId="Web-{1E059643-D465-9389-EFE3-2280B42D91A9}" dt="2019-05-29T00:42:05.487" v="210"/>
          <ac:spMkLst>
            <pc:docMk/>
            <pc:sldMk cId="1073722155" sldId="266"/>
            <ac:spMk id="19" creationId="{F1C3D135-9831-45A9-8FBE-2A2548C87BCE}"/>
          </ac:spMkLst>
        </pc:spChg>
        <pc:spChg chg="add del">
          <ac:chgData name="Farzana Hussen (1709301)" userId="S::1709301@student.uwtsd.ac.uk::391dd9c7-46c0-4566-a8bd-3491ceb873c8" providerId="AD" clId="Web-{1E059643-D465-9389-EFE3-2280B42D91A9}" dt="2019-05-29T00:42:05.487" v="210"/>
          <ac:spMkLst>
            <pc:docMk/>
            <pc:sldMk cId="1073722155" sldId="266"/>
            <ac:spMk id="21" creationId="{F8375ABF-52E0-4C78-B2CF-0A949D7D887E}"/>
          </ac:spMkLst>
        </pc:spChg>
        <pc:spChg chg="add del">
          <ac:chgData name="Farzana Hussen (1709301)" userId="S::1709301@student.uwtsd.ac.uk::391dd9c7-46c0-4566-a8bd-3491ceb873c8" providerId="AD" clId="Web-{1E059643-D465-9389-EFE3-2280B42D91A9}" dt="2019-05-29T00:31:52.261" v="185"/>
          <ac:spMkLst>
            <pc:docMk/>
            <pc:sldMk cId="1073722155" sldId="266"/>
            <ac:spMk id="22" creationId="{EE04A24D-ECF7-4024-BAC2-981BA69CF65C}"/>
          </ac:spMkLst>
        </pc:spChg>
        <pc:spChg chg="add del">
          <ac:chgData name="Farzana Hussen (1709301)" userId="S::1709301@student.uwtsd.ac.uk::391dd9c7-46c0-4566-a8bd-3491ceb873c8" providerId="AD" clId="Web-{1E059643-D465-9389-EFE3-2280B42D91A9}" dt="2019-05-29T00:42:05.487" v="210"/>
          <ac:spMkLst>
            <pc:docMk/>
            <pc:sldMk cId="1073722155" sldId="266"/>
            <ac:spMk id="23" creationId="{34BB1BDF-EAFF-49B6-ABF3-7F9B3201C989}"/>
          </ac:spMkLst>
        </pc:spChg>
        <pc:spChg chg="add del">
          <ac:chgData name="Farzana Hussen (1709301)" userId="S::1709301@student.uwtsd.ac.uk::391dd9c7-46c0-4566-a8bd-3491ceb873c8" providerId="AD" clId="Web-{1E059643-D465-9389-EFE3-2280B42D91A9}" dt="2019-05-29T00:31:52.261" v="185"/>
          <ac:spMkLst>
            <pc:docMk/>
            <pc:sldMk cId="1073722155" sldId="266"/>
            <ac:spMk id="24" creationId="{F1C3D135-9831-45A9-8FBE-2A2548C87BCE}"/>
          </ac:spMkLst>
        </pc:spChg>
        <pc:spChg chg="add del">
          <ac:chgData name="Farzana Hussen (1709301)" userId="S::1709301@student.uwtsd.ac.uk::391dd9c7-46c0-4566-a8bd-3491ceb873c8" providerId="AD" clId="Web-{1E059643-D465-9389-EFE3-2280B42D91A9}" dt="2019-05-29T00:31:52.261" v="185"/>
          <ac:spMkLst>
            <pc:docMk/>
            <pc:sldMk cId="1073722155" sldId="266"/>
            <ac:spMk id="26" creationId="{F8375ABF-52E0-4C78-B2CF-0A949D7D887E}"/>
          </ac:spMkLst>
        </pc:spChg>
        <pc:spChg chg="add del">
          <ac:chgData name="Farzana Hussen (1709301)" userId="S::1709301@student.uwtsd.ac.uk::391dd9c7-46c0-4566-a8bd-3491ceb873c8" providerId="AD" clId="Web-{1E059643-D465-9389-EFE3-2280B42D91A9}" dt="2019-05-29T00:31:52.261" v="185"/>
          <ac:spMkLst>
            <pc:docMk/>
            <pc:sldMk cId="1073722155" sldId="266"/>
            <ac:spMk id="28" creationId="{34BB1BDF-EAFF-49B6-ABF3-7F9B3201C989}"/>
          </ac:spMkLst>
        </pc:spChg>
        <pc:spChg chg="add del">
          <ac:chgData name="Farzana Hussen (1709301)" userId="S::1709301@student.uwtsd.ac.uk::391dd9c7-46c0-4566-a8bd-3491ceb873c8" providerId="AD" clId="Web-{1E059643-D465-9389-EFE3-2280B42D91A9}" dt="2019-05-29T00:41:42.721" v="201"/>
          <ac:spMkLst>
            <pc:docMk/>
            <pc:sldMk cId="1073722155" sldId="266"/>
            <ac:spMk id="77" creationId="{624A1565-B7E1-4C59-84A2-5831F11608D7}"/>
          </ac:spMkLst>
        </pc:spChg>
        <pc:spChg chg="add del">
          <ac:chgData name="Farzana Hussen (1709301)" userId="S::1709301@student.uwtsd.ac.uk::391dd9c7-46c0-4566-a8bd-3491ceb873c8" providerId="AD" clId="Web-{1E059643-D465-9389-EFE3-2280B42D91A9}" dt="2019-05-29T00:41:42.721" v="201"/>
          <ac:spMkLst>
            <pc:docMk/>
            <pc:sldMk cId="1073722155" sldId="266"/>
            <ac:spMk id="83" creationId="{EE04A24D-ECF7-4024-BAC2-981BA69CF65C}"/>
          </ac:spMkLst>
        </pc:spChg>
        <pc:spChg chg="add del">
          <ac:chgData name="Farzana Hussen (1709301)" userId="S::1709301@student.uwtsd.ac.uk::391dd9c7-46c0-4566-a8bd-3491ceb873c8" providerId="AD" clId="Web-{1E059643-D465-9389-EFE3-2280B42D91A9}" dt="2019-05-29T00:41:42.721" v="201"/>
          <ac:spMkLst>
            <pc:docMk/>
            <pc:sldMk cId="1073722155" sldId="266"/>
            <ac:spMk id="85" creationId="{F1C3D135-9831-45A9-8FBE-2A2548C87BCE}"/>
          </ac:spMkLst>
        </pc:spChg>
        <pc:spChg chg="add del">
          <ac:chgData name="Farzana Hussen (1709301)" userId="S::1709301@student.uwtsd.ac.uk::391dd9c7-46c0-4566-a8bd-3491ceb873c8" providerId="AD" clId="Web-{1E059643-D465-9389-EFE3-2280B42D91A9}" dt="2019-05-29T00:41:42.721" v="201"/>
          <ac:spMkLst>
            <pc:docMk/>
            <pc:sldMk cId="1073722155" sldId="266"/>
            <ac:spMk id="87" creationId="{F8375ABF-52E0-4C78-B2CF-0A949D7D887E}"/>
          </ac:spMkLst>
        </pc:spChg>
        <pc:spChg chg="add del">
          <ac:chgData name="Farzana Hussen (1709301)" userId="S::1709301@student.uwtsd.ac.uk::391dd9c7-46c0-4566-a8bd-3491ceb873c8" providerId="AD" clId="Web-{1E059643-D465-9389-EFE3-2280B42D91A9}" dt="2019-05-29T00:41:42.721" v="201"/>
          <ac:spMkLst>
            <pc:docMk/>
            <pc:sldMk cId="1073722155" sldId="266"/>
            <ac:spMk id="89" creationId="{34BB1BDF-EAFF-49B6-ABF3-7F9B3201C989}"/>
          </ac:spMkLst>
        </pc:spChg>
        <pc:spChg chg="add del">
          <ac:chgData name="Farzana Hussen (1709301)" userId="S::1709301@student.uwtsd.ac.uk::391dd9c7-46c0-4566-a8bd-3491ceb873c8" providerId="AD" clId="Web-{1E059643-D465-9389-EFE3-2280B42D91A9}" dt="2019-05-29T00:49:05.130" v="252"/>
          <ac:spMkLst>
            <pc:docMk/>
            <pc:sldMk cId="1073722155" sldId="266"/>
            <ac:spMk id="110" creationId="{3FAD17B9-9E6C-4DD1-9728-97B5E5FCCAB2}"/>
          </ac:spMkLst>
        </pc:spChg>
        <pc:spChg chg="add del">
          <ac:chgData name="Farzana Hussen (1709301)" userId="S::1709301@student.uwtsd.ac.uk::391dd9c7-46c0-4566-a8bd-3491ceb873c8" providerId="AD" clId="Web-{1E059643-D465-9389-EFE3-2280B42D91A9}" dt="2019-05-29T00:49:05.130" v="252"/>
          <ac:spMkLst>
            <pc:docMk/>
            <pc:sldMk cId="1073722155" sldId="266"/>
            <ac:spMk id="112" creationId="{D7AC3F90-A588-42FF-B41D-062A8D91B9E5}"/>
          </ac:spMkLst>
        </pc:spChg>
        <pc:spChg chg="add del">
          <ac:chgData name="Farzana Hussen (1709301)" userId="S::1709301@student.uwtsd.ac.uk::391dd9c7-46c0-4566-a8bd-3491ceb873c8" providerId="AD" clId="Web-{1E059643-D465-9389-EFE3-2280B42D91A9}" dt="2019-05-29T00:49:05.130" v="252"/>
          <ac:spMkLst>
            <pc:docMk/>
            <pc:sldMk cId="1073722155" sldId="266"/>
            <ac:spMk id="116" creationId="{E1AADF25-43E9-4DE0-AD82-4F6052319136}"/>
          </ac:spMkLst>
        </pc:spChg>
        <pc:spChg chg="add del">
          <ac:chgData name="Farzana Hussen (1709301)" userId="S::1709301@student.uwtsd.ac.uk::391dd9c7-46c0-4566-a8bd-3491ceb873c8" providerId="AD" clId="Web-{1E059643-D465-9389-EFE3-2280B42D91A9}" dt="2019-05-29T00:49:05.130" v="252"/>
          <ac:spMkLst>
            <pc:docMk/>
            <pc:sldMk cId="1073722155" sldId="266"/>
            <ac:spMk id="118" creationId="{CBC2D515-EF3C-4E4E-8BC1-192B21E92713}"/>
          </ac:spMkLst>
        </pc:spChg>
        <pc:spChg chg="add del">
          <ac:chgData name="Farzana Hussen (1709301)" userId="S::1709301@student.uwtsd.ac.uk::391dd9c7-46c0-4566-a8bd-3491ceb873c8" providerId="AD" clId="Web-{1E059643-D465-9389-EFE3-2280B42D91A9}" dt="2019-05-29T00:49:10.801" v="254"/>
          <ac:spMkLst>
            <pc:docMk/>
            <pc:sldMk cId="1073722155" sldId="266"/>
            <ac:spMk id="120" creationId="{DBF782AB-FEB4-4E4B-B045-C02BC6558C6B}"/>
          </ac:spMkLst>
        </pc:spChg>
        <pc:spChg chg="add del">
          <ac:chgData name="Farzana Hussen (1709301)" userId="S::1709301@student.uwtsd.ac.uk::391dd9c7-46c0-4566-a8bd-3491ceb873c8" providerId="AD" clId="Web-{1E059643-D465-9389-EFE3-2280B42D91A9}" dt="2019-05-29T00:49:10.801" v="254"/>
          <ac:spMkLst>
            <pc:docMk/>
            <pc:sldMk cId="1073722155" sldId="266"/>
            <ac:spMk id="122" creationId="{F4E9FDCC-E070-4D2E-9AE6-67D4AE6C0AC7}"/>
          </ac:spMkLst>
        </pc:spChg>
        <pc:spChg chg="add del">
          <ac:chgData name="Farzana Hussen (1709301)" userId="S::1709301@student.uwtsd.ac.uk::391dd9c7-46c0-4566-a8bd-3491ceb873c8" providerId="AD" clId="Web-{1E059643-D465-9389-EFE3-2280B42D91A9}" dt="2019-05-29T00:46:36.571" v="239"/>
          <ac:spMkLst>
            <pc:docMk/>
            <pc:sldMk cId="1073722155" sldId="266"/>
            <ac:spMk id="140" creationId="{B9EEB229-3EBA-4333-B94C-ED62EC10144B}"/>
          </ac:spMkLst>
        </pc:spChg>
        <pc:spChg chg="add del">
          <ac:chgData name="Farzana Hussen (1709301)" userId="S::1709301@student.uwtsd.ac.uk::391dd9c7-46c0-4566-a8bd-3491ceb873c8" providerId="AD" clId="Web-{1E059643-D465-9389-EFE3-2280B42D91A9}" dt="2019-05-29T00:46:36.571" v="239"/>
          <ac:spMkLst>
            <pc:docMk/>
            <pc:sldMk cId="1073722155" sldId="266"/>
            <ac:spMk id="146" creationId="{B6500FA0-D185-45FF-9F47-EF5FB715808C}"/>
          </ac:spMkLst>
        </pc:spChg>
        <pc:spChg chg="add del">
          <ac:chgData name="Farzana Hussen (1709301)" userId="S::1709301@student.uwtsd.ac.uk::391dd9c7-46c0-4566-a8bd-3491ceb873c8" providerId="AD" clId="Web-{1E059643-D465-9389-EFE3-2280B42D91A9}" dt="2019-05-29T00:46:36.571" v="239"/>
          <ac:spMkLst>
            <pc:docMk/>
            <pc:sldMk cId="1073722155" sldId="266"/>
            <ac:spMk id="148" creationId="{7273825F-243F-467C-8349-B97E81C3E68B}"/>
          </ac:spMkLst>
        </pc:spChg>
        <pc:spChg chg="add del">
          <ac:chgData name="Farzana Hussen (1709301)" userId="S::1709301@student.uwtsd.ac.uk::391dd9c7-46c0-4566-a8bd-3491ceb873c8" providerId="AD" clId="Web-{1E059643-D465-9389-EFE3-2280B42D91A9}" dt="2019-05-29T00:46:36.571" v="239"/>
          <ac:spMkLst>
            <pc:docMk/>
            <pc:sldMk cId="1073722155" sldId="266"/>
            <ac:spMk id="150" creationId="{255659AF-6F61-42EF-B761-0862A79DBEB7}"/>
          </ac:spMkLst>
        </pc:spChg>
        <pc:spChg chg="add del">
          <ac:chgData name="Farzana Hussen (1709301)" userId="S::1709301@student.uwtsd.ac.uk::391dd9c7-46c0-4566-a8bd-3491ceb873c8" providerId="AD" clId="Web-{1E059643-D465-9389-EFE3-2280B42D91A9}" dt="2019-05-29T00:46:36.571" v="239"/>
          <ac:spMkLst>
            <pc:docMk/>
            <pc:sldMk cId="1073722155" sldId="266"/>
            <ac:spMk id="152" creationId="{00650157-038B-4377-BAFA-B12FF57E0137}"/>
          </ac:spMkLst>
        </pc:spChg>
        <pc:spChg chg="add del">
          <ac:chgData name="Farzana Hussen (1709301)" userId="S::1709301@student.uwtsd.ac.uk::391dd9c7-46c0-4566-a8bd-3491ceb873c8" providerId="AD" clId="Web-{1E059643-D465-9389-EFE3-2280B42D91A9}" dt="2019-05-29T00:53:14.975" v="298"/>
          <ac:spMkLst>
            <pc:docMk/>
            <pc:sldMk cId="1073722155" sldId="266"/>
            <ac:spMk id="186" creationId="{3FAD17B9-9E6C-4DD1-9728-97B5E5FCCAB2}"/>
          </ac:spMkLst>
        </pc:spChg>
        <pc:spChg chg="add del">
          <ac:chgData name="Farzana Hussen (1709301)" userId="S::1709301@student.uwtsd.ac.uk::391dd9c7-46c0-4566-a8bd-3491ceb873c8" providerId="AD" clId="Web-{1E059643-D465-9389-EFE3-2280B42D91A9}" dt="2019-05-29T00:53:14.975" v="298"/>
          <ac:spMkLst>
            <pc:docMk/>
            <pc:sldMk cId="1073722155" sldId="266"/>
            <ac:spMk id="188" creationId="{D7AC3F90-A588-42FF-B41D-062A8D91B9E5}"/>
          </ac:spMkLst>
        </pc:spChg>
        <pc:spChg chg="add del">
          <ac:chgData name="Farzana Hussen (1709301)" userId="S::1709301@student.uwtsd.ac.uk::391dd9c7-46c0-4566-a8bd-3491ceb873c8" providerId="AD" clId="Web-{1E059643-D465-9389-EFE3-2280B42D91A9}" dt="2019-05-29T00:53:14.975" v="298"/>
          <ac:spMkLst>
            <pc:docMk/>
            <pc:sldMk cId="1073722155" sldId="266"/>
            <ac:spMk id="192" creationId="{E1AADF25-43E9-4DE0-AD82-4F6052319136}"/>
          </ac:spMkLst>
        </pc:spChg>
        <pc:spChg chg="add del">
          <ac:chgData name="Farzana Hussen (1709301)" userId="S::1709301@student.uwtsd.ac.uk::391dd9c7-46c0-4566-a8bd-3491ceb873c8" providerId="AD" clId="Web-{1E059643-D465-9389-EFE3-2280B42D91A9}" dt="2019-05-29T00:53:14.975" v="298"/>
          <ac:spMkLst>
            <pc:docMk/>
            <pc:sldMk cId="1073722155" sldId="266"/>
            <ac:spMk id="194" creationId="{CBC2D515-EF3C-4E4E-8BC1-192B21E92713}"/>
          </ac:spMkLst>
        </pc:spChg>
        <pc:spChg chg="add del">
          <ac:chgData name="Farzana Hussen (1709301)" userId="S::1709301@student.uwtsd.ac.uk::391dd9c7-46c0-4566-a8bd-3491ceb873c8" providerId="AD" clId="Web-{1E059643-D465-9389-EFE3-2280B42D91A9}" dt="2019-05-29T00:41:47.424" v="203"/>
          <ac:spMkLst>
            <pc:docMk/>
            <pc:sldMk cId="1073722155" sldId="266"/>
            <ac:spMk id="2634" creationId="{624A1565-B7E1-4C59-84A2-5831F11608D7}"/>
          </ac:spMkLst>
        </pc:spChg>
        <pc:spChg chg="add del">
          <ac:chgData name="Farzana Hussen (1709301)" userId="S::1709301@student.uwtsd.ac.uk::391dd9c7-46c0-4566-a8bd-3491ceb873c8" providerId="AD" clId="Web-{1E059643-D465-9389-EFE3-2280B42D91A9}" dt="2019-05-29T00:41:47.424" v="203"/>
          <ac:spMkLst>
            <pc:docMk/>
            <pc:sldMk cId="1073722155" sldId="266"/>
            <ac:spMk id="2637" creationId="{EE04A24D-ECF7-4024-BAC2-981BA69CF65C}"/>
          </ac:spMkLst>
        </pc:spChg>
        <pc:spChg chg="add del">
          <ac:chgData name="Farzana Hussen (1709301)" userId="S::1709301@student.uwtsd.ac.uk::391dd9c7-46c0-4566-a8bd-3491ceb873c8" providerId="AD" clId="Web-{1E059643-D465-9389-EFE3-2280B42D91A9}" dt="2019-05-29T00:41:47.424" v="203"/>
          <ac:spMkLst>
            <pc:docMk/>
            <pc:sldMk cId="1073722155" sldId="266"/>
            <ac:spMk id="2638" creationId="{F1C3D135-9831-45A9-8FBE-2A2548C87BCE}"/>
          </ac:spMkLst>
        </pc:spChg>
        <pc:spChg chg="add del">
          <ac:chgData name="Farzana Hussen (1709301)" userId="S::1709301@student.uwtsd.ac.uk::391dd9c7-46c0-4566-a8bd-3491ceb873c8" providerId="AD" clId="Web-{1E059643-D465-9389-EFE3-2280B42D91A9}" dt="2019-05-29T00:41:47.424" v="203"/>
          <ac:spMkLst>
            <pc:docMk/>
            <pc:sldMk cId="1073722155" sldId="266"/>
            <ac:spMk id="2639" creationId="{F8375ABF-52E0-4C78-B2CF-0A949D7D887E}"/>
          </ac:spMkLst>
        </pc:spChg>
        <pc:spChg chg="add del">
          <ac:chgData name="Farzana Hussen (1709301)" userId="S::1709301@student.uwtsd.ac.uk::391dd9c7-46c0-4566-a8bd-3491ceb873c8" providerId="AD" clId="Web-{1E059643-D465-9389-EFE3-2280B42D91A9}" dt="2019-05-29T00:41:47.424" v="203"/>
          <ac:spMkLst>
            <pc:docMk/>
            <pc:sldMk cId="1073722155" sldId="266"/>
            <ac:spMk id="2640" creationId="{34BB1BDF-EAFF-49B6-ABF3-7F9B3201C989}"/>
          </ac:spMkLst>
        </pc:spChg>
        <pc:spChg chg="add del">
          <ac:chgData name="Farzana Hussen (1709301)" userId="S::1709301@student.uwtsd.ac.uk::391dd9c7-46c0-4566-a8bd-3491ceb873c8" providerId="AD" clId="Web-{1E059643-D465-9389-EFE3-2280B42D91A9}" dt="2019-05-29T00:41:53.627" v="205"/>
          <ac:spMkLst>
            <pc:docMk/>
            <pc:sldMk cId="1073722155" sldId="266"/>
            <ac:spMk id="2641" creationId="{43BBAF34-367D-4E18-A62E-4602BD90855C}"/>
          </ac:spMkLst>
        </pc:spChg>
        <pc:spChg chg="add del">
          <ac:chgData name="Farzana Hussen (1709301)" userId="S::1709301@student.uwtsd.ac.uk::391dd9c7-46c0-4566-a8bd-3491ceb873c8" providerId="AD" clId="Web-{1E059643-D465-9389-EFE3-2280B42D91A9}" dt="2019-05-29T00:41:53.627" v="205"/>
          <ac:spMkLst>
            <pc:docMk/>
            <pc:sldMk cId="1073722155" sldId="266"/>
            <ac:spMk id="2642" creationId="{99A4CF08-858A-49E4-B707-4E7585D11566}"/>
          </ac:spMkLst>
        </pc:spChg>
        <pc:spChg chg="add del">
          <ac:chgData name="Farzana Hussen (1709301)" userId="S::1709301@student.uwtsd.ac.uk::391dd9c7-46c0-4566-a8bd-3491ceb873c8" providerId="AD" clId="Web-{1E059643-D465-9389-EFE3-2280B42D91A9}" dt="2019-05-29T00:41:53.627" v="205"/>
          <ac:spMkLst>
            <pc:docMk/>
            <pc:sldMk cId="1073722155" sldId="266"/>
            <ac:spMk id="2643" creationId="{56938E62-910D-4D69-AA09-567AAAC3776D}"/>
          </ac:spMkLst>
        </pc:spChg>
        <pc:spChg chg="add del">
          <ac:chgData name="Farzana Hussen (1709301)" userId="S::1709301@student.uwtsd.ac.uk::391dd9c7-46c0-4566-a8bd-3491ceb873c8" providerId="AD" clId="Web-{1E059643-D465-9389-EFE3-2280B42D91A9}" dt="2019-05-29T00:41:53.627" v="205"/>
          <ac:spMkLst>
            <pc:docMk/>
            <pc:sldMk cId="1073722155" sldId="266"/>
            <ac:spMk id="2644" creationId="{A74E54C6-D084-4BC8-B3F9-8B9EC22A6B67}"/>
          </ac:spMkLst>
        </pc:spChg>
        <pc:spChg chg="add del">
          <ac:chgData name="Farzana Hussen (1709301)" userId="S::1709301@student.uwtsd.ac.uk::391dd9c7-46c0-4566-a8bd-3491ceb873c8" providerId="AD" clId="Web-{1E059643-D465-9389-EFE3-2280B42D91A9}" dt="2019-05-29T00:41:53.627" v="205"/>
          <ac:spMkLst>
            <pc:docMk/>
            <pc:sldMk cId="1073722155" sldId="266"/>
            <ac:spMk id="2645" creationId="{777713DB-A0B1-4507-9991-B6DCAE436C74}"/>
          </ac:spMkLst>
        </pc:spChg>
        <pc:spChg chg="add del">
          <ac:chgData name="Farzana Hussen (1709301)" userId="S::1709301@student.uwtsd.ac.uk::391dd9c7-46c0-4566-a8bd-3491ceb873c8" providerId="AD" clId="Web-{1E059643-D465-9389-EFE3-2280B42D91A9}" dt="2019-05-29T00:41:57.893" v="207"/>
          <ac:spMkLst>
            <pc:docMk/>
            <pc:sldMk cId="1073722155" sldId="266"/>
            <ac:spMk id="2647" creationId="{43BBAF34-367D-4E18-A62E-4602BD90855C}"/>
          </ac:spMkLst>
        </pc:spChg>
        <pc:spChg chg="add del">
          <ac:chgData name="Farzana Hussen (1709301)" userId="S::1709301@student.uwtsd.ac.uk::391dd9c7-46c0-4566-a8bd-3491ceb873c8" providerId="AD" clId="Web-{1E059643-D465-9389-EFE3-2280B42D91A9}" dt="2019-05-29T00:41:57.893" v="207"/>
          <ac:spMkLst>
            <pc:docMk/>
            <pc:sldMk cId="1073722155" sldId="266"/>
            <ac:spMk id="2648" creationId="{99A4CF08-858A-49E4-B707-4E7585D11566}"/>
          </ac:spMkLst>
        </pc:spChg>
        <pc:spChg chg="add del">
          <ac:chgData name="Farzana Hussen (1709301)" userId="S::1709301@student.uwtsd.ac.uk::391dd9c7-46c0-4566-a8bd-3491ceb873c8" providerId="AD" clId="Web-{1E059643-D465-9389-EFE3-2280B42D91A9}" dt="2019-05-29T00:41:57.893" v="207"/>
          <ac:spMkLst>
            <pc:docMk/>
            <pc:sldMk cId="1073722155" sldId="266"/>
            <ac:spMk id="2649" creationId="{56938E62-910D-4D69-AA09-567AAAC3776D}"/>
          </ac:spMkLst>
        </pc:spChg>
        <pc:spChg chg="add del">
          <ac:chgData name="Farzana Hussen (1709301)" userId="S::1709301@student.uwtsd.ac.uk::391dd9c7-46c0-4566-a8bd-3491ceb873c8" providerId="AD" clId="Web-{1E059643-D465-9389-EFE3-2280B42D91A9}" dt="2019-05-29T00:41:57.893" v="207"/>
          <ac:spMkLst>
            <pc:docMk/>
            <pc:sldMk cId="1073722155" sldId="266"/>
            <ac:spMk id="2650" creationId="{A74E54C6-D084-4BC8-B3F9-8B9EC22A6B67}"/>
          </ac:spMkLst>
        </pc:spChg>
        <pc:spChg chg="add del">
          <ac:chgData name="Farzana Hussen (1709301)" userId="S::1709301@student.uwtsd.ac.uk::391dd9c7-46c0-4566-a8bd-3491ceb873c8" providerId="AD" clId="Web-{1E059643-D465-9389-EFE3-2280B42D91A9}" dt="2019-05-29T00:41:57.893" v="207"/>
          <ac:spMkLst>
            <pc:docMk/>
            <pc:sldMk cId="1073722155" sldId="266"/>
            <ac:spMk id="2651" creationId="{777713DB-A0B1-4507-9991-B6DCAE436C74}"/>
          </ac:spMkLst>
        </pc:spChg>
        <pc:spChg chg="add del">
          <ac:chgData name="Farzana Hussen (1709301)" userId="S::1709301@student.uwtsd.ac.uk::391dd9c7-46c0-4566-a8bd-3491ceb873c8" providerId="AD" clId="Web-{1E059643-D465-9389-EFE3-2280B42D91A9}" dt="2019-05-29T00:42:05.299" v="209"/>
          <ac:spMkLst>
            <pc:docMk/>
            <pc:sldMk cId="1073722155" sldId="266"/>
            <ac:spMk id="2653" creationId="{43BBAF34-367D-4E18-A62E-4602BD90855C}"/>
          </ac:spMkLst>
        </pc:spChg>
        <pc:spChg chg="add del">
          <ac:chgData name="Farzana Hussen (1709301)" userId="S::1709301@student.uwtsd.ac.uk::391dd9c7-46c0-4566-a8bd-3491ceb873c8" providerId="AD" clId="Web-{1E059643-D465-9389-EFE3-2280B42D91A9}" dt="2019-05-29T00:42:05.299" v="209"/>
          <ac:spMkLst>
            <pc:docMk/>
            <pc:sldMk cId="1073722155" sldId="266"/>
            <ac:spMk id="2654" creationId="{99A4CF08-858A-49E4-B707-4E7585D11566}"/>
          </ac:spMkLst>
        </pc:spChg>
        <pc:spChg chg="add del">
          <ac:chgData name="Farzana Hussen (1709301)" userId="S::1709301@student.uwtsd.ac.uk::391dd9c7-46c0-4566-a8bd-3491ceb873c8" providerId="AD" clId="Web-{1E059643-D465-9389-EFE3-2280B42D91A9}" dt="2019-05-29T00:42:05.299" v="209"/>
          <ac:spMkLst>
            <pc:docMk/>
            <pc:sldMk cId="1073722155" sldId="266"/>
            <ac:spMk id="2655" creationId="{56938E62-910D-4D69-AA09-567AAAC3776D}"/>
          </ac:spMkLst>
        </pc:spChg>
        <pc:spChg chg="add del">
          <ac:chgData name="Farzana Hussen (1709301)" userId="S::1709301@student.uwtsd.ac.uk::391dd9c7-46c0-4566-a8bd-3491ceb873c8" providerId="AD" clId="Web-{1E059643-D465-9389-EFE3-2280B42D91A9}" dt="2019-05-29T00:42:05.299" v="209"/>
          <ac:spMkLst>
            <pc:docMk/>
            <pc:sldMk cId="1073722155" sldId="266"/>
            <ac:spMk id="2656" creationId="{A74E54C6-D084-4BC8-B3F9-8B9EC22A6B67}"/>
          </ac:spMkLst>
        </pc:spChg>
        <pc:spChg chg="add del">
          <ac:chgData name="Farzana Hussen (1709301)" userId="S::1709301@student.uwtsd.ac.uk::391dd9c7-46c0-4566-a8bd-3491ceb873c8" providerId="AD" clId="Web-{1E059643-D465-9389-EFE3-2280B42D91A9}" dt="2019-05-29T00:42:05.299" v="209"/>
          <ac:spMkLst>
            <pc:docMk/>
            <pc:sldMk cId="1073722155" sldId="266"/>
            <ac:spMk id="2657" creationId="{777713DB-A0B1-4507-9991-B6DCAE436C74}"/>
          </ac:spMkLst>
        </pc:spChg>
        <pc:spChg chg="add del">
          <ac:chgData name="Farzana Hussen (1709301)" userId="S::1709301@student.uwtsd.ac.uk::391dd9c7-46c0-4566-a8bd-3491ceb873c8" providerId="AD" clId="Web-{1E059643-D465-9389-EFE3-2280B42D91A9}" dt="2019-05-29T00:49:10.833" v="255"/>
          <ac:spMkLst>
            <pc:docMk/>
            <pc:sldMk cId="1073722155" sldId="266"/>
            <ac:spMk id="2659" creationId="{624A1565-B7E1-4C59-84A2-5831F11608D7}"/>
          </ac:spMkLst>
        </pc:spChg>
        <pc:spChg chg="add del">
          <ac:chgData name="Farzana Hussen (1709301)" userId="S::1709301@student.uwtsd.ac.uk::391dd9c7-46c0-4566-a8bd-3491ceb873c8" providerId="AD" clId="Web-{1E059643-D465-9389-EFE3-2280B42D91A9}" dt="2019-05-29T00:49:10.833" v="255"/>
          <ac:spMkLst>
            <pc:docMk/>
            <pc:sldMk cId="1073722155" sldId="266"/>
            <ac:spMk id="2662" creationId="{EE04A24D-ECF7-4024-BAC2-981BA69CF65C}"/>
          </ac:spMkLst>
        </pc:spChg>
        <pc:spChg chg="add del">
          <ac:chgData name="Farzana Hussen (1709301)" userId="S::1709301@student.uwtsd.ac.uk::391dd9c7-46c0-4566-a8bd-3491ceb873c8" providerId="AD" clId="Web-{1E059643-D465-9389-EFE3-2280B42D91A9}" dt="2019-05-29T00:49:10.833" v="255"/>
          <ac:spMkLst>
            <pc:docMk/>
            <pc:sldMk cId="1073722155" sldId="266"/>
            <ac:spMk id="2663" creationId="{F1C3D135-9831-45A9-8FBE-2A2548C87BCE}"/>
          </ac:spMkLst>
        </pc:spChg>
        <pc:spChg chg="add del">
          <ac:chgData name="Farzana Hussen (1709301)" userId="S::1709301@student.uwtsd.ac.uk::391dd9c7-46c0-4566-a8bd-3491ceb873c8" providerId="AD" clId="Web-{1E059643-D465-9389-EFE3-2280B42D91A9}" dt="2019-05-29T00:49:10.833" v="255"/>
          <ac:spMkLst>
            <pc:docMk/>
            <pc:sldMk cId="1073722155" sldId="266"/>
            <ac:spMk id="2664" creationId="{F8375ABF-52E0-4C78-B2CF-0A949D7D887E}"/>
          </ac:spMkLst>
        </pc:spChg>
        <pc:spChg chg="add del">
          <ac:chgData name="Farzana Hussen (1709301)" userId="S::1709301@student.uwtsd.ac.uk::391dd9c7-46c0-4566-a8bd-3491ceb873c8" providerId="AD" clId="Web-{1E059643-D465-9389-EFE3-2280B42D91A9}" dt="2019-05-29T00:49:10.833" v="255"/>
          <ac:spMkLst>
            <pc:docMk/>
            <pc:sldMk cId="1073722155" sldId="266"/>
            <ac:spMk id="2665" creationId="{34BB1BDF-EAFF-49B6-ABF3-7F9B3201C989}"/>
          </ac:spMkLst>
        </pc:spChg>
        <pc:spChg chg="add del">
          <ac:chgData name="Farzana Hussen (1709301)" userId="S::1709301@student.uwtsd.ac.uk::391dd9c7-46c0-4566-a8bd-3491ceb873c8" providerId="AD" clId="Web-{1E059643-D465-9389-EFE3-2280B42D91A9}" dt="2019-05-29T00:49:10.801" v="254"/>
          <ac:spMkLst>
            <pc:docMk/>
            <pc:sldMk cId="1073722155" sldId="266"/>
            <ac:spMk id="2667" creationId="{A53581F1-58F0-4AB7-A8A0-20906672774F}"/>
          </ac:spMkLst>
        </pc:spChg>
        <pc:spChg chg="add del">
          <ac:chgData name="Farzana Hussen (1709301)" userId="S::1709301@student.uwtsd.ac.uk::391dd9c7-46c0-4566-a8bd-3491ceb873c8" providerId="AD" clId="Web-{1E059643-D465-9389-EFE3-2280B42D91A9}" dt="2019-05-29T00:49:10.801" v="254"/>
          <ac:spMkLst>
            <pc:docMk/>
            <pc:sldMk cId="1073722155" sldId="266"/>
            <ac:spMk id="2670" creationId="{F4E6F7CC-42A8-4DCA-B793-34EE7A20CB64}"/>
          </ac:spMkLst>
        </pc:spChg>
        <pc:spChg chg="add del">
          <ac:chgData name="Farzana Hussen (1709301)" userId="S::1709301@student.uwtsd.ac.uk::391dd9c7-46c0-4566-a8bd-3491ceb873c8" providerId="AD" clId="Web-{1E059643-D465-9389-EFE3-2280B42D91A9}" dt="2019-05-29T00:49:10.801" v="254"/>
          <ac:spMkLst>
            <pc:docMk/>
            <pc:sldMk cId="1073722155" sldId="266"/>
            <ac:spMk id="2671" creationId="{349DF81A-9E35-48CB-A13A-0F3044872EEA}"/>
          </ac:spMkLst>
        </pc:spChg>
        <pc:spChg chg="add del">
          <ac:chgData name="Farzana Hussen (1709301)" userId="S::1709301@student.uwtsd.ac.uk::391dd9c7-46c0-4566-a8bd-3491ceb873c8" providerId="AD" clId="Web-{1E059643-D465-9389-EFE3-2280B42D91A9}" dt="2019-05-29T00:53:18.631" v="301"/>
          <ac:spMkLst>
            <pc:docMk/>
            <pc:sldMk cId="1073722155" sldId="266"/>
            <ac:spMk id="2674" creationId="{E16B9833-CCDE-4DEF-8D9C-0374880A53C1}"/>
          </ac:spMkLst>
        </pc:spChg>
        <pc:spChg chg="add del">
          <ac:chgData name="Farzana Hussen (1709301)" userId="S::1709301@student.uwtsd.ac.uk::391dd9c7-46c0-4566-a8bd-3491ceb873c8" providerId="AD" clId="Web-{1E059643-D465-9389-EFE3-2280B42D91A9}" dt="2019-05-29T00:53:18.631" v="301"/>
          <ac:spMkLst>
            <pc:docMk/>
            <pc:sldMk cId="1073722155" sldId="266"/>
            <ac:spMk id="2675" creationId="{BC2CC7F6-4DA9-40BE-9788-4ED6B0A85687}"/>
          </ac:spMkLst>
        </pc:spChg>
        <pc:spChg chg="add del">
          <ac:chgData name="Farzana Hussen (1709301)" userId="S::1709301@student.uwtsd.ac.uk::391dd9c7-46c0-4566-a8bd-3491ceb873c8" providerId="AD" clId="Web-{1E059643-D465-9389-EFE3-2280B42D91A9}" dt="2019-05-29T00:53:18.631" v="301"/>
          <ac:spMkLst>
            <pc:docMk/>
            <pc:sldMk cId="1073722155" sldId="266"/>
            <ac:spMk id="2676" creationId="{AD098DBD-F19D-467D-BA4D-814BD652EFE6}"/>
          </ac:spMkLst>
        </pc:spChg>
        <pc:spChg chg="add del">
          <ac:chgData name="Farzana Hussen (1709301)" userId="S::1709301@student.uwtsd.ac.uk::391dd9c7-46c0-4566-a8bd-3491ceb873c8" providerId="AD" clId="Web-{1E059643-D465-9389-EFE3-2280B42D91A9}" dt="2019-05-29T00:53:18.631" v="301"/>
          <ac:spMkLst>
            <pc:docMk/>
            <pc:sldMk cId="1073722155" sldId="266"/>
            <ac:spMk id="2677" creationId="{FEF6C70E-8448-40F4-8AFA-2E982338CE04}"/>
          </ac:spMkLst>
        </pc:spChg>
        <pc:spChg chg="add del">
          <ac:chgData name="Farzana Hussen (1709301)" userId="S::1709301@student.uwtsd.ac.uk::391dd9c7-46c0-4566-a8bd-3491ceb873c8" providerId="AD" clId="Web-{1E059643-D465-9389-EFE3-2280B42D91A9}" dt="2019-05-29T00:53:18.490" v="300"/>
          <ac:spMkLst>
            <pc:docMk/>
            <pc:sldMk cId="1073722155" sldId="266"/>
            <ac:spMk id="2679" creationId="{3FAD17B9-9E6C-4DD1-9728-97B5E5FCCAB2}"/>
          </ac:spMkLst>
        </pc:spChg>
        <pc:spChg chg="add del">
          <ac:chgData name="Farzana Hussen (1709301)" userId="S::1709301@student.uwtsd.ac.uk::391dd9c7-46c0-4566-a8bd-3491ceb873c8" providerId="AD" clId="Web-{1E059643-D465-9389-EFE3-2280B42D91A9}" dt="2019-05-29T00:53:18.490" v="300"/>
          <ac:spMkLst>
            <pc:docMk/>
            <pc:sldMk cId="1073722155" sldId="266"/>
            <ac:spMk id="2680" creationId="{D7AC3F90-A588-42FF-B41D-062A8D91B9E5}"/>
          </ac:spMkLst>
        </pc:spChg>
        <pc:spChg chg="add del">
          <ac:chgData name="Farzana Hussen (1709301)" userId="S::1709301@student.uwtsd.ac.uk::391dd9c7-46c0-4566-a8bd-3491ceb873c8" providerId="AD" clId="Web-{1E059643-D465-9389-EFE3-2280B42D91A9}" dt="2019-05-29T00:53:18.490" v="300"/>
          <ac:spMkLst>
            <pc:docMk/>
            <pc:sldMk cId="1073722155" sldId="266"/>
            <ac:spMk id="2682" creationId="{E1AADF25-43E9-4DE0-AD82-4F6052319136}"/>
          </ac:spMkLst>
        </pc:spChg>
        <pc:spChg chg="add del">
          <ac:chgData name="Farzana Hussen (1709301)" userId="S::1709301@student.uwtsd.ac.uk::391dd9c7-46c0-4566-a8bd-3491ceb873c8" providerId="AD" clId="Web-{1E059643-D465-9389-EFE3-2280B42D91A9}" dt="2019-05-29T00:53:18.490" v="300"/>
          <ac:spMkLst>
            <pc:docMk/>
            <pc:sldMk cId="1073722155" sldId="266"/>
            <ac:spMk id="2683" creationId="{CBC2D515-EF3C-4E4E-8BC1-192B21E92713}"/>
          </ac:spMkLst>
        </pc:spChg>
        <pc:spChg chg="add">
          <ac:chgData name="Farzana Hussen (1709301)" userId="S::1709301@student.uwtsd.ac.uk::391dd9c7-46c0-4566-a8bd-3491ceb873c8" providerId="AD" clId="Web-{1E059643-D465-9389-EFE3-2280B42D91A9}" dt="2019-05-29T00:53:18.631" v="301"/>
          <ac:spMkLst>
            <pc:docMk/>
            <pc:sldMk cId="1073722155" sldId="266"/>
            <ac:spMk id="2684" creationId="{3FAD17B9-9E6C-4DD1-9728-97B5E5FCCAB2}"/>
          </ac:spMkLst>
        </pc:spChg>
        <pc:spChg chg="add">
          <ac:chgData name="Farzana Hussen (1709301)" userId="S::1709301@student.uwtsd.ac.uk::391dd9c7-46c0-4566-a8bd-3491ceb873c8" providerId="AD" clId="Web-{1E059643-D465-9389-EFE3-2280B42D91A9}" dt="2019-05-29T00:53:18.631" v="301"/>
          <ac:spMkLst>
            <pc:docMk/>
            <pc:sldMk cId="1073722155" sldId="266"/>
            <ac:spMk id="2685" creationId="{D7AC3F90-A588-42FF-B41D-062A8D91B9E5}"/>
          </ac:spMkLst>
        </pc:spChg>
        <pc:spChg chg="add">
          <ac:chgData name="Farzana Hussen (1709301)" userId="S::1709301@student.uwtsd.ac.uk::391dd9c7-46c0-4566-a8bd-3491ceb873c8" providerId="AD" clId="Web-{1E059643-D465-9389-EFE3-2280B42D91A9}" dt="2019-05-29T00:53:18.631" v="301"/>
          <ac:spMkLst>
            <pc:docMk/>
            <pc:sldMk cId="1073722155" sldId="266"/>
            <ac:spMk id="2687" creationId="{E1AADF25-43E9-4DE0-AD82-4F6052319136}"/>
          </ac:spMkLst>
        </pc:spChg>
        <pc:spChg chg="add">
          <ac:chgData name="Farzana Hussen (1709301)" userId="S::1709301@student.uwtsd.ac.uk::391dd9c7-46c0-4566-a8bd-3491ceb873c8" providerId="AD" clId="Web-{1E059643-D465-9389-EFE3-2280B42D91A9}" dt="2019-05-29T00:53:18.631" v="301"/>
          <ac:spMkLst>
            <pc:docMk/>
            <pc:sldMk cId="1073722155" sldId="266"/>
            <ac:spMk id="2688" creationId="{CBC2D515-EF3C-4E4E-8BC1-192B21E92713}"/>
          </ac:spMkLst>
        </pc:spChg>
        <pc:graphicFrameChg chg="add del mod ord modGraphic">
          <ac:chgData name="Farzana Hussen (1709301)" userId="S::1709301@student.uwtsd.ac.uk::391dd9c7-46c0-4566-a8bd-3491ceb873c8" providerId="AD" clId="Web-{1E059643-D465-9389-EFE3-2280B42D91A9}" dt="2019-05-29T00:55:59.630" v="356" actId="1076"/>
          <ac:graphicFrameMkLst>
            <pc:docMk/>
            <pc:sldMk cId="1073722155" sldId="266"/>
            <ac:graphicFrameMk id="11" creationId="{D39CE157-C9AA-4C96-9A78-E658664F1EFA}"/>
          </ac:graphicFrameMkLst>
        </pc:graphicFrameChg>
        <pc:picChg chg="add del mod ord">
          <ac:chgData name="Farzana Hussen (1709301)" userId="S::1709301@student.uwtsd.ac.uk::391dd9c7-46c0-4566-a8bd-3491ceb873c8" providerId="AD" clId="Web-{1E059643-D465-9389-EFE3-2280B42D91A9}" dt="2019-05-29T00:32:00.277" v="187"/>
          <ac:picMkLst>
            <pc:docMk/>
            <pc:sldMk cId="1073722155" sldId="266"/>
            <ac:picMk id="4" creationId="{CC8983AE-146E-4EE4-968F-471E8EB308A7}"/>
          </ac:picMkLst>
        </pc:picChg>
        <pc:picChg chg="add del">
          <ac:chgData name="Farzana Hussen (1709301)" userId="S::1709301@student.uwtsd.ac.uk::391dd9c7-46c0-4566-a8bd-3491ceb873c8" providerId="AD" clId="Web-{1E059643-D465-9389-EFE3-2280B42D91A9}" dt="2019-05-29T00:42:05.487" v="210"/>
          <ac:picMkLst>
            <pc:docMk/>
            <pc:sldMk cId="1073722155" sldId="266"/>
            <ac:picMk id="14" creationId="{3B8B134C-47B2-49B8-B810-2931B20EA760}"/>
          </ac:picMkLst>
        </pc:picChg>
        <pc:picChg chg="add del">
          <ac:chgData name="Farzana Hussen (1709301)" userId="S::1709301@student.uwtsd.ac.uk::391dd9c7-46c0-4566-a8bd-3491ceb873c8" providerId="AD" clId="Web-{1E059643-D465-9389-EFE3-2280B42D91A9}" dt="2019-05-29T00:42:05.487" v="210"/>
          <ac:picMkLst>
            <pc:docMk/>
            <pc:sldMk cId="1073722155" sldId="266"/>
            <ac:picMk id="15" creationId="{1550BD34-8417-42DB-BEA7-96B1E4156223}"/>
          </ac:picMkLst>
        </pc:picChg>
        <pc:picChg chg="add del">
          <ac:chgData name="Farzana Hussen (1709301)" userId="S::1709301@student.uwtsd.ac.uk::391dd9c7-46c0-4566-a8bd-3491ceb873c8" providerId="AD" clId="Web-{1E059643-D465-9389-EFE3-2280B42D91A9}" dt="2019-05-29T00:31:52.261" v="185"/>
          <ac:picMkLst>
            <pc:docMk/>
            <pc:sldMk cId="1073722155" sldId="266"/>
            <ac:picMk id="18" creationId="{3B8B134C-47B2-49B8-B810-2931B20EA760}"/>
          </ac:picMkLst>
        </pc:picChg>
        <pc:picChg chg="add del">
          <ac:chgData name="Farzana Hussen (1709301)" userId="S::1709301@student.uwtsd.ac.uk::391dd9c7-46c0-4566-a8bd-3491ceb873c8" providerId="AD" clId="Web-{1E059643-D465-9389-EFE3-2280B42D91A9}" dt="2019-05-29T00:31:52.261" v="185"/>
          <ac:picMkLst>
            <pc:docMk/>
            <pc:sldMk cId="1073722155" sldId="266"/>
            <ac:picMk id="20" creationId="{1550BD34-8417-42DB-BEA7-96B1E4156223}"/>
          </ac:picMkLst>
        </pc:picChg>
        <pc:picChg chg="add del">
          <ac:chgData name="Farzana Hussen (1709301)" userId="S::1709301@student.uwtsd.ac.uk::391dd9c7-46c0-4566-a8bd-3491ceb873c8" providerId="AD" clId="Web-{1E059643-D465-9389-EFE3-2280B42D91A9}" dt="2019-05-29T00:41:42.721" v="201"/>
          <ac:picMkLst>
            <pc:docMk/>
            <pc:sldMk cId="1073722155" sldId="266"/>
            <ac:picMk id="79" creationId="{3B8B134C-47B2-49B8-B810-2931B20EA760}"/>
          </ac:picMkLst>
        </pc:picChg>
        <pc:picChg chg="add mod">
          <ac:chgData name="Farzana Hussen (1709301)" userId="S::1709301@student.uwtsd.ac.uk::391dd9c7-46c0-4566-a8bd-3491ceb873c8" providerId="AD" clId="Web-{1E059643-D465-9389-EFE3-2280B42D91A9}" dt="2019-05-29T00:53:18.631" v="301"/>
          <ac:picMkLst>
            <pc:docMk/>
            <pc:sldMk cId="1073722155" sldId="266"/>
            <ac:picMk id="79" creationId="{DF5F5F2B-96CC-40B4-B93C-14163A62E554}"/>
          </ac:picMkLst>
        </pc:picChg>
        <pc:picChg chg="add del">
          <ac:chgData name="Farzana Hussen (1709301)" userId="S::1709301@student.uwtsd.ac.uk::391dd9c7-46c0-4566-a8bd-3491ceb873c8" providerId="AD" clId="Web-{1E059643-D465-9389-EFE3-2280B42D91A9}" dt="2019-05-29T00:41:42.721" v="201"/>
          <ac:picMkLst>
            <pc:docMk/>
            <pc:sldMk cId="1073722155" sldId="266"/>
            <ac:picMk id="81" creationId="{1550BD34-8417-42DB-BEA7-96B1E4156223}"/>
          </ac:picMkLst>
        </pc:picChg>
        <pc:picChg chg="add del">
          <ac:chgData name="Farzana Hussen (1709301)" userId="S::1709301@student.uwtsd.ac.uk::391dd9c7-46c0-4566-a8bd-3491ceb873c8" providerId="AD" clId="Web-{1E059643-D465-9389-EFE3-2280B42D91A9}" dt="2019-05-29T00:49:05.130" v="252"/>
          <ac:picMkLst>
            <pc:docMk/>
            <pc:sldMk cId="1073722155" sldId="266"/>
            <ac:picMk id="114" creationId="{015AB904-4FB7-4A0D-B43E-03ACF05E1445}"/>
          </ac:picMkLst>
        </pc:picChg>
        <pc:picChg chg="add del">
          <ac:chgData name="Farzana Hussen (1709301)" userId="S::1709301@student.uwtsd.ac.uk::391dd9c7-46c0-4566-a8bd-3491ceb873c8" providerId="AD" clId="Web-{1E059643-D465-9389-EFE3-2280B42D91A9}" dt="2019-05-29T00:46:36.571" v="239"/>
          <ac:picMkLst>
            <pc:docMk/>
            <pc:sldMk cId="1073722155" sldId="266"/>
            <ac:picMk id="142" creationId="{B4666C73-1C44-4BD3-9529-A7E02C6A8AD2}"/>
          </ac:picMkLst>
        </pc:picChg>
        <pc:picChg chg="add del">
          <ac:chgData name="Farzana Hussen (1709301)" userId="S::1709301@student.uwtsd.ac.uk::391dd9c7-46c0-4566-a8bd-3491ceb873c8" providerId="AD" clId="Web-{1E059643-D465-9389-EFE3-2280B42D91A9}" dt="2019-05-29T00:46:36.571" v="239"/>
          <ac:picMkLst>
            <pc:docMk/>
            <pc:sldMk cId="1073722155" sldId="266"/>
            <ac:picMk id="144" creationId="{723E4E2F-EA2E-477B-A595-C5A5F62E93AF}"/>
          </ac:picMkLst>
        </pc:picChg>
        <pc:picChg chg="add del">
          <ac:chgData name="Farzana Hussen (1709301)" userId="S::1709301@student.uwtsd.ac.uk::391dd9c7-46c0-4566-a8bd-3491ceb873c8" providerId="AD" clId="Web-{1E059643-D465-9389-EFE3-2280B42D91A9}" dt="2019-05-29T00:53:14.975" v="298"/>
          <ac:picMkLst>
            <pc:docMk/>
            <pc:sldMk cId="1073722155" sldId="266"/>
            <ac:picMk id="190" creationId="{015AB904-4FB7-4A0D-B43E-03ACF05E1445}"/>
          </ac:picMkLst>
        </pc:picChg>
        <pc:picChg chg="add del mod">
          <ac:chgData name="Farzana Hussen (1709301)" userId="S::1709301@student.uwtsd.ac.uk::391dd9c7-46c0-4566-a8bd-3491ceb873c8" providerId="AD" clId="Web-{1E059643-D465-9389-EFE3-2280B42D91A9}" dt="2019-05-29T00:43:21.362" v="224"/>
          <ac:picMkLst>
            <pc:docMk/>
            <pc:sldMk cId="1073722155" sldId="266"/>
            <ac:picMk id="2632" creationId="{64A59343-A566-4625-B38B-7887D4CF3A5D}"/>
          </ac:picMkLst>
        </pc:picChg>
        <pc:picChg chg="add del">
          <ac:chgData name="Farzana Hussen (1709301)" userId="S::1709301@student.uwtsd.ac.uk::391dd9c7-46c0-4566-a8bd-3491ceb873c8" providerId="AD" clId="Web-{1E059643-D465-9389-EFE3-2280B42D91A9}" dt="2019-05-29T00:41:47.424" v="203"/>
          <ac:picMkLst>
            <pc:docMk/>
            <pc:sldMk cId="1073722155" sldId="266"/>
            <ac:picMk id="2635" creationId="{3B8B134C-47B2-49B8-B810-2931B20EA760}"/>
          </ac:picMkLst>
        </pc:picChg>
        <pc:picChg chg="add del">
          <ac:chgData name="Farzana Hussen (1709301)" userId="S::1709301@student.uwtsd.ac.uk::391dd9c7-46c0-4566-a8bd-3491ceb873c8" providerId="AD" clId="Web-{1E059643-D465-9389-EFE3-2280B42D91A9}" dt="2019-05-29T00:41:47.424" v="203"/>
          <ac:picMkLst>
            <pc:docMk/>
            <pc:sldMk cId="1073722155" sldId="266"/>
            <ac:picMk id="2636" creationId="{1550BD34-8417-42DB-BEA7-96B1E4156223}"/>
          </ac:picMkLst>
        </pc:picChg>
        <pc:picChg chg="add del">
          <ac:chgData name="Farzana Hussen (1709301)" userId="S::1709301@student.uwtsd.ac.uk::391dd9c7-46c0-4566-a8bd-3491ceb873c8" providerId="AD" clId="Web-{1E059643-D465-9389-EFE3-2280B42D91A9}" dt="2019-05-29T00:41:53.627" v="205"/>
          <ac:picMkLst>
            <pc:docMk/>
            <pc:sldMk cId="1073722155" sldId="266"/>
            <ac:picMk id="2646" creationId="{A9A96FF2-ACD7-48C4-BCE1-FC7F42108606}"/>
          </ac:picMkLst>
        </pc:picChg>
        <pc:picChg chg="add del">
          <ac:chgData name="Farzana Hussen (1709301)" userId="S::1709301@student.uwtsd.ac.uk::391dd9c7-46c0-4566-a8bd-3491ceb873c8" providerId="AD" clId="Web-{1E059643-D465-9389-EFE3-2280B42D91A9}" dt="2019-05-29T00:41:57.893" v="207"/>
          <ac:picMkLst>
            <pc:docMk/>
            <pc:sldMk cId="1073722155" sldId="266"/>
            <ac:picMk id="2652" creationId="{A9A96FF2-ACD7-48C4-BCE1-FC7F42108606}"/>
          </ac:picMkLst>
        </pc:picChg>
        <pc:picChg chg="add del">
          <ac:chgData name="Farzana Hussen (1709301)" userId="S::1709301@student.uwtsd.ac.uk::391dd9c7-46c0-4566-a8bd-3491ceb873c8" providerId="AD" clId="Web-{1E059643-D465-9389-EFE3-2280B42D91A9}" dt="2019-05-29T00:42:05.299" v="209"/>
          <ac:picMkLst>
            <pc:docMk/>
            <pc:sldMk cId="1073722155" sldId="266"/>
            <ac:picMk id="2658" creationId="{A9A96FF2-ACD7-48C4-BCE1-FC7F42108606}"/>
          </ac:picMkLst>
        </pc:picChg>
        <pc:picChg chg="add del">
          <ac:chgData name="Farzana Hussen (1709301)" userId="S::1709301@student.uwtsd.ac.uk::391dd9c7-46c0-4566-a8bd-3491ceb873c8" providerId="AD" clId="Web-{1E059643-D465-9389-EFE3-2280B42D91A9}" dt="2019-05-29T00:49:10.833" v="255"/>
          <ac:picMkLst>
            <pc:docMk/>
            <pc:sldMk cId="1073722155" sldId="266"/>
            <ac:picMk id="2660" creationId="{3B8B134C-47B2-49B8-B810-2931B20EA760}"/>
          </ac:picMkLst>
        </pc:picChg>
        <pc:picChg chg="add del">
          <ac:chgData name="Farzana Hussen (1709301)" userId="S::1709301@student.uwtsd.ac.uk::391dd9c7-46c0-4566-a8bd-3491ceb873c8" providerId="AD" clId="Web-{1E059643-D465-9389-EFE3-2280B42D91A9}" dt="2019-05-29T00:49:10.833" v="255"/>
          <ac:picMkLst>
            <pc:docMk/>
            <pc:sldMk cId="1073722155" sldId="266"/>
            <ac:picMk id="2661" creationId="{1550BD34-8417-42DB-BEA7-96B1E4156223}"/>
          </ac:picMkLst>
        </pc:picChg>
        <pc:picChg chg="add del">
          <ac:chgData name="Farzana Hussen (1709301)" userId="S::1709301@student.uwtsd.ac.uk::391dd9c7-46c0-4566-a8bd-3491ceb873c8" providerId="AD" clId="Web-{1E059643-D465-9389-EFE3-2280B42D91A9}" dt="2019-05-29T00:49:10.801" v="254"/>
          <ac:picMkLst>
            <pc:docMk/>
            <pc:sldMk cId="1073722155" sldId="266"/>
            <ac:picMk id="2668" creationId="{7F805E00-AB38-4A7C-BECE-0DED0DECE736}"/>
          </ac:picMkLst>
        </pc:picChg>
        <pc:picChg chg="add del">
          <ac:chgData name="Farzana Hussen (1709301)" userId="S::1709301@student.uwtsd.ac.uk::391dd9c7-46c0-4566-a8bd-3491ceb873c8" providerId="AD" clId="Web-{1E059643-D465-9389-EFE3-2280B42D91A9}" dt="2019-05-29T00:49:10.801" v="254"/>
          <ac:picMkLst>
            <pc:docMk/>
            <pc:sldMk cId="1073722155" sldId="266"/>
            <ac:picMk id="2669" creationId="{86805C35-00DC-4889-A7FD-065BDE84CEAF}"/>
          </ac:picMkLst>
        </pc:picChg>
        <pc:picChg chg="add del">
          <ac:chgData name="Farzana Hussen (1709301)" userId="S::1709301@student.uwtsd.ac.uk::391dd9c7-46c0-4566-a8bd-3491ceb873c8" providerId="AD" clId="Web-{1E059643-D465-9389-EFE3-2280B42D91A9}" dt="2019-05-29T00:53:18.631" v="301"/>
          <ac:picMkLst>
            <pc:docMk/>
            <pc:sldMk cId="1073722155" sldId="266"/>
            <ac:picMk id="2672" creationId="{BEB7091A-7E9C-45E8-B4B8-831F07A2524E}"/>
          </ac:picMkLst>
        </pc:picChg>
        <pc:picChg chg="add del">
          <ac:chgData name="Farzana Hussen (1709301)" userId="S::1709301@student.uwtsd.ac.uk::391dd9c7-46c0-4566-a8bd-3491ceb873c8" providerId="AD" clId="Web-{1E059643-D465-9389-EFE3-2280B42D91A9}" dt="2019-05-29T00:53:18.631" v="301"/>
          <ac:picMkLst>
            <pc:docMk/>
            <pc:sldMk cId="1073722155" sldId="266"/>
            <ac:picMk id="2673" creationId="{3A7EE626-B530-46D6-8DFA-F7CCBAB93FE5}"/>
          </ac:picMkLst>
        </pc:picChg>
        <pc:picChg chg="add del">
          <ac:chgData name="Farzana Hussen (1709301)" userId="S::1709301@student.uwtsd.ac.uk::391dd9c7-46c0-4566-a8bd-3491ceb873c8" providerId="AD" clId="Web-{1E059643-D465-9389-EFE3-2280B42D91A9}" dt="2019-05-29T00:53:18.490" v="300"/>
          <ac:picMkLst>
            <pc:docMk/>
            <pc:sldMk cId="1073722155" sldId="266"/>
            <ac:picMk id="2681" creationId="{015AB904-4FB7-4A0D-B43E-03ACF05E1445}"/>
          </ac:picMkLst>
        </pc:picChg>
        <pc:picChg chg="add">
          <ac:chgData name="Farzana Hussen (1709301)" userId="S::1709301@student.uwtsd.ac.uk::391dd9c7-46c0-4566-a8bd-3491ceb873c8" providerId="AD" clId="Web-{1E059643-D465-9389-EFE3-2280B42D91A9}" dt="2019-05-29T00:53:18.631" v="301"/>
          <ac:picMkLst>
            <pc:docMk/>
            <pc:sldMk cId="1073722155" sldId="266"/>
            <ac:picMk id="2686" creationId="{015AB904-4FB7-4A0D-B43E-03ACF05E1445}"/>
          </ac:picMkLst>
        </pc:picChg>
        <pc:picChg chg="add del mod ord modCrop">
          <ac:chgData name="Farzana Hussen (1709301)" userId="S::1709301@student.uwtsd.ac.uk::391dd9c7-46c0-4566-a8bd-3491ceb873c8" providerId="AD" clId="Web-{1E059643-D465-9389-EFE3-2280B42D91A9}" dt="2019-05-29T00:48:34.489" v="248"/>
          <ac:picMkLst>
            <pc:docMk/>
            <pc:sldMk cId="1073722155" sldId="266"/>
            <ac:picMk id="2790" creationId="{1024FACF-C379-49B0-B3E5-9486B7737584}"/>
          </ac:picMkLst>
        </pc:picChg>
        <pc:picChg chg="add del mod">
          <ac:chgData name="Farzana Hussen (1709301)" userId="S::1709301@student.uwtsd.ac.uk::391dd9c7-46c0-4566-a8bd-3491ceb873c8" providerId="AD" clId="Web-{1E059643-D465-9389-EFE3-2280B42D91A9}" dt="2019-05-29T00:48:32.380" v="247"/>
          <ac:picMkLst>
            <pc:docMk/>
            <pc:sldMk cId="1073722155" sldId="266"/>
            <ac:picMk id="2880" creationId="{8CFC8DF2-DF9A-4E72-8ADC-ECCB08A13B2B}"/>
          </ac:picMkLst>
        </pc:picChg>
      </pc:sldChg>
      <pc:sldChg chg="addSp delSp modSp new del">
        <pc:chgData name="Farzana Hussen (1709301)" userId="S::1709301@student.uwtsd.ac.uk::391dd9c7-46c0-4566-a8bd-3491ceb873c8" providerId="AD" clId="Web-{1E059643-D465-9389-EFE3-2280B42D91A9}" dt="2019-05-29T00:27:58.571" v="65"/>
        <pc:sldMkLst>
          <pc:docMk/>
          <pc:sldMk cId="1655906541" sldId="266"/>
        </pc:sldMkLst>
        <pc:spChg chg="mod">
          <ac:chgData name="Farzana Hussen (1709301)" userId="S::1709301@student.uwtsd.ac.uk::391dd9c7-46c0-4566-a8bd-3491ceb873c8" providerId="AD" clId="Web-{1E059643-D465-9389-EFE3-2280B42D91A9}" dt="2019-05-28T23:59:45.780" v="53" actId="20577"/>
          <ac:spMkLst>
            <pc:docMk/>
            <pc:sldMk cId="1655906541" sldId="266"/>
            <ac:spMk id="2" creationId="{222EA292-E9B6-4C95-B269-BDB831A025F0}"/>
          </ac:spMkLst>
        </pc:spChg>
        <pc:spChg chg="del mod">
          <ac:chgData name="Farzana Hussen (1709301)" userId="S::1709301@student.uwtsd.ac.uk::391dd9c7-46c0-4566-a8bd-3491ceb873c8" providerId="AD" clId="Web-{1E059643-D465-9389-EFE3-2280B42D91A9}" dt="2019-05-28T23:58:53.436" v="45"/>
          <ac:spMkLst>
            <pc:docMk/>
            <pc:sldMk cId="1655906541" sldId="266"/>
            <ac:spMk id="3" creationId="{87EFB8D8-1AF7-468F-AA61-6647505202CB}"/>
          </ac:spMkLst>
        </pc:spChg>
        <pc:spChg chg="add del mod">
          <ac:chgData name="Farzana Hussen (1709301)" userId="S::1709301@student.uwtsd.ac.uk::391dd9c7-46c0-4566-a8bd-3491ceb873c8" providerId="AD" clId="Web-{1E059643-D465-9389-EFE3-2280B42D91A9}" dt="2019-05-28T23:59:27.811" v="48"/>
          <ac:spMkLst>
            <pc:docMk/>
            <pc:sldMk cId="1655906541" sldId="266"/>
            <ac:spMk id="105" creationId="{B2AC77C9-55CD-4046-A547-C617D02DEC60}"/>
          </ac:spMkLst>
        </pc:spChg>
        <pc:spChg chg="add mod">
          <ac:chgData name="Farzana Hussen (1709301)" userId="S::1709301@student.uwtsd.ac.uk::391dd9c7-46c0-4566-a8bd-3491ceb873c8" providerId="AD" clId="Web-{1E059643-D465-9389-EFE3-2280B42D91A9}" dt="2019-05-29T00:00:28.391" v="61" actId="20577"/>
          <ac:spMkLst>
            <pc:docMk/>
            <pc:sldMk cId="1655906541" sldId="266"/>
            <ac:spMk id="119" creationId="{F6CD5D80-5D9F-44E3-ACAF-0E3AC76B3E3C}"/>
          </ac:spMkLst>
        </pc:spChg>
        <pc:spChg chg="add mod">
          <ac:chgData name="Farzana Hussen (1709301)" userId="S::1709301@student.uwtsd.ac.uk::391dd9c7-46c0-4566-a8bd-3491ceb873c8" providerId="AD" clId="Web-{1E059643-D465-9389-EFE3-2280B42D91A9}" dt="2019-05-29T00:01:00.581" v="64"/>
          <ac:spMkLst>
            <pc:docMk/>
            <pc:sldMk cId="1655906541" sldId="266"/>
            <ac:spMk id="334" creationId="{DDB37B10-E20A-44B8-9395-29F4CAD04639}"/>
          </ac:spMkLst>
        </pc:spChg>
        <pc:graphicFrameChg chg="add del mod ord modGraphic">
          <ac:chgData name="Farzana Hussen (1709301)" userId="S::1709301@student.uwtsd.ac.uk::391dd9c7-46c0-4566-a8bd-3491ceb873c8" providerId="AD" clId="Web-{1E059643-D465-9389-EFE3-2280B42D91A9}" dt="2019-05-28T23:59:14.139" v="47"/>
          <ac:graphicFrameMkLst>
            <pc:docMk/>
            <pc:sldMk cId="1655906541" sldId="266"/>
            <ac:graphicFrameMk id="4" creationId="{4403BD33-CF5E-41AE-97EC-E0BBE6C2EBF5}"/>
          </ac:graphicFrameMkLst>
        </pc:graphicFrameChg>
        <pc:graphicFrameChg chg="add del mod ord modGraphic">
          <ac:chgData name="Farzana Hussen (1709301)" userId="S::1709301@student.uwtsd.ac.uk::391dd9c7-46c0-4566-a8bd-3491ceb873c8" providerId="AD" clId="Web-{1E059643-D465-9389-EFE3-2280B42D91A9}" dt="2019-05-29T00:01:00.581" v="64"/>
          <ac:graphicFrameMkLst>
            <pc:docMk/>
            <pc:sldMk cId="1655906541" sldId="266"/>
            <ac:graphicFrameMk id="106" creationId="{CCA2DEAD-6503-48DB-B76C-D6E26C932D95}"/>
          </ac:graphicFrameMkLst>
        </pc:graphicFrameChg>
      </pc:sldChg>
      <pc:sldChg chg="addSp delSp modSp new modNotes">
        <pc:chgData name="Farzana Hussen (1709301)" userId="S::1709301@student.uwtsd.ac.uk::391dd9c7-46c0-4566-a8bd-3491ceb873c8" providerId="AD" clId="Web-{1E059643-D465-9389-EFE3-2280B42D91A9}" dt="2019-05-29T01:23:13.913" v="605" actId="1076"/>
        <pc:sldMkLst>
          <pc:docMk/>
          <pc:sldMk cId="3863396777" sldId="267"/>
        </pc:sldMkLst>
        <pc:spChg chg="mod">
          <ac:chgData name="Farzana Hussen (1709301)" userId="S::1709301@student.uwtsd.ac.uk::391dd9c7-46c0-4566-a8bd-3491ceb873c8" providerId="AD" clId="Web-{1E059643-D465-9389-EFE3-2280B42D91A9}" dt="2019-05-29T01:14:32.569" v="427" actId="1076"/>
          <ac:spMkLst>
            <pc:docMk/>
            <pc:sldMk cId="3863396777" sldId="267"/>
            <ac:spMk id="2" creationId="{E4B7F823-22A9-44EF-802F-5AF42966FE75}"/>
          </ac:spMkLst>
        </pc:spChg>
        <pc:spChg chg="del">
          <ac:chgData name="Farzana Hussen (1709301)" userId="S::1709301@student.uwtsd.ac.uk::391dd9c7-46c0-4566-a8bd-3491ceb873c8" providerId="AD" clId="Web-{1E059643-D465-9389-EFE3-2280B42D91A9}" dt="2019-05-29T00:55:09.005" v="351"/>
          <ac:spMkLst>
            <pc:docMk/>
            <pc:sldMk cId="3863396777" sldId="267"/>
            <ac:spMk id="3" creationId="{9A88361B-1A10-496E-9CF7-AE22697FA8AA}"/>
          </ac:spMkLst>
        </pc:spChg>
        <pc:spChg chg="add del mod">
          <ac:chgData name="Farzana Hussen (1709301)" userId="S::1709301@student.uwtsd.ac.uk::391dd9c7-46c0-4566-a8bd-3491ceb873c8" providerId="AD" clId="Web-{1E059643-D465-9389-EFE3-2280B42D91A9}" dt="2019-05-29T00:55:15.912" v="353"/>
          <ac:spMkLst>
            <pc:docMk/>
            <pc:sldMk cId="3863396777" sldId="267"/>
            <ac:spMk id="13" creationId="{34AC9A1C-5097-4C6B-BD6E-E5BBA6BAF980}"/>
          </ac:spMkLst>
        </pc:spChg>
        <pc:spChg chg="add mod">
          <ac:chgData name="Farzana Hussen (1709301)" userId="S::1709301@student.uwtsd.ac.uk::391dd9c7-46c0-4566-a8bd-3491ceb873c8" providerId="AD" clId="Web-{1E059643-D465-9389-EFE3-2280B42D91A9}" dt="2019-05-29T01:14:21.460" v="424" actId="1076"/>
          <ac:spMkLst>
            <pc:docMk/>
            <pc:sldMk cId="3863396777" sldId="267"/>
            <ac:spMk id="20" creationId="{E67C3B0C-7991-49C1-9E39-BEF656DEDECC}"/>
          </ac:spMkLst>
        </pc:spChg>
        <pc:spChg chg="add del">
          <ac:chgData name="Farzana Hussen (1709301)" userId="S::1709301@student.uwtsd.ac.uk::391dd9c7-46c0-4566-a8bd-3491ceb873c8" providerId="AD" clId="Web-{1E059643-D465-9389-EFE3-2280B42D91A9}" dt="2019-05-29T01:12:04.929" v="378"/>
          <ac:spMkLst>
            <pc:docMk/>
            <pc:sldMk cId="3863396777" sldId="267"/>
            <ac:spMk id="21" creationId="{A7136A41-B766-4084-93A8-F6CEC5447966}"/>
          </ac:spMkLst>
        </pc:spChg>
        <pc:spChg chg="add mod">
          <ac:chgData name="Farzana Hussen (1709301)" userId="S::1709301@student.uwtsd.ac.uk::391dd9c7-46c0-4566-a8bd-3491ceb873c8" providerId="AD" clId="Web-{1E059643-D465-9389-EFE3-2280B42D91A9}" dt="2019-05-29T01:14:24.257" v="425" actId="1076"/>
          <ac:spMkLst>
            <pc:docMk/>
            <pc:sldMk cId="3863396777" sldId="267"/>
            <ac:spMk id="22" creationId="{897E6A23-F6DF-4D0C-925E-B855C1A0417F}"/>
          </ac:spMkLst>
        </pc:spChg>
        <pc:spChg chg="add mod">
          <ac:chgData name="Farzana Hussen (1709301)" userId="S::1709301@student.uwtsd.ac.uk::391dd9c7-46c0-4566-a8bd-3491ceb873c8" providerId="AD" clId="Web-{1E059643-D465-9389-EFE3-2280B42D91A9}" dt="2019-05-29T01:14:28.101" v="426" actId="1076"/>
          <ac:spMkLst>
            <pc:docMk/>
            <pc:sldMk cId="3863396777" sldId="267"/>
            <ac:spMk id="23" creationId="{181F9604-9177-4246-9555-9F2B0381BDC2}"/>
          </ac:spMkLst>
        </pc:spChg>
        <pc:spChg chg="add mod">
          <ac:chgData name="Farzana Hussen (1709301)" userId="S::1709301@student.uwtsd.ac.uk::391dd9c7-46c0-4566-a8bd-3491ceb873c8" providerId="AD" clId="Web-{1E059643-D465-9389-EFE3-2280B42D91A9}" dt="2019-05-29T01:14:16.101" v="423" actId="1076"/>
          <ac:spMkLst>
            <pc:docMk/>
            <pc:sldMk cId="3863396777" sldId="267"/>
            <ac:spMk id="24" creationId="{346E3B79-9EDA-4ED7-ABEC-B04E2E51110D}"/>
          </ac:spMkLst>
        </pc:spChg>
        <pc:graphicFrameChg chg="add del mod ord modGraphic">
          <ac:chgData name="Farzana Hussen (1709301)" userId="S::1709301@student.uwtsd.ac.uk::391dd9c7-46c0-4566-a8bd-3491ceb873c8" providerId="AD" clId="Web-{1E059643-D465-9389-EFE3-2280B42D91A9}" dt="2019-05-29T00:55:12.443" v="352"/>
          <ac:graphicFrameMkLst>
            <pc:docMk/>
            <pc:sldMk cId="3863396777" sldId="267"/>
            <ac:graphicFrameMk id="4" creationId="{DF02951B-0654-4BD2-A3AB-04118B2E9AA2}"/>
          </ac:graphicFrameMkLst>
        </pc:graphicFrameChg>
        <pc:picChg chg="add del mod">
          <ac:chgData name="Farzana Hussen (1709301)" userId="S::1709301@student.uwtsd.ac.uk::391dd9c7-46c0-4566-a8bd-3491ceb873c8" providerId="AD" clId="Web-{1E059643-D465-9389-EFE3-2280B42D91A9}" dt="2019-05-29T01:02:13.588" v="359"/>
          <ac:picMkLst>
            <pc:docMk/>
            <pc:sldMk cId="3863396777" sldId="267"/>
            <ac:picMk id="14" creationId="{871BFFF3-8B87-4952-A667-E76F7CC52478}"/>
          </ac:picMkLst>
        </pc:picChg>
        <pc:picChg chg="add del mod">
          <ac:chgData name="Farzana Hussen (1709301)" userId="S::1709301@student.uwtsd.ac.uk::391dd9c7-46c0-4566-a8bd-3491ceb873c8" providerId="AD" clId="Web-{1E059643-D465-9389-EFE3-2280B42D91A9}" dt="2019-05-29T01:11:16.133" v="365"/>
          <ac:picMkLst>
            <pc:docMk/>
            <pc:sldMk cId="3863396777" sldId="267"/>
            <ac:picMk id="16" creationId="{47B9D882-5AF7-4890-BB12-4D479CB708BA}"/>
          </ac:picMkLst>
        </pc:picChg>
        <pc:picChg chg="add mod">
          <ac:chgData name="Farzana Hussen (1709301)" userId="S::1709301@student.uwtsd.ac.uk::391dd9c7-46c0-4566-a8bd-3491ceb873c8" providerId="AD" clId="Web-{1E059643-D465-9389-EFE3-2280B42D91A9}" dt="2019-05-29T01:23:13.913" v="605" actId="1076"/>
          <ac:picMkLst>
            <pc:docMk/>
            <pc:sldMk cId="3863396777" sldId="267"/>
            <ac:picMk id="18" creationId="{49B4C4E5-195C-4F31-A826-0043D99D0460}"/>
          </ac:picMkLst>
        </pc:picChg>
      </pc:sldChg>
      <pc:sldChg chg="addSp delSp modSp new">
        <pc:chgData name="Farzana Hussen (1709301)" userId="S::1709301@student.uwtsd.ac.uk::391dd9c7-46c0-4566-a8bd-3491ceb873c8" providerId="AD" clId="Web-{1E059643-D465-9389-EFE3-2280B42D91A9}" dt="2019-05-29T01:28:54.837" v="654"/>
        <pc:sldMkLst>
          <pc:docMk/>
          <pc:sldMk cId="2630519016" sldId="268"/>
        </pc:sldMkLst>
        <pc:spChg chg="del mod">
          <ac:chgData name="Farzana Hussen (1709301)" userId="S::1709301@student.uwtsd.ac.uk::391dd9c7-46c0-4566-a8bd-3491ceb873c8" providerId="AD" clId="Web-{1E059643-D465-9389-EFE3-2280B42D91A9}" dt="2019-05-29T01:24:49.022" v="647"/>
          <ac:spMkLst>
            <pc:docMk/>
            <pc:sldMk cId="2630519016" sldId="268"/>
            <ac:spMk id="2" creationId="{5BEE44CA-B443-45E4-8279-628D6D5EC768}"/>
          </ac:spMkLst>
        </pc:spChg>
        <pc:graphicFrameChg chg="add del mod modGraphic">
          <ac:chgData name="Farzana Hussen (1709301)" userId="S::1709301@student.uwtsd.ac.uk::391dd9c7-46c0-4566-a8bd-3491ceb873c8" providerId="AD" clId="Web-{1E059643-D465-9389-EFE3-2280B42D91A9}" dt="2019-05-29T01:28:54.837" v="654"/>
          <ac:graphicFrameMkLst>
            <pc:docMk/>
            <pc:sldMk cId="2630519016" sldId="268"/>
            <ac:graphicFrameMk id="3" creationId="{B8B85D77-9F96-427B-87BF-812D9289C43B}"/>
          </ac:graphicFrameMkLst>
        </pc:graphicFrameChg>
      </pc:sldChg>
    </pc:docChg>
  </pc:docChgLst>
  <pc:docChgLst>
    <pc:chgData name="Guest User" userId="S::urn:spo:anon#c9a17280d9107c65cb6b5d7aa4e320f48e7cc128e462e1cc303755e3163b07a1::" providerId="AD" clId="Web-{40361243-A0E1-4D9E-B876-6A8AE26DE6E2}"/>
    <pc:docChg chg="modSld">
      <pc:chgData name="Guest User" userId="S::urn:spo:anon#c9a17280d9107c65cb6b5d7aa4e320f48e7cc128e462e1cc303755e3163b07a1::" providerId="AD" clId="Web-{40361243-A0E1-4D9E-B876-6A8AE26DE6E2}" dt="2019-06-07T00:26:33.529" v="10" actId="20577"/>
      <pc:docMkLst>
        <pc:docMk/>
      </pc:docMkLst>
      <pc:sldChg chg="modSp">
        <pc:chgData name="Guest User" userId="S::urn:spo:anon#c9a17280d9107c65cb6b5d7aa4e320f48e7cc128e462e1cc303755e3163b07a1::" providerId="AD" clId="Web-{40361243-A0E1-4D9E-B876-6A8AE26DE6E2}" dt="2019-06-07T00:26:33.529" v="10" actId="20577"/>
        <pc:sldMkLst>
          <pc:docMk/>
          <pc:sldMk cId="3600585497" sldId="293"/>
        </pc:sldMkLst>
        <pc:spChg chg="mod">
          <ac:chgData name="Guest User" userId="S::urn:spo:anon#c9a17280d9107c65cb6b5d7aa4e320f48e7cc128e462e1cc303755e3163b07a1::" providerId="AD" clId="Web-{40361243-A0E1-4D9E-B876-6A8AE26DE6E2}" dt="2019-06-07T00:26:33.529" v="10" actId="20577"/>
          <ac:spMkLst>
            <pc:docMk/>
            <pc:sldMk cId="3600585497" sldId="293"/>
            <ac:spMk id="4" creationId="{E1F6C56D-482F-453B-B6AF-39DB9661E1C6}"/>
          </ac:spMkLst>
        </pc:spChg>
      </pc:sldChg>
    </pc:docChg>
  </pc:docChgLst>
  <pc:docChgLst>
    <pc:chgData name="Nehar Begum-miah (1708915)" userId="S::1708915@student.uwtsd.ac.uk::9a403242-3cfa-4cac-8b9a-43adc7facd6b" providerId="AD" clId="Web-{7D59A4FB-3F38-D564-A778-B868AA6F83EC}"/>
    <pc:docChg chg="modSld">
      <pc:chgData name="Nehar Begum-miah (1708915)" userId="S::1708915@student.uwtsd.ac.uk::9a403242-3cfa-4cac-8b9a-43adc7facd6b" providerId="AD" clId="Web-{7D59A4FB-3F38-D564-A778-B868AA6F83EC}" dt="2019-06-09T21:25:27.419" v="21" actId="20577"/>
      <pc:docMkLst>
        <pc:docMk/>
      </pc:docMkLst>
      <pc:sldChg chg="addSp modSp">
        <pc:chgData name="Nehar Begum-miah (1708915)" userId="S::1708915@student.uwtsd.ac.uk::9a403242-3cfa-4cac-8b9a-43adc7facd6b" providerId="AD" clId="Web-{7D59A4FB-3F38-D564-A778-B868AA6F83EC}" dt="2019-06-09T21:25:23.575" v="19" actId="20577"/>
        <pc:sldMkLst>
          <pc:docMk/>
          <pc:sldMk cId="2973603846" sldId="291"/>
        </pc:sldMkLst>
        <pc:spChg chg="add mod">
          <ac:chgData name="Nehar Begum-miah (1708915)" userId="S::1708915@student.uwtsd.ac.uk::9a403242-3cfa-4cac-8b9a-43adc7facd6b" providerId="AD" clId="Web-{7D59A4FB-3F38-D564-A778-B868AA6F83EC}" dt="2019-06-09T21:25:23.575" v="19" actId="20577"/>
          <ac:spMkLst>
            <pc:docMk/>
            <pc:sldMk cId="2973603846" sldId="291"/>
            <ac:spMk id="3" creationId="{A9A0685F-E9E3-4A23-91EC-3A526DD066CA}"/>
          </ac:spMkLst>
        </pc:spChg>
      </pc:sldChg>
    </pc:docChg>
  </pc:docChgLst>
  <pc:docChgLst>
    <pc:chgData name="Farzana Hussen (1709301)" userId="S::1709301@student.uwtsd.ac.uk::391dd9c7-46c0-4566-a8bd-3491ceb873c8" providerId="AD" clId="Web-{9DF6530C-ECE4-D192-CD5F-AE9E48E210FE}"/>
    <pc:docChg chg="addSld modSld">
      <pc:chgData name="Farzana Hussen (1709301)" userId="S::1709301@student.uwtsd.ac.uk::391dd9c7-46c0-4566-a8bd-3491ceb873c8" providerId="AD" clId="Web-{9DF6530C-ECE4-D192-CD5F-AE9E48E210FE}" dt="2019-06-06T16:59:42.211" v="161" actId="20577"/>
      <pc:docMkLst>
        <pc:docMk/>
      </pc:docMkLst>
      <pc:sldChg chg="modSp">
        <pc:chgData name="Farzana Hussen (1709301)" userId="S::1709301@student.uwtsd.ac.uk::391dd9c7-46c0-4566-a8bd-3491ceb873c8" providerId="AD" clId="Web-{9DF6530C-ECE4-D192-CD5F-AE9E48E210FE}" dt="2019-06-06T16:59:42.211" v="161" actId="20577"/>
        <pc:sldMkLst>
          <pc:docMk/>
          <pc:sldMk cId="1594933625" sldId="259"/>
        </pc:sldMkLst>
        <pc:spChg chg="mod">
          <ac:chgData name="Farzana Hussen (1709301)" userId="S::1709301@student.uwtsd.ac.uk::391dd9c7-46c0-4566-a8bd-3491ceb873c8" providerId="AD" clId="Web-{9DF6530C-ECE4-D192-CD5F-AE9E48E210FE}" dt="2019-06-06T16:59:42.211" v="161" actId="20577"/>
          <ac:spMkLst>
            <pc:docMk/>
            <pc:sldMk cId="1594933625" sldId="259"/>
            <ac:spMk id="17" creationId="{DE407DEA-6351-4D0F-BD59-270478250AD7}"/>
          </ac:spMkLst>
        </pc:spChg>
      </pc:sldChg>
      <pc:sldChg chg="modSp">
        <pc:chgData name="Farzana Hussen (1709301)" userId="S::1709301@student.uwtsd.ac.uk::391dd9c7-46c0-4566-a8bd-3491ceb873c8" providerId="AD" clId="Web-{9DF6530C-ECE4-D192-CD5F-AE9E48E210FE}" dt="2019-06-06T16:43:47.013" v="2" actId="1076"/>
        <pc:sldMkLst>
          <pc:docMk/>
          <pc:sldMk cId="4220288768" sldId="272"/>
        </pc:sldMkLst>
        <pc:picChg chg="mod">
          <ac:chgData name="Farzana Hussen (1709301)" userId="S::1709301@student.uwtsd.ac.uk::391dd9c7-46c0-4566-a8bd-3491ceb873c8" providerId="AD" clId="Web-{9DF6530C-ECE4-D192-CD5F-AE9E48E210FE}" dt="2019-06-06T16:43:47.013" v="2" actId="1076"/>
          <ac:picMkLst>
            <pc:docMk/>
            <pc:sldMk cId="4220288768" sldId="272"/>
            <ac:picMk id="3" creationId="{D02B5E51-85A2-4781-983B-08F05E3058D0}"/>
          </ac:picMkLst>
        </pc:picChg>
      </pc:sldChg>
      <pc:sldChg chg="modSp">
        <pc:chgData name="Farzana Hussen (1709301)" userId="S::1709301@student.uwtsd.ac.uk::391dd9c7-46c0-4566-a8bd-3491ceb873c8" providerId="AD" clId="Web-{9DF6530C-ECE4-D192-CD5F-AE9E48E210FE}" dt="2019-06-06T16:43:56.919" v="4" actId="14100"/>
        <pc:sldMkLst>
          <pc:docMk/>
          <pc:sldMk cId="3945829155" sldId="281"/>
        </pc:sldMkLst>
        <pc:picChg chg="mod">
          <ac:chgData name="Farzana Hussen (1709301)" userId="S::1709301@student.uwtsd.ac.uk::391dd9c7-46c0-4566-a8bd-3491ceb873c8" providerId="AD" clId="Web-{9DF6530C-ECE4-D192-CD5F-AE9E48E210FE}" dt="2019-06-06T16:43:56.919" v="4" actId="14100"/>
          <ac:picMkLst>
            <pc:docMk/>
            <pc:sldMk cId="3945829155" sldId="281"/>
            <ac:picMk id="2" creationId="{BF7AC842-366B-42BC-AAE1-68E773DA7237}"/>
          </ac:picMkLst>
        </pc:picChg>
      </pc:sldChg>
      <pc:sldChg chg="modSp">
        <pc:chgData name="Farzana Hussen (1709301)" userId="S::1709301@student.uwtsd.ac.uk::391dd9c7-46c0-4566-a8bd-3491ceb873c8" providerId="AD" clId="Web-{9DF6530C-ECE4-D192-CD5F-AE9E48E210FE}" dt="2019-06-06T16:45:58.247" v="41" actId="14100"/>
        <pc:sldMkLst>
          <pc:docMk/>
          <pc:sldMk cId="269797873" sldId="284"/>
        </pc:sldMkLst>
        <pc:spChg chg="mod">
          <ac:chgData name="Farzana Hussen (1709301)" userId="S::1709301@student.uwtsd.ac.uk::391dd9c7-46c0-4566-a8bd-3491ceb873c8" providerId="AD" clId="Web-{9DF6530C-ECE4-D192-CD5F-AE9E48E210FE}" dt="2019-06-06T16:45:53.434" v="40" actId="1076"/>
          <ac:spMkLst>
            <pc:docMk/>
            <pc:sldMk cId="269797873" sldId="284"/>
            <ac:spMk id="2" creationId="{895120FC-CDC4-4A12-9554-AC4B0F2313B0}"/>
          </ac:spMkLst>
        </pc:spChg>
        <pc:spChg chg="mod">
          <ac:chgData name="Farzana Hussen (1709301)" userId="S::1709301@student.uwtsd.ac.uk::391dd9c7-46c0-4566-a8bd-3491ceb873c8" providerId="AD" clId="Web-{9DF6530C-ECE4-D192-CD5F-AE9E48E210FE}" dt="2019-06-06T16:45:39.731" v="38" actId="14100"/>
          <ac:spMkLst>
            <pc:docMk/>
            <pc:sldMk cId="269797873" sldId="284"/>
            <ac:spMk id="8" creationId="{E162BCE6-2676-4D7E-9118-073F2E7B6916}"/>
          </ac:spMkLst>
        </pc:spChg>
        <pc:cxnChg chg="mod">
          <ac:chgData name="Farzana Hussen (1709301)" userId="S::1709301@student.uwtsd.ac.uk::391dd9c7-46c0-4566-a8bd-3491ceb873c8" providerId="AD" clId="Web-{9DF6530C-ECE4-D192-CD5F-AE9E48E210FE}" dt="2019-06-06T16:45:58.247" v="41" actId="14100"/>
          <ac:cxnSpMkLst>
            <pc:docMk/>
            <pc:sldMk cId="269797873" sldId="284"/>
            <ac:cxnSpMk id="3" creationId="{D536FEAF-4A26-40C3-888F-70D6D4235105}"/>
          </ac:cxnSpMkLst>
        </pc:cxnChg>
      </pc:sldChg>
      <pc:sldChg chg="modSp">
        <pc:chgData name="Farzana Hussen (1709301)" userId="S::1709301@student.uwtsd.ac.uk::391dd9c7-46c0-4566-a8bd-3491ceb873c8" providerId="AD" clId="Web-{9DF6530C-ECE4-D192-CD5F-AE9E48E210FE}" dt="2019-06-06T16:46:15.762" v="42" actId="14100"/>
        <pc:sldMkLst>
          <pc:docMk/>
          <pc:sldMk cId="3600585497" sldId="293"/>
        </pc:sldMkLst>
        <pc:spChg chg="mod">
          <ac:chgData name="Farzana Hussen (1709301)" userId="S::1709301@student.uwtsd.ac.uk::391dd9c7-46c0-4566-a8bd-3491ceb873c8" providerId="AD" clId="Web-{9DF6530C-ECE4-D192-CD5F-AE9E48E210FE}" dt="2019-06-06T16:46:15.762" v="42" actId="14100"/>
          <ac:spMkLst>
            <pc:docMk/>
            <pc:sldMk cId="3600585497" sldId="293"/>
            <ac:spMk id="4" creationId="{E1F6C56D-482F-453B-B6AF-39DB9661E1C6}"/>
          </ac:spMkLst>
        </pc:spChg>
      </pc:sldChg>
      <pc:sldChg chg="addSp delSp modSp">
        <pc:chgData name="Farzana Hussen (1709301)" userId="S::1709301@student.uwtsd.ac.uk::391dd9c7-46c0-4566-a8bd-3491ceb873c8" providerId="AD" clId="Web-{9DF6530C-ECE4-D192-CD5F-AE9E48E210FE}" dt="2019-06-06T16:58:29.508" v="153" actId="1076"/>
        <pc:sldMkLst>
          <pc:docMk/>
          <pc:sldMk cId="253896806" sldId="300"/>
        </pc:sldMkLst>
        <pc:spChg chg="add del mod">
          <ac:chgData name="Farzana Hussen (1709301)" userId="S::1709301@student.uwtsd.ac.uk::391dd9c7-46c0-4566-a8bd-3491ceb873c8" providerId="AD" clId="Web-{9DF6530C-ECE4-D192-CD5F-AE9E48E210FE}" dt="2019-06-06T16:52:31.995" v="106"/>
          <ac:spMkLst>
            <pc:docMk/>
            <pc:sldMk cId="253896806" sldId="300"/>
            <ac:spMk id="2" creationId="{E11E57EC-3059-413A-88AC-1E5BA15F2A6E}"/>
          </ac:spMkLst>
        </pc:spChg>
        <pc:spChg chg="del mod">
          <ac:chgData name="Farzana Hussen (1709301)" userId="S::1709301@student.uwtsd.ac.uk::391dd9c7-46c0-4566-a8bd-3491ceb873c8" providerId="AD" clId="Web-{9DF6530C-ECE4-D192-CD5F-AE9E48E210FE}" dt="2019-06-06T16:49:11.449" v="83"/>
          <ac:spMkLst>
            <pc:docMk/>
            <pc:sldMk cId="253896806" sldId="300"/>
            <ac:spMk id="4" creationId="{E36E4C87-8EA6-4CD3-B78F-5E89EF729B4A}"/>
          </ac:spMkLst>
        </pc:spChg>
        <pc:spChg chg="add mod">
          <ac:chgData name="Farzana Hussen (1709301)" userId="S::1709301@student.uwtsd.ac.uk::391dd9c7-46c0-4566-a8bd-3491ceb873c8" providerId="AD" clId="Web-{9DF6530C-ECE4-D192-CD5F-AE9E48E210FE}" dt="2019-06-06T16:58:29.508" v="153" actId="1076"/>
          <ac:spMkLst>
            <pc:docMk/>
            <pc:sldMk cId="253896806" sldId="300"/>
            <ac:spMk id="7" creationId="{BD41F4CB-F854-42F9-B63D-CC9A129E6293}"/>
          </ac:spMkLst>
        </pc:spChg>
        <pc:picChg chg="add del mod">
          <ac:chgData name="Farzana Hussen (1709301)" userId="S::1709301@student.uwtsd.ac.uk::391dd9c7-46c0-4566-a8bd-3491ceb873c8" providerId="AD" clId="Web-{9DF6530C-ECE4-D192-CD5F-AE9E48E210FE}" dt="2019-06-06T16:52:23.167" v="104"/>
          <ac:picMkLst>
            <pc:docMk/>
            <pc:sldMk cId="253896806" sldId="300"/>
            <ac:picMk id="5" creationId="{ED6F6D1A-7A94-4D65-AD5C-1BA210B1867D}"/>
          </ac:picMkLst>
        </pc:picChg>
        <pc:picChg chg="add del mod">
          <ac:chgData name="Farzana Hussen (1709301)" userId="S::1709301@student.uwtsd.ac.uk::391dd9c7-46c0-4566-a8bd-3491ceb873c8" providerId="AD" clId="Web-{9DF6530C-ECE4-D192-CD5F-AE9E48E210FE}" dt="2019-06-06T16:55:01.666" v="129"/>
          <ac:picMkLst>
            <pc:docMk/>
            <pc:sldMk cId="253896806" sldId="300"/>
            <ac:picMk id="8" creationId="{78908D07-A3E1-4ED0-A165-E9173960793E}"/>
          </ac:picMkLst>
        </pc:picChg>
        <pc:picChg chg="add del mod modCrop">
          <ac:chgData name="Farzana Hussen (1709301)" userId="S::1709301@student.uwtsd.ac.uk::391dd9c7-46c0-4566-a8bd-3491ceb873c8" providerId="AD" clId="Web-{9DF6530C-ECE4-D192-CD5F-AE9E48E210FE}" dt="2019-06-06T16:58:23.071" v="151"/>
          <ac:picMkLst>
            <pc:docMk/>
            <pc:sldMk cId="253896806" sldId="300"/>
            <ac:picMk id="10" creationId="{80C84550-708D-4939-AE4E-CABBF1E9AD73}"/>
          </ac:picMkLst>
        </pc:picChg>
        <pc:picChg chg="add del mod">
          <ac:chgData name="Farzana Hussen (1709301)" userId="S::1709301@student.uwtsd.ac.uk::391dd9c7-46c0-4566-a8bd-3491ceb873c8" providerId="AD" clId="Web-{9DF6530C-ECE4-D192-CD5F-AE9E48E210FE}" dt="2019-06-06T16:58:20.258" v="150"/>
          <ac:picMkLst>
            <pc:docMk/>
            <pc:sldMk cId="253896806" sldId="300"/>
            <ac:picMk id="12" creationId="{E465A49D-D311-4F5F-BE38-31FEFAD5D462}"/>
          </ac:picMkLst>
        </pc:picChg>
      </pc:sldChg>
      <pc:sldChg chg="addSp modSp new">
        <pc:chgData name="Farzana Hussen (1709301)" userId="S::1709301@student.uwtsd.ac.uk::391dd9c7-46c0-4566-a8bd-3491ceb873c8" providerId="AD" clId="Web-{9DF6530C-ECE4-D192-CD5F-AE9E48E210FE}" dt="2019-06-06T16:58:53.977" v="156"/>
        <pc:sldMkLst>
          <pc:docMk/>
          <pc:sldMk cId="1571644994" sldId="301"/>
        </pc:sldMkLst>
        <pc:spChg chg="add mod">
          <ac:chgData name="Farzana Hussen (1709301)" userId="S::1709301@student.uwtsd.ac.uk::391dd9c7-46c0-4566-a8bd-3491ceb873c8" providerId="AD" clId="Web-{9DF6530C-ECE4-D192-CD5F-AE9E48E210FE}" dt="2019-06-06T16:58:53.977" v="156"/>
          <ac:spMkLst>
            <pc:docMk/>
            <pc:sldMk cId="1571644994" sldId="301"/>
            <ac:spMk id="2" creationId="{7E65D467-29A4-4AA9-ABFB-D825895E19D0}"/>
          </ac:spMkLst>
        </pc:spChg>
      </pc:sldChg>
    </pc:docChg>
  </pc:docChgLst>
  <pc:docChgLst>
    <pc:chgData name="Farzana Hussen (1709301)" userId="S::1709301@student.uwtsd.ac.uk::391dd9c7-46c0-4566-a8bd-3491ceb873c8" providerId="AD" clId="Web-{A7925C90-F7B9-2C52-F80B-A706323CC4C1}"/>
    <pc:docChg chg="addSld modSld">
      <pc:chgData name="Farzana Hussen (1709301)" userId="S::1709301@student.uwtsd.ac.uk::391dd9c7-46c0-4566-a8bd-3491ceb873c8" providerId="AD" clId="Web-{A7925C90-F7B9-2C52-F80B-A706323CC4C1}" dt="2019-06-09T20:20:39.040" v="212" actId="14100"/>
      <pc:docMkLst>
        <pc:docMk/>
      </pc:docMkLst>
      <pc:sldChg chg="mod modShow">
        <pc:chgData name="Farzana Hussen (1709301)" userId="S::1709301@student.uwtsd.ac.uk::391dd9c7-46c0-4566-a8bd-3491ceb873c8" providerId="AD" clId="Web-{A7925C90-F7B9-2C52-F80B-A706323CC4C1}" dt="2019-06-09T20:05:34.468" v="2"/>
        <pc:sldMkLst>
          <pc:docMk/>
          <pc:sldMk cId="1552156050" sldId="260"/>
        </pc:sldMkLst>
      </pc:sldChg>
      <pc:sldChg chg="modSp">
        <pc:chgData name="Farzana Hussen (1709301)" userId="S::1709301@student.uwtsd.ac.uk::391dd9c7-46c0-4566-a8bd-3491ceb873c8" providerId="AD" clId="Web-{A7925C90-F7B9-2C52-F80B-A706323CC4C1}" dt="2019-06-09T20:04:09.500" v="1" actId="1076"/>
        <pc:sldMkLst>
          <pc:docMk/>
          <pc:sldMk cId="3600585497" sldId="293"/>
        </pc:sldMkLst>
        <pc:spChg chg="mod">
          <ac:chgData name="Farzana Hussen (1709301)" userId="S::1709301@student.uwtsd.ac.uk::391dd9c7-46c0-4566-a8bd-3491ceb873c8" providerId="AD" clId="Web-{A7925C90-F7B9-2C52-F80B-A706323CC4C1}" dt="2019-06-09T20:04:09.500" v="1" actId="1076"/>
          <ac:spMkLst>
            <pc:docMk/>
            <pc:sldMk cId="3600585497" sldId="293"/>
            <ac:spMk id="5" creationId="{5DFD0D7E-232F-420A-84D3-254445E19D03}"/>
          </ac:spMkLst>
        </pc:spChg>
      </pc:sldChg>
      <pc:sldChg chg="modSp">
        <pc:chgData name="Farzana Hussen (1709301)" userId="S::1709301@student.uwtsd.ac.uk::391dd9c7-46c0-4566-a8bd-3491ceb873c8" providerId="AD" clId="Web-{A7925C90-F7B9-2C52-F80B-A706323CC4C1}" dt="2019-06-09T20:03:41.672" v="0" actId="1076"/>
        <pc:sldMkLst>
          <pc:docMk/>
          <pc:sldMk cId="1315924441" sldId="301"/>
        </pc:sldMkLst>
        <pc:graphicFrameChg chg="mod">
          <ac:chgData name="Farzana Hussen (1709301)" userId="S::1709301@student.uwtsd.ac.uk::391dd9c7-46c0-4566-a8bd-3491ceb873c8" providerId="AD" clId="Web-{A7925C90-F7B9-2C52-F80B-A706323CC4C1}" dt="2019-06-09T20:03:41.672" v="0" actId="1076"/>
          <ac:graphicFrameMkLst>
            <pc:docMk/>
            <pc:sldMk cId="1315924441" sldId="301"/>
            <ac:graphicFrameMk id="4" creationId="{C6A2F985-E024-437F-AA1D-947A91F52F73}"/>
          </ac:graphicFrameMkLst>
        </pc:graphicFrameChg>
      </pc:sldChg>
      <pc:sldChg chg="addSp delSp modSp new">
        <pc:chgData name="Farzana Hussen (1709301)" userId="S::1709301@student.uwtsd.ac.uk::391dd9c7-46c0-4566-a8bd-3491ceb873c8" providerId="AD" clId="Web-{A7925C90-F7B9-2C52-F80B-A706323CC4C1}" dt="2019-06-09T20:20:39.040" v="212" actId="14100"/>
        <pc:sldMkLst>
          <pc:docMk/>
          <pc:sldMk cId="3766283991" sldId="302"/>
        </pc:sldMkLst>
        <pc:spChg chg="add mod">
          <ac:chgData name="Farzana Hussen (1709301)" userId="S::1709301@student.uwtsd.ac.uk::391dd9c7-46c0-4566-a8bd-3491ceb873c8" providerId="AD" clId="Web-{A7925C90-F7B9-2C52-F80B-A706323CC4C1}" dt="2019-06-09T20:18:47.150" v="150" actId="1076"/>
          <ac:spMkLst>
            <pc:docMk/>
            <pc:sldMk cId="3766283991" sldId="302"/>
            <ac:spMk id="59" creationId="{835B3FCD-444D-4729-BCD3-2288481D7E1A}"/>
          </ac:spMkLst>
        </pc:spChg>
        <pc:spChg chg="add mod">
          <ac:chgData name="Farzana Hussen (1709301)" userId="S::1709301@student.uwtsd.ac.uk::391dd9c7-46c0-4566-a8bd-3491ceb873c8" providerId="AD" clId="Web-{A7925C90-F7B9-2C52-F80B-A706323CC4C1}" dt="2019-06-09T20:19:51.134" v="176" actId="20577"/>
          <ac:spMkLst>
            <pc:docMk/>
            <pc:sldMk cId="3766283991" sldId="302"/>
            <ac:spMk id="60" creationId="{5B86C2D2-97B6-494F-BBF0-6D8E0869B4CD}"/>
          </ac:spMkLst>
        </pc:spChg>
        <pc:spChg chg="add mod">
          <ac:chgData name="Farzana Hussen (1709301)" userId="S::1709301@student.uwtsd.ac.uk::391dd9c7-46c0-4566-a8bd-3491ceb873c8" providerId="AD" clId="Web-{A7925C90-F7B9-2C52-F80B-A706323CC4C1}" dt="2019-06-09T20:19:36.400" v="173" actId="20577"/>
          <ac:spMkLst>
            <pc:docMk/>
            <pc:sldMk cId="3766283991" sldId="302"/>
            <ac:spMk id="61" creationId="{D41B28CA-3D44-4FDD-AE60-A458762B0EA7}"/>
          </ac:spMkLst>
        </pc:spChg>
        <pc:spChg chg="add mod">
          <ac:chgData name="Farzana Hussen (1709301)" userId="S::1709301@student.uwtsd.ac.uk::391dd9c7-46c0-4566-a8bd-3491ceb873c8" providerId="AD" clId="Web-{A7925C90-F7B9-2C52-F80B-A706323CC4C1}" dt="2019-06-09T20:19:28.119" v="172" actId="20577"/>
          <ac:spMkLst>
            <pc:docMk/>
            <pc:sldMk cId="3766283991" sldId="302"/>
            <ac:spMk id="62" creationId="{67079A89-58BC-4328-83F1-27A273876414}"/>
          </ac:spMkLst>
        </pc:spChg>
        <pc:spChg chg="add mod">
          <ac:chgData name="Farzana Hussen (1709301)" userId="S::1709301@student.uwtsd.ac.uk::391dd9c7-46c0-4566-a8bd-3491ceb873c8" providerId="AD" clId="Web-{A7925C90-F7B9-2C52-F80B-A706323CC4C1}" dt="2019-06-09T20:20:39.040" v="212" actId="14100"/>
          <ac:spMkLst>
            <pc:docMk/>
            <pc:sldMk cId="3766283991" sldId="302"/>
            <ac:spMk id="63" creationId="{2D9A8DA9-7FDB-4699-A93F-A8D43CAFF76C}"/>
          </ac:spMkLst>
        </pc:spChg>
        <pc:graphicFrameChg chg="add del mod modGraphic">
          <ac:chgData name="Farzana Hussen (1709301)" userId="S::1709301@student.uwtsd.ac.uk::391dd9c7-46c0-4566-a8bd-3491ceb873c8" providerId="AD" clId="Web-{A7925C90-F7B9-2C52-F80B-A706323CC4C1}" dt="2019-06-09T20:12:37.122" v="8"/>
          <ac:graphicFrameMkLst>
            <pc:docMk/>
            <pc:sldMk cId="3766283991" sldId="302"/>
            <ac:graphicFrameMk id="2" creationId="{DC28A404-167A-4F57-8C29-4A33860392E2}"/>
          </ac:graphicFrameMkLst>
        </pc:graphicFrameChg>
      </pc:sldChg>
    </pc:docChg>
  </pc:docChgLst>
  <pc:docChgLst>
    <pc:chgData name="Guest User" userId="S::urn:spo:anon#c9a17280d9107c65cb6b5d7aa4e320f48e7cc128e462e1cc303755e3163b07a1::" providerId="AD" clId="Web-{E173E210-A867-4CDB-B17F-820235DCEF5B}"/>
    <pc:docChg chg="modSld">
      <pc:chgData name="Guest User" userId="S::urn:spo:anon#c9a17280d9107c65cb6b5d7aa4e320f48e7cc128e462e1cc303755e3163b07a1::" providerId="AD" clId="Web-{E173E210-A867-4CDB-B17F-820235DCEF5B}" dt="2019-06-10T00:42:31.900" v="26" actId="20577"/>
      <pc:docMkLst>
        <pc:docMk/>
      </pc:docMkLst>
      <pc:sldChg chg="modSp">
        <pc:chgData name="Guest User" userId="S::urn:spo:anon#c9a17280d9107c65cb6b5d7aa4e320f48e7cc128e462e1cc303755e3163b07a1::" providerId="AD" clId="Web-{E173E210-A867-4CDB-B17F-820235DCEF5B}" dt="2019-06-10T00:38:54.452" v="12" actId="20577"/>
        <pc:sldMkLst>
          <pc:docMk/>
          <pc:sldMk cId="3621614401" sldId="274"/>
        </pc:sldMkLst>
        <pc:spChg chg="mod">
          <ac:chgData name="Guest User" userId="S::urn:spo:anon#c9a17280d9107c65cb6b5d7aa4e320f48e7cc128e462e1cc303755e3163b07a1::" providerId="AD" clId="Web-{E173E210-A867-4CDB-B17F-820235DCEF5B}" dt="2019-06-10T00:38:54.452" v="12" actId="20577"/>
          <ac:spMkLst>
            <pc:docMk/>
            <pc:sldMk cId="3621614401" sldId="274"/>
            <ac:spMk id="19" creationId="{1180EE17-38D2-44B1-AA7E-94723A5D1FA3}"/>
          </ac:spMkLst>
        </pc:spChg>
      </pc:sldChg>
      <pc:sldChg chg="modSp">
        <pc:chgData name="Guest User" userId="S::urn:spo:anon#c9a17280d9107c65cb6b5d7aa4e320f48e7cc128e462e1cc303755e3163b07a1::" providerId="AD" clId="Web-{E173E210-A867-4CDB-B17F-820235DCEF5B}" dt="2019-06-10T00:42:31.900" v="26" actId="20577"/>
        <pc:sldMkLst>
          <pc:docMk/>
          <pc:sldMk cId="617433011" sldId="296"/>
        </pc:sldMkLst>
        <pc:spChg chg="mod">
          <ac:chgData name="Guest User" userId="S::urn:spo:anon#c9a17280d9107c65cb6b5d7aa4e320f48e7cc128e462e1cc303755e3163b07a1::" providerId="AD" clId="Web-{E173E210-A867-4CDB-B17F-820235DCEF5B}" dt="2019-06-10T00:42:31.900" v="26" actId="20577"/>
          <ac:spMkLst>
            <pc:docMk/>
            <pc:sldMk cId="617433011" sldId="296"/>
            <ac:spMk id="3" creationId="{BE01A8E6-8C3B-4E6E-8075-A5F6B1B20691}"/>
          </ac:spMkLst>
        </pc:spChg>
      </pc:sldChg>
    </pc:docChg>
  </pc:docChgLst>
  <pc:docChgLst>
    <pc:chgData name="Nehar Begum-miah (1708915)" userId="S::1708915@student.uwtsd.ac.uk::9a403242-3cfa-4cac-8b9a-43adc7facd6b" providerId="AD" clId="Web-{B5349528-095E-2C07-87D8-08137D02F5E3}"/>
    <pc:docChg chg="modSld">
      <pc:chgData name="Nehar Begum-miah (1708915)" userId="S::1708915@student.uwtsd.ac.uk::9a403242-3cfa-4cac-8b9a-43adc7facd6b" providerId="AD" clId="Web-{B5349528-095E-2C07-87D8-08137D02F5E3}" dt="2019-06-09T19:14:40.004" v="5"/>
      <pc:docMkLst>
        <pc:docMk/>
      </pc:docMkLst>
      <pc:sldChg chg="addSp delSp modSp">
        <pc:chgData name="Nehar Begum-miah (1708915)" userId="S::1708915@student.uwtsd.ac.uk::9a403242-3cfa-4cac-8b9a-43adc7facd6b" providerId="AD" clId="Web-{B5349528-095E-2C07-87D8-08137D02F5E3}" dt="2019-06-09T19:14:40.004" v="5"/>
        <pc:sldMkLst>
          <pc:docMk/>
          <pc:sldMk cId="2973603846" sldId="291"/>
        </pc:sldMkLst>
        <pc:spChg chg="mod">
          <ac:chgData name="Nehar Begum-miah (1708915)" userId="S::1708915@student.uwtsd.ac.uk::9a403242-3cfa-4cac-8b9a-43adc7facd6b" providerId="AD" clId="Web-{B5349528-095E-2C07-87D8-08137D02F5E3}" dt="2019-06-09T19:14:04.769" v="2" actId="20577"/>
          <ac:spMkLst>
            <pc:docMk/>
            <pc:sldMk cId="2973603846" sldId="291"/>
            <ac:spMk id="4" creationId="{04053650-6F19-4D5B-9119-3CB5481F0928}"/>
          </ac:spMkLst>
        </pc:spChg>
        <pc:graphicFrameChg chg="add del mod modGraphic">
          <ac:chgData name="Nehar Begum-miah (1708915)" userId="S::1708915@student.uwtsd.ac.uk::9a403242-3cfa-4cac-8b9a-43adc7facd6b" providerId="AD" clId="Web-{B5349528-095E-2C07-87D8-08137D02F5E3}" dt="2019-06-09T19:14:40.004" v="5"/>
          <ac:graphicFrameMkLst>
            <pc:docMk/>
            <pc:sldMk cId="2973603846" sldId="291"/>
            <ac:graphicFrameMk id="3" creationId="{8EB385F4-2340-42AC-B4E3-E2A2F0378558}"/>
          </ac:graphicFrameMkLst>
        </pc:graphicFrameChg>
      </pc:sldChg>
    </pc:docChg>
  </pc:docChgLst>
  <pc:docChgLst>
    <pc:chgData name="Farzana Hussen (1709301)" userId="S::1709301@student.uwtsd.ac.uk::391dd9c7-46c0-4566-a8bd-3491ceb873c8" providerId="AD" clId="Web-{456B7490-C883-4741-3CDE-99A0EC9ED57E}"/>
    <pc:docChg chg="addSld modSld">
      <pc:chgData name="Farzana Hussen (1709301)" userId="S::1709301@student.uwtsd.ac.uk::391dd9c7-46c0-4566-a8bd-3491ceb873c8" providerId="AD" clId="Web-{456B7490-C883-4741-3CDE-99A0EC9ED57E}" dt="2019-05-31T00:44:44.030" v="459" actId="14100"/>
      <pc:docMkLst>
        <pc:docMk/>
      </pc:docMkLst>
      <pc:sldChg chg="addSp modSp">
        <pc:chgData name="Farzana Hussen (1709301)" userId="S::1709301@student.uwtsd.ac.uk::391dd9c7-46c0-4566-a8bd-3491ceb873c8" providerId="AD" clId="Web-{456B7490-C883-4741-3CDE-99A0EC9ED57E}" dt="2019-05-30T22:48:11.361" v="16" actId="14100"/>
        <pc:sldMkLst>
          <pc:docMk/>
          <pc:sldMk cId="164265159" sldId="263"/>
        </pc:sldMkLst>
        <pc:spChg chg="add mod">
          <ac:chgData name="Farzana Hussen (1709301)" userId="S::1709301@student.uwtsd.ac.uk::391dd9c7-46c0-4566-a8bd-3491ceb873c8" providerId="AD" clId="Web-{456B7490-C883-4741-3CDE-99A0EC9ED57E}" dt="2019-05-30T22:48:11.361" v="16" actId="14100"/>
          <ac:spMkLst>
            <pc:docMk/>
            <pc:sldMk cId="164265159" sldId="263"/>
            <ac:spMk id="7" creationId="{C2F988CA-7B41-465E-82F5-0A56DB613EEB}"/>
          </ac:spMkLst>
        </pc:spChg>
      </pc:sldChg>
      <pc:sldChg chg="addSp delSp modSp new mod setBg addAnim modAnim">
        <pc:chgData name="Farzana Hussen (1709301)" userId="S::1709301@student.uwtsd.ac.uk::391dd9c7-46c0-4566-a8bd-3491ceb873c8" providerId="AD" clId="Web-{456B7490-C883-4741-3CDE-99A0EC9ED57E}" dt="2019-05-31T00:30:52.816" v="350"/>
        <pc:sldMkLst>
          <pc:docMk/>
          <pc:sldMk cId="1037469459" sldId="268"/>
        </pc:sldMkLst>
        <pc:spChg chg="mod">
          <ac:chgData name="Farzana Hussen (1709301)" userId="S::1709301@student.uwtsd.ac.uk::391dd9c7-46c0-4566-a8bd-3491ceb873c8" providerId="AD" clId="Web-{456B7490-C883-4741-3CDE-99A0EC9ED57E}" dt="2019-05-30T23:57:59.492" v="83" actId="14100"/>
          <ac:spMkLst>
            <pc:docMk/>
            <pc:sldMk cId="1037469459" sldId="268"/>
            <ac:spMk id="2" creationId="{7A4E8A79-B750-4CD6-BEFA-B8D07168C368}"/>
          </ac:spMkLst>
        </pc:spChg>
        <pc:spChg chg="add del">
          <ac:chgData name="Farzana Hussen (1709301)" userId="S::1709301@student.uwtsd.ac.uk::391dd9c7-46c0-4566-a8bd-3491ceb873c8" providerId="AD" clId="Web-{456B7490-C883-4741-3CDE-99A0EC9ED57E}" dt="2019-05-30T23:42:37.456" v="58"/>
          <ac:spMkLst>
            <pc:docMk/>
            <pc:sldMk cId="1037469459" sldId="268"/>
            <ac:spMk id="12" creationId="{8DA14841-53A4-4935-BE65-C8373B8A6D06}"/>
          </ac:spMkLst>
        </pc:spChg>
        <pc:spChg chg="add del">
          <ac:chgData name="Farzana Hussen (1709301)" userId="S::1709301@student.uwtsd.ac.uk::391dd9c7-46c0-4566-a8bd-3491ceb873c8" providerId="AD" clId="Web-{456B7490-C883-4741-3CDE-99A0EC9ED57E}" dt="2019-05-30T23:57:36.274" v="76"/>
          <ac:spMkLst>
            <pc:docMk/>
            <pc:sldMk cId="1037469459" sldId="268"/>
            <ac:spMk id="13" creationId="{8DA14841-53A4-4935-BE65-C8373B8A6D06}"/>
          </ac:spMkLst>
        </pc:spChg>
        <pc:spChg chg="add del">
          <ac:chgData name="Farzana Hussen (1709301)" userId="S::1709301@student.uwtsd.ac.uk::391dd9c7-46c0-4566-a8bd-3491ceb873c8" providerId="AD" clId="Web-{456B7490-C883-4741-3CDE-99A0EC9ED57E}" dt="2019-05-30T23:42:37.456" v="58"/>
          <ac:spMkLst>
            <pc:docMk/>
            <pc:sldMk cId="1037469459" sldId="268"/>
            <ac:spMk id="14" creationId="{9877C2CF-B2DD-41C8-8B5E-152673376B41}"/>
          </ac:spMkLst>
        </pc:spChg>
        <pc:spChg chg="add del">
          <ac:chgData name="Farzana Hussen (1709301)" userId="S::1709301@student.uwtsd.ac.uk::391dd9c7-46c0-4566-a8bd-3491ceb873c8" providerId="AD" clId="Web-{456B7490-C883-4741-3CDE-99A0EC9ED57E}" dt="2019-05-30T23:57:36.274" v="76"/>
          <ac:spMkLst>
            <pc:docMk/>
            <pc:sldMk cId="1037469459" sldId="268"/>
            <ac:spMk id="15" creationId="{9877C2CF-B2DD-41C8-8B5E-152673376B41}"/>
          </ac:spMkLst>
        </pc:spChg>
        <pc:spChg chg="add del">
          <ac:chgData name="Farzana Hussen (1709301)" userId="S::1709301@student.uwtsd.ac.uk::391dd9c7-46c0-4566-a8bd-3491ceb873c8" providerId="AD" clId="Web-{456B7490-C883-4741-3CDE-99A0EC9ED57E}" dt="2019-05-30T23:42:37.456" v="58"/>
          <ac:spMkLst>
            <pc:docMk/>
            <pc:sldMk cId="1037469459" sldId="268"/>
            <ac:spMk id="16" creationId="{D377EE36-E59D-4778-8F99-4B470DA4A306}"/>
          </ac:spMkLst>
        </pc:spChg>
        <pc:spChg chg="add del">
          <ac:chgData name="Farzana Hussen (1709301)" userId="S::1709301@student.uwtsd.ac.uk::391dd9c7-46c0-4566-a8bd-3491ceb873c8" providerId="AD" clId="Web-{456B7490-C883-4741-3CDE-99A0EC9ED57E}" dt="2019-05-30T23:57:36.274" v="76"/>
          <ac:spMkLst>
            <pc:docMk/>
            <pc:sldMk cId="1037469459" sldId="268"/>
            <ac:spMk id="17" creationId="{D377EE36-E59D-4778-8F99-4B470DA4A306}"/>
          </ac:spMkLst>
        </pc:spChg>
        <pc:spChg chg="add del">
          <ac:chgData name="Farzana Hussen (1709301)" userId="S::1709301@student.uwtsd.ac.uk::391dd9c7-46c0-4566-a8bd-3491ceb873c8" providerId="AD" clId="Web-{456B7490-C883-4741-3CDE-99A0EC9ED57E}" dt="2019-05-30T23:42:37.456" v="58"/>
          <ac:spMkLst>
            <pc:docMk/>
            <pc:sldMk cId="1037469459" sldId="268"/>
            <ac:spMk id="18" creationId="{2586C6C5-47AF-450A-932D-880EF823E596}"/>
          </ac:spMkLst>
        </pc:spChg>
        <pc:spChg chg="add del">
          <ac:chgData name="Farzana Hussen (1709301)" userId="S::1709301@student.uwtsd.ac.uk::391dd9c7-46c0-4566-a8bd-3491ceb873c8" providerId="AD" clId="Web-{456B7490-C883-4741-3CDE-99A0EC9ED57E}" dt="2019-05-30T23:57:36.274" v="76"/>
          <ac:spMkLst>
            <pc:docMk/>
            <pc:sldMk cId="1037469459" sldId="268"/>
            <ac:spMk id="19" creationId="{2586C6C5-47AF-450A-932D-880EF823E596}"/>
          </ac:spMkLst>
        </pc:spChg>
        <pc:spChg chg="add del">
          <ac:chgData name="Farzana Hussen (1709301)" userId="S::1709301@student.uwtsd.ac.uk::391dd9c7-46c0-4566-a8bd-3491ceb873c8" providerId="AD" clId="Web-{456B7490-C883-4741-3CDE-99A0EC9ED57E}" dt="2019-05-30T23:42:37.456" v="58"/>
          <ac:spMkLst>
            <pc:docMk/>
            <pc:sldMk cId="1037469459" sldId="268"/>
            <ac:spMk id="20" creationId="{A587901A-AA64-4940-9803-F67677851150}"/>
          </ac:spMkLst>
        </pc:spChg>
        <pc:spChg chg="add del">
          <ac:chgData name="Farzana Hussen (1709301)" userId="S::1709301@student.uwtsd.ac.uk::391dd9c7-46c0-4566-a8bd-3491ceb873c8" providerId="AD" clId="Web-{456B7490-C883-4741-3CDE-99A0EC9ED57E}" dt="2019-05-30T23:57:36.274" v="76"/>
          <ac:spMkLst>
            <pc:docMk/>
            <pc:sldMk cId="1037469459" sldId="268"/>
            <ac:spMk id="21" creationId="{A587901A-AA64-4940-9803-F67677851150}"/>
          </ac:spMkLst>
        </pc:spChg>
        <pc:spChg chg="add del">
          <ac:chgData name="Farzana Hussen (1709301)" userId="S::1709301@student.uwtsd.ac.uk::391dd9c7-46c0-4566-a8bd-3491ceb873c8" providerId="AD" clId="Web-{456B7490-C883-4741-3CDE-99A0EC9ED57E}" dt="2019-05-30T23:42:37.456" v="58"/>
          <ac:spMkLst>
            <pc:docMk/>
            <pc:sldMk cId="1037469459" sldId="268"/>
            <ac:spMk id="22" creationId="{662F7B5F-69B9-41D9-BD9A-2A7F1118BDD7}"/>
          </ac:spMkLst>
        </pc:spChg>
        <pc:spChg chg="add del">
          <ac:chgData name="Farzana Hussen (1709301)" userId="S::1709301@student.uwtsd.ac.uk::391dd9c7-46c0-4566-a8bd-3491ceb873c8" providerId="AD" clId="Web-{456B7490-C883-4741-3CDE-99A0EC9ED57E}" dt="2019-05-30T23:57:36.274" v="76"/>
          <ac:spMkLst>
            <pc:docMk/>
            <pc:sldMk cId="1037469459" sldId="268"/>
            <ac:spMk id="23" creationId="{662F7B5F-69B9-41D9-BD9A-2A7F1118BDD7}"/>
          </ac:spMkLst>
        </pc:spChg>
        <pc:spChg chg="add del">
          <ac:chgData name="Farzana Hussen (1709301)" userId="S::1709301@student.uwtsd.ac.uk::391dd9c7-46c0-4566-a8bd-3491ceb873c8" providerId="AD" clId="Web-{456B7490-C883-4741-3CDE-99A0EC9ED57E}" dt="2019-05-30T23:42:37.456" v="58"/>
          <ac:spMkLst>
            <pc:docMk/>
            <pc:sldMk cId="1037469459" sldId="268"/>
            <ac:spMk id="28" creationId="{0CA1AF17-15FE-4FB8-A4CB-942AC13499E8}"/>
          </ac:spMkLst>
        </pc:spChg>
        <pc:spChg chg="add del">
          <ac:chgData name="Farzana Hussen (1709301)" userId="S::1709301@student.uwtsd.ac.uk::391dd9c7-46c0-4566-a8bd-3491ceb873c8" providerId="AD" clId="Web-{456B7490-C883-4741-3CDE-99A0EC9ED57E}" dt="2019-05-30T23:57:36.274" v="76"/>
          <ac:spMkLst>
            <pc:docMk/>
            <pc:sldMk cId="1037469459" sldId="268"/>
            <ac:spMk id="29" creationId="{0CA1AF17-15FE-4FB8-A4CB-942AC13499E8}"/>
          </ac:spMkLst>
        </pc:spChg>
        <pc:spChg chg="add del">
          <ac:chgData name="Farzana Hussen (1709301)" userId="S::1709301@student.uwtsd.ac.uk::391dd9c7-46c0-4566-a8bd-3491ceb873c8" providerId="AD" clId="Web-{456B7490-C883-4741-3CDE-99A0EC9ED57E}" dt="2019-05-30T23:42:37.456" v="58"/>
          <ac:spMkLst>
            <pc:docMk/>
            <pc:sldMk cId="1037469459" sldId="268"/>
            <ac:spMk id="30" creationId="{D901EDCD-40E3-40D5-BCE4-803F7A4D6EFD}"/>
          </ac:spMkLst>
        </pc:spChg>
        <pc:spChg chg="add del">
          <ac:chgData name="Farzana Hussen (1709301)" userId="S::1709301@student.uwtsd.ac.uk::391dd9c7-46c0-4566-a8bd-3491ceb873c8" providerId="AD" clId="Web-{456B7490-C883-4741-3CDE-99A0EC9ED57E}" dt="2019-05-30T23:57:36.274" v="76"/>
          <ac:spMkLst>
            <pc:docMk/>
            <pc:sldMk cId="1037469459" sldId="268"/>
            <ac:spMk id="31" creationId="{D901EDCD-40E3-40D5-BCE4-803F7A4D6EFD}"/>
          </ac:spMkLst>
        </pc:spChg>
        <pc:spChg chg="add del">
          <ac:chgData name="Farzana Hussen (1709301)" userId="S::1709301@student.uwtsd.ac.uk::391dd9c7-46c0-4566-a8bd-3491ceb873c8" providerId="AD" clId="Web-{456B7490-C883-4741-3CDE-99A0EC9ED57E}" dt="2019-05-30T23:42:37.456" v="58"/>
          <ac:spMkLst>
            <pc:docMk/>
            <pc:sldMk cId="1037469459" sldId="268"/>
            <ac:spMk id="32" creationId="{36E840EA-C6A5-48DA-A3B5-BE430C89C729}"/>
          </ac:spMkLst>
        </pc:spChg>
        <pc:spChg chg="add del">
          <ac:chgData name="Farzana Hussen (1709301)" userId="S::1709301@student.uwtsd.ac.uk::391dd9c7-46c0-4566-a8bd-3491ceb873c8" providerId="AD" clId="Web-{456B7490-C883-4741-3CDE-99A0EC9ED57E}" dt="2019-05-30T23:42:37.456" v="58"/>
          <ac:spMkLst>
            <pc:docMk/>
            <pc:sldMk cId="1037469459" sldId="268"/>
            <ac:spMk id="34" creationId="{84AC7A41-04AF-4CF9-A478-43411F9B58B6}"/>
          </ac:spMkLst>
        </pc:spChg>
        <pc:spChg chg="add del">
          <ac:chgData name="Farzana Hussen (1709301)" userId="S::1709301@student.uwtsd.ac.uk::391dd9c7-46c0-4566-a8bd-3491ceb873c8" providerId="AD" clId="Web-{456B7490-C883-4741-3CDE-99A0EC9ED57E}" dt="2019-05-30T23:57:36.274" v="76"/>
          <ac:spMkLst>
            <pc:docMk/>
            <pc:sldMk cId="1037469459" sldId="268"/>
            <ac:spMk id="36" creationId="{36E840EA-C6A5-48DA-A3B5-BE430C89C729}"/>
          </ac:spMkLst>
        </pc:spChg>
        <pc:spChg chg="add del">
          <ac:chgData name="Farzana Hussen (1709301)" userId="S::1709301@student.uwtsd.ac.uk::391dd9c7-46c0-4566-a8bd-3491ceb873c8" providerId="AD" clId="Web-{456B7490-C883-4741-3CDE-99A0EC9ED57E}" dt="2019-05-30T23:57:36.274" v="76"/>
          <ac:spMkLst>
            <pc:docMk/>
            <pc:sldMk cId="1037469459" sldId="268"/>
            <ac:spMk id="38" creationId="{84AC7A41-04AF-4CF9-A478-43411F9B58B6}"/>
          </ac:spMkLst>
        </pc:spChg>
        <pc:spChg chg="add del mod">
          <ac:chgData name="Farzana Hussen (1709301)" userId="S::1709301@student.uwtsd.ac.uk::391dd9c7-46c0-4566-a8bd-3491ceb873c8" providerId="AD" clId="Web-{456B7490-C883-4741-3CDE-99A0EC9ED57E}" dt="2019-05-31T00:01:26.213" v="94"/>
          <ac:spMkLst>
            <pc:docMk/>
            <pc:sldMk cId="1037469459" sldId="268"/>
            <ac:spMk id="217" creationId="{BF3C8F11-5FDB-401E-B2B0-48F0BD97A856}"/>
          </ac:spMkLst>
        </pc:spChg>
        <pc:spChg chg="add del mod">
          <ac:chgData name="Farzana Hussen (1709301)" userId="S::1709301@student.uwtsd.ac.uk::391dd9c7-46c0-4566-a8bd-3491ceb873c8" providerId="AD" clId="Web-{456B7490-C883-4741-3CDE-99A0EC9ED57E}" dt="2019-05-31T00:06:58.178" v="110"/>
          <ac:spMkLst>
            <pc:docMk/>
            <pc:sldMk cId="1037469459" sldId="268"/>
            <ac:spMk id="512" creationId="{66EE2A34-89C5-4B7B-92DC-1436262D7670}"/>
          </ac:spMkLst>
        </pc:spChg>
        <pc:spChg chg="add del mod">
          <ac:chgData name="Farzana Hussen (1709301)" userId="S::1709301@student.uwtsd.ac.uk::391dd9c7-46c0-4566-a8bd-3491ceb873c8" providerId="AD" clId="Web-{456B7490-C883-4741-3CDE-99A0EC9ED57E}" dt="2019-05-31T00:10:14.082" v="123"/>
          <ac:spMkLst>
            <pc:docMk/>
            <pc:sldMk cId="1037469459" sldId="268"/>
            <ac:spMk id="666" creationId="{11F7E98D-1760-4F34-97DC-67D6FB3D5CE3}"/>
          </ac:spMkLst>
        </pc:spChg>
        <pc:spChg chg="add del mod">
          <ac:chgData name="Farzana Hussen (1709301)" userId="S::1709301@student.uwtsd.ac.uk::391dd9c7-46c0-4566-a8bd-3491ceb873c8" providerId="AD" clId="Web-{456B7490-C883-4741-3CDE-99A0EC9ED57E}" dt="2019-05-31T00:18:21.860" v="187"/>
          <ac:spMkLst>
            <pc:docMk/>
            <pc:sldMk cId="1037469459" sldId="268"/>
            <ac:spMk id="784" creationId="{CC6D82DA-FAA4-4C78-A370-FC8F0575AB2B}"/>
          </ac:spMkLst>
        </pc:spChg>
        <pc:spChg chg="add del mod">
          <ac:chgData name="Farzana Hussen (1709301)" userId="S::1709301@student.uwtsd.ac.uk::391dd9c7-46c0-4566-a8bd-3491ceb873c8" providerId="AD" clId="Web-{456B7490-C883-4741-3CDE-99A0EC9ED57E}" dt="2019-05-31T00:18:37.156" v="190"/>
          <ac:spMkLst>
            <pc:docMk/>
            <pc:sldMk cId="1037469459" sldId="268"/>
            <ac:spMk id="785" creationId="{95EDD783-1B17-4DD7-BD39-25F6D9F32A54}"/>
          </ac:spMkLst>
        </pc:spChg>
        <pc:spChg chg="add del mod">
          <ac:chgData name="Farzana Hussen (1709301)" userId="S::1709301@student.uwtsd.ac.uk::391dd9c7-46c0-4566-a8bd-3491ceb873c8" providerId="AD" clId="Web-{456B7490-C883-4741-3CDE-99A0EC9ED57E}" dt="2019-05-31T00:20:13.159" v="210"/>
          <ac:spMkLst>
            <pc:docMk/>
            <pc:sldMk cId="1037469459" sldId="268"/>
            <ac:spMk id="786" creationId="{DAF53387-AF1B-48B6-B285-BC0E6BD8DD52}"/>
          </ac:spMkLst>
        </pc:spChg>
        <pc:spChg chg="add del mod">
          <ac:chgData name="Farzana Hussen (1709301)" userId="S::1709301@student.uwtsd.ac.uk::391dd9c7-46c0-4566-a8bd-3491ceb873c8" providerId="AD" clId="Web-{456B7490-C883-4741-3CDE-99A0EC9ED57E}" dt="2019-05-31T00:20:29.112" v="214"/>
          <ac:spMkLst>
            <pc:docMk/>
            <pc:sldMk cId="1037469459" sldId="268"/>
            <ac:spMk id="787" creationId="{4DBE4356-1FA8-4C5C-8302-BDCFD8C27E01}"/>
          </ac:spMkLst>
        </pc:spChg>
        <pc:spChg chg="add del mod">
          <ac:chgData name="Farzana Hussen (1709301)" userId="S::1709301@student.uwtsd.ac.uk::391dd9c7-46c0-4566-a8bd-3491ceb873c8" providerId="AD" clId="Web-{456B7490-C883-4741-3CDE-99A0EC9ED57E}" dt="2019-05-31T00:21:28.892" v="227"/>
          <ac:spMkLst>
            <pc:docMk/>
            <pc:sldMk cId="1037469459" sldId="268"/>
            <ac:spMk id="788" creationId="{70CC88AA-56D5-444B-B48F-CA7EF75F8FF6}"/>
          </ac:spMkLst>
        </pc:spChg>
        <pc:spChg chg="add del mod">
          <ac:chgData name="Farzana Hussen (1709301)" userId="S::1709301@student.uwtsd.ac.uk::391dd9c7-46c0-4566-a8bd-3491ceb873c8" providerId="AD" clId="Web-{456B7490-C883-4741-3CDE-99A0EC9ED57E}" dt="2019-05-31T00:17:35.267" v="178"/>
          <ac:spMkLst>
            <pc:docMk/>
            <pc:sldMk cId="1037469459" sldId="268"/>
            <ac:spMk id="789" creationId="{35091B7A-B844-4D84-85BD-407D8EBF8C27}"/>
          </ac:spMkLst>
        </pc:spChg>
        <pc:spChg chg="add mod">
          <ac:chgData name="Farzana Hussen (1709301)" userId="S::1709301@student.uwtsd.ac.uk::391dd9c7-46c0-4566-a8bd-3491ceb873c8" providerId="AD" clId="Web-{456B7490-C883-4741-3CDE-99A0EC9ED57E}" dt="2019-05-31T00:27:28.250" v="284" actId="1076"/>
          <ac:spMkLst>
            <pc:docMk/>
            <pc:sldMk cId="1037469459" sldId="268"/>
            <ac:spMk id="790" creationId="{2645E169-624D-4B24-BE20-D1EF83DEFA3A}"/>
          </ac:spMkLst>
        </pc:spChg>
        <pc:spChg chg="add mod">
          <ac:chgData name="Farzana Hussen (1709301)" userId="S::1709301@student.uwtsd.ac.uk::391dd9c7-46c0-4566-a8bd-3491ceb873c8" providerId="AD" clId="Web-{456B7490-C883-4741-3CDE-99A0EC9ED57E}" dt="2019-05-31T00:27:32.688" v="285" actId="1076"/>
          <ac:spMkLst>
            <pc:docMk/>
            <pc:sldMk cId="1037469459" sldId="268"/>
            <ac:spMk id="791" creationId="{00EFE490-0709-496B-845D-9F40D8952B8C}"/>
          </ac:spMkLst>
        </pc:spChg>
        <pc:spChg chg="add mod">
          <ac:chgData name="Farzana Hussen (1709301)" userId="S::1709301@student.uwtsd.ac.uk::391dd9c7-46c0-4566-a8bd-3491ceb873c8" providerId="AD" clId="Web-{456B7490-C883-4741-3CDE-99A0EC9ED57E}" dt="2019-05-31T00:27:51.078" v="288" actId="20577"/>
          <ac:spMkLst>
            <pc:docMk/>
            <pc:sldMk cId="1037469459" sldId="268"/>
            <ac:spMk id="792" creationId="{A8E5E7F5-4084-4369-9AC7-B9E7B0736CB5}"/>
          </ac:spMkLst>
        </pc:spChg>
        <pc:spChg chg="add mod">
          <ac:chgData name="Farzana Hussen (1709301)" userId="S::1709301@student.uwtsd.ac.uk::391dd9c7-46c0-4566-a8bd-3491ceb873c8" providerId="AD" clId="Web-{456B7490-C883-4741-3CDE-99A0EC9ED57E}" dt="2019-05-31T00:24:52.124" v="268" actId="1076"/>
          <ac:spMkLst>
            <pc:docMk/>
            <pc:sldMk cId="1037469459" sldId="268"/>
            <ac:spMk id="793" creationId="{0429EC1D-78DF-42DA-A85B-D1061783F825}"/>
          </ac:spMkLst>
        </pc:spChg>
        <pc:spChg chg="add mod">
          <ac:chgData name="Farzana Hussen (1709301)" userId="S::1709301@student.uwtsd.ac.uk::391dd9c7-46c0-4566-a8bd-3491ceb873c8" providerId="AD" clId="Web-{456B7490-C883-4741-3CDE-99A0EC9ED57E}" dt="2019-05-31T00:27:16.485" v="283"/>
          <ac:spMkLst>
            <pc:docMk/>
            <pc:sldMk cId="1037469459" sldId="268"/>
            <ac:spMk id="794" creationId="{B4E9F4F6-65F3-4267-98CC-FBC791E57DC2}"/>
          </ac:spMkLst>
        </pc:spChg>
        <pc:spChg chg="add mod">
          <ac:chgData name="Farzana Hussen (1709301)" userId="S::1709301@student.uwtsd.ac.uk::391dd9c7-46c0-4566-a8bd-3491ceb873c8" providerId="AD" clId="Web-{456B7490-C883-4741-3CDE-99A0EC9ED57E}" dt="2019-05-31T00:27:05.766" v="282" actId="14100"/>
          <ac:spMkLst>
            <pc:docMk/>
            <pc:sldMk cId="1037469459" sldId="268"/>
            <ac:spMk id="795" creationId="{B65E19F8-A7FA-4B9C-8DC6-945D56ED2F15}"/>
          </ac:spMkLst>
        </pc:spChg>
        <pc:spChg chg="add del">
          <ac:chgData name="Farzana Hussen (1709301)" userId="S::1709301@student.uwtsd.ac.uk::391dd9c7-46c0-4566-a8bd-3491ceb873c8" providerId="AD" clId="Web-{456B7490-C883-4741-3CDE-99A0EC9ED57E}" dt="2019-05-31T00:25:03.687" v="272"/>
          <ac:spMkLst>
            <pc:docMk/>
            <pc:sldMk cId="1037469459" sldId="268"/>
            <ac:spMk id="796" creationId="{649BD94B-3B66-4D8B-B9CD-A4CA9612B2C9}"/>
          </ac:spMkLst>
        </pc:spChg>
        <pc:spChg chg="add mod">
          <ac:chgData name="Farzana Hussen (1709301)" userId="S::1709301@student.uwtsd.ac.uk::391dd9c7-46c0-4566-a8bd-3491ceb873c8" providerId="AD" clId="Web-{456B7490-C883-4741-3CDE-99A0EC9ED57E}" dt="2019-05-31T00:28:55.983" v="316" actId="1076"/>
          <ac:spMkLst>
            <pc:docMk/>
            <pc:sldMk cId="1037469459" sldId="268"/>
            <ac:spMk id="797" creationId="{10AB1CDB-FF8E-46D7-A726-985FF65DB0FD}"/>
          </ac:spMkLst>
        </pc:spChg>
        <pc:spChg chg="add mod">
          <ac:chgData name="Farzana Hussen (1709301)" userId="S::1709301@student.uwtsd.ac.uk::391dd9c7-46c0-4566-a8bd-3491ceb873c8" providerId="AD" clId="Web-{456B7490-C883-4741-3CDE-99A0EC9ED57E}" dt="2019-05-31T00:29:22.577" v="331" actId="1076"/>
          <ac:spMkLst>
            <pc:docMk/>
            <pc:sldMk cId="1037469459" sldId="268"/>
            <ac:spMk id="798" creationId="{8402BE0E-88AC-45A5-B132-22BC19672E0E}"/>
          </ac:spMkLst>
        </pc:spChg>
        <pc:spChg chg="add mod">
          <ac:chgData name="Farzana Hussen (1709301)" userId="S::1709301@student.uwtsd.ac.uk::391dd9c7-46c0-4566-a8bd-3491ceb873c8" providerId="AD" clId="Web-{456B7490-C883-4741-3CDE-99A0EC9ED57E}" dt="2019-05-31T00:29:17.108" v="330" actId="1076"/>
          <ac:spMkLst>
            <pc:docMk/>
            <pc:sldMk cId="1037469459" sldId="268"/>
            <ac:spMk id="799" creationId="{DD9D5E7E-6282-424D-8DEF-13804FEE1CB0}"/>
          </ac:spMkLst>
        </pc:spChg>
        <pc:graphicFrameChg chg="add del mod modGraphic">
          <ac:chgData name="Farzana Hussen (1709301)" userId="S::1709301@student.uwtsd.ac.uk::391dd9c7-46c0-4566-a8bd-3491ceb873c8" providerId="AD" clId="Web-{456B7490-C883-4741-3CDE-99A0EC9ED57E}" dt="2019-05-31T00:00:11.058" v="90"/>
          <ac:graphicFrameMkLst>
            <pc:docMk/>
            <pc:sldMk cId="1037469459" sldId="268"/>
            <ac:graphicFrameMk id="33" creationId="{5D8F7AB6-3F25-4383-988E-3FC81AE704BF}"/>
          </ac:graphicFrameMkLst>
        </pc:graphicFrameChg>
        <pc:graphicFrameChg chg="add del mod modGraphic">
          <ac:chgData name="Farzana Hussen (1709301)" userId="S::1709301@student.uwtsd.ac.uk::391dd9c7-46c0-4566-a8bd-3491ceb873c8" providerId="AD" clId="Web-{456B7490-C883-4741-3CDE-99A0EC9ED57E}" dt="2019-05-31T00:03:39.586" v="97"/>
          <ac:graphicFrameMkLst>
            <pc:docMk/>
            <pc:sldMk cId="1037469459" sldId="268"/>
            <ac:graphicFrameMk id="139" creationId="{BDFB15A3-2D0C-4840-B580-CE0806739E08}"/>
          </ac:graphicFrameMkLst>
        </pc:graphicFrameChg>
        <pc:graphicFrameChg chg="add del mod modGraphic">
          <ac:chgData name="Farzana Hussen (1709301)" userId="S::1709301@student.uwtsd.ac.uk::391dd9c7-46c0-4566-a8bd-3491ceb873c8" providerId="AD" clId="Web-{456B7490-C883-4741-3CDE-99A0EC9ED57E}" dt="2019-05-31T00:08:56.786" v="112"/>
          <ac:graphicFrameMkLst>
            <pc:docMk/>
            <pc:sldMk cId="1037469459" sldId="268"/>
            <ac:graphicFrameMk id="438" creationId="{BB691E71-7B61-4AC7-8448-C73CD4121A0C}"/>
          </ac:graphicFrameMkLst>
        </pc:graphicFrameChg>
        <pc:graphicFrameChg chg="add del mod modGraphic">
          <ac:chgData name="Farzana Hussen (1709301)" userId="S::1709301@student.uwtsd.ac.uk::391dd9c7-46c0-4566-a8bd-3491ceb873c8" providerId="AD" clId="Web-{456B7490-C883-4741-3CDE-99A0EC9ED57E}" dt="2019-05-31T00:11:18.268" v="127"/>
          <ac:graphicFrameMkLst>
            <pc:docMk/>
            <pc:sldMk cId="1037469459" sldId="268"/>
            <ac:graphicFrameMk id="667" creationId="{A7AF75B0-83BC-47E6-875C-035BDCF91567}"/>
          </ac:graphicFrameMkLst>
        </pc:graphicFrameChg>
        <pc:picChg chg="add del mod">
          <ac:chgData name="Farzana Hussen (1709301)" userId="S::1709301@student.uwtsd.ac.uk::391dd9c7-46c0-4566-a8bd-3491ceb873c8" providerId="AD" clId="Web-{456B7490-C883-4741-3CDE-99A0EC9ED57E}" dt="2019-05-30T23:42:44.018" v="59"/>
          <ac:picMkLst>
            <pc:docMk/>
            <pc:sldMk cId="1037469459" sldId="268"/>
            <ac:picMk id="3" creationId="{230F20A0-96BB-4D4C-AB79-3B032C47487F}"/>
          </ac:picMkLst>
        </pc:picChg>
        <pc:picChg chg="add del mod">
          <ac:chgData name="Farzana Hussen (1709301)" userId="S::1709301@student.uwtsd.ac.uk::391dd9c7-46c0-4566-a8bd-3491ceb873c8" providerId="AD" clId="Web-{456B7490-C883-4741-3CDE-99A0EC9ED57E}" dt="2019-05-30T23:51:27.457" v="65"/>
          <ac:picMkLst>
            <pc:docMk/>
            <pc:sldMk cId="1037469459" sldId="268"/>
            <ac:picMk id="5" creationId="{115FFFDC-2BA8-42C7-B1E2-1B67BF9E6ECE}"/>
          </ac:picMkLst>
        </pc:picChg>
        <pc:picChg chg="add del mod">
          <ac:chgData name="Farzana Hussen (1709301)" userId="S::1709301@student.uwtsd.ac.uk::391dd9c7-46c0-4566-a8bd-3491ceb873c8" providerId="AD" clId="Web-{456B7490-C883-4741-3CDE-99A0EC9ED57E}" dt="2019-05-30T23:58:13.351" v="86"/>
          <ac:picMkLst>
            <pc:docMk/>
            <pc:sldMk cId="1037469459" sldId="268"/>
            <ac:picMk id="7" creationId="{F7CD43C1-F6B5-41FA-A4A4-E7AE85C09F81}"/>
          </ac:picMkLst>
        </pc:picChg>
        <pc:picChg chg="add del">
          <ac:chgData name="Farzana Hussen (1709301)" userId="S::1709301@student.uwtsd.ac.uk::391dd9c7-46c0-4566-a8bd-3491ceb873c8" providerId="AD" clId="Web-{456B7490-C883-4741-3CDE-99A0EC9ED57E}" dt="2019-05-30T23:42:37.456" v="58"/>
          <ac:picMkLst>
            <pc:docMk/>
            <pc:sldMk cId="1037469459" sldId="268"/>
            <ac:picMk id="8" creationId="{2FA3880A-8D8F-466C-A4A1-F07BCDD3719C}"/>
          </ac:picMkLst>
        </pc:picChg>
        <pc:picChg chg="add del">
          <ac:chgData name="Farzana Hussen (1709301)" userId="S::1709301@student.uwtsd.ac.uk::391dd9c7-46c0-4566-a8bd-3491ceb873c8" providerId="AD" clId="Web-{456B7490-C883-4741-3CDE-99A0EC9ED57E}" dt="2019-05-30T23:57:36.274" v="76"/>
          <ac:picMkLst>
            <pc:docMk/>
            <pc:sldMk cId="1037469459" sldId="268"/>
            <ac:picMk id="9" creationId="{2FA3880A-8D8F-466C-A4A1-F07BCDD3719C}"/>
          </ac:picMkLst>
        </pc:picChg>
        <pc:picChg chg="add del">
          <ac:chgData name="Farzana Hussen (1709301)" userId="S::1709301@student.uwtsd.ac.uk::391dd9c7-46c0-4566-a8bd-3491ceb873c8" providerId="AD" clId="Web-{456B7490-C883-4741-3CDE-99A0EC9ED57E}" dt="2019-05-30T23:42:37.456" v="58"/>
          <ac:picMkLst>
            <pc:docMk/>
            <pc:sldMk cId="1037469459" sldId="268"/>
            <ac:picMk id="10" creationId="{3C0A64CB-20A1-4508-B568-284EB04F78EE}"/>
          </ac:picMkLst>
        </pc:picChg>
        <pc:picChg chg="add del">
          <ac:chgData name="Farzana Hussen (1709301)" userId="S::1709301@student.uwtsd.ac.uk::391dd9c7-46c0-4566-a8bd-3491ceb873c8" providerId="AD" clId="Web-{456B7490-C883-4741-3CDE-99A0EC9ED57E}" dt="2019-05-30T23:57:36.274" v="76"/>
          <ac:picMkLst>
            <pc:docMk/>
            <pc:sldMk cId="1037469459" sldId="268"/>
            <ac:picMk id="11" creationId="{3C0A64CB-20A1-4508-B568-284EB04F78EE}"/>
          </ac:picMkLst>
        </pc:picChg>
        <pc:picChg chg="add del">
          <ac:chgData name="Farzana Hussen (1709301)" userId="S::1709301@student.uwtsd.ac.uk::391dd9c7-46c0-4566-a8bd-3491ceb873c8" providerId="AD" clId="Web-{456B7490-C883-4741-3CDE-99A0EC9ED57E}" dt="2019-05-30T23:42:37.456" v="58"/>
          <ac:picMkLst>
            <pc:docMk/>
            <pc:sldMk cId="1037469459" sldId="268"/>
            <ac:picMk id="24" creationId="{B484EE50-7D13-4A99-9152-609AE84ACF4E}"/>
          </ac:picMkLst>
        </pc:picChg>
        <pc:picChg chg="add del">
          <ac:chgData name="Farzana Hussen (1709301)" userId="S::1709301@student.uwtsd.ac.uk::391dd9c7-46c0-4566-a8bd-3491ceb873c8" providerId="AD" clId="Web-{456B7490-C883-4741-3CDE-99A0EC9ED57E}" dt="2019-05-30T23:57:36.274" v="76"/>
          <ac:picMkLst>
            <pc:docMk/>
            <pc:sldMk cId="1037469459" sldId="268"/>
            <ac:picMk id="25" creationId="{B484EE50-7D13-4A99-9152-609AE84ACF4E}"/>
          </ac:picMkLst>
        </pc:picChg>
        <pc:picChg chg="add del">
          <ac:chgData name="Farzana Hussen (1709301)" userId="S::1709301@student.uwtsd.ac.uk::391dd9c7-46c0-4566-a8bd-3491ceb873c8" providerId="AD" clId="Web-{456B7490-C883-4741-3CDE-99A0EC9ED57E}" dt="2019-05-30T23:42:37.456" v="58"/>
          <ac:picMkLst>
            <pc:docMk/>
            <pc:sldMk cId="1037469459" sldId="268"/>
            <ac:picMk id="26" creationId="{8F607DBD-3FFF-424E-80D2-8061AC5FE798}"/>
          </ac:picMkLst>
        </pc:picChg>
        <pc:picChg chg="add del">
          <ac:chgData name="Farzana Hussen (1709301)" userId="S::1709301@student.uwtsd.ac.uk::391dd9c7-46c0-4566-a8bd-3491ceb873c8" providerId="AD" clId="Web-{456B7490-C883-4741-3CDE-99A0EC9ED57E}" dt="2019-05-30T23:57:36.274" v="76"/>
          <ac:picMkLst>
            <pc:docMk/>
            <pc:sldMk cId="1037469459" sldId="268"/>
            <ac:picMk id="27" creationId="{8F607DBD-3FFF-424E-80D2-8061AC5FE798}"/>
          </ac:picMkLst>
        </pc:picChg>
        <pc:picChg chg="add del mod">
          <ac:chgData name="Farzana Hussen (1709301)" userId="S::1709301@student.uwtsd.ac.uk::391dd9c7-46c0-4566-a8bd-3491ceb873c8" providerId="AD" clId="Web-{456B7490-C883-4741-3CDE-99A0EC9ED57E}" dt="2019-05-31T00:05:43.539" v="103"/>
          <ac:picMkLst>
            <pc:docMk/>
            <pc:sldMk cId="1037469459" sldId="268"/>
            <ac:picMk id="436" creationId="{ED16024F-CCBA-4397-999F-29AC7FFA6845}"/>
          </ac:picMkLst>
        </pc:picChg>
      </pc:sldChg>
      <pc:sldChg chg="addSp delSp modSp new">
        <pc:chgData name="Farzana Hussen (1709301)" userId="S::1709301@student.uwtsd.ac.uk::391dd9c7-46c0-4566-a8bd-3491ceb873c8" providerId="AD" clId="Web-{456B7490-C883-4741-3CDE-99A0EC9ED57E}" dt="2019-05-31T00:44:44.030" v="459" actId="14100"/>
        <pc:sldMkLst>
          <pc:docMk/>
          <pc:sldMk cId="2560195032" sldId="269"/>
        </pc:sldMkLst>
        <pc:spChg chg="add mod">
          <ac:chgData name="Farzana Hussen (1709301)" userId="S::1709301@student.uwtsd.ac.uk::391dd9c7-46c0-4566-a8bd-3491ceb873c8" providerId="AD" clId="Web-{456B7490-C883-4741-3CDE-99A0EC9ED57E}" dt="2019-05-31T00:31:45.228" v="381" actId="1076"/>
          <ac:spMkLst>
            <pc:docMk/>
            <pc:sldMk cId="2560195032" sldId="269"/>
            <ac:spMk id="2" creationId="{1F5FE6E1-6F39-411B-BE15-AE09552F1684}"/>
          </ac:spMkLst>
        </pc:spChg>
        <pc:spChg chg="add del mod">
          <ac:chgData name="Farzana Hussen (1709301)" userId="S::1709301@student.uwtsd.ac.uk::391dd9c7-46c0-4566-a8bd-3491ceb873c8" providerId="AD" clId="Web-{456B7490-C883-4741-3CDE-99A0EC9ED57E}" dt="2019-05-31T00:35:20.802" v="415"/>
          <ac:spMkLst>
            <pc:docMk/>
            <pc:sldMk cId="2560195032" sldId="269"/>
            <ac:spMk id="3" creationId="{3CDDB9D4-3231-4EAA-8EB2-F46448824E2F}"/>
          </ac:spMkLst>
        </pc:spChg>
        <pc:spChg chg="add del mod">
          <ac:chgData name="Farzana Hussen (1709301)" userId="S::1709301@student.uwtsd.ac.uk::391dd9c7-46c0-4566-a8bd-3491ceb873c8" providerId="AD" clId="Web-{456B7490-C883-4741-3CDE-99A0EC9ED57E}" dt="2019-05-31T00:35:22.756" v="416"/>
          <ac:spMkLst>
            <pc:docMk/>
            <pc:sldMk cId="2560195032" sldId="269"/>
            <ac:spMk id="4" creationId="{82E19991-1649-426C-BAC8-A2A9B27A45BA}"/>
          </ac:spMkLst>
        </pc:spChg>
        <pc:spChg chg="add del mod">
          <ac:chgData name="Farzana Hussen (1709301)" userId="S::1709301@student.uwtsd.ac.uk::391dd9c7-46c0-4566-a8bd-3491ceb873c8" providerId="AD" clId="Web-{456B7490-C883-4741-3CDE-99A0EC9ED57E}" dt="2019-05-31T00:34:29.194" v="410"/>
          <ac:spMkLst>
            <pc:docMk/>
            <pc:sldMk cId="2560195032" sldId="269"/>
            <ac:spMk id="5" creationId="{0BEB4970-7BDC-4B9F-9249-5D1A0F6F6D0C}"/>
          </ac:spMkLst>
        </pc:spChg>
        <pc:graphicFrameChg chg="add mod modGraphic">
          <ac:chgData name="Farzana Hussen (1709301)" userId="S::1709301@student.uwtsd.ac.uk::391dd9c7-46c0-4566-a8bd-3491ceb873c8" providerId="AD" clId="Web-{456B7490-C883-4741-3CDE-99A0EC9ED57E}" dt="2019-05-31T00:41:03.049" v="444" actId="1076"/>
          <ac:graphicFrameMkLst>
            <pc:docMk/>
            <pc:sldMk cId="2560195032" sldId="269"/>
            <ac:graphicFrameMk id="6" creationId="{83243F78-2DB7-4A79-91E6-28A6A591EA4E}"/>
          </ac:graphicFrameMkLst>
        </pc:graphicFrameChg>
        <pc:graphicFrameChg chg="add mod modGraphic">
          <ac:chgData name="Farzana Hussen (1709301)" userId="S::1709301@student.uwtsd.ac.uk::391dd9c7-46c0-4566-a8bd-3491ceb873c8" providerId="AD" clId="Web-{456B7490-C883-4741-3CDE-99A0EC9ED57E}" dt="2019-05-31T00:39:45.722" v="440"/>
          <ac:graphicFrameMkLst>
            <pc:docMk/>
            <pc:sldMk cId="2560195032" sldId="269"/>
            <ac:graphicFrameMk id="128" creationId="{86BE7B49-F354-4475-B079-C938AEDF1860}"/>
          </ac:graphicFrameMkLst>
        </pc:graphicFrameChg>
        <pc:picChg chg="add mod">
          <ac:chgData name="Farzana Hussen (1709301)" userId="S::1709301@student.uwtsd.ac.uk::391dd9c7-46c0-4566-a8bd-3491ceb873c8" providerId="AD" clId="Web-{456B7490-C883-4741-3CDE-99A0EC9ED57E}" dt="2019-05-31T00:44:29.374" v="455" actId="1076"/>
          <ac:picMkLst>
            <pc:docMk/>
            <pc:sldMk cId="2560195032" sldId="269"/>
            <ac:picMk id="603" creationId="{19794B7B-7234-42A8-9595-810B252B0AAF}"/>
          </ac:picMkLst>
        </pc:picChg>
        <pc:picChg chg="add mod">
          <ac:chgData name="Farzana Hussen (1709301)" userId="S::1709301@student.uwtsd.ac.uk::391dd9c7-46c0-4566-a8bd-3491ceb873c8" providerId="AD" clId="Web-{456B7490-C883-4741-3CDE-99A0EC9ED57E}" dt="2019-05-31T00:44:37.639" v="457" actId="1076"/>
          <ac:picMkLst>
            <pc:docMk/>
            <pc:sldMk cId="2560195032" sldId="269"/>
            <ac:picMk id="611" creationId="{E75F7EC9-663D-4034-9261-1B4AE7E5A88B}"/>
          </ac:picMkLst>
        </pc:picChg>
        <pc:picChg chg="add mod">
          <ac:chgData name="Farzana Hussen (1709301)" userId="S::1709301@student.uwtsd.ac.uk::391dd9c7-46c0-4566-a8bd-3491ceb873c8" providerId="AD" clId="Web-{456B7490-C883-4741-3CDE-99A0EC9ED57E}" dt="2019-05-31T00:44:44.030" v="459" actId="14100"/>
          <ac:picMkLst>
            <pc:docMk/>
            <pc:sldMk cId="2560195032" sldId="269"/>
            <ac:picMk id="613" creationId="{8781AE20-FC63-4ADB-838C-3176921CC445}"/>
          </ac:picMkLst>
        </pc:picChg>
      </pc:sldChg>
    </pc:docChg>
  </pc:docChgLst>
  <pc:docChgLst>
    <pc:chgData name="Farzana Hussen (1709301)" userId="S::1709301@student.uwtsd.ac.uk::391dd9c7-46c0-4566-a8bd-3491ceb873c8" providerId="AD" clId="Web-{0ECDC9F7-76C4-13D7-61D3-9095A9DF3BAA}"/>
    <pc:docChg chg="modSld">
      <pc:chgData name="Farzana Hussen (1709301)" userId="S::1709301@student.uwtsd.ac.uk::391dd9c7-46c0-4566-a8bd-3491ceb873c8" providerId="AD" clId="Web-{0ECDC9F7-76C4-13D7-61D3-9095A9DF3BAA}" dt="2019-06-06T08:47:54.643" v="85" actId="1076"/>
      <pc:docMkLst>
        <pc:docMk/>
      </pc:docMkLst>
      <pc:sldChg chg="modSp">
        <pc:chgData name="Farzana Hussen (1709301)" userId="S::1709301@student.uwtsd.ac.uk::391dd9c7-46c0-4566-a8bd-3491ceb873c8" providerId="AD" clId="Web-{0ECDC9F7-76C4-13D7-61D3-9095A9DF3BAA}" dt="2019-06-06T08:47:54.643" v="85" actId="1076"/>
        <pc:sldMkLst>
          <pc:docMk/>
          <pc:sldMk cId="2203671661" sldId="276"/>
        </pc:sldMkLst>
        <pc:spChg chg="mod">
          <ac:chgData name="Farzana Hussen (1709301)" userId="S::1709301@student.uwtsd.ac.uk::391dd9c7-46c0-4566-a8bd-3491ceb873c8" providerId="AD" clId="Web-{0ECDC9F7-76C4-13D7-61D3-9095A9DF3BAA}" dt="2019-06-06T08:47:34.721" v="76" actId="20577"/>
          <ac:spMkLst>
            <pc:docMk/>
            <pc:sldMk cId="2203671661" sldId="276"/>
            <ac:spMk id="2" creationId="{23B056F7-C977-4932-89E6-88BC53738041}"/>
          </ac:spMkLst>
        </pc:spChg>
        <pc:spChg chg="mod">
          <ac:chgData name="Farzana Hussen (1709301)" userId="S::1709301@student.uwtsd.ac.uk::391dd9c7-46c0-4566-a8bd-3491ceb873c8" providerId="AD" clId="Web-{0ECDC9F7-76C4-13D7-61D3-9095A9DF3BAA}" dt="2019-06-06T08:47:54.643" v="85" actId="1076"/>
          <ac:spMkLst>
            <pc:docMk/>
            <pc:sldMk cId="2203671661" sldId="276"/>
            <ac:spMk id="3" creationId="{7F5ACE9A-7467-419F-9E7B-C90D64BD3D01}"/>
          </ac:spMkLst>
        </pc:spChg>
      </pc:sldChg>
      <pc:sldChg chg="addSp delSp modSp mod setBg">
        <pc:chgData name="Farzana Hussen (1709301)" userId="S::1709301@student.uwtsd.ac.uk::391dd9c7-46c0-4566-a8bd-3491ceb873c8" providerId="AD" clId="Web-{0ECDC9F7-76C4-13D7-61D3-9095A9DF3BAA}" dt="2019-06-06T08:44:38.907" v="33" actId="20577"/>
        <pc:sldMkLst>
          <pc:docMk/>
          <pc:sldMk cId="2564909954" sldId="285"/>
        </pc:sldMkLst>
        <pc:spChg chg="mod">
          <ac:chgData name="Farzana Hussen (1709301)" userId="S::1709301@student.uwtsd.ac.uk::391dd9c7-46c0-4566-a8bd-3491ceb873c8" providerId="AD" clId="Web-{0ECDC9F7-76C4-13D7-61D3-9095A9DF3BAA}" dt="2019-06-06T08:44:28.595" v="32" actId="20577"/>
          <ac:spMkLst>
            <pc:docMk/>
            <pc:sldMk cId="2564909954" sldId="285"/>
            <ac:spMk id="2" creationId="{B5E8551B-B022-4295-9F67-592D9B57C7A0}"/>
          </ac:spMkLst>
        </pc:spChg>
        <pc:spChg chg="mod">
          <ac:chgData name="Farzana Hussen (1709301)" userId="S::1709301@student.uwtsd.ac.uk::391dd9c7-46c0-4566-a8bd-3491ceb873c8" providerId="AD" clId="Web-{0ECDC9F7-76C4-13D7-61D3-9095A9DF3BAA}" dt="2019-06-06T08:44:38.907" v="33" actId="20577"/>
          <ac:spMkLst>
            <pc:docMk/>
            <pc:sldMk cId="2564909954" sldId="285"/>
            <ac:spMk id="3" creationId="{D38C5DEB-7ED7-4636-AC44-D90EEE9F81A0}"/>
          </ac:spMkLst>
        </pc:spChg>
        <pc:spChg chg="add del">
          <ac:chgData name="Farzana Hussen (1709301)" userId="S::1709301@student.uwtsd.ac.uk::391dd9c7-46c0-4566-a8bd-3491ceb873c8" providerId="AD" clId="Web-{0ECDC9F7-76C4-13D7-61D3-9095A9DF3BAA}" dt="2019-06-06T08:43:13.345" v="9"/>
          <ac:spMkLst>
            <pc:docMk/>
            <pc:sldMk cId="2564909954" sldId="285"/>
            <ac:spMk id="13" creationId="{4C790028-99AE-4AE4-8269-9913E2D50625}"/>
          </ac:spMkLst>
        </pc:spChg>
        <pc:spChg chg="add del">
          <ac:chgData name="Farzana Hussen (1709301)" userId="S::1709301@student.uwtsd.ac.uk::391dd9c7-46c0-4566-a8bd-3491ceb873c8" providerId="AD" clId="Web-{0ECDC9F7-76C4-13D7-61D3-9095A9DF3BAA}" dt="2019-06-06T08:43:13.345" v="9"/>
          <ac:spMkLst>
            <pc:docMk/>
            <pc:sldMk cId="2564909954" sldId="285"/>
            <ac:spMk id="15" creationId="{06936A2A-FE08-4EE0-A409-3EF3FA2448DE}"/>
          </ac:spMkLst>
        </pc:spChg>
        <pc:spChg chg="add del">
          <ac:chgData name="Farzana Hussen (1709301)" userId="S::1709301@student.uwtsd.ac.uk::391dd9c7-46c0-4566-a8bd-3491ceb873c8" providerId="AD" clId="Web-{0ECDC9F7-76C4-13D7-61D3-9095A9DF3BAA}" dt="2019-06-06T08:43:13.345" v="9"/>
          <ac:spMkLst>
            <pc:docMk/>
            <pc:sldMk cId="2564909954" sldId="285"/>
            <ac:spMk id="17" creationId="{BAF0407B-48CB-4C05-B0D7-7A69A0D407F1}"/>
          </ac:spMkLst>
        </pc:spChg>
        <pc:spChg chg="add del">
          <ac:chgData name="Farzana Hussen (1709301)" userId="S::1709301@student.uwtsd.ac.uk::391dd9c7-46c0-4566-a8bd-3491ceb873c8" providerId="AD" clId="Web-{0ECDC9F7-76C4-13D7-61D3-9095A9DF3BAA}" dt="2019-06-06T08:43:13.345" v="9"/>
          <ac:spMkLst>
            <pc:docMk/>
            <pc:sldMk cId="2564909954" sldId="285"/>
            <ac:spMk id="19" creationId="{ADC50C3D-0DA0-4914-B5B4-D1819CC69813}"/>
          </ac:spMkLst>
        </pc:spChg>
        <pc:spChg chg="add del">
          <ac:chgData name="Farzana Hussen (1709301)" userId="S::1709301@student.uwtsd.ac.uk::391dd9c7-46c0-4566-a8bd-3491ceb873c8" providerId="AD" clId="Web-{0ECDC9F7-76C4-13D7-61D3-9095A9DF3BAA}" dt="2019-06-06T08:43:13.345" v="9"/>
          <ac:spMkLst>
            <pc:docMk/>
            <pc:sldMk cId="2564909954" sldId="285"/>
            <ac:spMk id="21" creationId="{8CF9E583-1A92-4144-B4FA-81D98317FA04}"/>
          </ac:spMkLst>
        </pc:spChg>
        <pc:spChg chg="add del">
          <ac:chgData name="Farzana Hussen (1709301)" userId="S::1709301@student.uwtsd.ac.uk::391dd9c7-46c0-4566-a8bd-3491ceb873c8" providerId="AD" clId="Web-{0ECDC9F7-76C4-13D7-61D3-9095A9DF3BAA}" dt="2019-06-06T08:43:13.345" v="9"/>
          <ac:spMkLst>
            <pc:docMk/>
            <pc:sldMk cId="2564909954" sldId="285"/>
            <ac:spMk id="23" creationId="{3E740FE0-94C1-44D5-825E-CEF14886ADD3}"/>
          </ac:spMkLst>
        </pc:spChg>
        <pc:spChg chg="add del">
          <ac:chgData name="Farzana Hussen (1709301)" userId="S::1709301@student.uwtsd.ac.uk::391dd9c7-46c0-4566-a8bd-3491ceb873c8" providerId="AD" clId="Web-{0ECDC9F7-76C4-13D7-61D3-9095A9DF3BAA}" dt="2019-06-06T08:43:13.345" v="9"/>
          <ac:spMkLst>
            <pc:docMk/>
            <pc:sldMk cId="2564909954" sldId="285"/>
            <ac:spMk id="29" creationId="{4CDE0F52-E392-4D74-AF11-D595AF168FDE}"/>
          </ac:spMkLst>
        </pc:spChg>
        <pc:spChg chg="add del">
          <ac:chgData name="Farzana Hussen (1709301)" userId="S::1709301@student.uwtsd.ac.uk::391dd9c7-46c0-4566-a8bd-3491ceb873c8" providerId="AD" clId="Web-{0ECDC9F7-76C4-13D7-61D3-9095A9DF3BAA}" dt="2019-06-06T08:43:13.345" v="9"/>
          <ac:spMkLst>
            <pc:docMk/>
            <pc:sldMk cId="2564909954" sldId="285"/>
            <ac:spMk id="31" creationId="{FF2B2AAC-A754-4682-AAC3-FC47D53263A1}"/>
          </ac:spMkLst>
        </pc:spChg>
        <pc:spChg chg="add del">
          <ac:chgData name="Farzana Hussen (1709301)" userId="S::1709301@student.uwtsd.ac.uk::391dd9c7-46c0-4566-a8bd-3491ceb873c8" providerId="AD" clId="Web-{0ECDC9F7-76C4-13D7-61D3-9095A9DF3BAA}" dt="2019-06-06T08:43:13.345" v="9"/>
          <ac:spMkLst>
            <pc:docMk/>
            <pc:sldMk cId="2564909954" sldId="285"/>
            <ac:spMk id="33" creationId="{649B73AD-36D2-497A-B737-17A27B4DF4D2}"/>
          </ac:spMkLst>
        </pc:spChg>
        <pc:spChg chg="add del">
          <ac:chgData name="Farzana Hussen (1709301)" userId="S::1709301@student.uwtsd.ac.uk::391dd9c7-46c0-4566-a8bd-3491ceb873c8" providerId="AD" clId="Web-{0ECDC9F7-76C4-13D7-61D3-9095A9DF3BAA}" dt="2019-06-06T08:43:13.345" v="9"/>
          <ac:spMkLst>
            <pc:docMk/>
            <pc:sldMk cId="2564909954" sldId="285"/>
            <ac:spMk id="35" creationId="{79331AFD-DAB8-4BF5-A691-454AB3FD18EB}"/>
          </ac:spMkLst>
        </pc:spChg>
        <pc:spChg chg="add del">
          <ac:chgData name="Farzana Hussen (1709301)" userId="S::1709301@student.uwtsd.ac.uk::391dd9c7-46c0-4566-a8bd-3491ceb873c8" providerId="AD" clId="Web-{0ECDC9F7-76C4-13D7-61D3-9095A9DF3BAA}" dt="2019-06-06T08:43:13.345" v="9"/>
          <ac:spMkLst>
            <pc:docMk/>
            <pc:sldMk cId="2564909954" sldId="285"/>
            <ac:spMk id="37" creationId="{DC4B09FC-4E62-44E1-AE24-817BF91D1985}"/>
          </ac:spMkLst>
        </pc:spChg>
        <pc:spChg chg="add del">
          <ac:chgData name="Farzana Hussen (1709301)" userId="S::1709301@student.uwtsd.ac.uk::391dd9c7-46c0-4566-a8bd-3491ceb873c8" providerId="AD" clId="Web-{0ECDC9F7-76C4-13D7-61D3-9095A9DF3BAA}" dt="2019-06-06T08:43:13.345" v="9"/>
          <ac:spMkLst>
            <pc:docMk/>
            <pc:sldMk cId="2564909954" sldId="285"/>
            <ac:spMk id="39" creationId="{389FE900-2765-4A0A-8695-2329E0C8A133}"/>
          </ac:spMkLst>
        </pc:spChg>
        <pc:spChg chg="add del">
          <ac:chgData name="Farzana Hussen (1709301)" userId="S::1709301@student.uwtsd.ac.uk::391dd9c7-46c0-4566-a8bd-3491ceb873c8" providerId="AD" clId="Web-{0ECDC9F7-76C4-13D7-61D3-9095A9DF3BAA}" dt="2019-06-06T08:43:02.626" v="4"/>
          <ac:spMkLst>
            <pc:docMk/>
            <pc:sldMk cId="2564909954" sldId="285"/>
            <ac:spMk id="43" creationId="{4C790028-99AE-4AE4-8269-9913E2D50625}"/>
          </ac:spMkLst>
        </pc:spChg>
        <pc:spChg chg="add del">
          <ac:chgData name="Farzana Hussen (1709301)" userId="S::1709301@student.uwtsd.ac.uk::391dd9c7-46c0-4566-a8bd-3491ceb873c8" providerId="AD" clId="Web-{0ECDC9F7-76C4-13D7-61D3-9095A9DF3BAA}" dt="2019-06-06T08:43:02.626" v="4"/>
          <ac:spMkLst>
            <pc:docMk/>
            <pc:sldMk cId="2564909954" sldId="285"/>
            <ac:spMk id="45" creationId="{06936A2A-FE08-4EE0-A409-3EF3FA2448DE}"/>
          </ac:spMkLst>
        </pc:spChg>
        <pc:spChg chg="add del">
          <ac:chgData name="Farzana Hussen (1709301)" userId="S::1709301@student.uwtsd.ac.uk::391dd9c7-46c0-4566-a8bd-3491ceb873c8" providerId="AD" clId="Web-{0ECDC9F7-76C4-13D7-61D3-9095A9DF3BAA}" dt="2019-06-06T08:43:02.626" v="4"/>
          <ac:spMkLst>
            <pc:docMk/>
            <pc:sldMk cId="2564909954" sldId="285"/>
            <ac:spMk id="47" creationId="{BAF0407B-48CB-4C05-B0D7-7A69A0D407F1}"/>
          </ac:spMkLst>
        </pc:spChg>
        <pc:spChg chg="add del">
          <ac:chgData name="Farzana Hussen (1709301)" userId="S::1709301@student.uwtsd.ac.uk::391dd9c7-46c0-4566-a8bd-3491ceb873c8" providerId="AD" clId="Web-{0ECDC9F7-76C4-13D7-61D3-9095A9DF3BAA}" dt="2019-06-06T08:42:56.141" v="2"/>
          <ac:spMkLst>
            <pc:docMk/>
            <pc:sldMk cId="2564909954" sldId="285"/>
            <ac:spMk id="48" creationId="{8DA14841-53A4-4935-BE65-C8373B8A6D06}"/>
          </ac:spMkLst>
        </pc:spChg>
        <pc:spChg chg="add del">
          <ac:chgData name="Farzana Hussen (1709301)" userId="S::1709301@student.uwtsd.ac.uk::391dd9c7-46c0-4566-a8bd-3491ceb873c8" providerId="AD" clId="Web-{0ECDC9F7-76C4-13D7-61D3-9095A9DF3BAA}" dt="2019-06-06T08:43:02.626" v="4"/>
          <ac:spMkLst>
            <pc:docMk/>
            <pc:sldMk cId="2564909954" sldId="285"/>
            <ac:spMk id="49" creationId="{ADC50C3D-0DA0-4914-B5B4-D1819CC69813}"/>
          </ac:spMkLst>
        </pc:spChg>
        <pc:spChg chg="add del">
          <ac:chgData name="Farzana Hussen (1709301)" userId="S::1709301@student.uwtsd.ac.uk::391dd9c7-46c0-4566-a8bd-3491ceb873c8" providerId="AD" clId="Web-{0ECDC9F7-76C4-13D7-61D3-9095A9DF3BAA}" dt="2019-06-06T08:42:56.141" v="2"/>
          <ac:spMkLst>
            <pc:docMk/>
            <pc:sldMk cId="2564909954" sldId="285"/>
            <ac:spMk id="50" creationId="{9877C2CF-B2DD-41C8-8B5E-152673376B41}"/>
          </ac:spMkLst>
        </pc:spChg>
        <pc:spChg chg="add del">
          <ac:chgData name="Farzana Hussen (1709301)" userId="S::1709301@student.uwtsd.ac.uk::391dd9c7-46c0-4566-a8bd-3491ceb873c8" providerId="AD" clId="Web-{0ECDC9F7-76C4-13D7-61D3-9095A9DF3BAA}" dt="2019-06-06T08:43:02.626" v="4"/>
          <ac:spMkLst>
            <pc:docMk/>
            <pc:sldMk cId="2564909954" sldId="285"/>
            <ac:spMk id="51" creationId="{8CF9E583-1A92-4144-B4FA-81D98317FA04}"/>
          </ac:spMkLst>
        </pc:spChg>
        <pc:spChg chg="add del">
          <ac:chgData name="Farzana Hussen (1709301)" userId="S::1709301@student.uwtsd.ac.uk::391dd9c7-46c0-4566-a8bd-3491ceb873c8" providerId="AD" clId="Web-{0ECDC9F7-76C4-13D7-61D3-9095A9DF3BAA}" dt="2019-06-06T08:42:56.141" v="2"/>
          <ac:spMkLst>
            <pc:docMk/>
            <pc:sldMk cId="2564909954" sldId="285"/>
            <ac:spMk id="52" creationId="{D377EE36-E59D-4778-8F99-4B470DA4A306}"/>
          </ac:spMkLst>
        </pc:spChg>
        <pc:spChg chg="add del">
          <ac:chgData name="Farzana Hussen (1709301)" userId="S::1709301@student.uwtsd.ac.uk::391dd9c7-46c0-4566-a8bd-3491ceb873c8" providerId="AD" clId="Web-{0ECDC9F7-76C4-13D7-61D3-9095A9DF3BAA}" dt="2019-06-06T08:43:02.626" v="4"/>
          <ac:spMkLst>
            <pc:docMk/>
            <pc:sldMk cId="2564909954" sldId="285"/>
            <ac:spMk id="53" creationId="{55980737-1E33-40A8-819D-C20C41E4F7E5}"/>
          </ac:spMkLst>
        </pc:spChg>
        <pc:spChg chg="add del">
          <ac:chgData name="Farzana Hussen (1709301)" userId="S::1709301@student.uwtsd.ac.uk::391dd9c7-46c0-4566-a8bd-3491ceb873c8" providerId="AD" clId="Web-{0ECDC9F7-76C4-13D7-61D3-9095A9DF3BAA}" dt="2019-06-06T08:42:56.141" v="2"/>
          <ac:spMkLst>
            <pc:docMk/>
            <pc:sldMk cId="2564909954" sldId="285"/>
            <ac:spMk id="54" creationId="{2586C6C5-47AF-450A-932D-880EF823E596}"/>
          </ac:spMkLst>
        </pc:spChg>
        <pc:spChg chg="add del">
          <ac:chgData name="Farzana Hussen (1709301)" userId="S::1709301@student.uwtsd.ac.uk::391dd9c7-46c0-4566-a8bd-3491ceb873c8" providerId="AD" clId="Web-{0ECDC9F7-76C4-13D7-61D3-9095A9DF3BAA}" dt="2019-06-06T08:42:56.141" v="2"/>
          <ac:spMkLst>
            <pc:docMk/>
            <pc:sldMk cId="2564909954" sldId="285"/>
            <ac:spMk id="56" creationId="{A587901A-AA64-4940-9803-F67677851150}"/>
          </ac:spMkLst>
        </pc:spChg>
        <pc:spChg chg="add del">
          <ac:chgData name="Farzana Hussen (1709301)" userId="S::1709301@student.uwtsd.ac.uk::391dd9c7-46c0-4566-a8bd-3491ceb873c8" providerId="AD" clId="Web-{0ECDC9F7-76C4-13D7-61D3-9095A9DF3BAA}" dt="2019-06-06T08:42:56.141" v="2"/>
          <ac:spMkLst>
            <pc:docMk/>
            <pc:sldMk cId="2564909954" sldId="285"/>
            <ac:spMk id="58" creationId="{147E635D-C3B4-465B-AF24-991B6BF63C49}"/>
          </ac:spMkLst>
        </pc:spChg>
        <pc:spChg chg="add del">
          <ac:chgData name="Farzana Hussen (1709301)" userId="S::1709301@student.uwtsd.ac.uk::391dd9c7-46c0-4566-a8bd-3491ceb873c8" providerId="AD" clId="Web-{0ECDC9F7-76C4-13D7-61D3-9095A9DF3BAA}" dt="2019-06-06T08:43:02.626" v="4"/>
          <ac:spMkLst>
            <pc:docMk/>
            <pc:sldMk cId="2564909954" sldId="285"/>
            <ac:spMk id="59" creationId="{32927575-BD84-44B6-BE49-E0C7EDD0E696}"/>
          </ac:spMkLst>
        </pc:spChg>
        <pc:spChg chg="add del">
          <ac:chgData name="Farzana Hussen (1709301)" userId="S::1709301@student.uwtsd.ac.uk::391dd9c7-46c0-4566-a8bd-3491ceb873c8" providerId="AD" clId="Web-{0ECDC9F7-76C4-13D7-61D3-9095A9DF3BAA}" dt="2019-06-06T08:43:02.626" v="4"/>
          <ac:spMkLst>
            <pc:docMk/>
            <pc:sldMk cId="2564909954" sldId="285"/>
            <ac:spMk id="61" creationId="{73FDF09A-B960-49F4-BAEB-DA397BDCD4EB}"/>
          </ac:spMkLst>
        </pc:spChg>
        <pc:spChg chg="add del">
          <ac:chgData name="Farzana Hussen (1709301)" userId="S::1709301@student.uwtsd.ac.uk::391dd9c7-46c0-4566-a8bd-3491ceb873c8" providerId="AD" clId="Web-{0ECDC9F7-76C4-13D7-61D3-9095A9DF3BAA}" dt="2019-06-06T08:42:56.141" v="2"/>
          <ac:spMkLst>
            <pc:docMk/>
            <pc:sldMk cId="2564909954" sldId="285"/>
            <ac:spMk id="64" creationId="{14E56C4B-C9E0-4F01-AF43-E69279A06A1C}"/>
          </ac:spMkLst>
        </pc:spChg>
        <pc:spChg chg="add del">
          <ac:chgData name="Farzana Hussen (1709301)" userId="S::1709301@student.uwtsd.ac.uk::391dd9c7-46c0-4566-a8bd-3491ceb873c8" providerId="AD" clId="Web-{0ECDC9F7-76C4-13D7-61D3-9095A9DF3BAA}" dt="2019-06-06T08:42:56.141" v="2"/>
          <ac:spMkLst>
            <pc:docMk/>
            <pc:sldMk cId="2564909954" sldId="285"/>
            <ac:spMk id="66" creationId="{8C654A17-56DA-4921-A42B-DE255FA66365}"/>
          </ac:spMkLst>
        </pc:spChg>
        <pc:spChg chg="add del">
          <ac:chgData name="Farzana Hussen (1709301)" userId="S::1709301@student.uwtsd.ac.uk::391dd9c7-46c0-4566-a8bd-3491ceb873c8" providerId="AD" clId="Web-{0ECDC9F7-76C4-13D7-61D3-9095A9DF3BAA}" dt="2019-06-06T08:43:08.282" v="6"/>
          <ac:spMkLst>
            <pc:docMk/>
            <pc:sldMk cId="2564909954" sldId="285"/>
            <ac:spMk id="67" creationId="{8DA14841-53A4-4935-BE65-C8373B8A6D06}"/>
          </ac:spMkLst>
        </pc:spChg>
        <pc:spChg chg="add del">
          <ac:chgData name="Farzana Hussen (1709301)" userId="S::1709301@student.uwtsd.ac.uk::391dd9c7-46c0-4566-a8bd-3491ceb873c8" providerId="AD" clId="Web-{0ECDC9F7-76C4-13D7-61D3-9095A9DF3BAA}" dt="2019-06-06T08:43:02.626" v="4"/>
          <ac:spMkLst>
            <pc:docMk/>
            <pc:sldMk cId="2564909954" sldId="285"/>
            <ac:spMk id="68" creationId="{791BE6C0-4118-460B-90C2-16004124745E}"/>
          </ac:spMkLst>
        </pc:spChg>
        <pc:spChg chg="add del">
          <ac:chgData name="Farzana Hussen (1709301)" userId="S::1709301@student.uwtsd.ac.uk::391dd9c7-46c0-4566-a8bd-3491ceb873c8" providerId="AD" clId="Web-{0ECDC9F7-76C4-13D7-61D3-9095A9DF3BAA}" dt="2019-06-06T08:43:08.282" v="6"/>
          <ac:spMkLst>
            <pc:docMk/>
            <pc:sldMk cId="2564909954" sldId="285"/>
            <ac:spMk id="69" creationId="{9877C2CF-B2DD-41C8-8B5E-152673376B41}"/>
          </ac:spMkLst>
        </pc:spChg>
        <pc:spChg chg="add del">
          <ac:chgData name="Farzana Hussen (1709301)" userId="S::1709301@student.uwtsd.ac.uk::391dd9c7-46c0-4566-a8bd-3491ceb873c8" providerId="AD" clId="Web-{0ECDC9F7-76C4-13D7-61D3-9095A9DF3BAA}" dt="2019-06-06T08:43:02.626" v="4"/>
          <ac:spMkLst>
            <pc:docMk/>
            <pc:sldMk cId="2564909954" sldId="285"/>
            <ac:spMk id="70" creationId="{15B5C763-A6E8-4D31-B139-30D083B824FF}"/>
          </ac:spMkLst>
        </pc:spChg>
        <pc:spChg chg="add del">
          <ac:chgData name="Farzana Hussen (1709301)" userId="S::1709301@student.uwtsd.ac.uk::391dd9c7-46c0-4566-a8bd-3491ceb873c8" providerId="AD" clId="Web-{0ECDC9F7-76C4-13D7-61D3-9095A9DF3BAA}" dt="2019-06-06T08:43:08.282" v="6"/>
          <ac:spMkLst>
            <pc:docMk/>
            <pc:sldMk cId="2564909954" sldId="285"/>
            <ac:spMk id="71" creationId="{D377EE36-E59D-4778-8F99-4B470DA4A306}"/>
          </ac:spMkLst>
        </pc:spChg>
        <pc:spChg chg="add del">
          <ac:chgData name="Farzana Hussen (1709301)" userId="S::1709301@student.uwtsd.ac.uk::391dd9c7-46c0-4566-a8bd-3491ceb873c8" providerId="AD" clId="Web-{0ECDC9F7-76C4-13D7-61D3-9095A9DF3BAA}" dt="2019-06-06T08:43:08.282" v="6"/>
          <ac:spMkLst>
            <pc:docMk/>
            <pc:sldMk cId="2564909954" sldId="285"/>
            <ac:spMk id="72" creationId="{2586C6C5-47AF-450A-932D-880EF823E596}"/>
          </ac:spMkLst>
        </pc:spChg>
        <pc:spChg chg="add del">
          <ac:chgData name="Farzana Hussen (1709301)" userId="S::1709301@student.uwtsd.ac.uk::391dd9c7-46c0-4566-a8bd-3491ceb873c8" providerId="AD" clId="Web-{0ECDC9F7-76C4-13D7-61D3-9095A9DF3BAA}" dt="2019-06-06T08:43:08.282" v="6"/>
          <ac:spMkLst>
            <pc:docMk/>
            <pc:sldMk cId="2564909954" sldId="285"/>
            <ac:spMk id="73" creationId="{A587901A-AA64-4940-9803-F67677851150}"/>
          </ac:spMkLst>
        </pc:spChg>
        <pc:spChg chg="add del">
          <ac:chgData name="Farzana Hussen (1709301)" userId="S::1709301@student.uwtsd.ac.uk::391dd9c7-46c0-4566-a8bd-3491ceb873c8" providerId="AD" clId="Web-{0ECDC9F7-76C4-13D7-61D3-9095A9DF3BAA}" dt="2019-06-06T08:43:08.282" v="6"/>
          <ac:spMkLst>
            <pc:docMk/>
            <pc:sldMk cId="2564909954" sldId="285"/>
            <ac:spMk id="74" creationId="{1996F86B-8A8D-482B-AB2B-1A8EE4EF2752}"/>
          </ac:spMkLst>
        </pc:spChg>
        <pc:spChg chg="add del">
          <ac:chgData name="Farzana Hussen (1709301)" userId="S::1709301@student.uwtsd.ac.uk::391dd9c7-46c0-4566-a8bd-3491ceb873c8" providerId="AD" clId="Web-{0ECDC9F7-76C4-13D7-61D3-9095A9DF3BAA}" dt="2019-06-06T08:43:08.282" v="6"/>
          <ac:spMkLst>
            <pc:docMk/>
            <pc:sldMk cId="2564909954" sldId="285"/>
            <ac:spMk id="77" creationId="{2A06CCF8-E75B-4B55-99FB-2D76CBD12287}"/>
          </ac:spMkLst>
        </pc:spChg>
        <pc:spChg chg="add del">
          <ac:chgData name="Farzana Hussen (1709301)" userId="S::1709301@student.uwtsd.ac.uk::391dd9c7-46c0-4566-a8bd-3491ceb873c8" providerId="AD" clId="Web-{0ECDC9F7-76C4-13D7-61D3-9095A9DF3BAA}" dt="2019-06-06T08:43:08.282" v="6"/>
          <ac:spMkLst>
            <pc:docMk/>
            <pc:sldMk cId="2564909954" sldId="285"/>
            <ac:spMk id="78" creationId="{43F55E8D-2CEA-40CC-84B8-110F9CCFEC45}"/>
          </ac:spMkLst>
        </pc:spChg>
        <pc:spChg chg="add del">
          <ac:chgData name="Farzana Hussen (1709301)" userId="S::1709301@student.uwtsd.ac.uk::391dd9c7-46c0-4566-a8bd-3491ceb873c8" providerId="AD" clId="Web-{0ECDC9F7-76C4-13D7-61D3-9095A9DF3BAA}" dt="2019-06-06T08:43:08.282" v="6"/>
          <ac:spMkLst>
            <pc:docMk/>
            <pc:sldMk cId="2564909954" sldId="285"/>
            <ac:spMk id="79" creationId="{903899BD-A4C7-4D2F-B882-E373ADDBF339}"/>
          </ac:spMkLst>
        </pc:spChg>
        <pc:spChg chg="add del">
          <ac:chgData name="Farzana Hussen (1709301)" userId="S::1709301@student.uwtsd.ac.uk::391dd9c7-46c0-4566-a8bd-3491ceb873c8" providerId="AD" clId="Web-{0ECDC9F7-76C4-13D7-61D3-9095A9DF3BAA}" dt="2019-06-06T08:43:08.282" v="6"/>
          <ac:spMkLst>
            <pc:docMk/>
            <pc:sldMk cId="2564909954" sldId="285"/>
            <ac:spMk id="80" creationId="{4C7118A3-ECB4-4619-AA16-3E9684D099FC}"/>
          </ac:spMkLst>
        </pc:spChg>
        <pc:spChg chg="add del">
          <ac:chgData name="Farzana Hussen (1709301)" userId="S::1709301@student.uwtsd.ac.uk::391dd9c7-46c0-4566-a8bd-3491ceb873c8" providerId="AD" clId="Web-{0ECDC9F7-76C4-13D7-61D3-9095A9DF3BAA}" dt="2019-06-06T08:43:13.298" v="8"/>
          <ac:spMkLst>
            <pc:docMk/>
            <pc:sldMk cId="2564909954" sldId="285"/>
            <ac:spMk id="83" creationId="{4C790028-99AE-4AE4-8269-9913E2D50625}"/>
          </ac:spMkLst>
        </pc:spChg>
        <pc:spChg chg="add del">
          <ac:chgData name="Farzana Hussen (1709301)" userId="S::1709301@student.uwtsd.ac.uk::391dd9c7-46c0-4566-a8bd-3491ceb873c8" providerId="AD" clId="Web-{0ECDC9F7-76C4-13D7-61D3-9095A9DF3BAA}" dt="2019-06-06T08:43:13.298" v="8"/>
          <ac:spMkLst>
            <pc:docMk/>
            <pc:sldMk cId="2564909954" sldId="285"/>
            <ac:spMk id="84" creationId="{06936A2A-FE08-4EE0-A409-3EF3FA2448DE}"/>
          </ac:spMkLst>
        </pc:spChg>
        <pc:spChg chg="add del">
          <ac:chgData name="Farzana Hussen (1709301)" userId="S::1709301@student.uwtsd.ac.uk::391dd9c7-46c0-4566-a8bd-3491ceb873c8" providerId="AD" clId="Web-{0ECDC9F7-76C4-13D7-61D3-9095A9DF3BAA}" dt="2019-06-06T08:43:13.298" v="8"/>
          <ac:spMkLst>
            <pc:docMk/>
            <pc:sldMk cId="2564909954" sldId="285"/>
            <ac:spMk id="85" creationId="{BAF0407B-48CB-4C05-B0D7-7A69A0D407F1}"/>
          </ac:spMkLst>
        </pc:spChg>
        <pc:spChg chg="add del">
          <ac:chgData name="Farzana Hussen (1709301)" userId="S::1709301@student.uwtsd.ac.uk::391dd9c7-46c0-4566-a8bd-3491ceb873c8" providerId="AD" clId="Web-{0ECDC9F7-76C4-13D7-61D3-9095A9DF3BAA}" dt="2019-06-06T08:43:13.298" v="8"/>
          <ac:spMkLst>
            <pc:docMk/>
            <pc:sldMk cId="2564909954" sldId="285"/>
            <ac:spMk id="86" creationId="{ADC50C3D-0DA0-4914-B5B4-D1819CC69813}"/>
          </ac:spMkLst>
        </pc:spChg>
        <pc:spChg chg="add del">
          <ac:chgData name="Farzana Hussen (1709301)" userId="S::1709301@student.uwtsd.ac.uk::391dd9c7-46c0-4566-a8bd-3491ceb873c8" providerId="AD" clId="Web-{0ECDC9F7-76C4-13D7-61D3-9095A9DF3BAA}" dt="2019-06-06T08:43:13.298" v="8"/>
          <ac:spMkLst>
            <pc:docMk/>
            <pc:sldMk cId="2564909954" sldId="285"/>
            <ac:spMk id="87" creationId="{8CF9E583-1A92-4144-B4FA-81D98317FA04}"/>
          </ac:spMkLst>
        </pc:spChg>
        <pc:spChg chg="add del">
          <ac:chgData name="Farzana Hussen (1709301)" userId="S::1709301@student.uwtsd.ac.uk::391dd9c7-46c0-4566-a8bd-3491ceb873c8" providerId="AD" clId="Web-{0ECDC9F7-76C4-13D7-61D3-9095A9DF3BAA}" dt="2019-06-06T08:43:13.298" v="8"/>
          <ac:spMkLst>
            <pc:docMk/>
            <pc:sldMk cId="2564909954" sldId="285"/>
            <ac:spMk id="88" creationId="{847489EB-355C-4170-8C70-5CDD42EFDDBC}"/>
          </ac:spMkLst>
        </pc:spChg>
        <pc:spChg chg="add del">
          <ac:chgData name="Farzana Hussen (1709301)" userId="S::1709301@student.uwtsd.ac.uk::391dd9c7-46c0-4566-a8bd-3491ceb873c8" providerId="AD" clId="Web-{0ECDC9F7-76C4-13D7-61D3-9095A9DF3BAA}" dt="2019-06-06T08:43:13.298" v="8"/>
          <ac:spMkLst>
            <pc:docMk/>
            <pc:sldMk cId="2564909954" sldId="285"/>
            <ac:spMk id="91" creationId="{D8887E40-5A0B-4897-80F0-0BAFAAB61CF9}"/>
          </ac:spMkLst>
        </pc:spChg>
        <pc:spChg chg="add del">
          <ac:chgData name="Farzana Hussen (1709301)" userId="S::1709301@student.uwtsd.ac.uk::391dd9c7-46c0-4566-a8bd-3491ceb873c8" providerId="AD" clId="Web-{0ECDC9F7-76C4-13D7-61D3-9095A9DF3BAA}" dt="2019-06-06T08:43:13.298" v="8"/>
          <ac:spMkLst>
            <pc:docMk/>
            <pc:sldMk cId="2564909954" sldId="285"/>
            <ac:spMk id="92" creationId="{92E3B1B6-DAAA-408B-A99C-2A7EE0409A7D}"/>
          </ac:spMkLst>
        </pc:spChg>
        <pc:spChg chg="add del">
          <ac:chgData name="Farzana Hussen (1709301)" userId="S::1709301@student.uwtsd.ac.uk::391dd9c7-46c0-4566-a8bd-3491ceb873c8" providerId="AD" clId="Web-{0ECDC9F7-76C4-13D7-61D3-9095A9DF3BAA}" dt="2019-06-06T08:43:13.298" v="8"/>
          <ac:spMkLst>
            <pc:docMk/>
            <pc:sldMk cId="2564909954" sldId="285"/>
            <ac:spMk id="93" creationId="{7A72B882-D016-4849-AF04-88E39D13AC52}"/>
          </ac:spMkLst>
        </pc:spChg>
        <pc:spChg chg="add del">
          <ac:chgData name="Farzana Hussen (1709301)" userId="S::1709301@student.uwtsd.ac.uk::391dd9c7-46c0-4566-a8bd-3491ceb873c8" providerId="AD" clId="Web-{0ECDC9F7-76C4-13D7-61D3-9095A9DF3BAA}" dt="2019-06-06T08:43:13.298" v="8"/>
          <ac:spMkLst>
            <pc:docMk/>
            <pc:sldMk cId="2564909954" sldId="285"/>
            <ac:spMk id="94" creationId="{41FF9E96-6955-4599-A2D0-1FF57939CBA3}"/>
          </ac:spMkLst>
        </pc:spChg>
        <pc:spChg chg="add del">
          <ac:chgData name="Farzana Hussen (1709301)" userId="S::1709301@student.uwtsd.ac.uk::391dd9c7-46c0-4566-a8bd-3491ceb873c8" providerId="AD" clId="Web-{0ECDC9F7-76C4-13D7-61D3-9095A9DF3BAA}" dt="2019-06-06T08:43:13.298" v="8"/>
          <ac:spMkLst>
            <pc:docMk/>
            <pc:sldMk cId="2564909954" sldId="285"/>
            <ac:spMk id="95" creationId="{A15CFF31-2A56-4E24-9263-DC4342144D06}"/>
          </ac:spMkLst>
        </pc:spChg>
        <pc:spChg chg="add del">
          <ac:chgData name="Farzana Hussen (1709301)" userId="S::1709301@student.uwtsd.ac.uk::391dd9c7-46c0-4566-a8bd-3491ceb873c8" providerId="AD" clId="Web-{0ECDC9F7-76C4-13D7-61D3-9095A9DF3BAA}" dt="2019-06-06T08:43:13.298" v="8"/>
          <ac:spMkLst>
            <pc:docMk/>
            <pc:sldMk cId="2564909954" sldId="285"/>
            <ac:spMk id="96" creationId="{8F8907EB-52AA-4516-BC6A-7861CE0774DC}"/>
          </ac:spMkLst>
        </pc:spChg>
        <pc:spChg chg="add del">
          <ac:chgData name="Farzana Hussen (1709301)" userId="S::1709301@student.uwtsd.ac.uk::391dd9c7-46c0-4566-a8bd-3491ceb873c8" providerId="AD" clId="Web-{0ECDC9F7-76C4-13D7-61D3-9095A9DF3BAA}" dt="2019-06-06T08:43:39.579" v="14"/>
          <ac:spMkLst>
            <pc:docMk/>
            <pc:sldMk cId="2564909954" sldId="285"/>
            <ac:spMk id="99" creationId="{8DA14841-53A4-4935-BE65-C8373B8A6D06}"/>
          </ac:spMkLst>
        </pc:spChg>
        <pc:spChg chg="add del">
          <ac:chgData name="Farzana Hussen (1709301)" userId="S::1709301@student.uwtsd.ac.uk::391dd9c7-46c0-4566-a8bd-3491ceb873c8" providerId="AD" clId="Web-{0ECDC9F7-76C4-13D7-61D3-9095A9DF3BAA}" dt="2019-06-06T08:43:39.579" v="14"/>
          <ac:spMkLst>
            <pc:docMk/>
            <pc:sldMk cId="2564909954" sldId="285"/>
            <ac:spMk id="100" creationId="{9877C2CF-B2DD-41C8-8B5E-152673376B41}"/>
          </ac:spMkLst>
        </pc:spChg>
        <pc:spChg chg="add del">
          <ac:chgData name="Farzana Hussen (1709301)" userId="S::1709301@student.uwtsd.ac.uk::391dd9c7-46c0-4566-a8bd-3491ceb873c8" providerId="AD" clId="Web-{0ECDC9F7-76C4-13D7-61D3-9095A9DF3BAA}" dt="2019-06-06T08:43:39.579" v="14"/>
          <ac:spMkLst>
            <pc:docMk/>
            <pc:sldMk cId="2564909954" sldId="285"/>
            <ac:spMk id="101" creationId="{D377EE36-E59D-4778-8F99-4B470DA4A306}"/>
          </ac:spMkLst>
        </pc:spChg>
        <pc:spChg chg="add del">
          <ac:chgData name="Farzana Hussen (1709301)" userId="S::1709301@student.uwtsd.ac.uk::391dd9c7-46c0-4566-a8bd-3491ceb873c8" providerId="AD" clId="Web-{0ECDC9F7-76C4-13D7-61D3-9095A9DF3BAA}" dt="2019-06-06T08:43:39.579" v="14"/>
          <ac:spMkLst>
            <pc:docMk/>
            <pc:sldMk cId="2564909954" sldId="285"/>
            <ac:spMk id="102" creationId="{2586C6C5-47AF-450A-932D-880EF823E596}"/>
          </ac:spMkLst>
        </pc:spChg>
        <pc:spChg chg="add del">
          <ac:chgData name="Farzana Hussen (1709301)" userId="S::1709301@student.uwtsd.ac.uk::391dd9c7-46c0-4566-a8bd-3491ceb873c8" providerId="AD" clId="Web-{0ECDC9F7-76C4-13D7-61D3-9095A9DF3BAA}" dt="2019-06-06T08:43:39.579" v="14"/>
          <ac:spMkLst>
            <pc:docMk/>
            <pc:sldMk cId="2564909954" sldId="285"/>
            <ac:spMk id="103" creationId="{A587901A-AA64-4940-9803-F67677851150}"/>
          </ac:spMkLst>
        </pc:spChg>
        <pc:spChg chg="add del">
          <ac:chgData name="Farzana Hussen (1709301)" userId="S::1709301@student.uwtsd.ac.uk::391dd9c7-46c0-4566-a8bd-3491ceb873c8" providerId="AD" clId="Web-{0ECDC9F7-76C4-13D7-61D3-9095A9DF3BAA}" dt="2019-06-06T08:43:39.579" v="14"/>
          <ac:spMkLst>
            <pc:docMk/>
            <pc:sldMk cId="2564909954" sldId="285"/>
            <ac:spMk id="104" creationId="{1996F86B-8A8D-482B-AB2B-1A8EE4EF2752}"/>
          </ac:spMkLst>
        </pc:spChg>
        <pc:spChg chg="add del">
          <ac:chgData name="Farzana Hussen (1709301)" userId="S::1709301@student.uwtsd.ac.uk::391dd9c7-46c0-4566-a8bd-3491ceb873c8" providerId="AD" clId="Web-{0ECDC9F7-76C4-13D7-61D3-9095A9DF3BAA}" dt="2019-06-06T08:43:39.579" v="14"/>
          <ac:spMkLst>
            <pc:docMk/>
            <pc:sldMk cId="2564909954" sldId="285"/>
            <ac:spMk id="107" creationId="{2A06CCF8-E75B-4B55-99FB-2D76CBD12287}"/>
          </ac:spMkLst>
        </pc:spChg>
        <pc:spChg chg="add del">
          <ac:chgData name="Farzana Hussen (1709301)" userId="S::1709301@student.uwtsd.ac.uk::391dd9c7-46c0-4566-a8bd-3491ceb873c8" providerId="AD" clId="Web-{0ECDC9F7-76C4-13D7-61D3-9095A9DF3BAA}" dt="2019-06-06T08:43:39.579" v="14"/>
          <ac:spMkLst>
            <pc:docMk/>
            <pc:sldMk cId="2564909954" sldId="285"/>
            <ac:spMk id="108" creationId="{43F55E8D-2CEA-40CC-84B8-110F9CCFEC45}"/>
          </ac:spMkLst>
        </pc:spChg>
        <pc:spChg chg="add del">
          <ac:chgData name="Farzana Hussen (1709301)" userId="S::1709301@student.uwtsd.ac.uk::391dd9c7-46c0-4566-a8bd-3491ceb873c8" providerId="AD" clId="Web-{0ECDC9F7-76C4-13D7-61D3-9095A9DF3BAA}" dt="2019-06-06T08:43:39.579" v="14"/>
          <ac:spMkLst>
            <pc:docMk/>
            <pc:sldMk cId="2564909954" sldId="285"/>
            <ac:spMk id="109" creationId="{903899BD-A4C7-4D2F-B882-E373ADDBF339}"/>
          </ac:spMkLst>
        </pc:spChg>
        <pc:spChg chg="add del">
          <ac:chgData name="Farzana Hussen (1709301)" userId="S::1709301@student.uwtsd.ac.uk::391dd9c7-46c0-4566-a8bd-3491ceb873c8" providerId="AD" clId="Web-{0ECDC9F7-76C4-13D7-61D3-9095A9DF3BAA}" dt="2019-06-06T08:43:39.579" v="14"/>
          <ac:spMkLst>
            <pc:docMk/>
            <pc:sldMk cId="2564909954" sldId="285"/>
            <ac:spMk id="110" creationId="{4C7118A3-ECB4-4619-AA16-3E9684D099FC}"/>
          </ac:spMkLst>
        </pc:spChg>
        <pc:spChg chg="add">
          <ac:chgData name="Farzana Hussen (1709301)" userId="S::1709301@student.uwtsd.ac.uk::391dd9c7-46c0-4566-a8bd-3491ceb873c8" providerId="AD" clId="Web-{0ECDC9F7-76C4-13D7-61D3-9095A9DF3BAA}" dt="2019-06-06T08:43:39.579" v="14"/>
          <ac:spMkLst>
            <pc:docMk/>
            <pc:sldMk cId="2564909954" sldId="285"/>
            <ac:spMk id="119" creationId="{8DA14841-53A4-4935-BE65-C8373B8A6D06}"/>
          </ac:spMkLst>
        </pc:spChg>
        <pc:spChg chg="add">
          <ac:chgData name="Farzana Hussen (1709301)" userId="S::1709301@student.uwtsd.ac.uk::391dd9c7-46c0-4566-a8bd-3491ceb873c8" providerId="AD" clId="Web-{0ECDC9F7-76C4-13D7-61D3-9095A9DF3BAA}" dt="2019-06-06T08:43:39.579" v="14"/>
          <ac:spMkLst>
            <pc:docMk/>
            <pc:sldMk cId="2564909954" sldId="285"/>
            <ac:spMk id="121" creationId="{9877C2CF-B2DD-41C8-8B5E-152673376B41}"/>
          </ac:spMkLst>
        </pc:spChg>
        <pc:spChg chg="add">
          <ac:chgData name="Farzana Hussen (1709301)" userId="S::1709301@student.uwtsd.ac.uk::391dd9c7-46c0-4566-a8bd-3491ceb873c8" providerId="AD" clId="Web-{0ECDC9F7-76C4-13D7-61D3-9095A9DF3BAA}" dt="2019-06-06T08:43:39.579" v="14"/>
          <ac:spMkLst>
            <pc:docMk/>
            <pc:sldMk cId="2564909954" sldId="285"/>
            <ac:spMk id="123" creationId="{D377EE36-E59D-4778-8F99-4B470DA4A306}"/>
          </ac:spMkLst>
        </pc:spChg>
        <pc:spChg chg="add">
          <ac:chgData name="Farzana Hussen (1709301)" userId="S::1709301@student.uwtsd.ac.uk::391dd9c7-46c0-4566-a8bd-3491ceb873c8" providerId="AD" clId="Web-{0ECDC9F7-76C4-13D7-61D3-9095A9DF3BAA}" dt="2019-06-06T08:43:39.579" v="14"/>
          <ac:spMkLst>
            <pc:docMk/>
            <pc:sldMk cId="2564909954" sldId="285"/>
            <ac:spMk id="125" creationId="{2586C6C5-47AF-450A-932D-880EF823E596}"/>
          </ac:spMkLst>
        </pc:spChg>
        <pc:spChg chg="add">
          <ac:chgData name="Farzana Hussen (1709301)" userId="S::1709301@student.uwtsd.ac.uk::391dd9c7-46c0-4566-a8bd-3491ceb873c8" providerId="AD" clId="Web-{0ECDC9F7-76C4-13D7-61D3-9095A9DF3BAA}" dt="2019-06-06T08:43:39.579" v="14"/>
          <ac:spMkLst>
            <pc:docMk/>
            <pc:sldMk cId="2564909954" sldId="285"/>
            <ac:spMk id="127" creationId="{A587901A-AA64-4940-9803-F67677851150}"/>
          </ac:spMkLst>
        </pc:spChg>
        <pc:spChg chg="add">
          <ac:chgData name="Farzana Hussen (1709301)" userId="S::1709301@student.uwtsd.ac.uk::391dd9c7-46c0-4566-a8bd-3491ceb873c8" providerId="AD" clId="Web-{0ECDC9F7-76C4-13D7-61D3-9095A9DF3BAA}" dt="2019-06-06T08:43:39.579" v="14"/>
          <ac:spMkLst>
            <pc:docMk/>
            <pc:sldMk cId="2564909954" sldId="285"/>
            <ac:spMk id="129" creationId="{393CD2B5-370C-4E54-BF07-77E46BC7D126}"/>
          </ac:spMkLst>
        </pc:spChg>
        <pc:spChg chg="add">
          <ac:chgData name="Farzana Hussen (1709301)" userId="S::1709301@student.uwtsd.ac.uk::391dd9c7-46c0-4566-a8bd-3491ceb873c8" providerId="AD" clId="Web-{0ECDC9F7-76C4-13D7-61D3-9095A9DF3BAA}" dt="2019-06-06T08:43:39.579" v="14"/>
          <ac:spMkLst>
            <pc:docMk/>
            <pc:sldMk cId="2564909954" sldId="285"/>
            <ac:spMk id="135" creationId="{249DD94E-466E-443D-84D4-95364BF81702}"/>
          </ac:spMkLst>
        </pc:spChg>
        <pc:spChg chg="add">
          <ac:chgData name="Farzana Hussen (1709301)" userId="S::1709301@student.uwtsd.ac.uk::391dd9c7-46c0-4566-a8bd-3491ceb873c8" providerId="AD" clId="Web-{0ECDC9F7-76C4-13D7-61D3-9095A9DF3BAA}" dt="2019-06-06T08:43:39.579" v="14"/>
          <ac:spMkLst>
            <pc:docMk/>
            <pc:sldMk cId="2564909954" sldId="285"/>
            <ac:spMk id="137" creationId="{D730E5A1-76E1-474B-9303-1A42C5373327}"/>
          </ac:spMkLst>
        </pc:spChg>
        <pc:spChg chg="add">
          <ac:chgData name="Farzana Hussen (1709301)" userId="S::1709301@student.uwtsd.ac.uk::391dd9c7-46c0-4566-a8bd-3491ceb873c8" providerId="AD" clId="Web-{0ECDC9F7-76C4-13D7-61D3-9095A9DF3BAA}" dt="2019-06-06T08:43:39.579" v="14"/>
          <ac:spMkLst>
            <pc:docMk/>
            <pc:sldMk cId="2564909954" sldId="285"/>
            <ac:spMk id="139" creationId="{25E42092-1184-49FF-8DE1-34B280A4F1E3}"/>
          </ac:spMkLst>
        </pc:spChg>
        <pc:spChg chg="add">
          <ac:chgData name="Farzana Hussen (1709301)" userId="S::1709301@student.uwtsd.ac.uk::391dd9c7-46c0-4566-a8bd-3491ceb873c8" providerId="AD" clId="Web-{0ECDC9F7-76C4-13D7-61D3-9095A9DF3BAA}" dt="2019-06-06T08:43:39.579" v="14"/>
          <ac:spMkLst>
            <pc:docMk/>
            <pc:sldMk cId="2564909954" sldId="285"/>
            <ac:spMk id="141" creationId="{E30419FB-3F46-4553-9607-D1AA2CAF1DA9}"/>
          </ac:spMkLst>
        </pc:spChg>
        <pc:picChg chg="mod ord">
          <ac:chgData name="Farzana Hussen (1709301)" userId="S::1709301@student.uwtsd.ac.uk::391dd9c7-46c0-4566-a8bd-3491ceb873c8" providerId="AD" clId="Web-{0ECDC9F7-76C4-13D7-61D3-9095A9DF3BAA}" dt="2019-06-06T08:43:46.392" v="15" actId="14100"/>
          <ac:picMkLst>
            <pc:docMk/>
            <pc:sldMk cId="2564909954" sldId="285"/>
            <ac:picMk id="4" creationId="{2BA1968F-5430-44AA-AF6A-CFA6F4D60302}"/>
          </ac:picMkLst>
        </pc:picChg>
        <pc:picChg chg="add del">
          <ac:chgData name="Farzana Hussen (1709301)" userId="S::1709301@student.uwtsd.ac.uk::391dd9c7-46c0-4566-a8bd-3491ceb873c8" providerId="AD" clId="Web-{0ECDC9F7-76C4-13D7-61D3-9095A9DF3BAA}" dt="2019-06-06T08:43:13.345" v="9"/>
          <ac:picMkLst>
            <pc:docMk/>
            <pc:sldMk cId="2564909954" sldId="285"/>
            <ac:picMk id="9" creationId="{01AF5FBB-9FDC-4D75-9DD6-DAF01ED197A0}"/>
          </ac:picMkLst>
        </pc:picChg>
        <pc:picChg chg="add del">
          <ac:chgData name="Farzana Hussen (1709301)" userId="S::1709301@student.uwtsd.ac.uk::391dd9c7-46c0-4566-a8bd-3491ceb873c8" providerId="AD" clId="Web-{0ECDC9F7-76C4-13D7-61D3-9095A9DF3BAA}" dt="2019-06-06T08:43:13.345" v="9"/>
          <ac:picMkLst>
            <pc:docMk/>
            <pc:sldMk cId="2564909954" sldId="285"/>
            <ac:picMk id="11" creationId="{933BBBE6-F4CF-483E-BA74-B51421B4D93F}"/>
          </ac:picMkLst>
        </pc:picChg>
        <pc:picChg chg="add del">
          <ac:chgData name="Farzana Hussen (1709301)" userId="S::1709301@student.uwtsd.ac.uk::391dd9c7-46c0-4566-a8bd-3491ceb873c8" providerId="AD" clId="Web-{0ECDC9F7-76C4-13D7-61D3-9095A9DF3BAA}" dt="2019-06-06T08:43:13.345" v="9"/>
          <ac:picMkLst>
            <pc:docMk/>
            <pc:sldMk cId="2564909954" sldId="285"/>
            <ac:picMk id="25" creationId="{4B75EF86-8A3C-4191-8E2E-A8B9D7C321FA}"/>
          </ac:picMkLst>
        </pc:picChg>
        <pc:picChg chg="add del">
          <ac:chgData name="Farzana Hussen (1709301)" userId="S::1709301@student.uwtsd.ac.uk::391dd9c7-46c0-4566-a8bd-3491ceb873c8" providerId="AD" clId="Web-{0ECDC9F7-76C4-13D7-61D3-9095A9DF3BAA}" dt="2019-06-06T08:43:13.345" v="9"/>
          <ac:picMkLst>
            <pc:docMk/>
            <pc:sldMk cId="2564909954" sldId="285"/>
            <ac:picMk id="27" creationId="{8CF53495-6465-4C40-8A80-2655A60DE7D5}"/>
          </ac:picMkLst>
        </pc:picChg>
        <pc:picChg chg="add del">
          <ac:chgData name="Farzana Hussen (1709301)" userId="S::1709301@student.uwtsd.ac.uk::391dd9c7-46c0-4566-a8bd-3491ceb873c8" providerId="AD" clId="Web-{0ECDC9F7-76C4-13D7-61D3-9095A9DF3BAA}" dt="2019-06-06T08:43:02.626" v="4"/>
          <ac:picMkLst>
            <pc:docMk/>
            <pc:sldMk cId="2564909954" sldId="285"/>
            <ac:picMk id="41" creationId="{01AF5FBB-9FDC-4D75-9DD6-DAF01ED197A0}"/>
          </ac:picMkLst>
        </pc:picChg>
        <pc:picChg chg="add del">
          <ac:chgData name="Farzana Hussen (1709301)" userId="S::1709301@student.uwtsd.ac.uk::391dd9c7-46c0-4566-a8bd-3491ceb873c8" providerId="AD" clId="Web-{0ECDC9F7-76C4-13D7-61D3-9095A9DF3BAA}" dt="2019-06-06T08:43:02.626" v="4"/>
          <ac:picMkLst>
            <pc:docMk/>
            <pc:sldMk cId="2564909954" sldId="285"/>
            <ac:picMk id="42" creationId="{933BBBE6-F4CF-483E-BA74-B51421B4D93F}"/>
          </ac:picMkLst>
        </pc:picChg>
        <pc:picChg chg="add del">
          <ac:chgData name="Farzana Hussen (1709301)" userId="S::1709301@student.uwtsd.ac.uk::391dd9c7-46c0-4566-a8bd-3491ceb873c8" providerId="AD" clId="Web-{0ECDC9F7-76C4-13D7-61D3-9095A9DF3BAA}" dt="2019-06-06T08:42:56.141" v="2"/>
          <ac:picMkLst>
            <pc:docMk/>
            <pc:sldMk cId="2564909954" sldId="285"/>
            <ac:picMk id="44" creationId="{2FA3880A-8D8F-466C-A4A1-F07BCDD3719C}"/>
          </ac:picMkLst>
        </pc:picChg>
        <pc:picChg chg="add del">
          <ac:chgData name="Farzana Hussen (1709301)" userId="S::1709301@student.uwtsd.ac.uk::391dd9c7-46c0-4566-a8bd-3491ceb873c8" providerId="AD" clId="Web-{0ECDC9F7-76C4-13D7-61D3-9095A9DF3BAA}" dt="2019-06-06T08:42:56.141" v="2"/>
          <ac:picMkLst>
            <pc:docMk/>
            <pc:sldMk cId="2564909954" sldId="285"/>
            <ac:picMk id="46" creationId="{3C0A64CB-20A1-4508-B568-284EB04F78EE}"/>
          </ac:picMkLst>
        </pc:picChg>
        <pc:picChg chg="add del">
          <ac:chgData name="Farzana Hussen (1709301)" userId="S::1709301@student.uwtsd.ac.uk::391dd9c7-46c0-4566-a8bd-3491ceb873c8" providerId="AD" clId="Web-{0ECDC9F7-76C4-13D7-61D3-9095A9DF3BAA}" dt="2019-06-06T08:43:02.626" v="4"/>
          <ac:picMkLst>
            <pc:docMk/>
            <pc:sldMk cId="2564909954" sldId="285"/>
            <ac:picMk id="55" creationId="{6ABBD51A-FA48-44B8-B184-A40D7F134F1C}"/>
          </ac:picMkLst>
        </pc:picChg>
        <pc:picChg chg="add del">
          <ac:chgData name="Farzana Hussen (1709301)" userId="S::1709301@student.uwtsd.ac.uk::391dd9c7-46c0-4566-a8bd-3491ceb873c8" providerId="AD" clId="Web-{0ECDC9F7-76C4-13D7-61D3-9095A9DF3BAA}" dt="2019-06-06T08:43:02.626" v="4"/>
          <ac:picMkLst>
            <pc:docMk/>
            <pc:sldMk cId="2564909954" sldId="285"/>
            <ac:picMk id="57" creationId="{510188A9-F0D9-4FE9-85DC-2179145278CD}"/>
          </ac:picMkLst>
        </pc:picChg>
        <pc:picChg chg="add del">
          <ac:chgData name="Farzana Hussen (1709301)" userId="S::1709301@student.uwtsd.ac.uk::391dd9c7-46c0-4566-a8bd-3491ceb873c8" providerId="AD" clId="Web-{0ECDC9F7-76C4-13D7-61D3-9095A9DF3BAA}" dt="2019-06-06T08:42:56.141" v="2"/>
          <ac:picMkLst>
            <pc:docMk/>
            <pc:sldMk cId="2564909954" sldId="285"/>
            <ac:picMk id="60" creationId="{4A0623D0-396B-499E-BBFB-C17F1BB0F2DF}"/>
          </ac:picMkLst>
        </pc:picChg>
        <pc:picChg chg="add del">
          <ac:chgData name="Farzana Hussen (1709301)" userId="S::1709301@student.uwtsd.ac.uk::391dd9c7-46c0-4566-a8bd-3491ceb873c8" providerId="AD" clId="Web-{0ECDC9F7-76C4-13D7-61D3-9095A9DF3BAA}" dt="2019-06-06T08:42:56.141" v="2"/>
          <ac:picMkLst>
            <pc:docMk/>
            <pc:sldMk cId="2564909954" sldId="285"/>
            <ac:picMk id="62" creationId="{21AF192C-698D-4635-9C9F-F9769A56A96C}"/>
          </ac:picMkLst>
        </pc:picChg>
        <pc:picChg chg="add del">
          <ac:chgData name="Farzana Hussen (1709301)" userId="S::1709301@student.uwtsd.ac.uk::391dd9c7-46c0-4566-a8bd-3491ceb873c8" providerId="AD" clId="Web-{0ECDC9F7-76C4-13D7-61D3-9095A9DF3BAA}" dt="2019-06-06T08:43:08.282" v="6"/>
          <ac:picMkLst>
            <pc:docMk/>
            <pc:sldMk cId="2564909954" sldId="285"/>
            <ac:picMk id="63" creationId="{2FA3880A-8D8F-466C-A4A1-F07BCDD3719C}"/>
          </ac:picMkLst>
        </pc:picChg>
        <pc:picChg chg="add del">
          <ac:chgData name="Farzana Hussen (1709301)" userId="S::1709301@student.uwtsd.ac.uk::391dd9c7-46c0-4566-a8bd-3491ceb873c8" providerId="AD" clId="Web-{0ECDC9F7-76C4-13D7-61D3-9095A9DF3BAA}" dt="2019-06-06T08:43:08.282" v="6"/>
          <ac:picMkLst>
            <pc:docMk/>
            <pc:sldMk cId="2564909954" sldId="285"/>
            <ac:picMk id="65" creationId="{3C0A64CB-20A1-4508-B568-284EB04F78EE}"/>
          </ac:picMkLst>
        </pc:picChg>
        <pc:picChg chg="add del">
          <ac:chgData name="Farzana Hussen (1709301)" userId="S::1709301@student.uwtsd.ac.uk::391dd9c7-46c0-4566-a8bd-3491ceb873c8" providerId="AD" clId="Web-{0ECDC9F7-76C4-13D7-61D3-9095A9DF3BAA}" dt="2019-06-06T08:43:08.282" v="6"/>
          <ac:picMkLst>
            <pc:docMk/>
            <pc:sldMk cId="2564909954" sldId="285"/>
            <ac:picMk id="75" creationId="{BF7B2BC4-6DAA-43BB-BBF8-74F594318587}"/>
          </ac:picMkLst>
        </pc:picChg>
        <pc:picChg chg="add del">
          <ac:chgData name="Farzana Hussen (1709301)" userId="S::1709301@student.uwtsd.ac.uk::391dd9c7-46c0-4566-a8bd-3491ceb873c8" providerId="AD" clId="Web-{0ECDC9F7-76C4-13D7-61D3-9095A9DF3BAA}" dt="2019-06-06T08:43:08.282" v="6"/>
          <ac:picMkLst>
            <pc:docMk/>
            <pc:sldMk cId="2564909954" sldId="285"/>
            <ac:picMk id="76" creationId="{1E9DBD7B-6F32-47F1-9654-A2CB59691DC7}"/>
          </ac:picMkLst>
        </pc:picChg>
        <pc:picChg chg="add del">
          <ac:chgData name="Farzana Hussen (1709301)" userId="S::1709301@student.uwtsd.ac.uk::391dd9c7-46c0-4566-a8bd-3491ceb873c8" providerId="AD" clId="Web-{0ECDC9F7-76C4-13D7-61D3-9095A9DF3BAA}" dt="2019-06-06T08:43:13.298" v="8"/>
          <ac:picMkLst>
            <pc:docMk/>
            <pc:sldMk cId="2564909954" sldId="285"/>
            <ac:picMk id="81" creationId="{01AF5FBB-9FDC-4D75-9DD6-DAF01ED197A0}"/>
          </ac:picMkLst>
        </pc:picChg>
        <pc:picChg chg="add del">
          <ac:chgData name="Farzana Hussen (1709301)" userId="S::1709301@student.uwtsd.ac.uk::391dd9c7-46c0-4566-a8bd-3491ceb873c8" providerId="AD" clId="Web-{0ECDC9F7-76C4-13D7-61D3-9095A9DF3BAA}" dt="2019-06-06T08:43:13.298" v="8"/>
          <ac:picMkLst>
            <pc:docMk/>
            <pc:sldMk cId="2564909954" sldId="285"/>
            <ac:picMk id="82" creationId="{933BBBE6-F4CF-483E-BA74-B51421B4D93F}"/>
          </ac:picMkLst>
        </pc:picChg>
        <pc:picChg chg="add del">
          <ac:chgData name="Farzana Hussen (1709301)" userId="S::1709301@student.uwtsd.ac.uk::391dd9c7-46c0-4566-a8bd-3491ceb873c8" providerId="AD" clId="Web-{0ECDC9F7-76C4-13D7-61D3-9095A9DF3BAA}" dt="2019-06-06T08:43:13.298" v="8"/>
          <ac:picMkLst>
            <pc:docMk/>
            <pc:sldMk cId="2564909954" sldId="285"/>
            <ac:picMk id="89" creationId="{521CC0F3-7B68-4C9C-999A-74F8925C33B2}"/>
          </ac:picMkLst>
        </pc:picChg>
        <pc:picChg chg="add del">
          <ac:chgData name="Farzana Hussen (1709301)" userId="S::1709301@student.uwtsd.ac.uk::391dd9c7-46c0-4566-a8bd-3491ceb873c8" providerId="AD" clId="Web-{0ECDC9F7-76C4-13D7-61D3-9095A9DF3BAA}" dt="2019-06-06T08:43:13.298" v="8"/>
          <ac:picMkLst>
            <pc:docMk/>
            <pc:sldMk cId="2564909954" sldId="285"/>
            <ac:picMk id="90" creationId="{3EB18ECF-1C11-48BB-8C2B-DC5532A906F4}"/>
          </ac:picMkLst>
        </pc:picChg>
        <pc:picChg chg="add del">
          <ac:chgData name="Farzana Hussen (1709301)" userId="S::1709301@student.uwtsd.ac.uk::391dd9c7-46c0-4566-a8bd-3491ceb873c8" providerId="AD" clId="Web-{0ECDC9F7-76C4-13D7-61D3-9095A9DF3BAA}" dt="2019-06-06T08:43:39.579" v="14"/>
          <ac:picMkLst>
            <pc:docMk/>
            <pc:sldMk cId="2564909954" sldId="285"/>
            <ac:picMk id="97" creationId="{2FA3880A-8D8F-466C-A4A1-F07BCDD3719C}"/>
          </ac:picMkLst>
        </pc:picChg>
        <pc:picChg chg="add del">
          <ac:chgData name="Farzana Hussen (1709301)" userId="S::1709301@student.uwtsd.ac.uk::391dd9c7-46c0-4566-a8bd-3491ceb873c8" providerId="AD" clId="Web-{0ECDC9F7-76C4-13D7-61D3-9095A9DF3BAA}" dt="2019-06-06T08:43:39.579" v="14"/>
          <ac:picMkLst>
            <pc:docMk/>
            <pc:sldMk cId="2564909954" sldId="285"/>
            <ac:picMk id="98" creationId="{3C0A64CB-20A1-4508-B568-284EB04F78EE}"/>
          </ac:picMkLst>
        </pc:picChg>
        <pc:picChg chg="add del">
          <ac:chgData name="Farzana Hussen (1709301)" userId="S::1709301@student.uwtsd.ac.uk::391dd9c7-46c0-4566-a8bd-3491ceb873c8" providerId="AD" clId="Web-{0ECDC9F7-76C4-13D7-61D3-9095A9DF3BAA}" dt="2019-06-06T08:43:39.579" v="14"/>
          <ac:picMkLst>
            <pc:docMk/>
            <pc:sldMk cId="2564909954" sldId="285"/>
            <ac:picMk id="105" creationId="{BF7B2BC4-6DAA-43BB-BBF8-74F594318587}"/>
          </ac:picMkLst>
        </pc:picChg>
        <pc:picChg chg="add del">
          <ac:chgData name="Farzana Hussen (1709301)" userId="S::1709301@student.uwtsd.ac.uk::391dd9c7-46c0-4566-a8bd-3491ceb873c8" providerId="AD" clId="Web-{0ECDC9F7-76C4-13D7-61D3-9095A9DF3BAA}" dt="2019-06-06T08:43:39.579" v="14"/>
          <ac:picMkLst>
            <pc:docMk/>
            <pc:sldMk cId="2564909954" sldId="285"/>
            <ac:picMk id="106" creationId="{1E9DBD7B-6F32-47F1-9654-A2CB59691DC7}"/>
          </ac:picMkLst>
        </pc:picChg>
        <pc:picChg chg="add">
          <ac:chgData name="Farzana Hussen (1709301)" userId="S::1709301@student.uwtsd.ac.uk::391dd9c7-46c0-4566-a8bd-3491ceb873c8" providerId="AD" clId="Web-{0ECDC9F7-76C4-13D7-61D3-9095A9DF3BAA}" dt="2019-06-06T08:43:39.579" v="14"/>
          <ac:picMkLst>
            <pc:docMk/>
            <pc:sldMk cId="2564909954" sldId="285"/>
            <ac:picMk id="115" creationId="{2FA3880A-8D8F-466C-A4A1-F07BCDD3719C}"/>
          </ac:picMkLst>
        </pc:picChg>
        <pc:picChg chg="add">
          <ac:chgData name="Farzana Hussen (1709301)" userId="S::1709301@student.uwtsd.ac.uk::391dd9c7-46c0-4566-a8bd-3491ceb873c8" providerId="AD" clId="Web-{0ECDC9F7-76C4-13D7-61D3-9095A9DF3BAA}" dt="2019-06-06T08:43:39.579" v="14"/>
          <ac:picMkLst>
            <pc:docMk/>
            <pc:sldMk cId="2564909954" sldId="285"/>
            <ac:picMk id="117" creationId="{3C0A64CB-20A1-4508-B568-284EB04F78EE}"/>
          </ac:picMkLst>
        </pc:picChg>
        <pc:picChg chg="add">
          <ac:chgData name="Farzana Hussen (1709301)" userId="S::1709301@student.uwtsd.ac.uk::391dd9c7-46c0-4566-a8bd-3491ceb873c8" providerId="AD" clId="Web-{0ECDC9F7-76C4-13D7-61D3-9095A9DF3BAA}" dt="2019-06-06T08:43:39.579" v="14"/>
          <ac:picMkLst>
            <pc:docMk/>
            <pc:sldMk cId="2564909954" sldId="285"/>
            <ac:picMk id="131" creationId="{521321C5-E7EE-49D4-8BF3-7DD5F4260FFD}"/>
          </ac:picMkLst>
        </pc:picChg>
        <pc:picChg chg="add">
          <ac:chgData name="Farzana Hussen (1709301)" userId="S::1709301@student.uwtsd.ac.uk::391dd9c7-46c0-4566-a8bd-3491ceb873c8" providerId="AD" clId="Web-{0ECDC9F7-76C4-13D7-61D3-9095A9DF3BAA}" dt="2019-06-06T08:43:39.579" v="14"/>
          <ac:picMkLst>
            <pc:docMk/>
            <pc:sldMk cId="2564909954" sldId="285"/>
            <ac:picMk id="133" creationId="{B4F98145-516D-4594-B0F0-0F5C85DAF2E2}"/>
          </ac:picMkLst>
        </pc:picChg>
      </pc:sldChg>
      <pc:sldChg chg="addSp delSp modSp">
        <pc:chgData name="Farzana Hussen (1709301)" userId="S::1709301@student.uwtsd.ac.uk::391dd9c7-46c0-4566-a8bd-3491ceb873c8" providerId="AD" clId="Web-{0ECDC9F7-76C4-13D7-61D3-9095A9DF3BAA}" dt="2019-06-06T08:47:04.080" v="70" actId="14100"/>
        <pc:sldMkLst>
          <pc:docMk/>
          <pc:sldMk cId="2973603846" sldId="291"/>
        </pc:sldMkLst>
        <pc:spChg chg="add del mod">
          <ac:chgData name="Farzana Hussen (1709301)" userId="S::1709301@student.uwtsd.ac.uk::391dd9c7-46c0-4566-a8bd-3491ceb873c8" providerId="AD" clId="Web-{0ECDC9F7-76C4-13D7-61D3-9095A9DF3BAA}" dt="2019-06-06T08:45:48.033" v="46"/>
          <ac:spMkLst>
            <pc:docMk/>
            <pc:sldMk cId="2973603846" sldId="291"/>
            <ac:spMk id="3" creationId="{6AAD641F-38E3-496B-BDB9-0BF8B63D68A0}"/>
          </ac:spMkLst>
        </pc:spChg>
        <pc:spChg chg="add mod">
          <ac:chgData name="Farzana Hussen (1709301)" userId="S::1709301@student.uwtsd.ac.uk::391dd9c7-46c0-4566-a8bd-3491ceb873c8" providerId="AD" clId="Web-{0ECDC9F7-76C4-13D7-61D3-9095A9DF3BAA}" dt="2019-06-06T08:47:04.080" v="70" actId="14100"/>
          <ac:spMkLst>
            <pc:docMk/>
            <pc:sldMk cId="2973603846" sldId="291"/>
            <ac:spMk id="4" creationId="{04053650-6F19-4D5B-9119-3CB5481F0928}"/>
          </ac:spMkLst>
        </pc:spChg>
      </pc:sldChg>
    </pc:docChg>
  </pc:docChgLst>
  <pc:docChgLst>
    <pc:chgData name="Guest User" userId="S::urn:spo:anon#c9a17280d9107c65cb6b5d7aa4e320f48e7cc128e462e1cc303755e3163b07a1::" providerId="AD" clId="Web-{2995E896-01AC-4019-8256-2ACFEA01D35E}"/>
    <pc:docChg chg="modSld">
      <pc:chgData name="Guest User" userId="S::urn:spo:anon#c9a17280d9107c65cb6b5d7aa4e320f48e7cc128e462e1cc303755e3163b07a1::" providerId="AD" clId="Web-{2995E896-01AC-4019-8256-2ACFEA01D35E}" dt="2019-06-06T19:12:31.370" v="1" actId="20577"/>
      <pc:docMkLst>
        <pc:docMk/>
      </pc:docMkLst>
      <pc:sldChg chg="modSp">
        <pc:chgData name="Guest User" userId="S::urn:spo:anon#c9a17280d9107c65cb6b5d7aa4e320f48e7cc128e462e1cc303755e3163b07a1::" providerId="AD" clId="Web-{2995E896-01AC-4019-8256-2ACFEA01D35E}" dt="2019-06-06T19:12:31.370" v="0" actId="20577"/>
        <pc:sldMkLst>
          <pc:docMk/>
          <pc:sldMk cId="3621614401" sldId="274"/>
        </pc:sldMkLst>
        <pc:spChg chg="mod">
          <ac:chgData name="Guest User" userId="S::urn:spo:anon#c9a17280d9107c65cb6b5d7aa4e320f48e7cc128e462e1cc303755e3163b07a1::" providerId="AD" clId="Web-{2995E896-01AC-4019-8256-2ACFEA01D35E}" dt="2019-06-06T19:12:31.370" v="0" actId="20577"/>
          <ac:spMkLst>
            <pc:docMk/>
            <pc:sldMk cId="3621614401" sldId="274"/>
            <ac:spMk id="4" creationId="{3BEEDF3C-A3DD-4762-9E22-E1ACC5C6175F}"/>
          </ac:spMkLst>
        </pc:spChg>
      </pc:sldChg>
    </pc:docChg>
  </pc:docChgLst>
  <pc:docChgLst>
    <pc:chgData name="Farzana Hussen (1709301)" userId="S::1709301@student.uwtsd.ac.uk::391dd9c7-46c0-4566-a8bd-3491ceb873c8" providerId="AD" clId="Web-{F67A4241-2861-BA2E-B32C-B8567ADC3603}"/>
    <pc:docChg chg="addSld delSld modSld sldOrd">
      <pc:chgData name="Farzana Hussen (1709301)" userId="S::1709301@student.uwtsd.ac.uk::391dd9c7-46c0-4566-a8bd-3491ceb873c8" providerId="AD" clId="Web-{F67A4241-2861-BA2E-B32C-B8567ADC3603}" dt="2019-05-25T15:20:34.274" v="179" actId="1076"/>
      <pc:docMkLst>
        <pc:docMk/>
      </pc:docMkLst>
      <pc:sldChg chg="modSp">
        <pc:chgData name="Farzana Hussen (1709301)" userId="S::1709301@student.uwtsd.ac.uk::391dd9c7-46c0-4566-a8bd-3491ceb873c8" providerId="AD" clId="Web-{F67A4241-2861-BA2E-B32C-B8567ADC3603}" dt="2019-05-25T15:20:04.633" v="177" actId="20577"/>
        <pc:sldMkLst>
          <pc:docMk/>
          <pc:sldMk cId="553726541" sldId="256"/>
        </pc:sldMkLst>
        <pc:spChg chg="mod">
          <ac:chgData name="Farzana Hussen (1709301)" userId="S::1709301@student.uwtsd.ac.uk::391dd9c7-46c0-4566-a8bd-3491ceb873c8" providerId="AD" clId="Web-{F67A4241-2861-BA2E-B32C-B8567ADC3603}" dt="2019-05-25T15:20:04.633" v="177" actId="20577"/>
          <ac:spMkLst>
            <pc:docMk/>
            <pc:sldMk cId="553726541" sldId="256"/>
            <ac:spMk id="3" creationId="{C4542EAC-8BF3-4BFD-9891-145BC49409C2}"/>
          </ac:spMkLst>
        </pc:spChg>
      </pc:sldChg>
      <pc:sldChg chg="modSp">
        <pc:chgData name="Farzana Hussen (1709301)" userId="S::1709301@student.uwtsd.ac.uk::391dd9c7-46c0-4566-a8bd-3491ceb873c8" providerId="AD" clId="Web-{F67A4241-2861-BA2E-B32C-B8567ADC3603}" dt="2019-05-25T15:20:34.274" v="179" actId="1076"/>
        <pc:sldMkLst>
          <pc:docMk/>
          <pc:sldMk cId="1635298695" sldId="257"/>
        </pc:sldMkLst>
        <pc:spChg chg="mod">
          <ac:chgData name="Farzana Hussen (1709301)" userId="S::1709301@student.uwtsd.ac.uk::391dd9c7-46c0-4566-a8bd-3491ceb873c8" providerId="AD" clId="Web-{F67A4241-2861-BA2E-B32C-B8567ADC3603}" dt="2019-05-25T15:20:34.274" v="179" actId="1076"/>
          <ac:spMkLst>
            <pc:docMk/>
            <pc:sldMk cId="1635298695" sldId="257"/>
            <ac:spMk id="3" creationId="{C396691C-3B8B-4D4F-A220-1C5B1DF1AD35}"/>
          </ac:spMkLst>
        </pc:spChg>
      </pc:sldChg>
      <pc:sldChg chg="addSp modSp">
        <pc:chgData name="Farzana Hussen (1709301)" userId="S::1709301@student.uwtsd.ac.uk::391dd9c7-46c0-4566-a8bd-3491ceb873c8" providerId="AD" clId="Web-{F67A4241-2861-BA2E-B32C-B8567ADC3603}" dt="2019-05-25T15:13:22.352" v="75" actId="1076"/>
        <pc:sldMkLst>
          <pc:docMk/>
          <pc:sldMk cId="3178247764" sldId="258"/>
        </pc:sldMkLst>
        <pc:spChg chg="mod">
          <ac:chgData name="Farzana Hussen (1709301)" userId="S::1709301@student.uwtsd.ac.uk::391dd9c7-46c0-4566-a8bd-3491ceb873c8" providerId="AD" clId="Web-{F67A4241-2861-BA2E-B32C-B8567ADC3603}" dt="2019-05-25T15:10:28.101" v="45" actId="1076"/>
          <ac:spMkLst>
            <pc:docMk/>
            <pc:sldMk cId="3178247764" sldId="258"/>
            <ac:spMk id="2" creationId="{CCF2EEED-5F16-4C46-A868-1AE85BAFCB16}"/>
          </ac:spMkLst>
        </pc:spChg>
        <pc:spChg chg="add mod">
          <ac:chgData name="Farzana Hussen (1709301)" userId="S::1709301@student.uwtsd.ac.uk::391dd9c7-46c0-4566-a8bd-3491ceb873c8" providerId="AD" clId="Web-{F67A4241-2861-BA2E-B32C-B8567ADC3603}" dt="2019-05-25T15:10:10.882" v="42" actId="1076"/>
          <ac:spMkLst>
            <pc:docMk/>
            <pc:sldMk cId="3178247764" sldId="258"/>
            <ac:spMk id="3" creationId="{D0AC773D-A4F6-4F0B-832A-410B60F835BE}"/>
          </ac:spMkLst>
        </pc:spChg>
        <pc:spChg chg="add mod">
          <ac:chgData name="Farzana Hussen (1709301)" userId="S::1709301@student.uwtsd.ac.uk::391dd9c7-46c0-4566-a8bd-3491ceb873c8" providerId="AD" clId="Web-{F67A4241-2861-BA2E-B32C-B8567ADC3603}" dt="2019-05-25T15:10:45.742" v="47" actId="14100"/>
          <ac:spMkLst>
            <pc:docMk/>
            <pc:sldMk cId="3178247764" sldId="258"/>
            <ac:spMk id="5" creationId="{64BC0304-2DE2-4F3E-AADD-23DC8966695E}"/>
          </ac:spMkLst>
        </pc:spChg>
        <pc:spChg chg="mod">
          <ac:chgData name="Farzana Hussen (1709301)" userId="S::1709301@student.uwtsd.ac.uk::391dd9c7-46c0-4566-a8bd-3491ceb873c8" providerId="AD" clId="Web-{F67A4241-2861-BA2E-B32C-B8567ADC3603}" dt="2019-05-25T15:08:20.538" v="23" actId="1076"/>
          <ac:spMkLst>
            <pc:docMk/>
            <pc:sldMk cId="3178247764" sldId="258"/>
            <ac:spMk id="6" creationId="{98C7B663-2D6C-4BB0-A782-493DB8B2551C}"/>
          </ac:spMkLst>
        </pc:spChg>
        <pc:spChg chg="mod">
          <ac:chgData name="Farzana Hussen (1709301)" userId="S::1709301@student.uwtsd.ac.uk::391dd9c7-46c0-4566-a8bd-3491ceb873c8" providerId="AD" clId="Web-{F67A4241-2861-BA2E-B32C-B8567ADC3603}" dt="2019-05-25T15:13:02.258" v="71" actId="1076"/>
          <ac:spMkLst>
            <pc:docMk/>
            <pc:sldMk cId="3178247764" sldId="258"/>
            <ac:spMk id="7" creationId="{56F8C44C-B7D9-4C29-BE8C-82CD32DFFD35}"/>
          </ac:spMkLst>
        </pc:spChg>
        <pc:spChg chg="add mod">
          <ac:chgData name="Farzana Hussen (1709301)" userId="S::1709301@student.uwtsd.ac.uk::391dd9c7-46c0-4566-a8bd-3491ceb873c8" providerId="AD" clId="Web-{F67A4241-2861-BA2E-B32C-B8567ADC3603}" dt="2019-05-25T15:10:20.226" v="44" actId="1076"/>
          <ac:spMkLst>
            <pc:docMk/>
            <pc:sldMk cId="3178247764" sldId="258"/>
            <ac:spMk id="8" creationId="{BCC2E148-B485-4D97-B51C-7C6D3BB5A5E4}"/>
          </ac:spMkLst>
        </pc:spChg>
        <pc:picChg chg="mod modCrop">
          <ac:chgData name="Farzana Hussen (1709301)" userId="S::1709301@student.uwtsd.ac.uk::391dd9c7-46c0-4566-a8bd-3491ceb873c8" providerId="AD" clId="Web-{F67A4241-2861-BA2E-B32C-B8567ADC3603}" dt="2019-05-25T15:07:13.788" v="13" actId="1076"/>
          <ac:picMkLst>
            <pc:docMk/>
            <pc:sldMk cId="3178247764" sldId="258"/>
            <ac:picMk id="4" creationId="{2BE5F8F7-64FB-44B3-BD4B-ADAE6C07FD30}"/>
          </ac:picMkLst>
        </pc:picChg>
        <pc:cxnChg chg="add mod">
          <ac:chgData name="Farzana Hussen (1709301)" userId="S::1709301@student.uwtsd.ac.uk::391dd9c7-46c0-4566-a8bd-3491ceb873c8" providerId="AD" clId="Web-{F67A4241-2861-BA2E-B32C-B8567ADC3603}" dt="2019-05-25T15:13:15.071" v="74" actId="14100"/>
          <ac:cxnSpMkLst>
            <pc:docMk/>
            <pc:sldMk cId="3178247764" sldId="258"/>
            <ac:cxnSpMk id="9" creationId="{27F8BD22-EEF0-4391-A3DE-1BE8FE21B8EE}"/>
          </ac:cxnSpMkLst>
        </pc:cxnChg>
        <pc:cxnChg chg="add mod">
          <ac:chgData name="Farzana Hussen (1709301)" userId="S::1709301@student.uwtsd.ac.uk::391dd9c7-46c0-4566-a8bd-3491ceb873c8" providerId="AD" clId="Web-{F67A4241-2861-BA2E-B32C-B8567ADC3603}" dt="2019-05-25T15:12:56.945" v="70" actId="14100"/>
          <ac:cxnSpMkLst>
            <pc:docMk/>
            <pc:sldMk cId="3178247764" sldId="258"/>
            <ac:cxnSpMk id="10" creationId="{4A6216B4-1F2D-420B-8CA6-8ADA1BA877EB}"/>
          </ac:cxnSpMkLst>
        </pc:cxnChg>
        <pc:cxnChg chg="add mod">
          <ac:chgData name="Farzana Hussen (1709301)" userId="S::1709301@student.uwtsd.ac.uk::391dd9c7-46c0-4566-a8bd-3491ceb873c8" providerId="AD" clId="Web-{F67A4241-2861-BA2E-B32C-B8567ADC3603}" dt="2019-05-25T15:12:33.180" v="65" actId="14100"/>
          <ac:cxnSpMkLst>
            <pc:docMk/>
            <pc:sldMk cId="3178247764" sldId="258"/>
            <ac:cxnSpMk id="11" creationId="{4B277AC5-CF15-4A7B-A936-69B921C75085}"/>
          </ac:cxnSpMkLst>
        </pc:cxnChg>
        <pc:cxnChg chg="add mod">
          <ac:chgData name="Farzana Hussen (1709301)" userId="S::1709301@student.uwtsd.ac.uk::391dd9c7-46c0-4566-a8bd-3491ceb873c8" providerId="AD" clId="Web-{F67A4241-2861-BA2E-B32C-B8567ADC3603}" dt="2019-05-25T15:12:42.414" v="67" actId="1076"/>
          <ac:cxnSpMkLst>
            <pc:docMk/>
            <pc:sldMk cId="3178247764" sldId="258"/>
            <ac:cxnSpMk id="12" creationId="{633F155D-69E4-4E34-BA36-3BA4DF908BF7}"/>
          </ac:cxnSpMkLst>
        </pc:cxnChg>
        <pc:cxnChg chg="add mod">
          <ac:chgData name="Farzana Hussen (1709301)" userId="S::1709301@student.uwtsd.ac.uk::391dd9c7-46c0-4566-a8bd-3491ceb873c8" providerId="AD" clId="Web-{F67A4241-2861-BA2E-B32C-B8567ADC3603}" dt="2019-05-25T15:13:22.352" v="75" actId="1076"/>
          <ac:cxnSpMkLst>
            <pc:docMk/>
            <pc:sldMk cId="3178247764" sldId="258"/>
            <ac:cxnSpMk id="13" creationId="{69461FF1-68A7-4FF4-AC5B-390F13DA21E1}"/>
          </ac:cxnSpMkLst>
        </pc:cxnChg>
      </pc:sldChg>
      <pc:sldChg chg="addSp delSp modSp add mod ord replId setBg">
        <pc:chgData name="Farzana Hussen (1709301)" userId="S::1709301@student.uwtsd.ac.uk::391dd9c7-46c0-4566-a8bd-3491ceb873c8" providerId="AD" clId="Web-{F67A4241-2861-BA2E-B32C-B8567ADC3603}" dt="2019-05-25T15:18:37.055" v="162" actId="20577"/>
        <pc:sldMkLst>
          <pc:docMk/>
          <pc:sldMk cId="1594933625" sldId="259"/>
        </pc:sldMkLst>
        <pc:spChg chg="mod">
          <ac:chgData name="Farzana Hussen (1709301)" userId="S::1709301@student.uwtsd.ac.uk::391dd9c7-46c0-4566-a8bd-3491ceb873c8" providerId="AD" clId="Web-{F67A4241-2861-BA2E-B32C-B8567ADC3603}" dt="2019-05-25T15:16:04.313" v="109"/>
          <ac:spMkLst>
            <pc:docMk/>
            <pc:sldMk cId="1594933625" sldId="259"/>
            <ac:spMk id="2" creationId="{CCF2EEED-5F16-4C46-A868-1AE85BAFCB16}"/>
          </ac:spMkLst>
        </pc:spChg>
        <pc:spChg chg="del">
          <ac:chgData name="Farzana Hussen (1709301)" userId="S::1709301@student.uwtsd.ac.uk::391dd9c7-46c0-4566-a8bd-3491ceb873c8" providerId="AD" clId="Web-{F67A4241-2861-BA2E-B32C-B8567ADC3603}" dt="2019-05-25T15:14:36.368" v="88"/>
          <ac:spMkLst>
            <pc:docMk/>
            <pc:sldMk cId="1594933625" sldId="259"/>
            <ac:spMk id="3" creationId="{D0AC773D-A4F6-4F0B-832A-410B60F835BE}"/>
          </ac:spMkLst>
        </pc:spChg>
        <pc:spChg chg="del mod">
          <ac:chgData name="Farzana Hussen (1709301)" userId="S::1709301@student.uwtsd.ac.uk::391dd9c7-46c0-4566-a8bd-3491ceb873c8" providerId="AD" clId="Web-{F67A4241-2861-BA2E-B32C-B8567ADC3603}" dt="2019-05-25T15:14:26.103" v="84"/>
          <ac:spMkLst>
            <pc:docMk/>
            <pc:sldMk cId="1594933625" sldId="259"/>
            <ac:spMk id="5" creationId="{64BC0304-2DE2-4F3E-AADD-23DC8966695E}"/>
          </ac:spMkLst>
        </pc:spChg>
        <pc:spChg chg="del">
          <ac:chgData name="Farzana Hussen (1709301)" userId="S::1709301@student.uwtsd.ac.uk::391dd9c7-46c0-4566-a8bd-3491ceb873c8" providerId="AD" clId="Web-{F67A4241-2861-BA2E-B32C-B8567ADC3603}" dt="2019-05-25T15:14:38.696" v="89"/>
          <ac:spMkLst>
            <pc:docMk/>
            <pc:sldMk cId="1594933625" sldId="259"/>
            <ac:spMk id="6" creationId="{98C7B663-2D6C-4BB0-A782-493DB8B2551C}"/>
          </ac:spMkLst>
        </pc:spChg>
        <pc:spChg chg="del mod">
          <ac:chgData name="Farzana Hussen (1709301)" userId="S::1709301@student.uwtsd.ac.uk::391dd9c7-46c0-4566-a8bd-3491ceb873c8" providerId="AD" clId="Web-{F67A4241-2861-BA2E-B32C-B8567ADC3603}" dt="2019-05-25T15:14:32.384" v="86"/>
          <ac:spMkLst>
            <pc:docMk/>
            <pc:sldMk cId="1594933625" sldId="259"/>
            <ac:spMk id="7" creationId="{56F8C44C-B7D9-4C29-BE8C-82CD32DFFD35}"/>
          </ac:spMkLst>
        </pc:spChg>
        <pc:spChg chg="del">
          <ac:chgData name="Farzana Hussen (1709301)" userId="S::1709301@student.uwtsd.ac.uk::391dd9c7-46c0-4566-a8bd-3491ceb873c8" providerId="AD" clId="Web-{F67A4241-2861-BA2E-B32C-B8567ADC3603}" dt="2019-05-25T15:14:34.493" v="87"/>
          <ac:spMkLst>
            <pc:docMk/>
            <pc:sldMk cId="1594933625" sldId="259"/>
            <ac:spMk id="8" creationId="{BCC2E148-B485-4D97-B51C-7C6D3BB5A5E4}"/>
          </ac:spMkLst>
        </pc:spChg>
        <pc:spChg chg="add del">
          <ac:chgData name="Farzana Hussen (1709301)" userId="S::1709301@student.uwtsd.ac.uk::391dd9c7-46c0-4566-a8bd-3491ceb873c8" providerId="AD" clId="Web-{F67A4241-2861-BA2E-B32C-B8567ADC3603}" dt="2019-05-25T15:16:04.313" v="109"/>
          <ac:spMkLst>
            <pc:docMk/>
            <pc:sldMk cId="1594933625" sldId="259"/>
            <ac:spMk id="15" creationId="{2F1C851F-67D1-4A39-A0D0-31EF2203CC5E}"/>
          </ac:spMkLst>
        </pc:spChg>
        <pc:spChg chg="add mod">
          <ac:chgData name="Farzana Hussen (1709301)" userId="S::1709301@student.uwtsd.ac.uk::391dd9c7-46c0-4566-a8bd-3491ceb873c8" providerId="AD" clId="Web-{F67A4241-2861-BA2E-B32C-B8567ADC3603}" dt="2019-05-25T15:18:37.055" v="162" actId="20577"/>
          <ac:spMkLst>
            <pc:docMk/>
            <pc:sldMk cId="1594933625" sldId="259"/>
            <ac:spMk id="17" creationId="{DE407DEA-6351-4D0F-BD59-270478250AD7}"/>
          </ac:spMkLst>
        </pc:spChg>
        <pc:spChg chg="add del">
          <ac:chgData name="Farzana Hussen (1709301)" userId="S::1709301@student.uwtsd.ac.uk::391dd9c7-46c0-4566-a8bd-3491ceb873c8" providerId="AD" clId="Web-{F67A4241-2861-BA2E-B32C-B8567ADC3603}" dt="2019-05-25T15:16:04.313" v="109"/>
          <ac:spMkLst>
            <pc:docMk/>
            <pc:sldMk cId="1594933625" sldId="259"/>
            <ac:spMk id="18" creationId="{8D22FE9C-C853-4C04-B07A-6EB898B2A774}"/>
          </ac:spMkLst>
        </pc:spChg>
        <pc:spChg chg="add del">
          <ac:chgData name="Farzana Hussen (1709301)" userId="S::1709301@student.uwtsd.ac.uk::391dd9c7-46c0-4566-a8bd-3491ceb873c8" providerId="AD" clId="Web-{F67A4241-2861-BA2E-B32C-B8567ADC3603}" dt="2019-05-25T15:16:04.313" v="109"/>
          <ac:spMkLst>
            <pc:docMk/>
            <pc:sldMk cId="1594933625" sldId="259"/>
            <ac:spMk id="20" creationId="{278E33C4-6991-4D20-AB8E-F6CF7FD833AA}"/>
          </ac:spMkLst>
        </pc:spChg>
        <pc:spChg chg="add del">
          <ac:chgData name="Farzana Hussen (1709301)" userId="S::1709301@student.uwtsd.ac.uk::391dd9c7-46c0-4566-a8bd-3491ceb873c8" providerId="AD" clId="Web-{F67A4241-2861-BA2E-B32C-B8567ADC3603}" dt="2019-05-25T15:16:04.313" v="109"/>
          <ac:spMkLst>
            <pc:docMk/>
            <pc:sldMk cId="1594933625" sldId="259"/>
            <ac:spMk id="22" creationId="{6CBC4DCF-863D-44DE-B209-712EBB6B1040}"/>
          </ac:spMkLst>
        </pc:spChg>
        <pc:spChg chg="add del">
          <ac:chgData name="Farzana Hussen (1709301)" userId="S::1709301@student.uwtsd.ac.uk::391dd9c7-46c0-4566-a8bd-3491ceb873c8" providerId="AD" clId="Web-{F67A4241-2861-BA2E-B32C-B8567ADC3603}" dt="2019-05-25T15:16:04.313" v="109"/>
          <ac:spMkLst>
            <pc:docMk/>
            <pc:sldMk cId="1594933625" sldId="259"/>
            <ac:spMk id="24" creationId="{12F69FEA-89FD-43D0-942C-882717455388}"/>
          </ac:spMkLst>
        </pc:spChg>
        <pc:spChg chg="add">
          <ac:chgData name="Farzana Hussen (1709301)" userId="S::1709301@student.uwtsd.ac.uk::391dd9c7-46c0-4566-a8bd-3491ceb873c8" providerId="AD" clId="Web-{F67A4241-2861-BA2E-B32C-B8567ADC3603}" dt="2019-05-25T15:16:04.313" v="109"/>
          <ac:spMkLst>
            <pc:docMk/>
            <pc:sldMk cId="1594933625" sldId="259"/>
            <ac:spMk id="29" creationId="{FA1FBE9E-6276-405D-91EA-DF19259B0F71}"/>
          </ac:spMkLst>
        </pc:spChg>
        <pc:spChg chg="add">
          <ac:chgData name="Farzana Hussen (1709301)" userId="S::1709301@student.uwtsd.ac.uk::391dd9c7-46c0-4566-a8bd-3491ceb873c8" providerId="AD" clId="Web-{F67A4241-2861-BA2E-B32C-B8567ADC3603}" dt="2019-05-25T15:16:04.313" v="109"/>
          <ac:spMkLst>
            <pc:docMk/>
            <pc:sldMk cId="1594933625" sldId="259"/>
            <ac:spMk id="35" creationId="{737633AB-EA51-4D35-84A1-18B87D80B9CA}"/>
          </ac:spMkLst>
        </pc:spChg>
        <pc:spChg chg="add">
          <ac:chgData name="Farzana Hussen (1709301)" userId="S::1709301@student.uwtsd.ac.uk::391dd9c7-46c0-4566-a8bd-3491ceb873c8" providerId="AD" clId="Web-{F67A4241-2861-BA2E-B32C-B8567ADC3603}" dt="2019-05-25T15:16:04.313" v="109"/>
          <ac:spMkLst>
            <pc:docMk/>
            <pc:sldMk cId="1594933625" sldId="259"/>
            <ac:spMk id="37" creationId="{C8765255-E119-4862-8E31-CB7F8A7F4CAC}"/>
          </ac:spMkLst>
        </pc:spChg>
        <pc:spChg chg="add">
          <ac:chgData name="Farzana Hussen (1709301)" userId="S::1709301@student.uwtsd.ac.uk::391dd9c7-46c0-4566-a8bd-3491ceb873c8" providerId="AD" clId="Web-{F67A4241-2861-BA2E-B32C-B8567ADC3603}" dt="2019-05-25T15:16:04.313" v="109"/>
          <ac:spMkLst>
            <pc:docMk/>
            <pc:sldMk cId="1594933625" sldId="259"/>
            <ac:spMk id="39" creationId="{6761F753-0CEB-4435-8C0E-9B94D5A4F8B3}"/>
          </ac:spMkLst>
        </pc:spChg>
        <pc:spChg chg="add">
          <ac:chgData name="Farzana Hussen (1709301)" userId="S::1709301@student.uwtsd.ac.uk::391dd9c7-46c0-4566-a8bd-3491ceb873c8" providerId="AD" clId="Web-{F67A4241-2861-BA2E-B32C-B8567ADC3603}" dt="2019-05-25T15:16:04.313" v="109"/>
          <ac:spMkLst>
            <pc:docMk/>
            <pc:sldMk cId="1594933625" sldId="259"/>
            <ac:spMk id="41" creationId="{BEFB79B0-E84B-40FB-BCD1-5D6A79A04E06}"/>
          </ac:spMkLst>
        </pc:spChg>
        <pc:spChg chg="add">
          <ac:chgData name="Farzana Hussen (1709301)" userId="S::1709301@student.uwtsd.ac.uk::391dd9c7-46c0-4566-a8bd-3491ceb873c8" providerId="AD" clId="Web-{F67A4241-2861-BA2E-B32C-B8567ADC3603}" dt="2019-05-25T15:16:04.313" v="109"/>
          <ac:spMkLst>
            <pc:docMk/>
            <pc:sldMk cId="1594933625" sldId="259"/>
            <ac:spMk id="43" creationId="{B5D944D5-5DCD-4FAF-B14E-15042C011E2D}"/>
          </ac:spMkLst>
        </pc:spChg>
        <pc:spChg chg="add">
          <ac:chgData name="Farzana Hussen (1709301)" userId="S::1709301@student.uwtsd.ac.uk::391dd9c7-46c0-4566-a8bd-3491ceb873c8" providerId="AD" clId="Web-{F67A4241-2861-BA2E-B32C-B8567ADC3603}" dt="2019-05-25T15:16:04.313" v="109"/>
          <ac:spMkLst>
            <pc:docMk/>
            <pc:sldMk cId="1594933625" sldId="259"/>
            <ac:spMk id="45" creationId="{69E70ED6-EC07-432E-ACC8-74BF49C2BAE1}"/>
          </ac:spMkLst>
        </pc:spChg>
        <pc:picChg chg="del mod">
          <ac:chgData name="Farzana Hussen (1709301)" userId="S::1709301@student.uwtsd.ac.uk::391dd9c7-46c0-4566-a8bd-3491ceb873c8" providerId="AD" clId="Web-{F67A4241-2861-BA2E-B32C-B8567ADC3603}" dt="2019-05-25T15:15:17.181" v="102"/>
          <ac:picMkLst>
            <pc:docMk/>
            <pc:sldMk cId="1594933625" sldId="259"/>
            <ac:picMk id="4" creationId="{2BE5F8F7-64FB-44B3-BD4B-ADAE6C07FD30}"/>
          </ac:picMkLst>
        </pc:picChg>
        <pc:picChg chg="add del">
          <ac:chgData name="Farzana Hussen (1709301)" userId="S::1709301@student.uwtsd.ac.uk::391dd9c7-46c0-4566-a8bd-3491ceb873c8" providerId="AD" clId="Web-{F67A4241-2861-BA2E-B32C-B8567ADC3603}" dt="2019-05-25T15:16:04.313" v="109"/>
          <ac:picMkLst>
            <pc:docMk/>
            <pc:sldMk cId="1594933625" sldId="259"/>
            <ac:picMk id="14" creationId="{67532E30-DB31-48CF-BFD8-882FB9AB388F}"/>
          </ac:picMkLst>
        </pc:picChg>
        <pc:picChg chg="add del">
          <ac:chgData name="Farzana Hussen (1709301)" userId="S::1709301@student.uwtsd.ac.uk::391dd9c7-46c0-4566-a8bd-3491ceb873c8" providerId="AD" clId="Web-{F67A4241-2861-BA2E-B32C-B8567ADC3603}" dt="2019-05-25T15:16:04.313" v="109"/>
          <ac:picMkLst>
            <pc:docMk/>
            <pc:sldMk cId="1594933625" sldId="259"/>
            <ac:picMk id="16" creationId="{F3BBA72F-836A-4824-AB9F-ED46122CADBD}"/>
          </ac:picMkLst>
        </pc:picChg>
        <pc:picChg chg="add mod">
          <ac:chgData name="Farzana Hussen (1709301)" userId="S::1709301@student.uwtsd.ac.uk::391dd9c7-46c0-4566-a8bd-3491ceb873c8" providerId="AD" clId="Web-{F67A4241-2861-BA2E-B32C-B8567ADC3603}" dt="2019-05-25T15:16:04.313" v="109"/>
          <ac:picMkLst>
            <pc:docMk/>
            <pc:sldMk cId="1594933625" sldId="259"/>
            <ac:picMk id="19" creationId="{2BE5F8F7-64FB-44B3-BD4B-ADAE6C07FD30}"/>
          </ac:picMkLst>
        </pc:picChg>
        <pc:picChg chg="add">
          <ac:chgData name="Farzana Hussen (1709301)" userId="S::1709301@student.uwtsd.ac.uk::391dd9c7-46c0-4566-a8bd-3491ceb873c8" providerId="AD" clId="Web-{F67A4241-2861-BA2E-B32C-B8567ADC3603}" dt="2019-05-25T15:16:04.313" v="109"/>
          <ac:picMkLst>
            <pc:docMk/>
            <pc:sldMk cId="1594933625" sldId="259"/>
            <ac:picMk id="31" creationId="{19926316-50D2-44D1-9CCB-17497776A5EF}"/>
          </ac:picMkLst>
        </pc:picChg>
        <pc:picChg chg="add">
          <ac:chgData name="Farzana Hussen (1709301)" userId="S::1709301@student.uwtsd.ac.uk::391dd9c7-46c0-4566-a8bd-3491ceb873c8" providerId="AD" clId="Web-{F67A4241-2861-BA2E-B32C-B8567ADC3603}" dt="2019-05-25T15:16:04.313" v="109"/>
          <ac:picMkLst>
            <pc:docMk/>
            <pc:sldMk cId="1594933625" sldId="259"/>
            <ac:picMk id="33" creationId="{30733C82-4E8F-41E8-B416-90B911525ACF}"/>
          </ac:picMkLst>
        </pc:picChg>
        <pc:cxnChg chg="del">
          <ac:chgData name="Farzana Hussen (1709301)" userId="S::1709301@student.uwtsd.ac.uk::391dd9c7-46c0-4566-a8bd-3491ceb873c8" providerId="AD" clId="Web-{F67A4241-2861-BA2E-B32C-B8567ADC3603}" dt="2019-05-25T15:14:45.774" v="92"/>
          <ac:cxnSpMkLst>
            <pc:docMk/>
            <pc:sldMk cId="1594933625" sldId="259"/>
            <ac:cxnSpMk id="9" creationId="{27F8BD22-EEF0-4391-A3DE-1BE8FE21B8EE}"/>
          </ac:cxnSpMkLst>
        </pc:cxnChg>
        <pc:cxnChg chg="del">
          <ac:chgData name="Farzana Hussen (1709301)" userId="S::1709301@student.uwtsd.ac.uk::391dd9c7-46c0-4566-a8bd-3491ceb873c8" providerId="AD" clId="Web-{F67A4241-2861-BA2E-B32C-B8567ADC3603}" dt="2019-05-25T15:14:53.603" v="94"/>
          <ac:cxnSpMkLst>
            <pc:docMk/>
            <pc:sldMk cId="1594933625" sldId="259"/>
            <ac:cxnSpMk id="10" creationId="{4A6216B4-1F2D-420B-8CA6-8ADA1BA877EB}"/>
          </ac:cxnSpMkLst>
        </pc:cxnChg>
        <pc:cxnChg chg="del">
          <ac:chgData name="Farzana Hussen (1709301)" userId="S::1709301@student.uwtsd.ac.uk::391dd9c7-46c0-4566-a8bd-3491ceb873c8" providerId="AD" clId="Web-{F67A4241-2861-BA2E-B32C-B8567ADC3603}" dt="2019-05-25T15:14:41.149" v="90"/>
          <ac:cxnSpMkLst>
            <pc:docMk/>
            <pc:sldMk cId="1594933625" sldId="259"/>
            <ac:cxnSpMk id="11" creationId="{4B277AC5-CF15-4A7B-A936-69B921C75085}"/>
          </ac:cxnSpMkLst>
        </pc:cxnChg>
        <pc:cxnChg chg="del">
          <ac:chgData name="Farzana Hussen (1709301)" userId="S::1709301@student.uwtsd.ac.uk::391dd9c7-46c0-4566-a8bd-3491ceb873c8" providerId="AD" clId="Web-{F67A4241-2861-BA2E-B32C-B8567ADC3603}" dt="2019-05-25T15:14:43.165" v="91"/>
          <ac:cxnSpMkLst>
            <pc:docMk/>
            <pc:sldMk cId="1594933625" sldId="259"/>
            <ac:cxnSpMk id="12" creationId="{633F155D-69E4-4E34-BA36-3BA4DF908BF7}"/>
          </ac:cxnSpMkLst>
        </pc:cxnChg>
        <pc:cxnChg chg="del">
          <ac:chgData name="Farzana Hussen (1709301)" userId="S::1709301@student.uwtsd.ac.uk::391dd9c7-46c0-4566-a8bd-3491ceb873c8" providerId="AD" clId="Web-{F67A4241-2861-BA2E-B32C-B8567ADC3603}" dt="2019-05-25T15:14:50.478" v="93"/>
          <ac:cxnSpMkLst>
            <pc:docMk/>
            <pc:sldMk cId="1594933625" sldId="259"/>
            <ac:cxnSpMk id="13" creationId="{69461FF1-68A7-4FF4-AC5B-390F13DA21E1}"/>
          </ac:cxnSpMkLst>
        </pc:cxnChg>
      </pc:sldChg>
      <pc:sldChg chg="modSp new del">
        <pc:chgData name="Farzana Hussen (1709301)" userId="S::1709301@student.uwtsd.ac.uk::391dd9c7-46c0-4566-a8bd-3491ceb873c8" providerId="AD" clId="Web-{F67A4241-2861-BA2E-B32C-B8567ADC3603}" dt="2019-05-25T15:14:13.149" v="80"/>
        <pc:sldMkLst>
          <pc:docMk/>
          <pc:sldMk cId="2784784545" sldId="259"/>
        </pc:sldMkLst>
        <pc:spChg chg="mod">
          <ac:chgData name="Farzana Hussen (1709301)" userId="S::1709301@student.uwtsd.ac.uk::391dd9c7-46c0-4566-a8bd-3491ceb873c8" providerId="AD" clId="Web-{F67A4241-2861-BA2E-B32C-B8567ADC3603}" dt="2019-05-25T15:14:06.947" v="77" actId="20577"/>
          <ac:spMkLst>
            <pc:docMk/>
            <pc:sldMk cId="2784784545" sldId="259"/>
            <ac:spMk id="3" creationId="{C34E87EE-FF34-4AB0-9435-7A2182ED976E}"/>
          </ac:spMkLst>
        </pc:spChg>
      </pc:sldChg>
    </pc:docChg>
  </pc:docChgLst>
  <pc:docChgLst>
    <pc:chgData clId="Web-{2F5C7BE3-AF93-6781-4B2B-FBBFE43F99E3}"/>
    <pc:docChg chg="modSld">
      <pc:chgData name="" userId="" providerId="" clId="Web-{2F5C7BE3-AF93-6781-4B2B-FBBFE43F99E3}" dt="2019-06-08T14:28:16.730" v="0" actId="14100"/>
      <pc:docMkLst>
        <pc:docMk/>
      </pc:docMkLst>
      <pc:sldChg chg="modSp">
        <pc:chgData name="" userId="" providerId="" clId="Web-{2F5C7BE3-AF93-6781-4B2B-FBBFE43F99E3}" dt="2019-06-08T14:28:16.730" v="0" actId="14100"/>
        <pc:sldMkLst>
          <pc:docMk/>
          <pc:sldMk cId="553726541" sldId="256"/>
        </pc:sldMkLst>
        <pc:spChg chg="mod">
          <ac:chgData name="" userId="" providerId="" clId="Web-{2F5C7BE3-AF93-6781-4B2B-FBBFE43F99E3}" dt="2019-06-08T14:28:16.730" v="0" actId="14100"/>
          <ac:spMkLst>
            <pc:docMk/>
            <pc:sldMk cId="553726541" sldId="256"/>
            <ac:spMk id="2" creationId="{9FB28281-3783-403A-B1AB-0182A003DFE3}"/>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6" Type="http://schemas.openxmlformats.org/officeDocument/2006/relationships/image" Target="../media/image29.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6" Type="http://schemas.openxmlformats.org/officeDocument/2006/relationships/image" Target="../media/image29.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5" Type="http://schemas.openxmlformats.org/officeDocument/2006/relationships/image" Target="../media/image2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E7FC19-5ED1-4EB4-8051-BD67714CD67F}" type="doc">
      <dgm:prSet loTypeId="urn:microsoft.com/office/officeart/2005/8/layout/vList2" loCatId="list" qsTypeId="urn:microsoft.com/office/officeart/2005/8/quickstyle/3d4" qsCatId="3D" csTypeId="urn:microsoft.com/office/officeart/2005/8/colors/colorful5" csCatId="colorful" phldr="1"/>
      <dgm:spPr/>
      <dgm:t>
        <a:bodyPr/>
        <a:lstStyle/>
        <a:p>
          <a:endParaRPr lang="en-GB"/>
        </a:p>
      </dgm:t>
    </dgm:pt>
    <dgm:pt modelId="{3717C711-6F5D-4076-836A-ABDEC40C2AA5}">
      <dgm:prSet phldrT="[Text]"/>
      <dgm:spPr/>
      <dgm:t>
        <a:bodyPr/>
        <a:lstStyle/>
        <a:p>
          <a:r>
            <a:rPr lang="en-US" sz="3000" dirty="0">
              <a:solidFill>
                <a:schemeClr val="tx1"/>
              </a:solidFill>
              <a:latin typeface="Arial"/>
              <a:cs typeface="Arial"/>
            </a:rPr>
            <a:t>The loyalty ladder has worked effectively for JLP as they have captured their target market</a:t>
          </a:r>
          <a:r>
            <a:rPr lang="en-GB" sz="3000" dirty="0">
              <a:solidFill>
                <a:schemeClr val="tx1"/>
              </a:solidFill>
              <a:latin typeface="Arial"/>
              <a:cs typeface="Arial"/>
            </a:rPr>
            <a:t>.</a:t>
          </a:r>
          <a:endParaRPr lang="en-US" sz="3000" dirty="0">
            <a:solidFill>
              <a:schemeClr val="tx1"/>
            </a:solidFill>
            <a:latin typeface="Arial"/>
            <a:cs typeface="Arial"/>
          </a:endParaRPr>
        </a:p>
      </dgm:t>
    </dgm:pt>
    <dgm:pt modelId="{523C40DB-3C35-49C5-9250-E6FB282EAD6F}" type="parTrans" cxnId="{B290B3F2-3A42-4D78-877D-AF0247E42759}">
      <dgm:prSet/>
      <dgm:spPr/>
      <dgm:t>
        <a:bodyPr/>
        <a:lstStyle/>
        <a:p>
          <a:endParaRPr lang="en-GB"/>
        </a:p>
      </dgm:t>
    </dgm:pt>
    <dgm:pt modelId="{CE7A4544-7D6F-4CA5-9D06-EFDA1004C19A}" type="sibTrans" cxnId="{B290B3F2-3A42-4D78-877D-AF0247E42759}">
      <dgm:prSet/>
      <dgm:spPr/>
      <dgm:t>
        <a:bodyPr/>
        <a:lstStyle/>
        <a:p>
          <a:endParaRPr lang="en-GB"/>
        </a:p>
      </dgm:t>
    </dgm:pt>
    <dgm:pt modelId="{89AE3ADB-99FE-4ACB-B03B-90D8442E56FD}">
      <dgm:prSet phldrT="[Text]"/>
      <dgm:spPr/>
      <dgm:t>
        <a:bodyPr/>
        <a:lstStyle/>
        <a:p>
          <a:r>
            <a:rPr lang="en-US" dirty="0">
              <a:cs typeface="Arial"/>
            </a:rPr>
            <a:t>JLP is disengaged with prospect and customer </a:t>
          </a:r>
          <a:r>
            <a:rPr lang="en-GB" dirty="0">
              <a:cs typeface="Arial"/>
            </a:rPr>
            <a:t>level</a:t>
          </a:r>
          <a:endParaRPr lang="en-US" dirty="0">
            <a:cs typeface="Arial"/>
          </a:endParaRPr>
        </a:p>
      </dgm:t>
    </dgm:pt>
    <dgm:pt modelId="{D0B206F5-6FA2-4B05-B2A1-21C1208B66E7}" type="parTrans" cxnId="{A6F12017-32E8-4C43-BBD6-9AF1196FF1B7}">
      <dgm:prSet/>
      <dgm:spPr/>
    </dgm:pt>
    <dgm:pt modelId="{794EE691-9B24-472B-A20A-2D8F542E5F24}" type="sibTrans" cxnId="{A6F12017-32E8-4C43-BBD6-9AF1196FF1B7}">
      <dgm:prSet/>
      <dgm:spPr/>
      <dgm:t>
        <a:bodyPr/>
        <a:lstStyle/>
        <a:p>
          <a:endParaRPr lang="en-GB"/>
        </a:p>
      </dgm:t>
    </dgm:pt>
    <dgm:pt modelId="{3E562CA7-4B50-4F24-B0FB-F8683C22858F}">
      <dgm:prSet phldrT="[Text]"/>
      <dgm:spPr/>
      <dgm:t>
        <a:bodyPr/>
        <a:lstStyle/>
        <a:p>
          <a:r>
            <a:rPr lang="en-GB" dirty="0"/>
            <a:t>JLP encourages its employees to focus on its core customers from client level and </a:t>
          </a:r>
          <a:r>
            <a:rPr lang="en-US" dirty="0"/>
            <a:t>upward to keep them </a:t>
          </a:r>
          <a:r>
            <a:rPr lang="en-GB" dirty="0"/>
            <a:t>satisfied</a:t>
          </a:r>
          <a:endParaRPr lang="en-US" sz="3000" dirty="0">
            <a:solidFill>
              <a:srgbClr val="010000"/>
            </a:solidFill>
            <a:latin typeface="Arial"/>
            <a:cs typeface="Arial"/>
          </a:endParaRPr>
        </a:p>
      </dgm:t>
    </dgm:pt>
    <dgm:pt modelId="{3172F959-1F05-4382-A7F2-D52F497AD693}" type="parTrans" cxnId="{F6F65046-3064-4348-9807-1F9026512A2B}">
      <dgm:prSet/>
      <dgm:spPr/>
    </dgm:pt>
    <dgm:pt modelId="{3A4546A5-2D26-41A4-BB6F-3D60A13780CF}" type="sibTrans" cxnId="{F6F65046-3064-4348-9807-1F9026512A2B}">
      <dgm:prSet/>
      <dgm:spPr/>
    </dgm:pt>
    <dgm:pt modelId="{280C44C3-A358-425D-879A-562E6A180052}">
      <dgm:prSet phldrT="[Text]"/>
      <dgm:spPr/>
      <dgm:t>
        <a:bodyPr/>
        <a:lstStyle/>
        <a:p>
          <a:r>
            <a:rPr lang="en-US" sz="3000" dirty="0">
              <a:solidFill>
                <a:schemeClr val="tx1"/>
              </a:solidFill>
              <a:latin typeface="Arial"/>
              <a:cs typeface="Arial"/>
            </a:rPr>
            <a:t>Target market</a:t>
          </a:r>
          <a:r>
            <a:rPr lang="en-GB" sz="3000" dirty="0">
              <a:solidFill>
                <a:schemeClr val="tx1"/>
              </a:solidFill>
              <a:latin typeface="Arial"/>
              <a:cs typeface="Arial"/>
            </a:rPr>
            <a:t> - demographic segmentation</a:t>
          </a:r>
          <a:endParaRPr lang="en-US" sz="3000" dirty="0">
            <a:solidFill>
              <a:schemeClr val="tx1"/>
            </a:solidFill>
            <a:latin typeface="Arial"/>
            <a:cs typeface="Arial"/>
          </a:endParaRPr>
        </a:p>
      </dgm:t>
    </dgm:pt>
    <dgm:pt modelId="{89D011A0-63BD-4D87-B327-82C47A609553}" type="parTrans" cxnId="{6EC4EEF7-DF0A-4887-B72D-E5C71374FA56}">
      <dgm:prSet/>
      <dgm:spPr/>
    </dgm:pt>
    <dgm:pt modelId="{97258599-3EA9-4864-A345-66727184AE67}" type="sibTrans" cxnId="{6EC4EEF7-DF0A-4887-B72D-E5C71374FA56}">
      <dgm:prSet/>
      <dgm:spPr/>
    </dgm:pt>
    <dgm:pt modelId="{03CFBB0A-91BC-44EA-9806-AB2E07B04C3A}">
      <dgm:prSet phldrT="[Text]"/>
      <dgm:spPr/>
      <dgm:t>
        <a:bodyPr/>
        <a:lstStyle/>
        <a:p>
          <a:r>
            <a:rPr lang="en-US" sz="3000" dirty="0">
              <a:solidFill>
                <a:schemeClr val="tx1"/>
              </a:solidFill>
              <a:latin typeface="Arial"/>
              <a:cs typeface="Arial"/>
            </a:rPr>
            <a:t>Brand champions promote the </a:t>
          </a:r>
          <a:r>
            <a:rPr lang="en-GB" sz="3000" dirty="0">
              <a:solidFill>
                <a:schemeClr val="tx1"/>
              </a:solidFill>
              <a:latin typeface="Arial"/>
              <a:cs typeface="Arial"/>
            </a:rPr>
            <a:t>business - effective marketing tool</a:t>
          </a:r>
        </a:p>
      </dgm:t>
    </dgm:pt>
    <dgm:pt modelId="{1BDECBC7-6A98-49A3-9971-1E4801F4E7E9}" type="parTrans" cxnId="{C3A24103-F2A6-415D-94A3-CF03E3112A5E}">
      <dgm:prSet/>
      <dgm:spPr/>
    </dgm:pt>
    <dgm:pt modelId="{0F9AAE68-5EBA-4EE4-A3C4-126D8CB7CD27}" type="sibTrans" cxnId="{C3A24103-F2A6-415D-94A3-CF03E3112A5E}">
      <dgm:prSet/>
      <dgm:spPr/>
    </dgm:pt>
    <dgm:pt modelId="{E139FBF8-4249-411B-8A5A-478FF4733435}" type="pres">
      <dgm:prSet presAssocID="{46E7FC19-5ED1-4EB4-8051-BD67714CD67F}" presName="linear" presStyleCnt="0">
        <dgm:presLayoutVars>
          <dgm:animLvl val="lvl"/>
          <dgm:resizeHandles val="exact"/>
        </dgm:presLayoutVars>
      </dgm:prSet>
      <dgm:spPr/>
    </dgm:pt>
    <dgm:pt modelId="{092E05B8-8FC3-469E-89D1-6632B3FEE11A}" type="pres">
      <dgm:prSet presAssocID="{3717C711-6F5D-4076-836A-ABDEC40C2AA5}" presName="parentText" presStyleLbl="node1" presStyleIdx="0" presStyleCnt="5">
        <dgm:presLayoutVars>
          <dgm:chMax val="0"/>
          <dgm:bulletEnabled val="1"/>
        </dgm:presLayoutVars>
      </dgm:prSet>
      <dgm:spPr/>
    </dgm:pt>
    <dgm:pt modelId="{960FB38E-B3BA-4C1F-97D5-4720B3522A90}" type="pres">
      <dgm:prSet presAssocID="{CE7A4544-7D6F-4CA5-9D06-EFDA1004C19A}" presName="spacer" presStyleCnt="0"/>
      <dgm:spPr/>
    </dgm:pt>
    <dgm:pt modelId="{FDA1D8C8-0CA3-444F-904C-ED1C2835223F}" type="pres">
      <dgm:prSet presAssocID="{03CFBB0A-91BC-44EA-9806-AB2E07B04C3A}" presName="parentText" presStyleLbl="node1" presStyleIdx="1" presStyleCnt="5">
        <dgm:presLayoutVars>
          <dgm:chMax val="0"/>
          <dgm:bulletEnabled val="1"/>
        </dgm:presLayoutVars>
      </dgm:prSet>
      <dgm:spPr/>
    </dgm:pt>
    <dgm:pt modelId="{A1DE3CCF-C0DE-4F30-9BC5-8B077F056A4D}" type="pres">
      <dgm:prSet presAssocID="{0F9AAE68-5EBA-4EE4-A3C4-126D8CB7CD27}" presName="spacer" presStyleCnt="0"/>
      <dgm:spPr/>
    </dgm:pt>
    <dgm:pt modelId="{C87868C8-6F67-4A16-A94D-4D82B2615E85}" type="pres">
      <dgm:prSet presAssocID="{280C44C3-A358-425D-879A-562E6A180052}" presName="parentText" presStyleLbl="node1" presStyleIdx="2" presStyleCnt="5">
        <dgm:presLayoutVars>
          <dgm:chMax val="0"/>
          <dgm:bulletEnabled val="1"/>
        </dgm:presLayoutVars>
      </dgm:prSet>
      <dgm:spPr/>
    </dgm:pt>
    <dgm:pt modelId="{6FCC1079-1320-49BE-9925-61B5341D7F8E}" type="pres">
      <dgm:prSet presAssocID="{97258599-3EA9-4864-A345-66727184AE67}" presName="spacer" presStyleCnt="0"/>
      <dgm:spPr/>
    </dgm:pt>
    <dgm:pt modelId="{9F25A567-45B1-4EA5-9A43-5E00B3C07E96}" type="pres">
      <dgm:prSet presAssocID="{3E562CA7-4B50-4F24-B0FB-F8683C22858F}" presName="parentText" presStyleLbl="node1" presStyleIdx="3" presStyleCnt="5">
        <dgm:presLayoutVars>
          <dgm:chMax val="0"/>
          <dgm:bulletEnabled val="1"/>
        </dgm:presLayoutVars>
      </dgm:prSet>
      <dgm:spPr/>
    </dgm:pt>
    <dgm:pt modelId="{F9EE1C2F-A3F0-4FEB-99D9-7823DF1EFA4C}" type="pres">
      <dgm:prSet presAssocID="{3A4546A5-2D26-41A4-BB6F-3D60A13780CF}" presName="spacer" presStyleCnt="0"/>
      <dgm:spPr/>
    </dgm:pt>
    <dgm:pt modelId="{6C258E5F-A2A9-447B-AFDC-8033855B4D30}" type="pres">
      <dgm:prSet presAssocID="{89AE3ADB-99FE-4ACB-B03B-90D8442E56FD}" presName="parentText" presStyleLbl="node1" presStyleIdx="4" presStyleCnt="5">
        <dgm:presLayoutVars>
          <dgm:chMax val="0"/>
          <dgm:bulletEnabled val="1"/>
        </dgm:presLayoutVars>
      </dgm:prSet>
      <dgm:spPr/>
    </dgm:pt>
  </dgm:ptLst>
  <dgm:cxnLst>
    <dgm:cxn modelId="{C3A24103-F2A6-415D-94A3-CF03E3112A5E}" srcId="{46E7FC19-5ED1-4EB4-8051-BD67714CD67F}" destId="{03CFBB0A-91BC-44EA-9806-AB2E07B04C3A}" srcOrd="1" destOrd="0" parTransId="{1BDECBC7-6A98-49A3-9971-1E4801F4E7E9}" sibTransId="{0F9AAE68-5EBA-4EE4-A3C4-126D8CB7CD27}"/>
    <dgm:cxn modelId="{7370F115-05B2-4C01-BD41-D4D837111D34}" type="presOf" srcId="{280C44C3-A358-425D-879A-562E6A180052}" destId="{C87868C8-6F67-4A16-A94D-4D82B2615E85}" srcOrd="0" destOrd="0" presId="urn:microsoft.com/office/officeart/2005/8/layout/vList2"/>
    <dgm:cxn modelId="{A6F12017-32E8-4C43-BBD6-9AF1196FF1B7}" srcId="{46E7FC19-5ED1-4EB4-8051-BD67714CD67F}" destId="{89AE3ADB-99FE-4ACB-B03B-90D8442E56FD}" srcOrd="4" destOrd="0" parTransId="{D0B206F5-6FA2-4B05-B2A1-21C1208B66E7}" sibTransId="{794EE691-9B24-472B-A20A-2D8F542E5F24}"/>
    <dgm:cxn modelId="{0FAA9B65-FE1E-41B2-98C1-6EE5A2F2AF5D}" type="presOf" srcId="{46E7FC19-5ED1-4EB4-8051-BD67714CD67F}" destId="{E139FBF8-4249-411B-8A5A-478FF4733435}" srcOrd="0" destOrd="0" presId="urn:microsoft.com/office/officeart/2005/8/layout/vList2"/>
    <dgm:cxn modelId="{F6F65046-3064-4348-9807-1F9026512A2B}" srcId="{46E7FC19-5ED1-4EB4-8051-BD67714CD67F}" destId="{3E562CA7-4B50-4F24-B0FB-F8683C22858F}" srcOrd="3" destOrd="0" parTransId="{3172F959-1F05-4382-A7F2-D52F497AD693}" sibTransId="{3A4546A5-2D26-41A4-BB6F-3D60A13780CF}"/>
    <dgm:cxn modelId="{7C327746-ABA5-4C0A-81CA-287E65174E04}" type="presOf" srcId="{89AE3ADB-99FE-4ACB-B03B-90D8442E56FD}" destId="{6C258E5F-A2A9-447B-AFDC-8033855B4D30}" srcOrd="0" destOrd="0" presId="urn:microsoft.com/office/officeart/2005/8/layout/vList2"/>
    <dgm:cxn modelId="{0294B08A-BA8F-4374-9354-512FDAC39CBC}" type="presOf" srcId="{3E562CA7-4B50-4F24-B0FB-F8683C22858F}" destId="{9F25A567-45B1-4EA5-9A43-5E00B3C07E96}" srcOrd="0" destOrd="0" presId="urn:microsoft.com/office/officeart/2005/8/layout/vList2"/>
    <dgm:cxn modelId="{7EE36A8E-58CB-4A0E-AA98-3F5C3C879A9C}" type="presOf" srcId="{03CFBB0A-91BC-44EA-9806-AB2E07B04C3A}" destId="{FDA1D8C8-0CA3-444F-904C-ED1C2835223F}" srcOrd="0" destOrd="0" presId="urn:microsoft.com/office/officeart/2005/8/layout/vList2"/>
    <dgm:cxn modelId="{56EACDB3-DCD2-47E6-9F69-E66A7A16B371}" type="presOf" srcId="{3717C711-6F5D-4076-836A-ABDEC40C2AA5}" destId="{092E05B8-8FC3-469E-89D1-6632B3FEE11A}" srcOrd="0" destOrd="0" presId="urn:microsoft.com/office/officeart/2005/8/layout/vList2"/>
    <dgm:cxn modelId="{B290B3F2-3A42-4D78-877D-AF0247E42759}" srcId="{46E7FC19-5ED1-4EB4-8051-BD67714CD67F}" destId="{3717C711-6F5D-4076-836A-ABDEC40C2AA5}" srcOrd="0" destOrd="0" parTransId="{523C40DB-3C35-49C5-9250-E6FB282EAD6F}" sibTransId="{CE7A4544-7D6F-4CA5-9D06-EFDA1004C19A}"/>
    <dgm:cxn modelId="{6EC4EEF7-DF0A-4887-B72D-E5C71374FA56}" srcId="{46E7FC19-5ED1-4EB4-8051-BD67714CD67F}" destId="{280C44C3-A358-425D-879A-562E6A180052}" srcOrd="2" destOrd="0" parTransId="{89D011A0-63BD-4D87-B327-82C47A609553}" sibTransId="{97258599-3EA9-4864-A345-66727184AE67}"/>
    <dgm:cxn modelId="{898210A0-D035-4312-96F8-CA8B3A00368C}" type="presParOf" srcId="{E139FBF8-4249-411B-8A5A-478FF4733435}" destId="{092E05B8-8FC3-469E-89D1-6632B3FEE11A}" srcOrd="0" destOrd="0" presId="urn:microsoft.com/office/officeart/2005/8/layout/vList2"/>
    <dgm:cxn modelId="{3CB0C558-DDBD-441D-86F2-A2221A57CE4C}" type="presParOf" srcId="{E139FBF8-4249-411B-8A5A-478FF4733435}" destId="{960FB38E-B3BA-4C1F-97D5-4720B3522A90}" srcOrd="1" destOrd="0" presId="urn:microsoft.com/office/officeart/2005/8/layout/vList2"/>
    <dgm:cxn modelId="{CC42DB00-E388-40F3-AC65-493E018E2266}" type="presParOf" srcId="{E139FBF8-4249-411B-8A5A-478FF4733435}" destId="{FDA1D8C8-0CA3-444F-904C-ED1C2835223F}" srcOrd="2" destOrd="0" presId="urn:microsoft.com/office/officeart/2005/8/layout/vList2"/>
    <dgm:cxn modelId="{F725440F-0B8F-477B-A8D9-0105DD8CA9AA}" type="presParOf" srcId="{E139FBF8-4249-411B-8A5A-478FF4733435}" destId="{A1DE3CCF-C0DE-4F30-9BC5-8B077F056A4D}" srcOrd="3" destOrd="0" presId="urn:microsoft.com/office/officeart/2005/8/layout/vList2"/>
    <dgm:cxn modelId="{68EF4322-2C0D-4276-A997-65C01D2F39EA}" type="presParOf" srcId="{E139FBF8-4249-411B-8A5A-478FF4733435}" destId="{C87868C8-6F67-4A16-A94D-4D82B2615E85}" srcOrd="4" destOrd="0" presId="urn:microsoft.com/office/officeart/2005/8/layout/vList2"/>
    <dgm:cxn modelId="{F449B656-5327-49D8-9056-D16379D18CFE}" type="presParOf" srcId="{E139FBF8-4249-411B-8A5A-478FF4733435}" destId="{6FCC1079-1320-49BE-9925-61B5341D7F8E}" srcOrd="5" destOrd="0" presId="urn:microsoft.com/office/officeart/2005/8/layout/vList2"/>
    <dgm:cxn modelId="{19669505-EAC8-4D0C-B6B1-CD7A1F7561E1}" type="presParOf" srcId="{E139FBF8-4249-411B-8A5A-478FF4733435}" destId="{9F25A567-45B1-4EA5-9A43-5E00B3C07E96}" srcOrd="6" destOrd="0" presId="urn:microsoft.com/office/officeart/2005/8/layout/vList2"/>
    <dgm:cxn modelId="{B34CB3AE-AF22-423C-894D-C388C02664A3}" type="presParOf" srcId="{E139FBF8-4249-411B-8A5A-478FF4733435}" destId="{F9EE1C2F-A3F0-4FEB-99D9-7823DF1EFA4C}" srcOrd="7" destOrd="0" presId="urn:microsoft.com/office/officeart/2005/8/layout/vList2"/>
    <dgm:cxn modelId="{CF0149F9-6675-461D-868E-E356271C88DE}" type="presParOf" srcId="{E139FBF8-4249-411B-8A5A-478FF4733435}" destId="{6C258E5F-A2A9-447B-AFDC-8033855B4D30}"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38BA87-AE57-4047-A582-A9AC4C23351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C97865-455B-400F-946E-C4929448653C}">
      <dgm:prSet/>
      <dgm:spPr/>
      <dgm:t>
        <a:bodyPr/>
        <a:lstStyle/>
        <a:p>
          <a:pPr>
            <a:lnSpc>
              <a:spcPct val="100000"/>
            </a:lnSpc>
            <a:defRPr cap="all"/>
          </a:pPr>
          <a:r>
            <a:rPr lang="en-US"/>
            <a:t>Age – 35-49, 49-65</a:t>
          </a:r>
        </a:p>
      </dgm:t>
    </dgm:pt>
    <dgm:pt modelId="{59C3A83B-FCAF-4D51-9B2F-03F9BD0A8BF8}" type="parTrans" cxnId="{AC27F80B-B273-45D9-B43C-8DC60DA96106}">
      <dgm:prSet/>
      <dgm:spPr/>
      <dgm:t>
        <a:bodyPr/>
        <a:lstStyle/>
        <a:p>
          <a:endParaRPr lang="en-US"/>
        </a:p>
      </dgm:t>
    </dgm:pt>
    <dgm:pt modelId="{843FD758-5531-4D13-9E9A-5053C2C40001}" type="sibTrans" cxnId="{AC27F80B-B273-45D9-B43C-8DC60DA96106}">
      <dgm:prSet/>
      <dgm:spPr/>
      <dgm:t>
        <a:bodyPr/>
        <a:lstStyle/>
        <a:p>
          <a:endParaRPr lang="en-US"/>
        </a:p>
      </dgm:t>
    </dgm:pt>
    <dgm:pt modelId="{9E483108-0654-40C0-BA3E-A2CCC487D7EB}">
      <dgm:prSet/>
      <dgm:spPr/>
      <dgm:t>
        <a:bodyPr/>
        <a:lstStyle/>
        <a:p>
          <a:pPr>
            <a:lnSpc>
              <a:spcPct val="100000"/>
            </a:lnSpc>
            <a:defRPr cap="all"/>
          </a:pPr>
          <a:r>
            <a:rPr lang="en-US"/>
            <a:t>Gender –</a:t>
          </a:r>
          <a:r>
            <a:rPr lang="en-GB"/>
            <a:t>Male/Female </a:t>
          </a:r>
          <a:endParaRPr lang="en-US"/>
        </a:p>
      </dgm:t>
    </dgm:pt>
    <dgm:pt modelId="{E34E8B87-94DE-4F30-8E21-D40A90F84D6C}" type="parTrans" cxnId="{02827172-40A0-4F62-B5B5-84989FA219F2}">
      <dgm:prSet/>
      <dgm:spPr/>
      <dgm:t>
        <a:bodyPr/>
        <a:lstStyle/>
        <a:p>
          <a:endParaRPr lang="en-US"/>
        </a:p>
      </dgm:t>
    </dgm:pt>
    <dgm:pt modelId="{A9F41F81-672F-484B-B2DD-E0C89FDB3062}" type="sibTrans" cxnId="{02827172-40A0-4F62-B5B5-84989FA219F2}">
      <dgm:prSet/>
      <dgm:spPr/>
      <dgm:t>
        <a:bodyPr/>
        <a:lstStyle/>
        <a:p>
          <a:endParaRPr lang="en-US"/>
        </a:p>
      </dgm:t>
    </dgm:pt>
    <dgm:pt modelId="{DD719FA0-59DA-4693-BE7E-1643725888C3}">
      <dgm:prSet/>
      <dgm:spPr/>
      <dgm:t>
        <a:bodyPr/>
        <a:lstStyle/>
        <a:p>
          <a:pPr>
            <a:lnSpc>
              <a:spcPct val="100000"/>
            </a:lnSpc>
            <a:defRPr cap="all"/>
          </a:pPr>
          <a:r>
            <a:rPr lang="en-US"/>
            <a:t>Income </a:t>
          </a:r>
          <a:r>
            <a:rPr lang="en-GB"/>
            <a:t>-£25,000 - </a:t>
          </a:r>
          <a:r>
            <a:rPr lang="en-US"/>
            <a:t>£47,000 (Mirror 2013)</a:t>
          </a:r>
        </a:p>
      </dgm:t>
    </dgm:pt>
    <dgm:pt modelId="{3D758D07-61E2-4CD3-8D0D-3E2747815999}" type="parTrans" cxnId="{64A53F3B-C196-4C49-AEE4-DED6C487A400}">
      <dgm:prSet/>
      <dgm:spPr/>
      <dgm:t>
        <a:bodyPr/>
        <a:lstStyle/>
        <a:p>
          <a:endParaRPr lang="en-US"/>
        </a:p>
      </dgm:t>
    </dgm:pt>
    <dgm:pt modelId="{EE74D49A-EF7E-4249-8960-76C3952DF870}" type="sibTrans" cxnId="{64A53F3B-C196-4C49-AEE4-DED6C487A400}">
      <dgm:prSet/>
      <dgm:spPr/>
      <dgm:t>
        <a:bodyPr/>
        <a:lstStyle/>
        <a:p>
          <a:endParaRPr lang="en-US"/>
        </a:p>
      </dgm:t>
    </dgm:pt>
    <dgm:pt modelId="{7B6EE6C7-6110-4388-BEE6-E2DE3FF0320C}">
      <dgm:prSet/>
      <dgm:spPr/>
      <dgm:t>
        <a:bodyPr/>
        <a:lstStyle/>
        <a:p>
          <a:pPr>
            <a:lnSpc>
              <a:spcPct val="100000"/>
            </a:lnSpc>
            <a:defRPr cap="all"/>
          </a:pPr>
          <a:r>
            <a:rPr lang="en-US"/>
            <a:t>Family –</a:t>
          </a:r>
          <a:r>
            <a:rPr lang="en-GB"/>
            <a:t>older Adults, elderly  citizen,married with children/no children, divorced, single, engaged couple</a:t>
          </a:r>
          <a:endParaRPr lang="en-US"/>
        </a:p>
      </dgm:t>
    </dgm:pt>
    <dgm:pt modelId="{A583B25A-E9B6-462F-BD99-13AB34FD546F}" type="parTrans" cxnId="{906CC0AA-FA9F-4DC1-B18A-CB344A61BE35}">
      <dgm:prSet/>
      <dgm:spPr/>
      <dgm:t>
        <a:bodyPr/>
        <a:lstStyle/>
        <a:p>
          <a:endParaRPr lang="en-US"/>
        </a:p>
      </dgm:t>
    </dgm:pt>
    <dgm:pt modelId="{07F5D194-EB08-4B0B-9EC7-0B2649768A26}" type="sibTrans" cxnId="{906CC0AA-FA9F-4DC1-B18A-CB344A61BE35}">
      <dgm:prSet/>
      <dgm:spPr/>
      <dgm:t>
        <a:bodyPr/>
        <a:lstStyle/>
        <a:p>
          <a:endParaRPr lang="en-US"/>
        </a:p>
      </dgm:t>
    </dgm:pt>
    <dgm:pt modelId="{3DFC5061-0DB4-42F3-BC98-6377153682EB}">
      <dgm:prSet/>
      <dgm:spPr/>
      <dgm:t>
        <a:bodyPr/>
        <a:lstStyle/>
        <a:p>
          <a:pPr>
            <a:lnSpc>
              <a:spcPct val="100000"/>
            </a:lnSpc>
            <a:defRPr cap="all"/>
          </a:pPr>
          <a:r>
            <a:rPr lang="en-GB">
              <a:cs typeface="Arial"/>
            </a:rPr>
            <a:t>Class –established middle class</a:t>
          </a:r>
        </a:p>
      </dgm:t>
    </dgm:pt>
    <dgm:pt modelId="{15289F7B-C257-4E24-A97E-6EF7B6D8A060}" type="parTrans" cxnId="{D18E7901-CFEA-4C29-92BE-5F8E81C6E4DE}">
      <dgm:prSet/>
      <dgm:spPr/>
    </dgm:pt>
    <dgm:pt modelId="{419D7916-DF3F-43D1-AE98-9777CCC58BAB}" type="sibTrans" cxnId="{D18E7901-CFEA-4C29-92BE-5F8E81C6E4DE}">
      <dgm:prSet/>
      <dgm:spPr/>
      <dgm:t>
        <a:bodyPr/>
        <a:lstStyle/>
        <a:p>
          <a:endParaRPr lang="en-GB"/>
        </a:p>
      </dgm:t>
    </dgm:pt>
    <dgm:pt modelId="{39260207-6F4A-47B3-9C74-5A08594DEE06}">
      <dgm:prSet/>
      <dgm:spPr/>
      <dgm:t>
        <a:bodyPr/>
        <a:lstStyle/>
        <a:p>
          <a:pPr>
            <a:lnSpc>
              <a:spcPct val="100000"/>
            </a:lnSpc>
            <a:defRPr cap="all"/>
          </a:pPr>
          <a:r>
            <a:rPr lang="en-GB">
              <a:cs typeface="Arial"/>
            </a:rPr>
            <a:t>Prime Location –Central, capital, affluent areas, London; Kensington, Westminster</a:t>
          </a:r>
        </a:p>
      </dgm:t>
    </dgm:pt>
    <dgm:pt modelId="{7260571C-A612-45A3-997A-90E01AC0FD0C}" type="parTrans" cxnId="{3F1C8A59-E46F-4667-97D9-AADAD205DF03}">
      <dgm:prSet/>
      <dgm:spPr/>
    </dgm:pt>
    <dgm:pt modelId="{1E21F1A6-231B-4545-85D8-C04FFE04FC81}" type="sibTrans" cxnId="{3F1C8A59-E46F-4667-97D9-AADAD205DF03}">
      <dgm:prSet/>
      <dgm:spPr/>
      <dgm:t>
        <a:bodyPr/>
        <a:lstStyle/>
        <a:p>
          <a:endParaRPr lang="en-GB"/>
        </a:p>
      </dgm:t>
    </dgm:pt>
    <dgm:pt modelId="{9D8FE3D3-E574-4405-8FD8-D66EF03C2A26}">
      <dgm:prSet/>
      <dgm:spPr/>
      <dgm:t>
        <a:bodyPr/>
        <a:lstStyle/>
        <a:p>
          <a:pPr>
            <a:lnSpc>
              <a:spcPct val="100000"/>
            </a:lnSpc>
            <a:defRPr cap="all"/>
          </a:pPr>
          <a:r>
            <a:rPr lang="en-US">
              <a:cs typeface="Arial"/>
            </a:rPr>
            <a:t>High</a:t>
          </a:r>
          <a:r>
            <a:rPr lang="en-GB">
              <a:cs typeface="Arial"/>
            </a:rPr>
            <a:t> disposable income</a:t>
          </a:r>
          <a:endParaRPr lang="en-US">
            <a:cs typeface="Arial"/>
          </a:endParaRPr>
        </a:p>
      </dgm:t>
    </dgm:pt>
    <dgm:pt modelId="{3DF4A222-528E-4EBB-A922-093B169B1F99}" type="parTrans" cxnId="{4059E63F-35BD-405D-BA7D-C4F46A26AFCC}">
      <dgm:prSet/>
      <dgm:spPr/>
    </dgm:pt>
    <dgm:pt modelId="{901AE62F-892A-425F-A3D3-19A0526B843F}" type="sibTrans" cxnId="{4059E63F-35BD-405D-BA7D-C4F46A26AFCC}">
      <dgm:prSet/>
      <dgm:spPr/>
      <dgm:t>
        <a:bodyPr/>
        <a:lstStyle/>
        <a:p>
          <a:endParaRPr lang="en-GB"/>
        </a:p>
      </dgm:t>
    </dgm:pt>
    <dgm:pt modelId="{66CE0188-BE73-48DE-8505-2CC70CB7697C}">
      <dgm:prSet/>
      <dgm:spPr/>
      <dgm:t>
        <a:bodyPr/>
        <a:lstStyle/>
        <a:p>
          <a:pPr>
            <a:lnSpc>
              <a:spcPct val="100000"/>
            </a:lnSpc>
            <a:defRPr cap="all"/>
          </a:pPr>
          <a:r>
            <a:rPr lang="en-GB">
              <a:cs typeface="Arial"/>
            </a:rPr>
            <a:t>Occupation – Professionals</a:t>
          </a:r>
        </a:p>
      </dgm:t>
    </dgm:pt>
    <dgm:pt modelId="{BBF4EBC5-90E6-4F0C-9CCB-C3FC0EC5CCEC}" type="parTrans" cxnId="{6486DA15-D69B-4F93-9F18-692D13575074}">
      <dgm:prSet/>
      <dgm:spPr/>
    </dgm:pt>
    <dgm:pt modelId="{3F5AB22A-B14D-42AE-B4BB-4B6D19D0252A}" type="sibTrans" cxnId="{6486DA15-D69B-4F93-9F18-692D13575074}">
      <dgm:prSet/>
      <dgm:spPr/>
      <dgm:t>
        <a:bodyPr/>
        <a:lstStyle/>
        <a:p>
          <a:endParaRPr lang="en-GB"/>
        </a:p>
      </dgm:t>
    </dgm:pt>
    <dgm:pt modelId="{AB78D839-35AA-4A67-ABA2-EDE4A1381962}" type="pres">
      <dgm:prSet presAssocID="{B638BA87-AE57-4047-A582-A9AC4C23351E}" presName="root" presStyleCnt="0">
        <dgm:presLayoutVars>
          <dgm:dir/>
          <dgm:resizeHandles val="exact"/>
        </dgm:presLayoutVars>
      </dgm:prSet>
      <dgm:spPr/>
    </dgm:pt>
    <dgm:pt modelId="{17886834-4331-47CB-89FC-F1AF00B17978}" type="pres">
      <dgm:prSet presAssocID="{B8C97865-455B-400F-946E-C4929448653C}" presName="compNode" presStyleCnt="0"/>
      <dgm:spPr/>
    </dgm:pt>
    <dgm:pt modelId="{E0FDE731-25BF-41CF-B6B7-AE67F9B40445}" type="pres">
      <dgm:prSet presAssocID="{B8C97865-455B-400F-946E-C4929448653C}" presName="iconBgRect" presStyleLbl="bgShp" presStyleIdx="0" presStyleCnt="8"/>
      <dgm:spPr>
        <a:prstGeom prst="round2DiagRect">
          <a:avLst>
            <a:gd name="adj1" fmla="val 29727"/>
            <a:gd name="adj2" fmla="val 0"/>
          </a:avLst>
        </a:prstGeom>
      </dgm:spPr>
    </dgm:pt>
    <dgm:pt modelId="{E3A78C78-28F1-493F-A243-7B45A5E04CC1}" type="pres">
      <dgm:prSet presAssocID="{B8C97865-455B-400F-946E-C4929448653C}"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Outline"/>
        </a:ext>
      </dgm:extLst>
    </dgm:pt>
    <dgm:pt modelId="{113990DB-C16A-4BED-B0CF-BA38492CE358}" type="pres">
      <dgm:prSet presAssocID="{B8C97865-455B-400F-946E-C4929448653C}" presName="spaceRect" presStyleCnt="0"/>
      <dgm:spPr/>
    </dgm:pt>
    <dgm:pt modelId="{270B8D47-9A1D-4540-BC24-E434F7FEBC87}" type="pres">
      <dgm:prSet presAssocID="{B8C97865-455B-400F-946E-C4929448653C}" presName="textRect" presStyleLbl="revTx" presStyleIdx="0" presStyleCnt="8">
        <dgm:presLayoutVars>
          <dgm:chMax val="1"/>
          <dgm:chPref val="1"/>
        </dgm:presLayoutVars>
      </dgm:prSet>
      <dgm:spPr/>
    </dgm:pt>
    <dgm:pt modelId="{8FE3A3F8-4CAF-4040-9C19-740DA571ECB6}" type="pres">
      <dgm:prSet presAssocID="{843FD758-5531-4D13-9E9A-5053C2C40001}" presName="sibTrans" presStyleCnt="0"/>
      <dgm:spPr/>
    </dgm:pt>
    <dgm:pt modelId="{A9978160-B9CE-441E-B003-7B6C03F2B43E}" type="pres">
      <dgm:prSet presAssocID="{9E483108-0654-40C0-BA3E-A2CCC487D7EB}" presName="compNode" presStyleCnt="0"/>
      <dgm:spPr/>
    </dgm:pt>
    <dgm:pt modelId="{6B67CFAC-C66E-44FC-993F-4CEC140A645A}" type="pres">
      <dgm:prSet presAssocID="{9E483108-0654-40C0-BA3E-A2CCC487D7EB}" presName="iconBgRect" presStyleLbl="bgShp" presStyleIdx="1" presStyleCnt="8"/>
      <dgm:spPr>
        <a:prstGeom prst="round2DiagRect">
          <a:avLst>
            <a:gd name="adj1" fmla="val 29727"/>
            <a:gd name="adj2" fmla="val 0"/>
          </a:avLst>
        </a:prstGeom>
      </dgm:spPr>
    </dgm:pt>
    <dgm:pt modelId="{77BF83E0-668F-4CB9-9C86-A20298266C76}" type="pres">
      <dgm:prSet presAssocID="{9E483108-0654-40C0-BA3E-A2CCC487D7EB}"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mily"/>
        </a:ext>
      </dgm:extLst>
    </dgm:pt>
    <dgm:pt modelId="{83FADA7D-456B-4D27-A8CE-15935094C860}" type="pres">
      <dgm:prSet presAssocID="{9E483108-0654-40C0-BA3E-A2CCC487D7EB}" presName="spaceRect" presStyleCnt="0"/>
      <dgm:spPr/>
    </dgm:pt>
    <dgm:pt modelId="{08615E23-696A-49AA-9F45-8F0CE67FE341}" type="pres">
      <dgm:prSet presAssocID="{9E483108-0654-40C0-BA3E-A2CCC487D7EB}" presName="textRect" presStyleLbl="revTx" presStyleIdx="1" presStyleCnt="8">
        <dgm:presLayoutVars>
          <dgm:chMax val="1"/>
          <dgm:chPref val="1"/>
        </dgm:presLayoutVars>
      </dgm:prSet>
      <dgm:spPr/>
    </dgm:pt>
    <dgm:pt modelId="{D8B83342-4562-4091-B57F-6E7C57E33FA2}" type="pres">
      <dgm:prSet presAssocID="{A9F41F81-672F-484B-B2DD-E0C89FDB3062}" presName="sibTrans" presStyleCnt="0"/>
      <dgm:spPr/>
    </dgm:pt>
    <dgm:pt modelId="{BCD26C39-6A06-49FA-9362-95182C28F76C}" type="pres">
      <dgm:prSet presAssocID="{DD719FA0-59DA-4693-BE7E-1643725888C3}" presName="compNode" presStyleCnt="0"/>
      <dgm:spPr/>
    </dgm:pt>
    <dgm:pt modelId="{0DACB302-5F7D-4DB1-B675-3F874DF017FA}" type="pres">
      <dgm:prSet presAssocID="{DD719FA0-59DA-4693-BE7E-1643725888C3}" presName="iconBgRect" presStyleLbl="bgShp" presStyleIdx="2" presStyleCnt="8"/>
      <dgm:spPr>
        <a:prstGeom prst="round2DiagRect">
          <a:avLst>
            <a:gd name="adj1" fmla="val 29727"/>
            <a:gd name="adj2" fmla="val 0"/>
          </a:avLst>
        </a:prstGeom>
      </dgm:spPr>
    </dgm:pt>
    <dgm:pt modelId="{1E7A5591-47BA-4E09-8DB7-DB5052D0B41F}" type="pres">
      <dgm:prSet presAssocID="{DD719FA0-59DA-4693-BE7E-1643725888C3}"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nancial"/>
        </a:ext>
      </dgm:extLst>
    </dgm:pt>
    <dgm:pt modelId="{20C3DF75-ED16-439B-967D-817286CE17B9}" type="pres">
      <dgm:prSet presAssocID="{DD719FA0-59DA-4693-BE7E-1643725888C3}" presName="spaceRect" presStyleCnt="0"/>
      <dgm:spPr/>
    </dgm:pt>
    <dgm:pt modelId="{CD9F59F3-0E18-4963-923B-08370850DF07}" type="pres">
      <dgm:prSet presAssocID="{DD719FA0-59DA-4693-BE7E-1643725888C3}" presName="textRect" presStyleLbl="revTx" presStyleIdx="2" presStyleCnt="8">
        <dgm:presLayoutVars>
          <dgm:chMax val="1"/>
          <dgm:chPref val="1"/>
        </dgm:presLayoutVars>
      </dgm:prSet>
      <dgm:spPr/>
    </dgm:pt>
    <dgm:pt modelId="{18C80A36-D7A1-43C0-8549-BA57E151D810}" type="pres">
      <dgm:prSet presAssocID="{EE74D49A-EF7E-4249-8960-76C3952DF870}" presName="sibTrans" presStyleCnt="0"/>
      <dgm:spPr/>
    </dgm:pt>
    <dgm:pt modelId="{D01F6477-71F5-49C1-8D20-39C940F5A52A}" type="pres">
      <dgm:prSet presAssocID="{9D8FE3D3-E574-4405-8FD8-D66EF03C2A26}" presName="compNode" presStyleCnt="0"/>
      <dgm:spPr/>
    </dgm:pt>
    <dgm:pt modelId="{F7ABAA2F-916C-400F-8BF8-84F17122A339}" type="pres">
      <dgm:prSet presAssocID="{9D8FE3D3-E574-4405-8FD8-D66EF03C2A26}" presName="iconBgRect" presStyleLbl="bgShp" presStyleIdx="3" presStyleCnt="8"/>
      <dgm:spPr>
        <a:prstGeom prst="round2DiagRect">
          <a:avLst>
            <a:gd name="adj1" fmla="val 29727"/>
            <a:gd name="adj2" fmla="val 0"/>
          </a:avLst>
        </a:prstGeom>
      </dgm:spPr>
    </dgm:pt>
    <dgm:pt modelId="{F89718A3-7B8D-4388-BEE1-632F426E8468}" type="pres">
      <dgm:prSet presAssocID="{9D8FE3D3-E574-4405-8FD8-D66EF03C2A26}"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Solid"/>
        </a:ext>
      </dgm:extLst>
    </dgm:pt>
    <dgm:pt modelId="{709038D2-3C21-4113-8AAB-1C9DA54AA339}" type="pres">
      <dgm:prSet presAssocID="{9D8FE3D3-E574-4405-8FD8-D66EF03C2A26}" presName="spaceRect" presStyleCnt="0"/>
      <dgm:spPr/>
    </dgm:pt>
    <dgm:pt modelId="{9532B21D-C376-455E-B9AC-603CFDC7ABB4}" type="pres">
      <dgm:prSet presAssocID="{9D8FE3D3-E574-4405-8FD8-D66EF03C2A26}" presName="textRect" presStyleLbl="revTx" presStyleIdx="3" presStyleCnt="8">
        <dgm:presLayoutVars>
          <dgm:chMax val="1"/>
          <dgm:chPref val="1"/>
        </dgm:presLayoutVars>
      </dgm:prSet>
      <dgm:spPr/>
    </dgm:pt>
    <dgm:pt modelId="{FA441BAF-F54B-45CE-AD69-2B817E8AD059}" type="pres">
      <dgm:prSet presAssocID="{901AE62F-892A-425F-A3D3-19A0526B843F}" presName="sibTrans" presStyleCnt="0"/>
      <dgm:spPr/>
    </dgm:pt>
    <dgm:pt modelId="{DB93BD54-F3B6-4735-B255-7BAD730D7D0C}" type="pres">
      <dgm:prSet presAssocID="{66CE0188-BE73-48DE-8505-2CC70CB7697C}" presName="compNode" presStyleCnt="0"/>
      <dgm:spPr/>
    </dgm:pt>
    <dgm:pt modelId="{1C2B117A-9737-4B12-8E55-B38E74EAA56F}" type="pres">
      <dgm:prSet presAssocID="{66CE0188-BE73-48DE-8505-2CC70CB7697C}" presName="iconBgRect" presStyleLbl="bgShp" presStyleIdx="4" presStyleCnt="8"/>
      <dgm:spPr>
        <a:prstGeom prst="round2DiagRect">
          <a:avLst>
            <a:gd name="adj1" fmla="val 29727"/>
            <a:gd name="adj2" fmla="val 0"/>
          </a:avLst>
        </a:prstGeom>
      </dgm:spPr>
    </dgm:pt>
    <dgm:pt modelId="{05DBEF8A-F344-499B-8207-9133FC11BDB3}" type="pres">
      <dgm:prSet presAssocID="{66CE0188-BE73-48DE-8505-2CC70CB7697C}"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ockOutline"/>
        </a:ext>
      </dgm:extLst>
    </dgm:pt>
    <dgm:pt modelId="{504459AD-802D-4FEA-8313-4A5D7F19CD6E}" type="pres">
      <dgm:prSet presAssocID="{66CE0188-BE73-48DE-8505-2CC70CB7697C}" presName="spaceRect" presStyleCnt="0"/>
      <dgm:spPr/>
    </dgm:pt>
    <dgm:pt modelId="{F01B1F25-775A-48D9-A354-DE1BACD1CB53}" type="pres">
      <dgm:prSet presAssocID="{66CE0188-BE73-48DE-8505-2CC70CB7697C}" presName="textRect" presStyleLbl="revTx" presStyleIdx="4" presStyleCnt="8">
        <dgm:presLayoutVars>
          <dgm:chMax val="1"/>
          <dgm:chPref val="1"/>
        </dgm:presLayoutVars>
      </dgm:prSet>
      <dgm:spPr/>
    </dgm:pt>
    <dgm:pt modelId="{101A6814-A1C2-4E1E-8CA3-801F75636E6E}" type="pres">
      <dgm:prSet presAssocID="{3F5AB22A-B14D-42AE-B4BB-4B6D19D0252A}" presName="sibTrans" presStyleCnt="0"/>
      <dgm:spPr/>
    </dgm:pt>
    <dgm:pt modelId="{86378C7B-2F64-4F09-9B7C-332C71ADF0CC}" type="pres">
      <dgm:prSet presAssocID="{7B6EE6C7-6110-4388-BEE6-E2DE3FF0320C}" presName="compNode" presStyleCnt="0"/>
      <dgm:spPr/>
    </dgm:pt>
    <dgm:pt modelId="{525FDE7C-88C5-4E85-998E-6F43CA585B65}" type="pres">
      <dgm:prSet presAssocID="{7B6EE6C7-6110-4388-BEE6-E2DE3FF0320C}" presName="iconBgRect" presStyleLbl="bgShp" presStyleIdx="5" presStyleCnt="8"/>
      <dgm:spPr>
        <a:prstGeom prst="round2DiagRect">
          <a:avLst>
            <a:gd name="adj1" fmla="val 29727"/>
            <a:gd name="adj2" fmla="val 0"/>
          </a:avLst>
        </a:prstGeom>
      </dgm:spPr>
    </dgm:pt>
    <dgm:pt modelId="{C0AFDCF5-77E7-45B4-8A93-1D1AC548C0EE}" type="pres">
      <dgm:prSet presAssocID="{7B6EE6C7-6110-4388-BEE6-E2DE3FF0320C}"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ync"/>
        </a:ext>
      </dgm:extLst>
    </dgm:pt>
    <dgm:pt modelId="{7F0B941E-D3CE-41CC-91D5-FD7C89B830F6}" type="pres">
      <dgm:prSet presAssocID="{7B6EE6C7-6110-4388-BEE6-E2DE3FF0320C}" presName="spaceRect" presStyleCnt="0"/>
      <dgm:spPr/>
    </dgm:pt>
    <dgm:pt modelId="{D9150F71-5F9C-49D5-B6AA-9F94651326C2}" type="pres">
      <dgm:prSet presAssocID="{7B6EE6C7-6110-4388-BEE6-E2DE3FF0320C}" presName="textRect" presStyleLbl="revTx" presStyleIdx="5" presStyleCnt="8">
        <dgm:presLayoutVars>
          <dgm:chMax val="1"/>
          <dgm:chPref val="1"/>
        </dgm:presLayoutVars>
      </dgm:prSet>
      <dgm:spPr/>
    </dgm:pt>
    <dgm:pt modelId="{2BB575DC-2AE0-408C-997A-1F59257CF5A1}" type="pres">
      <dgm:prSet presAssocID="{07F5D194-EB08-4B0B-9EC7-0B2649768A26}" presName="sibTrans" presStyleCnt="0"/>
      <dgm:spPr/>
    </dgm:pt>
    <dgm:pt modelId="{D0C47EB5-2668-4DC4-A4F6-110AA60CB653}" type="pres">
      <dgm:prSet presAssocID="{3DFC5061-0DB4-42F3-BC98-6377153682EB}" presName="compNode" presStyleCnt="0"/>
      <dgm:spPr/>
    </dgm:pt>
    <dgm:pt modelId="{973A96CC-441D-4500-8506-D2D5A8CEF51B}" type="pres">
      <dgm:prSet presAssocID="{3DFC5061-0DB4-42F3-BC98-6377153682EB}" presName="iconBgRect" presStyleLbl="bgShp" presStyleIdx="6" presStyleCnt="8"/>
      <dgm:spPr>
        <a:prstGeom prst="round2DiagRect">
          <a:avLst>
            <a:gd name="adj1" fmla="val 29727"/>
            <a:gd name="adj2" fmla="val 0"/>
          </a:avLst>
        </a:prstGeom>
      </dgm:spPr>
    </dgm:pt>
    <dgm:pt modelId="{C446222F-C2BC-4284-9383-71FD938F2A9C}" type="pres">
      <dgm:prSet presAssocID="{3DFC5061-0DB4-42F3-BC98-6377153682EB}"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ankSolid"/>
        </a:ext>
      </dgm:extLst>
    </dgm:pt>
    <dgm:pt modelId="{CBD5B24A-4E21-4A3A-ABBA-8B5D8933DE40}" type="pres">
      <dgm:prSet presAssocID="{3DFC5061-0DB4-42F3-BC98-6377153682EB}" presName="spaceRect" presStyleCnt="0"/>
      <dgm:spPr/>
    </dgm:pt>
    <dgm:pt modelId="{7EFC7E59-B127-4265-A893-EE7C677DBF3B}" type="pres">
      <dgm:prSet presAssocID="{3DFC5061-0DB4-42F3-BC98-6377153682EB}" presName="textRect" presStyleLbl="revTx" presStyleIdx="6" presStyleCnt="8">
        <dgm:presLayoutVars>
          <dgm:chMax val="1"/>
          <dgm:chPref val="1"/>
        </dgm:presLayoutVars>
      </dgm:prSet>
      <dgm:spPr/>
    </dgm:pt>
    <dgm:pt modelId="{4F050282-78E6-4170-9CD5-24C327E43630}" type="pres">
      <dgm:prSet presAssocID="{419D7916-DF3F-43D1-AE98-9777CCC58BAB}" presName="sibTrans" presStyleCnt="0"/>
      <dgm:spPr/>
    </dgm:pt>
    <dgm:pt modelId="{51FB9EBE-A8FF-4095-9C93-C78C1206128C}" type="pres">
      <dgm:prSet presAssocID="{39260207-6F4A-47B3-9C74-5A08594DEE06}" presName="compNode" presStyleCnt="0"/>
      <dgm:spPr/>
    </dgm:pt>
    <dgm:pt modelId="{C755D060-8EF1-44D1-918A-CA4E9D4BAAEE}" type="pres">
      <dgm:prSet presAssocID="{39260207-6F4A-47B3-9C74-5A08594DEE06}" presName="iconBgRect" presStyleLbl="bgShp" presStyleIdx="7" presStyleCnt="8"/>
      <dgm:spPr>
        <a:prstGeom prst="round2DiagRect">
          <a:avLst>
            <a:gd name="adj1" fmla="val 29727"/>
            <a:gd name="adj2" fmla="val 0"/>
          </a:avLst>
        </a:prstGeom>
      </dgm:spPr>
    </dgm:pt>
    <dgm:pt modelId="{743DFADC-8DDB-44ED-926E-803A5246CC24}" type="pres">
      <dgm:prSet presAssocID="{39260207-6F4A-47B3-9C74-5A08594DEE06}"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FabricReportLibrary"/>
        </a:ext>
      </dgm:extLst>
    </dgm:pt>
    <dgm:pt modelId="{651193DB-53EB-4E8C-A947-C89716460E54}" type="pres">
      <dgm:prSet presAssocID="{39260207-6F4A-47B3-9C74-5A08594DEE06}" presName="spaceRect" presStyleCnt="0"/>
      <dgm:spPr/>
    </dgm:pt>
    <dgm:pt modelId="{B8B9D851-9BF2-4E87-91A2-2CA7BDA5FE4D}" type="pres">
      <dgm:prSet presAssocID="{39260207-6F4A-47B3-9C74-5A08594DEE06}" presName="textRect" presStyleLbl="revTx" presStyleIdx="7" presStyleCnt="8">
        <dgm:presLayoutVars>
          <dgm:chMax val="1"/>
          <dgm:chPref val="1"/>
        </dgm:presLayoutVars>
      </dgm:prSet>
      <dgm:spPr/>
    </dgm:pt>
  </dgm:ptLst>
  <dgm:cxnLst>
    <dgm:cxn modelId="{D18E7901-CFEA-4C29-92BE-5F8E81C6E4DE}" srcId="{B638BA87-AE57-4047-A582-A9AC4C23351E}" destId="{3DFC5061-0DB4-42F3-BC98-6377153682EB}" srcOrd="6" destOrd="0" parTransId="{15289F7B-C257-4E24-A97E-6EF7B6D8A060}" sibTransId="{419D7916-DF3F-43D1-AE98-9777CCC58BAB}"/>
    <dgm:cxn modelId="{491DC40B-780D-4F01-9CBC-C87E5D446736}" type="presOf" srcId="{7B6EE6C7-6110-4388-BEE6-E2DE3FF0320C}" destId="{D9150F71-5F9C-49D5-B6AA-9F94651326C2}" srcOrd="0" destOrd="0" presId="urn:microsoft.com/office/officeart/2018/5/layout/IconLeafLabelList"/>
    <dgm:cxn modelId="{AC27F80B-B273-45D9-B43C-8DC60DA96106}" srcId="{B638BA87-AE57-4047-A582-A9AC4C23351E}" destId="{B8C97865-455B-400F-946E-C4929448653C}" srcOrd="0" destOrd="0" parTransId="{59C3A83B-FCAF-4D51-9B2F-03F9BD0A8BF8}" sibTransId="{843FD758-5531-4D13-9E9A-5053C2C40001}"/>
    <dgm:cxn modelId="{6486DA15-D69B-4F93-9F18-692D13575074}" srcId="{B638BA87-AE57-4047-A582-A9AC4C23351E}" destId="{66CE0188-BE73-48DE-8505-2CC70CB7697C}" srcOrd="4" destOrd="0" parTransId="{BBF4EBC5-90E6-4F0C-9CCB-C3FC0EC5CCEC}" sibTransId="{3F5AB22A-B14D-42AE-B4BB-4B6D19D0252A}"/>
    <dgm:cxn modelId="{64A53F3B-C196-4C49-AEE4-DED6C487A400}" srcId="{B638BA87-AE57-4047-A582-A9AC4C23351E}" destId="{DD719FA0-59DA-4693-BE7E-1643725888C3}" srcOrd="2" destOrd="0" parTransId="{3D758D07-61E2-4CD3-8D0D-3E2747815999}" sibTransId="{EE74D49A-EF7E-4249-8960-76C3952DF870}"/>
    <dgm:cxn modelId="{4059E63F-35BD-405D-BA7D-C4F46A26AFCC}" srcId="{B638BA87-AE57-4047-A582-A9AC4C23351E}" destId="{9D8FE3D3-E574-4405-8FD8-D66EF03C2A26}" srcOrd="3" destOrd="0" parTransId="{3DF4A222-528E-4EBB-A922-093B169B1F99}" sibTransId="{901AE62F-892A-425F-A3D3-19A0526B843F}"/>
    <dgm:cxn modelId="{0BDD124A-C95A-44EC-9886-44F2885EC73E}" type="presOf" srcId="{3DFC5061-0DB4-42F3-BC98-6377153682EB}" destId="{7EFC7E59-B127-4265-A893-EE7C677DBF3B}" srcOrd="0" destOrd="0" presId="urn:microsoft.com/office/officeart/2018/5/layout/IconLeafLabelList"/>
    <dgm:cxn modelId="{A233DA6C-164E-4A28-A21E-F0CFC3891347}" type="presOf" srcId="{DD719FA0-59DA-4693-BE7E-1643725888C3}" destId="{CD9F59F3-0E18-4963-923B-08370850DF07}" srcOrd="0" destOrd="0" presId="urn:microsoft.com/office/officeart/2018/5/layout/IconLeafLabelList"/>
    <dgm:cxn modelId="{C0588451-52E0-4849-A7B3-7DF03F560923}" type="presOf" srcId="{9E483108-0654-40C0-BA3E-A2CCC487D7EB}" destId="{08615E23-696A-49AA-9F45-8F0CE67FE341}" srcOrd="0" destOrd="0" presId="urn:microsoft.com/office/officeart/2018/5/layout/IconLeafLabelList"/>
    <dgm:cxn modelId="{02827172-40A0-4F62-B5B5-84989FA219F2}" srcId="{B638BA87-AE57-4047-A582-A9AC4C23351E}" destId="{9E483108-0654-40C0-BA3E-A2CCC487D7EB}" srcOrd="1" destOrd="0" parTransId="{E34E8B87-94DE-4F30-8E21-D40A90F84D6C}" sibTransId="{A9F41F81-672F-484B-B2DD-E0C89FDB3062}"/>
    <dgm:cxn modelId="{FB9B3F56-5955-4665-BCDD-372B23EC226E}" type="presOf" srcId="{9D8FE3D3-E574-4405-8FD8-D66EF03C2A26}" destId="{9532B21D-C376-455E-B9AC-603CFDC7ABB4}" srcOrd="0" destOrd="0" presId="urn:microsoft.com/office/officeart/2018/5/layout/IconLeafLabelList"/>
    <dgm:cxn modelId="{98E93879-7445-4FA8-AB3B-189FA5885737}" type="presOf" srcId="{39260207-6F4A-47B3-9C74-5A08594DEE06}" destId="{B8B9D851-9BF2-4E87-91A2-2CA7BDA5FE4D}" srcOrd="0" destOrd="0" presId="urn:microsoft.com/office/officeart/2018/5/layout/IconLeafLabelList"/>
    <dgm:cxn modelId="{3F1C8A59-E46F-4667-97D9-AADAD205DF03}" srcId="{B638BA87-AE57-4047-A582-A9AC4C23351E}" destId="{39260207-6F4A-47B3-9C74-5A08594DEE06}" srcOrd="7" destOrd="0" parTransId="{7260571C-A612-45A3-997A-90E01AC0FD0C}" sibTransId="{1E21F1A6-231B-4545-85D8-C04FFE04FC81}"/>
    <dgm:cxn modelId="{906CC0AA-FA9F-4DC1-B18A-CB344A61BE35}" srcId="{B638BA87-AE57-4047-A582-A9AC4C23351E}" destId="{7B6EE6C7-6110-4388-BEE6-E2DE3FF0320C}" srcOrd="5" destOrd="0" parTransId="{A583B25A-E9B6-462F-BD99-13AB34FD546F}" sibTransId="{07F5D194-EB08-4B0B-9EC7-0B2649768A26}"/>
    <dgm:cxn modelId="{FFEE97D5-4BFA-48AC-884B-AA67423E53ED}" type="presOf" srcId="{B8C97865-455B-400F-946E-C4929448653C}" destId="{270B8D47-9A1D-4540-BC24-E434F7FEBC87}" srcOrd="0" destOrd="0" presId="urn:microsoft.com/office/officeart/2018/5/layout/IconLeafLabelList"/>
    <dgm:cxn modelId="{40C404E4-216F-4D9F-81E7-5DA24895D9FF}" type="presOf" srcId="{B638BA87-AE57-4047-A582-A9AC4C23351E}" destId="{AB78D839-35AA-4A67-ABA2-EDE4A1381962}" srcOrd="0" destOrd="0" presId="urn:microsoft.com/office/officeart/2018/5/layout/IconLeafLabelList"/>
    <dgm:cxn modelId="{90BDB4EF-600A-4E0C-9A52-83E324DF0D23}" type="presOf" srcId="{66CE0188-BE73-48DE-8505-2CC70CB7697C}" destId="{F01B1F25-775A-48D9-A354-DE1BACD1CB53}" srcOrd="0" destOrd="0" presId="urn:microsoft.com/office/officeart/2018/5/layout/IconLeafLabelList"/>
    <dgm:cxn modelId="{26AF797B-ADB5-41DA-BDB4-263D21AC5921}" type="presParOf" srcId="{AB78D839-35AA-4A67-ABA2-EDE4A1381962}" destId="{17886834-4331-47CB-89FC-F1AF00B17978}" srcOrd="0" destOrd="0" presId="urn:microsoft.com/office/officeart/2018/5/layout/IconLeafLabelList"/>
    <dgm:cxn modelId="{1178C0E2-4602-42C2-BFB1-97F6F553D252}" type="presParOf" srcId="{17886834-4331-47CB-89FC-F1AF00B17978}" destId="{E0FDE731-25BF-41CF-B6B7-AE67F9B40445}" srcOrd="0" destOrd="0" presId="urn:microsoft.com/office/officeart/2018/5/layout/IconLeafLabelList"/>
    <dgm:cxn modelId="{6719286E-E0C1-4F7F-B64E-64746D928544}" type="presParOf" srcId="{17886834-4331-47CB-89FC-F1AF00B17978}" destId="{E3A78C78-28F1-493F-A243-7B45A5E04CC1}" srcOrd="1" destOrd="0" presId="urn:microsoft.com/office/officeart/2018/5/layout/IconLeafLabelList"/>
    <dgm:cxn modelId="{45F6675B-F4E3-47D0-B3FE-3809B58CCC4E}" type="presParOf" srcId="{17886834-4331-47CB-89FC-F1AF00B17978}" destId="{113990DB-C16A-4BED-B0CF-BA38492CE358}" srcOrd="2" destOrd="0" presId="urn:microsoft.com/office/officeart/2018/5/layout/IconLeafLabelList"/>
    <dgm:cxn modelId="{3C60B089-FE37-490E-8CB3-28EAECABDBAE}" type="presParOf" srcId="{17886834-4331-47CB-89FC-F1AF00B17978}" destId="{270B8D47-9A1D-4540-BC24-E434F7FEBC87}" srcOrd="3" destOrd="0" presId="urn:microsoft.com/office/officeart/2018/5/layout/IconLeafLabelList"/>
    <dgm:cxn modelId="{B9778AE9-BB67-4D32-B2E6-4E93B557F2C5}" type="presParOf" srcId="{AB78D839-35AA-4A67-ABA2-EDE4A1381962}" destId="{8FE3A3F8-4CAF-4040-9C19-740DA571ECB6}" srcOrd="1" destOrd="0" presId="urn:microsoft.com/office/officeart/2018/5/layout/IconLeafLabelList"/>
    <dgm:cxn modelId="{9027A084-4830-45A8-8FDC-C17F50B6C330}" type="presParOf" srcId="{AB78D839-35AA-4A67-ABA2-EDE4A1381962}" destId="{A9978160-B9CE-441E-B003-7B6C03F2B43E}" srcOrd="2" destOrd="0" presId="urn:microsoft.com/office/officeart/2018/5/layout/IconLeafLabelList"/>
    <dgm:cxn modelId="{9E897358-161F-49E1-AE49-FA74439EF9D7}" type="presParOf" srcId="{A9978160-B9CE-441E-B003-7B6C03F2B43E}" destId="{6B67CFAC-C66E-44FC-993F-4CEC140A645A}" srcOrd="0" destOrd="0" presId="urn:microsoft.com/office/officeart/2018/5/layout/IconLeafLabelList"/>
    <dgm:cxn modelId="{C7D5E45E-F23E-43E0-80DD-F122F3D90C6E}" type="presParOf" srcId="{A9978160-B9CE-441E-B003-7B6C03F2B43E}" destId="{77BF83E0-668F-4CB9-9C86-A20298266C76}" srcOrd="1" destOrd="0" presId="urn:microsoft.com/office/officeart/2018/5/layout/IconLeafLabelList"/>
    <dgm:cxn modelId="{E74BEA5C-7AFA-4FA0-976E-2C45EB0D0F50}" type="presParOf" srcId="{A9978160-B9CE-441E-B003-7B6C03F2B43E}" destId="{83FADA7D-456B-4D27-A8CE-15935094C860}" srcOrd="2" destOrd="0" presId="urn:microsoft.com/office/officeart/2018/5/layout/IconLeafLabelList"/>
    <dgm:cxn modelId="{9A7B2131-2A6F-4F63-9A43-1A87787B26E7}" type="presParOf" srcId="{A9978160-B9CE-441E-B003-7B6C03F2B43E}" destId="{08615E23-696A-49AA-9F45-8F0CE67FE341}" srcOrd="3" destOrd="0" presId="urn:microsoft.com/office/officeart/2018/5/layout/IconLeafLabelList"/>
    <dgm:cxn modelId="{7A33763A-483A-4BB4-A827-E276696C35B1}" type="presParOf" srcId="{AB78D839-35AA-4A67-ABA2-EDE4A1381962}" destId="{D8B83342-4562-4091-B57F-6E7C57E33FA2}" srcOrd="3" destOrd="0" presId="urn:microsoft.com/office/officeart/2018/5/layout/IconLeafLabelList"/>
    <dgm:cxn modelId="{A120CBCC-FCBB-4CD3-A646-B60DC3F59336}" type="presParOf" srcId="{AB78D839-35AA-4A67-ABA2-EDE4A1381962}" destId="{BCD26C39-6A06-49FA-9362-95182C28F76C}" srcOrd="4" destOrd="0" presId="urn:microsoft.com/office/officeart/2018/5/layout/IconLeafLabelList"/>
    <dgm:cxn modelId="{C1E82DEF-696B-4D2A-A6EF-3ECBDCAE031C}" type="presParOf" srcId="{BCD26C39-6A06-49FA-9362-95182C28F76C}" destId="{0DACB302-5F7D-4DB1-B675-3F874DF017FA}" srcOrd="0" destOrd="0" presId="urn:microsoft.com/office/officeart/2018/5/layout/IconLeafLabelList"/>
    <dgm:cxn modelId="{4EC130C9-9641-433B-9FB3-0ADC7DBA5EC4}" type="presParOf" srcId="{BCD26C39-6A06-49FA-9362-95182C28F76C}" destId="{1E7A5591-47BA-4E09-8DB7-DB5052D0B41F}" srcOrd="1" destOrd="0" presId="urn:microsoft.com/office/officeart/2018/5/layout/IconLeafLabelList"/>
    <dgm:cxn modelId="{AD419885-3E86-455B-84B7-F67C034ACC93}" type="presParOf" srcId="{BCD26C39-6A06-49FA-9362-95182C28F76C}" destId="{20C3DF75-ED16-439B-967D-817286CE17B9}" srcOrd="2" destOrd="0" presId="urn:microsoft.com/office/officeart/2018/5/layout/IconLeafLabelList"/>
    <dgm:cxn modelId="{55601EC2-E79A-4EE2-9A3D-2380AA9437B1}" type="presParOf" srcId="{BCD26C39-6A06-49FA-9362-95182C28F76C}" destId="{CD9F59F3-0E18-4963-923B-08370850DF07}" srcOrd="3" destOrd="0" presId="urn:microsoft.com/office/officeart/2018/5/layout/IconLeafLabelList"/>
    <dgm:cxn modelId="{2CBB7C68-6738-4DB5-ADA9-2EC67D75C45A}" type="presParOf" srcId="{AB78D839-35AA-4A67-ABA2-EDE4A1381962}" destId="{18C80A36-D7A1-43C0-8549-BA57E151D810}" srcOrd="5" destOrd="0" presId="urn:microsoft.com/office/officeart/2018/5/layout/IconLeafLabelList"/>
    <dgm:cxn modelId="{C340D587-267A-451E-8E66-3C5347281F04}" type="presParOf" srcId="{AB78D839-35AA-4A67-ABA2-EDE4A1381962}" destId="{D01F6477-71F5-49C1-8D20-39C940F5A52A}" srcOrd="6" destOrd="0" presId="urn:microsoft.com/office/officeart/2018/5/layout/IconLeafLabelList"/>
    <dgm:cxn modelId="{E4355D00-70CB-4563-AB89-8FC22CF06999}" type="presParOf" srcId="{D01F6477-71F5-49C1-8D20-39C940F5A52A}" destId="{F7ABAA2F-916C-400F-8BF8-84F17122A339}" srcOrd="0" destOrd="0" presId="urn:microsoft.com/office/officeart/2018/5/layout/IconLeafLabelList"/>
    <dgm:cxn modelId="{D65031DB-E5BA-4144-A76F-D33A64485E9A}" type="presParOf" srcId="{D01F6477-71F5-49C1-8D20-39C940F5A52A}" destId="{F89718A3-7B8D-4388-BEE1-632F426E8468}" srcOrd="1" destOrd="0" presId="urn:microsoft.com/office/officeart/2018/5/layout/IconLeafLabelList"/>
    <dgm:cxn modelId="{42DEE08B-E8A0-4B5A-86E1-5DF472E2430E}" type="presParOf" srcId="{D01F6477-71F5-49C1-8D20-39C940F5A52A}" destId="{709038D2-3C21-4113-8AAB-1C9DA54AA339}" srcOrd="2" destOrd="0" presId="urn:microsoft.com/office/officeart/2018/5/layout/IconLeafLabelList"/>
    <dgm:cxn modelId="{C1487D37-34C1-4AC2-850C-F45854688E64}" type="presParOf" srcId="{D01F6477-71F5-49C1-8D20-39C940F5A52A}" destId="{9532B21D-C376-455E-B9AC-603CFDC7ABB4}" srcOrd="3" destOrd="0" presId="urn:microsoft.com/office/officeart/2018/5/layout/IconLeafLabelList"/>
    <dgm:cxn modelId="{EAB4318A-7938-45FA-AF5C-12ACC32E3CB7}" type="presParOf" srcId="{AB78D839-35AA-4A67-ABA2-EDE4A1381962}" destId="{FA441BAF-F54B-45CE-AD69-2B817E8AD059}" srcOrd="7" destOrd="0" presId="urn:microsoft.com/office/officeart/2018/5/layout/IconLeafLabelList"/>
    <dgm:cxn modelId="{AC543297-3FD4-4079-BE93-C7A49E06F1A1}" type="presParOf" srcId="{AB78D839-35AA-4A67-ABA2-EDE4A1381962}" destId="{DB93BD54-F3B6-4735-B255-7BAD730D7D0C}" srcOrd="8" destOrd="0" presId="urn:microsoft.com/office/officeart/2018/5/layout/IconLeafLabelList"/>
    <dgm:cxn modelId="{64E4F312-891F-49C8-ADB3-B6BF979AC3D9}" type="presParOf" srcId="{DB93BD54-F3B6-4735-B255-7BAD730D7D0C}" destId="{1C2B117A-9737-4B12-8E55-B38E74EAA56F}" srcOrd="0" destOrd="0" presId="urn:microsoft.com/office/officeart/2018/5/layout/IconLeafLabelList"/>
    <dgm:cxn modelId="{1CC09E6D-E99F-49CF-8A57-86E0A684ED3D}" type="presParOf" srcId="{DB93BD54-F3B6-4735-B255-7BAD730D7D0C}" destId="{05DBEF8A-F344-499B-8207-9133FC11BDB3}" srcOrd="1" destOrd="0" presId="urn:microsoft.com/office/officeart/2018/5/layout/IconLeafLabelList"/>
    <dgm:cxn modelId="{0AB6770F-16CD-4C91-AB97-9A093E5D4431}" type="presParOf" srcId="{DB93BD54-F3B6-4735-B255-7BAD730D7D0C}" destId="{504459AD-802D-4FEA-8313-4A5D7F19CD6E}" srcOrd="2" destOrd="0" presId="urn:microsoft.com/office/officeart/2018/5/layout/IconLeafLabelList"/>
    <dgm:cxn modelId="{4B543E40-945C-4D8F-B432-A40B2A601BB2}" type="presParOf" srcId="{DB93BD54-F3B6-4735-B255-7BAD730D7D0C}" destId="{F01B1F25-775A-48D9-A354-DE1BACD1CB53}" srcOrd="3" destOrd="0" presId="urn:microsoft.com/office/officeart/2018/5/layout/IconLeafLabelList"/>
    <dgm:cxn modelId="{8F435E57-2866-465B-A9E3-0D802AD1E38F}" type="presParOf" srcId="{AB78D839-35AA-4A67-ABA2-EDE4A1381962}" destId="{101A6814-A1C2-4E1E-8CA3-801F75636E6E}" srcOrd="9" destOrd="0" presId="urn:microsoft.com/office/officeart/2018/5/layout/IconLeafLabelList"/>
    <dgm:cxn modelId="{EEF2771C-FDBE-4755-A9B8-6D0F435886B4}" type="presParOf" srcId="{AB78D839-35AA-4A67-ABA2-EDE4A1381962}" destId="{86378C7B-2F64-4F09-9B7C-332C71ADF0CC}" srcOrd="10" destOrd="0" presId="urn:microsoft.com/office/officeart/2018/5/layout/IconLeafLabelList"/>
    <dgm:cxn modelId="{BBC117BC-E814-4659-A4B4-741E31E531A8}" type="presParOf" srcId="{86378C7B-2F64-4F09-9B7C-332C71ADF0CC}" destId="{525FDE7C-88C5-4E85-998E-6F43CA585B65}" srcOrd="0" destOrd="0" presId="urn:microsoft.com/office/officeart/2018/5/layout/IconLeafLabelList"/>
    <dgm:cxn modelId="{A75886C7-07DC-43E3-9159-35269F097BD2}" type="presParOf" srcId="{86378C7B-2F64-4F09-9B7C-332C71ADF0CC}" destId="{C0AFDCF5-77E7-45B4-8A93-1D1AC548C0EE}" srcOrd="1" destOrd="0" presId="urn:microsoft.com/office/officeart/2018/5/layout/IconLeafLabelList"/>
    <dgm:cxn modelId="{5A50DE60-F29F-49F4-AF3F-EACE92FB9583}" type="presParOf" srcId="{86378C7B-2F64-4F09-9B7C-332C71ADF0CC}" destId="{7F0B941E-D3CE-41CC-91D5-FD7C89B830F6}" srcOrd="2" destOrd="0" presId="urn:microsoft.com/office/officeart/2018/5/layout/IconLeafLabelList"/>
    <dgm:cxn modelId="{C3DA6F45-E5A2-4C6C-8AF2-1A0E0EE5BECC}" type="presParOf" srcId="{86378C7B-2F64-4F09-9B7C-332C71ADF0CC}" destId="{D9150F71-5F9C-49D5-B6AA-9F94651326C2}" srcOrd="3" destOrd="0" presId="urn:microsoft.com/office/officeart/2018/5/layout/IconLeafLabelList"/>
    <dgm:cxn modelId="{FF7BFE50-ECC6-42CF-844C-93557E4D06ED}" type="presParOf" srcId="{AB78D839-35AA-4A67-ABA2-EDE4A1381962}" destId="{2BB575DC-2AE0-408C-997A-1F59257CF5A1}" srcOrd="11" destOrd="0" presId="urn:microsoft.com/office/officeart/2018/5/layout/IconLeafLabelList"/>
    <dgm:cxn modelId="{E0152F0E-D1F6-4D9B-9FA9-FAA47D59E984}" type="presParOf" srcId="{AB78D839-35AA-4A67-ABA2-EDE4A1381962}" destId="{D0C47EB5-2668-4DC4-A4F6-110AA60CB653}" srcOrd="12" destOrd="0" presId="urn:microsoft.com/office/officeart/2018/5/layout/IconLeafLabelList"/>
    <dgm:cxn modelId="{D173BC9E-8AB4-4288-98C1-F6C5AFFF4D4D}" type="presParOf" srcId="{D0C47EB5-2668-4DC4-A4F6-110AA60CB653}" destId="{973A96CC-441D-4500-8506-D2D5A8CEF51B}" srcOrd="0" destOrd="0" presId="urn:microsoft.com/office/officeart/2018/5/layout/IconLeafLabelList"/>
    <dgm:cxn modelId="{BDCBD56B-7713-418D-8A0F-8DCA38A741A4}" type="presParOf" srcId="{D0C47EB5-2668-4DC4-A4F6-110AA60CB653}" destId="{C446222F-C2BC-4284-9383-71FD938F2A9C}" srcOrd="1" destOrd="0" presId="urn:microsoft.com/office/officeart/2018/5/layout/IconLeafLabelList"/>
    <dgm:cxn modelId="{49AC45E8-99F7-4226-BECD-9F531378ACBE}" type="presParOf" srcId="{D0C47EB5-2668-4DC4-A4F6-110AA60CB653}" destId="{CBD5B24A-4E21-4A3A-ABBA-8B5D8933DE40}" srcOrd="2" destOrd="0" presId="urn:microsoft.com/office/officeart/2018/5/layout/IconLeafLabelList"/>
    <dgm:cxn modelId="{2F91DD7B-5B69-4264-9382-EC808584A895}" type="presParOf" srcId="{D0C47EB5-2668-4DC4-A4F6-110AA60CB653}" destId="{7EFC7E59-B127-4265-A893-EE7C677DBF3B}" srcOrd="3" destOrd="0" presId="urn:microsoft.com/office/officeart/2018/5/layout/IconLeafLabelList"/>
    <dgm:cxn modelId="{E7953A5B-77CE-48AB-AD65-85C1A1F39FE4}" type="presParOf" srcId="{AB78D839-35AA-4A67-ABA2-EDE4A1381962}" destId="{4F050282-78E6-4170-9CD5-24C327E43630}" srcOrd="13" destOrd="0" presId="urn:microsoft.com/office/officeart/2018/5/layout/IconLeafLabelList"/>
    <dgm:cxn modelId="{AC6DF1CD-C4F1-4530-A750-66DB3073BE5D}" type="presParOf" srcId="{AB78D839-35AA-4A67-ABA2-EDE4A1381962}" destId="{51FB9EBE-A8FF-4095-9C93-C78C1206128C}" srcOrd="14" destOrd="0" presId="urn:microsoft.com/office/officeart/2018/5/layout/IconLeafLabelList"/>
    <dgm:cxn modelId="{1897398D-639C-442E-8C8D-EF129CBD248C}" type="presParOf" srcId="{51FB9EBE-A8FF-4095-9C93-C78C1206128C}" destId="{C755D060-8EF1-44D1-918A-CA4E9D4BAAEE}" srcOrd="0" destOrd="0" presId="urn:microsoft.com/office/officeart/2018/5/layout/IconLeafLabelList"/>
    <dgm:cxn modelId="{FC403C77-6043-4440-B8B2-6629A02CD0E1}" type="presParOf" srcId="{51FB9EBE-A8FF-4095-9C93-C78C1206128C}" destId="{743DFADC-8DDB-44ED-926E-803A5246CC24}" srcOrd="1" destOrd="0" presId="urn:microsoft.com/office/officeart/2018/5/layout/IconLeafLabelList"/>
    <dgm:cxn modelId="{B788CF76-D78A-4D90-93B3-14D5A1E0C452}" type="presParOf" srcId="{51FB9EBE-A8FF-4095-9C93-C78C1206128C}" destId="{651193DB-53EB-4E8C-A947-C89716460E54}" srcOrd="2" destOrd="0" presId="urn:microsoft.com/office/officeart/2018/5/layout/IconLeafLabelList"/>
    <dgm:cxn modelId="{53325BB1-52C3-4FD0-A498-A1F67C6DDD1E}" type="presParOf" srcId="{51FB9EBE-A8FF-4095-9C93-C78C1206128C}" destId="{B8B9D851-9BF2-4E87-91A2-2CA7BDA5FE4D}"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90C903-461D-44F2-83C7-C60A57404C38}" type="doc">
      <dgm:prSet loTypeId="urn:microsoft.com/office/officeart/2005/8/layout/process2" loCatId="process" qsTypeId="urn:microsoft.com/office/officeart/2005/8/quickstyle/simple1" qsCatId="simple" csTypeId="urn:microsoft.com/office/officeart/2005/8/colors/colorful1" csCatId="colorful" phldr="1"/>
      <dgm:spPr/>
    </dgm:pt>
    <dgm:pt modelId="{092F8FA4-FAD7-4B89-9067-798ACE504FDE}">
      <dgm:prSet phldrT="[Text]"/>
      <dgm:spPr/>
      <dgm:t>
        <a:bodyPr/>
        <a:lstStyle/>
        <a:p>
          <a:r>
            <a:rPr lang="en-GB" dirty="0">
              <a:solidFill>
                <a:schemeClr val="bg1"/>
              </a:solidFill>
            </a:rPr>
            <a:t>Focusing on differentiate not scale</a:t>
          </a:r>
          <a:endParaRPr lang="en-GB" sz="3000" dirty="0">
            <a:solidFill>
              <a:schemeClr val="bg1"/>
            </a:solidFill>
            <a:latin typeface="Arial"/>
            <a:cs typeface="Arial"/>
          </a:endParaRPr>
        </a:p>
      </dgm:t>
    </dgm:pt>
    <dgm:pt modelId="{D738127D-144E-41FE-946E-28D863C794C0}" type="parTrans" cxnId="{3E5792AF-14AB-451F-BC15-30E092B1EEC4}">
      <dgm:prSet/>
      <dgm:spPr/>
    </dgm:pt>
    <dgm:pt modelId="{BCFDB252-0AFF-4268-A5C3-C537A10B9236}" type="sibTrans" cxnId="{3E5792AF-14AB-451F-BC15-30E092B1EEC4}">
      <dgm:prSet/>
      <dgm:spPr/>
      <dgm:t>
        <a:bodyPr/>
        <a:lstStyle/>
        <a:p>
          <a:endParaRPr lang="en-GB"/>
        </a:p>
      </dgm:t>
    </dgm:pt>
    <dgm:pt modelId="{D9787EC0-87C6-4007-9450-E75575687D42}">
      <dgm:prSet phldrT="[Text]"/>
      <dgm:spPr/>
      <dgm:t>
        <a:bodyPr/>
        <a:lstStyle/>
        <a:p>
          <a:r>
            <a:rPr lang="en-GB" dirty="0">
              <a:solidFill>
                <a:schemeClr val="bg1"/>
              </a:solidFill>
            </a:rPr>
            <a:t>JL key areas – unique products, personal service and expanding into new services</a:t>
          </a:r>
        </a:p>
      </dgm:t>
    </dgm:pt>
    <dgm:pt modelId="{A1209509-FC1D-49BF-B920-2D8E4D0C9DC6}" type="parTrans" cxnId="{1DF63D2E-81BF-4A42-B0E2-0783A851B347}">
      <dgm:prSet/>
      <dgm:spPr/>
    </dgm:pt>
    <dgm:pt modelId="{4943B108-3DB8-45A4-B9CE-9490527EF002}" type="sibTrans" cxnId="{1DF63D2E-81BF-4A42-B0E2-0783A851B347}">
      <dgm:prSet/>
      <dgm:spPr/>
      <dgm:t>
        <a:bodyPr/>
        <a:lstStyle/>
        <a:p>
          <a:endParaRPr lang="en-GB"/>
        </a:p>
      </dgm:t>
    </dgm:pt>
    <dgm:pt modelId="{1C9EFC44-1B9F-4B77-83CA-BBB702F053B5}">
      <dgm:prSet phldrT="[Text]"/>
      <dgm:spPr/>
      <dgm:t>
        <a:bodyPr/>
        <a:lstStyle/>
        <a:p>
          <a:r>
            <a:rPr lang="en-GB" dirty="0">
              <a:solidFill>
                <a:schemeClr val="bg1"/>
              </a:solidFill>
            </a:rPr>
            <a:t>Less comparable to other retailers</a:t>
          </a:r>
        </a:p>
      </dgm:t>
    </dgm:pt>
    <dgm:pt modelId="{B1A9C63F-2B33-4276-847C-EE515F6C531D}" type="parTrans" cxnId="{EC214AC2-659E-46D2-9303-6FC3625B7269}">
      <dgm:prSet/>
      <dgm:spPr/>
    </dgm:pt>
    <dgm:pt modelId="{F1EE8836-C58F-4D4E-9097-2EF286199A38}" type="sibTrans" cxnId="{EC214AC2-659E-46D2-9303-6FC3625B7269}">
      <dgm:prSet/>
      <dgm:spPr/>
      <dgm:t>
        <a:bodyPr/>
        <a:lstStyle/>
        <a:p>
          <a:endParaRPr lang="en-GB"/>
        </a:p>
      </dgm:t>
    </dgm:pt>
    <dgm:pt modelId="{B02908B8-172F-42FF-A76B-FF51BFF9DBF0}">
      <dgm:prSet phldrT="[Text]"/>
      <dgm:spPr/>
      <dgm:t>
        <a:bodyPr/>
        <a:lstStyle/>
        <a:p>
          <a:r>
            <a:rPr lang="en-GB" dirty="0">
              <a:solidFill>
                <a:schemeClr val="bg1"/>
              </a:solidFill>
            </a:rPr>
            <a:t>Advertising CRM executive roles</a:t>
          </a:r>
        </a:p>
      </dgm:t>
    </dgm:pt>
    <dgm:pt modelId="{7027CAD5-ECBA-4175-9939-209CC026A5EE}" type="parTrans" cxnId="{5D21DB38-631F-4A35-A4AE-4C353480A6B4}">
      <dgm:prSet/>
      <dgm:spPr/>
    </dgm:pt>
    <dgm:pt modelId="{666258DA-9CFF-4AE7-A6A5-6EB00BFB727B}" type="sibTrans" cxnId="{5D21DB38-631F-4A35-A4AE-4C353480A6B4}">
      <dgm:prSet/>
      <dgm:spPr/>
      <dgm:t>
        <a:bodyPr/>
        <a:lstStyle/>
        <a:p>
          <a:endParaRPr lang="en-GB"/>
        </a:p>
      </dgm:t>
    </dgm:pt>
    <dgm:pt modelId="{B9122914-3C50-4054-9BC5-7BC8244746D5}" type="pres">
      <dgm:prSet presAssocID="{A790C903-461D-44F2-83C7-C60A57404C38}" presName="linearFlow" presStyleCnt="0">
        <dgm:presLayoutVars>
          <dgm:resizeHandles val="exact"/>
        </dgm:presLayoutVars>
      </dgm:prSet>
      <dgm:spPr/>
    </dgm:pt>
    <dgm:pt modelId="{98132FF2-76D8-4000-8944-E041D23D81A0}" type="pres">
      <dgm:prSet presAssocID="{092F8FA4-FAD7-4B89-9067-798ACE504FDE}" presName="node" presStyleLbl="node1" presStyleIdx="0" presStyleCnt="4">
        <dgm:presLayoutVars>
          <dgm:bulletEnabled val="1"/>
        </dgm:presLayoutVars>
      </dgm:prSet>
      <dgm:spPr/>
    </dgm:pt>
    <dgm:pt modelId="{911F866F-F261-44BA-BB5E-914EEAB8D01E}" type="pres">
      <dgm:prSet presAssocID="{BCFDB252-0AFF-4268-A5C3-C537A10B9236}" presName="sibTrans" presStyleLbl="sibTrans2D1" presStyleIdx="0" presStyleCnt="3"/>
      <dgm:spPr/>
    </dgm:pt>
    <dgm:pt modelId="{3EE55706-38F3-46B5-9539-BB728EB9DF7D}" type="pres">
      <dgm:prSet presAssocID="{BCFDB252-0AFF-4268-A5C3-C537A10B9236}" presName="connectorText" presStyleLbl="sibTrans2D1" presStyleIdx="0" presStyleCnt="3"/>
      <dgm:spPr/>
    </dgm:pt>
    <dgm:pt modelId="{A18736DA-7CCC-44F4-9F19-444ED0189D39}" type="pres">
      <dgm:prSet presAssocID="{B02908B8-172F-42FF-A76B-FF51BFF9DBF0}" presName="node" presStyleLbl="node1" presStyleIdx="1" presStyleCnt="4">
        <dgm:presLayoutVars>
          <dgm:bulletEnabled val="1"/>
        </dgm:presLayoutVars>
      </dgm:prSet>
      <dgm:spPr/>
    </dgm:pt>
    <dgm:pt modelId="{409774A5-72A2-431B-8C36-6FF8550215E1}" type="pres">
      <dgm:prSet presAssocID="{666258DA-9CFF-4AE7-A6A5-6EB00BFB727B}" presName="sibTrans" presStyleLbl="sibTrans2D1" presStyleIdx="1" presStyleCnt="3"/>
      <dgm:spPr/>
    </dgm:pt>
    <dgm:pt modelId="{4378E524-25AB-417D-BF2D-A702CD67ABE4}" type="pres">
      <dgm:prSet presAssocID="{666258DA-9CFF-4AE7-A6A5-6EB00BFB727B}" presName="connectorText" presStyleLbl="sibTrans2D1" presStyleIdx="1" presStyleCnt="3"/>
      <dgm:spPr/>
    </dgm:pt>
    <dgm:pt modelId="{AA6A9CA2-8002-4359-812F-0B4837BD8124}" type="pres">
      <dgm:prSet presAssocID="{1C9EFC44-1B9F-4B77-83CA-BBB702F053B5}" presName="node" presStyleLbl="node1" presStyleIdx="2" presStyleCnt="4">
        <dgm:presLayoutVars>
          <dgm:bulletEnabled val="1"/>
        </dgm:presLayoutVars>
      </dgm:prSet>
      <dgm:spPr/>
    </dgm:pt>
    <dgm:pt modelId="{10696851-3440-40FB-BE6F-985C81E8B8CE}" type="pres">
      <dgm:prSet presAssocID="{F1EE8836-C58F-4D4E-9097-2EF286199A38}" presName="sibTrans" presStyleLbl="sibTrans2D1" presStyleIdx="2" presStyleCnt="3"/>
      <dgm:spPr/>
    </dgm:pt>
    <dgm:pt modelId="{EAB942EB-6ED4-471C-A853-47E6F77B4222}" type="pres">
      <dgm:prSet presAssocID="{F1EE8836-C58F-4D4E-9097-2EF286199A38}" presName="connectorText" presStyleLbl="sibTrans2D1" presStyleIdx="2" presStyleCnt="3"/>
      <dgm:spPr/>
    </dgm:pt>
    <dgm:pt modelId="{04C78E5A-B304-48EC-AA42-C3E30AD21D5D}" type="pres">
      <dgm:prSet presAssocID="{D9787EC0-87C6-4007-9450-E75575687D42}" presName="node" presStyleLbl="node1" presStyleIdx="3" presStyleCnt="4">
        <dgm:presLayoutVars>
          <dgm:bulletEnabled val="1"/>
        </dgm:presLayoutVars>
      </dgm:prSet>
      <dgm:spPr/>
    </dgm:pt>
  </dgm:ptLst>
  <dgm:cxnLst>
    <dgm:cxn modelId="{1DF63D2E-81BF-4A42-B0E2-0783A851B347}" srcId="{A790C903-461D-44F2-83C7-C60A57404C38}" destId="{D9787EC0-87C6-4007-9450-E75575687D42}" srcOrd="3" destOrd="0" parTransId="{A1209509-FC1D-49BF-B920-2D8E4D0C9DC6}" sibTransId="{4943B108-3DB8-45A4-B9CE-9490527EF002}"/>
    <dgm:cxn modelId="{474E5030-DFA5-4684-B647-58A2D5A34BA1}" type="presOf" srcId="{F1EE8836-C58F-4D4E-9097-2EF286199A38}" destId="{10696851-3440-40FB-BE6F-985C81E8B8CE}" srcOrd="0" destOrd="0" presId="urn:microsoft.com/office/officeart/2005/8/layout/process2"/>
    <dgm:cxn modelId="{5D21DB38-631F-4A35-A4AE-4C353480A6B4}" srcId="{A790C903-461D-44F2-83C7-C60A57404C38}" destId="{B02908B8-172F-42FF-A76B-FF51BFF9DBF0}" srcOrd="1" destOrd="0" parTransId="{7027CAD5-ECBA-4175-9939-209CC026A5EE}" sibTransId="{666258DA-9CFF-4AE7-A6A5-6EB00BFB727B}"/>
    <dgm:cxn modelId="{1C9C4460-0070-4CAB-BD27-B41C8ED4CC49}" type="presOf" srcId="{BCFDB252-0AFF-4268-A5C3-C537A10B9236}" destId="{3EE55706-38F3-46B5-9539-BB728EB9DF7D}" srcOrd="1" destOrd="0" presId="urn:microsoft.com/office/officeart/2005/8/layout/process2"/>
    <dgm:cxn modelId="{065CB664-5E42-415F-A7FE-4E407C63BDE4}" type="presOf" srcId="{D9787EC0-87C6-4007-9450-E75575687D42}" destId="{04C78E5A-B304-48EC-AA42-C3E30AD21D5D}" srcOrd="0" destOrd="0" presId="urn:microsoft.com/office/officeart/2005/8/layout/process2"/>
    <dgm:cxn modelId="{2CE10C4C-B73C-4FBF-85DF-B58CD8DC3E00}" type="presOf" srcId="{1C9EFC44-1B9F-4B77-83CA-BBB702F053B5}" destId="{AA6A9CA2-8002-4359-812F-0B4837BD8124}" srcOrd="0" destOrd="0" presId="urn:microsoft.com/office/officeart/2005/8/layout/process2"/>
    <dgm:cxn modelId="{91F83484-8176-45DE-860F-64BBEBE19FE3}" type="presOf" srcId="{666258DA-9CFF-4AE7-A6A5-6EB00BFB727B}" destId="{4378E524-25AB-417D-BF2D-A702CD67ABE4}" srcOrd="1" destOrd="0" presId="urn:microsoft.com/office/officeart/2005/8/layout/process2"/>
    <dgm:cxn modelId="{3E5792AF-14AB-451F-BC15-30E092B1EEC4}" srcId="{A790C903-461D-44F2-83C7-C60A57404C38}" destId="{092F8FA4-FAD7-4B89-9067-798ACE504FDE}" srcOrd="0" destOrd="0" parTransId="{D738127D-144E-41FE-946E-28D863C794C0}" sibTransId="{BCFDB252-0AFF-4268-A5C3-C537A10B9236}"/>
    <dgm:cxn modelId="{EC214AC2-659E-46D2-9303-6FC3625B7269}" srcId="{A790C903-461D-44F2-83C7-C60A57404C38}" destId="{1C9EFC44-1B9F-4B77-83CA-BBB702F053B5}" srcOrd="2" destOrd="0" parTransId="{B1A9C63F-2B33-4276-847C-EE515F6C531D}" sibTransId="{F1EE8836-C58F-4D4E-9097-2EF286199A38}"/>
    <dgm:cxn modelId="{43C8EADB-E2E2-4401-9A8B-DC68B77F4811}" type="presOf" srcId="{B02908B8-172F-42FF-A76B-FF51BFF9DBF0}" destId="{A18736DA-7CCC-44F4-9F19-444ED0189D39}" srcOrd="0" destOrd="0" presId="urn:microsoft.com/office/officeart/2005/8/layout/process2"/>
    <dgm:cxn modelId="{D8750DDC-A53E-41E0-8853-BEF18ADD5954}" type="presOf" srcId="{F1EE8836-C58F-4D4E-9097-2EF286199A38}" destId="{EAB942EB-6ED4-471C-A853-47E6F77B4222}" srcOrd="1" destOrd="0" presId="urn:microsoft.com/office/officeart/2005/8/layout/process2"/>
    <dgm:cxn modelId="{E22EAAE0-B8CF-4BE1-A685-8A4D580BDE05}" type="presOf" srcId="{A790C903-461D-44F2-83C7-C60A57404C38}" destId="{B9122914-3C50-4054-9BC5-7BC8244746D5}" srcOrd="0" destOrd="0" presId="urn:microsoft.com/office/officeart/2005/8/layout/process2"/>
    <dgm:cxn modelId="{6D0B7EE5-18F3-4D82-A7F7-B443EE739968}" type="presOf" srcId="{666258DA-9CFF-4AE7-A6A5-6EB00BFB727B}" destId="{409774A5-72A2-431B-8C36-6FF8550215E1}" srcOrd="0" destOrd="0" presId="urn:microsoft.com/office/officeart/2005/8/layout/process2"/>
    <dgm:cxn modelId="{F19A3BE6-C4CC-4848-8A78-3627120EAC66}" type="presOf" srcId="{092F8FA4-FAD7-4B89-9067-798ACE504FDE}" destId="{98132FF2-76D8-4000-8944-E041D23D81A0}" srcOrd="0" destOrd="0" presId="urn:microsoft.com/office/officeart/2005/8/layout/process2"/>
    <dgm:cxn modelId="{BC09D5EA-BD85-4A68-94BA-4D90FF1318BD}" type="presOf" srcId="{BCFDB252-0AFF-4268-A5C3-C537A10B9236}" destId="{911F866F-F261-44BA-BB5E-914EEAB8D01E}" srcOrd="0" destOrd="0" presId="urn:microsoft.com/office/officeart/2005/8/layout/process2"/>
    <dgm:cxn modelId="{D186AF77-2B83-4647-9E3C-B6FDDF811481}" type="presParOf" srcId="{B9122914-3C50-4054-9BC5-7BC8244746D5}" destId="{98132FF2-76D8-4000-8944-E041D23D81A0}" srcOrd="0" destOrd="0" presId="urn:microsoft.com/office/officeart/2005/8/layout/process2"/>
    <dgm:cxn modelId="{6212B5F4-10E4-4BE7-88BF-0B4C0587DF90}" type="presParOf" srcId="{B9122914-3C50-4054-9BC5-7BC8244746D5}" destId="{911F866F-F261-44BA-BB5E-914EEAB8D01E}" srcOrd="1" destOrd="0" presId="urn:microsoft.com/office/officeart/2005/8/layout/process2"/>
    <dgm:cxn modelId="{45D0CC8E-CA63-4FB6-8CCC-239CB015C7AC}" type="presParOf" srcId="{911F866F-F261-44BA-BB5E-914EEAB8D01E}" destId="{3EE55706-38F3-46B5-9539-BB728EB9DF7D}" srcOrd="0" destOrd="0" presId="urn:microsoft.com/office/officeart/2005/8/layout/process2"/>
    <dgm:cxn modelId="{7E75ED03-A9D6-43A6-BB57-61495C64E065}" type="presParOf" srcId="{B9122914-3C50-4054-9BC5-7BC8244746D5}" destId="{A18736DA-7CCC-44F4-9F19-444ED0189D39}" srcOrd="2" destOrd="0" presId="urn:microsoft.com/office/officeart/2005/8/layout/process2"/>
    <dgm:cxn modelId="{9F2A5B37-D0D3-4FD4-82FC-B6E3CBB6C765}" type="presParOf" srcId="{B9122914-3C50-4054-9BC5-7BC8244746D5}" destId="{409774A5-72A2-431B-8C36-6FF8550215E1}" srcOrd="3" destOrd="0" presId="urn:microsoft.com/office/officeart/2005/8/layout/process2"/>
    <dgm:cxn modelId="{98154A06-B62E-4B6C-B2E4-AAD6839AF761}" type="presParOf" srcId="{409774A5-72A2-431B-8C36-6FF8550215E1}" destId="{4378E524-25AB-417D-BF2D-A702CD67ABE4}" srcOrd="0" destOrd="0" presId="urn:microsoft.com/office/officeart/2005/8/layout/process2"/>
    <dgm:cxn modelId="{DEFEF808-592C-4387-A91B-ADC13E25E509}" type="presParOf" srcId="{B9122914-3C50-4054-9BC5-7BC8244746D5}" destId="{AA6A9CA2-8002-4359-812F-0B4837BD8124}" srcOrd="4" destOrd="0" presId="urn:microsoft.com/office/officeart/2005/8/layout/process2"/>
    <dgm:cxn modelId="{4E96572F-7546-4955-8F02-893BC56D4997}" type="presParOf" srcId="{B9122914-3C50-4054-9BC5-7BC8244746D5}" destId="{10696851-3440-40FB-BE6F-985C81E8B8CE}" srcOrd="5" destOrd="0" presId="urn:microsoft.com/office/officeart/2005/8/layout/process2"/>
    <dgm:cxn modelId="{519E710B-857B-43B2-B461-F5FC494119F9}" type="presParOf" srcId="{10696851-3440-40FB-BE6F-985C81E8B8CE}" destId="{EAB942EB-6ED4-471C-A853-47E6F77B4222}" srcOrd="0" destOrd="0" presId="urn:microsoft.com/office/officeart/2005/8/layout/process2"/>
    <dgm:cxn modelId="{C382452A-8B8D-4173-B36F-9CB71C283F16}" type="presParOf" srcId="{B9122914-3C50-4054-9BC5-7BC8244746D5}" destId="{04C78E5A-B304-48EC-AA42-C3E30AD21D5D}"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90C903-461D-44F2-83C7-C60A57404C38}" type="doc">
      <dgm:prSet loTypeId="urn:microsoft.com/office/officeart/2005/8/layout/process2" loCatId="process" qsTypeId="urn:microsoft.com/office/officeart/2005/8/quickstyle/simple1" qsCatId="simple" csTypeId="urn:microsoft.com/office/officeart/2005/8/colors/colorful3" csCatId="colorful" phldr="1"/>
      <dgm:spPr/>
    </dgm:pt>
    <dgm:pt modelId="{092F8FA4-FAD7-4B89-9067-798ACE504FDE}">
      <dgm:prSet phldrT="[Text]"/>
      <dgm:spPr/>
      <dgm:t>
        <a:bodyPr/>
        <a:lstStyle/>
        <a:p>
          <a:r>
            <a:rPr lang="en-GB" dirty="0">
              <a:solidFill>
                <a:schemeClr val="bg1"/>
              </a:solidFill>
              <a:latin typeface="Calibri"/>
              <a:cs typeface="Calibri"/>
            </a:rPr>
            <a:t>Less price sensitive customers are paying premium prices for unique products.                       </a:t>
          </a:r>
          <a:endParaRPr lang="en-US" dirty="0">
            <a:solidFill>
              <a:schemeClr val="bg1"/>
            </a:solidFill>
            <a:latin typeface="Calibri"/>
            <a:cs typeface="Calibri"/>
          </a:endParaRPr>
        </a:p>
      </dgm:t>
    </dgm:pt>
    <dgm:pt modelId="{D738127D-144E-41FE-946E-28D863C794C0}" type="parTrans" cxnId="{3E5792AF-14AB-451F-BC15-30E092B1EEC4}">
      <dgm:prSet/>
      <dgm:spPr/>
    </dgm:pt>
    <dgm:pt modelId="{BCFDB252-0AFF-4268-A5C3-C537A10B9236}" type="sibTrans" cxnId="{3E5792AF-14AB-451F-BC15-30E092B1EEC4}">
      <dgm:prSet/>
      <dgm:spPr/>
      <dgm:t>
        <a:bodyPr/>
        <a:lstStyle/>
        <a:p>
          <a:endParaRPr lang="en-GB"/>
        </a:p>
      </dgm:t>
    </dgm:pt>
    <dgm:pt modelId="{D9787EC0-87C6-4007-9450-E75575687D42}">
      <dgm:prSet phldrT="[Text]"/>
      <dgm:spPr/>
      <dgm:t>
        <a:bodyPr/>
        <a:lstStyle/>
        <a:p>
          <a:r>
            <a:rPr lang="en-GB" dirty="0">
              <a:solidFill>
                <a:schemeClr val="bg1"/>
              </a:solidFill>
              <a:latin typeface="Calibri"/>
              <a:cs typeface="Calibri"/>
            </a:rPr>
            <a:t>Developing unique products, emphasising on JL own brand increase the brand sale from 30% to 50%</a:t>
          </a:r>
          <a:endParaRPr lang="en-US" dirty="0">
            <a:solidFill>
              <a:schemeClr val="bg1"/>
            </a:solidFill>
            <a:latin typeface="Calibri"/>
            <a:cs typeface="Calibri"/>
          </a:endParaRPr>
        </a:p>
      </dgm:t>
    </dgm:pt>
    <dgm:pt modelId="{A1209509-FC1D-49BF-B920-2D8E4D0C9DC6}" type="parTrans" cxnId="{1DF63D2E-81BF-4A42-B0E2-0783A851B347}">
      <dgm:prSet/>
      <dgm:spPr/>
    </dgm:pt>
    <dgm:pt modelId="{4943B108-3DB8-45A4-B9CE-9490527EF002}" type="sibTrans" cxnId="{1DF63D2E-81BF-4A42-B0E2-0783A851B347}">
      <dgm:prSet/>
      <dgm:spPr/>
      <dgm:t>
        <a:bodyPr/>
        <a:lstStyle/>
        <a:p>
          <a:endParaRPr lang="en-GB"/>
        </a:p>
      </dgm:t>
    </dgm:pt>
    <dgm:pt modelId="{5F6386BA-B12A-401F-A8A3-8599A26EE58E}">
      <dgm:prSet phldrT="[Text]"/>
      <dgm:spPr/>
      <dgm:t>
        <a:bodyPr/>
        <a:lstStyle/>
        <a:p>
          <a:r>
            <a:rPr lang="en-GB" dirty="0">
              <a:solidFill>
                <a:schemeClr val="bg1"/>
              </a:solidFill>
              <a:latin typeface="Calibri"/>
              <a:cs typeface="Calibri"/>
            </a:rPr>
            <a:t>Maintaining higher level of investment in products and service innovation</a:t>
          </a:r>
          <a:endParaRPr lang="en-US" dirty="0">
            <a:solidFill>
              <a:schemeClr val="bg1"/>
            </a:solidFill>
            <a:latin typeface="Calibri"/>
            <a:cs typeface="Calibri"/>
          </a:endParaRPr>
        </a:p>
      </dgm:t>
    </dgm:pt>
    <dgm:pt modelId="{430521DA-C9EC-41EA-AFC5-E3C2D5F4488B}" type="parTrans" cxnId="{639E6C86-B264-42CB-B982-26C20BB6A8CA}">
      <dgm:prSet/>
      <dgm:spPr/>
    </dgm:pt>
    <dgm:pt modelId="{3DD3CC45-03B7-4E99-90D2-62CF32A365FE}" type="sibTrans" cxnId="{639E6C86-B264-42CB-B982-26C20BB6A8CA}">
      <dgm:prSet/>
      <dgm:spPr/>
      <dgm:t>
        <a:bodyPr/>
        <a:lstStyle/>
        <a:p>
          <a:endParaRPr lang="en-GB"/>
        </a:p>
      </dgm:t>
    </dgm:pt>
    <dgm:pt modelId="{FF063E3C-DE43-4B3C-BE1F-6F410DFAAD78}">
      <dgm:prSet phldrT="[Text]"/>
      <dgm:spPr/>
      <dgm:t>
        <a:bodyPr/>
        <a:lstStyle/>
        <a:p>
          <a:r>
            <a:rPr lang="en-GB" dirty="0">
              <a:solidFill>
                <a:schemeClr val="bg1"/>
              </a:solidFill>
              <a:latin typeface="Calibri"/>
              <a:cs typeface="Calibri"/>
            </a:rPr>
            <a:t>Growth of design capability, with British suppliers and manufacturers</a:t>
          </a:r>
          <a:endParaRPr lang="en-US" dirty="0">
            <a:solidFill>
              <a:schemeClr val="bg1"/>
            </a:solidFill>
            <a:latin typeface="Calibri"/>
            <a:cs typeface="Calibri"/>
          </a:endParaRPr>
        </a:p>
      </dgm:t>
    </dgm:pt>
    <dgm:pt modelId="{2899408B-61C5-4777-9615-B861E9C840BD}" type="parTrans" cxnId="{22F01A1D-DA46-489C-9B1E-C915A84B826D}">
      <dgm:prSet/>
      <dgm:spPr/>
    </dgm:pt>
    <dgm:pt modelId="{EC7751EB-4A11-4814-B5E9-5D12ED6D9433}" type="sibTrans" cxnId="{22F01A1D-DA46-489C-9B1E-C915A84B826D}">
      <dgm:prSet/>
      <dgm:spPr/>
      <dgm:t>
        <a:bodyPr/>
        <a:lstStyle/>
        <a:p>
          <a:endParaRPr lang="en-GB"/>
        </a:p>
      </dgm:t>
    </dgm:pt>
    <dgm:pt modelId="{B9122914-3C50-4054-9BC5-7BC8244746D5}" type="pres">
      <dgm:prSet presAssocID="{A790C903-461D-44F2-83C7-C60A57404C38}" presName="linearFlow" presStyleCnt="0">
        <dgm:presLayoutVars>
          <dgm:resizeHandles val="exact"/>
        </dgm:presLayoutVars>
      </dgm:prSet>
      <dgm:spPr/>
    </dgm:pt>
    <dgm:pt modelId="{98132FF2-76D8-4000-8944-E041D23D81A0}" type="pres">
      <dgm:prSet presAssocID="{092F8FA4-FAD7-4B89-9067-798ACE504FDE}" presName="node" presStyleLbl="node1" presStyleIdx="0" presStyleCnt="4">
        <dgm:presLayoutVars>
          <dgm:bulletEnabled val="1"/>
        </dgm:presLayoutVars>
      </dgm:prSet>
      <dgm:spPr/>
    </dgm:pt>
    <dgm:pt modelId="{911F866F-F261-44BA-BB5E-914EEAB8D01E}" type="pres">
      <dgm:prSet presAssocID="{BCFDB252-0AFF-4268-A5C3-C537A10B9236}" presName="sibTrans" presStyleLbl="sibTrans2D1" presStyleIdx="0" presStyleCnt="3"/>
      <dgm:spPr/>
    </dgm:pt>
    <dgm:pt modelId="{3EE55706-38F3-46B5-9539-BB728EB9DF7D}" type="pres">
      <dgm:prSet presAssocID="{BCFDB252-0AFF-4268-A5C3-C537A10B9236}" presName="connectorText" presStyleLbl="sibTrans2D1" presStyleIdx="0" presStyleCnt="3"/>
      <dgm:spPr/>
    </dgm:pt>
    <dgm:pt modelId="{8D16D924-4E72-4C71-881F-718180F78F08}" type="pres">
      <dgm:prSet presAssocID="{5F6386BA-B12A-401F-A8A3-8599A26EE58E}" presName="node" presStyleLbl="node1" presStyleIdx="1" presStyleCnt="4">
        <dgm:presLayoutVars>
          <dgm:bulletEnabled val="1"/>
        </dgm:presLayoutVars>
      </dgm:prSet>
      <dgm:spPr/>
    </dgm:pt>
    <dgm:pt modelId="{F9DB806A-6097-4635-9DD7-6C24B0DD8AA6}" type="pres">
      <dgm:prSet presAssocID="{3DD3CC45-03B7-4E99-90D2-62CF32A365FE}" presName="sibTrans" presStyleLbl="sibTrans2D1" presStyleIdx="1" presStyleCnt="3"/>
      <dgm:spPr/>
    </dgm:pt>
    <dgm:pt modelId="{825E5279-4710-4CDE-B648-60DB7D6338A4}" type="pres">
      <dgm:prSet presAssocID="{3DD3CC45-03B7-4E99-90D2-62CF32A365FE}" presName="connectorText" presStyleLbl="sibTrans2D1" presStyleIdx="1" presStyleCnt="3"/>
      <dgm:spPr/>
    </dgm:pt>
    <dgm:pt modelId="{04C78E5A-B304-48EC-AA42-C3E30AD21D5D}" type="pres">
      <dgm:prSet presAssocID="{D9787EC0-87C6-4007-9450-E75575687D42}" presName="node" presStyleLbl="node1" presStyleIdx="2" presStyleCnt="4">
        <dgm:presLayoutVars>
          <dgm:bulletEnabled val="1"/>
        </dgm:presLayoutVars>
      </dgm:prSet>
      <dgm:spPr/>
    </dgm:pt>
    <dgm:pt modelId="{EB97C0E6-7FB9-49C1-8918-607FA4567820}" type="pres">
      <dgm:prSet presAssocID="{4943B108-3DB8-45A4-B9CE-9490527EF002}" presName="sibTrans" presStyleLbl="sibTrans2D1" presStyleIdx="2" presStyleCnt="3"/>
      <dgm:spPr/>
    </dgm:pt>
    <dgm:pt modelId="{511983EC-6E10-4B03-BA80-47CB7795C54D}" type="pres">
      <dgm:prSet presAssocID="{4943B108-3DB8-45A4-B9CE-9490527EF002}" presName="connectorText" presStyleLbl="sibTrans2D1" presStyleIdx="2" presStyleCnt="3"/>
      <dgm:spPr/>
    </dgm:pt>
    <dgm:pt modelId="{B9E2A9F1-BD89-49C8-9F7B-A734918734BF}" type="pres">
      <dgm:prSet presAssocID="{FF063E3C-DE43-4B3C-BE1F-6F410DFAAD78}" presName="node" presStyleLbl="node1" presStyleIdx="3" presStyleCnt="4">
        <dgm:presLayoutVars>
          <dgm:bulletEnabled val="1"/>
        </dgm:presLayoutVars>
      </dgm:prSet>
      <dgm:spPr/>
    </dgm:pt>
  </dgm:ptLst>
  <dgm:cxnLst>
    <dgm:cxn modelId="{AA4C2B12-B403-441C-B596-A9DC93E2B062}" type="presOf" srcId="{3DD3CC45-03B7-4E99-90D2-62CF32A365FE}" destId="{F9DB806A-6097-4635-9DD7-6C24B0DD8AA6}" srcOrd="0" destOrd="0" presId="urn:microsoft.com/office/officeart/2005/8/layout/process2"/>
    <dgm:cxn modelId="{22F01A1D-DA46-489C-9B1E-C915A84B826D}" srcId="{A790C903-461D-44F2-83C7-C60A57404C38}" destId="{FF063E3C-DE43-4B3C-BE1F-6F410DFAAD78}" srcOrd="3" destOrd="0" parTransId="{2899408B-61C5-4777-9615-B861E9C840BD}" sibTransId="{EC7751EB-4A11-4814-B5E9-5D12ED6D9433}"/>
    <dgm:cxn modelId="{1DF63D2E-81BF-4A42-B0E2-0783A851B347}" srcId="{A790C903-461D-44F2-83C7-C60A57404C38}" destId="{D9787EC0-87C6-4007-9450-E75575687D42}" srcOrd="2" destOrd="0" parTransId="{A1209509-FC1D-49BF-B920-2D8E4D0C9DC6}" sibTransId="{4943B108-3DB8-45A4-B9CE-9490527EF002}"/>
    <dgm:cxn modelId="{D5EAEC40-A1CC-4C17-865B-20238D0AFAA3}" type="presOf" srcId="{4943B108-3DB8-45A4-B9CE-9490527EF002}" destId="{511983EC-6E10-4B03-BA80-47CB7795C54D}" srcOrd="1" destOrd="0" presId="urn:microsoft.com/office/officeart/2005/8/layout/process2"/>
    <dgm:cxn modelId="{1C9C4460-0070-4CAB-BD27-B41C8ED4CC49}" type="presOf" srcId="{BCFDB252-0AFF-4268-A5C3-C537A10B9236}" destId="{3EE55706-38F3-46B5-9539-BB728EB9DF7D}" srcOrd="1" destOrd="0" presId="urn:microsoft.com/office/officeart/2005/8/layout/process2"/>
    <dgm:cxn modelId="{065CB664-5E42-415F-A7FE-4E407C63BDE4}" type="presOf" srcId="{D9787EC0-87C6-4007-9450-E75575687D42}" destId="{04C78E5A-B304-48EC-AA42-C3E30AD21D5D}" srcOrd="0" destOrd="0" presId="urn:microsoft.com/office/officeart/2005/8/layout/process2"/>
    <dgm:cxn modelId="{2E53254A-CBC1-47A4-A798-5C6AB484039B}" type="presOf" srcId="{5F6386BA-B12A-401F-A8A3-8599A26EE58E}" destId="{8D16D924-4E72-4C71-881F-718180F78F08}" srcOrd="0" destOrd="0" presId="urn:microsoft.com/office/officeart/2005/8/layout/process2"/>
    <dgm:cxn modelId="{A0AAD86C-42BB-4BFE-BBEE-80476F506876}" type="presOf" srcId="{3DD3CC45-03B7-4E99-90D2-62CF32A365FE}" destId="{825E5279-4710-4CDE-B648-60DB7D6338A4}" srcOrd="1" destOrd="0" presId="urn:microsoft.com/office/officeart/2005/8/layout/process2"/>
    <dgm:cxn modelId="{639E6C86-B264-42CB-B982-26C20BB6A8CA}" srcId="{A790C903-461D-44F2-83C7-C60A57404C38}" destId="{5F6386BA-B12A-401F-A8A3-8599A26EE58E}" srcOrd="1" destOrd="0" parTransId="{430521DA-C9EC-41EA-AFC5-E3C2D5F4488B}" sibTransId="{3DD3CC45-03B7-4E99-90D2-62CF32A365FE}"/>
    <dgm:cxn modelId="{AD65959D-D762-427A-A860-FA4B4490247B}" type="presOf" srcId="{4943B108-3DB8-45A4-B9CE-9490527EF002}" destId="{EB97C0E6-7FB9-49C1-8918-607FA4567820}" srcOrd="0" destOrd="0" presId="urn:microsoft.com/office/officeart/2005/8/layout/process2"/>
    <dgm:cxn modelId="{3E5792AF-14AB-451F-BC15-30E092B1EEC4}" srcId="{A790C903-461D-44F2-83C7-C60A57404C38}" destId="{092F8FA4-FAD7-4B89-9067-798ACE504FDE}" srcOrd="0" destOrd="0" parTransId="{D738127D-144E-41FE-946E-28D863C794C0}" sibTransId="{BCFDB252-0AFF-4268-A5C3-C537A10B9236}"/>
    <dgm:cxn modelId="{9CA38FB5-1E25-4ACF-BABE-88AD443B37D6}" type="presOf" srcId="{FF063E3C-DE43-4B3C-BE1F-6F410DFAAD78}" destId="{B9E2A9F1-BD89-49C8-9F7B-A734918734BF}" srcOrd="0" destOrd="0" presId="urn:microsoft.com/office/officeart/2005/8/layout/process2"/>
    <dgm:cxn modelId="{E22EAAE0-B8CF-4BE1-A685-8A4D580BDE05}" type="presOf" srcId="{A790C903-461D-44F2-83C7-C60A57404C38}" destId="{B9122914-3C50-4054-9BC5-7BC8244746D5}" srcOrd="0" destOrd="0" presId="urn:microsoft.com/office/officeart/2005/8/layout/process2"/>
    <dgm:cxn modelId="{F19A3BE6-C4CC-4848-8A78-3627120EAC66}" type="presOf" srcId="{092F8FA4-FAD7-4B89-9067-798ACE504FDE}" destId="{98132FF2-76D8-4000-8944-E041D23D81A0}" srcOrd="0" destOrd="0" presId="urn:microsoft.com/office/officeart/2005/8/layout/process2"/>
    <dgm:cxn modelId="{BC09D5EA-BD85-4A68-94BA-4D90FF1318BD}" type="presOf" srcId="{BCFDB252-0AFF-4268-A5C3-C537A10B9236}" destId="{911F866F-F261-44BA-BB5E-914EEAB8D01E}" srcOrd="0" destOrd="0" presId="urn:microsoft.com/office/officeart/2005/8/layout/process2"/>
    <dgm:cxn modelId="{D186AF77-2B83-4647-9E3C-B6FDDF811481}" type="presParOf" srcId="{B9122914-3C50-4054-9BC5-7BC8244746D5}" destId="{98132FF2-76D8-4000-8944-E041D23D81A0}" srcOrd="0" destOrd="0" presId="urn:microsoft.com/office/officeart/2005/8/layout/process2"/>
    <dgm:cxn modelId="{6212B5F4-10E4-4BE7-88BF-0B4C0587DF90}" type="presParOf" srcId="{B9122914-3C50-4054-9BC5-7BC8244746D5}" destId="{911F866F-F261-44BA-BB5E-914EEAB8D01E}" srcOrd="1" destOrd="0" presId="urn:microsoft.com/office/officeart/2005/8/layout/process2"/>
    <dgm:cxn modelId="{45D0CC8E-CA63-4FB6-8CCC-239CB015C7AC}" type="presParOf" srcId="{911F866F-F261-44BA-BB5E-914EEAB8D01E}" destId="{3EE55706-38F3-46B5-9539-BB728EB9DF7D}" srcOrd="0" destOrd="0" presId="urn:microsoft.com/office/officeart/2005/8/layout/process2"/>
    <dgm:cxn modelId="{2FBE88E3-CFC8-4223-9BCE-883B22281AFD}" type="presParOf" srcId="{B9122914-3C50-4054-9BC5-7BC8244746D5}" destId="{8D16D924-4E72-4C71-881F-718180F78F08}" srcOrd="2" destOrd="0" presId="urn:microsoft.com/office/officeart/2005/8/layout/process2"/>
    <dgm:cxn modelId="{C05A7CAA-E0D4-4357-B07A-313AE9E17D04}" type="presParOf" srcId="{B9122914-3C50-4054-9BC5-7BC8244746D5}" destId="{F9DB806A-6097-4635-9DD7-6C24B0DD8AA6}" srcOrd="3" destOrd="0" presId="urn:microsoft.com/office/officeart/2005/8/layout/process2"/>
    <dgm:cxn modelId="{069345FC-6C8B-44AE-A123-A708D739F667}" type="presParOf" srcId="{F9DB806A-6097-4635-9DD7-6C24B0DD8AA6}" destId="{825E5279-4710-4CDE-B648-60DB7D6338A4}" srcOrd="0" destOrd="0" presId="urn:microsoft.com/office/officeart/2005/8/layout/process2"/>
    <dgm:cxn modelId="{C382452A-8B8D-4173-B36F-9CB71C283F16}" type="presParOf" srcId="{B9122914-3C50-4054-9BC5-7BC8244746D5}" destId="{04C78E5A-B304-48EC-AA42-C3E30AD21D5D}" srcOrd="4" destOrd="0" presId="urn:microsoft.com/office/officeart/2005/8/layout/process2"/>
    <dgm:cxn modelId="{F1CEACB2-CC15-4B69-A939-5B9DFD2253AA}" type="presParOf" srcId="{B9122914-3C50-4054-9BC5-7BC8244746D5}" destId="{EB97C0E6-7FB9-49C1-8918-607FA4567820}" srcOrd="5" destOrd="0" presId="urn:microsoft.com/office/officeart/2005/8/layout/process2"/>
    <dgm:cxn modelId="{15486178-44A1-499B-B5AE-CB8F3621B7D7}" type="presParOf" srcId="{EB97C0E6-7FB9-49C1-8918-607FA4567820}" destId="{511983EC-6E10-4B03-BA80-47CB7795C54D}" srcOrd="0" destOrd="0" presId="urn:microsoft.com/office/officeart/2005/8/layout/process2"/>
    <dgm:cxn modelId="{7872AEAE-67AE-4CE8-A1F5-1D0D10B2AC79}" type="presParOf" srcId="{B9122914-3C50-4054-9BC5-7BC8244746D5}" destId="{B9E2A9F1-BD89-49C8-9F7B-A734918734BF}" srcOrd="6"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790C903-461D-44F2-83C7-C60A57404C38}" type="doc">
      <dgm:prSet loTypeId="urn:microsoft.com/office/officeart/2005/8/layout/process2" loCatId="process" qsTypeId="urn:microsoft.com/office/officeart/2005/8/quickstyle/simple1" qsCatId="simple" csTypeId="urn:microsoft.com/office/officeart/2005/8/colors/colorful5" csCatId="colorful" phldr="1"/>
      <dgm:spPr/>
    </dgm:pt>
    <dgm:pt modelId="{092F8FA4-FAD7-4B89-9067-798ACE504FDE}">
      <dgm:prSet phldrT="[Text]"/>
      <dgm:spPr/>
      <dgm:t>
        <a:bodyPr/>
        <a:lstStyle/>
        <a:p>
          <a:r>
            <a:rPr lang="en-GB" dirty="0">
              <a:solidFill>
                <a:schemeClr val="bg1"/>
              </a:solidFill>
              <a:latin typeface="Calibri"/>
              <a:cs typeface="Calibri"/>
            </a:rPr>
            <a:t>Acquiring niche brand, securing exclusives with international brands</a:t>
          </a:r>
          <a:endParaRPr lang="en-GB" sz="3000" dirty="0">
            <a:solidFill>
              <a:schemeClr val="bg1"/>
            </a:solidFill>
            <a:latin typeface="Calibri"/>
            <a:cs typeface="Calibri"/>
          </a:endParaRPr>
        </a:p>
      </dgm:t>
    </dgm:pt>
    <dgm:pt modelId="{D738127D-144E-41FE-946E-28D863C794C0}" type="parTrans" cxnId="{3E5792AF-14AB-451F-BC15-30E092B1EEC4}">
      <dgm:prSet/>
      <dgm:spPr/>
    </dgm:pt>
    <dgm:pt modelId="{BCFDB252-0AFF-4268-A5C3-C537A10B9236}" type="sibTrans" cxnId="{3E5792AF-14AB-451F-BC15-30E092B1EEC4}">
      <dgm:prSet/>
      <dgm:spPr/>
      <dgm:t>
        <a:bodyPr/>
        <a:lstStyle/>
        <a:p>
          <a:endParaRPr lang="en-GB"/>
        </a:p>
      </dgm:t>
    </dgm:pt>
    <dgm:pt modelId="{7FE0CAF5-B11C-4236-BB93-F98F9220D921}">
      <dgm:prSet phldrT="[Text]"/>
      <dgm:spPr/>
      <dgm:t>
        <a:bodyPr/>
        <a:lstStyle/>
        <a:p>
          <a:r>
            <a:rPr lang="en-GB" dirty="0">
              <a:solidFill>
                <a:schemeClr val="bg1"/>
              </a:solidFill>
              <a:latin typeface="Calibri"/>
              <a:cs typeface="Calibri"/>
            </a:rPr>
            <a:t>JLP offer services that competitors do not; personal stylist, home stylist, made to measure curtains in 7 days, nursery advice and salon</a:t>
          </a:r>
        </a:p>
      </dgm:t>
    </dgm:pt>
    <dgm:pt modelId="{B2420B67-C0B8-456F-B700-D4727B8B6D98}" type="parTrans" cxnId="{886364EF-FA5C-4537-9AB7-58FE09B3D7C2}">
      <dgm:prSet/>
      <dgm:spPr/>
    </dgm:pt>
    <dgm:pt modelId="{BB1D5957-C07F-4F2D-AC3D-6C184E48107C}" type="sibTrans" cxnId="{886364EF-FA5C-4537-9AB7-58FE09B3D7C2}">
      <dgm:prSet/>
      <dgm:spPr/>
    </dgm:pt>
    <dgm:pt modelId="{503AAEA7-E1C4-4A8E-B267-146458764DEB}">
      <dgm:prSet phldrT="[Text]"/>
      <dgm:spPr/>
      <dgm:t>
        <a:bodyPr/>
        <a:lstStyle/>
        <a:p>
          <a:r>
            <a:rPr lang="en-GB" dirty="0">
              <a:solidFill>
                <a:schemeClr val="bg1"/>
              </a:solidFill>
              <a:latin typeface="Calibri"/>
              <a:cs typeface="Calibri"/>
            </a:rPr>
            <a:t>Achieving high service standards – through partners commitment</a:t>
          </a:r>
        </a:p>
      </dgm:t>
    </dgm:pt>
    <dgm:pt modelId="{E477AD35-7224-4F99-80CC-C36462E6FB01}" type="parTrans" cxnId="{82FE4A84-E2E4-44F4-81D9-678025440767}">
      <dgm:prSet/>
      <dgm:spPr/>
    </dgm:pt>
    <dgm:pt modelId="{4D579252-28B8-44F5-9813-8DB34C439351}" type="sibTrans" cxnId="{82FE4A84-E2E4-44F4-81D9-678025440767}">
      <dgm:prSet/>
      <dgm:spPr/>
      <dgm:t>
        <a:bodyPr/>
        <a:lstStyle/>
        <a:p>
          <a:endParaRPr lang="en-GB"/>
        </a:p>
      </dgm:t>
    </dgm:pt>
    <dgm:pt modelId="{0832BD4A-8E15-400B-B378-4BFCB5BF808C}">
      <dgm:prSet phldrT="[Text]"/>
      <dgm:spPr/>
      <dgm:t>
        <a:bodyPr/>
        <a:lstStyle/>
        <a:p>
          <a:r>
            <a:rPr lang="en-GB" dirty="0">
              <a:solidFill>
                <a:schemeClr val="bg1"/>
              </a:solidFill>
              <a:latin typeface="Calibri"/>
              <a:cs typeface="Calibri"/>
            </a:rPr>
            <a:t>Partners at heart – enhancing and empowering partners through technology </a:t>
          </a:r>
        </a:p>
      </dgm:t>
    </dgm:pt>
    <dgm:pt modelId="{7FCEB301-5B44-4BA3-8FD9-30A225970592}" type="parTrans" cxnId="{3D275D4D-725B-45C9-AF06-35ED0EA9698A}">
      <dgm:prSet/>
      <dgm:spPr/>
    </dgm:pt>
    <dgm:pt modelId="{104D04FB-8CC3-43B2-BCA9-A2DB1E8ED945}" type="sibTrans" cxnId="{3D275D4D-725B-45C9-AF06-35ED0EA9698A}">
      <dgm:prSet/>
      <dgm:spPr/>
      <dgm:t>
        <a:bodyPr/>
        <a:lstStyle/>
        <a:p>
          <a:endParaRPr lang="en-GB"/>
        </a:p>
      </dgm:t>
    </dgm:pt>
    <dgm:pt modelId="{B9122914-3C50-4054-9BC5-7BC8244746D5}" type="pres">
      <dgm:prSet presAssocID="{A790C903-461D-44F2-83C7-C60A57404C38}" presName="linearFlow" presStyleCnt="0">
        <dgm:presLayoutVars>
          <dgm:resizeHandles val="exact"/>
        </dgm:presLayoutVars>
      </dgm:prSet>
      <dgm:spPr/>
    </dgm:pt>
    <dgm:pt modelId="{98132FF2-76D8-4000-8944-E041D23D81A0}" type="pres">
      <dgm:prSet presAssocID="{092F8FA4-FAD7-4B89-9067-798ACE504FDE}" presName="node" presStyleLbl="node1" presStyleIdx="0" presStyleCnt="4">
        <dgm:presLayoutVars>
          <dgm:bulletEnabled val="1"/>
        </dgm:presLayoutVars>
      </dgm:prSet>
      <dgm:spPr/>
    </dgm:pt>
    <dgm:pt modelId="{49DB0612-5061-432D-99F7-D75EE5E5ED4A}" type="pres">
      <dgm:prSet presAssocID="{BCFDB252-0AFF-4268-A5C3-C537A10B9236}" presName="sibTrans" presStyleLbl="sibTrans2D1" presStyleIdx="0" presStyleCnt="3"/>
      <dgm:spPr/>
    </dgm:pt>
    <dgm:pt modelId="{0AC0BFBE-63DB-4EFC-ACAC-7CEEDC29B2A6}" type="pres">
      <dgm:prSet presAssocID="{BCFDB252-0AFF-4268-A5C3-C537A10B9236}" presName="connectorText" presStyleLbl="sibTrans2D1" presStyleIdx="0" presStyleCnt="3"/>
      <dgm:spPr/>
    </dgm:pt>
    <dgm:pt modelId="{2F997130-8C76-4925-99D3-04278B52BD0E}" type="pres">
      <dgm:prSet presAssocID="{0832BD4A-8E15-400B-B378-4BFCB5BF808C}" presName="node" presStyleLbl="node1" presStyleIdx="1" presStyleCnt="4">
        <dgm:presLayoutVars>
          <dgm:bulletEnabled val="1"/>
        </dgm:presLayoutVars>
      </dgm:prSet>
      <dgm:spPr/>
    </dgm:pt>
    <dgm:pt modelId="{0C956D93-EF36-42DE-B970-B4974BC28F59}" type="pres">
      <dgm:prSet presAssocID="{104D04FB-8CC3-43B2-BCA9-A2DB1E8ED945}" presName="sibTrans" presStyleLbl="sibTrans2D1" presStyleIdx="1" presStyleCnt="3"/>
      <dgm:spPr/>
    </dgm:pt>
    <dgm:pt modelId="{E99B39C5-B82E-421F-83A8-6C3A76C9F094}" type="pres">
      <dgm:prSet presAssocID="{104D04FB-8CC3-43B2-BCA9-A2DB1E8ED945}" presName="connectorText" presStyleLbl="sibTrans2D1" presStyleIdx="1" presStyleCnt="3"/>
      <dgm:spPr/>
    </dgm:pt>
    <dgm:pt modelId="{28687981-DA9D-4B88-834B-8706D8F02438}" type="pres">
      <dgm:prSet presAssocID="{503AAEA7-E1C4-4A8E-B267-146458764DEB}" presName="node" presStyleLbl="node1" presStyleIdx="2" presStyleCnt="4">
        <dgm:presLayoutVars>
          <dgm:bulletEnabled val="1"/>
        </dgm:presLayoutVars>
      </dgm:prSet>
      <dgm:spPr/>
    </dgm:pt>
    <dgm:pt modelId="{D8DDFF5E-B3FE-4DCA-8D93-B2C0639717FC}" type="pres">
      <dgm:prSet presAssocID="{4D579252-28B8-44F5-9813-8DB34C439351}" presName="sibTrans" presStyleLbl="sibTrans2D1" presStyleIdx="2" presStyleCnt="3"/>
      <dgm:spPr/>
    </dgm:pt>
    <dgm:pt modelId="{717669DD-C6C0-47D2-9311-651F643422C5}" type="pres">
      <dgm:prSet presAssocID="{4D579252-28B8-44F5-9813-8DB34C439351}" presName="connectorText" presStyleLbl="sibTrans2D1" presStyleIdx="2" presStyleCnt="3"/>
      <dgm:spPr/>
    </dgm:pt>
    <dgm:pt modelId="{07174DCB-2F96-4F5D-BC79-8CFA7BD12D78}" type="pres">
      <dgm:prSet presAssocID="{7FE0CAF5-B11C-4236-BB93-F98F9220D921}" presName="node" presStyleLbl="node1" presStyleIdx="3" presStyleCnt="4">
        <dgm:presLayoutVars>
          <dgm:bulletEnabled val="1"/>
        </dgm:presLayoutVars>
      </dgm:prSet>
      <dgm:spPr/>
    </dgm:pt>
  </dgm:ptLst>
  <dgm:cxnLst>
    <dgm:cxn modelId="{4C316C2D-946A-4707-9CF9-F81D0558ED83}" type="presOf" srcId="{7FE0CAF5-B11C-4236-BB93-F98F9220D921}" destId="{07174DCB-2F96-4F5D-BC79-8CFA7BD12D78}" srcOrd="0" destOrd="0" presId="urn:microsoft.com/office/officeart/2005/8/layout/process2"/>
    <dgm:cxn modelId="{38F9FE33-1B0A-4E16-915E-F185871AD9A0}" type="presOf" srcId="{BCFDB252-0AFF-4268-A5C3-C537A10B9236}" destId="{0AC0BFBE-63DB-4EFC-ACAC-7CEEDC29B2A6}" srcOrd="1" destOrd="0" presId="urn:microsoft.com/office/officeart/2005/8/layout/process2"/>
    <dgm:cxn modelId="{3D275D4D-725B-45C9-AF06-35ED0EA9698A}" srcId="{A790C903-461D-44F2-83C7-C60A57404C38}" destId="{0832BD4A-8E15-400B-B378-4BFCB5BF808C}" srcOrd="1" destOrd="0" parTransId="{7FCEB301-5B44-4BA3-8FD9-30A225970592}" sibTransId="{104D04FB-8CC3-43B2-BCA9-A2DB1E8ED945}"/>
    <dgm:cxn modelId="{B22A8657-361E-4B1A-A024-4528D65AAB7E}" type="presOf" srcId="{0832BD4A-8E15-400B-B378-4BFCB5BF808C}" destId="{2F997130-8C76-4925-99D3-04278B52BD0E}" srcOrd="0" destOrd="0" presId="urn:microsoft.com/office/officeart/2005/8/layout/process2"/>
    <dgm:cxn modelId="{82FE4A84-E2E4-44F4-81D9-678025440767}" srcId="{A790C903-461D-44F2-83C7-C60A57404C38}" destId="{503AAEA7-E1C4-4A8E-B267-146458764DEB}" srcOrd="2" destOrd="0" parTransId="{E477AD35-7224-4F99-80CC-C36462E6FB01}" sibTransId="{4D579252-28B8-44F5-9813-8DB34C439351}"/>
    <dgm:cxn modelId="{86EAFF84-C483-42C2-B795-0E1C2E83D8CA}" type="presOf" srcId="{4D579252-28B8-44F5-9813-8DB34C439351}" destId="{717669DD-C6C0-47D2-9311-651F643422C5}" srcOrd="1" destOrd="0" presId="urn:microsoft.com/office/officeart/2005/8/layout/process2"/>
    <dgm:cxn modelId="{2E57738F-D30B-4E97-8172-F4D5A74B1506}" type="presOf" srcId="{104D04FB-8CC3-43B2-BCA9-A2DB1E8ED945}" destId="{0C956D93-EF36-42DE-B970-B4974BC28F59}" srcOrd="0" destOrd="0" presId="urn:microsoft.com/office/officeart/2005/8/layout/process2"/>
    <dgm:cxn modelId="{5BBD6EA9-9206-4579-8061-829A53D606A9}" type="presOf" srcId="{BCFDB252-0AFF-4268-A5C3-C537A10B9236}" destId="{49DB0612-5061-432D-99F7-D75EE5E5ED4A}" srcOrd="0" destOrd="0" presId="urn:microsoft.com/office/officeart/2005/8/layout/process2"/>
    <dgm:cxn modelId="{3E5792AF-14AB-451F-BC15-30E092B1EEC4}" srcId="{A790C903-461D-44F2-83C7-C60A57404C38}" destId="{092F8FA4-FAD7-4B89-9067-798ACE504FDE}" srcOrd="0" destOrd="0" parTransId="{D738127D-144E-41FE-946E-28D863C794C0}" sibTransId="{BCFDB252-0AFF-4268-A5C3-C537A10B9236}"/>
    <dgm:cxn modelId="{E22EAAE0-B8CF-4BE1-A685-8A4D580BDE05}" type="presOf" srcId="{A790C903-461D-44F2-83C7-C60A57404C38}" destId="{B9122914-3C50-4054-9BC5-7BC8244746D5}" srcOrd="0" destOrd="0" presId="urn:microsoft.com/office/officeart/2005/8/layout/process2"/>
    <dgm:cxn modelId="{F19A3BE6-C4CC-4848-8A78-3627120EAC66}" type="presOf" srcId="{092F8FA4-FAD7-4B89-9067-798ACE504FDE}" destId="{98132FF2-76D8-4000-8944-E041D23D81A0}" srcOrd="0" destOrd="0" presId="urn:microsoft.com/office/officeart/2005/8/layout/process2"/>
    <dgm:cxn modelId="{886364EF-FA5C-4537-9AB7-58FE09B3D7C2}" srcId="{A790C903-461D-44F2-83C7-C60A57404C38}" destId="{7FE0CAF5-B11C-4236-BB93-F98F9220D921}" srcOrd="3" destOrd="0" parTransId="{B2420B67-C0B8-456F-B700-D4727B8B6D98}" sibTransId="{BB1D5957-C07F-4F2D-AC3D-6C184E48107C}"/>
    <dgm:cxn modelId="{61EAA7F8-B247-417D-B0F4-1B6376B6F023}" type="presOf" srcId="{4D579252-28B8-44F5-9813-8DB34C439351}" destId="{D8DDFF5E-B3FE-4DCA-8D93-B2C0639717FC}" srcOrd="0" destOrd="0" presId="urn:microsoft.com/office/officeart/2005/8/layout/process2"/>
    <dgm:cxn modelId="{460AFBF8-459A-4C9B-83D0-544C47D13A8C}" type="presOf" srcId="{104D04FB-8CC3-43B2-BCA9-A2DB1E8ED945}" destId="{E99B39C5-B82E-421F-83A8-6C3A76C9F094}" srcOrd="1" destOrd="0" presId="urn:microsoft.com/office/officeart/2005/8/layout/process2"/>
    <dgm:cxn modelId="{1B8F5EFC-9A87-485C-AE41-6E0D876D4E2E}" type="presOf" srcId="{503AAEA7-E1C4-4A8E-B267-146458764DEB}" destId="{28687981-DA9D-4B88-834B-8706D8F02438}" srcOrd="0" destOrd="0" presId="urn:microsoft.com/office/officeart/2005/8/layout/process2"/>
    <dgm:cxn modelId="{D186AF77-2B83-4647-9E3C-B6FDDF811481}" type="presParOf" srcId="{B9122914-3C50-4054-9BC5-7BC8244746D5}" destId="{98132FF2-76D8-4000-8944-E041D23D81A0}" srcOrd="0" destOrd="0" presId="urn:microsoft.com/office/officeart/2005/8/layout/process2"/>
    <dgm:cxn modelId="{7E119C23-F6B3-4FF9-A3E4-A9E5B89B7E94}" type="presParOf" srcId="{B9122914-3C50-4054-9BC5-7BC8244746D5}" destId="{49DB0612-5061-432D-99F7-D75EE5E5ED4A}" srcOrd="1" destOrd="0" presId="urn:microsoft.com/office/officeart/2005/8/layout/process2"/>
    <dgm:cxn modelId="{74F23363-F38E-4D1E-A8C0-E367125C5FF5}" type="presParOf" srcId="{49DB0612-5061-432D-99F7-D75EE5E5ED4A}" destId="{0AC0BFBE-63DB-4EFC-ACAC-7CEEDC29B2A6}" srcOrd="0" destOrd="0" presId="urn:microsoft.com/office/officeart/2005/8/layout/process2"/>
    <dgm:cxn modelId="{FFB51B80-DB25-425C-859C-61D5E92DBD09}" type="presParOf" srcId="{B9122914-3C50-4054-9BC5-7BC8244746D5}" destId="{2F997130-8C76-4925-99D3-04278B52BD0E}" srcOrd="2" destOrd="0" presId="urn:microsoft.com/office/officeart/2005/8/layout/process2"/>
    <dgm:cxn modelId="{06763682-77BE-433B-A2AE-9048FC021C73}" type="presParOf" srcId="{B9122914-3C50-4054-9BC5-7BC8244746D5}" destId="{0C956D93-EF36-42DE-B970-B4974BC28F59}" srcOrd="3" destOrd="0" presId="urn:microsoft.com/office/officeart/2005/8/layout/process2"/>
    <dgm:cxn modelId="{3C1B0521-F83E-42FD-9CB3-D73D7E17F02F}" type="presParOf" srcId="{0C956D93-EF36-42DE-B970-B4974BC28F59}" destId="{E99B39C5-B82E-421F-83A8-6C3A76C9F094}" srcOrd="0" destOrd="0" presId="urn:microsoft.com/office/officeart/2005/8/layout/process2"/>
    <dgm:cxn modelId="{C733B64F-C6C3-42C8-B5B8-924ABD77E134}" type="presParOf" srcId="{B9122914-3C50-4054-9BC5-7BC8244746D5}" destId="{28687981-DA9D-4B88-834B-8706D8F02438}" srcOrd="4" destOrd="0" presId="urn:microsoft.com/office/officeart/2005/8/layout/process2"/>
    <dgm:cxn modelId="{3DAA0BF3-770B-42B0-88CC-8BB07440FF1F}" type="presParOf" srcId="{B9122914-3C50-4054-9BC5-7BC8244746D5}" destId="{D8DDFF5E-B3FE-4DCA-8D93-B2C0639717FC}" srcOrd="5" destOrd="0" presId="urn:microsoft.com/office/officeart/2005/8/layout/process2"/>
    <dgm:cxn modelId="{8D0E07F8-CA06-4C7C-978E-9706BC3C99E7}" type="presParOf" srcId="{D8DDFF5E-B3FE-4DCA-8D93-B2C0639717FC}" destId="{717669DD-C6C0-47D2-9311-651F643422C5}" srcOrd="0" destOrd="0" presId="urn:microsoft.com/office/officeart/2005/8/layout/process2"/>
    <dgm:cxn modelId="{A6861AD4-6F1E-4D9B-A6CF-F7A942169CE4}" type="presParOf" srcId="{B9122914-3C50-4054-9BC5-7BC8244746D5}" destId="{07174DCB-2F96-4F5D-BC79-8CFA7BD12D78}" srcOrd="6" destOrd="0" presId="urn:microsoft.com/office/officeart/2005/8/layout/process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167EECE-E481-42B8-930A-F0339FADDF0B}" type="doc">
      <dgm:prSet loTypeId="urn:microsoft.com/office/officeart/2005/8/layout/process2" loCatId="process" qsTypeId="urn:microsoft.com/office/officeart/2005/8/quickstyle/simple1" qsCatId="simple" csTypeId="urn:microsoft.com/office/officeart/2005/8/colors/colorful5" csCatId="colorful" phldr="1"/>
      <dgm:spPr/>
    </dgm:pt>
    <dgm:pt modelId="{F17D4FEF-8606-41B5-A721-1815ABE59827}">
      <dgm:prSet phldrT="[Text]"/>
      <dgm:spPr/>
      <dgm:t>
        <a:bodyPr/>
        <a:lstStyle/>
        <a:p>
          <a:r>
            <a:rPr lang="en-GB" dirty="0">
              <a:solidFill>
                <a:schemeClr val="bg1"/>
              </a:solidFill>
            </a:rPr>
            <a:t>Porter's Differentiation strategy has worked effectively for JL</a:t>
          </a:r>
          <a:endParaRPr lang="en-GB" sz="3000" dirty="0">
            <a:solidFill>
              <a:schemeClr val="bg1"/>
            </a:solidFill>
            <a:latin typeface="Arial"/>
            <a:cs typeface="Arial"/>
          </a:endParaRPr>
        </a:p>
      </dgm:t>
    </dgm:pt>
    <dgm:pt modelId="{E6F20D8B-F71C-4CC0-AB5F-68559CA02850}" type="parTrans" cxnId="{01E4286B-2C8F-42DF-9443-1571101E8B2D}">
      <dgm:prSet/>
      <dgm:spPr/>
    </dgm:pt>
    <dgm:pt modelId="{CBA37E16-7D94-4DB5-9B0E-7D3DA8DA1C9A}" type="sibTrans" cxnId="{01E4286B-2C8F-42DF-9443-1571101E8B2D}">
      <dgm:prSet/>
      <dgm:spPr/>
      <dgm:t>
        <a:bodyPr/>
        <a:lstStyle/>
        <a:p>
          <a:endParaRPr lang="en-GB"/>
        </a:p>
      </dgm:t>
    </dgm:pt>
    <dgm:pt modelId="{B66AC150-7126-4FCF-857C-3914AC03383F}">
      <dgm:prSet phldrT="[Text]"/>
      <dgm:spPr/>
      <dgm:t>
        <a:bodyPr/>
        <a:lstStyle/>
        <a:p>
          <a:r>
            <a:rPr lang="en-GB" dirty="0">
              <a:solidFill>
                <a:schemeClr val="bg1"/>
              </a:solidFill>
              <a:cs typeface="Arial" panose="020B0604020202020204"/>
            </a:rPr>
            <a:t>In 2018 </a:t>
          </a:r>
          <a:r>
            <a:rPr lang="en-GB" dirty="0">
              <a:solidFill>
                <a:schemeClr val="bg1"/>
              </a:solidFill>
            </a:rPr>
            <a:t>Poolside event attracted 35,000 customers</a:t>
          </a:r>
        </a:p>
      </dgm:t>
    </dgm:pt>
    <dgm:pt modelId="{E584E948-E650-4135-B38A-2CD45F44A7B0}" type="parTrans" cxnId="{3D107B8B-CE53-40E9-98C9-2E7D8605021A}">
      <dgm:prSet/>
      <dgm:spPr/>
    </dgm:pt>
    <dgm:pt modelId="{B5C306EB-3D5F-4110-8872-27425F81EADA}" type="sibTrans" cxnId="{3D107B8B-CE53-40E9-98C9-2E7D8605021A}">
      <dgm:prSet/>
      <dgm:spPr/>
      <dgm:t>
        <a:bodyPr/>
        <a:lstStyle/>
        <a:p>
          <a:endParaRPr lang="en-GB"/>
        </a:p>
      </dgm:t>
    </dgm:pt>
    <dgm:pt modelId="{3334392F-CDD4-465F-94CF-2A654F7B0356}">
      <dgm:prSet phldrT="[Text]"/>
      <dgm:spPr/>
      <dgm:t>
        <a:bodyPr/>
        <a:lstStyle/>
        <a:p>
          <a:r>
            <a:rPr lang="en-GB" dirty="0">
              <a:solidFill>
                <a:schemeClr val="bg1"/>
              </a:solidFill>
            </a:rPr>
            <a:t>Unique inflatable products sold at up to £1000 per customer</a:t>
          </a:r>
        </a:p>
      </dgm:t>
    </dgm:pt>
    <dgm:pt modelId="{03E189F1-F6ED-4C0D-963E-56A11A5AA1A8}" type="parTrans" cxnId="{D5E3CDF0-9293-463D-A60F-96B58FB54281}">
      <dgm:prSet/>
      <dgm:spPr/>
    </dgm:pt>
    <dgm:pt modelId="{90EB2070-869E-4771-A6A1-B9B3B8F1606D}" type="sibTrans" cxnId="{D5E3CDF0-9293-463D-A60F-96B58FB54281}">
      <dgm:prSet/>
      <dgm:spPr/>
      <dgm:t>
        <a:bodyPr/>
        <a:lstStyle/>
        <a:p>
          <a:endParaRPr lang="en-GB"/>
        </a:p>
      </dgm:t>
    </dgm:pt>
    <dgm:pt modelId="{F13451A2-3110-48E2-B98F-7F9E919B1E56}">
      <dgm:prSet phldrT="[Text]"/>
      <dgm:spPr/>
      <dgm:t>
        <a:bodyPr/>
        <a:lstStyle/>
        <a:p>
          <a:r>
            <a:rPr lang="en-GB" dirty="0">
              <a:solidFill>
                <a:schemeClr val="bg1"/>
              </a:solidFill>
              <a:cs typeface="Arial" panose="020B0604020202020204"/>
            </a:rPr>
            <a:t>Popular, best seller item – tiki bar and Flamingo drink holders</a:t>
          </a:r>
        </a:p>
      </dgm:t>
    </dgm:pt>
    <dgm:pt modelId="{5BB25705-64BD-4F81-8FCA-5280B4E710F5}" type="parTrans" cxnId="{500FADB2-035D-4E9E-BAEF-6727FEDB3131}">
      <dgm:prSet/>
      <dgm:spPr/>
    </dgm:pt>
    <dgm:pt modelId="{B0A649F1-FAED-4213-82DA-03893F98D8B8}" type="sibTrans" cxnId="{500FADB2-035D-4E9E-BAEF-6727FEDB3131}">
      <dgm:prSet/>
      <dgm:spPr/>
      <dgm:t>
        <a:bodyPr/>
        <a:lstStyle/>
        <a:p>
          <a:endParaRPr lang="en-GB"/>
        </a:p>
      </dgm:t>
    </dgm:pt>
    <dgm:pt modelId="{B47AE74C-8D7D-4C9E-8D1E-58DBDE6D60CB}" type="pres">
      <dgm:prSet presAssocID="{A167EECE-E481-42B8-930A-F0339FADDF0B}" presName="linearFlow" presStyleCnt="0">
        <dgm:presLayoutVars>
          <dgm:resizeHandles val="exact"/>
        </dgm:presLayoutVars>
      </dgm:prSet>
      <dgm:spPr/>
    </dgm:pt>
    <dgm:pt modelId="{9D007C2D-B112-4227-9BAA-605B0E01B0C5}" type="pres">
      <dgm:prSet presAssocID="{F17D4FEF-8606-41B5-A721-1815ABE59827}" presName="node" presStyleLbl="node1" presStyleIdx="0" presStyleCnt="4">
        <dgm:presLayoutVars>
          <dgm:bulletEnabled val="1"/>
        </dgm:presLayoutVars>
      </dgm:prSet>
      <dgm:spPr/>
    </dgm:pt>
    <dgm:pt modelId="{09844878-BD61-4723-ACCE-DAFFFA00DD42}" type="pres">
      <dgm:prSet presAssocID="{CBA37E16-7D94-4DB5-9B0E-7D3DA8DA1C9A}" presName="sibTrans" presStyleLbl="sibTrans2D1" presStyleIdx="0" presStyleCnt="3"/>
      <dgm:spPr/>
    </dgm:pt>
    <dgm:pt modelId="{6CC804A7-A52F-4CA7-AB4A-A4A2C8AE94B8}" type="pres">
      <dgm:prSet presAssocID="{CBA37E16-7D94-4DB5-9B0E-7D3DA8DA1C9A}" presName="connectorText" presStyleLbl="sibTrans2D1" presStyleIdx="0" presStyleCnt="3"/>
      <dgm:spPr/>
    </dgm:pt>
    <dgm:pt modelId="{094C2508-C941-4D78-8F7B-061611E5AC1D}" type="pres">
      <dgm:prSet presAssocID="{B66AC150-7126-4FCF-857C-3914AC03383F}" presName="node" presStyleLbl="node1" presStyleIdx="1" presStyleCnt="4">
        <dgm:presLayoutVars>
          <dgm:bulletEnabled val="1"/>
        </dgm:presLayoutVars>
      </dgm:prSet>
      <dgm:spPr/>
    </dgm:pt>
    <dgm:pt modelId="{CF9AF96E-504E-492F-B0AA-DED27D148B82}" type="pres">
      <dgm:prSet presAssocID="{B5C306EB-3D5F-4110-8872-27425F81EADA}" presName="sibTrans" presStyleLbl="sibTrans2D1" presStyleIdx="1" presStyleCnt="3"/>
      <dgm:spPr/>
    </dgm:pt>
    <dgm:pt modelId="{B012AD58-E156-445C-87A8-81774A4B91DB}" type="pres">
      <dgm:prSet presAssocID="{B5C306EB-3D5F-4110-8872-27425F81EADA}" presName="connectorText" presStyleLbl="sibTrans2D1" presStyleIdx="1" presStyleCnt="3"/>
      <dgm:spPr/>
    </dgm:pt>
    <dgm:pt modelId="{5338BF58-DFA5-40E9-9C24-A9A7E92166C3}" type="pres">
      <dgm:prSet presAssocID="{3334392F-CDD4-465F-94CF-2A654F7B0356}" presName="node" presStyleLbl="node1" presStyleIdx="2" presStyleCnt="4">
        <dgm:presLayoutVars>
          <dgm:bulletEnabled val="1"/>
        </dgm:presLayoutVars>
      </dgm:prSet>
      <dgm:spPr/>
    </dgm:pt>
    <dgm:pt modelId="{C6D4FEFA-ADEA-4E05-B00C-58F942D852A4}" type="pres">
      <dgm:prSet presAssocID="{90EB2070-869E-4771-A6A1-B9B3B8F1606D}" presName="sibTrans" presStyleLbl="sibTrans2D1" presStyleIdx="2" presStyleCnt="3"/>
      <dgm:spPr/>
    </dgm:pt>
    <dgm:pt modelId="{645D6F7B-CE5F-4845-9F10-B7CB3F8265D9}" type="pres">
      <dgm:prSet presAssocID="{90EB2070-869E-4771-A6A1-B9B3B8F1606D}" presName="connectorText" presStyleLbl="sibTrans2D1" presStyleIdx="2" presStyleCnt="3"/>
      <dgm:spPr/>
    </dgm:pt>
    <dgm:pt modelId="{53D468CC-2F23-4090-8BB9-088A77E6A8B4}" type="pres">
      <dgm:prSet presAssocID="{F13451A2-3110-48E2-B98F-7F9E919B1E56}" presName="node" presStyleLbl="node1" presStyleIdx="3" presStyleCnt="4">
        <dgm:presLayoutVars>
          <dgm:bulletEnabled val="1"/>
        </dgm:presLayoutVars>
      </dgm:prSet>
      <dgm:spPr/>
    </dgm:pt>
  </dgm:ptLst>
  <dgm:cxnLst>
    <dgm:cxn modelId="{3D49611C-CE95-483B-9881-3E0AAB20D91F}" type="presOf" srcId="{3334392F-CDD4-465F-94CF-2A654F7B0356}" destId="{5338BF58-DFA5-40E9-9C24-A9A7E92166C3}" srcOrd="0" destOrd="0" presId="urn:microsoft.com/office/officeart/2005/8/layout/process2"/>
    <dgm:cxn modelId="{324A9D22-DA30-4272-9943-DCFFCEB4A351}" type="presOf" srcId="{B66AC150-7126-4FCF-857C-3914AC03383F}" destId="{094C2508-C941-4D78-8F7B-061611E5AC1D}" srcOrd="0" destOrd="0" presId="urn:microsoft.com/office/officeart/2005/8/layout/process2"/>
    <dgm:cxn modelId="{C8DA2B2F-96C3-4D44-88D2-C4307B2C61D0}" type="presOf" srcId="{A167EECE-E481-42B8-930A-F0339FADDF0B}" destId="{B47AE74C-8D7D-4C9E-8D1E-58DBDE6D60CB}" srcOrd="0" destOrd="0" presId="urn:microsoft.com/office/officeart/2005/8/layout/process2"/>
    <dgm:cxn modelId="{DC4B9F4A-3797-4B5F-A98A-525E8C06A174}" type="presOf" srcId="{CBA37E16-7D94-4DB5-9B0E-7D3DA8DA1C9A}" destId="{6CC804A7-A52F-4CA7-AB4A-A4A2C8AE94B8}" srcOrd="1" destOrd="0" presId="urn:microsoft.com/office/officeart/2005/8/layout/process2"/>
    <dgm:cxn modelId="{01E4286B-2C8F-42DF-9443-1571101E8B2D}" srcId="{A167EECE-E481-42B8-930A-F0339FADDF0B}" destId="{F17D4FEF-8606-41B5-A721-1815ABE59827}" srcOrd="0" destOrd="0" parTransId="{E6F20D8B-F71C-4CC0-AB5F-68559CA02850}" sibTransId="{CBA37E16-7D94-4DB5-9B0E-7D3DA8DA1C9A}"/>
    <dgm:cxn modelId="{7E3C8652-9F62-4F7A-8718-09254887A30A}" type="presOf" srcId="{B5C306EB-3D5F-4110-8872-27425F81EADA}" destId="{B012AD58-E156-445C-87A8-81774A4B91DB}" srcOrd="1" destOrd="0" presId="urn:microsoft.com/office/officeart/2005/8/layout/process2"/>
    <dgm:cxn modelId="{4EA5E973-1CE2-45A3-8D96-20A74ED0AD33}" type="presOf" srcId="{CBA37E16-7D94-4DB5-9B0E-7D3DA8DA1C9A}" destId="{09844878-BD61-4723-ACCE-DAFFFA00DD42}" srcOrd="0" destOrd="0" presId="urn:microsoft.com/office/officeart/2005/8/layout/process2"/>
    <dgm:cxn modelId="{A8005788-5106-4C96-B26C-607331BD82D7}" type="presOf" srcId="{F17D4FEF-8606-41B5-A721-1815ABE59827}" destId="{9D007C2D-B112-4227-9BAA-605B0E01B0C5}" srcOrd="0" destOrd="0" presId="urn:microsoft.com/office/officeart/2005/8/layout/process2"/>
    <dgm:cxn modelId="{3D107B8B-CE53-40E9-98C9-2E7D8605021A}" srcId="{A167EECE-E481-42B8-930A-F0339FADDF0B}" destId="{B66AC150-7126-4FCF-857C-3914AC03383F}" srcOrd="1" destOrd="0" parTransId="{E584E948-E650-4135-B38A-2CD45F44A7B0}" sibTransId="{B5C306EB-3D5F-4110-8872-27425F81EADA}"/>
    <dgm:cxn modelId="{500FADB2-035D-4E9E-BAEF-6727FEDB3131}" srcId="{A167EECE-E481-42B8-930A-F0339FADDF0B}" destId="{F13451A2-3110-48E2-B98F-7F9E919B1E56}" srcOrd="3" destOrd="0" parTransId="{5BB25705-64BD-4F81-8FCA-5280B4E710F5}" sibTransId="{B0A649F1-FAED-4213-82DA-03893F98D8B8}"/>
    <dgm:cxn modelId="{DC90D3C8-8C79-4C10-9852-3629928E4A56}" type="presOf" srcId="{90EB2070-869E-4771-A6A1-B9B3B8F1606D}" destId="{645D6F7B-CE5F-4845-9F10-B7CB3F8265D9}" srcOrd="1" destOrd="0" presId="urn:microsoft.com/office/officeart/2005/8/layout/process2"/>
    <dgm:cxn modelId="{F1C0B3CE-BACA-4417-8CE0-59DF6C675A72}" type="presOf" srcId="{90EB2070-869E-4771-A6A1-B9B3B8F1606D}" destId="{C6D4FEFA-ADEA-4E05-B00C-58F942D852A4}" srcOrd="0" destOrd="0" presId="urn:microsoft.com/office/officeart/2005/8/layout/process2"/>
    <dgm:cxn modelId="{CD2E88CF-A327-4145-9915-1EF21631B337}" type="presOf" srcId="{F13451A2-3110-48E2-B98F-7F9E919B1E56}" destId="{53D468CC-2F23-4090-8BB9-088A77E6A8B4}" srcOrd="0" destOrd="0" presId="urn:microsoft.com/office/officeart/2005/8/layout/process2"/>
    <dgm:cxn modelId="{D5E3CDF0-9293-463D-A60F-96B58FB54281}" srcId="{A167EECE-E481-42B8-930A-F0339FADDF0B}" destId="{3334392F-CDD4-465F-94CF-2A654F7B0356}" srcOrd="2" destOrd="0" parTransId="{03E189F1-F6ED-4C0D-963E-56A11A5AA1A8}" sibTransId="{90EB2070-869E-4771-A6A1-B9B3B8F1606D}"/>
    <dgm:cxn modelId="{AD901DFC-6038-4BC2-A188-892084B40755}" type="presOf" srcId="{B5C306EB-3D5F-4110-8872-27425F81EADA}" destId="{CF9AF96E-504E-492F-B0AA-DED27D148B82}" srcOrd="0" destOrd="0" presId="urn:microsoft.com/office/officeart/2005/8/layout/process2"/>
    <dgm:cxn modelId="{EF3CEA2D-7D46-4A10-961F-66F8B7897EA6}" type="presParOf" srcId="{B47AE74C-8D7D-4C9E-8D1E-58DBDE6D60CB}" destId="{9D007C2D-B112-4227-9BAA-605B0E01B0C5}" srcOrd="0" destOrd="0" presId="urn:microsoft.com/office/officeart/2005/8/layout/process2"/>
    <dgm:cxn modelId="{F5AF29DA-43A0-448D-B39A-2A9F15E9E676}" type="presParOf" srcId="{B47AE74C-8D7D-4C9E-8D1E-58DBDE6D60CB}" destId="{09844878-BD61-4723-ACCE-DAFFFA00DD42}" srcOrd="1" destOrd="0" presId="urn:microsoft.com/office/officeart/2005/8/layout/process2"/>
    <dgm:cxn modelId="{5F8F2CA2-BE95-4E97-8B59-E04CCFF82BB5}" type="presParOf" srcId="{09844878-BD61-4723-ACCE-DAFFFA00DD42}" destId="{6CC804A7-A52F-4CA7-AB4A-A4A2C8AE94B8}" srcOrd="0" destOrd="0" presId="urn:microsoft.com/office/officeart/2005/8/layout/process2"/>
    <dgm:cxn modelId="{D3F12774-D12A-48ED-838D-A58C983555B6}" type="presParOf" srcId="{B47AE74C-8D7D-4C9E-8D1E-58DBDE6D60CB}" destId="{094C2508-C941-4D78-8F7B-061611E5AC1D}" srcOrd="2" destOrd="0" presId="urn:microsoft.com/office/officeart/2005/8/layout/process2"/>
    <dgm:cxn modelId="{CE9E76FA-0062-4A0A-A15F-040964790B60}" type="presParOf" srcId="{B47AE74C-8D7D-4C9E-8D1E-58DBDE6D60CB}" destId="{CF9AF96E-504E-492F-B0AA-DED27D148B82}" srcOrd="3" destOrd="0" presId="urn:microsoft.com/office/officeart/2005/8/layout/process2"/>
    <dgm:cxn modelId="{0F2D4FC2-7C99-4753-B454-AB206A3C6A2D}" type="presParOf" srcId="{CF9AF96E-504E-492F-B0AA-DED27D148B82}" destId="{B012AD58-E156-445C-87A8-81774A4B91DB}" srcOrd="0" destOrd="0" presId="urn:microsoft.com/office/officeart/2005/8/layout/process2"/>
    <dgm:cxn modelId="{4FC98B83-F6EC-4802-9A28-BD1384620D9E}" type="presParOf" srcId="{B47AE74C-8D7D-4C9E-8D1E-58DBDE6D60CB}" destId="{5338BF58-DFA5-40E9-9C24-A9A7E92166C3}" srcOrd="4" destOrd="0" presId="urn:microsoft.com/office/officeart/2005/8/layout/process2"/>
    <dgm:cxn modelId="{1355E034-6836-421E-9C47-9E3C77811073}" type="presParOf" srcId="{B47AE74C-8D7D-4C9E-8D1E-58DBDE6D60CB}" destId="{C6D4FEFA-ADEA-4E05-B00C-58F942D852A4}" srcOrd="5" destOrd="0" presId="urn:microsoft.com/office/officeart/2005/8/layout/process2"/>
    <dgm:cxn modelId="{91CBFB44-643E-4D74-9DE4-8A19B854CE94}" type="presParOf" srcId="{C6D4FEFA-ADEA-4E05-B00C-58F942D852A4}" destId="{645D6F7B-CE5F-4845-9F10-B7CB3F8265D9}" srcOrd="0" destOrd="0" presId="urn:microsoft.com/office/officeart/2005/8/layout/process2"/>
    <dgm:cxn modelId="{3FC9B04B-E592-419E-A135-C4ED501CBEAA}" type="presParOf" srcId="{B47AE74C-8D7D-4C9E-8D1E-58DBDE6D60CB}" destId="{53D468CC-2F23-4090-8BB9-088A77E6A8B4}" srcOrd="6"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6E14BF0-78FC-4001-97A4-78AD038594A1}" type="doc">
      <dgm:prSet loTypeId="urn:microsoft.com/office/officeart/2005/8/layout/process1" loCatId="process" qsTypeId="urn:microsoft.com/office/officeart/2005/8/quickstyle/simple1" qsCatId="simple" csTypeId="urn:microsoft.com/office/officeart/2005/8/colors/colorful1" csCatId="colorful" phldr="1"/>
      <dgm:spPr/>
    </dgm:pt>
    <dgm:pt modelId="{EE5D53AB-8CD4-42B5-B30A-18BF8F8E9149}">
      <dgm:prSet phldrT="[Text]"/>
      <dgm:spPr/>
      <dgm:t>
        <a:bodyPr/>
        <a:lstStyle/>
        <a:p>
          <a:r>
            <a:rPr lang="en-GB">
              <a:solidFill>
                <a:schemeClr val="bg1"/>
              </a:solidFill>
            </a:rPr>
            <a:t>•Banks - Banks lending capital to JLP to support the retail growth</a:t>
          </a:r>
          <a:endParaRPr lang="en-GB" sz="3000">
            <a:solidFill>
              <a:schemeClr val="bg1"/>
            </a:solidFill>
            <a:latin typeface="Arial"/>
            <a:cs typeface="Arial"/>
          </a:endParaRPr>
        </a:p>
      </dgm:t>
    </dgm:pt>
    <dgm:pt modelId="{3E3E78CA-8CC6-4911-B488-03823E172C08}" type="parTrans" cxnId="{9F208416-2727-438A-990F-4125816BFBC8}">
      <dgm:prSet/>
      <dgm:spPr/>
    </dgm:pt>
    <dgm:pt modelId="{6B1A8275-E84C-4E41-9F7E-4D9964A12D02}" type="sibTrans" cxnId="{9F208416-2727-438A-990F-4125816BFBC8}">
      <dgm:prSet/>
      <dgm:spPr/>
      <dgm:t>
        <a:bodyPr/>
        <a:lstStyle/>
        <a:p>
          <a:endParaRPr lang="en-GB"/>
        </a:p>
      </dgm:t>
    </dgm:pt>
    <dgm:pt modelId="{5CCFE687-0C5A-48B8-AAA3-0CB13576A8CE}">
      <dgm:prSet phldrT="[Text]"/>
      <dgm:spPr/>
      <dgm:t>
        <a:bodyPr/>
        <a:lstStyle/>
        <a:p>
          <a:r>
            <a:rPr lang="en-GB">
              <a:solidFill>
                <a:schemeClr val="bg1"/>
              </a:solidFill>
              <a:cs typeface="Arial"/>
            </a:rPr>
            <a:t>• invest in CRM systems, offer financial credits, earn profit from interest paid by customers, development of products and services, IT systems</a:t>
          </a:r>
        </a:p>
      </dgm:t>
    </dgm:pt>
    <dgm:pt modelId="{CC77F8C3-3809-40E6-8679-719EB7E39905}" type="parTrans" cxnId="{3E18BC87-A023-4CE7-9A80-623A64420988}">
      <dgm:prSet/>
      <dgm:spPr/>
    </dgm:pt>
    <dgm:pt modelId="{9101C0AE-0C7E-4539-AE2D-CC22D948397A}" type="sibTrans" cxnId="{3E18BC87-A023-4CE7-9A80-623A64420988}">
      <dgm:prSet/>
      <dgm:spPr/>
      <dgm:t>
        <a:bodyPr/>
        <a:lstStyle/>
        <a:p>
          <a:endParaRPr lang="en-GB"/>
        </a:p>
      </dgm:t>
    </dgm:pt>
    <dgm:pt modelId="{455118AB-43EC-47D7-8225-9F53B597EF44}">
      <dgm:prSet phldrT="[Text]"/>
      <dgm:spPr/>
      <dgm:t>
        <a:bodyPr/>
        <a:lstStyle/>
        <a:p>
          <a:r>
            <a:rPr lang="en-GB">
              <a:solidFill>
                <a:schemeClr val="bg1"/>
              </a:solidFill>
              <a:cs typeface="Arial"/>
            </a:rPr>
            <a:t>•Lending requires to be paid according to agreement which lessens the annual profits,  interest charges. (John Lewis Partnership plc 2019)</a:t>
          </a:r>
        </a:p>
      </dgm:t>
    </dgm:pt>
    <dgm:pt modelId="{6CD80C39-A251-4856-8EC9-5FF70E74DEFF}" type="parTrans" cxnId="{A9F42D09-20C5-439D-8070-CA60961EC58E}">
      <dgm:prSet/>
      <dgm:spPr/>
    </dgm:pt>
    <dgm:pt modelId="{D2468BC1-E362-4D09-97CB-FCC12CAD70EE}" type="sibTrans" cxnId="{A9F42D09-20C5-439D-8070-CA60961EC58E}">
      <dgm:prSet/>
      <dgm:spPr/>
    </dgm:pt>
    <dgm:pt modelId="{E8B0DF39-396A-4620-8FB6-48456E18F1B4}" type="pres">
      <dgm:prSet presAssocID="{A6E14BF0-78FC-4001-97A4-78AD038594A1}" presName="Name0" presStyleCnt="0">
        <dgm:presLayoutVars>
          <dgm:dir/>
          <dgm:resizeHandles val="exact"/>
        </dgm:presLayoutVars>
      </dgm:prSet>
      <dgm:spPr/>
    </dgm:pt>
    <dgm:pt modelId="{57902AE3-8A1A-48B2-9209-C9161E177E71}" type="pres">
      <dgm:prSet presAssocID="{EE5D53AB-8CD4-42B5-B30A-18BF8F8E9149}" presName="node" presStyleLbl="node1" presStyleIdx="0" presStyleCnt="3">
        <dgm:presLayoutVars>
          <dgm:bulletEnabled val="1"/>
        </dgm:presLayoutVars>
      </dgm:prSet>
      <dgm:spPr/>
    </dgm:pt>
    <dgm:pt modelId="{ED08ADEC-4F67-4990-B6D9-C714273AF8C0}" type="pres">
      <dgm:prSet presAssocID="{6B1A8275-E84C-4E41-9F7E-4D9964A12D02}" presName="sibTrans" presStyleLbl="sibTrans2D1" presStyleIdx="0" presStyleCnt="2"/>
      <dgm:spPr/>
    </dgm:pt>
    <dgm:pt modelId="{72703AB0-7A30-4095-AD20-C1B8D504BF83}" type="pres">
      <dgm:prSet presAssocID="{6B1A8275-E84C-4E41-9F7E-4D9964A12D02}" presName="connectorText" presStyleLbl="sibTrans2D1" presStyleIdx="0" presStyleCnt="2"/>
      <dgm:spPr/>
    </dgm:pt>
    <dgm:pt modelId="{2E307A4F-6956-4D35-AD0F-523999CBBEFA}" type="pres">
      <dgm:prSet presAssocID="{5CCFE687-0C5A-48B8-AAA3-0CB13576A8CE}" presName="node" presStyleLbl="node1" presStyleIdx="1" presStyleCnt="3">
        <dgm:presLayoutVars>
          <dgm:bulletEnabled val="1"/>
        </dgm:presLayoutVars>
      </dgm:prSet>
      <dgm:spPr/>
    </dgm:pt>
    <dgm:pt modelId="{7A2887F7-7A6F-48A7-B161-D18C9C6AB04E}" type="pres">
      <dgm:prSet presAssocID="{9101C0AE-0C7E-4539-AE2D-CC22D948397A}" presName="sibTrans" presStyleLbl="sibTrans2D1" presStyleIdx="1" presStyleCnt="2"/>
      <dgm:spPr/>
    </dgm:pt>
    <dgm:pt modelId="{27F3D3E4-FE38-4D69-842D-048919649C6D}" type="pres">
      <dgm:prSet presAssocID="{9101C0AE-0C7E-4539-AE2D-CC22D948397A}" presName="connectorText" presStyleLbl="sibTrans2D1" presStyleIdx="1" presStyleCnt="2"/>
      <dgm:spPr/>
    </dgm:pt>
    <dgm:pt modelId="{996925CC-3774-4A94-9C99-E48B5DB770E4}" type="pres">
      <dgm:prSet presAssocID="{455118AB-43EC-47D7-8225-9F53B597EF44}" presName="node" presStyleLbl="node1" presStyleIdx="2" presStyleCnt="3">
        <dgm:presLayoutVars>
          <dgm:bulletEnabled val="1"/>
        </dgm:presLayoutVars>
      </dgm:prSet>
      <dgm:spPr/>
    </dgm:pt>
  </dgm:ptLst>
  <dgm:cxnLst>
    <dgm:cxn modelId="{A9F42D09-20C5-439D-8070-CA60961EC58E}" srcId="{A6E14BF0-78FC-4001-97A4-78AD038594A1}" destId="{455118AB-43EC-47D7-8225-9F53B597EF44}" srcOrd="2" destOrd="0" parTransId="{6CD80C39-A251-4856-8EC9-5FF70E74DEFF}" sibTransId="{D2468BC1-E362-4D09-97CB-FCC12CAD70EE}"/>
    <dgm:cxn modelId="{9F208416-2727-438A-990F-4125816BFBC8}" srcId="{A6E14BF0-78FC-4001-97A4-78AD038594A1}" destId="{EE5D53AB-8CD4-42B5-B30A-18BF8F8E9149}" srcOrd="0" destOrd="0" parTransId="{3E3E78CA-8CC6-4911-B488-03823E172C08}" sibTransId="{6B1A8275-E84C-4E41-9F7E-4D9964A12D02}"/>
    <dgm:cxn modelId="{C8AF6028-B3EE-4E7F-ADC8-F89AAB896730}" type="presOf" srcId="{A6E14BF0-78FC-4001-97A4-78AD038594A1}" destId="{E8B0DF39-396A-4620-8FB6-48456E18F1B4}" srcOrd="0" destOrd="0" presId="urn:microsoft.com/office/officeart/2005/8/layout/process1"/>
    <dgm:cxn modelId="{A27EFF3D-DCB9-4E9F-90DE-BE7398B926A9}" type="presOf" srcId="{9101C0AE-0C7E-4539-AE2D-CC22D948397A}" destId="{7A2887F7-7A6F-48A7-B161-D18C9C6AB04E}" srcOrd="0" destOrd="0" presId="urn:microsoft.com/office/officeart/2005/8/layout/process1"/>
    <dgm:cxn modelId="{7C2E0D6B-9271-4A56-B30A-FE8B5903BC39}" type="presOf" srcId="{9101C0AE-0C7E-4539-AE2D-CC22D948397A}" destId="{27F3D3E4-FE38-4D69-842D-048919649C6D}" srcOrd="1" destOrd="0" presId="urn:microsoft.com/office/officeart/2005/8/layout/process1"/>
    <dgm:cxn modelId="{3E18BC87-A023-4CE7-9A80-623A64420988}" srcId="{A6E14BF0-78FC-4001-97A4-78AD038594A1}" destId="{5CCFE687-0C5A-48B8-AAA3-0CB13576A8CE}" srcOrd="1" destOrd="0" parTransId="{CC77F8C3-3809-40E6-8679-719EB7E39905}" sibTransId="{9101C0AE-0C7E-4539-AE2D-CC22D948397A}"/>
    <dgm:cxn modelId="{2834D08E-DEBC-4A95-941B-605A9148AD43}" type="presOf" srcId="{6B1A8275-E84C-4E41-9F7E-4D9964A12D02}" destId="{72703AB0-7A30-4095-AD20-C1B8D504BF83}" srcOrd="1" destOrd="0" presId="urn:microsoft.com/office/officeart/2005/8/layout/process1"/>
    <dgm:cxn modelId="{05EDAC9C-002A-4E31-A569-97A32D842394}" type="presOf" srcId="{5CCFE687-0C5A-48B8-AAA3-0CB13576A8CE}" destId="{2E307A4F-6956-4D35-AD0F-523999CBBEFA}" srcOrd="0" destOrd="0" presId="urn:microsoft.com/office/officeart/2005/8/layout/process1"/>
    <dgm:cxn modelId="{A3CA2AC4-41B8-474E-A82C-580879E7EF1F}" type="presOf" srcId="{455118AB-43EC-47D7-8225-9F53B597EF44}" destId="{996925CC-3774-4A94-9C99-E48B5DB770E4}" srcOrd="0" destOrd="0" presId="urn:microsoft.com/office/officeart/2005/8/layout/process1"/>
    <dgm:cxn modelId="{ED237FD7-AF07-40D0-94A4-7D6BC3132B6C}" type="presOf" srcId="{6B1A8275-E84C-4E41-9F7E-4D9964A12D02}" destId="{ED08ADEC-4F67-4990-B6D9-C714273AF8C0}" srcOrd="0" destOrd="0" presId="urn:microsoft.com/office/officeart/2005/8/layout/process1"/>
    <dgm:cxn modelId="{E5740AEE-03C3-419D-B6F1-26F02E483F86}" type="presOf" srcId="{EE5D53AB-8CD4-42B5-B30A-18BF8F8E9149}" destId="{57902AE3-8A1A-48B2-9209-C9161E177E71}" srcOrd="0" destOrd="0" presId="urn:microsoft.com/office/officeart/2005/8/layout/process1"/>
    <dgm:cxn modelId="{9E8A7410-0D4A-4E79-8C00-9DD4CB03BAB3}" type="presParOf" srcId="{E8B0DF39-396A-4620-8FB6-48456E18F1B4}" destId="{57902AE3-8A1A-48B2-9209-C9161E177E71}" srcOrd="0" destOrd="0" presId="urn:microsoft.com/office/officeart/2005/8/layout/process1"/>
    <dgm:cxn modelId="{A2DF8062-76AD-49EA-A4FA-698E9F67711C}" type="presParOf" srcId="{E8B0DF39-396A-4620-8FB6-48456E18F1B4}" destId="{ED08ADEC-4F67-4990-B6D9-C714273AF8C0}" srcOrd="1" destOrd="0" presId="urn:microsoft.com/office/officeart/2005/8/layout/process1"/>
    <dgm:cxn modelId="{BB47CBDF-7D64-4FDE-BA85-7352DBF98AF8}" type="presParOf" srcId="{ED08ADEC-4F67-4990-B6D9-C714273AF8C0}" destId="{72703AB0-7A30-4095-AD20-C1B8D504BF83}" srcOrd="0" destOrd="0" presId="urn:microsoft.com/office/officeart/2005/8/layout/process1"/>
    <dgm:cxn modelId="{F9421D98-0BF4-4F13-B342-E62D971B494C}" type="presParOf" srcId="{E8B0DF39-396A-4620-8FB6-48456E18F1B4}" destId="{2E307A4F-6956-4D35-AD0F-523999CBBEFA}" srcOrd="2" destOrd="0" presId="urn:microsoft.com/office/officeart/2005/8/layout/process1"/>
    <dgm:cxn modelId="{308FDD02-AEED-43E3-A4E8-049F82EF5547}" type="presParOf" srcId="{E8B0DF39-396A-4620-8FB6-48456E18F1B4}" destId="{7A2887F7-7A6F-48A7-B161-D18C9C6AB04E}" srcOrd="3" destOrd="0" presId="urn:microsoft.com/office/officeart/2005/8/layout/process1"/>
    <dgm:cxn modelId="{88CAAC93-0625-4C6E-8B32-B1DD00AB504B}" type="presParOf" srcId="{7A2887F7-7A6F-48A7-B161-D18C9C6AB04E}" destId="{27F3D3E4-FE38-4D69-842D-048919649C6D}" srcOrd="0" destOrd="0" presId="urn:microsoft.com/office/officeart/2005/8/layout/process1"/>
    <dgm:cxn modelId="{241941D8-6E29-4BCF-989C-28FE46E37D99}" type="presParOf" srcId="{E8B0DF39-396A-4620-8FB6-48456E18F1B4}" destId="{996925CC-3774-4A94-9C99-E48B5DB770E4}"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6E14BF0-78FC-4001-97A4-78AD038594A1}" type="doc">
      <dgm:prSet loTypeId="urn:microsoft.com/office/officeart/2005/8/layout/process1" loCatId="process" qsTypeId="urn:microsoft.com/office/officeart/2005/8/quickstyle/simple1" qsCatId="simple" csTypeId="urn:microsoft.com/office/officeart/2005/8/colors/colorful5" csCatId="colorful" phldr="1"/>
      <dgm:spPr/>
    </dgm:pt>
    <dgm:pt modelId="{EE5D53AB-8CD4-42B5-B30A-18BF8F8E9149}">
      <dgm:prSet phldrT="[Text]"/>
      <dgm:spPr/>
      <dgm:t>
        <a:bodyPr/>
        <a:lstStyle/>
        <a:p>
          <a:r>
            <a:rPr lang="en-GB" sz="3000">
              <a:latin typeface="Arial"/>
              <a:cs typeface="Arial"/>
            </a:rPr>
            <a:t>Stakeholders</a:t>
          </a:r>
        </a:p>
      </dgm:t>
    </dgm:pt>
    <dgm:pt modelId="{3E3E78CA-8CC6-4911-B488-03823E172C08}" type="parTrans" cxnId="{9F208416-2727-438A-990F-4125816BFBC8}">
      <dgm:prSet/>
      <dgm:spPr/>
    </dgm:pt>
    <dgm:pt modelId="{6B1A8275-E84C-4E41-9F7E-4D9964A12D02}" type="sibTrans" cxnId="{9F208416-2727-438A-990F-4125816BFBC8}">
      <dgm:prSet/>
      <dgm:spPr/>
      <dgm:t>
        <a:bodyPr/>
        <a:lstStyle/>
        <a:p>
          <a:endParaRPr lang="en-GB"/>
        </a:p>
      </dgm:t>
    </dgm:pt>
    <dgm:pt modelId="{5CCFE687-0C5A-48B8-AAA3-0CB13576A8CE}">
      <dgm:prSet phldrT="[Text]"/>
      <dgm:spPr/>
      <dgm:t>
        <a:bodyPr/>
        <a:lstStyle/>
        <a:p>
          <a:r>
            <a:rPr lang="en-GB">
              <a:cs typeface="Arial"/>
            </a:rPr>
            <a:t>Benefit</a:t>
          </a:r>
        </a:p>
      </dgm:t>
    </dgm:pt>
    <dgm:pt modelId="{CC77F8C3-3809-40E6-8679-719EB7E39905}" type="parTrans" cxnId="{3E18BC87-A023-4CE7-9A80-623A64420988}">
      <dgm:prSet/>
      <dgm:spPr/>
    </dgm:pt>
    <dgm:pt modelId="{9101C0AE-0C7E-4539-AE2D-CC22D948397A}" type="sibTrans" cxnId="{3E18BC87-A023-4CE7-9A80-623A64420988}">
      <dgm:prSet/>
      <dgm:spPr/>
      <dgm:t>
        <a:bodyPr/>
        <a:lstStyle/>
        <a:p>
          <a:endParaRPr lang="en-GB"/>
        </a:p>
      </dgm:t>
    </dgm:pt>
    <dgm:pt modelId="{455118AB-43EC-47D7-8225-9F53B597EF44}">
      <dgm:prSet phldrT="[Text]"/>
      <dgm:spPr/>
      <dgm:t>
        <a:bodyPr/>
        <a:lstStyle/>
        <a:p>
          <a:r>
            <a:rPr lang="en-GB">
              <a:cs typeface="Arial"/>
            </a:rPr>
            <a:t>Drawback</a:t>
          </a:r>
        </a:p>
      </dgm:t>
    </dgm:pt>
    <dgm:pt modelId="{6CD80C39-A251-4856-8EC9-5FF70E74DEFF}" type="parTrans" cxnId="{A9F42D09-20C5-439D-8070-CA60961EC58E}">
      <dgm:prSet/>
      <dgm:spPr/>
    </dgm:pt>
    <dgm:pt modelId="{D2468BC1-E362-4D09-97CB-FCC12CAD70EE}" type="sibTrans" cxnId="{A9F42D09-20C5-439D-8070-CA60961EC58E}">
      <dgm:prSet/>
      <dgm:spPr/>
    </dgm:pt>
    <dgm:pt modelId="{E8B0DF39-396A-4620-8FB6-48456E18F1B4}" type="pres">
      <dgm:prSet presAssocID="{A6E14BF0-78FC-4001-97A4-78AD038594A1}" presName="Name0" presStyleCnt="0">
        <dgm:presLayoutVars>
          <dgm:dir/>
          <dgm:resizeHandles val="exact"/>
        </dgm:presLayoutVars>
      </dgm:prSet>
      <dgm:spPr/>
    </dgm:pt>
    <dgm:pt modelId="{57902AE3-8A1A-48B2-9209-C9161E177E71}" type="pres">
      <dgm:prSet presAssocID="{EE5D53AB-8CD4-42B5-B30A-18BF8F8E9149}" presName="node" presStyleLbl="node1" presStyleIdx="0" presStyleCnt="3">
        <dgm:presLayoutVars>
          <dgm:bulletEnabled val="1"/>
        </dgm:presLayoutVars>
      </dgm:prSet>
      <dgm:spPr/>
    </dgm:pt>
    <dgm:pt modelId="{ED08ADEC-4F67-4990-B6D9-C714273AF8C0}" type="pres">
      <dgm:prSet presAssocID="{6B1A8275-E84C-4E41-9F7E-4D9964A12D02}" presName="sibTrans" presStyleLbl="sibTrans2D1" presStyleIdx="0" presStyleCnt="2"/>
      <dgm:spPr/>
    </dgm:pt>
    <dgm:pt modelId="{72703AB0-7A30-4095-AD20-C1B8D504BF83}" type="pres">
      <dgm:prSet presAssocID="{6B1A8275-E84C-4E41-9F7E-4D9964A12D02}" presName="connectorText" presStyleLbl="sibTrans2D1" presStyleIdx="0" presStyleCnt="2"/>
      <dgm:spPr/>
    </dgm:pt>
    <dgm:pt modelId="{2E307A4F-6956-4D35-AD0F-523999CBBEFA}" type="pres">
      <dgm:prSet presAssocID="{5CCFE687-0C5A-48B8-AAA3-0CB13576A8CE}" presName="node" presStyleLbl="node1" presStyleIdx="1" presStyleCnt="3">
        <dgm:presLayoutVars>
          <dgm:bulletEnabled val="1"/>
        </dgm:presLayoutVars>
      </dgm:prSet>
      <dgm:spPr/>
    </dgm:pt>
    <dgm:pt modelId="{7A2887F7-7A6F-48A7-B161-D18C9C6AB04E}" type="pres">
      <dgm:prSet presAssocID="{9101C0AE-0C7E-4539-AE2D-CC22D948397A}" presName="sibTrans" presStyleLbl="sibTrans2D1" presStyleIdx="1" presStyleCnt="2"/>
      <dgm:spPr/>
    </dgm:pt>
    <dgm:pt modelId="{27F3D3E4-FE38-4D69-842D-048919649C6D}" type="pres">
      <dgm:prSet presAssocID="{9101C0AE-0C7E-4539-AE2D-CC22D948397A}" presName="connectorText" presStyleLbl="sibTrans2D1" presStyleIdx="1" presStyleCnt="2"/>
      <dgm:spPr/>
    </dgm:pt>
    <dgm:pt modelId="{996925CC-3774-4A94-9C99-E48B5DB770E4}" type="pres">
      <dgm:prSet presAssocID="{455118AB-43EC-47D7-8225-9F53B597EF44}" presName="node" presStyleLbl="node1" presStyleIdx="2" presStyleCnt="3">
        <dgm:presLayoutVars>
          <dgm:bulletEnabled val="1"/>
        </dgm:presLayoutVars>
      </dgm:prSet>
      <dgm:spPr/>
    </dgm:pt>
  </dgm:ptLst>
  <dgm:cxnLst>
    <dgm:cxn modelId="{A9F42D09-20C5-439D-8070-CA60961EC58E}" srcId="{A6E14BF0-78FC-4001-97A4-78AD038594A1}" destId="{455118AB-43EC-47D7-8225-9F53B597EF44}" srcOrd="2" destOrd="0" parTransId="{6CD80C39-A251-4856-8EC9-5FF70E74DEFF}" sibTransId="{D2468BC1-E362-4D09-97CB-FCC12CAD70EE}"/>
    <dgm:cxn modelId="{9F208416-2727-438A-990F-4125816BFBC8}" srcId="{A6E14BF0-78FC-4001-97A4-78AD038594A1}" destId="{EE5D53AB-8CD4-42B5-B30A-18BF8F8E9149}" srcOrd="0" destOrd="0" parTransId="{3E3E78CA-8CC6-4911-B488-03823E172C08}" sibTransId="{6B1A8275-E84C-4E41-9F7E-4D9964A12D02}"/>
    <dgm:cxn modelId="{C8AF6028-B3EE-4E7F-ADC8-F89AAB896730}" type="presOf" srcId="{A6E14BF0-78FC-4001-97A4-78AD038594A1}" destId="{E8B0DF39-396A-4620-8FB6-48456E18F1B4}" srcOrd="0" destOrd="0" presId="urn:microsoft.com/office/officeart/2005/8/layout/process1"/>
    <dgm:cxn modelId="{A27EFF3D-DCB9-4E9F-90DE-BE7398B926A9}" type="presOf" srcId="{9101C0AE-0C7E-4539-AE2D-CC22D948397A}" destId="{7A2887F7-7A6F-48A7-B161-D18C9C6AB04E}" srcOrd="0" destOrd="0" presId="urn:microsoft.com/office/officeart/2005/8/layout/process1"/>
    <dgm:cxn modelId="{7C2E0D6B-9271-4A56-B30A-FE8B5903BC39}" type="presOf" srcId="{9101C0AE-0C7E-4539-AE2D-CC22D948397A}" destId="{27F3D3E4-FE38-4D69-842D-048919649C6D}" srcOrd="1" destOrd="0" presId="urn:microsoft.com/office/officeart/2005/8/layout/process1"/>
    <dgm:cxn modelId="{3E18BC87-A023-4CE7-9A80-623A64420988}" srcId="{A6E14BF0-78FC-4001-97A4-78AD038594A1}" destId="{5CCFE687-0C5A-48B8-AAA3-0CB13576A8CE}" srcOrd="1" destOrd="0" parTransId="{CC77F8C3-3809-40E6-8679-719EB7E39905}" sibTransId="{9101C0AE-0C7E-4539-AE2D-CC22D948397A}"/>
    <dgm:cxn modelId="{2834D08E-DEBC-4A95-941B-605A9148AD43}" type="presOf" srcId="{6B1A8275-E84C-4E41-9F7E-4D9964A12D02}" destId="{72703AB0-7A30-4095-AD20-C1B8D504BF83}" srcOrd="1" destOrd="0" presId="urn:microsoft.com/office/officeart/2005/8/layout/process1"/>
    <dgm:cxn modelId="{05EDAC9C-002A-4E31-A569-97A32D842394}" type="presOf" srcId="{5CCFE687-0C5A-48B8-AAA3-0CB13576A8CE}" destId="{2E307A4F-6956-4D35-AD0F-523999CBBEFA}" srcOrd="0" destOrd="0" presId="urn:microsoft.com/office/officeart/2005/8/layout/process1"/>
    <dgm:cxn modelId="{A3CA2AC4-41B8-474E-A82C-580879E7EF1F}" type="presOf" srcId="{455118AB-43EC-47D7-8225-9F53B597EF44}" destId="{996925CC-3774-4A94-9C99-E48B5DB770E4}" srcOrd="0" destOrd="0" presId="urn:microsoft.com/office/officeart/2005/8/layout/process1"/>
    <dgm:cxn modelId="{ED237FD7-AF07-40D0-94A4-7D6BC3132B6C}" type="presOf" srcId="{6B1A8275-E84C-4E41-9F7E-4D9964A12D02}" destId="{ED08ADEC-4F67-4990-B6D9-C714273AF8C0}" srcOrd="0" destOrd="0" presId="urn:microsoft.com/office/officeart/2005/8/layout/process1"/>
    <dgm:cxn modelId="{E5740AEE-03C3-419D-B6F1-26F02E483F86}" type="presOf" srcId="{EE5D53AB-8CD4-42B5-B30A-18BF8F8E9149}" destId="{57902AE3-8A1A-48B2-9209-C9161E177E71}" srcOrd="0" destOrd="0" presId="urn:microsoft.com/office/officeart/2005/8/layout/process1"/>
    <dgm:cxn modelId="{9E8A7410-0D4A-4E79-8C00-9DD4CB03BAB3}" type="presParOf" srcId="{E8B0DF39-396A-4620-8FB6-48456E18F1B4}" destId="{57902AE3-8A1A-48B2-9209-C9161E177E71}" srcOrd="0" destOrd="0" presId="urn:microsoft.com/office/officeart/2005/8/layout/process1"/>
    <dgm:cxn modelId="{A2DF8062-76AD-49EA-A4FA-698E9F67711C}" type="presParOf" srcId="{E8B0DF39-396A-4620-8FB6-48456E18F1B4}" destId="{ED08ADEC-4F67-4990-B6D9-C714273AF8C0}" srcOrd="1" destOrd="0" presId="urn:microsoft.com/office/officeart/2005/8/layout/process1"/>
    <dgm:cxn modelId="{BB47CBDF-7D64-4FDE-BA85-7352DBF98AF8}" type="presParOf" srcId="{ED08ADEC-4F67-4990-B6D9-C714273AF8C0}" destId="{72703AB0-7A30-4095-AD20-C1B8D504BF83}" srcOrd="0" destOrd="0" presId="urn:microsoft.com/office/officeart/2005/8/layout/process1"/>
    <dgm:cxn modelId="{F9421D98-0BF4-4F13-B342-E62D971B494C}" type="presParOf" srcId="{E8B0DF39-396A-4620-8FB6-48456E18F1B4}" destId="{2E307A4F-6956-4D35-AD0F-523999CBBEFA}" srcOrd="2" destOrd="0" presId="urn:microsoft.com/office/officeart/2005/8/layout/process1"/>
    <dgm:cxn modelId="{308FDD02-AEED-43E3-A4E8-049F82EF5547}" type="presParOf" srcId="{E8B0DF39-396A-4620-8FB6-48456E18F1B4}" destId="{7A2887F7-7A6F-48A7-B161-D18C9C6AB04E}" srcOrd="3" destOrd="0" presId="urn:microsoft.com/office/officeart/2005/8/layout/process1"/>
    <dgm:cxn modelId="{88CAAC93-0625-4C6E-8B32-B1DD00AB504B}" type="presParOf" srcId="{7A2887F7-7A6F-48A7-B161-D18C9C6AB04E}" destId="{27F3D3E4-FE38-4D69-842D-048919649C6D}" srcOrd="0" destOrd="0" presId="urn:microsoft.com/office/officeart/2005/8/layout/process1"/>
    <dgm:cxn modelId="{241941D8-6E29-4BCF-989C-28FE46E37D99}" type="presParOf" srcId="{E8B0DF39-396A-4620-8FB6-48456E18F1B4}" destId="{996925CC-3774-4A94-9C99-E48B5DB770E4}" srcOrd="4" destOrd="0" presId="urn:microsoft.com/office/officeart/2005/8/layout/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9E41CC5-1CF1-443D-8D59-A239E2A63DE1}" type="doc">
      <dgm:prSet loTypeId="urn:microsoft.com/office/officeart/2005/8/layout/process2" loCatId="process" qsTypeId="urn:microsoft.com/office/officeart/2005/8/quickstyle/simple1" qsCatId="simple" csTypeId="urn:microsoft.com/office/officeart/2005/8/colors/colorful1" csCatId="colorful" phldr="1"/>
      <dgm:spPr/>
    </dgm:pt>
    <dgm:pt modelId="{BBF573F6-B658-458C-BB17-7CA5F66500E9}">
      <dgm:prSet phldrT="[Text]"/>
      <dgm:spPr/>
      <dgm:t>
        <a:bodyPr/>
        <a:lstStyle/>
        <a:p>
          <a:r>
            <a:rPr lang="en-GB" dirty="0">
              <a:solidFill>
                <a:schemeClr val="bg1"/>
              </a:solidFill>
              <a:cs typeface="Arial"/>
            </a:rPr>
            <a:t>Revenue income fluctuated, JLP annual report 2018, published 7.4%Increase of purchases by their core customers</a:t>
          </a:r>
          <a:endParaRPr lang="en-GB" sz="3000" dirty="0">
            <a:solidFill>
              <a:srgbClr val="010000"/>
            </a:solidFill>
            <a:latin typeface="Arial"/>
            <a:cs typeface="Arial"/>
          </a:endParaRPr>
        </a:p>
      </dgm:t>
    </dgm:pt>
    <dgm:pt modelId="{4B5CBBC5-53DE-4922-B62B-CEAA6D66AE98}" type="parTrans" cxnId="{E61CB362-5E8B-4AF2-8E74-43031BF3ABA5}">
      <dgm:prSet/>
      <dgm:spPr/>
    </dgm:pt>
    <dgm:pt modelId="{7F5BC38D-BB61-459F-9037-9BA79F4BB90D}" type="sibTrans" cxnId="{E61CB362-5E8B-4AF2-8E74-43031BF3ABA5}">
      <dgm:prSet/>
      <dgm:spPr/>
      <dgm:t>
        <a:bodyPr/>
        <a:lstStyle/>
        <a:p>
          <a:endParaRPr lang="en-GB"/>
        </a:p>
      </dgm:t>
    </dgm:pt>
    <dgm:pt modelId="{6314D96D-3955-405F-BD49-E6A5C8903D9B}">
      <dgm:prSet phldrT="[Text]"/>
      <dgm:spPr/>
      <dgm:t>
        <a:bodyPr/>
        <a:lstStyle/>
        <a:p>
          <a:r>
            <a:rPr lang="en-GB" dirty="0">
              <a:solidFill>
                <a:schemeClr val="bg1"/>
              </a:solidFill>
            </a:rPr>
            <a:t>Increased sales, increased profitability and transparency.</a:t>
          </a:r>
        </a:p>
      </dgm:t>
    </dgm:pt>
    <dgm:pt modelId="{3DF16110-BEF0-4A92-96C3-427A8B8B93B9}" type="parTrans" cxnId="{9639C2CE-AD3B-46F1-AD15-2F4FE8AE4828}">
      <dgm:prSet/>
      <dgm:spPr/>
    </dgm:pt>
    <dgm:pt modelId="{C95A901E-EABF-4DBA-A79D-0527472F576D}" type="sibTrans" cxnId="{9639C2CE-AD3B-46F1-AD15-2F4FE8AE4828}">
      <dgm:prSet/>
      <dgm:spPr/>
      <dgm:t>
        <a:bodyPr/>
        <a:lstStyle/>
        <a:p>
          <a:endParaRPr lang="en-GB"/>
        </a:p>
      </dgm:t>
    </dgm:pt>
    <dgm:pt modelId="{8B2205D5-9F88-4120-A785-479688CD8037}">
      <dgm:prSet phldrT="[Text]"/>
      <dgm:spPr/>
      <dgm:t>
        <a:bodyPr/>
        <a:lstStyle/>
        <a:p>
          <a:r>
            <a:rPr lang="en-GB" dirty="0">
              <a:solidFill>
                <a:schemeClr val="bg1"/>
              </a:solidFill>
            </a:rPr>
            <a:t>CRM system has supported JLP to understand who its loyal customers are</a:t>
          </a:r>
        </a:p>
      </dgm:t>
    </dgm:pt>
    <dgm:pt modelId="{6CC10F3C-9694-439B-9DCF-BED4B09ADEE6}" type="parTrans" cxnId="{027A8233-9D0B-4A29-A72D-A03A0EE48D5D}">
      <dgm:prSet/>
      <dgm:spPr/>
    </dgm:pt>
    <dgm:pt modelId="{5667A614-1DB4-4C1C-A8C1-BF5C3204EE2F}" type="sibTrans" cxnId="{027A8233-9D0B-4A29-A72D-A03A0EE48D5D}">
      <dgm:prSet/>
      <dgm:spPr/>
    </dgm:pt>
    <dgm:pt modelId="{DD69B88C-D017-4D9B-B254-7CE4D056AF6E}">
      <dgm:prSet phldrT="[Text]"/>
      <dgm:spPr/>
      <dgm:t>
        <a:bodyPr/>
        <a:lstStyle/>
        <a:p>
          <a:r>
            <a:rPr lang="en-GB" dirty="0">
              <a:solidFill>
                <a:schemeClr val="bg1"/>
              </a:solidFill>
              <a:cs typeface="Arial"/>
            </a:rPr>
            <a:t> Understand </a:t>
          </a:r>
          <a:r>
            <a:rPr lang="en-GB" dirty="0">
              <a:solidFill>
                <a:schemeClr val="bg1"/>
              </a:solidFill>
            </a:rPr>
            <a:t>through data analysis of customer behaviour, needs and wants</a:t>
          </a:r>
          <a:endParaRPr lang="en-GB" sz="3000" dirty="0">
            <a:solidFill>
              <a:srgbClr val="010000"/>
            </a:solidFill>
            <a:latin typeface="Arial"/>
            <a:cs typeface="Arial"/>
          </a:endParaRPr>
        </a:p>
      </dgm:t>
    </dgm:pt>
    <dgm:pt modelId="{371A5846-2909-4E85-9268-3957FB1A69A0}" type="parTrans" cxnId="{4AC58571-EC78-4658-AF1F-76CEEB4CE8A5}">
      <dgm:prSet/>
      <dgm:spPr/>
    </dgm:pt>
    <dgm:pt modelId="{A780A30F-38D1-4684-A7F2-F65740288128}" type="sibTrans" cxnId="{4AC58571-EC78-4658-AF1F-76CEEB4CE8A5}">
      <dgm:prSet/>
      <dgm:spPr/>
      <dgm:t>
        <a:bodyPr/>
        <a:lstStyle/>
        <a:p>
          <a:endParaRPr lang="en-GB"/>
        </a:p>
      </dgm:t>
    </dgm:pt>
    <dgm:pt modelId="{6F252D65-5694-4ADF-9025-9200932582BC}" type="pres">
      <dgm:prSet presAssocID="{A9E41CC5-1CF1-443D-8D59-A239E2A63DE1}" presName="linearFlow" presStyleCnt="0">
        <dgm:presLayoutVars>
          <dgm:resizeHandles val="exact"/>
        </dgm:presLayoutVars>
      </dgm:prSet>
      <dgm:spPr/>
    </dgm:pt>
    <dgm:pt modelId="{28AA8FB8-02DC-4761-B1F9-FC18CB4B2B4B}" type="pres">
      <dgm:prSet presAssocID="{BBF573F6-B658-458C-BB17-7CA5F66500E9}" presName="node" presStyleLbl="node1" presStyleIdx="0" presStyleCnt="4">
        <dgm:presLayoutVars>
          <dgm:bulletEnabled val="1"/>
        </dgm:presLayoutVars>
      </dgm:prSet>
      <dgm:spPr/>
    </dgm:pt>
    <dgm:pt modelId="{8D1ED2BF-E353-42B3-889E-5A318511EAA3}" type="pres">
      <dgm:prSet presAssocID="{7F5BC38D-BB61-459F-9037-9BA79F4BB90D}" presName="sibTrans" presStyleLbl="sibTrans2D1" presStyleIdx="0" presStyleCnt="3"/>
      <dgm:spPr/>
    </dgm:pt>
    <dgm:pt modelId="{6D1D222F-B23C-47DF-80DC-951ABD069087}" type="pres">
      <dgm:prSet presAssocID="{7F5BC38D-BB61-459F-9037-9BA79F4BB90D}" presName="connectorText" presStyleLbl="sibTrans2D1" presStyleIdx="0" presStyleCnt="3"/>
      <dgm:spPr/>
    </dgm:pt>
    <dgm:pt modelId="{FFACA238-3837-47B8-B904-51FF0146F658}" type="pres">
      <dgm:prSet presAssocID="{DD69B88C-D017-4D9B-B254-7CE4D056AF6E}" presName="node" presStyleLbl="node1" presStyleIdx="1" presStyleCnt="4">
        <dgm:presLayoutVars>
          <dgm:bulletEnabled val="1"/>
        </dgm:presLayoutVars>
      </dgm:prSet>
      <dgm:spPr/>
    </dgm:pt>
    <dgm:pt modelId="{57DC7E57-C337-4F09-A5EB-2A1F010310D4}" type="pres">
      <dgm:prSet presAssocID="{A780A30F-38D1-4684-A7F2-F65740288128}" presName="sibTrans" presStyleLbl="sibTrans2D1" presStyleIdx="1" presStyleCnt="3"/>
      <dgm:spPr/>
    </dgm:pt>
    <dgm:pt modelId="{941FB38F-6A99-47ED-81AD-FFA388D3C806}" type="pres">
      <dgm:prSet presAssocID="{A780A30F-38D1-4684-A7F2-F65740288128}" presName="connectorText" presStyleLbl="sibTrans2D1" presStyleIdx="1" presStyleCnt="3"/>
      <dgm:spPr/>
    </dgm:pt>
    <dgm:pt modelId="{3F0B5E33-ACD6-454B-9E04-193EFC0BC82A}" type="pres">
      <dgm:prSet presAssocID="{6314D96D-3955-405F-BD49-E6A5C8903D9B}" presName="node" presStyleLbl="node1" presStyleIdx="2" presStyleCnt="4">
        <dgm:presLayoutVars>
          <dgm:bulletEnabled val="1"/>
        </dgm:presLayoutVars>
      </dgm:prSet>
      <dgm:spPr/>
    </dgm:pt>
    <dgm:pt modelId="{716ABA30-A4DF-48A9-AF6C-72FAF8E33C66}" type="pres">
      <dgm:prSet presAssocID="{C95A901E-EABF-4DBA-A79D-0527472F576D}" presName="sibTrans" presStyleLbl="sibTrans2D1" presStyleIdx="2" presStyleCnt="3"/>
      <dgm:spPr/>
    </dgm:pt>
    <dgm:pt modelId="{EC9855F6-FCF1-42D8-A06B-7F1C5350EE8E}" type="pres">
      <dgm:prSet presAssocID="{C95A901E-EABF-4DBA-A79D-0527472F576D}" presName="connectorText" presStyleLbl="sibTrans2D1" presStyleIdx="2" presStyleCnt="3"/>
      <dgm:spPr/>
    </dgm:pt>
    <dgm:pt modelId="{8D959FDA-A7A2-4565-9BCB-45A07470F90A}" type="pres">
      <dgm:prSet presAssocID="{8B2205D5-9F88-4120-A785-479688CD8037}" presName="node" presStyleLbl="node1" presStyleIdx="3" presStyleCnt="4">
        <dgm:presLayoutVars>
          <dgm:bulletEnabled val="1"/>
        </dgm:presLayoutVars>
      </dgm:prSet>
      <dgm:spPr/>
    </dgm:pt>
  </dgm:ptLst>
  <dgm:cxnLst>
    <dgm:cxn modelId="{81DCFC05-A1D9-4230-9DA3-BE9A87F512FD}" type="presOf" srcId="{C95A901E-EABF-4DBA-A79D-0527472F576D}" destId="{716ABA30-A4DF-48A9-AF6C-72FAF8E33C66}" srcOrd="0" destOrd="0" presId="urn:microsoft.com/office/officeart/2005/8/layout/process2"/>
    <dgm:cxn modelId="{A81A050F-DFE4-4A1C-9243-6076928AC4C0}" type="presOf" srcId="{A780A30F-38D1-4684-A7F2-F65740288128}" destId="{57DC7E57-C337-4F09-A5EB-2A1F010310D4}" srcOrd="0" destOrd="0" presId="urn:microsoft.com/office/officeart/2005/8/layout/process2"/>
    <dgm:cxn modelId="{186B1313-3028-405C-BF01-0F1764B548D1}" type="presOf" srcId="{A780A30F-38D1-4684-A7F2-F65740288128}" destId="{941FB38F-6A99-47ED-81AD-FFA388D3C806}" srcOrd="1" destOrd="0" presId="urn:microsoft.com/office/officeart/2005/8/layout/process2"/>
    <dgm:cxn modelId="{C5450A24-71F5-42E0-98D8-B80202989754}" type="presOf" srcId="{C95A901E-EABF-4DBA-A79D-0527472F576D}" destId="{EC9855F6-FCF1-42D8-A06B-7F1C5350EE8E}" srcOrd="1" destOrd="0" presId="urn:microsoft.com/office/officeart/2005/8/layout/process2"/>
    <dgm:cxn modelId="{027A8233-9D0B-4A29-A72D-A03A0EE48D5D}" srcId="{A9E41CC5-1CF1-443D-8D59-A239E2A63DE1}" destId="{8B2205D5-9F88-4120-A785-479688CD8037}" srcOrd="3" destOrd="0" parTransId="{6CC10F3C-9694-439B-9DCF-BED4B09ADEE6}" sibTransId="{5667A614-1DB4-4C1C-A8C1-BF5C3204EE2F}"/>
    <dgm:cxn modelId="{E61CB362-5E8B-4AF2-8E74-43031BF3ABA5}" srcId="{A9E41CC5-1CF1-443D-8D59-A239E2A63DE1}" destId="{BBF573F6-B658-458C-BB17-7CA5F66500E9}" srcOrd="0" destOrd="0" parTransId="{4B5CBBC5-53DE-4922-B62B-CEAA6D66AE98}" sibTransId="{7F5BC38D-BB61-459F-9037-9BA79F4BB90D}"/>
    <dgm:cxn modelId="{3642B166-2935-40BD-95E9-8C80B43F8634}" type="presOf" srcId="{DD69B88C-D017-4D9B-B254-7CE4D056AF6E}" destId="{FFACA238-3837-47B8-B904-51FF0146F658}" srcOrd="0" destOrd="0" presId="urn:microsoft.com/office/officeart/2005/8/layout/process2"/>
    <dgm:cxn modelId="{06B13C69-4FEF-4DD1-8960-2D435505CF50}" type="presOf" srcId="{7F5BC38D-BB61-459F-9037-9BA79F4BB90D}" destId="{6D1D222F-B23C-47DF-80DC-951ABD069087}" srcOrd="1" destOrd="0" presId="urn:microsoft.com/office/officeart/2005/8/layout/process2"/>
    <dgm:cxn modelId="{4AC58571-EC78-4658-AF1F-76CEEB4CE8A5}" srcId="{A9E41CC5-1CF1-443D-8D59-A239E2A63DE1}" destId="{DD69B88C-D017-4D9B-B254-7CE4D056AF6E}" srcOrd="1" destOrd="0" parTransId="{371A5846-2909-4E85-9268-3957FB1A69A0}" sibTransId="{A780A30F-38D1-4684-A7F2-F65740288128}"/>
    <dgm:cxn modelId="{63D7597B-B9A7-4C2D-88D0-F1064A713A6D}" type="presOf" srcId="{7F5BC38D-BB61-459F-9037-9BA79F4BB90D}" destId="{8D1ED2BF-E353-42B3-889E-5A318511EAA3}" srcOrd="0" destOrd="0" presId="urn:microsoft.com/office/officeart/2005/8/layout/process2"/>
    <dgm:cxn modelId="{A1C6B67E-68C5-461A-83F5-25B3CAF34774}" type="presOf" srcId="{8B2205D5-9F88-4120-A785-479688CD8037}" destId="{8D959FDA-A7A2-4565-9BCB-45A07470F90A}" srcOrd="0" destOrd="0" presId="urn:microsoft.com/office/officeart/2005/8/layout/process2"/>
    <dgm:cxn modelId="{8748FF95-ED19-47D5-B5D1-AF61568F6439}" type="presOf" srcId="{BBF573F6-B658-458C-BB17-7CA5F66500E9}" destId="{28AA8FB8-02DC-4761-B1F9-FC18CB4B2B4B}" srcOrd="0" destOrd="0" presId="urn:microsoft.com/office/officeart/2005/8/layout/process2"/>
    <dgm:cxn modelId="{8507D7C5-F8B2-4675-B187-C7097D516E91}" type="presOf" srcId="{A9E41CC5-1CF1-443D-8D59-A239E2A63DE1}" destId="{6F252D65-5694-4ADF-9025-9200932582BC}" srcOrd="0" destOrd="0" presId="urn:microsoft.com/office/officeart/2005/8/layout/process2"/>
    <dgm:cxn modelId="{1B4D36CD-5509-42D4-90DD-648A27BF8E65}" type="presOf" srcId="{6314D96D-3955-405F-BD49-E6A5C8903D9B}" destId="{3F0B5E33-ACD6-454B-9E04-193EFC0BC82A}" srcOrd="0" destOrd="0" presId="urn:microsoft.com/office/officeart/2005/8/layout/process2"/>
    <dgm:cxn modelId="{9639C2CE-AD3B-46F1-AD15-2F4FE8AE4828}" srcId="{A9E41CC5-1CF1-443D-8D59-A239E2A63DE1}" destId="{6314D96D-3955-405F-BD49-E6A5C8903D9B}" srcOrd="2" destOrd="0" parTransId="{3DF16110-BEF0-4A92-96C3-427A8B8B93B9}" sibTransId="{C95A901E-EABF-4DBA-A79D-0527472F576D}"/>
    <dgm:cxn modelId="{6F2BE06B-2AA6-400E-B942-E8015A86BE4F}" type="presParOf" srcId="{6F252D65-5694-4ADF-9025-9200932582BC}" destId="{28AA8FB8-02DC-4761-B1F9-FC18CB4B2B4B}" srcOrd="0" destOrd="0" presId="urn:microsoft.com/office/officeart/2005/8/layout/process2"/>
    <dgm:cxn modelId="{9A28109E-D218-4328-9B36-92BE108A77FD}" type="presParOf" srcId="{6F252D65-5694-4ADF-9025-9200932582BC}" destId="{8D1ED2BF-E353-42B3-889E-5A318511EAA3}" srcOrd="1" destOrd="0" presId="urn:microsoft.com/office/officeart/2005/8/layout/process2"/>
    <dgm:cxn modelId="{B1C7CE97-49BD-4B29-9CD4-D480F96B1007}" type="presParOf" srcId="{8D1ED2BF-E353-42B3-889E-5A318511EAA3}" destId="{6D1D222F-B23C-47DF-80DC-951ABD069087}" srcOrd="0" destOrd="0" presId="urn:microsoft.com/office/officeart/2005/8/layout/process2"/>
    <dgm:cxn modelId="{2C4EE196-2CE6-40F6-8C4B-603611E3A696}" type="presParOf" srcId="{6F252D65-5694-4ADF-9025-9200932582BC}" destId="{FFACA238-3837-47B8-B904-51FF0146F658}" srcOrd="2" destOrd="0" presId="urn:microsoft.com/office/officeart/2005/8/layout/process2"/>
    <dgm:cxn modelId="{B7DCCE50-2EC3-40A1-AB7A-9695F0CFE6F0}" type="presParOf" srcId="{6F252D65-5694-4ADF-9025-9200932582BC}" destId="{57DC7E57-C337-4F09-A5EB-2A1F010310D4}" srcOrd="3" destOrd="0" presId="urn:microsoft.com/office/officeart/2005/8/layout/process2"/>
    <dgm:cxn modelId="{4B4026E4-DC8C-4BDF-850E-92A7479D2BC7}" type="presParOf" srcId="{57DC7E57-C337-4F09-A5EB-2A1F010310D4}" destId="{941FB38F-6A99-47ED-81AD-FFA388D3C806}" srcOrd="0" destOrd="0" presId="urn:microsoft.com/office/officeart/2005/8/layout/process2"/>
    <dgm:cxn modelId="{9A7EDBF7-E8E9-4B47-9714-7B4F4E895DB0}" type="presParOf" srcId="{6F252D65-5694-4ADF-9025-9200932582BC}" destId="{3F0B5E33-ACD6-454B-9E04-193EFC0BC82A}" srcOrd="4" destOrd="0" presId="urn:microsoft.com/office/officeart/2005/8/layout/process2"/>
    <dgm:cxn modelId="{08DB7DE0-26F4-4219-BA32-4E04BFDBC68B}" type="presParOf" srcId="{6F252D65-5694-4ADF-9025-9200932582BC}" destId="{716ABA30-A4DF-48A9-AF6C-72FAF8E33C66}" srcOrd="5" destOrd="0" presId="urn:microsoft.com/office/officeart/2005/8/layout/process2"/>
    <dgm:cxn modelId="{67DDE78D-10F5-44E7-88CB-A811795E0B95}" type="presParOf" srcId="{716ABA30-A4DF-48A9-AF6C-72FAF8E33C66}" destId="{EC9855F6-FCF1-42D8-A06B-7F1C5350EE8E}" srcOrd="0" destOrd="0" presId="urn:microsoft.com/office/officeart/2005/8/layout/process2"/>
    <dgm:cxn modelId="{5773EFCD-E51F-427E-B395-4D32198D4679}" type="presParOf" srcId="{6F252D65-5694-4ADF-9025-9200932582BC}" destId="{8D959FDA-A7A2-4565-9BCB-45A07470F90A}" srcOrd="6"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EF9EBA1-20EA-4E0B-86C4-2BD20D99F778}" type="doc">
      <dgm:prSet loTypeId="urn:microsoft.com/office/officeart/2005/8/layout/process2" loCatId="process" qsTypeId="urn:microsoft.com/office/officeart/2005/8/quickstyle/simple1" qsCatId="simple" csTypeId="urn:microsoft.com/office/officeart/2005/8/colors/colorful5" csCatId="colorful" phldr="1"/>
      <dgm:spPr/>
    </dgm:pt>
    <dgm:pt modelId="{1A5A648F-8EE5-4CC7-B790-57EE8A5286C1}">
      <dgm:prSet phldrT="[Text]"/>
      <dgm:spPr/>
      <dgm:t>
        <a:bodyPr/>
        <a:lstStyle/>
        <a:p>
          <a:r>
            <a:rPr lang="en-GB">
              <a:solidFill>
                <a:schemeClr val="bg1"/>
              </a:solidFill>
            </a:rPr>
            <a:t>JLP captured their target market with loyalty ladder. JLP focus on clients, supporters and advocate system. JLP use Porter's most favoured business generic strategy which has been successful</a:t>
          </a:r>
          <a:r>
            <a:rPr lang="en-US">
              <a:solidFill>
                <a:schemeClr val="bg1"/>
              </a:solidFill>
            </a:rPr>
            <a:t> </a:t>
          </a:r>
          <a:endParaRPr lang="en-US" sz="3000">
            <a:solidFill>
              <a:schemeClr val="bg1"/>
            </a:solidFill>
            <a:latin typeface="Arial"/>
            <a:cs typeface="Arial"/>
          </a:endParaRPr>
        </a:p>
      </dgm:t>
    </dgm:pt>
    <dgm:pt modelId="{B7A57F44-3B9E-4DFE-9B2B-DE6B7A8122A6}" type="parTrans" cxnId="{504EE101-0AF8-4911-8A2D-BB872C07C897}">
      <dgm:prSet/>
      <dgm:spPr/>
    </dgm:pt>
    <dgm:pt modelId="{4A7C55B4-77FF-4134-A381-379DED953356}" type="sibTrans" cxnId="{504EE101-0AF8-4911-8A2D-BB872C07C897}">
      <dgm:prSet/>
      <dgm:spPr/>
      <dgm:t>
        <a:bodyPr/>
        <a:lstStyle/>
        <a:p>
          <a:endParaRPr lang="en-GB"/>
        </a:p>
      </dgm:t>
    </dgm:pt>
    <dgm:pt modelId="{D19EB5A9-91DA-45EA-97E9-67BCBC2EB4FA}">
      <dgm:prSet phldrT="[Text]"/>
      <dgm:spPr/>
      <dgm:t>
        <a:bodyPr/>
        <a:lstStyle/>
        <a:p>
          <a:r>
            <a:rPr lang="en-GB">
              <a:solidFill>
                <a:schemeClr val="bg1"/>
              </a:solidFill>
            </a:rPr>
            <a:t>Improved customer satisfaction – through reward schemes JLP collect data of customers most recent activity to personalised promotions offers</a:t>
          </a:r>
          <a:r>
            <a:rPr lang="en-US">
              <a:solidFill>
                <a:schemeClr val="bg1"/>
              </a:solidFill>
            </a:rPr>
            <a:t>.</a:t>
          </a:r>
        </a:p>
      </dgm:t>
    </dgm:pt>
    <dgm:pt modelId="{E3D1A825-7024-4C8C-A7ED-09C51AB46233}" type="parTrans" cxnId="{4315FC98-B12E-49D5-B23B-428753724D0B}">
      <dgm:prSet/>
      <dgm:spPr/>
    </dgm:pt>
    <dgm:pt modelId="{E7A4EE92-076C-4551-806F-66C126058087}" type="sibTrans" cxnId="{4315FC98-B12E-49D5-B23B-428753724D0B}">
      <dgm:prSet/>
      <dgm:spPr/>
      <dgm:t>
        <a:bodyPr/>
        <a:lstStyle/>
        <a:p>
          <a:endParaRPr lang="en-GB"/>
        </a:p>
      </dgm:t>
    </dgm:pt>
    <dgm:pt modelId="{6316A873-8A52-462B-B8C9-94CAF02278DE}">
      <dgm:prSet phldrT="[Text]"/>
      <dgm:spPr/>
      <dgm:t>
        <a:bodyPr/>
        <a:lstStyle/>
        <a:p>
          <a:r>
            <a:rPr lang="en-GB">
              <a:solidFill>
                <a:schemeClr val="bg1"/>
              </a:solidFill>
            </a:rPr>
            <a:t>customers are recommending JLP product and services to others. This is evident that customers are satisfied, engaged and loyal to the brand.</a:t>
          </a:r>
          <a:r>
            <a:rPr lang="en-US">
              <a:solidFill>
                <a:schemeClr val="bg1"/>
              </a:solidFill>
            </a:rPr>
            <a:t> </a:t>
          </a:r>
        </a:p>
      </dgm:t>
    </dgm:pt>
    <dgm:pt modelId="{51B56E19-9464-46EF-96EB-FC486F43CFF3}" type="parTrans" cxnId="{37EF607C-99AA-46A4-A720-412495FE856F}">
      <dgm:prSet/>
      <dgm:spPr/>
    </dgm:pt>
    <dgm:pt modelId="{C63D9D47-3959-498A-9616-795A2FFA184E}" type="sibTrans" cxnId="{37EF607C-99AA-46A4-A720-412495FE856F}">
      <dgm:prSet/>
      <dgm:spPr/>
      <dgm:t>
        <a:bodyPr/>
        <a:lstStyle/>
        <a:p>
          <a:endParaRPr lang="en-GB"/>
        </a:p>
      </dgm:t>
    </dgm:pt>
    <dgm:pt modelId="{6398D7A4-C5BA-4A12-84F1-0D6E2D0B15F2}">
      <dgm:prSet phldrT="[Text]"/>
      <dgm:spPr/>
      <dgm:t>
        <a:bodyPr/>
        <a:lstStyle/>
        <a:p>
          <a:r>
            <a:rPr lang="en-US">
              <a:solidFill>
                <a:schemeClr val="bg1"/>
              </a:solidFill>
              <a:cs typeface="Arial" panose="020B0604020202020204"/>
            </a:rPr>
            <a:t>Increased profit</a:t>
          </a:r>
          <a:r>
            <a:rPr lang="en-GB">
              <a:solidFill>
                <a:schemeClr val="bg1"/>
              </a:solidFill>
              <a:cs typeface="Arial" panose="020B0604020202020204"/>
            </a:rPr>
            <a:t> and</a:t>
          </a:r>
          <a:r>
            <a:rPr lang="en-US">
              <a:solidFill>
                <a:schemeClr val="bg1"/>
              </a:solidFill>
              <a:cs typeface="Arial" panose="020B0604020202020204"/>
            </a:rPr>
            <a:t> capital can contribute to increase of partners</a:t>
          </a:r>
          <a:r>
            <a:rPr lang="en-GB">
              <a:solidFill>
                <a:schemeClr val="bg1"/>
              </a:solidFill>
              <a:cs typeface="Arial" panose="020B0604020202020204"/>
            </a:rPr>
            <a:t> annual bonus</a:t>
          </a:r>
          <a:endParaRPr lang="en-US">
            <a:solidFill>
              <a:schemeClr val="bg1"/>
            </a:solidFill>
            <a:cs typeface="Arial" panose="020B0604020202020204"/>
          </a:endParaRPr>
        </a:p>
      </dgm:t>
    </dgm:pt>
    <dgm:pt modelId="{D9AA63BA-3150-4250-842C-B5BDA576B95B}" type="parTrans" cxnId="{CFC30ACE-899E-432B-A8CA-0B7297B0B23E}">
      <dgm:prSet/>
      <dgm:spPr/>
    </dgm:pt>
    <dgm:pt modelId="{46796E46-CD7C-45B5-9FF3-CC16887A4350}" type="sibTrans" cxnId="{CFC30ACE-899E-432B-A8CA-0B7297B0B23E}">
      <dgm:prSet/>
      <dgm:spPr/>
    </dgm:pt>
    <dgm:pt modelId="{284A1504-377A-4BA1-A232-E417DF23E9AA}" type="pres">
      <dgm:prSet presAssocID="{1EF9EBA1-20EA-4E0B-86C4-2BD20D99F778}" presName="linearFlow" presStyleCnt="0">
        <dgm:presLayoutVars>
          <dgm:resizeHandles val="exact"/>
        </dgm:presLayoutVars>
      </dgm:prSet>
      <dgm:spPr/>
    </dgm:pt>
    <dgm:pt modelId="{80E67248-8803-4330-B1FE-8A36CB3A5DC3}" type="pres">
      <dgm:prSet presAssocID="{1A5A648F-8EE5-4CC7-B790-57EE8A5286C1}" presName="node" presStyleLbl="node1" presStyleIdx="0" presStyleCnt="4">
        <dgm:presLayoutVars>
          <dgm:bulletEnabled val="1"/>
        </dgm:presLayoutVars>
      </dgm:prSet>
      <dgm:spPr/>
    </dgm:pt>
    <dgm:pt modelId="{992B4315-5C8C-494F-8660-A32FFD8FE61A}" type="pres">
      <dgm:prSet presAssocID="{4A7C55B4-77FF-4134-A381-379DED953356}" presName="sibTrans" presStyleLbl="sibTrans2D1" presStyleIdx="0" presStyleCnt="3"/>
      <dgm:spPr/>
    </dgm:pt>
    <dgm:pt modelId="{C73C5445-D238-4AE1-8F0D-48245B9B6AF7}" type="pres">
      <dgm:prSet presAssocID="{4A7C55B4-77FF-4134-A381-379DED953356}" presName="connectorText" presStyleLbl="sibTrans2D1" presStyleIdx="0" presStyleCnt="3"/>
      <dgm:spPr/>
    </dgm:pt>
    <dgm:pt modelId="{DC1C4929-F867-4737-B0B3-F32AC3E27945}" type="pres">
      <dgm:prSet presAssocID="{D19EB5A9-91DA-45EA-97E9-67BCBC2EB4FA}" presName="node" presStyleLbl="node1" presStyleIdx="1" presStyleCnt="4">
        <dgm:presLayoutVars>
          <dgm:bulletEnabled val="1"/>
        </dgm:presLayoutVars>
      </dgm:prSet>
      <dgm:spPr/>
    </dgm:pt>
    <dgm:pt modelId="{4A249A98-BB3B-45F7-A406-F315B8D2FD78}" type="pres">
      <dgm:prSet presAssocID="{E7A4EE92-076C-4551-806F-66C126058087}" presName="sibTrans" presStyleLbl="sibTrans2D1" presStyleIdx="1" presStyleCnt="3"/>
      <dgm:spPr/>
    </dgm:pt>
    <dgm:pt modelId="{31537B56-84F6-4D87-9520-9ABE72C591D7}" type="pres">
      <dgm:prSet presAssocID="{E7A4EE92-076C-4551-806F-66C126058087}" presName="connectorText" presStyleLbl="sibTrans2D1" presStyleIdx="1" presStyleCnt="3"/>
      <dgm:spPr/>
    </dgm:pt>
    <dgm:pt modelId="{533F60E5-30EC-40FA-9920-956781A79814}" type="pres">
      <dgm:prSet presAssocID="{6316A873-8A52-462B-B8C9-94CAF02278DE}" presName="node" presStyleLbl="node1" presStyleIdx="2" presStyleCnt="4">
        <dgm:presLayoutVars>
          <dgm:bulletEnabled val="1"/>
        </dgm:presLayoutVars>
      </dgm:prSet>
      <dgm:spPr/>
    </dgm:pt>
    <dgm:pt modelId="{0DAD16C8-DFE6-49A5-88D9-10BFF3198967}" type="pres">
      <dgm:prSet presAssocID="{C63D9D47-3959-498A-9616-795A2FFA184E}" presName="sibTrans" presStyleLbl="sibTrans2D1" presStyleIdx="2" presStyleCnt="3"/>
      <dgm:spPr/>
    </dgm:pt>
    <dgm:pt modelId="{486472A7-2752-4A46-9353-EBD3E28D9EB5}" type="pres">
      <dgm:prSet presAssocID="{C63D9D47-3959-498A-9616-795A2FFA184E}" presName="connectorText" presStyleLbl="sibTrans2D1" presStyleIdx="2" presStyleCnt="3"/>
      <dgm:spPr/>
    </dgm:pt>
    <dgm:pt modelId="{5CDB3908-967E-42C1-8FB0-FBD57DE96480}" type="pres">
      <dgm:prSet presAssocID="{6398D7A4-C5BA-4A12-84F1-0D6E2D0B15F2}" presName="node" presStyleLbl="node1" presStyleIdx="3" presStyleCnt="4">
        <dgm:presLayoutVars>
          <dgm:bulletEnabled val="1"/>
        </dgm:presLayoutVars>
      </dgm:prSet>
      <dgm:spPr/>
    </dgm:pt>
  </dgm:ptLst>
  <dgm:cxnLst>
    <dgm:cxn modelId="{504EE101-0AF8-4911-8A2D-BB872C07C897}" srcId="{1EF9EBA1-20EA-4E0B-86C4-2BD20D99F778}" destId="{1A5A648F-8EE5-4CC7-B790-57EE8A5286C1}" srcOrd="0" destOrd="0" parTransId="{B7A57F44-3B9E-4DFE-9B2B-DE6B7A8122A6}" sibTransId="{4A7C55B4-77FF-4134-A381-379DED953356}"/>
    <dgm:cxn modelId="{09646419-C3CE-4511-B1C5-3FA0A99BF7EC}" type="presOf" srcId="{E7A4EE92-076C-4551-806F-66C126058087}" destId="{31537B56-84F6-4D87-9520-9ABE72C591D7}" srcOrd="1" destOrd="0" presId="urn:microsoft.com/office/officeart/2005/8/layout/process2"/>
    <dgm:cxn modelId="{93EB5A1C-6467-4A3F-ACF3-75248F773605}" type="presOf" srcId="{E7A4EE92-076C-4551-806F-66C126058087}" destId="{4A249A98-BB3B-45F7-A406-F315B8D2FD78}" srcOrd="0" destOrd="0" presId="urn:microsoft.com/office/officeart/2005/8/layout/process2"/>
    <dgm:cxn modelId="{382E4E31-54E1-4919-A7F9-85557C8BF22C}" type="presOf" srcId="{6316A873-8A52-462B-B8C9-94CAF02278DE}" destId="{533F60E5-30EC-40FA-9920-956781A79814}" srcOrd="0" destOrd="0" presId="urn:microsoft.com/office/officeart/2005/8/layout/process2"/>
    <dgm:cxn modelId="{02F97A32-A9A0-41CE-A1B7-57D1123B5E3E}" type="presOf" srcId="{4A7C55B4-77FF-4134-A381-379DED953356}" destId="{C73C5445-D238-4AE1-8F0D-48245B9B6AF7}" srcOrd="1" destOrd="0" presId="urn:microsoft.com/office/officeart/2005/8/layout/process2"/>
    <dgm:cxn modelId="{2B26C132-8070-4A53-A2AE-BCAAB3253FF1}" type="presOf" srcId="{1EF9EBA1-20EA-4E0B-86C4-2BD20D99F778}" destId="{284A1504-377A-4BA1-A232-E417DF23E9AA}" srcOrd="0" destOrd="0" presId="urn:microsoft.com/office/officeart/2005/8/layout/process2"/>
    <dgm:cxn modelId="{188CE83A-BD7D-4554-B836-09634A18790C}" type="presOf" srcId="{D19EB5A9-91DA-45EA-97E9-67BCBC2EB4FA}" destId="{DC1C4929-F867-4737-B0B3-F32AC3E27945}" srcOrd="0" destOrd="0" presId="urn:microsoft.com/office/officeart/2005/8/layout/process2"/>
    <dgm:cxn modelId="{A7186A5D-A74D-4C21-B1FC-4633ECB2A550}" type="presOf" srcId="{C63D9D47-3959-498A-9616-795A2FFA184E}" destId="{0DAD16C8-DFE6-49A5-88D9-10BFF3198967}" srcOrd="0" destOrd="0" presId="urn:microsoft.com/office/officeart/2005/8/layout/process2"/>
    <dgm:cxn modelId="{C5C1C943-3C03-4634-A256-9CFECE479710}" type="presOf" srcId="{1A5A648F-8EE5-4CC7-B790-57EE8A5286C1}" destId="{80E67248-8803-4330-B1FE-8A36CB3A5DC3}" srcOrd="0" destOrd="0" presId="urn:microsoft.com/office/officeart/2005/8/layout/process2"/>
    <dgm:cxn modelId="{7FF99747-F107-4FC5-B553-D714B82255D8}" type="presOf" srcId="{4A7C55B4-77FF-4134-A381-379DED953356}" destId="{992B4315-5C8C-494F-8660-A32FFD8FE61A}" srcOrd="0" destOrd="0" presId="urn:microsoft.com/office/officeart/2005/8/layout/process2"/>
    <dgm:cxn modelId="{7F524B59-653D-4FE0-901B-B5E7CA9510E8}" type="presOf" srcId="{6398D7A4-C5BA-4A12-84F1-0D6E2D0B15F2}" destId="{5CDB3908-967E-42C1-8FB0-FBD57DE96480}" srcOrd="0" destOrd="0" presId="urn:microsoft.com/office/officeart/2005/8/layout/process2"/>
    <dgm:cxn modelId="{37EF607C-99AA-46A4-A720-412495FE856F}" srcId="{1EF9EBA1-20EA-4E0B-86C4-2BD20D99F778}" destId="{6316A873-8A52-462B-B8C9-94CAF02278DE}" srcOrd="2" destOrd="0" parTransId="{51B56E19-9464-46EF-96EB-FC486F43CFF3}" sibTransId="{C63D9D47-3959-498A-9616-795A2FFA184E}"/>
    <dgm:cxn modelId="{4315FC98-B12E-49D5-B23B-428753724D0B}" srcId="{1EF9EBA1-20EA-4E0B-86C4-2BD20D99F778}" destId="{D19EB5A9-91DA-45EA-97E9-67BCBC2EB4FA}" srcOrd="1" destOrd="0" parTransId="{E3D1A825-7024-4C8C-A7ED-09C51AB46233}" sibTransId="{E7A4EE92-076C-4551-806F-66C126058087}"/>
    <dgm:cxn modelId="{06AE05C9-4394-454F-B038-0C6E6FA9CBDA}" type="presOf" srcId="{C63D9D47-3959-498A-9616-795A2FFA184E}" destId="{486472A7-2752-4A46-9353-EBD3E28D9EB5}" srcOrd="1" destOrd="0" presId="urn:microsoft.com/office/officeart/2005/8/layout/process2"/>
    <dgm:cxn modelId="{CFC30ACE-899E-432B-A8CA-0B7297B0B23E}" srcId="{1EF9EBA1-20EA-4E0B-86C4-2BD20D99F778}" destId="{6398D7A4-C5BA-4A12-84F1-0D6E2D0B15F2}" srcOrd="3" destOrd="0" parTransId="{D9AA63BA-3150-4250-842C-B5BDA576B95B}" sibTransId="{46796E46-CD7C-45B5-9FF3-CC16887A4350}"/>
    <dgm:cxn modelId="{6637B5EA-D2CF-464A-AF38-0FCBD5E0C26B}" type="presParOf" srcId="{284A1504-377A-4BA1-A232-E417DF23E9AA}" destId="{80E67248-8803-4330-B1FE-8A36CB3A5DC3}" srcOrd="0" destOrd="0" presId="urn:microsoft.com/office/officeart/2005/8/layout/process2"/>
    <dgm:cxn modelId="{2A9F71BD-235F-4958-9726-69996A288920}" type="presParOf" srcId="{284A1504-377A-4BA1-A232-E417DF23E9AA}" destId="{992B4315-5C8C-494F-8660-A32FFD8FE61A}" srcOrd="1" destOrd="0" presId="urn:microsoft.com/office/officeart/2005/8/layout/process2"/>
    <dgm:cxn modelId="{1FA7F353-E9F1-4F6A-9544-393ECEF824BB}" type="presParOf" srcId="{992B4315-5C8C-494F-8660-A32FFD8FE61A}" destId="{C73C5445-D238-4AE1-8F0D-48245B9B6AF7}" srcOrd="0" destOrd="0" presId="urn:microsoft.com/office/officeart/2005/8/layout/process2"/>
    <dgm:cxn modelId="{77C26D81-9565-4ED8-B107-EE4930DB8E5B}" type="presParOf" srcId="{284A1504-377A-4BA1-A232-E417DF23E9AA}" destId="{DC1C4929-F867-4737-B0B3-F32AC3E27945}" srcOrd="2" destOrd="0" presId="urn:microsoft.com/office/officeart/2005/8/layout/process2"/>
    <dgm:cxn modelId="{BDE6ABF2-470E-4076-9B7D-1F7DB238D6F9}" type="presParOf" srcId="{284A1504-377A-4BA1-A232-E417DF23E9AA}" destId="{4A249A98-BB3B-45F7-A406-F315B8D2FD78}" srcOrd="3" destOrd="0" presId="urn:microsoft.com/office/officeart/2005/8/layout/process2"/>
    <dgm:cxn modelId="{C750220E-C6AC-421D-B23F-A08687A9F1D1}" type="presParOf" srcId="{4A249A98-BB3B-45F7-A406-F315B8D2FD78}" destId="{31537B56-84F6-4D87-9520-9ABE72C591D7}" srcOrd="0" destOrd="0" presId="urn:microsoft.com/office/officeart/2005/8/layout/process2"/>
    <dgm:cxn modelId="{20A4574D-3725-4B65-935E-6FFF19707A06}" type="presParOf" srcId="{284A1504-377A-4BA1-A232-E417DF23E9AA}" destId="{533F60E5-30EC-40FA-9920-956781A79814}" srcOrd="4" destOrd="0" presId="urn:microsoft.com/office/officeart/2005/8/layout/process2"/>
    <dgm:cxn modelId="{B0DFCE68-DD8A-4337-BBC4-A923A1B461E3}" type="presParOf" srcId="{284A1504-377A-4BA1-A232-E417DF23E9AA}" destId="{0DAD16C8-DFE6-49A5-88D9-10BFF3198967}" srcOrd="5" destOrd="0" presId="urn:microsoft.com/office/officeart/2005/8/layout/process2"/>
    <dgm:cxn modelId="{403D61C5-E8ED-4C41-AE7A-7A71B9EBDD03}" type="presParOf" srcId="{0DAD16C8-DFE6-49A5-88D9-10BFF3198967}" destId="{486472A7-2752-4A46-9353-EBD3E28D9EB5}" srcOrd="0" destOrd="0" presId="urn:microsoft.com/office/officeart/2005/8/layout/process2"/>
    <dgm:cxn modelId="{C772B39E-9C2E-4D1A-BC37-D8DDB3C5CCA8}" type="presParOf" srcId="{284A1504-377A-4BA1-A232-E417DF23E9AA}" destId="{5CDB3908-967E-42C1-8FB0-FBD57DE96480}" srcOrd="6" destOrd="0" presId="urn:microsoft.com/office/officeart/2005/8/layout/process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0CC7B06-32F8-45D0-8634-426937A4AB7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66956AEB-AD89-4BDC-B00D-88EFA09466A4}">
      <dgm:prSet phldrT="[Text]"/>
      <dgm:spPr/>
      <dgm:t>
        <a:bodyPr/>
        <a:lstStyle/>
        <a:p>
          <a:r>
            <a:rPr lang="en-GB" b="1" dirty="0">
              <a:solidFill>
                <a:schemeClr val="bg1"/>
              </a:solidFill>
              <a:cs typeface="Arial"/>
            </a:rPr>
            <a:t>Successful Christmas campaign; at Christmas period , third of John Lewis sales were from online.</a:t>
          </a:r>
          <a:endParaRPr lang="en-GB" sz="3000" b="1" dirty="0">
            <a:solidFill>
              <a:srgbClr val="010000"/>
            </a:solidFill>
            <a:latin typeface="Arial"/>
            <a:cs typeface="Arial"/>
          </a:endParaRPr>
        </a:p>
      </dgm:t>
    </dgm:pt>
    <dgm:pt modelId="{F7EB520A-7228-467B-B6FC-84E8B9E75901}" type="parTrans" cxnId="{56E427BD-24CF-49B3-910F-BB6CDC440717}">
      <dgm:prSet/>
      <dgm:spPr/>
      <dgm:t>
        <a:bodyPr/>
        <a:lstStyle/>
        <a:p>
          <a:endParaRPr lang="en-GB"/>
        </a:p>
      </dgm:t>
    </dgm:pt>
    <dgm:pt modelId="{728EF5BB-1A43-4C1D-9783-6B9801833812}" type="sibTrans" cxnId="{56E427BD-24CF-49B3-910F-BB6CDC440717}">
      <dgm:prSet/>
      <dgm:spPr/>
      <dgm:t>
        <a:bodyPr/>
        <a:lstStyle/>
        <a:p>
          <a:endParaRPr lang="en-GB"/>
        </a:p>
      </dgm:t>
    </dgm:pt>
    <dgm:pt modelId="{DC849133-95F3-47A7-92C5-6A77A9D9E80A}">
      <dgm:prSet phldrT="[Text]"/>
      <dgm:spPr/>
      <dgm:t>
        <a:bodyPr/>
        <a:lstStyle/>
        <a:p>
          <a:r>
            <a:rPr lang="en-GB" b="1" dirty="0">
              <a:solidFill>
                <a:schemeClr val="bg1"/>
              </a:solidFill>
              <a:cs typeface="Arial"/>
            </a:rPr>
            <a:t>JLP, is more focused on innovation and creativity- the strong focus the transformation has improved the item portfolio and customer engagement of the organisation(2018). </a:t>
          </a:r>
        </a:p>
      </dgm:t>
    </dgm:pt>
    <dgm:pt modelId="{DD0F0A3C-18CF-42FB-A559-0C61DEF9A9D5}" type="parTrans" cxnId="{1EF12CC5-F9A5-4E63-A104-0216C7CF7376}">
      <dgm:prSet/>
      <dgm:spPr/>
      <dgm:t>
        <a:bodyPr/>
        <a:lstStyle/>
        <a:p>
          <a:endParaRPr lang="en-GB"/>
        </a:p>
      </dgm:t>
    </dgm:pt>
    <dgm:pt modelId="{850C27FB-645F-4BF6-94C9-E8C700833760}" type="sibTrans" cxnId="{1EF12CC5-F9A5-4E63-A104-0216C7CF7376}">
      <dgm:prSet/>
      <dgm:spPr/>
      <dgm:t>
        <a:bodyPr/>
        <a:lstStyle/>
        <a:p>
          <a:endParaRPr lang="en-GB"/>
        </a:p>
      </dgm:t>
    </dgm:pt>
    <dgm:pt modelId="{6E9DB2DC-1F4C-4987-B4CA-E0B2B591A624}">
      <dgm:prSet phldrT="[Text]"/>
      <dgm:spPr/>
      <dgm:t>
        <a:bodyPr/>
        <a:lstStyle/>
        <a:p>
          <a:r>
            <a:rPr lang="en-GB" b="1" dirty="0">
              <a:solidFill>
                <a:schemeClr val="bg1"/>
              </a:solidFill>
              <a:cs typeface="Arial"/>
            </a:rPr>
            <a:t>Inspiring customers by holding special events, offering personalised gifts and free tea, cake in the store.</a:t>
          </a:r>
        </a:p>
      </dgm:t>
    </dgm:pt>
    <dgm:pt modelId="{E54139D7-BB18-4EFA-B494-DCD840274A0E}" type="parTrans" cxnId="{95F0629E-E666-4980-85F4-7503F4E3E85C}">
      <dgm:prSet/>
      <dgm:spPr/>
      <dgm:t>
        <a:bodyPr/>
        <a:lstStyle/>
        <a:p>
          <a:endParaRPr lang="en-GB"/>
        </a:p>
      </dgm:t>
    </dgm:pt>
    <dgm:pt modelId="{CB4524E0-90EE-4C78-BE33-1B62C4DEC512}" type="sibTrans" cxnId="{95F0629E-E666-4980-85F4-7503F4E3E85C}">
      <dgm:prSet/>
      <dgm:spPr/>
      <dgm:t>
        <a:bodyPr/>
        <a:lstStyle/>
        <a:p>
          <a:endParaRPr lang="en-GB"/>
        </a:p>
      </dgm:t>
    </dgm:pt>
    <dgm:pt modelId="{73C1F52E-79B1-44D6-A615-D031870DE858}">
      <dgm:prSet phldrT="[Text]"/>
      <dgm:spPr/>
      <dgm:t>
        <a:bodyPr/>
        <a:lstStyle/>
        <a:p>
          <a:r>
            <a:rPr lang="en-GB" b="1" dirty="0">
              <a:solidFill>
                <a:schemeClr val="bg1"/>
              </a:solidFill>
              <a:cs typeface="Arial"/>
            </a:rPr>
            <a:t>Investing in own -brand and exclusives- introducing brand fashion for women wear and rebranding their home brand, home label, HOUSE by JLP.</a:t>
          </a:r>
        </a:p>
      </dgm:t>
    </dgm:pt>
    <dgm:pt modelId="{BE1FB1F1-9777-437B-80A1-664B8F1B8C26}" type="parTrans" cxnId="{9EF5D19A-908F-4172-984B-B8FF2B16A5B7}">
      <dgm:prSet/>
      <dgm:spPr/>
      <dgm:t>
        <a:bodyPr/>
        <a:lstStyle/>
        <a:p>
          <a:endParaRPr lang="en-GB"/>
        </a:p>
      </dgm:t>
    </dgm:pt>
    <dgm:pt modelId="{6DE02F98-66E4-4900-AB96-E028F1E97D7F}" type="sibTrans" cxnId="{9EF5D19A-908F-4172-984B-B8FF2B16A5B7}">
      <dgm:prSet/>
      <dgm:spPr/>
      <dgm:t>
        <a:bodyPr/>
        <a:lstStyle/>
        <a:p>
          <a:endParaRPr lang="en-GB"/>
        </a:p>
      </dgm:t>
    </dgm:pt>
    <dgm:pt modelId="{3F490021-8B8B-4098-990E-4B7A29F99EE3}">
      <dgm:prSet phldrT="[Text]"/>
      <dgm:spPr/>
      <dgm:t>
        <a:bodyPr/>
        <a:lstStyle/>
        <a:p>
          <a:r>
            <a:rPr lang="en-GB" b="1" dirty="0">
              <a:solidFill>
                <a:schemeClr val="bg1"/>
              </a:solidFill>
            </a:rPr>
            <a:t>JLP, Ventures were set up, to develop new customer propositions: cook well from Waitrose and John Lewis home solutions were launched.</a:t>
          </a:r>
        </a:p>
      </dgm:t>
    </dgm:pt>
    <dgm:pt modelId="{7BB53E84-1DB0-4258-BAF3-E1514C84E96C}" type="parTrans" cxnId="{BC3C69FE-3223-4930-A474-DBC1EFD37E1C}">
      <dgm:prSet/>
      <dgm:spPr/>
      <dgm:t>
        <a:bodyPr/>
        <a:lstStyle/>
        <a:p>
          <a:endParaRPr lang="en-GB"/>
        </a:p>
      </dgm:t>
    </dgm:pt>
    <dgm:pt modelId="{19EC9F72-BF39-41AC-987A-FDE79024D1D8}" type="sibTrans" cxnId="{BC3C69FE-3223-4930-A474-DBC1EFD37E1C}">
      <dgm:prSet/>
      <dgm:spPr/>
      <dgm:t>
        <a:bodyPr/>
        <a:lstStyle/>
        <a:p>
          <a:endParaRPr lang="en-GB"/>
        </a:p>
      </dgm:t>
    </dgm:pt>
    <dgm:pt modelId="{8A8E99C0-1775-422E-A72D-4347BC45A1E1}">
      <dgm:prSet phldrT="[Text]"/>
      <dgm:spPr/>
      <dgm:t>
        <a:bodyPr/>
        <a:lstStyle/>
        <a:p>
          <a:r>
            <a:rPr lang="en-GB" b="1" dirty="0">
              <a:solidFill>
                <a:schemeClr val="bg1"/>
              </a:solidFill>
              <a:cs typeface="Arial" panose="020B0604020202020204"/>
            </a:rPr>
            <a:t>The company has won numerous awards; best in customer satisfaction in the store experience award and best retailer in 2017. Four awards at the Global data customer satisfaction awards (Retail Gazette, 2019)</a:t>
          </a:r>
        </a:p>
      </dgm:t>
    </dgm:pt>
    <dgm:pt modelId="{F072B48C-EED6-4F6C-964A-6293F92501E3}" type="parTrans" cxnId="{93D5AFFC-B3C6-4318-A38F-BC8D078B8610}">
      <dgm:prSet/>
      <dgm:spPr/>
    </dgm:pt>
    <dgm:pt modelId="{73C17E14-8AC5-4427-A350-12D4D7864C31}" type="sibTrans" cxnId="{93D5AFFC-B3C6-4318-A38F-BC8D078B8610}">
      <dgm:prSet/>
      <dgm:spPr/>
    </dgm:pt>
    <dgm:pt modelId="{2BBFEC24-15BA-48E1-A0CE-C9EF967E26DA}" type="pres">
      <dgm:prSet presAssocID="{80CC7B06-32F8-45D0-8634-426937A4AB71}" presName="diagram" presStyleCnt="0">
        <dgm:presLayoutVars>
          <dgm:dir/>
          <dgm:resizeHandles val="exact"/>
        </dgm:presLayoutVars>
      </dgm:prSet>
      <dgm:spPr/>
    </dgm:pt>
    <dgm:pt modelId="{C5835C4D-5EC6-48CD-8ABC-9C8964DD59B4}" type="pres">
      <dgm:prSet presAssocID="{66956AEB-AD89-4BDC-B00D-88EFA09466A4}" presName="node" presStyleLbl="node1" presStyleIdx="0" presStyleCnt="6">
        <dgm:presLayoutVars>
          <dgm:bulletEnabled val="1"/>
        </dgm:presLayoutVars>
      </dgm:prSet>
      <dgm:spPr/>
    </dgm:pt>
    <dgm:pt modelId="{C00FE7E6-47AF-41CE-933D-BFFF97B5D609}" type="pres">
      <dgm:prSet presAssocID="{728EF5BB-1A43-4C1D-9783-6B9801833812}" presName="sibTrans" presStyleCnt="0"/>
      <dgm:spPr/>
    </dgm:pt>
    <dgm:pt modelId="{044334F3-2103-4BDB-95CC-63EAD7158805}" type="pres">
      <dgm:prSet presAssocID="{DC849133-95F3-47A7-92C5-6A77A9D9E80A}" presName="node" presStyleLbl="node1" presStyleIdx="1" presStyleCnt="6">
        <dgm:presLayoutVars>
          <dgm:bulletEnabled val="1"/>
        </dgm:presLayoutVars>
      </dgm:prSet>
      <dgm:spPr/>
    </dgm:pt>
    <dgm:pt modelId="{AEB8D086-8C9F-4977-89C1-4554496B781F}" type="pres">
      <dgm:prSet presAssocID="{850C27FB-645F-4BF6-94C9-E8C700833760}" presName="sibTrans" presStyleCnt="0"/>
      <dgm:spPr/>
    </dgm:pt>
    <dgm:pt modelId="{6609B5C8-226A-4B25-A27D-421BB58EBCC3}" type="pres">
      <dgm:prSet presAssocID="{6E9DB2DC-1F4C-4987-B4CA-E0B2B591A624}" presName="node" presStyleLbl="node1" presStyleIdx="2" presStyleCnt="6">
        <dgm:presLayoutVars>
          <dgm:bulletEnabled val="1"/>
        </dgm:presLayoutVars>
      </dgm:prSet>
      <dgm:spPr/>
    </dgm:pt>
    <dgm:pt modelId="{63947579-A2E7-47C1-A137-830C5898EADD}" type="pres">
      <dgm:prSet presAssocID="{CB4524E0-90EE-4C78-BE33-1B62C4DEC512}" presName="sibTrans" presStyleCnt="0"/>
      <dgm:spPr/>
    </dgm:pt>
    <dgm:pt modelId="{B07C4098-3F4C-4AC6-8850-16E67AD94FE0}" type="pres">
      <dgm:prSet presAssocID="{73C1F52E-79B1-44D6-A615-D031870DE858}" presName="node" presStyleLbl="node1" presStyleIdx="3" presStyleCnt="6">
        <dgm:presLayoutVars>
          <dgm:bulletEnabled val="1"/>
        </dgm:presLayoutVars>
      </dgm:prSet>
      <dgm:spPr/>
    </dgm:pt>
    <dgm:pt modelId="{2BB56F97-2727-48FE-911B-BC036FB81680}" type="pres">
      <dgm:prSet presAssocID="{6DE02F98-66E4-4900-AB96-E028F1E97D7F}" presName="sibTrans" presStyleCnt="0"/>
      <dgm:spPr/>
    </dgm:pt>
    <dgm:pt modelId="{80BEE699-F3E2-4A26-9D35-4894E659BD17}" type="pres">
      <dgm:prSet presAssocID="{3F490021-8B8B-4098-990E-4B7A29F99EE3}" presName="node" presStyleLbl="node1" presStyleIdx="4" presStyleCnt="6">
        <dgm:presLayoutVars>
          <dgm:bulletEnabled val="1"/>
        </dgm:presLayoutVars>
      </dgm:prSet>
      <dgm:spPr/>
    </dgm:pt>
    <dgm:pt modelId="{3B0F74C4-A83B-4ED7-B29F-8FE6ED809907}" type="pres">
      <dgm:prSet presAssocID="{19EC9F72-BF39-41AC-987A-FDE79024D1D8}" presName="sibTrans" presStyleCnt="0"/>
      <dgm:spPr/>
    </dgm:pt>
    <dgm:pt modelId="{75C05AC6-1211-4EF0-847F-28B0E4F548FF}" type="pres">
      <dgm:prSet presAssocID="{8A8E99C0-1775-422E-A72D-4347BC45A1E1}" presName="node" presStyleLbl="node1" presStyleIdx="5" presStyleCnt="6">
        <dgm:presLayoutVars>
          <dgm:bulletEnabled val="1"/>
        </dgm:presLayoutVars>
      </dgm:prSet>
      <dgm:spPr/>
    </dgm:pt>
  </dgm:ptLst>
  <dgm:cxnLst>
    <dgm:cxn modelId="{C750EF0E-C5B1-43AF-9C25-729FBA59E4AB}" type="presOf" srcId="{6E9DB2DC-1F4C-4987-B4CA-E0B2B591A624}" destId="{6609B5C8-226A-4B25-A27D-421BB58EBCC3}" srcOrd="0" destOrd="0" presId="urn:microsoft.com/office/officeart/2005/8/layout/default"/>
    <dgm:cxn modelId="{C2E7473A-32D0-47E1-B814-A0E3E276A5B1}" type="presOf" srcId="{DC849133-95F3-47A7-92C5-6A77A9D9E80A}" destId="{044334F3-2103-4BDB-95CC-63EAD7158805}" srcOrd="0" destOrd="0" presId="urn:microsoft.com/office/officeart/2005/8/layout/default"/>
    <dgm:cxn modelId="{FF90924B-8849-4B0C-B351-BE4A5EA500BB}" type="presOf" srcId="{8A8E99C0-1775-422E-A72D-4347BC45A1E1}" destId="{75C05AC6-1211-4EF0-847F-28B0E4F548FF}" srcOrd="0" destOrd="0" presId="urn:microsoft.com/office/officeart/2005/8/layout/default"/>
    <dgm:cxn modelId="{24EE7D58-EC0B-42CB-A3A7-B159D65BB30C}" type="presOf" srcId="{66956AEB-AD89-4BDC-B00D-88EFA09466A4}" destId="{C5835C4D-5EC6-48CD-8ABC-9C8964DD59B4}" srcOrd="0" destOrd="0" presId="urn:microsoft.com/office/officeart/2005/8/layout/default"/>
    <dgm:cxn modelId="{DDF7CE8B-3D35-487C-9EEE-DE384DC12D47}" type="presOf" srcId="{80CC7B06-32F8-45D0-8634-426937A4AB71}" destId="{2BBFEC24-15BA-48E1-A0CE-C9EF967E26DA}" srcOrd="0" destOrd="0" presId="urn:microsoft.com/office/officeart/2005/8/layout/default"/>
    <dgm:cxn modelId="{9EF5D19A-908F-4172-984B-B8FF2B16A5B7}" srcId="{80CC7B06-32F8-45D0-8634-426937A4AB71}" destId="{73C1F52E-79B1-44D6-A615-D031870DE858}" srcOrd="3" destOrd="0" parTransId="{BE1FB1F1-9777-437B-80A1-664B8F1B8C26}" sibTransId="{6DE02F98-66E4-4900-AB96-E028F1E97D7F}"/>
    <dgm:cxn modelId="{95F0629E-E666-4980-85F4-7503F4E3E85C}" srcId="{80CC7B06-32F8-45D0-8634-426937A4AB71}" destId="{6E9DB2DC-1F4C-4987-B4CA-E0B2B591A624}" srcOrd="2" destOrd="0" parTransId="{E54139D7-BB18-4EFA-B494-DCD840274A0E}" sibTransId="{CB4524E0-90EE-4C78-BE33-1B62C4DEC512}"/>
    <dgm:cxn modelId="{56E427BD-24CF-49B3-910F-BB6CDC440717}" srcId="{80CC7B06-32F8-45D0-8634-426937A4AB71}" destId="{66956AEB-AD89-4BDC-B00D-88EFA09466A4}" srcOrd="0" destOrd="0" parTransId="{F7EB520A-7228-467B-B6FC-84E8B9E75901}" sibTransId="{728EF5BB-1A43-4C1D-9783-6B9801833812}"/>
    <dgm:cxn modelId="{1EF12CC5-F9A5-4E63-A104-0216C7CF7376}" srcId="{80CC7B06-32F8-45D0-8634-426937A4AB71}" destId="{DC849133-95F3-47A7-92C5-6A77A9D9E80A}" srcOrd="1" destOrd="0" parTransId="{DD0F0A3C-18CF-42FB-A559-0C61DEF9A9D5}" sibTransId="{850C27FB-645F-4BF6-94C9-E8C700833760}"/>
    <dgm:cxn modelId="{444CA5D2-C9D9-4E8A-98A3-93C429267C4C}" type="presOf" srcId="{3F490021-8B8B-4098-990E-4B7A29F99EE3}" destId="{80BEE699-F3E2-4A26-9D35-4894E659BD17}" srcOrd="0" destOrd="0" presId="urn:microsoft.com/office/officeart/2005/8/layout/default"/>
    <dgm:cxn modelId="{59B11CDC-A296-4169-A3FA-72D1E23BD708}" type="presOf" srcId="{73C1F52E-79B1-44D6-A615-D031870DE858}" destId="{B07C4098-3F4C-4AC6-8850-16E67AD94FE0}" srcOrd="0" destOrd="0" presId="urn:microsoft.com/office/officeart/2005/8/layout/default"/>
    <dgm:cxn modelId="{93D5AFFC-B3C6-4318-A38F-BC8D078B8610}" srcId="{80CC7B06-32F8-45D0-8634-426937A4AB71}" destId="{8A8E99C0-1775-422E-A72D-4347BC45A1E1}" srcOrd="5" destOrd="0" parTransId="{F072B48C-EED6-4F6C-964A-6293F92501E3}" sibTransId="{73C17E14-8AC5-4427-A350-12D4D7864C31}"/>
    <dgm:cxn modelId="{BC3C69FE-3223-4930-A474-DBC1EFD37E1C}" srcId="{80CC7B06-32F8-45D0-8634-426937A4AB71}" destId="{3F490021-8B8B-4098-990E-4B7A29F99EE3}" srcOrd="4" destOrd="0" parTransId="{7BB53E84-1DB0-4258-BAF3-E1514C84E96C}" sibTransId="{19EC9F72-BF39-41AC-987A-FDE79024D1D8}"/>
    <dgm:cxn modelId="{DD97F36C-8F9E-4AC4-9E4C-8B0E4965F2B7}" type="presParOf" srcId="{2BBFEC24-15BA-48E1-A0CE-C9EF967E26DA}" destId="{C5835C4D-5EC6-48CD-8ABC-9C8964DD59B4}" srcOrd="0" destOrd="0" presId="urn:microsoft.com/office/officeart/2005/8/layout/default"/>
    <dgm:cxn modelId="{8A845E26-8BD4-4BBA-BCAB-CB5FBDC4E846}" type="presParOf" srcId="{2BBFEC24-15BA-48E1-A0CE-C9EF967E26DA}" destId="{C00FE7E6-47AF-41CE-933D-BFFF97B5D609}" srcOrd="1" destOrd="0" presId="urn:microsoft.com/office/officeart/2005/8/layout/default"/>
    <dgm:cxn modelId="{F6FA61E1-9157-4EC5-8CF8-CF5ABD58AE91}" type="presParOf" srcId="{2BBFEC24-15BA-48E1-A0CE-C9EF967E26DA}" destId="{044334F3-2103-4BDB-95CC-63EAD7158805}" srcOrd="2" destOrd="0" presId="urn:microsoft.com/office/officeart/2005/8/layout/default"/>
    <dgm:cxn modelId="{C47E4B25-ACE4-4E4C-B351-44F2D24F7A73}" type="presParOf" srcId="{2BBFEC24-15BA-48E1-A0CE-C9EF967E26DA}" destId="{AEB8D086-8C9F-4977-89C1-4554496B781F}" srcOrd="3" destOrd="0" presId="urn:microsoft.com/office/officeart/2005/8/layout/default"/>
    <dgm:cxn modelId="{3B23E8DF-6735-4E3D-98CE-C06AB7871999}" type="presParOf" srcId="{2BBFEC24-15BA-48E1-A0CE-C9EF967E26DA}" destId="{6609B5C8-226A-4B25-A27D-421BB58EBCC3}" srcOrd="4" destOrd="0" presId="urn:microsoft.com/office/officeart/2005/8/layout/default"/>
    <dgm:cxn modelId="{DD55929D-EE22-4428-9F22-7EB4FA43EBA2}" type="presParOf" srcId="{2BBFEC24-15BA-48E1-A0CE-C9EF967E26DA}" destId="{63947579-A2E7-47C1-A137-830C5898EADD}" srcOrd="5" destOrd="0" presId="urn:microsoft.com/office/officeart/2005/8/layout/default"/>
    <dgm:cxn modelId="{7C1DAC82-B561-4A45-9FA2-443D71EFB510}" type="presParOf" srcId="{2BBFEC24-15BA-48E1-A0CE-C9EF967E26DA}" destId="{B07C4098-3F4C-4AC6-8850-16E67AD94FE0}" srcOrd="6" destOrd="0" presId="urn:microsoft.com/office/officeart/2005/8/layout/default"/>
    <dgm:cxn modelId="{0F5FFE16-2695-4FB6-A6C4-4AEA2CAF7F14}" type="presParOf" srcId="{2BBFEC24-15BA-48E1-A0CE-C9EF967E26DA}" destId="{2BB56F97-2727-48FE-911B-BC036FB81680}" srcOrd="7" destOrd="0" presId="urn:microsoft.com/office/officeart/2005/8/layout/default"/>
    <dgm:cxn modelId="{568FADA1-A2F2-40AC-8627-E104CBA8854B}" type="presParOf" srcId="{2BBFEC24-15BA-48E1-A0CE-C9EF967E26DA}" destId="{80BEE699-F3E2-4A26-9D35-4894E659BD17}" srcOrd="8" destOrd="0" presId="urn:microsoft.com/office/officeart/2005/8/layout/default"/>
    <dgm:cxn modelId="{7D2C5F4D-5F4D-4993-912D-DF14C3B191D5}" type="presParOf" srcId="{2BBFEC24-15BA-48E1-A0CE-C9EF967E26DA}" destId="{3B0F74C4-A83B-4ED7-B29F-8FE6ED809907}" srcOrd="9" destOrd="0" presId="urn:microsoft.com/office/officeart/2005/8/layout/default"/>
    <dgm:cxn modelId="{FE1F28C7-FCFF-4F5B-A1B5-775A190A97C1}" type="presParOf" srcId="{2BBFEC24-15BA-48E1-A0CE-C9EF967E26DA}" destId="{75C05AC6-1211-4EF0-847F-28B0E4F548F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0CC7B06-32F8-45D0-8634-426937A4AB71}"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66956AEB-AD89-4BDC-B00D-88EFA09466A4}">
      <dgm:prSet phldrT="[Text]"/>
      <dgm:spPr/>
      <dgm:t>
        <a:bodyPr/>
        <a:lstStyle/>
        <a:p>
          <a:r>
            <a:rPr lang="en-GB" sz="3000" b="1">
              <a:solidFill>
                <a:schemeClr val="bg1"/>
              </a:solidFill>
              <a:latin typeface="Arial"/>
              <a:cs typeface="Arial"/>
            </a:rPr>
            <a:t>Although JLP reassures customers of the protection of data breach, due to various third parties, sharing data JLP needs to monitor their risk and security more frequently.</a:t>
          </a:r>
          <a:endParaRPr lang="en-GB" sz="3000" b="1">
            <a:solidFill>
              <a:srgbClr val="010000"/>
            </a:solidFill>
            <a:latin typeface="Arial"/>
            <a:cs typeface="Arial"/>
          </a:endParaRPr>
        </a:p>
      </dgm:t>
    </dgm:pt>
    <dgm:pt modelId="{F7EB520A-7228-467B-B6FC-84E8B9E75901}" type="parTrans" cxnId="{56E427BD-24CF-49B3-910F-BB6CDC440717}">
      <dgm:prSet/>
      <dgm:spPr/>
      <dgm:t>
        <a:bodyPr/>
        <a:lstStyle/>
        <a:p>
          <a:endParaRPr lang="en-GB"/>
        </a:p>
      </dgm:t>
    </dgm:pt>
    <dgm:pt modelId="{728EF5BB-1A43-4C1D-9783-6B9801833812}" type="sibTrans" cxnId="{56E427BD-24CF-49B3-910F-BB6CDC440717}">
      <dgm:prSet/>
      <dgm:spPr/>
      <dgm:t>
        <a:bodyPr/>
        <a:lstStyle/>
        <a:p>
          <a:endParaRPr lang="en-GB"/>
        </a:p>
      </dgm:t>
    </dgm:pt>
    <dgm:pt modelId="{3D6E7FE5-F798-45E0-B3B9-41FDBDF3E929}">
      <dgm:prSet phldrT="[Text]"/>
      <dgm:spPr/>
      <dgm:t>
        <a:bodyPr/>
        <a:lstStyle/>
        <a:p>
          <a:r>
            <a:rPr lang="en-GB" sz="3000" b="1">
              <a:solidFill>
                <a:schemeClr val="bg1"/>
              </a:solidFill>
              <a:latin typeface="Arial"/>
              <a:cs typeface="Arial"/>
            </a:rPr>
            <a:t>CRM system involve heavy investment in the IT system.</a:t>
          </a:r>
        </a:p>
      </dgm:t>
    </dgm:pt>
    <dgm:pt modelId="{DFD8BAA1-3A0F-41E0-A271-F2362F5A51D6}" type="parTrans" cxnId="{842DFBE9-3AB0-465A-928D-8D3A8F61BDD1}">
      <dgm:prSet/>
      <dgm:spPr/>
    </dgm:pt>
    <dgm:pt modelId="{E99E4A7C-925C-45D6-9659-5CE9B3D83B5A}" type="sibTrans" cxnId="{842DFBE9-3AB0-465A-928D-8D3A8F61BDD1}">
      <dgm:prSet/>
      <dgm:spPr/>
    </dgm:pt>
    <dgm:pt modelId="{FFB71320-E449-4744-9B8C-583C5CF046FD}">
      <dgm:prSet phldrT="[Text]"/>
      <dgm:spPr/>
      <dgm:t>
        <a:bodyPr/>
        <a:lstStyle/>
        <a:p>
          <a:r>
            <a:rPr lang="en-GB" sz="3000" b="1">
              <a:solidFill>
                <a:schemeClr val="bg1"/>
              </a:solidFill>
              <a:latin typeface="Arial"/>
              <a:cs typeface="Arial"/>
            </a:rPr>
            <a:t>The ‘never knowingly undersold’ pricing strategy, which means they are have heavily discount to match retailers which affects their profit margin.</a:t>
          </a:r>
        </a:p>
      </dgm:t>
    </dgm:pt>
    <dgm:pt modelId="{3B373B0E-FD72-4E51-8BA3-7428532814A8}" type="parTrans" cxnId="{6FCEF818-F106-46D3-AB1E-F7C68132C2C0}">
      <dgm:prSet/>
      <dgm:spPr/>
    </dgm:pt>
    <dgm:pt modelId="{72F246BA-B74A-4CF6-A03A-FBB7AB46F937}" type="sibTrans" cxnId="{6FCEF818-F106-46D3-AB1E-F7C68132C2C0}">
      <dgm:prSet/>
      <dgm:spPr/>
    </dgm:pt>
    <dgm:pt modelId="{7CB16FF6-F999-4786-8CCA-527C83699D76}">
      <dgm:prSet phldrT="[Text]"/>
      <dgm:spPr/>
      <dgm:t>
        <a:bodyPr/>
        <a:lstStyle/>
        <a:p>
          <a:r>
            <a:rPr lang="en-GB" sz="3000" b="1">
              <a:solidFill>
                <a:schemeClr val="bg1"/>
              </a:solidFill>
              <a:latin typeface="Arial"/>
              <a:cs typeface="Arial"/>
            </a:rPr>
            <a:t>JPL is disengaged with lower level, of the ladder, so they are not much interested with prospect and customers levels of ladder.</a:t>
          </a:r>
        </a:p>
      </dgm:t>
    </dgm:pt>
    <dgm:pt modelId="{35539B57-2E62-4399-B9BF-7A953D1BCF8D}" type="parTrans" cxnId="{DD4FE82C-C56F-480D-91B5-21DA6B38B934}">
      <dgm:prSet/>
      <dgm:spPr/>
    </dgm:pt>
    <dgm:pt modelId="{E56C1D65-3353-4477-9393-3CFC2EFE6C3B}" type="sibTrans" cxnId="{DD4FE82C-C56F-480D-91B5-21DA6B38B934}">
      <dgm:prSet/>
      <dgm:spPr/>
    </dgm:pt>
    <dgm:pt modelId="{316C2630-92EE-43AB-8B5C-3BED03A7A1DD}">
      <dgm:prSet phldrT="[Text]"/>
      <dgm:spPr/>
      <dgm:t>
        <a:bodyPr/>
        <a:lstStyle/>
        <a:p>
          <a:r>
            <a:rPr lang="en-GB" sz="3000" b="1">
              <a:solidFill>
                <a:schemeClr val="bg1"/>
              </a:solidFill>
              <a:latin typeface="Arial"/>
              <a:cs typeface="Arial"/>
            </a:rPr>
            <a:t>The private shopping service, where JLP offers customers to spend £10,000 after-hours shopping. JLP are portraying wealthy customers. According to the Telegraph article, to persuade customers away from online shopping into stores, the company launched a range of” personal shopping experiences to give them something to get off the sofa for”. (Telegraph 2018).</a:t>
          </a:r>
        </a:p>
      </dgm:t>
    </dgm:pt>
    <dgm:pt modelId="{4D9A4DEB-33C9-4177-BE2E-BE0E6BBC8E96}" type="parTrans" cxnId="{8D920A12-37B1-4E00-BB26-3B7B3B24F770}">
      <dgm:prSet/>
      <dgm:spPr/>
    </dgm:pt>
    <dgm:pt modelId="{5B894FFD-F2AA-40D2-8B7B-6F73EE24C322}" type="sibTrans" cxnId="{8D920A12-37B1-4E00-BB26-3B7B3B24F770}">
      <dgm:prSet/>
      <dgm:spPr/>
    </dgm:pt>
    <dgm:pt modelId="{4E556071-60DF-407B-9DD2-28676B352CF7}">
      <dgm:prSet phldrT="[Text]"/>
      <dgm:spPr/>
      <dgm:t>
        <a:bodyPr/>
        <a:lstStyle/>
        <a:p>
          <a:r>
            <a:rPr lang="en-GB" sz="3000" b="1">
              <a:solidFill>
                <a:schemeClr val="bg1"/>
              </a:solidFill>
              <a:latin typeface="Arial"/>
              <a:cs typeface="Arial"/>
            </a:rPr>
            <a:t>Increased online shoppers- investment in app launch reduced physical visits to stores. Also, high invest in new IT system and distribution facilities for home deliveries.</a:t>
          </a:r>
        </a:p>
      </dgm:t>
    </dgm:pt>
    <dgm:pt modelId="{0F57328B-02E9-4951-B655-A0B875B1D013}" type="parTrans" cxnId="{F8A14012-4125-4AFD-BBE3-450D557DA9F2}">
      <dgm:prSet/>
      <dgm:spPr/>
    </dgm:pt>
    <dgm:pt modelId="{2BCC16FA-37D1-42B4-9E76-91BF41E38AA4}" type="sibTrans" cxnId="{F8A14012-4125-4AFD-BBE3-450D557DA9F2}">
      <dgm:prSet/>
      <dgm:spPr/>
    </dgm:pt>
    <dgm:pt modelId="{2BBFEC24-15BA-48E1-A0CE-C9EF967E26DA}" type="pres">
      <dgm:prSet presAssocID="{80CC7B06-32F8-45D0-8634-426937A4AB71}" presName="diagram" presStyleCnt="0">
        <dgm:presLayoutVars>
          <dgm:dir/>
          <dgm:resizeHandles val="exact"/>
        </dgm:presLayoutVars>
      </dgm:prSet>
      <dgm:spPr/>
    </dgm:pt>
    <dgm:pt modelId="{C5835C4D-5EC6-48CD-8ABC-9C8964DD59B4}" type="pres">
      <dgm:prSet presAssocID="{66956AEB-AD89-4BDC-B00D-88EFA09466A4}" presName="node" presStyleLbl="node1" presStyleIdx="0" presStyleCnt="6">
        <dgm:presLayoutVars>
          <dgm:bulletEnabled val="1"/>
        </dgm:presLayoutVars>
      </dgm:prSet>
      <dgm:spPr/>
    </dgm:pt>
    <dgm:pt modelId="{0ED8D32B-2E72-4AB9-AA85-1B10FA3124C1}" type="pres">
      <dgm:prSet presAssocID="{728EF5BB-1A43-4C1D-9783-6B9801833812}" presName="sibTrans" presStyleCnt="0"/>
      <dgm:spPr/>
    </dgm:pt>
    <dgm:pt modelId="{56F0D98F-529F-4ECC-96FA-A0317B7EB84E}" type="pres">
      <dgm:prSet presAssocID="{3D6E7FE5-F798-45E0-B3B9-41FDBDF3E929}" presName="node" presStyleLbl="node1" presStyleIdx="1" presStyleCnt="6">
        <dgm:presLayoutVars>
          <dgm:bulletEnabled val="1"/>
        </dgm:presLayoutVars>
      </dgm:prSet>
      <dgm:spPr/>
    </dgm:pt>
    <dgm:pt modelId="{2689E56A-2B2C-4324-89B6-1E7194AD7CC6}" type="pres">
      <dgm:prSet presAssocID="{E99E4A7C-925C-45D6-9659-5CE9B3D83B5A}" presName="sibTrans" presStyleCnt="0"/>
      <dgm:spPr/>
    </dgm:pt>
    <dgm:pt modelId="{90A7261F-3E24-47BA-9A5E-294F5D3AA9BA}" type="pres">
      <dgm:prSet presAssocID="{7CB16FF6-F999-4786-8CCA-527C83699D76}" presName="node" presStyleLbl="node1" presStyleIdx="2" presStyleCnt="6">
        <dgm:presLayoutVars>
          <dgm:bulletEnabled val="1"/>
        </dgm:presLayoutVars>
      </dgm:prSet>
      <dgm:spPr/>
    </dgm:pt>
    <dgm:pt modelId="{5B914EDD-A28C-4A42-AD92-8F16983EC98F}" type="pres">
      <dgm:prSet presAssocID="{E56C1D65-3353-4477-9393-3CFC2EFE6C3B}" presName="sibTrans" presStyleCnt="0"/>
      <dgm:spPr/>
    </dgm:pt>
    <dgm:pt modelId="{F4801616-1445-4E13-B19C-09BB95625B14}" type="pres">
      <dgm:prSet presAssocID="{FFB71320-E449-4744-9B8C-583C5CF046FD}" presName="node" presStyleLbl="node1" presStyleIdx="3" presStyleCnt="6">
        <dgm:presLayoutVars>
          <dgm:bulletEnabled val="1"/>
        </dgm:presLayoutVars>
      </dgm:prSet>
      <dgm:spPr/>
    </dgm:pt>
    <dgm:pt modelId="{A67B2FD8-528E-4F23-88F8-A2C79815EFAA}" type="pres">
      <dgm:prSet presAssocID="{72F246BA-B74A-4CF6-A03A-FBB7AB46F937}" presName="sibTrans" presStyleCnt="0"/>
      <dgm:spPr/>
    </dgm:pt>
    <dgm:pt modelId="{30DF32E7-CCF9-4C7D-8C0C-21AC284AB29A}" type="pres">
      <dgm:prSet presAssocID="{316C2630-92EE-43AB-8B5C-3BED03A7A1DD}" presName="node" presStyleLbl="node1" presStyleIdx="4" presStyleCnt="6">
        <dgm:presLayoutVars>
          <dgm:bulletEnabled val="1"/>
        </dgm:presLayoutVars>
      </dgm:prSet>
      <dgm:spPr/>
    </dgm:pt>
    <dgm:pt modelId="{1B1A5D1B-5E77-40B6-A7B5-364A815EBEC9}" type="pres">
      <dgm:prSet presAssocID="{5B894FFD-F2AA-40D2-8B7B-6F73EE24C322}" presName="sibTrans" presStyleCnt="0"/>
      <dgm:spPr/>
    </dgm:pt>
    <dgm:pt modelId="{50B28F29-6C8B-42FA-A509-1AEA28C8CC8A}" type="pres">
      <dgm:prSet presAssocID="{4E556071-60DF-407B-9DD2-28676B352CF7}" presName="node" presStyleLbl="node1" presStyleIdx="5" presStyleCnt="6">
        <dgm:presLayoutVars>
          <dgm:bulletEnabled val="1"/>
        </dgm:presLayoutVars>
      </dgm:prSet>
      <dgm:spPr/>
    </dgm:pt>
  </dgm:ptLst>
  <dgm:cxnLst>
    <dgm:cxn modelId="{8D920A12-37B1-4E00-BB26-3B7B3B24F770}" srcId="{80CC7B06-32F8-45D0-8634-426937A4AB71}" destId="{316C2630-92EE-43AB-8B5C-3BED03A7A1DD}" srcOrd="4" destOrd="0" parTransId="{4D9A4DEB-33C9-4177-BE2E-BE0E6BBC8E96}" sibTransId="{5B894FFD-F2AA-40D2-8B7B-6F73EE24C322}"/>
    <dgm:cxn modelId="{F8A14012-4125-4AFD-BBE3-450D557DA9F2}" srcId="{80CC7B06-32F8-45D0-8634-426937A4AB71}" destId="{4E556071-60DF-407B-9DD2-28676B352CF7}" srcOrd="5" destOrd="0" parTransId="{0F57328B-02E9-4951-B655-A0B875B1D013}" sibTransId="{2BCC16FA-37D1-42B4-9E76-91BF41E38AA4}"/>
    <dgm:cxn modelId="{6FCEF818-F106-46D3-AB1E-F7C68132C2C0}" srcId="{80CC7B06-32F8-45D0-8634-426937A4AB71}" destId="{FFB71320-E449-4744-9B8C-583C5CF046FD}" srcOrd="3" destOrd="0" parTransId="{3B373B0E-FD72-4E51-8BA3-7428532814A8}" sibTransId="{72F246BA-B74A-4CF6-A03A-FBB7AB46F937}"/>
    <dgm:cxn modelId="{BF700F21-038F-4400-AE5D-B2F792AE3A90}" type="presOf" srcId="{316C2630-92EE-43AB-8B5C-3BED03A7A1DD}" destId="{30DF32E7-CCF9-4C7D-8C0C-21AC284AB29A}" srcOrd="0" destOrd="0" presId="urn:microsoft.com/office/officeart/2005/8/layout/default"/>
    <dgm:cxn modelId="{65B19A28-8F21-44F5-B299-0E2815D8AA6F}" type="presOf" srcId="{7CB16FF6-F999-4786-8CCA-527C83699D76}" destId="{90A7261F-3E24-47BA-9A5E-294F5D3AA9BA}" srcOrd="0" destOrd="0" presId="urn:microsoft.com/office/officeart/2005/8/layout/default"/>
    <dgm:cxn modelId="{DD4FE82C-C56F-480D-91B5-21DA6B38B934}" srcId="{80CC7B06-32F8-45D0-8634-426937A4AB71}" destId="{7CB16FF6-F999-4786-8CCA-527C83699D76}" srcOrd="2" destOrd="0" parTransId="{35539B57-2E62-4399-B9BF-7A953D1BCF8D}" sibTransId="{E56C1D65-3353-4477-9393-3CFC2EFE6C3B}"/>
    <dgm:cxn modelId="{4D992166-94A0-4889-8823-AC808FD1A354}" type="presOf" srcId="{4E556071-60DF-407B-9DD2-28676B352CF7}" destId="{50B28F29-6C8B-42FA-A509-1AEA28C8CC8A}" srcOrd="0" destOrd="0" presId="urn:microsoft.com/office/officeart/2005/8/layout/default"/>
    <dgm:cxn modelId="{24EE7D58-EC0B-42CB-A3A7-B159D65BB30C}" type="presOf" srcId="{66956AEB-AD89-4BDC-B00D-88EFA09466A4}" destId="{C5835C4D-5EC6-48CD-8ABC-9C8964DD59B4}" srcOrd="0" destOrd="0" presId="urn:microsoft.com/office/officeart/2005/8/layout/default"/>
    <dgm:cxn modelId="{DDF7CE8B-3D35-487C-9EEE-DE384DC12D47}" type="presOf" srcId="{80CC7B06-32F8-45D0-8634-426937A4AB71}" destId="{2BBFEC24-15BA-48E1-A0CE-C9EF967E26DA}" srcOrd="0" destOrd="0" presId="urn:microsoft.com/office/officeart/2005/8/layout/default"/>
    <dgm:cxn modelId="{56E427BD-24CF-49B3-910F-BB6CDC440717}" srcId="{80CC7B06-32F8-45D0-8634-426937A4AB71}" destId="{66956AEB-AD89-4BDC-B00D-88EFA09466A4}" srcOrd="0" destOrd="0" parTransId="{F7EB520A-7228-467B-B6FC-84E8B9E75901}" sibTransId="{728EF5BB-1A43-4C1D-9783-6B9801833812}"/>
    <dgm:cxn modelId="{53AEA1DD-4512-4F21-811B-0B83FBF54673}" type="presOf" srcId="{3D6E7FE5-F798-45E0-B3B9-41FDBDF3E929}" destId="{56F0D98F-529F-4ECC-96FA-A0317B7EB84E}" srcOrd="0" destOrd="0" presId="urn:microsoft.com/office/officeart/2005/8/layout/default"/>
    <dgm:cxn modelId="{842DFBE9-3AB0-465A-928D-8D3A8F61BDD1}" srcId="{80CC7B06-32F8-45D0-8634-426937A4AB71}" destId="{3D6E7FE5-F798-45E0-B3B9-41FDBDF3E929}" srcOrd="1" destOrd="0" parTransId="{DFD8BAA1-3A0F-41E0-A271-F2362F5A51D6}" sibTransId="{E99E4A7C-925C-45D6-9659-5CE9B3D83B5A}"/>
    <dgm:cxn modelId="{34FFEDF7-634C-4D09-8FDE-64277A1E54F7}" type="presOf" srcId="{FFB71320-E449-4744-9B8C-583C5CF046FD}" destId="{F4801616-1445-4E13-B19C-09BB95625B14}" srcOrd="0" destOrd="0" presId="urn:microsoft.com/office/officeart/2005/8/layout/default"/>
    <dgm:cxn modelId="{DD97F36C-8F9E-4AC4-9E4C-8B0E4965F2B7}" type="presParOf" srcId="{2BBFEC24-15BA-48E1-A0CE-C9EF967E26DA}" destId="{C5835C4D-5EC6-48CD-8ABC-9C8964DD59B4}" srcOrd="0" destOrd="0" presId="urn:microsoft.com/office/officeart/2005/8/layout/default"/>
    <dgm:cxn modelId="{DCDEEBF4-3500-4808-BC69-6E6E2C3A9B88}" type="presParOf" srcId="{2BBFEC24-15BA-48E1-A0CE-C9EF967E26DA}" destId="{0ED8D32B-2E72-4AB9-AA85-1B10FA3124C1}" srcOrd="1" destOrd="0" presId="urn:microsoft.com/office/officeart/2005/8/layout/default"/>
    <dgm:cxn modelId="{FC7D116A-A268-4B21-925E-6A3F89C19B52}" type="presParOf" srcId="{2BBFEC24-15BA-48E1-A0CE-C9EF967E26DA}" destId="{56F0D98F-529F-4ECC-96FA-A0317B7EB84E}" srcOrd="2" destOrd="0" presId="urn:microsoft.com/office/officeart/2005/8/layout/default"/>
    <dgm:cxn modelId="{109F4D03-841A-4694-A7A0-33C4621F4BBA}" type="presParOf" srcId="{2BBFEC24-15BA-48E1-A0CE-C9EF967E26DA}" destId="{2689E56A-2B2C-4324-89B6-1E7194AD7CC6}" srcOrd="3" destOrd="0" presId="urn:microsoft.com/office/officeart/2005/8/layout/default"/>
    <dgm:cxn modelId="{5A63FAFA-879B-4FCF-A590-0C35CCF30668}" type="presParOf" srcId="{2BBFEC24-15BA-48E1-A0CE-C9EF967E26DA}" destId="{90A7261F-3E24-47BA-9A5E-294F5D3AA9BA}" srcOrd="4" destOrd="0" presId="urn:microsoft.com/office/officeart/2005/8/layout/default"/>
    <dgm:cxn modelId="{9549BF2C-B7FF-498E-A8FE-6940ED180DCC}" type="presParOf" srcId="{2BBFEC24-15BA-48E1-A0CE-C9EF967E26DA}" destId="{5B914EDD-A28C-4A42-AD92-8F16983EC98F}" srcOrd="5" destOrd="0" presId="urn:microsoft.com/office/officeart/2005/8/layout/default"/>
    <dgm:cxn modelId="{73789244-31B8-40F5-8C35-DAC866CDDDE4}" type="presParOf" srcId="{2BBFEC24-15BA-48E1-A0CE-C9EF967E26DA}" destId="{F4801616-1445-4E13-B19C-09BB95625B14}" srcOrd="6" destOrd="0" presId="urn:microsoft.com/office/officeart/2005/8/layout/default"/>
    <dgm:cxn modelId="{1977A65B-7DD8-4259-BFDB-ADE5B0D229A0}" type="presParOf" srcId="{2BBFEC24-15BA-48E1-A0CE-C9EF967E26DA}" destId="{A67B2FD8-528E-4F23-88F8-A2C79815EFAA}" srcOrd="7" destOrd="0" presId="urn:microsoft.com/office/officeart/2005/8/layout/default"/>
    <dgm:cxn modelId="{2B869932-0DD4-4D03-A5F0-4A3CCA109431}" type="presParOf" srcId="{2BBFEC24-15BA-48E1-A0CE-C9EF967E26DA}" destId="{30DF32E7-CCF9-4C7D-8C0C-21AC284AB29A}" srcOrd="8" destOrd="0" presId="urn:microsoft.com/office/officeart/2005/8/layout/default"/>
    <dgm:cxn modelId="{0287434B-4821-492D-A791-97DCE9D5926A}" type="presParOf" srcId="{2BBFEC24-15BA-48E1-A0CE-C9EF967E26DA}" destId="{1B1A5D1B-5E77-40B6-A7B5-364A815EBEC9}" srcOrd="9" destOrd="0" presId="urn:microsoft.com/office/officeart/2005/8/layout/default"/>
    <dgm:cxn modelId="{04FE2488-BF27-4892-9D2C-11246400A88A}" type="presParOf" srcId="{2BBFEC24-15BA-48E1-A0CE-C9EF967E26DA}" destId="{50B28F29-6C8B-42FA-A509-1AEA28C8CC8A}"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4F3BB5D9-BA3B-4B69-85F0-BEEEE132B341}" type="doc">
      <dgm:prSet loTypeId="urn:microsoft.com/office/officeart/2005/8/layout/hProcess9" loCatId="process" qsTypeId="urn:microsoft.com/office/officeart/2005/8/quickstyle/simple5" qsCatId="simple" csTypeId="urn:microsoft.com/office/officeart/2005/8/colors/colorful1" csCatId="colorful" phldr="1"/>
      <dgm:spPr/>
      <dgm:t>
        <a:bodyPr/>
        <a:lstStyle/>
        <a:p>
          <a:endParaRPr lang="en-GB"/>
        </a:p>
      </dgm:t>
    </dgm:pt>
    <dgm:pt modelId="{B2BCF4A5-75C8-4E8E-8F1A-96535295959A}">
      <dgm:prSet phldrT="[Text]"/>
      <dgm:spPr/>
      <dgm:t>
        <a:bodyPr/>
        <a:lstStyle/>
        <a:p>
          <a:r>
            <a:rPr lang="en-GB">
              <a:solidFill>
                <a:schemeClr val="bg1"/>
              </a:solidFill>
              <a:latin typeface="Calibri"/>
              <a:cs typeface="Arial"/>
            </a:rPr>
            <a:t>JLP should consider exit strategy for prospect and customer levels of loyalty ladder to engage, entice and develop relationship for the long term</a:t>
          </a:r>
          <a:endParaRPr lang="en-GB" sz="3000">
            <a:solidFill>
              <a:schemeClr val="bg1"/>
            </a:solidFill>
            <a:latin typeface="Calibri"/>
            <a:cs typeface="Arial"/>
          </a:endParaRPr>
        </a:p>
      </dgm:t>
    </dgm:pt>
    <dgm:pt modelId="{ED60BB5F-7031-4340-B106-28A7C68879A7}" type="parTrans" cxnId="{70F1D38B-B5D1-497A-8327-F6A54A75E66E}">
      <dgm:prSet/>
      <dgm:spPr/>
      <dgm:t>
        <a:bodyPr/>
        <a:lstStyle/>
        <a:p>
          <a:endParaRPr lang="en-GB"/>
        </a:p>
      </dgm:t>
    </dgm:pt>
    <dgm:pt modelId="{7956163B-E3C0-497A-B814-CE0111A5A362}" type="sibTrans" cxnId="{70F1D38B-B5D1-497A-8327-F6A54A75E66E}">
      <dgm:prSet/>
      <dgm:spPr/>
      <dgm:t>
        <a:bodyPr/>
        <a:lstStyle/>
        <a:p>
          <a:endParaRPr lang="en-GB"/>
        </a:p>
      </dgm:t>
    </dgm:pt>
    <dgm:pt modelId="{DD61E7E6-D8E4-497D-A873-54E260A1C592}">
      <dgm:prSet phldrT="[Text]"/>
      <dgm:spPr/>
      <dgm:t>
        <a:bodyPr/>
        <a:lstStyle/>
        <a:p>
          <a:r>
            <a:rPr lang="en-GB">
              <a:solidFill>
                <a:schemeClr val="bg1"/>
              </a:solidFill>
              <a:latin typeface="Calibri"/>
              <a:cs typeface="Arial"/>
            </a:rPr>
            <a:t>Potentially re-assess target market to capture younger adults </a:t>
          </a:r>
        </a:p>
      </dgm:t>
    </dgm:pt>
    <dgm:pt modelId="{0070FF4E-203E-4E6F-AEE4-418E03E5A2EE}" type="parTrans" cxnId="{2C22A9AD-8230-4413-9DDE-16D0B2C15767}">
      <dgm:prSet/>
      <dgm:spPr/>
      <dgm:t>
        <a:bodyPr/>
        <a:lstStyle/>
        <a:p>
          <a:endParaRPr lang="en-GB"/>
        </a:p>
      </dgm:t>
    </dgm:pt>
    <dgm:pt modelId="{C2E433A9-0FA7-4D96-B199-0DCD2F1A3B7F}" type="sibTrans" cxnId="{2C22A9AD-8230-4413-9DDE-16D0B2C15767}">
      <dgm:prSet/>
      <dgm:spPr/>
      <dgm:t>
        <a:bodyPr/>
        <a:lstStyle/>
        <a:p>
          <a:endParaRPr lang="en-GB"/>
        </a:p>
      </dgm:t>
    </dgm:pt>
    <dgm:pt modelId="{A274394D-4449-49A5-A078-CA75633D80C7}">
      <dgm:prSet phldrT="[Text]"/>
      <dgm:spPr/>
      <dgm:t>
        <a:bodyPr/>
        <a:lstStyle/>
        <a:p>
          <a:r>
            <a:rPr lang="en-GB">
              <a:solidFill>
                <a:schemeClr val="bg1"/>
              </a:solidFill>
              <a:latin typeface="Calibri"/>
              <a:cs typeface="Arial"/>
            </a:rPr>
            <a:t>Negotiate CRM system contract with third party </a:t>
          </a:r>
        </a:p>
      </dgm:t>
    </dgm:pt>
    <dgm:pt modelId="{AB8198F0-6673-4656-A380-8FF34E744C50}" type="parTrans" cxnId="{C96CA2EC-80D7-439D-AF16-7D326A3919F5}">
      <dgm:prSet/>
      <dgm:spPr/>
      <dgm:t>
        <a:bodyPr/>
        <a:lstStyle/>
        <a:p>
          <a:endParaRPr lang="en-GB"/>
        </a:p>
      </dgm:t>
    </dgm:pt>
    <dgm:pt modelId="{6B779574-251F-48A4-87E5-84414145EB71}" type="sibTrans" cxnId="{C96CA2EC-80D7-439D-AF16-7D326A3919F5}">
      <dgm:prSet/>
      <dgm:spPr/>
      <dgm:t>
        <a:bodyPr/>
        <a:lstStyle/>
        <a:p>
          <a:endParaRPr lang="en-GB"/>
        </a:p>
      </dgm:t>
    </dgm:pt>
    <dgm:pt modelId="{F78AF3D8-4D93-4D1E-A2F8-C9D8DA306F97}">
      <dgm:prSet phldrT="[Text]"/>
      <dgm:spPr/>
      <dgm:t>
        <a:bodyPr/>
        <a:lstStyle/>
        <a:p>
          <a:r>
            <a:rPr lang="en-GB">
              <a:solidFill>
                <a:schemeClr val="bg1"/>
              </a:solidFill>
              <a:latin typeface="Calibri"/>
              <a:cs typeface="Arial"/>
            </a:rPr>
            <a:t>Create more digital content; quarterly TV ads, YouTube ads and social media</a:t>
          </a:r>
        </a:p>
      </dgm:t>
    </dgm:pt>
    <dgm:pt modelId="{B2398897-B1CE-43C2-BDF0-8E5902675A20}" type="parTrans" cxnId="{3D9CB952-D71C-4A6E-8265-2ED56DD46CF2}">
      <dgm:prSet/>
      <dgm:spPr/>
    </dgm:pt>
    <dgm:pt modelId="{A3979BF2-FB15-405E-AD1D-97B9A2C2A628}" type="sibTrans" cxnId="{3D9CB952-D71C-4A6E-8265-2ED56DD46CF2}">
      <dgm:prSet/>
      <dgm:spPr/>
    </dgm:pt>
    <dgm:pt modelId="{ED037A92-1089-4381-93DF-C6B796634274}" type="pres">
      <dgm:prSet presAssocID="{4F3BB5D9-BA3B-4B69-85F0-BEEEE132B341}" presName="CompostProcess" presStyleCnt="0">
        <dgm:presLayoutVars>
          <dgm:dir/>
          <dgm:resizeHandles val="exact"/>
        </dgm:presLayoutVars>
      </dgm:prSet>
      <dgm:spPr/>
    </dgm:pt>
    <dgm:pt modelId="{7B28BB94-DCCB-4FD6-84E0-CF258FF9EFBE}" type="pres">
      <dgm:prSet presAssocID="{4F3BB5D9-BA3B-4B69-85F0-BEEEE132B341}" presName="arrow" presStyleLbl="bgShp" presStyleIdx="0" presStyleCnt="1"/>
      <dgm:spPr/>
    </dgm:pt>
    <dgm:pt modelId="{66339750-30C4-494D-B00F-C1621D38D076}" type="pres">
      <dgm:prSet presAssocID="{4F3BB5D9-BA3B-4B69-85F0-BEEEE132B341}" presName="linearProcess" presStyleCnt="0"/>
      <dgm:spPr/>
    </dgm:pt>
    <dgm:pt modelId="{F90EA8A8-5F49-43BE-9006-4E99CC619D5D}" type="pres">
      <dgm:prSet presAssocID="{B2BCF4A5-75C8-4E8E-8F1A-96535295959A}" presName="textNode" presStyleLbl="node1" presStyleIdx="0" presStyleCnt="4">
        <dgm:presLayoutVars>
          <dgm:bulletEnabled val="1"/>
        </dgm:presLayoutVars>
      </dgm:prSet>
      <dgm:spPr/>
    </dgm:pt>
    <dgm:pt modelId="{35306222-033E-48EB-A12D-82357358C596}" type="pres">
      <dgm:prSet presAssocID="{7956163B-E3C0-497A-B814-CE0111A5A362}" presName="sibTrans" presStyleCnt="0"/>
      <dgm:spPr/>
    </dgm:pt>
    <dgm:pt modelId="{3B21EF49-2262-4FAE-BD74-C83F105369EA}" type="pres">
      <dgm:prSet presAssocID="{DD61E7E6-D8E4-497D-A873-54E260A1C592}" presName="textNode" presStyleLbl="node1" presStyleIdx="1" presStyleCnt="4">
        <dgm:presLayoutVars>
          <dgm:bulletEnabled val="1"/>
        </dgm:presLayoutVars>
      </dgm:prSet>
      <dgm:spPr/>
    </dgm:pt>
    <dgm:pt modelId="{6436B33A-929A-4927-B30D-C6AF6653E6BC}" type="pres">
      <dgm:prSet presAssocID="{C2E433A9-0FA7-4D96-B199-0DCD2F1A3B7F}" presName="sibTrans" presStyleCnt="0"/>
      <dgm:spPr/>
    </dgm:pt>
    <dgm:pt modelId="{69D3083E-6706-48F6-ABAE-BE5B5576EFDF}" type="pres">
      <dgm:prSet presAssocID="{A274394D-4449-49A5-A078-CA75633D80C7}" presName="textNode" presStyleLbl="node1" presStyleIdx="2" presStyleCnt="4">
        <dgm:presLayoutVars>
          <dgm:bulletEnabled val="1"/>
        </dgm:presLayoutVars>
      </dgm:prSet>
      <dgm:spPr/>
    </dgm:pt>
    <dgm:pt modelId="{234D00D4-A544-40A4-BB77-B2B562946109}" type="pres">
      <dgm:prSet presAssocID="{6B779574-251F-48A4-87E5-84414145EB71}" presName="sibTrans" presStyleCnt="0"/>
      <dgm:spPr/>
    </dgm:pt>
    <dgm:pt modelId="{830D9A29-FB00-45B9-BC8C-4F9BD9680A1B}" type="pres">
      <dgm:prSet presAssocID="{F78AF3D8-4D93-4D1E-A2F8-C9D8DA306F97}" presName="textNode" presStyleLbl="node1" presStyleIdx="3" presStyleCnt="4">
        <dgm:presLayoutVars>
          <dgm:bulletEnabled val="1"/>
        </dgm:presLayoutVars>
      </dgm:prSet>
      <dgm:spPr/>
    </dgm:pt>
  </dgm:ptLst>
  <dgm:cxnLst>
    <dgm:cxn modelId="{4DF0DE3B-FBEE-45F7-A9DA-A014020A1565}" type="presOf" srcId="{B2BCF4A5-75C8-4E8E-8F1A-96535295959A}" destId="{F90EA8A8-5F49-43BE-9006-4E99CC619D5D}" srcOrd="0" destOrd="0" presId="urn:microsoft.com/office/officeart/2005/8/layout/hProcess9"/>
    <dgm:cxn modelId="{428B6B6A-5701-45B5-9269-D430750EA6F5}" type="presOf" srcId="{4F3BB5D9-BA3B-4B69-85F0-BEEEE132B341}" destId="{ED037A92-1089-4381-93DF-C6B796634274}" srcOrd="0" destOrd="0" presId="urn:microsoft.com/office/officeart/2005/8/layout/hProcess9"/>
    <dgm:cxn modelId="{3D9CB952-D71C-4A6E-8265-2ED56DD46CF2}" srcId="{4F3BB5D9-BA3B-4B69-85F0-BEEEE132B341}" destId="{F78AF3D8-4D93-4D1E-A2F8-C9D8DA306F97}" srcOrd="3" destOrd="0" parTransId="{B2398897-B1CE-43C2-BDF0-8E5902675A20}" sibTransId="{A3979BF2-FB15-405E-AD1D-97B9A2C2A628}"/>
    <dgm:cxn modelId="{2DBE2C89-D254-4205-958A-1A5C651AB1B9}" type="presOf" srcId="{A274394D-4449-49A5-A078-CA75633D80C7}" destId="{69D3083E-6706-48F6-ABAE-BE5B5576EFDF}" srcOrd="0" destOrd="0" presId="urn:microsoft.com/office/officeart/2005/8/layout/hProcess9"/>
    <dgm:cxn modelId="{70F1D38B-B5D1-497A-8327-F6A54A75E66E}" srcId="{4F3BB5D9-BA3B-4B69-85F0-BEEEE132B341}" destId="{B2BCF4A5-75C8-4E8E-8F1A-96535295959A}" srcOrd="0" destOrd="0" parTransId="{ED60BB5F-7031-4340-B106-28A7C68879A7}" sibTransId="{7956163B-E3C0-497A-B814-CE0111A5A362}"/>
    <dgm:cxn modelId="{677E5AA7-EB97-4746-92B8-D49D3D9DF5DC}" type="presOf" srcId="{DD61E7E6-D8E4-497D-A873-54E260A1C592}" destId="{3B21EF49-2262-4FAE-BD74-C83F105369EA}" srcOrd="0" destOrd="0" presId="urn:microsoft.com/office/officeart/2005/8/layout/hProcess9"/>
    <dgm:cxn modelId="{2C22A9AD-8230-4413-9DDE-16D0B2C15767}" srcId="{4F3BB5D9-BA3B-4B69-85F0-BEEEE132B341}" destId="{DD61E7E6-D8E4-497D-A873-54E260A1C592}" srcOrd="1" destOrd="0" parTransId="{0070FF4E-203E-4E6F-AEE4-418E03E5A2EE}" sibTransId="{C2E433A9-0FA7-4D96-B199-0DCD2F1A3B7F}"/>
    <dgm:cxn modelId="{11429FC1-47EC-4DA9-9A95-62ADC2BE33BA}" type="presOf" srcId="{F78AF3D8-4D93-4D1E-A2F8-C9D8DA306F97}" destId="{830D9A29-FB00-45B9-BC8C-4F9BD9680A1B}" srcOrd="0" destOrd="0" presId="urn:microsoft.com/office/officeart/2005/8/layout/hProcess9"/>
    <dgm:cxn modelId="{C96CA2EC-80D7-439D-AF16-7D326A3919F5}" srcId="{4F3BB5D9-BA3B-4B69-85F0-BEEEE132B341}" destId="{A274394D-4449-49A5-A078-CA75633D80C7}" srcOrd="2" destOrd="0" parTransId="{AB8198F0-6673-4656-A380-8FF34E744C50}" sibTransId="{6B779574-251F-48A4-87E5-84414145EB71}"/>
    <dgm:cxn modelId="{964C2161-B09F-452D-B81B-134F5CB435B8}" type="presParOf" srcId="{ED037A92-1089-4381-93DF-C6B796634274}" destId="{7B28BB94-DCCB-4FD6-84E0-CF258FF9EFBE}" srcOrd="0" destOrd="0" presId="urn:microsoft.com/office/officeart/2005/8/layout/hProcess9"/>
    <dgm:cxn modelId="{439F3F74-CD65-4627-AF04-EEDCA9DC7F23}" type="presParOf" srcId="{ED037A92-1089-4381-93DF-C6B796634274}" destId="{66339750-30C4-494D-B00F-C1621D38D076}" srcOrd="1" destOrd="0" presId="urn:microsoft.com/office/officeart/2005/8/layout/hProcess9"/>
    <dgm:cxn modelId="{D1421F4B-6B86-44FD-9E03-B7983739FAF2}" type="presParOf" srcId="{66339750-30C4-494D-B00F-C1621D38D076}" destId="{F90EA8A8-5F49-43BE-9006-4E99CC619D5D}" srcOrd="0" destOrd="0" presId="urn:microsoft.com/office/officeart/2005/8/layout/hProcess9"/>
    <dgm:cxn modelId="{7145ED9D-4CC7-4D54-8B4D-A3526A85BE76}" type="presParOf" srcId="{66339750-30C4-494D-B00F-C1621D38D076}" destId="{35306222-033E-48EB-A12D-82357358C596}" srcOrd="1" destOrd="0" presId="urn:microsoft.com/office/officeart/2005/8/layout/hProcess9"/>
    <dgm:cxn modelId="{8DC25907-7120-4E9E-82EA-C6E8933938D7}" type="presParOf" srcId="{66339750-30C4-494D-B00F-C1621D38D076}" destId="{3B21EF49-2262-4FAE-BD74-C83F105369EA}" srcOrd="2" destOrd="0" presId="urn:microsoft.com/office/officeart/2005/8/layout/hProcess9"/>
    <dgm:cxn modelId="{E4DD8396-D254-418E-8FDC-E96B7829FA55}" type="presParOf" srcId="{66339750-30C4-494D-B00F-C1621D38D076}" destId="{6436B33A-929A-4927-B30D-C6AF6653E6BC}" srcOrd="3" destOrd="0" presId="urn:microsoft.com/office/officeart/2005/8/layout/hProcess9"/>
    <dgm:cxn modelId="{9D03BD33-8675-4A7C-8684-BB4F69E1C71B}" type="presParOf" srcId="{66339750-30C4-494D-B00F-C1621D38D076}" destId="{69D3083E-6706-48F6-ABAE-BE5B5576EFDF}" srcOrd="4" destOrd="0" presId="urn:microsoft.com/office/officeart/2005/8/layout/hProcess9"/>
    <dgm:cxn modelId="{6A6A27CB-D356-4E11-9FDF-E4D7387FA091}" type="presParOf" srcId="{66339750-30C4-494D-B00F-C1621D38D076}" destId="{234D00D4-A544-40A4-BB77-B2B562946109}" srcOrd="5" destOrd="0" presId="urn:microsoft.com/office/officeart/2005/8/layout/hProcess9"/>
    <dgm:cxn modelId="{35DB5A11-809E-425B-96EF-EC384B9D3FBB}" type="presParOf" srcId="{66339750-30C4-494D-B00F-C1621D38D076}" destId="{830D9A29-FB00-45B9-BC8C-4F9BD9680A1B}" srcOrd="6"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E05B8-8FC3-469E-89D1-6632B3FEE11A}">
      <dsp:nvSpPr>
        <dsp:cNvPr id="0" name=""/>
        <dsp:cNvSpPr/>
      </dsp:nvSpPr>
      <dsp:spPr>
        <a:xfrm>
          <a:off x="0" y="1078"/>
          <a:ext cx="6481232" cy="1061775"/>
        </a:xfrm>
        <a:prstGeom prst="roundRect">
          <a:avLst/>
        </a:prstGeom>
        <a:solidFill>
          <a:schemeClr val="accent5">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a:cs typeface="Arial"/>
            </a:rPr>
            <a:t>The loyalty ladder has worked effectively for JLP as they have captured their target market</a:t>
          </a:r>
          <a:r>
            <a:rPr lang="en-GB" sz="2000" kern="1200" dirty="0">
              <a:solidFill>
                <a:schemeClr val="tx1"/>
              </a:solidFill>
              <a:latin typeface="Arial"/>
              <a:cs typeface="Arial"/>
            </a:rPr>
            <a:t>.</a:t>
          </a:r>
          <a:endParaRPr lang="en-US" sz="2000" kern="1200" dirty="0">
            <a:solidFill>
              <a:schemeClr val="tx1"/>
            </a:solidFill>
            <a:latin typeface="Arial"/>
            <a:cs typeface="Arial"/>
          </a:endParaRPr>
        </a:p>
      </dsp:txBody>
      <dsp:txXfrm>
        <a:off x="51832" y="52910"/>
        <a:ext cx="6377568" cy="958111"/>
      </dsp:txXfrm>
    </dsp:sp>
    <dsp:sp modelId="{FDA1D8C8-0CA3-444F-904C-ED1C2835223F}">
      <dsp:nvSpPr>
        <dsp:cNvPr id="0" name=""/>
        <dsp:cNvSpPr/>
      </dsp:nvSpPr>
      <dsp:spPr>
        <a:xfrm>
          <a:off x="0" y="1120453"/>
          <a:ext cx="6481232" cy="1061775"/>
        </a:xfrm>
        <a:prstGeom prst="roundRect">
          <a:avLst/>
        </a:prstGeom>
        <a:solidFill>
          <a:schemeClr val="accent5">
            <a:hueOff val="2183923"/>
            <a:satOff val="-11410"/>
            <a:lumOff val="2696"/>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a:cs typeface="Arial"/>
            </a:rPr>
            <a:t>Brand champions promote the </a:t>
          </a:r>
          <a:r>
            <a:rPr lang="en-GB" sz="2000" kern="1200" dirty="0">
              <a:solidFill>
                <a:schemeClr val="tx1"/>
              </a:solidFill>
              <a:latin typeface="Arial"/>
              <a:cs typeface="Arial"/>
            </a:rPr>
            <a:t>business - effective marketing tool</a:t>
          </a:r>
        </a:p>
      </dsp:txBody>
      <dsp:txXfrm>
        <a:off x="51832" y="1172285"/>
        <a:ext cx="6377568" cy="958111"/>
      </dsp:txXfrm>
    </dsp:sp>
    <dsp:sp modelId="{C87868C8-6F67-4A16-A94D-4D82B2615E85}">
      <dsp:nvSpPr>
        <dsp:cNvPr id="0" name=""/>
        <dsp:cNvSpPr/>
      </dsp:nvSpPr>
      <dsp:spPr>
        <a:xfrm>
          <a:off x="0" y="2239828"/>
          <a:ext cx="6481232" cy="1061775"/>
        </a:xfrm>
        <a:prstGeom prst="roundRect">
          <a:avLst/>
        </a:prstGeom>
        <a:solidFill>
          <a:schemeClr val="accent5">
            <a:hueOff val="4367846"/>
            <a:satOff val="-22820"/>
            <a:lumOff val="5392"/>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solidFill>
                <a:schemeClr val="tx1"/>
              </a:solidFill>
              <a:latin typeface="Arial"/>
              <a:cs typeface="Arial"/>
            </a:rPr>
            <a:t>Target market</a:t>
          </a:r>
          <a:r>
            <a:rPr lang="en-GB" sz="2000" kern="1200" dirty="0">
              <a:solidFill>
                <a:schemeClr val="tx1"/>
              </a:solidFill>
              <a:latin typeface="Arial"/>
              <a:cs typeface="Arial"/>
            </a:rPr>
            <a:t> - demographic segmentation</a:t>
          </a:r>
          <a:endParaRPr lang="en-US" sz="2000" kern="1200" dirty="0">
            <a:solidFill>
              <a:schemeClr val="tx1"/>
            </a:solidFill>
            <a:latin typeface="Arial"/>
            <a:cs typeface="Arial"/>
          </a:endParaRPr>
        </a:p>
      </dsp:txBody>
      <dsp:txXfrm>
        <a:off x="51832" y="2291660"/>
        <a:ext cx="6377568" cy="958111"/>
      </dsp:txXfrm>
    </dsp:sp>
    <dsp:sp modelId="{9F25A567-45B1-4EA5-9A43-5E00B3C07E96}">
      <dsp:nvSpPr>
        <dsp:cNvPr id="0" name=""/>
        <dsp:cNvSpPr/>
      </dsp:nvSpPr>
      <dsp:spPr>
        <a:xfrm>
          <a:off x="0" y="3359203"/>
          <a:ext cx="6481232" cy="1061775"/>
        </a:xfrm>
        <a:prstGeom prst="roundRect">
          <a:avLst/>
        </a:prstGeom>
        <a:solidFill>
          <a:schemeClr val="accent5">
            <a:hueOff val="6551770"/>
            <a:satOff val="-34229"/>
            <a:lumOff val="808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JLP encourages its employees to focus on its core customers from client level and </a:t>
          </a:r>
          <a:r>
            <a:rPr lang="en-US" sz="2000" kern="1200" dirty="0"/>
            <a:t>upward to keep them </a:t>
          </a:r>
          <a:r>
            <a:rPr lang="en-GB" sz="2000" kern="1200" dirty="0"/>
            <a:t>satisfied</a:t>
          </a:r>
          <a:endParaRPr lang="en-US" sz="2000" kern="1200" dirty="0">
            <a:solidFill>
              <a:srgbClr val="010000"/>
            </a:solidFill>
            <a:latin typeface="Arial"/>
            <a:cs typeface="Arial"/>
          </a:endParaRPr>
        </a:p>
      </dsp:txBody>
      <dsp:txXfrm>
        <a:off x="51832" y="3411035"/>
        <a:ext cx="6377568" cy="958111"/>
      </dsp:txXfrm>
    </dsp:sp>
    <dsp:sp modelId="{6C258E5F-A2A9-447B-AFDC-8033855B4D30}">
      <dsp:nvSpPr>
        <dsp:cNvPr id="0" name=""/>
        <dsp:cNvSpPr/>
      </dsp:nvSpPr>
      <dsp:spPr>
        <a:xfrm>
          <a:off x="0" y="4478578"/>
          <a:ext cx="6481232" cy="1061775"/>
        </a:xfrm>
        <a:prstGeom prst="roundRect">
          <a:avLst/>
        </a:prstGeom>
        <a:solidFill>
          <a:schemeClr val="accent5">
            <a:hueOff val="8735693"/>
            <a:satOff val="-45639"/>
            <a:lumOff val="1078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cs typeface="Arial"/>
            </a:rPr>
            <a:t>JLP is disengaged with prospect and customer </a:t>
          </a:r>
          <a:r>
            <a:rPr lang="en-GB" sz="2000" kern="1200" dirty="0">
              <a:cs typeface="Arial"/>
            </a:rPr>
            <a:t>level</a:t>
          </a:r>
          <a:endParaRPr lang="en-US" sz="2000" kern="1200" dirty="0">
            <a:cs typeface="Arial"/>
          </a:endParaRPr>
        </a:p>
      </dsp:txBody>
      <dsp:txXfrm>
        <a:off x="51832" y="4530410"/>
        <a:ext cx="6377568" cy="9581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FDE731-25BF-41CF-B6B7-AE67F9B40445}">
      <dsp:nvSpPr>
        <dsp:cNvPr id="0" name=""/>
        <dsp:cNvSpPr/>
      </dsp:nvSpPr>
      <dsp:spPr>
        <a:xfrm>
          <a:off x="955887" y="417041"/>
          <a:ext cx="1263383" cy="126338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A78C78-28F1-493F-A243-7B45A5E04CC1}">
      <dsp:nvSpPr>
        <dsp:cNvPr id="0" name=""/>
        <dsp:cNvSpPr/>
      </dsp:nvSpPr>
      <dsp:spPr>
        <a:xfrm>
          <a:off x="1225132" y="686287"/>
          <a:ext cx="724892" cy="72489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70B8D47-9A1D-4540-BC24-E434F7FEBC87}">
      <dsp:nvSpPr>
        <dsp:cNvPr id="0" name=""/>
        <dsp:cNvSpPr/>
      </dsp:nvSpPr>
      <dsp:spPr>
        <a:xfrm>
          <a:off x="552018" y="2073937"/>
          <a:ext cx="207112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Age – 35-49, 49-65</a:t>
          </a:r>
        </a:p>
      </dsp:txBody>
      <dsp:txXfrm>
        <a:off x="552018" y="2073937"/>
        <a:ext cx="2071120" cy="810000"/>
      </dsp:txXfrm>
    </dsp:sp>
    <dsp:sp modelId="{6B67CFAC-C66E-44FC-993F-4CEC140A645A}">
      <dsp:nvSpPr>
        <dsp:cNvPr id="0" name=""/>
        <dsp:cNvSpPr/>
      </dsp:nvSpPr>
      <dsp:spPr>
        <a:xfrm>
          <a:off x="3389453" y="417041"/>
          <a:ext cx="1263383" cy="126338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BF83E0-668F-4CB9-9C86-A20298266C76}">
      <dsp:nvSpPr>
        <dsp:cNvPr id="0" name=""/>
        <dsp:cNvSpPr/>
      </dsp:nvSpPr>
      <dsp:spPr>
        <a:xfrm>
          <a:off x="3658699" y="686287"/>
          <a:ext cx="724892" cy="72489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615E23-696A-49AA-9F45-8F0CE67FE341}">
      <dsp:nvSpPr>
        <dsp:cNvPr id="0" name=""/>
        <dsp:cNvSpPr/>
      </dsp:nvSpPr>
      <dsp:spPr>
        <a:xfrm>
          <a:off x="2985585" y="2073937"/>
          <a:ext cx="207112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Gender –</a:t>
          </a:r>
          <a:r>
            <a:rPr lang="en-GB" sz="1100" kern="1200"/>
            <a:t>Male/Female </a:t>
          </a:r>
          <a:endParaRPr lang="en-US" sz="1100" kern="1200"/>
        </a:p>
      </dsp:txBody>
      <dsp:txXfrm>
        <a:off x="2985585" y="2073937"/>
        <a:ext cx="2071120" cy="810000"/>
      </dsp:txXfrm>
    </dsp:sp>
    <dsp:sp modelId="{0DACB302-5F7D-4DB1-B675-3F874DF017FA}">
      <dsp:nvSpPr>
        <dsp:cNvPr id="0" name=""/>
        <dsp:cNvSpPr/>
      </dsp:nvSpPr>
      <dsp:spPr>
        <a:xfrm>
          <a:off x="5823020" y="417041"/>
          <a:ext cx="1263383" cy="126338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7A5591-47BA-4E09-8DB7-DB5052D0B41F}">
      <dsp:nvSpPr>
        <dsp:cNvPr id="0" name=""/>
        <dsp:cNvSpPr/>
      </dsp:nvSpPr>
      <dsp:spPr>
        <a:xfrm>
          <a:off x="6092266" y="686287"/>
          <a:ext cx="724892" cy="72489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9F59F3-0E18-4963-923B-08370850DF07}">
      <dsp:nvSpPr>
        <dsp:cNvPr id="0" name=""/>
        <dsp:cNvSpPr/>
      </dsp:nvSpPr>
      <dsp:spPr>
        <a:xfrm>
          <a:off x="5419152" y="2073937"/>
          <a:ext cx="207112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Income </a:t>
          </a:r>
          <a:r>
            <a:rPr lang="en-GB" sz="1100" kern="1200"/>
            <a:t>-£25,000 - </a:t>
          </a:r>
          <a:r>
            <a:rPr lang="en-US" sz="1100" kern="1200"/>
            <a:t>£47,000 (Mirror 2013)</a:t>
          </a:r>
        </a:p>
      </dsp:txBody>
      <dsp:txXfrm>
        <a:off x="5419152" y="2073937"/>
        <a:ext cx="2071120" cy="810000"/>
      </dsp:txXfrm>
    </dsp:sp>
    <dsp:sp modelId="{F7ABAA2F-916C-400F-8BF8-84F17122A339}">
      <dsp:nvSpPr>
        <dsp:cNvPr id="0" name=""/>
        <dsp:cNvSpPr/>
      </dsp:nvSpPr>
      <dsp:spPr>
        <a:xfrm>
          <a:off x="8256587" y="417041"/>
          <a:ext cx="1263383" cy="126338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9718A3-7B8D-4388-BEE1-632F426E8468}">
      <dsp:nvSpPr>
        <dsp:cNvPr id="0" name=""/>
        <dsp:cNvSpPr/>
      </dsp:nvSpPr>
      <dsp:spPr>
        <a:xfrm>
          <a:off x="8525832" y="686287"/>
          <a:ext cx="724892" cy="72489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532B21D-C376-455E-B9AC-603CFDC7ABB4}">
      <dsp:nvSpPr>
        <dsp:cNvPr id="0" name=""/>
        <dsp:cNvSpPr/>
      </dsp:nvSpPr>
      <dsp:spPr>
        <a:xfrm>
          <a:off x="7852718" y="2073937"/>
          <a:ext cx="207112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cs typeface="Arial"/>
            </a:rPr>
            <a:t>High</a:t>
          </a:r>
          <a:r>
            <a:rPr lang="en-GB" sz="1100" kern="1200">
              <a:cs typeface="Arial"/>
            </a:rPr>
            <a:t> disposable income</a:t>
          </a:r>
          <a:endParaRPr lang="en-US" sz="1100" kern="1200">
            <a:cs typeface="Arial"/>
          </a:endParaRPr>
        </a:p>
      </dsp:txBody>
      <dsp:txXfrm>
        <a:off x="7852718" y="2073937"/>
        <a:ext cx="2071120" cy="810000"/>
      </dsp:txXfrm>
    </dsp:sp>
    <dsp:sp modelId="{1C2B117A-9737-4B12-8E55-B38E74EAA56F}">
      <dsp:nvSpPr>
        <dsp:cNvPr id="0" name=""/>
        <dsp:cNvSpPr/>
      </dsp:nvSpPr>
      <dsp:spPr>
        <a:xfrm>
          <a:off x="955887" y="3401718"/>
          <a:ext cx="1263383" cy="1263383"/>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DBEF8A-F344-499B-8207-9133FC11BDB3}">
      <dsp:nvSpPr>
        <dsp:cNvPr id="0" name=""/>
        <dsp:cNvSpPr/>
      </dsp:nvSpPr>
      <dsp:spPr>
        <a:xfrm>
          <a:off x="1225132" y="3670963"/>
          <a:ext cx="724892" cy="72489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1B1F25-775A-48D9-A354-DE1BACD1CB53}">
      <dsp:nvSpPr>
        <dsp:cNvPr id="0" name=""/>
        <dsp:cNvSpPr/>
      </dsp:nvSpPr>
      <dsp:spPr>
        <a:xfrm>
          <a:off x="552018" y="5058614"/>
          <a:ext cx="207112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cs typeface="Arial"/>
            </a:rPr>
            <a:t>Occupation – Professionals</a:t>
          </a:r>
        </a:p>
      </dsp:txBody>
      <dsp:txXfrm>
        <a:off x="552018" y="5058614"/>
        <a:ext cx="2071120" cy="810000"/>
      </dsp:txXfrm>
    </dsp:sp>
    <dsp:sp modelId="{525FDE7C-88C5-4E85-998E-6F43CA585B65}">
      <dsp:nvSpPr>
        <dsp:cNvPr id="0" name=""/>
        <dsp:cNvSpPr/>
      </dsp:nvSpPr>
      <dsp:spPr>
        <a:xfrm>
          <a:off x="3389453" y="3401718"/>
          <a:ext cx="1263383" cy="126338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AFDCF5-77E7-45B4-8A93-1D1AC548C0EE}">
      <dsp:nvSpPr>
        <dsp:cNvPr id="0" name=""/>
        <dsp:cNvSpPr/>
      </dsp:nvSpPr>
      <dsp:spPr>
        <a:xfrm>
          <a:off x="3658699" y="3670963"/>
          <a:ext cx="724892" cy="72489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150F71-5F9C-49D5-B6AA-9F94651326C2}">
      <dsp:nvSpPr>
        <dsp:cNvPr id="0" name=""/>
        <dsp:cNvSpPr/>
      </dsp:nvSpPr>
      <dsp:spPr>
        <a:xfrm>
          <a:off x="2985585" y="5058614"/>
          <a:ext cx="207112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Family –</a:t>
          </a:r>
          <a:r>
            <a:rPr lang="en-GB" sz="1100" kern="1200"/>
            <a:t>older Adults, elderly  citizen,married with children/no children, divorced, single, engaged couple</a:t>
          </a:r>
          <a:endParaRPr lang="en-US" sz="1100" kern="1200"/>
        </a:p>
      </dsp:txBody>
      <dsp:txXfrm>
        <a:off x="2985585" y="5058614"/>
        <a:ext cx="2071120" cy="810000"/>
      </dsp:txXfrm>
    </dsp:sp>
    <dsp:sp modelId="{973A96CC-441D-4500-8506-D2D5A8CEF51B}">
      <dsp:nvSpPr>
        <dsp:cNvPr id="0" name=""/>
        <dsp:cNvSpPr/>
      </dsp:nvSpPr>
      <dsp:spPr>
        <a:xfrm>
          <a:off x="5823020" y="3401718"/>
          <a:ext cx="1263383" cy="126338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46222F-C2BC-4284-9383-71FD938F2A9C}">
      <dsp:nvSpPr>
        <dsp:cNvPr id="0" name=""/>
        <dsp:cNvSpPr/>
      </dsp:nvSpPr>
      <dsp:spPr>
        <a:xfrm>
          <a:off x="6092266" y="3670963"/>
          <a:ext cx="724892" cy="724892"/>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FC7E59-B127-4265-A893-EE7C677DBF3B}">
      <dsp:nvSpPr>
        <dsp:cNvPr id="0" name=""/>
        <dsp:cNvSpPr/>
      </dsp:nvSpPr>
      <dsp:spPr>
        <a:xfrm>
          <a:off x="5419152" y="5058614"/>
          <a:ext cx="207112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cs typeface="Arial"/>
            </a:rPr>
            <a:t>Class –established middle class</a:t>
          </a:r>
        </a:p>
      </dsp:txBody>
      <dsp:txXfrm>
        <a:off x="5419152" y="5058614"/>
        <a:ext cx="2071120" cy="810000"/>
      </dsp:txXfrm>
    </dsp:sp>
    <dsp:sp modelId="{C755D060-8EF1-44D1-918A-CA4E9D4BAAEE}">
      <dsp:nvSpPr>
        <dsp:cNvPr id="0" name=""/>
        <dsp:cNvSpPr/>
      </dsp:nvSpPr>
      <dsp:spPr>
        <a:xfrm>
          <a:off x="8256587" y="3401718"/>
          <a:ext cx="1263383" cy="126338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3DFADC-8DDB-44ED-926E-803A5246CC24}">
      <dsp:nvSpPr>
        <dsp:cNvPr id="0" name=""/>
        <dsp:cNvSpPr/>
      </dsp:nvSpPr>
      <dsp:spPr>
        <a:xfrm>
          <a:off x="8525832" y="3670963"/>
          <a:ext cx="724892" cy="724892"/>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B9D851-9BF2-4E87-91A2-2CA7BDA5FE4D}">
      <dsp:nvSpPr>
        <dsp:cNvPr id="0" name=""/>
        <dsp:cNvSpPr/>
      </dsp:nvSpPr>
      <dsp:spPr>
        <a:xfrm>
          <a:off x="7852718" y="5058614"/>
          <a:ext cx="207112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kern="1200">
              <a:cs typeface="Arial"/>
            </a:rPr>
            <a:t>Prime Location –Central, capital, affluent areas, London; Kensington, Westminster</a:t>
          </a:r>
        </a:p>
      </dsp:txBody>
      <dsp:txXfrm>
        <a:off x="7852718" y="5058614"/>
        <a:ext cx="2071120" cy="81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32FF2-76D8-4000-8944-E041D23D81A0}">
      <dsp:nvSpPr>
        <dsp:cNvPr id="0" name=""/>
        <dsp:cNvSpPr/>
      </dsp:nvSpPr>
      <dsp:spPr>
        <a:xfrm>
          <a:off x="1801964" y="2476"/>
          <a:ext cx="3327812" cy="921097"/>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rPr>
            <a:t>Focusing on differentiate not scale</a:t>
          </a:r>
          <a:endParaRPr lang="en-GB" sz="1800" kern="1200" dirty="0">
            <a:solidFill>
              <a:schemeClr val="bg1"/>
            </a:solidFill>
            <a:latin typeface="Arial"/>
            <a:cs typeface="Arial"/>
          </a:endParaRPr>
        </a:p>
      </dsp:txBody>
      <dsp:txXfrm>
        <a:off x="1828942" y="29454"/>
        <a:ext cx="3273856" cy="867141"/>
      </dsp:txXfrm>
    </dsp:sp>
    <dsp:sp modelId="{911F866F-F261-44BA-BB5E-914EEAB8D01E}">
      <dsp:nvSpPr>
        <dsp:cNvPr id="0" name=""/>
        <dsp:cNvSpPr/>
      </dsp:nvSpPr>
      <dsp:spPr>
        <a:xfrm rot="5400000">
          <a:off x="3293164" y="946600"/>
          <a:ext cx="345411" cy="41449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3341523" y="981141"/>
        <a:ext cx="248695" cy="241788"/>
      </dsp:txXfrm>
    </dsp:sp>
    <dsp:sp modelId="{A18736DA-7CCC-44F4-9F19-444ED0189D39}">
      <dsp:nvSpPr>
        <dsp:cNvPr id="0" name=""/>
        <dsp:cNvSpPr/>
      </dsp:nvSpPr>
      <dsp:spPr>
        <a:xfrm>
          <a:off x="1801964" y="1384121"/>
          <a:ext cx="3327812" cy="92109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rPr>
            <a:t>Advertising CRM executive roles</a:t>
          </a:r>
        </a:p>
      </dsp:txBody>
      <dsp:txXfrm>
        <a:off x="1828942" y="1411099"/>
        <a:ext cx="3273856" cy="867141"/>
      </dsp:txXfrm>
    </dsp:sp>
    <dsp:sp modelId="{409774A5-72A2-431B-8C36-6FF8550215E1}">
      <dsp:nvSpPr>
        <dsp:cNvPr id="0" name=""/>
        <dsp:cNvSpPr/>
      </dsp:nvSpPr>
      <dsp:spPr>
        <a:xfrm rot="5400000">
          <a:off x="3293164" y="2328246"/>
          <a:ext cx="345411" cy="4144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3341523" y="2362787"/>
        <a:ext cx="248695" cy="241788"/>
      </dsp:txXfrm>
    </dsp:sp>
    <dsp:sp modelId="{AA6A9CA2-8002-4359-812F-0B4837BD8124}">
      <dsp:nvSpPr>
        <dsp:cNvPr id="0" name=""/>
        <dsp:cNvSpPr/>
      </dsp:nvSpPr>
      <dsp:spPr>
        <a:xfrm>
          <a:off x="1801964" y="2765767"/>
          <a:ext cx="3327812" cy="921097"/>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rPr>
            <a:t>Less comparable to other retailers</a:t>
          </a:r>
        </a:p>
      </dsp:txBody>
      <dsp:txXfrm>
        <a:off x="1828942" y="2792745"/>
        <a:ext cx="3273856" cy="867141"/>
      </dsp:txXfrm>
    </dsp:sp>
    <dsp:sp modelId="{10696851-3440-40FB-BE6F-985C81E8B8CE}">
      <dsp:nvSpPr>
        <dsp:cNvPr id="0" name=""/>
        <dsp:cNvSpPr/>
      </dsp:nvSpPr>
      <dsp:spPr>
        <a:xfrm rot="5400000">
          <a:off x="3293164" y="3709892"/>
          <a:ext cx="345411" cy="414493"/>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3341523" y="3744433"/>
        <a:ext cx="248695" cy="241788"/>
      </dsp:txXfrm>
    </dsp:sp>
    <dsp:sp modelId="{04C78E5A-B304-48EC-AA42-C3E30AD21D5D}">
      <dsp:nvSpPr>
        <dsp:cNvPr id="0" name=""/>
        <dsp:cNvSpPr/>
      </dsp:nvSpPr>
      <dsp:spPr>
        <a:xfrm>
          <a:off x="1801964" y="4147413"/>
          <a:ext cx="3327812" cy="92109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rPr>
            <a:t>JL key areas – unique products, personal service and expanding into new services</a:t>
          </a:r>
        </a:p>
      </dsp:txBody>
      <dsp:txXfrm>
        <a:off x="1828942" y="4174391"/>
        <a:ext cx="3273856" cy="8671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32FF2-76D8-4000-8944-E041D23D81A0}">
      <dsp:nvSpPr>
        <dsp:cNvPr id="0" name=""/>
        <dsp:cNvSpPr/>
      </dsp:nvSpPr>
      <dsp:spPr>
        <a:xfrm>
          <a:off x="1687990" y="2476"/>
          <a:ext cx="3555759" cy="921097"/>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latin typeface="Calibri"/>
              <a:cs typeface="Calibri"/>
            </a:rPr>
            <a:t>Less price sensitive customers are paying premium prices for unique products.                       </a:t>
          </a:r>
          <a:endParaRPr lang="en-US" sz="1700" kern="1200" dirty="0">
            <a:solidFill>
              <a:schemeClr val="bg1"/>
            </a:solidFill>
            <a:latin typeface="Calibri"/>
            <a:cs typeface="Calibri"/>
          </a:endParaRPr>
        </a:p>
      </dsp:txBody>
      <dsp:txXfrm>
        <a:off x="1714968" y="29454"/>
        <a:ext cx="3501803" cy="867141"/>
      </dsp:txXfrm>
    </dsp:sp>
    <dsp:sp modelId="{911F866F-F261-44BA-BB5E-914EEAB8D01E}">
      <dsp:nvSpPr>
        <dsp:cNvPr id="0" name=""/>
        <dsp:cNvSpPr/>
      </dsp:nvSpPr>
      <dsp:spPr>
        <a:xfrm rot="5400000">
          <a:off x="3293164" y="946600"/>
          <a:ext cx="345411" cy="41449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3341523" y="981141"/>
        <a:ext cx="248695" cy="241788"/>
      </dsp:txXfrm>
    </dsp:sp>
    <dsp:sp modelId="{8D16D924-4E72-4C71-881F-718180F78F08}">
      <dsp:nvSpPr>
        <dsp:cNvPr id="0" name=""/>
        <dsp:cNvSpPr/>
      </dsp:nvSpPr>
      <dsp:spPr>
        <a:xfrm>
          <a:off x="1687990" y="1384121"/>
          <a:ext cx="3555759" cy="921097"/>
        </a:xfrm>
        <a:prstGeom prst="roundRect">
          <a:avLst>
            <a:gd name="adj" fmla="val 10000"/>
          </a:avLst>
        </a:prstGeom>
        <a:solidFill>
          <a:schemeClr val="accent3">
            <a:hueOff val="-2935691"/>
            <a:satOff val="-1061"/>
            <a:lumOff val="45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latin typeface="Calibri"/>
              <a:cs typeface="Calibri"/>
            </a:rPr>
            <a:t>Maintaining higher level of investment in products and service innovation</a:t>
          </a:r>
          <a:endParaRPr lang="en-US" sz="1700" kern="1200" dirty="0">
            <a:solidFill>
              <a:schemeClr val="bg1"/>
            </a:solidFill>
            <a:latin typeface="Calibri"/>
            <a:cs typeface="Calibri"/>
          </a:endParaRPr>
        </a:p>
      </dsp:txBody>
      <dsp:txXfrm>
        <a:off x="1714968" y="1411099"/>
        <a:ext cx="3501803" cy="867141"/>
      </dsp:txXfrm>
    </dsp:sp>
    <dsp:sp modelId="{F9DB806A-6097-4635-9DD7-6C24B0DD8AA6}">
      <dsp:nvSpPr>
        <dsp:cNvPr id="0" name=""/>
        <dsp:cNvSpPr/>
      </dsp:nvSpPr>
      <dsp:spPr>
        <a:xfrm rot="5400000">
          <a:off x="3293164" y="2328246"/>
          <a:ext cx="345411" cy="414493"/>
        </a:xfrm>
        <a:prstGeom prst="rightArrow">
          <a:avLst>
            <a:gd name="adj1" fmla="val 60000"/>
            <a:gd name="adj2" fmla="val 50000"/>
          </a:avLst>
        </a:prstGeom>
        <a:solidFill>
          <a:schemeClr val="accent3">
            <a:hueOff val="-4403536"/>
            <a:satOff val="-1592"/>
            <a:lumOff val="68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3341523" y="2362787"/>
        <a:ext cx="248695" cy="241788"/>
      </dsp:txXfrm>
    </dsp:sp>
    <dsp:sp modelId="{04C78E5A-B304-48EC-AA42-C3E30AD21D5D}">
      <dsp:nvSpPr>
        <dsp:cNvPr id="0" name=""/>
        <dsp:cNvSpPr/>
      </dsp:nvSpPr>
      <dsp:spPr>
        <a:xfrm>
          <a:off x="1687990" y="2765767"/>
          <a:ext cx="3555759" cy="921097"/>
        </a:xfrm>
        <a:prstGeom prst="roundRect">
          <a:avLst>
            <a:gd name="adj" fmla="val 10000"/>
          </a:avLst>
        </a:prstGeom>
        <a:solidFill>
          <a:schemeClr val="accent3">
            <a:hueOff val="-5871381"/>
            <a:satOff val="-2123"/>
            <a:lumOff val="91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latin typeface="Calibri"/>
              <a:cs typeface="Calibri"/>
            </a:rPr>
            <a:t>Developing unique products, emphasising on JL own brand increase the brand sale from 30% to 50%</a:t>
          </a:r>
          <a:endParaRPr lang="en-US" sz="1700" kern="1200" dirty="0">
            <a:solidFill>
              <a:schemeClr val="bg1"/>
            </a:solidFill>
            <a:latin typeface="Calibri"/>
            <a:cs typeface="Calibri"/>
          </a:endParaRPr>
        </a:p>
      </dsp:txBody>
      <dsp:txXfrm>
        <a:off x="1714968" y="2792745"/>
        <a:ext cx="3501803" cy="867141"/>
      </dsp:txXfrm>
    </dsp:sp>
    <dsp:sp modelId="{EB97C0E6-7FB9-49C1-8918-607FA4567820}">
      <dsp:nvSpPr>
        <dsp:cNvPr id="0" name=""/>
        <dsp:cNvSpPr/>
      </dsp:nvSpPr>
      <dsp:spPr>
        <a:xfrm rot="5400000">
          <a:off x="3293164" y="3709892"/>
          <a:ext cx="345411" cy="414493"/>
        </a:xfrm>
        <a:prstGeom prst="rightArrow">
          <a:avLst>
            <a:gd name="adj1" fmla="val 60000"/>
            <a:gd name="adj2" fmla="val 50000"/>
          </a:avLst>
        </a:prstGeom>
        <a:solidFill>
          <a:schemeClr val="accent3">
            <a:hueOff val="-8807072"/>
            <a:satOff val="-3184"/>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3341523" y="3744433"/>
        <a:ext cx="248695" cy="241788"/>
      </dsp:txXfrm>
    </dsp:sp>
    <dsp:sp modelId="{B9E2A9F1-BD89-49C8-9F7B-A734918734BF}">
      <dsp:nvSpPr>
        <dsp:cNvPr id="0" name=""/>
        <dsp:cNvSpPr/>
      </dsp:nvSpPr>
      <dsp:spPr>
        <a:xfrm>
          <a:off x="1687990" y="4147413"/>
          <a:ext cx="3555759" cy="921097"/>
        </a:xfrm>
        <a:prstGeom prst="roundRect">
          <a:avLst>
            <a:gd name="adj" fmla="val 10000"/>
          </a:avLst>
        </a:prstGeom>
        <a:solidFill>
          <a:schemeClr val="accent3">
            <a:hueOff val="-8807072"/>
            <a:satOff val="-3184"/>
            <a:lumOff val="137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1"/>
              </a:solidFill>
              <a:latin typeface="Calibri"/>
              <a:cs typeface="Calibri"/>
            </a:rPr>
            <a:t>Growth of design capability, with British suppliers and manufacturers</a:t>
          </a:r>
          <a:endParaRPr lang="en-US" sz="1700" kern="1200" dirty="0">
            <a:solidFill>
              <a:schemeClr val="bg1"/>
            </a:solidFill>
            <a:latin typeface="Calibri"/>
            <a:cs typeface="Calibri"/>
          </a:endParaRPr>
        </a:p>
      </dsp:txBody>
      <dsp:txXfrm>
        <a:off x="1714968" y="4174391"/>
        <a:ext cx="3501803" cy="8671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132FF2-76D8-4000-8944-E041D23D81A0}">
      <dsp:nvSpPr>
        <dsp:cNvPr id="0" name=""/>
        <dsp:cNvSpPr/>
      </dsp:nvSpPr>
      <dsp:spPr>
        <a:xfrm>
          <a:off x="2130279" y="2476"/>
          <a:ext cx="2671182" cy="92109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bg1"/>
              </a:solidFill>
              <a:latin typeface="Calibri"/>
              <a:cs typeface="Calibri"/>
            </a:rPr>
            <a:t>Acquiring niche brand, securing exclusives with international brands</a:t>
          </a:r>
        </a:p>
      </dsp:txBody>
      <dsp:txXfrm>
        <a:off x="2157257" y="29454"/>
        <a:ext cx="2617226" cy="867141"/>
      </dsp:txXfrm>
    </dsp:sp>
    <dsp:sp modelId="{49DB0612-5061-432D-99F7-D75EE5E5ED4A}">
      <dsp:nvSpPr>
        <dsp:cNvPr id="0" name=""/>
        <dsp:cNvSpPr/>
      </dsp:nvSpPr>
      <dsp:spPr>
        <a:xfrm rot="5400000">
          <a:off x="3293164" y="946600"/>
          <a:ext cx="345411" cy="41449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3341523" y="981141"/>
        <a:ext cx="248695" cy="241788"/>
      </dsp:txXfrm>
    </dsp:sp>
    <dsp:sp modelId="{2F997130-8C76-4925-99D3-04278B52BD0E}">
      <dsp:nvSpPr>
        <dsp:cNvPr id="0" name=""/>
        <dsp:cNvSpPr/>
      </dsp:nvSpPr>
      <dsp:spPr>
        <a:xfrm>
          <a:off x="2130279" y="1384121"/>
          <a:ext cx="2671182" cy="921097"/>
        </a:xfrm>
        <a:prstGeom prst="roundRect">
          <a:avLst>
            <a:gd name="adj" fmla="val 10000"/>
          </a:avLst>
        </a:prstGeom>
        <a:solidFill>
          <a:schemeClr val="accent5">
            <a:hueOff val="2911898"/>
            <a:satOff val="-15213"/>
            <a:lumOff val="35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bg1"/>
              </a:solidFill>
              <a:latin typeface="Calibri"/>
              <a:cs typeface="Calibri"/>
            </a:rPr>
            <a:t>Partners at heart – enhancing and empowering partners through technology </a:t>
          </a:r>
        </a:p>
      </dsp:txBody>
      <dsp:txXfrm>
        <a:off x="2157257" y="1411099"/>
        <a:ext cx="2617226" cy="867141"/>
      </dsp:txXfrm>
    </dsp:sp>
    <dsp:sp modelId="{0C956D93-EF36-42DE-B970-B4974BC28F59}">
      <dsp:nvSpPr>
        <dsp:cNvPr id="0" name=""/>
        <dsp:cNvSpPr/>
      </dsp:nvSpPr>
      <dsp:spPr>
        <a:xfrm rot="5400000">
          <a:off x="3293164" y="2328246"/>
          <a:ext cx="345411" cy="414493"/>
        </a:xfrm>
        <a:prstGeom prst="rightArrow">
          <a:avLst>
            <a:gd name="adj1" fmla="val 60000"/>
            <a:gd name="adj2" fmla="val 50000"/>
          </a:avLst>
        </a:prstGeom>
        <a:solidFill>
          <a:schemeClr val="accent5">
            <a:hueOff val="4367846"/>
            <a:satOff val="-22820"/>
            <a:lumOff val="5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3341523" y="2362787"/>
        <a:ext cx="248695" cy="241788"/>
      </dsp:txXfrm>
    </dsp:sp>
    <dsp:sp modelId="{28687981-DA9D-4B88-834B-8706D8F02438}">
      <dsp:nvSpPr>
        <dsp:cNvPr id="0" name=""/>
        <dsp:cNvSpPr/>
      </dsp:nvSpPr>
      <dsp:spPr>
        <a:xfrm>
          <a:off x="2130279" y="2765767"/>
          <a:ext cx="2671182" cy="921097"/>
        </a:xfrm>
        <a:prstGeom prst="roundRect">
          <a:avLst>
            <a:gd name="adj" fmla="val 10000"/>
          </a:avLst>
        </a:prstGeom>
        <a:solidFill>
          <a:schemeClr val="accent5">
            <a:hueOff val="5823795"/>
            <a:satOff val="-30426"/>
            <a:lumOff val="71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bg1"/>
              </a:solidFill>
              <a:latin typeface="Calibri"/>
              <a:cs typeface="Calibri"/>
            </a:rPr>
            <a:t>Achieving high service standards – through partners commitment</a:t>
          </a:r>
        </a:p>
      </dsp:txBody>
      <dsp:txXfrm>
        <a:off x="2157257" y="2792745"/>
        <a:ext cx="2617226" cy="867141"/>
      </dsp:txXfrm>
    </dsp:sp>
    <dsp:sp modelId="{D8DDFF5E-B3FE-4DCA-8D93-B2C0639717FC}">
      <dsp:nvSpPr>
        <dsp:cNvPr id="0" name=""/>
        <dsp:cNvSpPr/>
      </dsp:nvSpPr>
      <dsp:spPr>
        <a:xfrm rot="5400000">
          <a:off x="3293164" y="3709892"/>
          <a:ext cx="345411" cy="414493"/>
        </a:xfrm>
        <a:prstGeom prst="rightArrow">
          <a:avLst>
            <a:gd name="adj1" fmla="val 60000"/>
            <a:gd name="adj2" fmla="val 50000"/>
          </a:avLst>
        </a:prstGeom>
        <a:solidFill>
          <a:schemeClr val="accent5">
            <a:hueOff val="8735693"/>
            <a:satOff val="-45639"/>
            <a:lumOff val="10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rot="-5400000">
        <a:off x="3341523" y="3744433"/>
        <a:ext cx="248695" cy="241788"/>
      </dsp:txXfrm>
    </dsp:sp>
    <dsp:sp modelId="{07174DCB-2F96-4F5D-BC79-8CFA7BD12D78}">
      <dsp:nvSpPr>
        <dsp:cNvPr id="0" name=""/>
        <dsp:cNvSpPr/>
      </dsp:nvSpPr>
      <dsp:spPr>
        <a:xfrm>
          <a:off x="2130279" y="4147413"/>
          <a:ext cx="2671182" cy="921097"/>
        </a:xfrm>
        <a:prstGeom prst="roundRect">
          <a:avLst>
            <a:gd name="adj" fmla="val 10000"/>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solidFill>
                <a:schemeClr val="bg1"/>
              </a:solidFill>
              <a:latin typeface="Calibri"/>
              <a:cs typeface="Calibri"/>
            </a:rPr>
            <a:t>JLP offer services that competitors do not; personal stylist, home stylist, made to measure curtains in 7 days, nursery advice and salon</a:t>
          </a:r>
        </a:p>
      </dsp:txBody>
      <dsp:txXfrm>
        <a:off x="2157257" y="4174391"/>
        <a:ext cx="2617226" cy="86714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007C2D-B112-4227-9BAA-605B0E01B0C5}">
      <dsp:nvSpPr>
        <dsp:cNvPr id="0" name=""/>
        <dsp:cNvSpPr/>
      </dsp:nvSpPr>
      <dsp:spPr>
        <a:xfrm>
          <a:off x="1782659" y="3028"/>
          <a:ext cx="2555261" cy="1126479"/>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rPr>
            <a:t>Porter's Differentiation strategy has worked effectively for JL</a:t>
          </a:r>
          <a:endParaRPr lang="en-GB" sz="1800" kern="1200" dirty="0">
            <a:solidFill>
              <a:schemeClr val="bg1"/>
            </a:solidFill>
            <a:latin typeface="Arial"/>
            <a:cs typeface="Arial"/>
          </a:endParaRPr>
        </a:p>
      </dsp:txBody>
      <dsp:txXfrm>
        <a:off x="1815652" y="36021"/>
        <a:ext cx="2489275" cy="1060493"/>
      </dsp:txXfrm>
    </dsp:sp>
    <dsp:sp modelId="{09844878-BD61-4723-ACCE-DAFFFA00DD42}">
      <dsp:nvSpPr>
        <dsp:cNvPr id="0" name=""/>
        <dsp:cNvSpPr/>
      </dsp:nvSpPr>
      <dsp:spPr>
        <a:xfrm rot="5400000">
          <a:off x="2849075" y="1157670"/>
          <a:ext cx="422429" cy="50691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908216" y="1199913"/>
        <a:ext cx="304149" cy="295700"/>
      </dsp:txXfrm>
    </dsp:sp>
    <dsp:sp modelId="{094C2508-C941-4D78-8F7B-061611E5AC1D}">
      <dsp:nvSpPr>
        <dsp:cNvPr id="0" name=""/>
        <dsp:cNvSpPr/>
      </dsp:nvSpPr>
      <dsp:spPr>
        <a:xfrm>
          <a:off x="1782659" y="1692748"/>
          <a:ext cx="2555261" cy="1126479"/>
        </a:xfrm>
        <a:prstGeom prst="roundRect">
          <a:avLst>
            <a:gd name="adj" fmla="val 10000"/>
          </a:avLst>
        </a:prstGeom>
        <a:solidFill>
          <a:schemeClr val="accent5">
            <a:hueOff val="2911898"/>
            <a:satOff val="-15213"/>
            <a:lumOff val="35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cs typeface="Arial" panose="020B0604020202020204"/>
            </a:rPr>
            <a:t>In 2018 </a:t>
          </a:r>
          <a:r>
            <a:rPr lang="en-GB" sz="1800" kern="1200" dirty="0">
              <a:solidFill>
                <a:schemeClr val="bg1"/>
              </a:solidFill>
            </a:rPr>
            <a:t>Poolside event attracted 35,000 customers</a:t>
          </a:r>
        </a:p>
      </dsp:txBody>
      <dsp:txXfrm>
        <a:off x="1815652" y="1725741"/>
        <a:ext cx="2489275" cy="1060493"/>
      </dsp:txXfrm>
    </dsp:sp>
    <dsp:sp modelId="{CF9AF96E-504E-492F-B0AA-DED27D148B82}">
      <dsp:nvSpPr>
        <dsp:cNvPr id="0" name=""/>
        <dsp:cNvSpPr/>
      </dsp:nvSpPr>
      <dsp:spPr>
        <a:xfrm rot="5400000">
          <a:off x="2849075" y="2847390"/>
          <a:ext cx="422429" cy="506915"/>
        </a:xfrm>
        <a:prstGeom prst="rightArrow">
          <a:avLst>
            <a:gd name="adj1" fmla="val 60000"/>
            <a:gd name="adj2" fmla="val 50000"/>
          </a:avLst>
        </a:prstGeom>
        <a:solidFill>
          <a:schemeClr val="accent5">
            <a:hueOff val="4367846"/>
            <a:satOff val="-22820"/>
            <a:lumOff val="5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908216" y="2889633"/>
        <a:ext cx="304149" cy="295700"/>
      </dsp:txXfrm>
    </dsp:sp>
    <dsp:sp modelId="{5338BF58-DFA5-40E9-9C24-A9A7E92166C3}">
      <dsp:nvSpPr>
        <dsp:cNvPr id="0" name=""/>
        <dsp:cNvSpPr/>
      </dsp:nvSpPr>
      <dsp:spPr>
        <a:xfrm>
          <a:off x="1782659" y="3382467"/>
          <a:ext cx="2555261" cy="1126479"/>
        </a:xfrm>
        <a:prstGeom prst="roundRect">
          <a:avLst>
            <a:gd name="adj" fmla="val 10000"/>
          </a:avLst>
        </a:prstGeom>
        <a:solidFill>
          <a:schemeClr val="accent5">
            <a:hueOff val="5823795"/>
            <a:satOff val="-30426"/>
            <a:lumOff val="71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rPr>
            <a:t>Unique inflatable products sold at up to £1000 per customer</a:t>
          </a:r>
        </a:p>
      </dsp:txBody>
      <dsp:txXfrm>
        <a:off x="1815652" y="3415460"/>
        <a:ext cx="2489275" cy="1060493"/>
      </dsp:txXfrm>
    </dsp:sp>
    <dsp:sp modelId="{C6D4FEFA-ADEA-4E05-B00C-58F942D852A4}">
      <dsp:nvSpPr>
        <dsp:cNvPr id="0" name=""/>
        <dsp:cNvSpPr/>
      </dsp:nvSpPr>
      <dsp:spPr>
        <a:xfrm rot="5400000">
          <a:off x="2849075" y="4537109"/>
          <a:ext cx="422429" cy="506915"/>
        </a:xfrm>
        <a:prstGeom prst="rightArrow">
          <a:avLst>
            <a:gd name="adj1" fmla="val 60000"/>
            <a:gd name="adj2" fmla="val 50000"/>
          </a:avLst>
        </a:prstGeom>
        <a:solidFill>
          <a:schemeClr val="accent5">
            <a:hueOff val="8735693"/>
            <a:satOff val="-45639"/>
            <a:lumOff val="10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5400000">
        <a:off x="2908216" y="4579352"/>
        <a:ext cx="304149" cy="295700"/>
      </dsp:txXfrm>
    </dsp:sp>
    <dsp:sp modelId="{53D468CC-2F23-4090-8BB9-088A77E6A8B4}">
      <dsp:nvSpPr>
        <dsp:cNvPr id="0" name=""/>
        <dsp:cNvSpPr/>
      </dsp:nvSpPr>
      <dsp:spPr>
        <a:xfrm>
          <a:off x="1782659" y="5072187"/>
          <a:ext cx="2555261" cy="1126479"/>
        </a:xfrm>
        <a:prstGeom prst="roundRect">
          <a:avLst>
            <a:gd name="adj" fmla="val 10000"/>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bg1"/>
              </a:solidFill>
              <a:cs typeface="Arial" panose="020B0604020202020204"/>
            </a:rPr>
            <a:t>Popular, best seller item – tiki bar and Flamingo drink holders</a:t>
          </a:r>
        </a:p>
      </dsp:txBody>
      <dsp:txXfrm>
        <a:off x="1815652" y="5105180"/>
        <a:ext cx="2489275" cy="10604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02AE3-8A1A-48B2-9209-C9161E177E71}">
      <dsp:nvSpPr>
        <dsp:cNvPr id="0" name=""/>
        <dsp:cNvSpPr/>
      </dsp:nvSpPr>
      <dsp:spPr>
        <a:xfrm>
          <a:off x="8139" y="2308331"/>
          <a:ext cx="2432667" cy="1528019"/>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rPr>
            <a:t>•Banks - Banks lending capital to JLP to support the retail growth</a:t>
          </a:r>
          <a:endParaRPr lang="en-GB" sz="1400" kern="1200">
            <a:solidFill>
              <a:schemeClr val="bg1"/>
            </a:solidFill>
            <a:latin typeface="Arial"/>
            <a:cs typeface="Arial"/>
          </a:endParaRPr>
        </a:p>
      </dsp:txBody>
      <dsp:txXfrm>
        <a:off x="52893" y="2353085"/>
        <a:ext cx="2343159" cy="1438511"/>
      </dsp:txXfrm>
    </dsp:sp>
    <dsp:sp modelId="{ED08ADEC-4F67-4990-B6D9-C714273AF8C0}">
      <dsp:nvSpPr>
        <dsp:cNvPr id="0" name=""/>
        <dsp:cNvSpPr/>
      </dsp:nvSpPr>
      <dsp:spPr>
        <a:xfrm>
          <a:off x="2684073" y="2770690"/>
          <a:ext cx="515725" cy="60330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2684073" y="2891350"/>
        <a:ext cx="361008" cy="361981"/>
      </dsp:txXfrm>
    </dsp:sp>
    <dsp:sp modelId="{2E307A4F-6956-4D35-AD0F-523999CBBEFA}">
      <dsp:nvSpPr>
        <dsp:cNvPr id="0" name=""/>
        <dsp:cNvSpPr/>
      </dsp:nvSpPr>
      <dsp:spPr>
        <a:xfrm>
          <a:off x="3413873" y="2308331"/>
          <a:ext cx="2432667" cy="1528019"/>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cs typeface="Arial"/>
            </a:rPr>
            <a:t>• invest in CRM systems, offer financial credits, earn profit from interest paid by customers, development of products and services, IT systems</a:t>
          </a:r>
        </a:p>
      </dsp:txBody>
      <dsp:txXfrm>
        <a:off x="3458627" y="2353085"/>
        <a:ext cx="2343159" cy="1438511"/>
      </dsp:txXfrm>
    </dsp:sp>
    <dsp:sp modelId="{7A2887F7-7A6F-48A7-B161-D18C9C6AB04E}">
      <dsp:nvSpPr>
        <dsp:cNvPr id="0" name=""/>
        <dsp:cNvSpPr/>
      </dsp:nvSpPr>
      <dsp:spPr>
        <a:xfrm>
          <a:off x="6089808" y="2770690"/>
          <a:ext cx="515725" cy="603301"/>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GB" sz="1100" kern="1200"/>
        </a:p>
      </dsp:txBody>
      <dsp:txXfrm>
        <a:off x="6089808" y="2891350"/>
        <a:ext cx="361008" cy="361981"/>
      </dsp:txXfrm>
    </dsp:sp>
    <dsp:sp modelId="{996925CC-3774-4A94-9C99-E48B5DB770E4}">
      <dsp:nvSpPr>
        <dsp:cNvPr id="0" name=""/>
        <dsp:cNvSpPr/>
      </dsp:nvSpPr>
      <dsp:spPr>
        <a:xfrm>
          <a:off x="6819608" y="2308331"/>
          <a:ext cx="2432667" cy="1528019"/>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solidFill>
                <a:schemeClr val="bg1"/>
              </a:solidFill>
              <a:cs typeface="Arial"/>
            </a:rPr>
            <a:t>•Lending requires to be paid according to agreement which lessens the annual profits,  interest charges. (John Lewis Partnership plc 2019)</a:t>
          </a:r>
        </a:p>
      </dsp:txBody>
      <dsp:txXfrm>
        <a:off x="6864362" y="2353085"/>
        <a:ext cx="2343159" cy="143851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902AE3-8A1A-48B2-9209-C9161E177E71}">
      <dsp:nvSpPr>
        <dsp:cNvPr id="0" name=""/>
        <dsp:cNvSpPr/>
      </dsp:nvSpPr>
      <dsp:spPr>
        <a:xfrm>
          <a:off x="7925" y="0"/>
          <a:ext cx="2368723" cy="736601"/>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latin typeface="Arial"/>
              <a:cs typeface="Arial"/>
            </a:rPr>
            <a:t>Stakeholders</a:t>
          </a:r>
        </a:p>
      </dsp:txBody>
      <dsp:txXfrm>
        <a:off x="29499" y="21574"/>
        <a:ext cx="2325575" cy="693453"/>
      </dsp:txXfrm>
    </dsp:sp>
    <dsp:sp modelId="{ED08ADEC-4F67-4990-B6D9-C714273AF8C0}">
      <dsp:nvSpPr>
        <dsp:cNvPr id="0" name=""/>
        <dsp:cNvSpPr/>
      </dsp:nvSpPr>
      <dsp:spPr>
        <a:xfrm>
          <a:off x="2613520" y="74578"/>
          <a:ext cx="502169" cy="587443"/>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2613520" y="192067"/>
        <a:ext cx="351518" cy="352465"/>
      </dsp:txXfrm>
    </dsp:sp>
    <dsp:sp modelId="{2E307A4F-6956-4D35-AD0F-523999CBBEFA}">
      <dsp:nvSpPr>
        <dsp:cNvPr id="0" name=""/>
        <dsp:cNvSpPr/>
      </dsp:nvSpPr>
      <dsp:spPr>
        <a:xfrm>
          <a:off x="3324137" y="0"/>
          <a:ext cx="2368723" cy="736601"/>
        </a:xfrm>
        <a:prstGeom prst="roundRect">
          <a:avLst>
            <a:gd name="adj" fmla="val 10000"/>
          </a:avLst>
        </a:prstGeom>
        <a:solidFill>
          <a:schemeClr val="accent5">
            <a:hueOff val="4367846"/>
            <a:satOff val="-22820"/>
            <a:lumOff val="539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cs typeface="Arial"/>
            </a:rPr>
            <a:t>Benefit</a:t>
          </a:r>
        </a:p>
      </dsp:txBody>
      <dsp:txXfrm>
        <a:off x="3345711" y="21574"/>
        <a:ext cx="2325575" cy="693453"/>
      </dsp:txXfrm>
    </dsp:sp>
    <dsp:sp modelId="{7A2887F7-7A6F-48A7-B161-D18C9C6AB04E}">
      <dsp:nvSpPr>
        <dsp:cNvPr id="0" name=""/>
        <dsp:cNvSpPr/>
      </dsp:nvSpPr>
      <dsp:spPr>
        <a:xfrm>
          <a:off x="5929733" y="74578"/>
          <a:ext cx="502169" cy="587443"/>
        </a:xfrm>
        <a:prstGeom prst="rightArrow">
          <a:avLst>
            <a:gd name="adj1" fmla="val 60000"/>
            <a:gd name="adj2" fmla="val 50000"/>
          </a:avLst>
        </a:prstGeom>
        <a:solidFill>
          <a:schemeClr val="accent5">
            <a:hueOff val="8735693"/>
            <a:satOff val="-45639"/>
            <a:lumOff val="10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5929733" y="192067"/>
        <a:ext cx="351518" cy="352465"/>
      </dsp:txXfrm>
    </dsp:sp>
    <dsp:sp modelId="{996925CC-3774-4A94-9C99-E48B5DB770E4}">
      <dsp:nvSpPr>
        <dsp:cNvPr id="0" name=""/>
        <dsp:cNvSpPr/>
      </dsp:nvSpPr>
      <dsp:spPr>
        <a:xfrm>
          <a:off x="6640350" y="0"/>
          <a:ext cx="2368723" cy="736601"/>
        </a:xfrm>
        <a:prstGeom prst="roundRect">
          <a:avLst>
            <a:gd name="adj" fmla="val 10000"/>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cs typeface="Arial"/>
            </a:rPr>
            <a:t>Drawback</a:t>
          </a:r>
        </a:p>
      </dsp:txBody>
      <dsp:txXfrm>
        <a:off x="6661924" y="21574"/>
        <a:ext cx="2325575" cy="6934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A8FB8-02DC-4761-B1F9-FC18CB4B2B4B}">
      <dsp:nvSpPr>
        <dsp:cNvPr id="0" name=""/>
        <dsp:cNvSpPr/>
      </dsp:nvSpPr>
      <dsp:spPr>
        <a:xfrm>
          <a:off x="574898" y="2555"/>
          <a:ext cx="3803203" cy="950800"/>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cs typeface="Arial"/>
            </a:rPr>
            <a:t>Revenue income fluctuated, JLP annual report 2018, published 7.4%Increase of purchases by their core customers</a:t>
          </a:r>
          <a:endParaRPr lang="en-GB" sz="1600" kern="1200" dirty="0">
            <a:solidFill>
              <a:srgbClr val="010000"/>
            </a:solidFill>
            <a:latin typeface="Arial"/>
            <a:cs typeface="Arial"/>
          </a:endParaRPr>
        </a:p>
      </dsp:txBody>
      <dsp:txXfrm>
        <a:off x="602746" y="30403"/>
        <a:ext cx="3747507" cy="895104"/>
      </dsp:txXfrm>
    </dsp:sp>
    <dsp:sp modelId="{8D1ED2BF-E353-42B3-889E-5A318511EAA3}">
      <dsp:nvSpPr>
        <dsp:cNvPr id="0" name=""/>
        <dsp:cNvSpPr/>
      </dsp:nvSpPr>
      <dsp:spPr>
        <a:xfrm rot="5400000">
          <a:off x="2298224" y="977126"/>
          <a:ext cx="356550" cy="42786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2348142" y="1012781"/>
        <a:ext cx="256716" cy="249585"/>
      </dsp:txXfrm>
    </dsp:sp>
    <dsp:sp modelId="{FFACA238-3837-47B8-B904-51FF0146F658}">
      <dsp:nvSpPr>
        <dsp:cNvPr id="0" name=""/>
        <dsp:cNvSpPr/>
      </dsp:nvSpPr>
      <dsp:spPr>
        <a:xfrm>
          <a:off x="574898" y="1428757"/>
          <a:ext cx="3803203" cy="950800"/>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cs typeface="Arial"/>
            </a:rPr>
            <a:t> Understand </a:t>
          </a:r>
          <a:r>
            <a:rPr lang="en-GB" sz="1600" kern="1200" dirty="0">
              <a:solidFill>
                <a:schemeClr val="bg1"/>
              </a:solidFill>
            </a:rPr>
            <a:t>through data analysis of customer behaviour, needs and wants</a:t>
          </a:r>
          <a:endParaRPr lang="en-GB" sz="1600" kern="1200" dirty="0">
            <a:solidFill>
              <a:srgbClr val="010000"/>
            </a:solidFill>
            <a:latin typeface="Arial"/>
            <a:cs typeface="Arial"/>
          </a:endParaRPr>
        </a:p>
      </dsp:txBody>
      <dsp:txXfrm>
        <a:off x="602746" y="1456605"/>
        <a:ext cx="3747507" cy="895104"/>
      </dsp:txXfrm>
    </dsp:sp>
    <dsp:sp modelId="{57DC7E57-C337-4F09-A5EB-2A1F010310D4}">
      <dsp:nvSpPr>
        <dsp:cNvPr id="0" name=""/>
        <dsp:cNvSpPr/>
      </dsp:nvSpPr>
      <dsp:spPr>
        <a:xfrm rot="5400000">
          <a:off x="2298224" y="2403327"/>
          <a:ext cx="356550" cy="42786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2348142" y="2438982"/>
        <a:ext cx="256716" cy="249585"/>
      </dsp:txXfrm>
    </dsp:sp>
    <dsp:sp modelId="{3F0B5E33-ACD6-454B-9E04-193EFC0BC82A}">
      <dsp:nvSpPr>
        <dsp:cNvPr id="0" name=""/>
        <dsp:cNvSpPr/>
      </dsp:nvSpPr>
      <dsp:spPr>
        <a:xfrm>
          <a:off x="574898" y="2854958"/>
          <a:ext cx="3803203" cy="950800"/>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Increased sales, increased profitability and transparency.</a:t>
          </a:r>
        </a:p>
      </dsp:txBody>
      <dsp:txXfrm>
        <a:off x="602746" y="2882806"/>
        <a:ext cx="3747507" cy="895104"/>
      </dsp:txXfrm>
    </dsp:sp>
    <dsp:sp modelId="{716ABA30-A4DF-48A9-AF6C-72FAF8E33C66}">
      <dsp:nvSpPr>
        <dsp:cNvPr id="0" name=""/>
        <dsp:cNvSpPr/>
      </dsp:nvSpPr>
      <dsp:spPr>
        <a:xfrm rot="5400000">
          <a:off x="2298224" y="3829528"/>
          <a:ext cx="356550" cy="42786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GB" sz="1300" kern="1200"/>
        </a:p>
      </dsp:txBody>
      <dsp:txXfrm rot="-5400000">
        <a:off x="2348142" y="3865183"/>
        <a:ext cx="256716" cy="249585"/>
      </dsp:txXfrm>
    </dsp:sp>
    <dsp:sp modelId="{8D959FDA-A7A2-4565-9BCB-45A07470F90A}">
      <dsp:nvSpPr>
        <dsp:cNvPr id="0" name=""/>
        <dsp:cNvSpPr/>
      </dsp:nvSpPr>
      <dsp:spPr>
        <a:xfrm>
          <a:off x="574898" y="4281159"/>
          <a:ext cx="3803203" cy="950800"/>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1"/>
              </a:solidFill>
            </a:rPr>
            <a:t>CRM system has supported JLP to understand who its loyal customers are</a:t>
          </a:r>
        </a:p>
      </dsp:txBody>
      <dsp:txXfrm>
        <a:off x="602746" y="4309007"/>
        <a:ext cx="3747507" cy="89510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67248-8803-4330-B1FE-8A36CB3A5DC3}">
      <dsp:nvSpPr>
        <dsp:cNvPr id="0" name=""/>
        <dsp:cNvSpPr/>
      </dsp:nvSpPr>
      <dsp:spPr>
        <a:xfrm>
          <a:off x="1596811" y="2555"/>
          <a:ext cx="3018792" cy="950800"/>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bg1"/>
              </a:solidFill>
            </a:rPr>
            <a:t>JLP captured their target market with loyalty ladder. JLP focus on clients, supporters and advocate system. JLP use Porter's most favoured business generic strategy which has been successful</a:t>
          </a:r>
          <a:r>
            <a:rPr lang="en-US" sz="1200" kern="1200">
              <a:solidFill>
                <a:schemeClr val="bg1"/>
              </a:solidFill>
            </a:rPr>
            <a:t> </a:t>
          </a:r>
          <a:endParaRPr lang="en-US" sz="1200" kern="1200">
            <a:solidFill>
              <a:schemeClr val="bg1"/>
            </a:solidFill>
            <a:latin typeface="Arial"/>
            <a:cs typeface="Arial"/>
          </a:endParaRPr>
        </a:p>
      </dsp:txBody>
      <dsp:txXfrm>
        <a:off x="1624659" y="30403"/>
        <a:ext cx="2963096" cy="895104"/>
      </dsp:txXfrm>
    </dsp:sp>
    <dsp:sp modelId="{992B4315-5C8C-494F-8660-A32FFD8FE61A}">
      <dsp:nvSpPr>
        <dsp:cNvPr id="0" name=""/>
        <dsp:cNvSpPr/>
      </dsp:nvSpPr>
      <dsp:spPr>
        <a:xfrm rot="5400000">
          <a:off x="2927932" y="977126"/>
          <a:ext cx="356550" cy="42786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977850" y="1012781"/>
        <a:ext cx="256716" cy="249585"/>
      </dsp:txXfrm>
    </dsp:sp>
    <dsp:sp modelId="{DC1C4929-F867-4737-B0B3-F32AC3E27945}">
      <dsp:nvSpPr>
        <dsp:cNvPr id="0" name=""/>
        <dsp:cNvSpPr/>
      </dsp:nvSpPr>
      <dsp:spPr>
        <a:xfrm>
          <a:off x="1596811" y="1428757"/>
          <a:ext cx="3018792" cy="950800"/>
        </a:xfrm>
        <a:prstGeom prst="roundRect">
          <a:avLst>
            <a:gd name="adj" fmla="val 10000"/>
          </a:avLst>
        </a:prstGeom>
        <a:solidFill>
          <a:schemeClr val="accent5">
            <a:hueOff val="2911898"/>
            <a:satOff val="-15213"/>
            <a:lumOff val="359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bg1"/>
              </a:solidFill>
            </a:rPr>
            <a:t>Improved customer satisfaction – through reward schemes JLP collect data of customers most recent activity to personalised promotions offers</a:t>
          </a:r>
          <a:r>
            <a:rPr lang="en-US" sz="1200" kern="1200">
              <a:solidFill>
                <a:schemeClr val="bg1"/>
              </a:solidFill>
            </a:rPr>
            <a:t>.</a:t>
          </a:r>
        </a:p>
      </dsp:txBody>
      <dsp:txXfrm>
        <a:off x="1624659" y="1456605"/>
        <a:ext cx="2963096" cy="895104"/>
      </dsp:txXfrm>
    </dsp:sp>
    <dsp:sp modelId="{4A249A98-BB3B-45F7-A406-F315B8D2FD78}">
      <dsp:nvSpPr>
        <dsp:cNvPr id="0" name=""/>
        <dsp:cNvSpPr/>
      </dsp:nvSpPr>
      <dsp:spPr>
        <a:xfrm rot="5400000">
          <a:off x="2927932" y="2403327"/>
          <a:ext cx="356550" cy="427860"/>
        </a:xfrm>
        <a:prstGeom prst="rightArrow">
          <a:avLst>
            <a:gd name="adj1" fmla="val 60000"/>
            <a:gd name="adj2" fmla="val 50000"/>
          </a:avLst>
        </a:prstGeom>
        <a:solidFill>
          <a:schemeClr val="accent5">
            <a:hueOff val="4367846"/>
            <a:satOff val="-22820"/>
            <a:lumOff val="53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977850" y="2438982"/>
        <a:ext cx="256716" cy="249585"/>
      </dsp:txXfrm>
    </dsp:sp>
    <dsp:sp modelId="{533F60E5-30EC-40FA-9920-956781A79814}">
      <dsp:nvSpPr>
        <dsp:cNvPr id="0" name=""/>
        <dsp:cNvSpPr/>
      </dsp:nvSpPr>
      <dsp:spPr>
        <a:xfrm>
          <a:off x="1596811" y="2854958"/>
          <a:ext cx="3018792" cy="950800"/>
        </a:xfrm>
        <a:prstGeom prst="roundRect">
          <a:avLst>
            <a:gd name="adj" fmla="val 10000"/>
          </a:avLst>
        </a:prstGeom>
        <a:solidFill>
          <a:schemeClr val="accent5">
            <a:hueOff val="5823795"/>
            <a:satOff val="-30426"/>
            <a:lumOff val="718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solidFill>
                <a:schemeClr val="bg1"/>
              </a:solidFill>
            </a:rPr>
            <a:t>customers are recommending JLP product and services to others. This is evident that customers are satisfied, engaged and loyal to the brand.</a:t>
          </a:r>
          <a:r>
            <a:rPr lang="en-US" sz="1200" kern="1200">
              <a:solidFill>
                <a:schemeClr val="bg1"/>
              </a:solidFill>
            </a:rPr>
            <a:t> </a:t>
          </a:r>
        </a:p>
      </dsp:txBody>
      <dsp:txXfrm>
        <a:off x="1624659" y="2882806"/>
        <a:ext cx="2963096" cy="895104"/>
      </dsp:txXfrm>
    </dsp:sp>
    <dsp:sp modelId="{0DAD16C8-DFE6-49A5-88D9-10BFF3198967}">
      <dsp:nvSpPr>
        <dsp:cNvPr id="0" name=""/>
        <dsp:cNvSpPr/>
      </dsp:nvSpPr>
      <dsp:spPr>
        <a:xfrm rot="5400000">
          <a:off x="2927932" y="3829528"/>
          <a:ext cx="356550" cy="427860"/>
        </a:xfrm>
        <a:prstGeom prst="rightArrow">
          <a:avLst>
            <a:gd name="adj1" fmla="val 60000"/>
            <a:gd name="adj2" fmla="val 50000"/>
          </a:avLst>
        </a:prstGeom>
        <a:solidFill>
          <a:schemeClr val="accent5">
            <a:hueOff val="8735693"/>
            <a:satOff val="-45639"/>
            <a:lumOff val="1078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rot="-5400000">
        <a:off x="2977850" y="3865183"/>
        <a:ext cx="256716" cy="249585"/>
      </dsp:txXfrm>
    </dsp:sp>
    <dsp:sp modelId="{5CDB3908-967E-42C1-8FB0-FBD57DE96480}">
      <dsp:nvSpPr>
        <dsp:cNvPr id="0" name=""/>
        <dsp:cNvSpPr/>
      </dsp:nvSpPr>
      <dsp:spPr>
        <a:xfrm>
          <a:off x="1596811" y="4281159"/>
          <a:ext cx="3018792" cy="950800"/>
        </a:xfrm>
        <a:prstGeom prst="roundRect">
          <a:avLst>
            <a:gd name="adj" fmla="val 10000"/>
          </a:avLst>
        </a:prstGeom>
        <a:solidFill>
          <a:schemeClr val="accent5">
            <a:hueOff val="8735693"/>
            <a:satOff val="-45639"/>
            <a:lumOff val="10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solidFill>
                <a:schemeClr val="bg1"/>
              </a:solidFill>
              <a:cs typeface="Arial" panose="020B0604020202020204"/>
            </a:rPr>
            <a:t>Increased profit</a:t>
          </a:r>
          <a:r>
            <a:rPr lang="en-GB" sz="1200" kern="1200">
              <a:solidFill>
                <a:schemeClr val="bg1"/>
              </a:solidFill>
              <a:cs typeface="Arial" panose="020B0604020202020204"/>
            </a:rPr>
            <a:t> and</a:t>
          </a:r>
          <a:r>
            <a:rPr lang="en-US" sz="1200" kern="1200">
              <a:solidFill>
                <a:schemeClr val="bg1"/>
              </a:solidFill>
              <a:cs typeface="Arial" panose="020B0604020202020204"/>
            </a:rPr>
            <a:t> capital can contribute to increase of partners</a:t>
          </a:r>
          <a:r>
            <a:rPr lang="en-GB" sz="1200" kern="1200">
              <a:solidFill>
                <a:schemeClr val="bg1"/>
              </a:solidFill>
              <a:cs typeface="Arial" panose="020B0604020202020204"/>
            </a:rPr>
            <a:t> annual bonus</a:t>
          </a:r>
          <a:endParaRPr lang="en-US" sz="1200" kern="1200">
            <a:solidFill>
              <a:schemeClr val="bg1"/>
            </a:solidFill>
            <a:cs typeface="Arial" panose="020B0604020202020204"/>
          </a:endParaRPr>
        </a:p>
      </dsp:txBody>
      <dsp:txXfrm>
        <a:off x="1624659" y="4309007"/>
        <a:ext cx="2963096" cy="89510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35C4D-5EC6-48CD-8ABC-9C8964DD59B4}">
      <dsp:nvSpPr>
        <dsp:cNvPr id="0" name=""/>
        <dsp:cNvSpPr/>
      </dsp:nvSpPr>
      <dsp:spPr>
        <a:xfrm>
          <a:off x="0" y="1001569"/>
          <a:ext cx="3654780" cy="219286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bg1"/>
              </a:solidFill>
              <a:cs typeface="Arial"/>
            </a:rPr>
            <a:t>Successful Christmas campaign; at Christmas period , third of John Lewis sales were from online.</a:t>
          </a:r>
          <a:endParaRPr lang="en-GB" sz="1900" b="1" kern="1200" dirty="0">
            <a:solidFill>
              <a:srgbClr val="010000"/>
            </a:solidFill>
            <a:latin typeface="Arial"/>
            <a:cs typeface="Arial"/>
          </a:endParaRPr>
        </a:p>
      </dsp:txBody>
      <dsp:txXfrm>
        <a:off x="0" y="1001569"/>
        <a:ext cx="3654780" cy="2192868"/>
      </dsp:txXfrm>
    </dsp:sp>
    <dsp:sp modelId="{044334F3-2103-4BDB-95CC-63EAD7158805}">
      <dsp:nvSpPr>
        <dsp:cNvPr id="0" name=""/>
        <dsp:cNvSpPr/>
      </dsp:nvSpPr>
      <dsp:spPr>
        <a:xfrm>
          <a:off x="4020258" y="1001569"/>
          <a:ext cx="3654780" cy="2192868"/>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bg1"/>
              </a:solidFill>
              <a:cs typeface="Arial"/>
            </a:rPr>
            <a:t>JLP, is more focused on innovation and creativity- the strong focus the transformation has improved the item portfolio and customer engagement of the organisation(2018). </a:t>
          </a:r>
        </a:p>
      </dsp:txBody>
      <dsp:txXfrm>
        <a:off x="4020258" y="1001569"/>
        <a:ext cx="3654780" cy="2192868"/>
      </dsp:txXfrm>
    </dsp:sp>
    <dsp:sp modelId="{6609B5C8-226A-4B25-A27D-421BB58EBCC3}">
      <dsp:nvSpPr>
        <dsp:cNvPr id="0" name=""/>
        <dsp:cNvSpPr/>
      </dsp:nvSpPr>
      <dsp:spPr>
        <a:xfrm>
          <a:off x="8040516" y="1001569"/>
          <a:ext cx="3654780" cy="2192868"/>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bg1"/>
              </a:solidFill>
              <a:cs typeface="Arial"/>
            </a:rPr>
            <a:t>Inspiring customers by holding special events, offering personalised gifts and free tea, cake in the store.</a:t>
          </a:r>
        </a:p>
      </dsp:txBody>
      <dsp:txXfrm>
        <a:off x="8040516" y="1001569"/>
        <a:ext cx="3654780" cy="2192868"/>
      </dsp:txXfrm>
    </dsp:sp>
    <dsp:sp modelId="{B07C4098-3F4C-4AC6-8850-16E67AD94FE0}">
      <dsp:nvSpPr>
        <dsp:cNvPr id="0" name=""/>
        <dsp:cNvSpPr/>
      </dsp:nvSpPr>
      <dsp:spPr>
        <a:xfrm>
          <a:off x="0" y="3559915"/>
          <a:ext cx="3654780" cy="2192868"/>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bg1"/>
              </a:solidFill>
              <a:cs typeface="Arial"/>
            </a:rPr>
            <a:t>Investing in own -brand and exclusives- introducing brand fashion for women wear and rebranding their home brand, home label, HOUSE by JLP.</a:t>
          </a:r>
        </a:p>
      </dsp:txBody>
      <dsp:txXfrm>
        <a:off x="0" y="3559915"/>
        <a:ext cx="3654780" cy="2192868"/>
      </dsp:txXfrm>
    </dsp:sp>
    <dsp:sp modelId="{80BEE699-F3E2-4A26-9D35-4894E659BD17}">
      <dsp:nvSpPr>
        <dsp:cNvPr id="0" name=""/>
        <dsp:cNvSpPr/>
      </dsp:nvSpPr>
      <dsp:spPr>
        <a:xfrm>
          <a:off x="4020258" y="3559915"/>
          <a:ext cx="3654780" cy="2192868"/>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bg1"/>
              </a:solidFill>
            </a:rPr>
            <a:t>JLP, Ventures were set up, to develop new customer propositions: cook well from Waitrose and John Lewis home solutions were launched.</a:t>
          </a:r>
        </a:p>
      </dsp:txBody>
      <dsp:txXfrm>
        <a:off x="4020258" y="3559915"/>
        <a:ext cx="3654780" cy="2192868"/>
      </dsp:txXfrm>
    </dsp:sp>
    <dsp:sp modelId="{75C05AC6-1211-4EF0-847F-28B0E4F548FF}">
      <dsp:nvSpPr>
        <dsp:cNvPr id="0" name=""/>
        <dsp:cNvSpPr/>
      </dsp:nvSpPr>
      <dsp:spPr>
        <a:xfrm>
          <a:off x="8040516" y="3559915"/>
          <a:ext cx="3654780" cy="219286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1" kern="1200" dirty="0">
              <a:solidFill>
                <a:schemeClr val="bg1"/>
              </a:solidFill>
              <a:cs typeface="Arial" panose="020B0604020202020204"/>
            </a:rPr>
            <a:t>The company has won numerous awards; best in customer satisfaction in the store experience award and best retailer in 2017. Four awards at the Global data customer satisfaction awards (Retail Gazette, 2019)</a:t>
          </a:r>
        </a:p>
      </dsp:txBody>
      <dsp:txXfrm>
        <a:off x="8040516" y="3559915"/>
        <a:ext cx="3654780" cy="219286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35C4D-5EC6-48CD-8ABC-9C8964DD59B4}">
      <dsp:nvSpPr>
        <dsp:cNvPr id="0" name=""/>
        <dsp:cNvSpPr/>
      </dsp:nvSpPr>
      <dsp:spPr>
        <a:xfrm>
          <a:off x="0" y="983547"/>
          <a:ext cx="3735652" cy="224139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bg1"/>
              </a:solidFill>
              <a:latin typeface="Arial"/>
              <a:cs typeface="Arial"/>
            </a:rPr>
            <a:t>Although JLP reassures customers of the protection of data breach, due to various third parties, sharing data JLP needs to monitor their risk and security more frequently.</a:t>
          </a:r>
          <a:endParaRPr lang="en-GB" sz="1400" b="1" kern="1200">
            <a:solidFill>
              <a:srgbClr val="010000"/>
            </a:solidFill>
            <a:latin typeface="Arial"/>
            <a:cs typeface="Arial"/>
          </a:endParaRPr>
        </a:p>
      </dsp:txBody>
      <dsp:txXfrm>
        <a:off x="0" y="983547"/>
        <a:ext cx="3735652" cy="2241391"/>
      </dsp:txXfrm>
    </dsp:sp>
    <dsp:sp modelId="{56F0D98F-529F-4ECC-96FA-A0317B7EB84E}">
      <dsp:nvSpPr>
        <dsp:cNvPr id="0" name=""/>
        <dsp:cNvSpPr/>
      </dsp:nvSpPr>
      <dsp:spPr>
        <a:xfrm>
          <a:off x="4109218" y="983547"/>
          <a:ext cx="3735652" cy="2241391"/>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bg1"/>
              </a:solidFill>
              <a:latin typeface="Arial"/>
              <a:cs typeface="Arial"/>
            </a:rPr>
            <a:t>CRM system involve heavy investment in the IT system.</a:t>
          </a:r>
        </a:p>
      </dsp:txBody>
      <dsp:txXfrm>
        <a:off x="4109218" y="983547"/>
        <a:ext cx="3735652" cy="2241391"/>
      </dsp:txXfrm>
    </dsp:sp>
    <dsp:sp modelId="{90A7261F-3E24-47BA-9A5E-294F5D3AA9BA}">
      <dsp:nvSpPr>
        <dsp:cNvPr id="0" name=""/>
        <dsp:cNvSpPr/>
      </dsp:nvSpPr>
      <dsp:spPr>
        <a:xfrm>
          <a:off x="8218436" y="983547"/>
          <a:ext cx="3735652" cy="2241391"/>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bg1"/>
              </a:solidFill>
              <a:latin typeface="Arial"/>
              <a:cs typeface="Arial"/>
            </a:rPr>
            <a:t>JPL is disengaged with lower level, of the ladder, so they are not much interested with prospect and customers levels of ladder.</a:t>
          </a:r>
        </a:p>
      </dsp:txBody>
      <dsp:txXfrm>
        <a:off x="8218436" y="983547"/>
        <a:ext cx="3735652" cy="2241391"/>
      </dsp:txXfrm>
    </dsp:sp>
    <dsp:sp modelId="{F4801616-1445-4E13-B19C-09BB95625B14}">
      <dsp:nvSpPr>
        <dsp:cNvPr id="0" name=""/>
        <dsp:cNvSpPr/>
      </dsp:nvSpPr>
      <dsp:spPr>
        <a:xfrm>
          <a:off x="0" y="3598504"/>
          <a:ext cx="3735652" cy="2241391"/>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bg1"/>
              </a:solidFill>
              <a:latin typeface="Arial"/>
              <a:cs typeface="Arial"/>
            </a:rPr>
            <a:t>The ‘never knowingly undersold’ pricing strategy, which means they are have heavily discount to match retailers which affects their profit margin.</a:t>
          </a:r>
        </a:p>
      </dsp:txBody>
      <dsp:txXfrm>
        <a:off x="0" y="3598504"/>
        <a:ext cx="3735652" cy="2241391"/>
      </dsp:txXfrm>
    </dsp:sp>
    <dsp:sp modelId="{30DF32E7-CCF9-4C7D-8C0C-21AC284AB29A}">
      <dsp:nvSpPr>
        <dsp:cNvPr id="0" name=""/>
        <dsp:cNvSpPr/>
      </dsp:nvSpPr>
      <dsp:spPr>
        <a:xfrm>
          <a:off x="4109218" y="3598504"/>
          <a:ext cx="3735652" cy="2241391"/>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bg1"/>
              </a:solidFill>
              <a:latin typeface="Arial"/>
              <a:cs typeface="Arial"/>
            </a:rPr>
            <a:t>The private shopping service, where JLP offers customers to spend £10,000 after-hours shopping. JLP are portraying wealthy customers. According to the Telegraph article, to persuade customers away from online shopping into stores, the company launched a range of” personal shopping experiences to give them something to get off the sofa for”. (Telegraph 2018).</a:t>
          </a:r>
        </a:p>
      </dsp:txBody>
      <dsp:txXfrm>
        <a:off x="4109218" y="3598504"/>
        <a:ext cx="3735652" cy="2241391"/>
      </dsp:txXfrm>
    </dsp:sp>
    <dsp:sp modelId="{50B28F29-6C8B-42FA-A509-1AEA28C8CC8A}">
      <dsp:nvSpPr>
        <dsp:cNvPr id="0" name=""/>
        <dsp:cNvSpPr/>
      </dsp:nvSpPr>
      <dsp:spPr>
        <a:xfrm>
          <a:off x="8218436" y="3598504"/>
          <a:ext cx="3735652" cy="2241391"/>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solidFill>
                <a:schemeClr val="bg1"/>
              </a:solidFill>
              <a:latin typeface="Arial"/>
              <a:cs typeface="Arial"/>
            </a:rPr>
            <a:t>Increased online shoppers- investment in app launch reduced physical visits to stores. Also, high invest in new IT system and distribution facilities for home deliveries.</a:t>
          </a:r>
        </a:p>
      </dsp:txBody>
      <dsp:txXfrm>
        <a:off x="8218436" y="3598504"/>
        <a:ext cx="3735652" cy="224139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28BB94-DCCB-4FD6-84E0-CF258FF9EFBE}">
      <dsp:nvSpPr>
        <dsp:cNvPr id="0" name=""/>
        <dsp:cNvSpPr/>
      </dsp:nvSpPr>
      <dsp:spPr>
        <a:xfrm>
          <a:off x="765007" y="0"/>
          <a:ext cx="8670086" cy="6505071"/>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90EA8A8-5F49-43BE-9006-4E99CC619D5D}">
      <dsp:nvSpPr>
        <dsp:cNvPr id="0" name=""/>
        <dsp:cNvSpPr/>
      </dsp:nvSpPr>
      <dsp:spPr>
        <a:xfrm>
          <a:off x="5105" y="1951521"/>
          <a:ext cx="2455395" cy="2602028"/>
        </a:xfrm>
        <a:prstGeom prst="round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4000"/>
                <a:satMod val="130000"/>
                <a:lumMod val="92000"/>
              </a:schemeClr>
            </a:gs>
            <a:gs pos="100000">
              <a:schemeClr val="accent2">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Calibri"/>
              <a:cs typeface="Arial"/>
            </a:rPr>
            <a:t>JLP should consider exit strategy for prospect and customer levels of loyalty ladder to engage, entice and develop relationship for the long term</a:t>
          </a:r>
        </a:p>
      </dsp:txBody>
      <dsp:txXfrm>
        <a:off x="124968" y="2071384"/>
        <a:ext cx="2215669" cy="2362302"/>
      </dsp:txXfrm>
    </dsp:sp>
    <dsp:sp modelId="{3B21EF49-2262-4FAE-BD74-C83F105369EA}">
      <dsp:nvSpPr>
        <dsp:cNvPr id="0" name=""/>
        <dsp:cNvSpPr/>
      </dsp:nvSpPr>
      <dsp:spPr>
        <a:xfrm>
          <a:off x="2583270" y="1951521"/>
          <a:ext cx="2455395" cy="2602028"/>
        </a:xfrm>
        <a:prstGeom prst="round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4000"/>
                <a:satMod val="130000"/>
                <a:lumMod val="92000"/>
              </a:schemeClr>
            </a:gs>
            <a:gs pos="100000">
              <a:schemeClr val="accent3">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Calibri"/>
              <a:cs typeface="Arial"/>
            </a:rPr>
            <a:t>Potentially re-assess target market to capture younger adults </a:t>
          </a:r>
        </a:p>
      </dsp:txBody>
      <dsp:txXfrm>
        <a:off x="2703133" y="2071384"/>
        <a:ext cx="2215669" cy="2362302"/>
      </dsp:txXfrm>
    </dsp:sp>
    <dsp:sp modelId="{69D3083E-6706-48F6-ABAE-BE5B5576EFDF}">
      <dsp:nvSpPr>
        <dsp:cNvPr id="0" name=""/>
        <dsp:cNvSpPr/>
      </dsp:nvSpPr>
      <dsp:spPr>
        <a:xfrm>
          <a:off x="5161435" y="1951521"/>
          <a:ext cx="2455395" cy="2602028"/>
        </a:xfrm>
        <a:prstGeom prst="roundRect">
          <a:avLst/>
        </a:prstGeom>
        <a:gradFill rotWithShape="0">
          <a:gsLst>
            <a:gs pos="0">
              <a:schemeClr val="accent4">
                <a:hueOff val="0"/>
                <a:satOff val="0"/>
                <a:lumOff val="0"/>
                <a:alphaOff val="0"/>
                <a:tint val="98000"/>
                <a:satMod val="110000"/>
                <a:lumMod val="104000"/>
              </a:schemeClr>
            </a:gs>
            <a:gs pos="69000">
              <a:schemeClr val="accent4">
                <a:hueOff val="0"/>
                <a:satOff val="0"/>
                <a:lumOff val="0"/>
                <a:alphaOff val="0"/>
                <a:shade val="84000"/>
                <a:satMod val="130000"/>
                <a:lumMod val="92000"/>
              </a:schemeClr>
            </a:gs>
            <a:gs pos="100000">
              <a:schemeClr val="accent4">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Calibri"/>
              <a:cs typeface="Arial"/>
            </a:rPr>
            <a:t>Negotiate CRM system contract with third party </a:t>
          </a:r>
        </a:p>
      </dsp:txBody>
      <dsp:txXfrm>
        <a:off x="5281298" y="2071384"/>
        <a:ext cx="2215669" cy="2362302"/>
      </dsp:txXfrm>
    </dsp:sp>
    <dsp:sp modelId="{830D9A29-FB00-45B9-BC8C-4F9BD9680A1B}">
      <dsp:nvSpPr>
        <dsp:cNvPr id="0" name=""/>
        <dsp:cNvSpPr/>
      </dsp:nvSpPr>
      <dsp:spPr>
        <a:xfrm>
          <a:off x="7739601" y="1951521"/>
          <a:ext cx="2455395" cy="2602028"/>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4000"/>
                <a:satMod val="130000"/>
                <a:lumMod val="92000"/>
              </a:schemeClr>
            </a:gs>
            <a:gs pos="100000">
              <a:schemeClr val="accent5">
                <a:hueOff val="0"/>
                <a:satOff val="0"/>
                <a:lumOff val="0"/>
                <a:alphaOff val="0"/>
                <a:shade val="76000"/>
                <a:satMod val="130000"/>
                <a:lumMod val="88000"/>
              </a:schemeClr>
            </a:gs>
          </a:gsLst>
          <a:lin ang="5400000" scaled="0"/>
        </a:gradFill>
        <a:ln>
          <a:noFill/>
        </a:ln>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Calibri"/>
              <a:cs typeface="Arial"/>
            </a:rPr>
            <a:t>Create more digital content; quarterly TV ads, YouTube ads and social media</a:t>
          </a:r>
        </a:p>
      </dsp:txBody>
      <dsp:txXfrm>
        <a:off x="7859464" y="2071384"/>
        <a:ext cx="2215669" cy="23623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83133B-76FD-42F5-8EF1-DF120BC1518B}" type="datetimeFigureOut">
              <a:rPr lang="en-GB"/>
              <a:t>10/06/2019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4A2DCF-1084-436E-9D96-9156CFFB8630}" type="slidenum">
              <a:rPr lang="en-GB"/>
              <a:t>‹#›</a:t>
            </a:fld>
            <a:endParaRPr lang="en-US"/>
          </a:p>
        </p:txBody>
      </p:sp>
    </p:spTree>
    <p:extLst>
      <p:ext uri="{BB962C8B-B14F-4D97-AF65-F5344CB8AC3E}">
        <p14:creationId xmlns:p14="http://schemas.microsoft.com/office/powerpoint/2010/main" val="17964531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loyalty ladder has worked effectively for JLP as they have captured their target market, however this market will not last indefinitely and JLP will need to re-evaluate their market strategies. </a:t>
            </a:r>
          </a:p>
        </p:txBody>
      </p:sp>
      <p:sp>
        <p:nvSpPr>
          <p:cNvPr id="4" name="Slide Number Placeholder 3"/>
          <p:cNvSpPr>
            <a:spLocks noGrp="1"/>
          </p:cNvSpPr>
          <p:nvPr>
            <p:ph type="sldNum" sz="quarter" idx="5"/>
          </p:nvPr>
        </p:nvSpPr>
        <p:spPr/>
        <p:txBody>
          <a:bodyPr/>
          <a:lstStyle/>
          <a:p>
            <a:fld id="{D84A2DCF-1084-436E-9D96-9156CFFB8630}" type="slidenum">
              <a:rPr lang="en-GB"/>
              <a:t>12</a:t>
            </a:fld>
            <a:endParaRPr lang="en-US"/>
          </a:p>
        </p:txBody>
      </p:sp>
    </p:spTree>
    <p:extLst>
      <p:ext uri="{BB962C8B-B14F-4D97-AF65-F5344CB8AC3E}">
        <p14:creationId xmlns:p14="http://schemas.microsoft.com/office/powerpoint/2010/main" val="42287938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cs typeface="Calibri"/>
              </a:rPr>
              <a:t>JLP customers are very important stakeholders they require to keep customers  satisfied through loyalty scheme and keep customers informed of products and services. </a:t>
            </a:r>
          </a:p>
          <a:p>
            <a:pPr marL="285750" indent="-285750">
              <a:buFont typeface="Arial"/>
              <a:buChar char="•"/>
            </a:pPr>
            <a:r>
              <a:rPr lang="en-US">
                <a:cs typeface="Calibri"/>
              </a:rPr>
              <a:t>JLP employees also have a major impact on the matrix they are the co-owners of the organization and they need to be satisfied through incentive, bonus, employees are key players as they contribute to innovation and designing unique products and personalized service for customers. </a:t>
            </a:r>
          </a:p>
        </p:txBody>
      </p:sp>
      <p:sp>
        <p:nvSpPr>
          <p:cNvPr id="4" name="Slide Number Placeholder 3"/>
          <p:cNvSpPr>
            <a:spLocks noGrp="1"/>
          </p:cNvSpPr>
          <p:nvPr>
            <p:ph type="sldNum" sz="quarter" idx="5"/>
          </p:nvPr>
        </p:nvSpPr>
        <p:spPr/>
        <p:txBody>
          <a:bodyPr/>
          <a:lstStyle/>
          <a:p>
            <a:fld id="{D84A2DCF-1084-436E-9D96-9156CFFB8630}" type="slidenum">
              <a:rPr lang="en-GB"/>
              <a:t>14</a:t>
            </a:fld>
            <a:endParaRPr lang="en-US"/>
          </a:p>
        </p:txBody>
      </p:sp>
    </p:spTree>
    <p:extLst>
      <p:ext uri="{BB962C8B-B14F-4D97-AF65-F5344CB8AC3E}">
        <p14:creationId xmlns:p14="http://schemas.microsoft.com/office/powerpoint/2010/main" val="42310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B2B</a:t>
            </a:r>
            <a:r>
              <a:rPr lang="en-US"/>
              <a:t>– JLP offer commercial pricing volume discounts, negotiation on bulk orders</a:t>
            </a:r>
          </a:p>
          <a:p>
            <a:pPr marL="285750" indent="-285750">
              <a:buFont typeface="Arial"/>
              <a:buChar char="•"/>
            </a:pPr>
            <a:r>
              <a:rPr lang="en-US" b="1"/>
              <a:t>Luxury brand</a:t>
            </a:r>
            <a:r>
              <a:rPr lang="en-US"/>
              <a:t>– recently outrivaled House of Fraser and signed deal with Mulberry </a:t>
            </a:r>
            <a:endParaRPr lang="en-US">
              <a:cs typeface="Calibri"/>
            </a:endParaRPr>
          </a:p>
          <a:p>
            <a:pPr marL="285750" indent="-285750">
              <a:buFont typeface="Arial"/>
              <a:buChar char="•"/>
            </a:pPr>
            <a:r>
              <a:rPr lang="en-US"/>
              <a:t>JLP own brand has achieved overall good profit and JLP are expanding line from 30% to 50%</a:t>
            </a:r>
            <a:endParaRPr lang="en-US">
              <a:cs typeface="Calibri"/>
            </a:endParaRPr>
          </a:p>
          <a:p>
            <a:pPr marL="285750" indent="-285750">
              <a:buFont typeface="Arial"/>
              <a:buChar char="•"/>
            </a:pPr>
            <a:r>
              <a:rPr lang="en-US" b="1"/>
              <a:t>Loyalty Scheme</a:t>
            </a:r>
            <a:r>
              <a:rPr lang="en-US"/>
              <a:t>-these core customers have </a:t>
            </a:r>
            <a:r>
              <a:rPr lang="en-US" err="1"/>
              <a:t>personalised</a:t>
            </a:r>
            <a:r>
              <a:rPr lang="en-US"/>
              <a:t> promotional offers that is not offered to everyone</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D84A2DCF-1084-436E-9D96-9156CFFB8630}" type="slidenum">
              <a:rPr lang="en-GB"/>
              <a:t>17</a:t>
            </a:fld>
            <a:endParaRPr lang="en-US"/>
          </a:p>
        </p:txBody>
      </p:sp>
    </p:spTree>
    <p:extLst>
      <p:ext uri="{BB962C8B-B14F-4D97-AF65-F5344CB8AC3E}">
        <p14:creationId xmlns:p14="http://schemas.microsoft.com/office/powerpoint/2010/main" val="2174390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a:t>JLP </a:t>
            </a:r>
            <a:r>
              <a:rPr lang="en-US"/>
              <a:t>encourage its people to interact and engage with customers, JLP provide theatre training to help employee’s with life skills to overcome barriers, increases confidence, awareness, presentation and appearance, communication skills, problem solving, building trust</a:t>
            </a:r>
          </a:p>
          <a:p>
            <a:pPr marL="285750" indent="-285750">
              <a:buFont typeface="Arial"/>
              <a:buChar char="•"/>
            </a:pPr>
            <a:r>
              <a:rPr lang="en-US" b="1"/>
              <a:t>JLP </a:t>
            </a:r>
            <a:r>
              <a:rPr lang="en-US"/>
              <a:t>employees are important and through the work hard play hard partners receive annual bonus, incentives, discounts</a:t>
            </a:r>
            <a:endParaRPr lang="en-US">
              <a:cs typeface="Calibri"/>
            </a:endParaRPr>
          </a:p>
          <a:p>
            <a:pPr marL="285750" indent="-285750">
              <a:buFont typeface="Arial"/>
              <a:buChar char="•"/>
            </a:pPr>
            <a:r>
              <a:rPr lang="en-US" b="1"/>
              <a:t>JLP </a:t>
            </a:r>
            <a:r>
              <a:rPr lang="en-US"/>
              <a:t>employees are owners of the organization so they have sense of ownership and responsibility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D84A2DCF-1084-436E-9D96-9156CFFB8630}" type="slidenum">
              <a:rPr lang="en-GB"/>
              <a:t>18</a:t>
            </a:fld>
            <a:endParaRPr lang="en-US"/>
          </a:p>
        </p:txBody>
      </p:sp>
    </p:spTree>
    <p:extLst>
      <p:ext uri="{BB962C8B-B14F-4D97-AF65-F5344CB8AC3E}">
        <p14:creationId xmlns:p14="http://schemas.microsoft.com/office/powerpoint/2010/main" val="32547453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B7810A5-1A13-4087-8DFA-155E6E5B5D73}" type="datetimeFigureOut">
              <a:rPr lang="tr-TR" smtClean="0"/>
              <a:t>10.06.2019</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rIns="45720"/>
          <a:lstStyle/>
          <a:p>
            <a:fld id="{600CBFCC-E1FF-473E-BF42-70E7405CF173}" type="slidenum">
              <a:rPr lang="tr-TR" smtClean="0"/>
              <a:t>‹#›</a:t>
            </a:fld>
            <a:endParaRPr lang="tr-TR"/>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129878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7810A5-1A13-4087-8DFA-155E6E5B5D73}" type="datetimeFigureOut">
              <a:rPr lang="tr-TR" smtClean="0"/>
              <a:t>10.06.2019</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572029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B7810A5-1A13-4087-8DFA-155E6E5B5D73}" type="datetimeFigureOut">
              <a:rPr lang="tr-TR" smtClean="0"/>
              <a:t>10.06.2019</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3636461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7810A5-1A13-4087-8DFA-155E6E5B5D73}" type="datetimeFigureOut">
              <a:rPr lang="tr-TR" smtClean="0"/>
              <a:t>10.06.2019</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600CBFCC-E1FF-473E-BF42-70E7405CF173}" type="slidenum">
              <a:rPr lang="tr-TR" smtClean="0"/>
              <a:t>‹#›</a:t>
            </a:fld>
            <a:endParaRPr lang="tr-TR"/>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626050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7810A5-1A13-4087-8DFA-155E6E5B5D73}" type="datetimeFigureOut">
              <a:rPr lang="tr-TR" smtClean="0"/>
              <a:t>10.06.2019</a:t>
            </a:fld>
            <a:endParaRPr lang="tr-TR"/>
          </a:p>
        </p:txBody>
      </p:sp>
      <p:sp>
        <p:nvSpPr>
          <p:cNvPr id="8" name="Footer Placeholder 7"/>
          <p:cNvSpPr>
            <a:spLocks noGrp="1"/>
          </p:cNvSpPr>
          <p:nvPr>
            <p:ph type="ftr" sz="quarter" idx="11"/>
          </p:nvPr>
        </p:nvSpPr>
        <p:spPr/>
        <p:txBody>
          <a:bodyPr/>
          <a:lstStyle/>
          <a:p>
            <a:endParaRPr lang="tr-TR"/>
          </a:p>
        </p:txBody>
      </p:sp>
      <p:sp>
        <p:nvSpPr>
          <p:cNvPr id="9" name="Slide Number Placeholder 8"/>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4223613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7810A5-1A13-4087-8DFA-155E6E5B5D73}" type="datetimeFigureOut">
              <a:rPr lang="tr-TR" smtClean="0"/>
              <a:t>10.06.2019</a:t>
            </a:fld>
            <a:endParaRPr lang="tr-TR"/>
          </a:p>
        </p:txBody>
      </p:sp>
      <p:sp>
        <p:nvSpPr>
          <p:cNvPr id="4" name="Footer Placeholder 3"/>
          <p:cNvSpPr>
            <a:spLocks noGrp="1"/>
          </p:cNvSpPr>
          <p:nvPr>
            <p:ph type="ftr" sz="quarter" idx="11"/>
          </p:nvPr>
        </p:nvSpPr>
        <p:spPr/>
        <p:txBody>
          <a:bodyPr/>
          <a:lstStyle/>
          <a:p>
            <a:endParaRPr lang="tr-TR"/>
          </a:p>
        </p:txBody>
      </p:sp>
      <p:sp>
        <p:nvSpPr>
          <p:cNvPr id="5" name="Slide Number Placeholder 4"/>
          <p:cNvSpPr>
            <a:spLocks noGrp="1"/>
          </p:cNvSpPr>
          <p:nvPr>
            <p:ph type="sldNum" sz="quarter" idx="12"/>
          </p:nvPr>
        </p:nvSpPr>
        <p:spPr/>
        <p:txBody>
          <a:bodyPr/>
          <a:lstStyle/>
          <a:p>
            <a:fld id="{600CBFCC-E1FF-473E-BF42-70E7405CF173}" type="slidenum">
              <a:rPr lang="tr-TR" smtClean="0"/>
              <a:t>‹#›</a:t>
            </a:fld>
            <a:endParaRPr lang="tr-TR"/>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86665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7B7810A5-1A13-4087-8DFA-155E6E5B5D73}" type="datetimeFigureOut">
              <a:rPr lang="tr-TR" smtClean="0"/>
              <a:t>10.06.2019</a:t>
            </a:fld>
            <a:endParaRPr lang="tr-TR"/>
          </a:p>
        </p:txBody>
      </p:sp>
      <p:sp>
        <p:nvSpPr>
          <p:cNvPr id="3" name="Footer Placeholder 2"/>
          <p:cNvSpPr>
            <a:spLocks noGrp="1"/>
          </p:cNvSpPr>
          <p:nvPr>
            <p:ph type="ftr" sz="quarter" idx="11"/>
          </p:nvPr>
        </p:nvSpPr>
        <p:spPr/>
        <p:txBody>
          <a:bodyPr/>
          <a:lstStyle/>
          <a:p>
            <a:endParaRPr lang="tr-TR"/>
          </a:p>
        </p:txBody>
      </p:sp>
      <p:sp>
        <p:nvSpPr>
          <p:cNvPr id="4" name="Slide Number Placeholder 3"/>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29246724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B7810A5-1A13-4087-8DFA-155E6E5B5D73}" type="datetimeFigureOut">
              <a:rPr lang="tr-TR" smtClean="0"/>
              <a:t>10.06.2019</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1650365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B7810A5-1A13-4087-8DFA-155E6E5B5D73}" type="datetimeFigureOut">
              <a:rPr lang="tr-TR" smtClean="0"/>
              <a:t>10.06.2019</a:t>
            </a:fld>
            <a:endParaRPr lang="tr-TR"/>
          </a:p>
        </p:txBody>
      </p:sp>
      <p:sp>
        <p:nvSpPr>
          <p:cNvPr id="6" name="Footer Placeholder 5"/>
          <p:cNvSpPr>
            <a:spLocks noGrp="1"/>
          </p:cNvSpPr>
          <p:nvPr>
            <p:ph type="ftr" sz="quarter" idx="11"/>
          </p:nvPr>
        </p:nvSpPr>
        <p:spPr/>
        <p:txBody>
          <a:bodyPr/>
          <a:lstStyle/>
          <a:p>
            <a:endParaRPr lang="tr-TR"/>
          </a:p>
        </p:txBody>
      </p:sp>
      <p:sp>
        <p:nvSpPr>
          <p:cNvPr id="7" name="Slide Number Placeholder 6"/>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746702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7810A5-1A13-4087-8DFA-155E6E5B5D73}" type="datetimeFigureOut">
              <a:rPr lang="tr-TR" smtClean="0"/>
              <a:t>10.06.2019</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61784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7810A5-1A13-4087-8DFA-155E6E5B5D73}" type="datetimeFigureOut">
              <a:rPr lang="tr-TR" smtClean="0"/>
              <a:t>10.06.2019</a:t>
            </a:fld>
            <a:endParaRPr lang="tr-TR"/>
          </a:p>
        </p:txBody>
      </p:sp>
      <p:sp>
        <p:nvSpPr>
          <p:cNvPr id="5" name="Footer Placeholder 4"/>
          <p:cNvSpPr>
            <a:spLocks noGrp="1"/>
          </p:cNvSpPr>
          <p:nvPr>
            <p:ph type="ftr" sz="quarter" idx="11"/>
          </p:nvPr>
        </p:nvSpPr>
        <p:spPr/>
        <p:txBody>
          <a:bodyPr/>
          <a:lstStyle/>
          <a:p>
            <a:endParaRPr lang="tr-TR"/>
          </a:p>
        </p:txBody>
      </p:sp>
      <p:sp>
        <p:nvSpPr>
          <p:cNvPr id="6" name="Slide Number Placeholder 5"/>
          <p:cNvSpPr>
            <a:spLocks noGrp="1"/>
          </p:cNvSpPr>
          <p:nvPr>
            <p:ph type="sldNum" sz="quarter" idx="12"/>
          </p:nvPr>
        </p:nvSpPr>
        <p:spPr/>
        <p:txBody>
          <a:bodyPr/>
          <a:lstStyle/>
          <a:p>
            <a:fld id="{600CBFCC-E1FF-473E-BF42-70E7405CF173}" type="slidenum">
              <a:rPr lang="tr-TR" smtClean="0"/>
              <a:t>‹#›</a:t>
            </a:fld>
            <a:endParaRPr lang="tr-TR"/>
          </a:p>
        </p:txBody>
      </p:sp>
    </p:spTree>
    <p:extLst>
      <p:ext uri="{BB962C8B-B14F-4D97-AF65-F5344CB8AC3E}">
        <p14:creationId xmlns:p14="http://schemas.microsoft.com/office/powerpoint/2010/main" val="1164236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7B7810A5-1A13-4087-8DFA-155E6E5B5D73}" type="datetimeFigureOut">
              <a:rPr lang="tr-TR" smtClean="0"/>
              <a:t>10.06.2019</a:t>
            </a:fld>
            <a:endParaRPr lang="tr-TR"/>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endParaRPr lang="tr-T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00CBFCC-E1FF-473E-BF42-70E7405CF173}" type="slidenum">
              <a:rPr lang="tr-TR" smtClean="0"/>
              <a:t>‹#›</a:t>
            </a:fld>
            <a:endParaRPr lang="tr-TR"/>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175817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44488" algn="l" defTabSz="914400" rtl="0" eaLnBrk="1" latinLnBrk="0" hangingPunct="1">
        <a:lnSpc>
          <a:spcPct val="120000"/>
        </a:lnSpc>
        <a:spcBef>
          <a:spcPts val="10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13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4448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xml"/><Relationship Id="rId5" Type="http://schemas.openxmlformats.org/officeDocument/2006/relationships/image" Target="../media/image6.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hyperlink" Target="https://creativecommons.org/licenses/by-nc-nd/3.0/" TargetMode="External"/><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Layout" Target="../diagrams/layout4.xml"/><Relationship Id="rId13" Type="http://schemas.openxmlformats.org/officeDocument/2006/relationships/diagramLayout" Target="../diagrams/layout5.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diagramData" Target="../diagrams/data5.xml"/><Relationship Id="rId2" Type="http://schemas.openxmlformats.org/officeDocument/2006/relationships/diagramData" Target="../diagrams/data3.xml"/><Relationship Id="rId16" Type="http://schemas.microsoft.com/office/2007/relationships/diagramDrawing" Target="../diagrams/drawing5.xml"/><Relationship Id="rId1" Type="http://schemas.openxmlformats.org/officeDocument/2006/relationships/slideLayout" Target="../slideLayouts/slideLayout7.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5" Type="http://schemas.openxmlformats.org/officeDocument/2006/relationships/diagramColors" Target="../diagrams/colors5.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 Id="rId1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1.jpeg"/><Relationship Id="rId7" Type="http://schemas.openxmlformats.org/officeDocument/2006/relationships/diagramColors" Target="../diagrams/colors6.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33.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3.xml"/><Relationship Id="rId5" Type="http://schemas.openxmlformats.org/officeDocument/2006/relationships/image" Target="../media/image34.png"/><Relationship Id="rId4" Type="http://schemas.openxmlformats.org/officeDocument/2006/relationships/image" Target="../media/image3.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image" Target="../media/image36.jpeg"/><Relationship Id="rId3" Type="http://schemas.openxmlformats.org/officeDocument/2006/relationships/diagramLayout" Target="../diagrams/layout7.xml"/><Relationship Id="rId7" Type="http://schemas.openxmlformats.org/officeDocument/2006/relationships/diagramData" Target="../diagrams/data8.xml"/><Relationship Id="rId12" Type="http://schemas.openxmlformats.org/officeDocument/2006/relationships/image" Target="../media/image35.jpeg"/><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 Id="rId14" Type="http://schemas.openxmlformats.org/officeDocument/2006/relationships/image" Target="../media/image37.jpeg"/></Relationships>
</file>

<file path=ppt/slides/_rels/slide2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0.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png"/></Relationships>
</file>

<file path=ppt/slides/_rels/slide27.xml.rels><?xml version="1.0" encoding="UTF-8" standalone="yes"?>
<Relationships xmlns="http://schemas.openxmlformats.org/package/2006/relationships"><Relationship Id="rId8" Type="http://schemas.openxmlformats.org/officeDocument/2006/relationships/diagramLayout" Target="../diagrams/layout10.xml"/><Relationship Id="rId3" Type="http://schemas.openxmlformats.org/officeDocument/2006/relationships/diagramLayout" Target="../diagrams/layout9.xml"/><Relationship Id="rId7" Type="http://schemas.openxmlformats.org/officeDocument/2006/relationships/diagramData" Target="../diagrams/data10.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11" Type="http://schemas.microsoft.com/office/2007/relationships/diagramDrawing" Target="../diagrams/drawing10.xml"/><Relationship Id="rId5" Type="http://schemas.openxmlformats.org/officeDocument/2006/relationships/diagramColors" Target="../diagrams/colors9.xml"/><Relationship Id="rId10" Type="http://schemas.openxmlformats.org/officeDocument/2006/relationships/diagramColors" Target="../diagrams/colors10.xml"/><Relationship Id="rId4" Type="http://schemas.openxmlformats.org/officeDocument/2006/relationships/diagramQuickStyle" Target="../diagrams/quickStyle9.xml"/><Relationship Id="rId9"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7.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7.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2.xml.rels><?xml version="1.0" encoding="UTF-8" standalone="yes"?>
<Relationships xmlns="http://schemas.openxmlformats.org/package/2006/relationships"><Relationship Id="rId8" Type="http://schemas.openxmlformats.org/officeDocument/2006/relationships/hyperlink" Target="http://uk.linkedin.com/jobs/view/senior-crm-executive-crm-digital-marketing-at-john-lewis-partners-1071714610" TargetMode="External"/><Relationship Id="rId3" Type="http://schemas.openxmlformats.org/officeDocument/2006/relationships/hyperlink" Target="https://www.johnlewispartnership.co.uk/media/press/y2018/press-release-13-september-2018-john-lewis-partnership-accelerates-differentiation-strategy-in-a-challenging-market.html" TargetMode="External"/><Relationship Id="rId7" Type="http://schemas.openxmlformats.org/officeDocument/2006/relationships/hyperlink" Target="https://www.lorecentral.org/2018/09/advantages-and-disadvantages-of-crm.html" TargetMode="External"/><Relationship Id="rId2" Type="http://schemas.openxmlformats.org/officeDocument/2006/relationships/hyperlink" Target="https://whel-primo.hosted.exlibrisgroup.com/primo-explore/fulldisplay?docid=44UWTSD_ALMA51169196760002421&amp;context=L&amp;vid=44WHELF_UWTSD_VU1&amp;lang=en_US&amp;search_scope=CSCOP_EVERYTHING&amp;adaptor=Local%20Search%20Engine&amp;tab=tab1&amp;query=any,contains,CRM%20unplugged%20releasing%20Crm%20strategy,AND&amp;sortby=rank&amp;mode=advanced&amp;offset=0" TargetMode="External"/><Relationship Id="rId1" Type="http://schemas.openxmlformats.org/officeDocument/2006/relationships/slideLayout" Target="../slideLayouts/slideLayout2.xml"/><Relationship Id="rId6" Type="http://schemas.openxmlformats.org/officeDocument/2006/relationships/hyperlink" Target="https://www.johnlewispartnership.co.uk/content/dam/cws/pdfs/financials/annual-reports/john-lewis-partnership-annual-report-and-accounts-2019.pdf" TargetMode="External"/><Relationship Id="rId5" Type="http://schemas.openxmlformats.org/officeDocument/2006/relationships/hyperlink" Target="https://www.johnlewispartnership.co.uk/content/dam/cws/pdfs/financials/annual-reports/jlp-annual-report-and-accounts-2018.pdf" TargetMode="External"/><Relationship Id="rId10" Type="http://schemas.openxmlformats.org/officeDocument/2006/relationships/hyperlink" Target="https://www.marketingweek.com/2018/10/23/john-lewis-smartphone-shopping-overtakes-other-channels-for-first-time/" TargetMode="External"/><Relationship Id="rId4" Type="http://schemas.openxmlformats.org/officeDocument/2006/relationships/hyperlink" Target="https://www.johnlewispartnership.co.uk/content/dam/cws/pdfs/financials/our-year-1718/jlp-annual-report-and-accounts-2018-strategic-report.pdf" TargetMode="External"/><Relationship Id="rId9" Type="http://schemas.openxmlformats.org/officeDocument/2006/relationships/hyperlink" Target="https://www.marketingweek.com/2015/10/02/three-things-brands-can-learn-from-john-lewiss-loyalty-sucess/"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www.successwithcrm.com/hs-fs/hub/76666/file-17396516-pdf/docs/stakeholder_value_returned_from_the_benefits_of_crm.pdf" TargetMode="External"/><Relationship Id="rId13" Type="http://schemas.openxmlformats.org/officeDocument/2006/relationships/hyperlink" Target="https://www.vouchercodes.co.uk/johnlewis.com" TargetMode="External"/><Relationship Id="rId3" Type="http://schemas.openxmlformats.org/officeDocument/2006/relationships/hyperlink" Target="https://www.mirror.co.uk/news/uk-news/britain-now-divided-seven-classes-1806186" TargetMode="External"/><Relationship Id="rId7" Type="http://schemas.openxmlformats.org/officeDocument/2006/relationships/hyperlink" Target="https://www.retail-week.com/department-stores/john-lewis-succeeds-with-its-digital-loyalty-solution/7019190.article?authent=1" TargetMode="External"/><Relationship Id="rId12" Type="http://schemas.openxmlformats.org/officeDocument/2006/relationships/hyperlink" Target="https://www.independent.co.uk/arts-entertainment/music/reviews/the-boy-and-the-piano-john-lewis-christmas-advert-2018-review-elton-john-your-song-a8633881.html" TargetMode="External"/><Relationship Id="rId2" Type="http://schemas.openxmlformats.org/officeDocument/2006/relationships/hyperlink" Target="https://www.marketingweek.com/2018/07/20/what-does-crm-mean/" TargetMode="External"/><Relationship Id="rId1" Type="http://schemas.openxmlformats.org/officeDocument/2006/relationships/slideLayout" Target="../slideLayouts/slideLayout7.xml"/><Relationship Id="rId6" Type="http://schemas.openxmlformats.org/officeDocument/2006/relationships/hyperlink" Target="https://www.retailgazette.co.uk/blog/2019/05/john-lewis-dominates-customer-satisfication-awards/" TargetMode="External"/><Relationship Id="rId11" Type="http://schemas.openxmlformats.org/officeDocument/2006/relationships/hyperlink" Target="https://www.theguardian.com/commentisfree/2019/jun/04/the-guardian-view-on-phasing-out-packaging-back-to-the-plastic-free-future" TargetMode="External"/><Relationship Id="rId5" Type="http://schemas.openxmlformats.org/officeDocument/2006/relationships/hyperlink" Target="https://www.nibusinessinfo.co.uk/content/potential-drawbacks-crm-systems" TargetMode="External"/><Relationship Id="rId10" Type="http://schemas.openxmlformats.org/officeDocument/2006/relationships/hyperlink" Target="https://www.google.com./amp/s/www.telegrahp.co.uk/news/2018/10/16/john-lewis-offer-personal-shopping-champagne-store-get-online/amp/" TargetMode="External"/><Relationship Id="rId4" Type="http://schemas.openxmlformats.org/officeDocument/2006/relationships/hyperlink" Target="https://www.my5.tv/inside-2/season-3/inside-john-lewis" TargetMode="External"/><Relationship Id="rId9" Type="http://schemas.openxmlformats.org/officeDocument/2006/relationships/hyperlink" Target="https://www.tesco-careers.com/office/customer/membership-loyalty-and-crm/" TargetMode="External"/><Relationship Id="rId14" Type="http://schemas.openxmlformats.org/officeDocument/2006/relationships/hyperlink" Target="https://marcedees.wordpress.com/2014/02/16/how-starbucks-and-john-lewis-mission-statement-reflect-their-working-environ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28281-3783-403A-B1AB-0182A003DFE3}"/>
              </a:ext>
            </a:extLst>
          </p:cNvPr>
          <p:cNvSpPr>
            <a:spLocks noGrp="1"/>
          </p:cNvSpPr>
          <p:nvPr>
            <p:ph type="ctrTitle"/>
          </p:nvPr>
        </p:nvSpPr>
        <p:spPr>
          <a:xfrm>
            <a:off x="1618487" y="1641927"/>
            <a:ext cx="6783530" cy="2268559"/>
          </a:xfrm>
        </p:spPr>
        <p:txBody>
          <a:bodyPr>
            <a:normAutofit/>
          </a:bodyPr>
          <a:lstStyle/>
          <a:p>
            <a:pPr algn="ctr"/>
            <a:r>
              <a:rPr lang="tr-TR" sz="2800" err="1">
                <a:ea typeface="+mj-lt"/>
                <a:cs typeface="+mj-lt"/>
              </a:rPr>
              <a:t>Problems</a:t>
            </a:r>
            <a:r>
              <a:rPr lang="tr-TR" sz="2800">
                <a:ea typeface="+mj-lt"/>
                <a:cs typeface="+mj-lt"/>
              </a:rPr>
              <a:t> at John </a:t>
            </a:r>
            <a:r>
              <a:rPr lang="tr-TR" sz="2800" err="1">
                <a:ea typeface="+mj-lt"/>
                <a:cs typeface="+mj-lt"/>
              </a:rPr>
              <a:t>Lewis</a:t>
            </a:r>
            <a:r>
              <a:rPr lang="tr-TR" sz="2800">
                <a:ea typeface="+mj-lt"/>
                <a:cs typeface="+mj-lt"/>
              </a:rPr>
              <a:t> – Do </a:t>
            </a:r>
            <a:r>
              <a:rPr lang="tr-TR" sz="2800" err="1">
                <a:ea typeface="+mj-lt"/>
                <a:cs typeface="+mj-lt"/>
              </a:rPr>
              <a:t>they</a:t>
            </a:r>
            <a:r>
              <a:rPr lang="tr-TR" sz="2800">
                <a:ea typeface="+mj-lt"/>
                <a:cs typeface="+mj-lt"/>
              </a:rPr>
              <a:t> </a:t>
            </a:r>
            <a:r>
              <a:rPr lang="tr-TR" sz="2800" err="1">
                <a:ea typeface="+mj-lt"/>
                <a:cs typeface="+mj-lt"/>
              </a:rPr>
              <a:t>still</a:t>
            </a:r>
            <a:r>
              <a:rPr lang="tr-TR" sz="2800">
                <a:ea typeface="+mj-lt"/>
                <a:cs typeface="+mj-lt"/>
              </a:rPr>
              <a:t> </a:t>
            </a:r>
            <a:r>
              <a:rPr lang="tr-TR" sz="2800" err="1">
                <a:ea typeface="+mj-lt"/>
                <a:cs typeface="+mj-lt"/>
              </a:rPr>
              <a:t>understand</a:t>
            </a:r>
            <a:r>
              <a:rPr lang="tr-TR" sz="2800">
                <a:ea typeface="+mj-lt"/>
                <a:cs typeface="+mj-lt"/>
              </a:rPr>
              <a:t> </a:t>
            </a:r>
            <a:r>
              <a:rPr lang="tr-TR" sz="2800" err="1">
                <a:ea typeface="+mj-lt"/>
                <a:cs typeface="+mj-lt"/>
              </a:rPr>
              <a:t>and</a:t>
            </a:r>
            <a:r>
              <a:rPr lang="tr-TR" sz="2800">
                <a:ea typeface="+mj-lt"/>
                <a:cs typeface="+mj-lt"/>
              </a:rPr>
              <a:t> </a:t>
            </a:r>
            <a:r>
              <a:rPr lang="tr-TR" sz="2800" err="1">
                <a:ea typeface="+mj-lt"/>
                <a:cs typeface="+mj-lt"/>
              </a:rPr>
              <a:t>engage</a:t>
            </a:r>
            <a:r>
              <a:rPr lang="tr-TR" sz="2800">
                <a:ea typeface="+mj-lt"/>
                <a:cs typeface="+mj-lt"/>
              </a:rPr>
              <a:t> </a:t>
            </a:r>
            <a:r>
              <a:rPr lang="tr-TR" sz="2800" err="1">
                <a:ea typeface="+mj-lt"/>
                <a:cs typeface="+mj-lt"/>
              </a:rPr>
              <a:t>with</a:t>
            </a:r>
            <a:r>
              <a:rPr lang="tr-TR" sz="2800">
                <a:ea typeface="+mj-lt"/>
                <a:cs typeface="+mj-lt"/>
              </a:rPr>
              <a:t> </a:t>
            </a:r>
            <a:r>
              <a:rPr lang="tr-TR" sz="2800" err="1">
                <a:ea typeface="+mj-lt"/>
                <a:cs typeface="+mj-lt"/>
              </a:rPr>
              <a:t>their</a:t>
            </a:r>
            <a:r>
              <a:rPr lang="tr-TR" sz="2800">
                <a:ea typeface="+mj-lt"/>
                <a:cs typeface="+mj-lt"/>
              </a:rPr>
              <a:t> </a:t>
            </a:r>
            <a:r>
              <a:rPr lang="tr-TR" sz="2800" err="1">
                <a:ea typeface="+mj-lt"/>
                <a:cs typeface="+mj-lt"/>
              </a:rPr>
              <a:t>customers</a:t>
            </a:r>
            <a:r>
              <a:rPr lang="tr-TR" sz="2800">
                <a:ea typeface="+mj-lt"/>
                <a:cs typeface="+mj-lt"/>
              </a:rPr>
              <a:t>?</a:t>
            </a:r>
            <a:endParaRPr lang="en-US" sz="2800"/>
          </a:p>
        </p:txBody>
      </p:sp>
      <p:sp>
        <p:nvSpPr>
          <p:cNvPr id="3" name="Subtitle 2">
            <a:extLst>
              <a:ext uri="{FF2B5EF4-FFF2-40B4-BE49-F238E27FC236}">
                <a16:creationId xmlns:a16="http://schemas.microsoft.com/office/drawing/2014/main" id="{C4542EAC-8BF3-4BFD-9891-145BC49409C2}"/>
              </a:ext>
            </a:extLst>
          </p:cNvPr>
          <p:cNvSpPr>
            <a:spLocks noGrp="1"/>
          </p:cNvSpPr>
          <p:nvPr>
            <p:ph type="subTitle" idx="1"/>
          </p:nvPr>
        </p:nvSpPr>
        <p:spPr>
          <a:xfrm>
            <a:off x="2232524" y="353203"/>
            <a:ext cx="5357600" cy="1160213"/>
          </a:xfrm>
        </p:spPr>
        <p:txBody>
          <a:bodyPr>
            <a:normAutofit lnSpcReduction="10000"/>
          </a:bodyPr>
          <a:lstStyle/>
          <a:p>
            <a:pPr algn="ctr"/>
            <a:r>
              <a:rPr lang="tr-TR">
                <a:cs typeface="Arial"/>
              </a:rPr>
              <a:t>BA Management – </a:t>
            </a:r>
            <a:r>
              <a:rPr lang="en-GB">
                <a:cs typeface="Arial"/>
              </a:rPr>
              <a:t>Skills</a:t>
            </a:r>
            <a:r>
              <a:rPr lang="tr-TR">
                <a:cs typeface="Arial"/>
              </a:rPr>
              <a:t> </a:t>
            </a:r>
            <a:r>
              <a:rPr lang="tr-TR" noProof="1">
                <a:cs typeface="Arial"/>
              </a:rPr>
              <a:t>for</a:t>
            </a:r>
            <a:r>
              <a:rPr lang="tr-TR">
                <a:cs typeface="Arial"/>
              </a:rPr>
              <a:t> the </a:t>
            </a:r>
            <a:r>
              <a:rPr lang="en-GB">
                <a:cs typeface="Arial"/>
              </a:rPr>
              <a:t>Workplace</a:t>
            </a:r>
            <a:endParaRPr lang="en-GB"/>
          </a:p>
          <a:p>
            <a:pPr algn="ctr"/>
            <a:r>
              <a:rPr lang="en-GB">
                <a:cs typeface="Arial"/>
              </a:rPr>
              <a:t>Understanding</a:t>
            </a:r>
            <a:r>
              <a:rPr lang="tr-TR">
                <a:cs typeface="Arial"/>
              </a:rPr>
              <a:t> </a:t>
            </a:r>
            <a:r>
              <a:rPr lang="tr-TR" err="1">
                <a:cs typeface="Arial"/>
              </a:rPr>
              <a:t>and</a:t>
            </a:r>
            <a:r>
              <a:rPr lang="tr-TR">
                <a:cs typeface="Arial"/>
              </a:rPr>
              <a:t> </a:t>
            </a:r>
            <a:r>
              <a:rPr lang="tr-TR" err="1">
                <a:cs typeface="Arial"/>
              </a:rPr>
              <a:t>engaging</a:t>
            </a:r>
            <a:r>
              <a:rPr lang="tr-TR">
                <a:cs typeface="Arial"/>
              </a:rPr>
              <a:t> in </a:t>
            </a:r>
            <a:r>
              <a:rPr lang="tr-TR" err="1">
                <a:cs typeface="Arial"/>
              </a:rPr>
              <a:t>the</a:t>
            </a:r>
            <a:r>
              <a:rPr lang="tr-TR">
                <a:cs typeface="Arial"/>
              </a:rPr>
              <a:t> </a:t>
            </a:r>
            <a:r>
              <a:rPr lang="tr-TR" err="1">
                <a:cs typeface="Arial"/>
              </a:rPr>
              <a:t>customer</a:t>
            </a:r>
            <a:r>
              <a:rPr lang="tr-TR">
                <a:cs typeface="Arial"/>
              </a:rPr>
              <a:t> </a:t>
            </a:r>
            <a:r>
              <a:rPr lang="tr-TR" err="1">
                <a:cs typeface="Arial"/>
              </a:rPr>
              <a:t>experience</a:t>
            </a:r>
          </a:p>
        </p:txBody>
      </p:sp>
      <p:sp>
        <p:nvSpPr>
          <p:cNvPr id="4" name="TextBox 3">
            <a:extLst>
              <a:ext uri="{FF2B5EF4-FFF2-40B4-BE49-F238E27FC236}">
                <a16:creationId xmlns:a16="http://schemas.microsoft.com/office/drawing/2014/main" id="{96D31110-C9C2-411B-A3D6-7E7FFC915938}"/>
              </a:ext>
            </a:extLst>
          </p:cNvPr>
          <p:cNvSpPr txBox="1"/>
          <p:nvPr/>
        </p:nvSpPr>
        <p:spPr>
          <a:xfrm>
            <a:off x="1168400" y="6184900"/>
            <a:ext cx="75797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Arial"/>
              </a:rPr>
              <a:t>Begum, R. Begum, S. </a:t>
            </a:r>
            <a:r>
              <a:rPr lang="en-US" err="1">
                <a:cs typeface="Arial"/>
              </a:rPr>
              <a:t>Hussen</a:t>
            </a:r>
            <a:r>
              <a:rPr lang="en-US">
                <a:cs typeface="Arial"/>
              </a:rPr>
              <a:t>, F. &amp; Begum, N (2019)</a:t>
            </a:r>
            <a:endParaRPr lang="en-US"/>
          </a:p>
        </p:txBody>
      </p:sp>
      <p:pic>
        <p:nvPicPr>
          <p:cNvPr id="5" name="Picture 5" descr="A person wearing a suit and tie&#10;&#10;Description generated with very high confidence">
            <a:extLst>
              <a:ext uri="{FF2B5EF4-FFF2-40B4-BE49-F238E27FC236}">
                <a16:creationId xmlns:a16="http://schemas.microsoft.com/office/drawing/2014/main" id="{E8CC4062-9EB0-49CE-B0C2-F2153CBBD6BA}"/>
              </a:ext>
            </a:extLst>
          </p:cNvPr>
          <p:cNvPicPr>
            <a:picLocks noChangeAspect="1"/>
          </p:cNvPicPr>
          <p:nvPr/>
        </p:nvPicPr>
        <p:blipFill>
          <a:blip r:embed="rId2"/>
          <a:stretch>
            <a:fillRect/>
          </a:stretch>
        </p:blipFill>
        <p:spPr>
          <a:xfrm>
            <a:off x="4085167" y="2971731"/>
            <a:ext cx="2188153" cy="3072940"/>
          </a:xfrm>
          <a:prstGeom prst="rect">
            <a:avLst/>
          </a:prstGeom>
        </p:spPr>
      </p:pic>
    </p:spTree>
    <p:extLst>
      <p:ext uri="{BB962C8B-B14F-4D97-AF65-F5344CB8AC3E}">
        <p14:creationId xmlns:p14="http://schemas.microsoft.com/office/powerpoint/2010/main" val="553726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02" name="Rectangle 101">
            <a:extLst>
              <a:ext uri="{FF2B5EF4-FFF2-40B4-BE49-F238E27FC236}">
                <a16:creationId xmlns:a16="http://schemas.microsoft.com/office/drawing/2014/main" id="{40C8693A-B687-4F5E-B86B-B4F11D523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4" name="Picture 103">
            <a:extLst>
              <a:ext uri="{FF2B5EF4-FFF2-40B4-BE49-F238E27FC236}">
                <a16:creationId xmlns:a16="http://schemas.microsoft.com/office/drawing/2014/main" id="{D51084F9-D042-49BE-9E1A-43E583B98FC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06" name="Picture 105">
            <a:extLst>
              <a:ext uri="{FF2B5EF4-FFF2-40B4-BE49-F238E27FC236}">
                <a16:creationId xmlns:a16="http://schemas.microsoft.com/office/drawing/2014/main" id="{EE65CA45-264D-4FD3-9249-3CB04EC97E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08" name="Rectangle 107">
            <a:extLst>
              <a:ext uri="{FF2B5EF4-FFF2-40B4-BE49-F238E27FC236}">
                <a16:creationId xmlns:a16="http://schemas.microsoft.com/office/drawing/2014/main" id="{E7B58214-716F-43B8-8272-85CE2B9AB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a:extLst>
              <a:ext uri="{FF2B5EF4-FFF2-40B4-BE49-F238E27FC236}">
                <a16:creationId xmlns:a16="http://schemas.microsoft.com/office/drawing/2014/main" id="{2A5C070E-7DB1-4147-B6A8-D14B9C40E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A31070C9-36CD-4B65-8159-32499582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767470-4A4E-421C-890A-FFAC1B26210B}"/>
              </a:ext>
            </a:extLst>
          </p:cNvPr>
          <p:cNvSpPr>
            <a:spLocks noGrp="1"/>
          </p:cNvSpPr>
          <p:nvPr>
            <p:ph type="title"/>
          </p:nvPr>
        </p:nvSpPr>
        <p:spPr>
          <a:xfrm>
            <a:off x="1581876" y="475547"/>
            <a:ext cx="2068692" cy="536902"/>
          </a:xfrm>
        </p:spPr>
        <p:txBody>
          <a:bodyPr vert="horz" lIns="91440" tIns="45720" rIns="91440" bIns="45720" rtlCol="0">
            <a:normAutofit fontScale="90000"/>
          </a:bodyPr>
          <a:lstStyle/>
          <a:p>
            <a:pPr algn="l"/>
            <a:r>
              <a:rPr lang="en-US">
                <a:cs typeface="Arial" panose="020B0604020202020204"/>
              </a:rPr>
              <a:t>Contents</a:t>
            </a:r>
          </a:p>
        </p:txBody>
      </p:sp>
      <p:sp>
        <p:nvSpPr>
          <p:cNvPr id="3" name="Content Placeholder 2">
            <a:extLst>
              <a:ext uri="{FF2B5EF4-FFF2-40B4-BE49-F238E27FC236}">
                <a16:creationId xmlns:a16="http://schemas.microsoft.com/office/drawing/2014/main" id="{C396691C-3B8B-4D4F-A220-1C5B1DF1AD35}"/>
              </a:ext>
            </a:extLst>
          </p:cNvPr>
          <p:cNvSpPr>
            <a:spLocks noGrp="1"/>
          </p:cNvSpPr>
          <p:nvPr>
            <p:ph idx="1"/>
          </p:nvPr>
        </p:nvSpPr>
        <p:spPr>
          <a:xfrm>
            <a:off x="1102200" y="980506"/>
            <a:ext cx="4108123" cy="5942659"/>
          </a:xfrm>
        </p:spPr>
        <p:txBody>
          <a:bodyPr vert="horz" lIns="91440" tIns="45720" rIns="91440" bIns="45720" rtlCol="0" anchor="ctr">
            <a:noAutofit/>
          </a:bodyPr>
          <a:lstStyle/>
          <a:p>
            <a:pPr marL="344170" indent="-344170">
              <a:lnSpc>
                <a:spcPct val="110000"/>
              </a:lnSpc>
            </a:pPr>
            <a:r>
              <a:rPr lang="en-US" sz="1800">
                <a:cs typeface="Arial" panose="020B0604020202020204"/>
              </a:rPr>
              <a:t>Introduction</a:t>
            </a:r>
          </a:p>
          <a:p>
            <a:pPr marL="344170" indent="-344170">
              <a:lnSpc>
                <a:spcPct val="110000"/>
              </a:lnSpc>
            </a:pPr>
            <a:r>
              <a:rPr lang="en-US" sz="1800">
                <a:ea typeface="+mn-lt"/>
                <a:cs typeface="+mn-lt"/>
              </a:rPr>
              <a:t>Definition of CRM</a:t>
            </a:r>
            <a:endParaRPr lang="en-US" sz="1800">
              <a:cs typeface="Arial" panose="020B0604020202020204"/>
            </a:endParaRPr>
          </a:p>
          <a:p>
            <a:pPr marL="344170" indent="-344170">
              <a:lnSpc>
                <a:spcPct val="110000"/>
              </a:lnSpc>
            </a:pPr>
            <a:r>
              <a:rPr lang="en-US" sz="1800">
                <a:cs typeface="Arial" panose="020B0604020202020204"/>
              </a:rPr>
              <a:t>Benefits and drawbacks of CRM system</a:t>
            </a:r>
          </a:p>
          <a:p>
            <a:pPr marL="344170" indent="-344170">
              <a:lnSpc>
                <a:spcPct val="110000"/>
              </a:lnSpc>
            </a:pPr>
            <a:r>
              <a:rPr lang="en-US" sz="1800">
                <a:cs typeface="Arial" panose="020B0604020202020204"/>
              </a:rPr>
              <a:t>JLP CRM – Loyalty Ladder</a:t>
            </a:r>
          </a:p>
          <a:p>
            <a:pPr marL="344170" indent="-344170">
              <a:lnSpc>
                <a:spcPct val="110000"/>
              </a:lnSpc>
            </a:pPr>
            <a:r>
              <a:rPr lang="en-US" sz="1800">
                <a:cs typeface="Arial" panose="020B0604020202020204"/>
              </a:rPr>
              <a:t>JLP CRM systems – Porters (1980)  McKinsey's Seven S framework, Marketing Mix and  stakeholders engagement</a:t>
            </a:r>
          </a:p>
          <a:p>
            <a:pPr marL="344170" indent="-344170">
              <a:lnSpc>
                <a:spcPct val="110000"/>
              </a:lnSpc>
            </a:pPr>
            <a:r>
              <a:rPr lang="en-US" sz="1800">
                <a:cs typeface="Arial" panose="020B0604020202020204"/>
              </a:rPr>
              <a:t>Benefits and drawback of JLP CRM systems in practice</a:t>
            </a:r>
          </a:p>
          <a:p>
            <a:pPr marL="344170" indent="-344170">
              <a:lnSpc>
                <a:spcPct val="110000"/>
              </a:lnSpc>
            </a:pPr>
            <a:r>
              <a:rPr lang="en-US" sz="1800">
                <a:cs typeface="Arial" panose="020B0604020202020204"/>
              </a:rPr>
              <a:t>SWOT analysis, conclusion and recommendation</a:t>
            </a:r>
          </a:p>
        </p:txBody>
      </p:sp>
      <p:pic>
        <p:nvPicPr>
          <p:cNvPr id="8" name="Picture 8" descr="A close up of a device&#10;&#10;Description generated with high confidence">
            <a:extLst>
              <a:ext uri="{FF2B5EF4-FFF2-40B4-BE49-F238E27FC236}">
                <a16:creationId xmlns:a16="http://schemas.microsoft.com/office/drawing/2014/main" id="{A7CEAB20-02CF-41BA-B0AA-DEA84B145118}"/>
              </a:ext>
            </a:extLst>
          </p:cNvPr>
          <p:cNvPicPr>
            <a:picLocks noChangeAspect="1"/>
          </p:cNvPicPr>
          <p:nvPr/>
        </p:nvPicPr>
        <p:blipFill rotWithShape="1">
          <a:blip r:embed="rId5"/>
          <a:srcRect l="13491" r="18656" b="-1"/>
          <a:stretch/>
        </p:blipFill>
        <p:spPr>
          <a:xfrm>
            <a:off x="5432992" y="2348779"/>
            <a:ext cx="4818974" cy="337346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114" name="Rectangle 113">
            <a:extLst>
              <a:ext uri="{FF2B5EF4-FFF2-40B4-BE49-F238E27FC236}">
                <a16:creationId xmlns:a16="http://schemas.microsoft.com/office/drawing/2014/main" id="{89C35FB2-5194-4BE0-92D0-464E2B711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352986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75" name="Picture 39">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76" name="Picture 41">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77" name="Rectangle 43">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45">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47">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0" name="Rectangle 49">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1" name="TextBox 51">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82" name="Rectangle 53">
            <a:extLst>
              <a:ext uri="{FF2B5EF4-FFF2-40B4-BE49-F238E27FC236}">
                <a16:creationId xmlns:a16="http://schemas.microsoft.com/office/drawing/2014/main" id="{4DA9E8CC-6C73-43E6-AF09-B4B1083BC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3" name="Picture 55">
            <a:extLst>
              <a:ext uri="{FF2B5EF4-FFF2-40B4-BE49-F238E27FC236}">
                <a16:creationId xmlns:a16="http://schemas.microsoft.com/office/drawing/2014/main" id="{C6DFF5FD-BEF9-4B06-B7C2-58C5CFC92B3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84" name="Picture 57">
            <a:extLst>
              <a:ext uri="{FF2B5EF4-FFF2-40B4-BE49-F238E27FC236}">
                <a16:creationId xmlns:a16="http://schemas.microsoft.com/office/drawing/2014/main" id="{C9A18D1D-88E7-41EF-892F-C99BDEEE5E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5" name="Rectangle 59">
            <a:extLst>
              <a:ext uri="{FF2B5EF4-FFF2-40B4-BE49-F238E27FC236}">
                <a16:creationId xmlns:a16="http://schemas.microsoft.com/office/drawing/2014/main" id="{113E1A2F-E5D7-4888-BA8C-1CDDC7CE2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61">
            <a:extLst>
              <a:ext uri="{FF2B5EF4-FFF2-40B4-BE49-F238E27FC236}">
                <a16:creationId xmlns:a16="http://schemas.microsoft.com/office/drawing/2014/main" id="{F625649A-4F9D-4D90-8F0A-433D7A1F68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20D4C7B0-B737-455A-A3B6-DCD79AE77DF3}"/>
              </a:ext>
            </a:extLst>
          </p:cNvPr>
          <p:cNvSpPr>
            <a:spLocks noGrp="1"/>
          </p:cNvSpPr>
          <p:nvPr>
            <p:ph type="body" idx="1"/>
          </p:nvPr>
        </p:nvSpPr>
        <p:spPr>
          <a:xfrm>
            <a:off x="1676337" y="3990007"/>
            <a:ext cx="8743274" cy="2423322"/>
          </a:xfrm>
        </p:spPr>
        <p:txBody>
          <a:bodyPr vert="horz" lIns="91440" tIns="0" rIns="91440" bIns="45720" rtlCol="0" anchor="b">
            <a:normAutofit/>
          </a:bodyPr>
          <a:lstStyle/>
          <a:p>
            <a:pPr algn="ctr">
              <a:lnSpc>
                <a:spcPct val="110000"/>
              </a:lnSpc>
            </a:pPr>
            <a:r>
              <a:rPr lang="en-US" sz="1600"/>
              <a:t>JLP store started on Oxford Street began as a drapery shop, opened by John Lewis in 1864. Later his eldest son John Spedan Lewis joined the partnership in 1920</a:t>
            </a:r>
            <a:endParaRPr lang="en-US" sz="1600">
              <a:cs typeface="Arial"/>
            </a:endParaRPr>
          </a:p>
          <a:p>
            <a:pPr algn="ctr">
              <a:lnSpc>
                <a:spcPct val="110000"/>
              </a:lnSpc>
            </a:pPr>
            <a:r>
              <a:rPr lang="en-US" sz="1600"/>
              <a:t>The John Lewis Partnership is a UK-based retail establishment with a 140-year history. It is a shared association, possessed by its staff and joined as a trust. Proﬁts are not circulated to outer investors; they are shared to employees who are viewed as accomplices. The organization is presumed to care for these partners very well including, for instance, having a ﬁnal pay for pension. (</a:t>
            </a:r>
            <a:r>
              <a:rPr lang="en-US" sz="1600" err="1"/>
              <a:t>Buttle</a:t>
            </a:r>
            <a:r>
              <a:rPr lang="en-US" sz="1600"/>
              <a:t>, 2009)</a:t>
            </a:r>
            <a:endParaRPr lang="en-US" sz="1600">
              <a:cs typeface="Arial"/>
            </a:endParaRPr>
          </a:p>
        </p:txBody>
      </p:sp>
      <p:sp>
        <p:nvSpPr>
          <p:cNvPr id="87" name="Rectangle 63">
            <a:extLst>
              <a:ext uri="{FF2B5EF4-FFF2-40B4-BE49-F238E27FC236}">
                <a16:creationId xmlns:a16="http://schemas.microsoft.com/office/drawing/2014/main" id="{B6F31202-25B1-43E6-94C1-CDCAFFE33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group of people walking in front of a store&#10;&#10;Description generated with very high confidence">
            <a:extLst>
              <a:ext uri="{FF2B5EF4-FFF2-40B4-BE49-F238E27FC236}">
                <a16:creationId xmlns:a16="http://schemas.microsoft.com/office/drawing/2014/main" id="{6F32C27E-D291-46CF-9A36-498E6E08B0E1}"/>
              </a:ext>
            </a:extLst>
          </p:cNvPr>
          <p:cNvPicPr>
            <a:picLocks noChangeAspect="1"/>
          </p:cNvPicPr>
          <p:nvPr/>
        </p:nvPicPr>
        <p:blipFill rotWithShape="1">
          <a:blip r:embed="rId5"/>
          <a:srcRect t="7690" r="-1" b="24186"/>
          <a:stretch/>
        </p:blipFill>
        <p:spPr>
          <a:xfrm>
            <a:off x="1005401" y="-1"/>
            <a:ext cx="10380133" cy="4030679"/>
          </a:xfrm>
          <a:prstGeom prst="rect">
            <a:avLst/>
          </a:prstGeom>
          <a:ln>
            <a:solidFill>
              <a:schemeClr val="accent6"/>
            </a:solidFill>
          </a:ln>
        </p:spPr>
      </p:pic>
      <p:sp>
        <p:nvSpPr>
          <p:cNvPr id="88" name="Rectangle 65">
            <a:extLst>
              <a:ext uri="{FF2B5EF4-FFF2-40B4-BE49-F238E27FC236}">
                <a16:creationId xmlns:a16="http://schemas.microsoft.com/office/drawing/2014/main" id="{588507C5-B772-411D-B50E-0C075AD253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670934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9" name="Rectangle 103">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1" name="Rectangle 105">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3" descr="A black and white photo of a city&#10;&#10;Description generated with very high confidence">
            <a:extLst>
              <a:ext uri="{FF2B5EF4-FFF2-40B4-BE49-F238E27FC236}">
                <a16:creationId xmlns:a16="http://schemas.microsoft.com/office/drawing/2014/main" id="{3B8962FD-76FA-4026-87F8-788D100E09A8}"/>
              </a:ext>
            </a:extLst>
          </p:cNvPr>
          <p:cNvPicPr>
            <a:picLocks noChangeAspect="1"/>
          </p:cNvPicPr>
          <p:nvPr/>
        </p:nvPicPr>
        <p:blipFill rotWithShape="1">
          <a:blip r:embed="rId2">
            <a:duotone>
              <a:schemeClr val="bg2">
                <a:shade val="45000"/>
                <a:satMod val="135000"/>
              </a:schemeClr>
              <a:prstClr val="white"/>
            </a:duotone>
            <a:alphaModFix amt="25000"/>
          </a:blip>
          <a:srcRect t="10712" r="-1" b="-1"/>
          <a:stretch/>
        </p:blipFill>
        <p:spPr>
          <a:xfrm>
            <a:off x="153" y="10"/>
            <a:ext cx="12191695" cy="6857990"/>
          </a:xfrm>
          <a:prstGeom prst="rect">
            <a:avLst/>
          </a:prstGeom>
        </p:spPr>
      </p:pic>
      <p:pic>
        <p:nvPicPr>
          <p:cNvPr id="113" name="Picture 107">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115" name="Rectangle 109">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7" name="Rectangle 111">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088273-CE99-4B7F-9CF9-E85D7AE3152E}"/>
              </a:ext>
            </a:extLst>
          </p:cNvPr>
          <p:cNvSpPr>
            <a:spLocks noGrp="1"/>
          </p:cNvSpPr>
          <p:nvPr>
            <p:ph idx="1"/>
          </p:nvPr>
        </p:nvSpPr>
        <p:spPr>
          <a:xfrm>
            <a:off x="2610579" y="2052116"/>
            <a:ext cx="7959560" cy="3997828"/>
          </a:xfrm>
        </p:spPr>
        <p:txBody>
          <a:bodyPr vert="horz" lIns="91440" tIns="45720" rIns="91440" bIns="45720" rtlCol="0">
            <a:normAutofit/>
          </a:bodyPr>
          <a:lstStyle/>
          <a:p>
            <a:pPr marL="0" indent="0">
              <a:lnSpc>
                <a:spcPct val="110000"/>
              </a:lnSpc>
              <a:buNone/>
            </a:pPr>
            <a:r>
              <a:rPr lang="en-US" sz="1900" i="1">
                <a:ea typeface="+mn-lt"/>
                <a:cs typeface="+mn-lt"/>
              </a:rPr>
              <a:t>MISSION STATEMENT</a:t>
            </a:r>
            <a:endParaRPr lang="en-US" sz="1900">
              <a:cs typeface="Arial" panose="020B0604020202020204"/>
            </a:endParaRPr>
          </a:p>
          <a:p>
            <a:pPr marL="0" indent="0">
              <a:lnSpc>
                <a:spcPct val="110000"/>
              </a:lnSpc>
              <a:buNone/>
            </a:pPr>
            <a:r>
              <a:rPr lang="en-US" sz="1900" i="1">
                <a:ea typeface="+mn-lt"/>
                <a:cs typeface="+mn-lt"/>
              </a:rPr>
              <a:t>“Our purpose is ‘the happiness of all our members, through their worthwhile, satisfying employment in a successful business’, with success measured on our ability to sustain and enhance our position both as an outstanding retailer and as a thriving example of employee ownership. With this in mind, our strategy is based on three interdependent objectives Partners, customers and profit”. – John Lewis </a:t>
            </a:r>
            <a:r>
              <a:rPr lang="en-US" sz="1900">
                <a:ea typeface="+mn-lt"/>
                <a:cs typeface="+mn-lt"/>
              </a:rPr>
              <a:t>(Word press, 2014)</a:t>
            </a:r>
            <a:endParaRPr lang="en-US" sz="1900">
              <a:cs typeface="Arial" panose="020B0604020202020204"/>
            </a:endParaRPr>
          </a:p>
          <a:p>
            <a:pPr marL="0" indent="0">
              <a:lnSpc>
                <a:spcPct val="110000"/>
              </a:lnSpc>
              <a:buNone/>
            </a:pPr>
            <a:r>
              <a:rPr lang="en-US" sz="1900">
                <a:ea typeface="+mn-lt"/>
                <a:cs typeface="+mn-lt"/>
              </a:rPr>
              <a:t>“Our Aim is to keep driving forward for future success, and to keep asking ourselves how we can do better”. (John Lewis partnership, 2018)</a:t>
            </a:r>
            <a:endParaRPr lang="en-US" sz="1900">
              <a:cs typeface="Arial"/>
            </a:endParaRPr>
          </a:p>
          <a:p>
            <a:pPr marL="344170" indent="-344170">
              <a:lnSpc>
                <a:spcPct val="110000"/>
              </a:lnSpc>
            </a:pPr>
            <a:endParaRPr lang="en-US" sz="1900">
              <a:cs typeface="Arial"/>
            </a:endParaRPr>
          </a:p>
        </p:txBody>
      </p:sp>
    </p:spTree>
    <p:extLst>
      <p:ext uri="{BB962C8B-B14F-4D97-AF65-F5344CB8AC3E}">
        <p14:creationId xmlns:p14="http://schemas.microsoft.com/office/powerpoint/2010/main" val="20069058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71C33-856D-4551-818D-67359B5A7A09}"/>
              </a:ext>
            </a:extLst>
          </p:cNvPr>
          <p:cNvSpPr>
            <a:spLocks noGrp="1"/>
          </p:cNvSpPr>
          <p:nvPr>
            <p:ph type="title"/>
          </p:nvPr>
        </p:nvSpPr>
        <p:spPr>
          <a:xfrm>
            <a:off x="2611808" y="808056"/>
            <a:ext cx="7958331" cy="1077229"/>
          </a:xfrm>
        </p:spPr>
        <p:txBody>
          <a:bodyPr vert="horz" lIns="91440" tIns="45720" rIns="91440" bIns="45720" rtlCol="0" anchor="t">
            <a:normAutofit fontScale="90000"/>
          </a:bodyPr>
          <a:lstStyle/>
          <a:p>
            <a:pPr algn="ctr"/>
            <a:r>
              <a:rPr lang="en-US" dirty="0">
                <a:cs typeface="Arial" panose="020B0604020202020204"/>
              </a:rPr>
              <a:t>Definition of CRM</a:t>
            </a:r>
            <a:br>
              <a:rPr lang="en-US" dirty="0">
                <a:cs typeface="Arial" panose="020B0604020202020204"/>
              </a:rPr>
            </a:br>
            <a:br>
              <a:rPr lang="en-US" dirty="0">
                <a:latin typeface="Arial"/>
                <a:cs typeface="Arial"/>
              </a:rPr>
            </a:br>
            <a:br>
              <a:rPr lang="en-US" dirty="0">
                <a:latin typeface="Arial"/>
                <a:cs typeface="Arial"/>
              </a:rPr>
            </a:br>
            <a:r>
              <a:rPr lang="en-US" sz="2400" b="1" i="1" dirty="0">
                <a:latin typeface="Calibri"/>
                <a:cs typeface="Calibri"/>
              </a:rPr>
              <a:t>“CRM is the core business strategy that integrates internal processes and functions, and external networks to create and deliver value to targeted customers at a profit. It is stranded on high quality customer-related data and enabled by information technology.” (Buttle,2008, p.15.)</a:t>
            </a:r>
            <a:endParaRPr lang="en-US" sz="2400" i="1" dirty="0">
              <a:ea typeface="+mj-lt"/>
              <a:cs typeface="+mj-lt"/>
            </a:endParaRPr>
          </a:p>
          <a:p>
            <a:pPr algn="ctr"/>
            <a:endParaRPr lang="en-US" dirty="0">
              <a:ea typeface="+mj-lt"/>
              <a:cs typeface="+mj-lt"/>
            </a:endParaRPr>
          </a:p>
          <a:p>
            <a:pPr algn="ctr"/>
            <a:endParaRPr lang="en-US" dirty="0">
              <a:latin typeface="Arial"/>
              <a:cs typeface="Arial"/>
            </a:endParaRPr>
          </a:p>
          <a:p>
            <a:pPr algn="ctr"/>
            <a:r>
              <a:rPr lang="en-US" sz="2000" b="1" i="1" dirty="0">
                <a:ea typeface="+mj-lt"/>
                <a:cs typeface="+mj-lt"/>
              </a:rPr>
              <a:t>“CRM is at the </a:t>
            </a:r>
            <a:r>
              <a:rPr lang="en-US" sz="2000" b="1" i="1" dirty="0" err="1">
                <a:ea typeface="+mj-lt"/>
                <a:cs typeface="+mj-lt"/>
              </a:rPr>
              <a:t>centre</a:t>
            </a:r>
            <a:r>
              <a:rPr lang="en-US" sz="2000" b="1" i="1" dirty="0">
                <a:ea typeface="+mj-lt"/>
                <a:cs typeface="+mj-lt"/>
              </a:rPr>
              <a:t> of the customer experience. It holds literally everything you need to know about your customers, from how they got to your site, to browsing and shopping </a:t>
            </a:r>
            <a:r>
              <a:rPr lang="en-US" sz="2000" b="1" i="1" dirty="0" err="1">
                <a:ea typeface="+mj-lt"/>
                <a:cs typeface="+mj-lt"/>
              </a:rPr>
              <a:t>behaviour</a:t>
            </a:r>
            <a:r>
              <a:rPr lang="en-US" sz="2000" b="1" i="1" dirty="0">
                <a:ea typeface="+mj-lt"/>
                <a:cs typeface="+mj-lt"/>
              </a:rPr>
              <a:t>. Without a CRM there wouldn’t be any revenue or profit in any business. (Market Week,2018)</a:t>
            </a:r>
            <a:endParaRPr lang="en-US" sz="2000" b="1" i="1">
              <a:cs typeface="Arial"/>
            </a:endParaRPr>
          </a:p>
          <a:p>
            <a:pPr algn="ctr"/>
            <a:br>
              <a:rPr lang="en-US" sz="2000" dirty="0">
                <a:cs typeface="Arial" panose="020B0604020202020204"/>
              </a:rPr>
            </a:br>
            <a:br>
              <a:rPr lang="en-US" sz="2000" dirty="0">
                <a:cs typeface="Arial" panose="020B0604020202020204"/>
              </a:rPr>
            </a:br>
            <a:br>
              <a:rPr lang="en-US" sz="2000" dirty="0">
                <a:cs typeface="Arial" panose="020B0604020202020204"/>
              </a:rPr>
            </a:br>
            <a:endParaRPr lang="en-US" sz="2000" b="1">
              <a:latin typeface="Calibri"/>
              <a:cs typeface="Calibri"/>
            </a:endParaRPr>
          </a:p>
        </p:txBody>
      </p:sp>
    </p:spTree>
    <p:extLst>
      <p:ext uri="{BB962C8B-B14F-4D97-AF65-F5344CB8AC3E}">
        <p14:creationId xmlns:p14="http://schemas.microsoft.com/office/powerpoint/2010/main" val="4220288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55DEC9-2FD4-473E-98E9-28FA365CA578}"/>
              </a:ext>
            </a:extLst>
          </p:cNvPr>
          <p:cNvSpPr txBox="1"/>
          <p:nvPr/>
        </p:nvSpPr>
        <p:spPr>
          <a:xfrm>
            <a:off x="1390103" y="342009"/>
            <a:ext cx="9776372"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Arial"/>
              </a:rPr>
              <a:t>CRM continue-</a:t>
            </a:r>
          </a:p>
          <a:p>
            <a:endParaRPr lang="en-US">
              <a:cs typeface="Arial"/>
            </a:endParaRPr>
          </a:p>
          <a:p>
            <a:endParaRPr lang="en-US">
              <a:cs typeface="Arial"/>
            </a:endParaRPr>
          </a:p>
          <a:p>
            <a:r>
              <a:rPr lang="en-US" b="1">
                <a:latin typeface="Calibri"/>
                <a:cs typeface="Calibri"/>
              </a:rPr>
              <a:t>CRM is critical to any company; they must continuously evaluate their customer relationship processes so that the customers are always happy and would want to return to the company for all future purposes. (Buttle,2008)</a:t>
            </a:r>
            <a:endParaRPr lang="en-US"/>
          </a:p>
          <a:p>
            <a:endParaRPr lang="en-US" b="1">
              <a:latin typeface="Calibri"/>
              <a:cs typeface="Calibri"/>
            </a:endParaRPr>
          </a:p>
          <a:p>
            <a:r>
              <a:rPr lang="en-US" b="1">
                <a:latin typeface="Calibri"/>
                <a:cs typeface="Calibri"/>
              </a:rPr>
              <a:t>Over the past decade, the application of customer relationship management (CRM) has experienced rapid growth. Between 2000 and 2005, </a:t>
            </a:r>
            <a:r>
              <a:rPr lang="en-US" b="1" err="1">
                <a:latin typeface="Calibri"/>
                <a:cs typeface="Calibri"/>
              </a:rPr>
              <a:t>organisations</a:t>
            </a:r>
            <a:r>
              <a:rPr lang="en-US" b="1">
                <a:latin typeface="Calibri"/>
                <a:cs typeface="Calibri"/>
              </a:rPr>
              <a:t> spent 220 billion implementing CRM solutions, to improve customer services, satisfaction, and retention.</a:t>
            </a:r>
            <a:endParaRPr lang="en-US"/>
          </a:p>
          <a:p>
            <a:endParaRPr lang="en-US" b="1">
              <a:latin typeface="Calibri"/>
              <a:cs typeface="Calibri"/>
            </a:endParaRPr>
          </a:p>
          <a:p>
            <a:r>
              <a:rPr lang="en-US" b="1">
                <a:ea typeface="+mn-lt"/>
                <a:cs typeface="+mn-lt"/>
              </a:rPr>
              <a:t>    </a:t>
            </a:r>
            <a:endParaRPr lang="en-US">
              <a:ea typeface="+mn-lt"/>
              <a:cs typeface="+mn-lt"/>
            </a:endParaRPr>
          </a:p>
          <a:p>
            <a:r>
              <a:rPr lang="en-US">
                <a:ea typeface="+mn-lt"/>
                <a:cs typeface="+mn-lt"/>
              </a:rPr>
              <a:t>  </a:t>
            </a:r>
          </a:p>
          <a:p>
            <a:endParaRPr lang="en-US"/>
          </a:p>
          <a:p>
            <a:endParaRPr lang="en-US">
              <a:cs typeface="Arial"/>
            </a:endParaRPr>
          </a:p>
          <a:p>
            <a:endParaRPr lang="en-US">
              <a:cs typeface="Arial"/>
            </a:endParaRPr>
          </a:p>
        </p:txBody>
      </p:sp>
      <p:pic>
        <p:nvPicPr>
          <p:cNvPr id="2" name="Picture 3" descr="A picture containing object&#10;&#10;Description generated with high confidence">
            <a:extLst>
              <a:ext uri="{FF2B5EF4-FFF2-40B4-BE49-F238E27FC236}">
                <a16:creationId xmlns:a16="http://schemas.microsoft.com/office/drawing/2014/main" id="{BF7AC842-366B-42BC-AAE1-68E773DA723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895366" y="3433577"/>
            <a:ext cx="8025142" cy="2614135"/>
          </a:xfrm>
          <a:prstGeom prst="rect">
            <a:avLst/>
          </a:prstGeom>
        </p:spPr>
      </p:pic>
      <p:sp>
        <p:nvSpPr>
          <p:cNvPr id="5" name="TextBox 4">
            <a:extLst>
              <a:ext uri="{FF2B5EF4-FFF2-40B4-BE49-F238E27FC236}">
                <a16:creationId xmlns:a16="http://schemas.microsoft.com/office/drawing/2014/main" id="{DCD95744-D49C-4107-9993-979DC27C661C}"/>
              </a:ext>
            </a:extLst>
          </p:cNvPr>
          <p:cNvSpPr txBox="1"/>
          <p:nvPr/>
        </p:nvSpPr>
        <p:spPr>
          <a:xfrm>
            <a:off x="4724400" y="4121150"/>
            <a:ext cx="2743200" cy="317500"/>
          </a:xfrm>
          <a:prstGeom prst="rect">
            <a:avLst/>
          </a:prstGeom>
        </p:spPr>
        <p:txBody>
          <a:bodyPr anchor="t">
            <a:normAutofit fontScale="92500" lnSpcReduction="20000"/>
          </a:bodyPr>
          <a:lstStyle/>
          <a:p>
            <a:endParaRPr lang="en-US">
              <a:cs typeface="Arial"/>
            </a:endParaRPr>
          </a:p>
        </p:txBody>
      </p:sp>
    </p:spTree>
    <p:extLst>
      <p:ext uri="{BB962C8B-B14F-4D97-AF65-F5344CB8AC3E}">
        <p14:creationId xmlns:p14="http://schemas.microsoft.com/office/powerpoint/2010/main" val="3945829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C8D6F-A5BF-44CB-9A57-A517774E016C}"/>
              </a:ext>
            </a:extLst>
          </p:cNvPr>
          <p:cNvSpPr>
            <a:spLocks noGrp="1"/>
          </p:cNvSpPr>
          <p:nvPr>
            <p:ph type="title"/>
          </p:nvPr>
        </p:nvSpPr>
        <p:spPr>
          <a:xfrm>
            <a:off x="1948515" y="331365"/>
            <a:ext cx="7956560" cy="575141"/>
          </a:xfrm>
        </p:spPr>
        <p:txBody>
          <a:bodyPr/>
          <a:lstStyle/>
          <a:p>
            <a:r>
              <a:rPr lang="en-US">
                <a:cs typeface="Arial"/>
              </a:rPr>
              <a:t>Benefits of having CRM system       </a:t>
            </a:r>
            <a:endParaRPr lang="en-US"/>
          </a:p>
        </p:txBody>
      </p:sp>
      <p:sp>
        <p:nvSpPr>
          <p:cNvPr id="3" name="Text Placeholder 2">
            <a:extLst>
              <a:ext uri="{FF2B5EF4-FFF2-40B4-BE49-F238E27FC236}">
                <a16:creationId xmlns:a16="http://schemas.microsoft.com/office/drawing/2014/main" id="{E37DE0B9-4F94-48EF-8740-27E67B3458A5}"/>
              </a:ext>
            </a:extLst>
          </p:cNvPr>
          <p:cNvSpPr>
            <a:spLocks noGrp="1"/>
          </p:cNvSpPr>
          <p:nvPr>
            <p:ph type="body" idx="1"/>
          </p:nvPr>
        </p:nvSpPr>
        <p:spPr>
          <a:xfrm>
            <a:off x="984644" y="844418"/>
            <a:ext cx="2775033" cy="555667"/>
          </a:xfrm>
        </p:spPr>
        <p:txBody>
          <a:bodyPr/>
          <a:lstStyle/>
          <a:p>
            <a:r>
              <a:rPr lang="en-US" sz="2800" b="1">
                <a:solidFill>
                  <a:schemeClr val="bg1"/>
                </a:solidFill>
                <a:highlight>
                  <a:srgbClr val="FFFF00"/>
                </a:highlight>
                <a:cs typeface="Arial"/>
              </a:rPr>
              <a:t>Advantages</a:t>
            </a:r>
            <a:r>
              <a:rPr lang="en-US" b="1">
                <a:solidFill>
                  <a:schemeClr val="bg1"/>
                </a:solidFill>
                <a:highlight>
                  <a:srgbClr val="FFFF00"/>
                </a:highlight>
                <a:cs typeface="Arial"/>
              </a:rPr>
              <a:t> </a:t>
            </a:r>
            <a:endParaRPr lang="en-US">
              <a:solidFill>
                <a:schemeClr val="bg1"/>
              </a:solidFill>
              <a:highlight>
                <a:srgbClr val="FFFF00"/>
              </a:highlight>
            </a:endParaRPr>
          </a:p>
        </p:txBody>
      </p:sp>
      <p:sp>
        <p:nvSpPr>
          <p:cNvPr id="4" name="Content Placeholder 3">
            <a:extLst>
              <a:ext uri="{FF2B5EF4-FFF2-40B4-BE49-F238E27FC236}">
                <a16:creationId xmlns:a16="http://schemas.microsoft.com/office/drawing/2014/main" id="{3BEEDF3C-A3DD-4762-9E22-E1ACC5C6175F}"/>
              </a:ext>
            </a:extLst>
          </p:cNvPr>
          <p:cNvSpPr>
            <a:spLocks noGrp="1"/>
          </p:cNvSpPr>
          <p:nvPr>
            <p:ph sz="half" idx="2"/>
          </p:nvPr>
        </p:nvSpPr>
        <p:spPr>
          <a:xfrm>
            <a:off x="927135" y="1399218"/>
            <a:ext cx="4756263" cy="5515582"/>
          </a:xfrm>
        </p:spPr>
        <p:txBody>
          <a:bodyPr vert="horz" lIns="91440" tIns="45720" rIns="91440" bIns="45720" rtlCol="0" anchor="t">
            <a:normAutofit fontScale="92500" lnSpcReduction="20000"/>
          </a:bodyPr>
          <a:lstStyle/>
          <a:p>
            <a:pPr marL="344170" indent="-344170"/>
            <a:r>
              <a:rPr lang="en-US" sz="1600" b="1">
                <a:ea typeface="+mn-lt"/>
                <a:cs typeface="+mn-lt"/>
              </a:rPr>
              <a:t>"Centralization of information" all the data about the customers is kept private and is available to every person who is engaged with the treatment and attention to that customer. (Lorecentral, 2018)</a:t>
            </a:r>
            <a:endParaRPr lang="en-US" sz="1600" b="1">
              <a:cs typeface="Arial"/>
            </a:endParaRPr>
          </a:p>
          <a:p>
            <a:pPr marL="344170" indent="-344170"/>
            <a:r>
              <a:rPr lang="en-US" sz="1600" b="1">
                <a:ea typeface="+mn-lt"/>
                <a:cs typeface="+mn-lt"/>
              </a:rPr>
              <a:t>"</a:t>
            </a:r>
            <a:r>
              <a:rPr lang="en-US" sz="1600" b="1" err="1">
                <a:ea typeface="+mn-lt"/>
                <a:cs typeface="+mn-lt"/>
              </a:rPr>
              <a:t>Personalisation</a:t>
            </a:r>
            <a:r>
              <a:rPr lang="en-US" sz="1600" b="1">
                <a:ea typeface="+mn-lt"/>
                <a:cs typeface="+mn-lt"/>
              </a:rPr>
              <a:t> of the treatment and the services" or item. This enables a satisfactory reaction to any management. What's more, this will improve customer service and enable you to offer more services and offers of completely redone items.</a:t>
            </a:r>
          </a:p>
          <a:p>
            <a:pPr marL="344170" indent="-344170"/>
            <a:r>
              <a:rPr lang="en-US" sz="1600" b="1">
                <a:ea typeface="+mn-lt"/>
                <a:cs typeface="+mn-lt"/>
              </a:rPr>
              <a:t>The CRM system allows to manage communication with consumers effectively making the organisation more beneficial (King and Burgess,2008, p421).</a:t>
            </a:r>
            <a:endParaRPr lang="en-US" sz="1600" b="1">
              <a:cs typeface="Arial"/>
            </a:endParaRPr>
          </a:p>
          <a:p>
            <a:pPr marL="344170" indent="-344170"/>
            <a:r>
              <a:rPr lang="en-US" sz="1600" b="1">
                <a:cs typeface="Arial"/>
              </a:rPr>
              <a:t>CRM database identifies loyal customers and allows to explore new clients (Stead, 2014)</a:t>
            </a:r>
          </a:p>
          <a:p>
            <a:pPr marL="344170" indent="-344170"/>
            <a:endParaRPr lang="en-US" sz="1600" b="1">
              <a:cs typeface="Arial"/>
            </a:endParaRPr>
          </a:p>
          <a:p>
            <a:pPr marL="344170" indent="-344170"/>
            <a:endParaRPr lang="en-US" sz="1600" b="1">
              <a:cs typeface="Arial"/>
            </a:endParaRPr>
          </a:p>
          <a:p>
            <a:pPr marL="344170" indent="-344170"/>
            <a:endParaRPr lang="en-US">
              <a:cs typeface="Arial"/>
            </a:endParaRPr>
          </a:p>
        </p:txBody>
      </p:sp>
      <p:sp>
        <p:nvSpPr>
          <p:cNvPr id="5" name="Text Placeholder 4">
            <a:extLst>
              <a:ext uri="{FF2B5EF4-FFF2-40B4-BE49-F238E27FC236}">
                <a16:creationId xmlns:a16="http://schemas.microsoft.com/office/drawing/2014/main" id="{24F5EB39-CC21-4229-A895-A8287A0A3FDB}"/>
              </a:ext>
            </a:extLst>
          </p:cNvPr>
          <p:cNvSpPr>
            <a:spLocks noGrp="1"/>
          </p:cNvSpPr>
          <p:nvPr>
            <p:ph type="body" sz="quarter" idx="3"/>
          </p:nvPr>
        </p:nvSpPr>
        <p:spPr>
          <a:xfrm>
            <a:off x="5688974" y="844417"/>
            <a:ext cx="2879006" cy="570044"/>
          </a:xfrm>
        </p:spPr>
        <p:txBody>
          <a:bodyPr/>
          <a:lstStyle/>
          <a:p>
            <a:r>
              <a:rPr lang="en-US" sz="2800" b="1">
                <a:solidFill>
                  <a:schemeClr val="bg1"/>
                </a:solidFill>
                <a:highlight>
                  <a:srgbClr val="FFFF00"/>
                </a:highlight>
                <a:cs typeface="Arial"/>
              </a:rPr>
              <a:t>Disadvantages </a:t>
            </a:r>
            <a:endParaRPr lang="en-US" sz="2800">
              <a:solidFill>
                <a:schemeClr val="bg1"/>
              </a:solidFill>
              <a:highlight>
                <a:srgbClr val="FFFF00"/>
              </a:highlight>
            </a:endParaRPr>
          </a:p>
        </p:txBody>
      </p:sp>
      <p:sp>
        <p:nvSpPr>
          <p:cNvPr id="19" name="Content Placeholder 18">
            <a:extLst>
              <a:ext uri="{FF2B5EF4-FFF2-40B4-BE49-F238E27FC236}">
                <a16:creationId xmlns:a16="http://schemas.microsoft.com/office/drawing/2014/main" id="{1180EE17-38D2-44B1-AA7E-94723A5D1FA3}"/>
              </a:ext>
            </a:extLst>
          </p:cNvPr>
          <p:cNvSpPr>
            <a:spLocks noGrp="1"/>
          </p:cNvSpPr>
          <p:nvPr>
            <p:ph sz="quarter" idx="4"/>
          </p:nvPr>
        </p:nvSpPr>
        <p:spPr>
          <a:xfrm>
            <a:off x="5329541" y="1384840"/>
            <a:ext cx="5438174" cy="5314301"/>
          </a:xfrm>
        </p:spPr>
        <p:txBody>
          <a:bodyPr vert="horz" lIns="91440" tIns="45720" rIns="91440" bIns="45720" rtlCol="0" anchor="t">
            <a:normAutofit fontScale="92500" lnSpcReduction="20000"/>
          </a:bodyPr>
          <a:lstStyle/>
          <a:p>
            <a:pPr marL="344170" indent="-344170"/>
            <a:r>
              <a:rPr lang="en-US" sz="1600" b="1">
                <a:ea typeface="+mn-lt"/>
                <a:cs typeface="+mn-lt"/>
              </a:rPr>
              <a:t>Poor communication- For the CRM to work staff must know the data required and how to use that information. (</a:t>
            </a:r>
            <a:r>
              <a:rPr lang="en-US" sz="1600" b="1" err="1">
                <a:ea typeface="+mn-lt"/>
                <a:cs typeface="+mn-lt"/>
              </a:rPr>
              <a:t>Buttle</a:t>
            </a:r>
            <a:r>
              <a:rPr lang="en-US" sz="1600" b="1">
                <a:ea typeface="+mn-lt"/>
                <a:cs typeface="+mn-lt"/>
              </a:rPr>
              <a:t>, 2009)</a:t>
            </a:r>
          </a:p>
          <a:p>
            <a:pPr marL="344170" indent="-344170"/>
            <a:r>
              <a:rPr lang="en-US" sz="1600" b="1">
                <a:ea typeface="+mn-lt"/>
                <a:cs typeface="+mn-lt"/>
              </a:rPr>
              <a:t>Weak leadership- Lack of dedication can cause problems for CRM to work as management is to lead customer focus on every job if management not engaged at all can cause shortfall of CRM system to be implemented. (Bligh and Turk, 2019)</a:t>
            </a:r>
            <a:endParaRPr lang="en-US" sz="1600" b="1">
              <a:cs typeface="Arial" panose="020B0604020202020204"/>
            </a:endParaRPr>
          </a:p>
          <a:p>
            <a:pPr marL="344170" indent="-344170"/>
            <a:r>
              <a:rPr lang="en-US" sz="1600" b="1">
                <a:ea typeface="+mn-lt"/>
                <a:cs typeface="+mn-lt"/>
              </a:rPr>
              <a:t>Functionality of a product, the cost to implement it there could be hidden costs</a:t>
            </a:r>
            <a:endParaRPr lang="en-US">
              <a:ea typeface="+mn-lt"/>
              <a:cs typeface="+mn-lt"/>
            </a:endParaRPr>
          </a:p>
          <a:p>
            <a:pPr marL="344170" indent="-344170"/>
            <a:r>
              <a:rPr lang="en-US" sz="1600" b="1">
                <a:ea typeface="+mn-lt"/>
                <a:cs typeface="+mn-lt"/>
              </a:rPr>
              <a:t>No control of data if the CRM system is outage no date can be retrieved and also failures of the system is costly (Bligh and Turk, 2019)</a:t>
            </a:r>
            <a:endParaRPr lang="en-US" sz="1600" b="1">
              <a:cs typeface="Arial"/>
            </a:endParaRPr>
          </a:p>
          <a:p>
            <a:pPr marL="344170" indent="-344170"/>
            <a:r>
              <a:rPr lang="en-US" sz="1600" b="1">
                <a:ea typeface="+mn-lt"/>
                <a:cs typeface="+mn-lt"/>
              </a:rPr>
              <a:t>Many </a:t>
            </a:r>
            <a:r>
              <a:rPr lang="en-US" sz="1600" b="1" err="1">
                <a:ea typeface="+mn-lt"/>
                <a:cs typeface="+mn-lt"/>
              </a:rPr>
              <a:t>organisations</a:t>
            </a:r>
            <a:r>
              <a:rPr lang="en-US" sz="1600" b="1">
                <a:ea typeface="+mn-lt"/>
                <a:cs typeface="+mn-lt"/>
              </a:rPr>
              <a:t> focusing on existing customers using the CRM system than new customers  (Bligh and Turk, 2019)</a:t>
            </a:r>
            <a:endParaRPr lang="en-US" b="1">
              <a:cs typeface="Arial" panose="020B0604020202020204"/>
            </a:endParaRPr>
          </a:p>
          <a:p>
            <a:pPr marL="344170" indent="-344170"/>
            <a:r>
              <a:rPr lang="en-US" sz="1600" b="1">
                <a:ea typeface="+mn-lt"/>
                <a:cs typeface="+mn-lt"/>
              </a:rPr>
              <a:t>The cost of license for having the CRM system adding to monthly cost for the firm (</a:t>
            </a:r>
            <a:r>
              <a:rPr lang="en-US" sz="1600" b="1" err="1">
                <a:ea typeface="+mn-lt"/>
                <a:cs typeface="+mn-lt"/>
              </a:rPr>
              <a:t>Lorecentral</a:t>
            </a:r>
            <a:r>
              <a:rPr lang="en-US" sz="1600" b="1">
                <a:ea typeface="+mn-lt"/>
                <a:cs typeface="+mn-lt"/>
              </a:rPr>
              <a:t>, 2018) </a:t>
            </a:r>
            <a:endParaRPr lang="en-US" b="1">
              <a:cs typeface="Arial" panose="020B0604020202020204"/>
            </a:endParaRPr>
          </a:p>
          <a:p>
            <a:pPr marL="344170" indent="-344170"/>
            <a:endParaRPr lang="en-US">
              <a:cs typeface="Arial"/>
            </a:endParaRPr>
          </a:p>
          <a:p>
            <a:pPr marL="344170" indent="-344170"/>
            <a:endParaRPr lang="en-US">
              <a:cs typeface="Arial"/>
            </a:endParaRPr>
          </a:p>
        </p:txBody>
      </p:sp>
    </p:spTree>
    <p:extLst>
      <p:ext uri="{BB962C8B-B14F-4D97-AF65-F5344CB8AC3E}">
        <p14:creationId xmlns:p14="http://schemas.microsoft.com/office/powerpoint/2010/main" val="3621614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DB767-6560-4E11-A8D1-1D1F0A1958A9}"/>
              </a:ext>
            </a:extLst>
          </p:cNvPr>
          <p:cNvSpPr>
            <a:spLocks noGrp="1"/>
          </p:cNvSpPr>
          <p:nvPr>
            <p:ph type="title"/>
          </p:nvPr>
        </p:nvSpPr>
        <p:spPr>
          <a:xfrm>
            <a:off x="1057118" y="115705"/>
            <a:ext cx="7985314" cy="532009"/>
          </a:xfrm>
        </p:spPr>
        <p:txBody>
          <a:bodyPr>
            <a:normAutofit/>
          </a:bodyPr>
          <a:lstStyle/>
          <a:p>
            <a:r>
              <a:rPr lang="en-US" sz="3200">
                <a:cs typeface="Arial"/>
              </a:rPr>
              <a:t>Tesco using the CRM system </a:t>
            </a:r>
          </a:p>
        </p:txBody>
      </p:sp>
      <p:sp>
        <p:nvSpPr>
          <p:cNvPr id="3" name="Text Placeholder 2">
            <a:extLst>
              <a:ext uri="{FF2B5EF4-FFF2-40B4-BE49-F238E27FC236}">
                <a16:creationId xmlns:a16="http://schemas.microsoft.com/office/drawing/2014/main" id="{EFD435E9-59A3-4C33-82CE-19D6C6B74772}"/>
              </a:ext>
            </a:extLst>
          </p:cNvPr>
          <p:cNvSpPr>
            <a:spLocks noGrp="1"/>
          </p:cNvSpPr>
          <p:nvPr>
            <p:ph type="body" idx="1"/>
          </p:nvPr>
        </p:nvSpPr>
        <p:spPr>
          <a:xfrm>
            <a:off x="999021" y="844417"/>
            <a:ext cx="2257449" cy="526913"/>
          </a:xfrm>
        </p:spPr>
        <p:txBody>
          <a:bodyPr/>
          <a:lstStyle/>
          <a:p>
            <a:r>
              <a:rPr lang="en-US" sz="3200" b="1">
                <a:solidFill>
                  <a:schemeClr val="bg1"/>
                </a:solidFill>
                <a:highlight>
                  <a:srgbClr val="FFFF00"/>
                </a:highlight>
                <a:cs typeface="Arial"/>
              </a:rPr>
              <a:t>Benefits</a:t>
            </a:r>
            <a:r>
              <a:rPr lang="en-US" sz="3200" b="1">
                <a:solidFill>
                  <a:schemeClr val="tx1"/>
                </a:solidFill>
                <a:cs typeface="Arial"/>
              </a:rPr>
              <a:t> </a:t>
            </a:r>
            <a:endParaRPr lang="en-US" sz="3200">
              <a:solidFill>
                <a:schemeClr val="tx1"/>
              </a:solidFill>
            </a:endParaRPr>
          </a:p>
        </p:txBody>
      </p:sp>
      <p:sp>
        <p:nvSpPr>
          <p:cNvPr id="4" name="Content Placeholder 3">
            <a:extLst>
              <a:ext uri="{FF2B5EF4-FFF2-40B4-BE49-F238E27FC236}">
                <a16:creationId xmlns:a16="http://schemas.microsoft.com/office/drawing/2014/main" id="{3AB6CA3E-29DA-4D8D-8F8B-90BF3549379E}"/>
              </a:ext>
            </a:extLst>
          </p:cNvPr>
          <p:cNvSpPr>
            <a:spLocks noGrp="1"/>
          </p:cNvSpPr>
          <p:nvPr>
            <p:ph sz="half" idx="2"/>
          </p:nvPr>
        </p:nvSpPr>
        <p:spPr>
          <a:xfrm>
            <a:off x="898379" y="1456727"/>
            <a:ext cx="5058188" cy="5386188"/>
          </a:xfrm>
        </p:spPr>
        <p:txBody>
          <a:bodyPr vert="horz" lIns="91440" tIns="45720" rIns="91440" bIns="45720" rtlCol="0" anchor="t">
            <a:normAutofit fontScale="92500" lnSpcReduction="10000"/>
          </a:bodyPr>
          <a:lstStyle/>
          <a:p>
            <a:pPr marL="344170" indent="-344170"/>
            <a:r>
              <a:rPr lang="en-US" sz="1600" b="1">
                <a:ea typeface="+mn-lt"/>
                <a:cs typeface="+mn-lt"/>
              </a:rPr>
              <a:t>One of the main aspects of Tesco CRM system is they have loyalty team that are accountable for Clubcard loyalty programme, which is huge loyalty scheme for customer relations increasing repetitive buyers Tesco is proud to serve its customer by giving rewards. (Tesco careers, 2019)</a:t>
            </a:r>
            <a:endParaRPr lang="en-US" sz="1600" b="1">
              <a:cs typeface="Arial"/>
            </a:endParaRPr>
          </a:p>
          <a:p>
            <a:pPr marL="344170" indent="-344170"/>
            <a:r>
              <a:rPr lang="en-US" sz="1600" b="1">
                <a:ea typeface="+mn-lt"/>
                <a:cs typeface="+mn-lt"/>
              </a:rPr>
              <a:t>Minimized cost of marketing strategies as Tesco only target promotion to their customers by offering discounts through the club card system. </a:t>
            </a:r>
            <a:endParaRPr lang="en-US" sz="1600" b="1">
              <a:cs typeface="Arial"/>
            </a:endParaRPr>
          </a:p>
          <a:p>
            <a:pPr marL="344170" indent="-344170"/>
            <a:r>
              <a:rPr lang="en-US" sz="1600" b="1">
                <a:ea typeface="+mn-lt"/>
                <a:cs typeface="+mn-lt"/>
              </a:rPr>
              <a:t>Tesco use the CRM system with their suppliers and their partners one being royal bank of Scotland offering financial offers to its consumers this requires exchanging data using the CRM system. (Buttle,2008)</a:t>
            </a:r>
            <a:endParaRPr lang="en-US" sz="1600" b="1">
              <a:cs typeface="Arial" panose="020B0604020202020204"/>
            </a:endParaRPr>
          </a:p>
          <a:p>
            <a:pPr marL="344170" indent="-344170"/>
            <a:r>
              <a:rPr lang="en-US" sz="1600" b="1">
                <a:cs typeface="Arial" panose="020B0604020202020204"/>
              </a:rPr>
              <a:t>Using the data to build a picture of each customer enables us to send out customized vouchers  by identifing purchase habits</a:t>
            </a:r>
          </a:p>
          <a:p>
            <a:pPr marL="344170" indent="-344170"/>
            <a:endParaRPr lang="en-US" b="1">
              <a:cs typeface="Arial"/>
            </a:endParaRPr>
          </a:p>
          <a:p>
            <a:pPr marL="344170" indent="-344170"/>
            <a:endParaRPr lang="en-US" b="1">
              <a:cs typeface="Arial"/>
            </a:endParaRPr>
          </a:p>
          <a:p>
            <a:pPr marL="344170" indent="-344170"/>
            <a:endParaRPr lang="en-US" b="1">
              <a:cs typeface="Arial"/>
            </a:endParaRPr>
          </a:p>
          <a:p>
            <a:pPr marL="344170" indent="-344170"/>
            <a:endParaRPr lang="en-US" b="1">
              <a:cs typeface="Arial"/>
            </a:endParaRPr>
          </a:p>
          <a:p>
            <a:pPr marL="344170" indent="-344170"/>
            <a:endParaRPr lang="en-US">
              <a:cs typeface="Arial"/>
            </a:endParaRPr>
          </a:p>
        </p:txBody>
      </p:sp>
      <p:sp>
        <p:nvSpPr>
          <p:cNvPr id="5" name="Text Placeholder 4">
            <a:extLst>
              <a:ext uri="{FF2B5EF4-FFF2-40B4-BE49-F238E27FC236}">
                <a16:creationId xmlns:a16="http://schemas.microsoft.com/office/drawing/2014/main" id="{D0BE63F1-E663-4903-9F0B-D3CE8BD34F9F}"/>
              </a:ext>
            </a:extLst>
          </p:cNvPr>
          <p:cNvSpPr>
            <a:spLocks noGrp="1"/>
          </p:cNvSpPr>
          <p:nvPr>
            <p:ph type="body" sz="quarter" idx="3"/>
          </p:nvPr>
        </p:nvSpPr>
        <p:spPr>
          <a:xfrm>
            <a:off x="6206559" y="916303"/>
            <a:ext cx="2447685" cy="555668"/>
          </a:xfrm>
        </p:spPr>
        <p:txBody>
          <a:bodyPr/>
          <a:lstStyle/>
          <a:p>
            <a:r>
              <a:rPr lang="en-US" sz="3200" b="1">
                <a:solidFill>
                  <a:schemeClr val="bg1"/>
                </a:solidFill>
                <a:highlight>
                  <a:srgbClr val="FFFF00"/>
                </a:highlight>
                <a:cs typeface="Arial"/>
              </a:rPr>
              <a:t>Drawbacks</a:t>
            </a:r>
            <a:endParaRPr lang="en-US" sz="3200" b="1">
              <a:solidFill>
                <a:schemeClr val="bg1"/>
              </a:solidFill>
              <a:highlight>
                <a:srgbClr val="FFFF00"/>
              </a:highlight>
            </a:endParaRPr>
          </a:p>
        </p:txBody>
      </p:sp>
      <p:sp>
        <p:nvSpPr>
          <p:cNvPr id="6" name="Content Placeholder 5">
            <a:extLst>
              <a:ext uri="{FF2B5EF4-FFF2-40B4-BE49-F238E27FC236}">
                <a16:creationId xmlns:a16="http://schemas.microsoft.com/office/drawing/2014/main" id="{B1019F96-9862-4752-A39A-8E802C7A4893}"/>
              </a:ext>
            </a:extLst>
          </p:cNvPr>
          <p:cNvSpPr>
            <a:spLocks noGrp="1"/>
          </p:cNvSpPr>
          <p:nvPr>
            <p:ph sz="quarter" idx="4"/>
          </p:nvPr>
        </p:nvSpPr>
        <p:spPr>
          <a:xfrm>
            <a:off x="5962145" y="1557369"/>
            <a:ext cx="4374250" cy="4825470"/>
          </a:xfrm>
        </p:spPr>
        <p:txBody>
          <a:bodyPr vert="horz" lIns="91440" tIns="45720" rIns="91440" bIns="45720" rtlCol="0" anchor="t">
            <a:normAutofit fontScale="92500" lnSpcReduction="10000"/>
          </a:bodyPr>
          <a:lstStyle/>
          <a:p>
            <a:pPr marL="344170" indent="-344170"/>
            <a:r>
              <a:rPr lang="en-US" sz="1600" b="1">
                <a:ea typeface="+mn-lt"/>
                <a:cs typeface="+mn-lt"/>
              </a:rPr>
              <a:t>Record loss data breach no control of CRM system if its corrupted</a:t>
            </a:r>
            <a:endParaRPr lang="en-US" sz="1600" b="1">
              <a:cs typeface="Arial" panose="020B0604020202020204"/>
            </a:endParaRPr>
          </a:p>
          <a:p>
            <a:pPr marL="344170" indent="-344170"/>
            <a:endParaRPr lang="en-US">
              <a:cs typeface="Arial"/>
            </a:endParaRPr>
          </a:p>
        </p:txBody>
      </p:sp>
      <p:sp>
        <p:nvSpPr>
          <p:cNvPr id="7" name="Speech Bubble: Rectangle with Corners Rounded 6">
            <a:extLst>
              <a:ext uri="{FF2B5EF4-FFF2-40B4-BE49-F238E27FC236}">
                <a16:creationId xmlns:a16="http://schemas.microsoft.com/office/drawing/2014/main" id="{1912EEC5-1AF7-4D43-95D5-ED7F03E1D233}"/>
              </a:ext>
            </a:extLst>
          </p:cNvPr>
          <p:cNvSpPr/>
          <p:nvPr/>
        </p:nvSpPr>
        <p:spPr>
          <a:xfrm>
            <a:off x="6410704" y="2358917"/>
            <a:ext cx="4334615" cy="207816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r>
              <a:rPr lang="en-US" sz="1400" b="0" i="1" u="none" strike="noStrike">
                <a:solidFill>
                  <a:schemeClr val="bg1"/>
                </a:solidFill>
                <a:latin typeface="Arial"/>
              </a:rPr>
              <a:t>Quote</a:t>
            </a:r>
            <a:r>
              <a:rPr lang="en-US" sz="1400" b="0" i="0">
                <a:solidFill>
                  <a:schemeClr val="bg1"/>
                </a:solidFill>
                <a:latin typeface="Arial"/>
              </a:rPr>
              <a:t>​</a:t>
            </a:r>
            <a:endParaRPr lang="en-US" sz="1400" b="0" i="0">
              <a:solidFill>
                <a:schemeClr val="bg1"/>
              </a:solidFill>
              <a:latin typeface="Arial"/>
              <a:cs typeface="Arial"/>
            </a:endParaRPr>
          </a:p>
          <a:p>
            <a:pPr algn="l" rtl="0"/>
            <a:r>
              <a:rPr lang="en-US" sz="1400" b="0" i="1" u="none" strike="noStrike">
                <a:solidFill>
                  <a:schemeClr val="bg1"/>
                </a:solidFill>
                <a:latin typeface="Arial"/>
              </a:rPr>
              <a:t>“Loyalty is incredibly important to our business. Clubcard is our way of saying thank you to customers for choosing to shop at Tesco, and to reward their loyalty” (Tesco careers, 2019</a:t>
            </a:r>
            <a:r>
              <a:rPr lang="en-US" b="0" i="1" u="none" strike="noStrike">
                <a:solidFill>
                  <a:schemeClr val="bg1"/>
                </a:solidFill>
                <a:latin typeface="Arial"/>
              </a:rPr>
              <a:t>)</a:t>
            </a:r>
            <a:endParaRPr lang="en-US">
              <a:solidFill>
                <a:schemeClr val="bg1"/>
              </a:solidFill>
              <a:cs typeface="Arial"/>
            </a:endParaRPr>
          </a:p>
        </p:txBody>
      </p:sp>
      <p:pic>
        <p:nvPicPr>
          <p:cNvPr id="8" name="Picture 8" descr="A hand holding up a sign&#10;&#10;Description generated with very high confidence">
            <a:extLst>
              <a:ext uri="{FF2B5EF4-FFF2-40B4-BE49-F238E27FC236}">
                <a16:creationId xmlns:a16="http://schemas.microsoft.com/office/drawing/2014/main" id="{E7145D9E-5345-4F46-8B16-84EB93E83FDA}"/>
              </a:ext>
            </a:extLst>
          </p:cNvPr>
          <p:cNvPicPr>
            <a:picLocks noChangeAspect="1"/>
          </p:cNvPicPr>
          <p:nvPr/>
        </p:nvPicPr>
        <p:blipFill>
          <a:blip r:embed="rId2"/>
          <a:stretch>
            <a:fillRect/>
          </a:stretch>
        </p:blipFill>
        <p:spPr>
          <a:xfrm>
            <a:off x="8059947" y="4615925"/>
            <a:ext cx="3188898" cy="2140641"/>
          </a:xfrm>
          <a:prstGeom prst="rect">
            <a:avLst/>
          </a:prstGeom>
        </p:spPr>
      </p:pic>
    </p:spTree>
    <p:extLst>
      <p:ext uri="{BB962C8B-B14F-4D97-AF65-F5344CB8AC3E}">
        <p14:creationId xmlns:p14="http://schemas.microsoft.com/office/powerpoint/2010/main" val="1313650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peech Bubble: Rectangle with Corners Rounded 1">
            <a:extLst>
              <a:ext uri="{FF2B5EF4-FFF2-40B4-BE49-F238E27FC236}">
                <a16:creationId xmlns:a16="http://schemas.microsoft.com/office/drawing/2014/main" id="{6290AB0C-2DA5-4716-9C89-5D5FFC0B721A}"/>
              </a:ext>
            </a:extLst>
          </p:cNvPr>
          <p:cNvSpPr/>
          <p:nvPr/>
        </p:nvSpPr>
        <p:spPr>
          <a:xfrm>
            <a:off x="6380354" y="93208"/>
            <a:ext cx="4928396" cy="5811966"/>
          </a:xfrm>
          <a:prstGeom prst="wedgeRoundRectCallout">
            <a:avLst/>
          </a:prstGeom>
        </p:spPr>
        <p:style>
          <a:lnRef idx="1">
            <a:schemeClr val="accent3"/>
          </a:lnRef>
          <a:fillRef idx="3">
            <a:schemeClr val="accent3"/>
          </a:fillRef>
          <a:effectRef idx="2">
            <a:schemeClr val="accent3"/>
          </a:effectRef>
          <a:fontRef idx="minor">
            <a:schemeClr val="lt1"/>
          </a:fontRef>
        </p:style>
        <p:txBody>
          <a:bodyPr rtlCol="0" anchor="ctr"/>
          <a:lstStyle/>
          <a:p>
            <a:endParaRPr lang="en-GB" sz="1600" b="1">
              <a:solidFill>
                <a:schemeClr val="bg1"/>
              </a:solidFill>
              <a:latin typeface="Arial"/>
              <a:ea typeface="Arial"/>
              <a:cs typeface="Arial"/>
            </a:endParaRPr>
          </a:p>
          <a:p>
            <a:r>
              <a:rPr lang="en-GB" b="1">
                <a:solidFill>
                  <a:schemeClr val="bg1"/>
                </a:solidFill>
                <a:highlight>
                  <a:srgbClr val="FFFF00"/>
                </a:highlight>
                <a:latin typeface="Arial"/>
                <a:ea typeface="Arial"/>
                <a:cs typeface="Arial"/>
              </a:rPr>
              <a:t>Benefits of stakeholders using the CRM system for business owners</a:t>
            </a:r>
          </a:p>
          <a:p>
            <a:endParaRPr lang="en-GB" sz="1600" b="1">
              <a:solidFill>
                <a:schemeClr val="bg1"/>
              </a:solidFill>
              <a:latin typeface="Arial"/>
              <a:ea typeface="Arial"/>
              <a:cs typeface="Arial"/>
            </a:endParaRPr>
          </a:p>
          <a:p>
            <a:r>
              <a:rPr lang="en-GB" sz="1600" b="1">
                <a:solidFill>
                  <a:schemeClr val="bg1"/>
                </a:solidFill>
                <a:ea typeface="+mn-lt"/>
                <a:cs typeface="+mn-lt"/>
              </a:rPr>
              <a:t>Growth in net sales making it highly profitable and reduced operating expenses</a:t>
            </a:r>
            <a:endParaRPr lang="en-GB" b="1">
              <a:solidFill>
                <a:schemeClr val="bg1"/>
              </a:solidFill>
            </a:endParaRPr>
          </a:p>
          <a:p>
            <a:endParaRPr lang="en-GB" sz="1600" b="1">
              <a:solidFill>
                <a:schemeClr val="bg1"/>
              </a:solidFill>
              <a:latin typeface="Arial"/>
              <a:ea typeface="Arial"/>
              <a:cs typeface="Arial"/>
            </a:endParaRPr>
          </a:p>
          <a:p>
            <a:r>
              <a:rPr lang="en-GB" sz="1600" b="1">
                <a:solidFill>
                  <a:schemeClr val="bg1"/>
                </a:solidFill>
                <a:latin typeface="Arial"/>
                <a:ea typeface="Arial"/>
                <a:cs typeface="Arial"/>
              </a:rPr>
              <a:t>Business benefit from having customer focused system allows the firm to be more productive and grow</a:t>
            </a:r>
          </a:p>
          <a:p>
            <a:endParaRPr lang="en-GB" sz="1600" b="1">
              <a:solidFill>
                <a:schemeClr val="bg1"/>
              </a:solidFill>
              <a:latin typeface="Arial"/>
              <a:ea typeface="Arial"/>
              <a:cs typeface="Arial"/>
            </a:endParaRPr>
          </a:p>
          <a:p>
            <a:r>
              <a:rPr lang="en-GB" sz="1600" b="1">
                <a:solidFill>
                  <a:schemeClr val="bg1"/>
                </a:solidFill>
                <a:latin typeface="Arial"/>
                <a:ea typeface="Arial"/>
                <a:cs typeface="Arial"/>
              </a:rPr>
              <a:t>Scalable system allows the business to be successful whilst goal is achieved vision(success with </a:t>
            </a:r>
            <a:r>
              <a:rPr lang="en-GB" sz="1600" b="1" err="1">
                <a:solidFill>
                  <a:schemeClr val="bg1"/>
                </a:solidFill>
                <a:latin typeface="Arial"/>
                <a:ea typeface="Arial"/>
                <a:cs typeface="Arial"/>
              </a:rPr>
              <a:t>crm</a:t>
            </a:r>
            <a:r>
              <a:rPr lang="en-GB" sz="1600" b="1">
                <a:solidFill>
                  <a:schemeClr val="bg1"/>
                </a:solidFill>
                <a:latin typeface="Arial"/>
                <a:ea typeface="Arial"/>
                <a:cs typeface="Arial"/>
              </a:rPr>
              <a:t>, 2019)</a:t>
            </a:r>
          </a:p>
          <a:p>
            <a:endParaRPr lang="en-GB" sz="1600" b="1">
              <a:solidFill>
                <a:schemeClr val="bg1"/>
              </a:solidFill>
              <a:latin typeface="Arial"/>
              <a:ea typeface="Arial"/>
              <a:cs typeface="Arial"/>
            </a:endParaRPr>
          </a:p>
          <a:p>
            <a:endParaRPr lang="en-GB" sz="1600" b="1">
              <a:solidFill>
                <a:schemeClr val="bg1"/>
              </a:solidFill>
              <a:latin typeface="Arial"/>
              <a:ea typeface="Arial"/>
              <a:cs typeface="Arial"/>
            </a:endParaRPr>
          </a:p>
          <a:p>
            <a:r>
              <a:rPr lang="en-GB" sz="1600" b="1">
                <a:solidFill>
                  <a:schemeClr val="bg1"/>
                </a:solidFill>
                <a:highlight>
                  <a:srgbClr val="FFFF00"/>
                </a:highlight>
                <a:latin typeface="Arial"/>
                <a:ea typeface="Arial"/>
                <a:cs typeface="Arial"/>
              </a:rPr>
              <a:t>Drawbacks </a:t>
            </a:r>
          </a:p>
          <a:p>
            <a:r>
              <a:rPr lang="en-GB" sz="1600" b="1">
                <a:solidFill>
                  <a:schemeClr val="bg1"/>
                </a:solidFill>
                <a:latin typeface="Arial"/>
                <a:ea typeface="Arial"/>
                <a:cs typeface="Arial"/>
              </a:rPr>
              <a:t>Cost of the software (nibusinessinfo,2019)</a:t>
            </a:r>
          </a:p>
          <a:p>
            <a:endParaRPr lang="en-GB" sz="1200">
              <a:latin typeface="Arial"/>
              <a:ea typeface="Arial"/>
              <a:cs typeface="Arial"/>
            </a:endParaRPr>
          </a:p>
          <a:p>
            <a:endParaRPr lang="en-GB" sz="1200">
              <a:latin typeface="Arial"/>
              <a:ea typeface="Arial"/>
              <a:cs typeface="Arial"/>
            </a:endParaRPr>
          </a:p>
          <a:p>
            <a:endParaRPr lang="en-GB">
              <a:latin typeface="Calibri"/>
              <a:ea typeface="Calibri"/>
              <a:cs typeface="Calibri"/>
            </a:endParaRPr>
          </a:p>
          <a:p>
            <a:endParaRPr lang="en-GB">
              <a:latin typeface="Calibri"/>
              <a:ea typeface="Calibri"/>
              <a:cs typeface="Calibri"/>
            </a:endParaRPr>
          </a:p>
          <a:p>
            <a:endParaRPr lang="en-GB">
              <a:latin typeface="Calibri"/>
              <a:ea typeface="Calibri"/>
              <a:cs typeface="Calibri"/>
            </a:endParaRPr>
          </a:p>
          <a:p>
            <a:endParaRPr lang="en-US"/>
          </a:p>
        </p:txBody>
      </p:sp>
      <p:sp>
        <p:nvSpPr>
          <p:cNvPr id="3" name="Speech Bubble: Rectangle with Corners Rounded 2">
            <a:extLst>
              <a:ext uri="{FF2B5EF4-FFF2-40B4-BE49-F238E27FC236}">
                <a16:creationId xmlns:a16="http://schemas.microsoft.com/office/drawing/2014/main" id="{BE01A8E6-8C3B-4E6E-8075-A5F6B1B20691}"/>
              </a:ext>
            </a:extLst>
          </p:cNvPr>
          <p:cNvSpPr/>
          <p:nvPr/>
        </p:nvSpPr>
        <p:spPr>
          <a:xfrm>
            <a:off x="199181" y="5883"/>
            <a:ext cx="6112222" cy="5952708"/>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b="1">
                <a:solidFill>
                  <a:schemeClr val="bg1"/>
                </a:solidFill>
                <a:highlight>
                  <a:srgbClr val="FFFF00"/>
                </a:highlight>
                <a:latin typeface="Arial"/>
                <a:ea typeface="Arial"/>
                <a:cs typeface="Arial"/>
              </a:rPr>
              <a:t>Customers engagement</a:t>
            </a:r>
            <a:r>
              <a:rPr lang="en-GB" sz="1600" b="1">
                <a:solidFill>
                  <a:schemeClr val="bg1"/>
                </a:solidFill>
                <a:highlight>
                  <a:srgbClr val="FFFF00"/>
                </a:highlight>
                <a:latin typeface="Arial"/>
                <a:ea typeface="Arial"/>
                <a:cs typeface="Arial"/>
              </a:rPr>
              <a:t>  </a:t>
            </a:r>
            <a:endParaRPr lang="en-GB">
              <a:solidFill>
                <a:schemeClr val="bg1"/>
              </a:solidFill>
              <a:cs typeface="Arial"/>
            </a:endParaRPr>
          </a:p>
          <a:p>
            <a:endParaRPr lang="en-GB" sz="1600" b="1">
              <a:solidFill>
                <a:schemeClr val="bg1"/>
              </a:solidFill>
              <a:latin typeface="Arial"/>
              <a:ea typeface="Arial"/>
              <a:cs typeface="Arial"/>
            </a:endParaRPr>
          </a:p>
          <a:p>
            <a:r>
              <a:rPr lang="en-GB" sz="1600" b="1">
                <a:solidFill>
                  <a:schemeClr val="bg1"/>
                </a:solidFill>
                <a:latin typeface="Arial"/>
                <a:ea typeface="Arial"/>
                <a:cs typeface="Arial"/>
              </a:rPr>
              <a:t>Engaging with the Customer influences the urge for purchases this is due to personalised recommendation given from the company selling the product for example upsell.</a:t>
            </a:r>
          </a:p>
          <a:p>
            <a:endParaRPr lang="en-GB" sz="1600" b="1">
              <a:solidFill>
                <a:schemeClr val="bg1"/>
              </a:solidFill>
              <a:latin typeface="Arial"/>
              <a:ea typeface="Arial"/>
              <a:cs typeface="Arial"/>
            </a:endParaRPr>
          </a:p>
          <a:p>
            <a:r>
              <a:rPr lang="en-GB" sz="1600" b="1">
                <a:solidFill>
                  <a:schemeClr val="bg1"/>
                </a:solidFill>
                <a:latin typeface="Arial"/>
                <a:ea typeface="Arial"/>
                <a:cs typeface="Arial"/>
              </a:rPr>
              <a:t>Another example Boots have Recently developed APP for their advantage card have been synchronised duplicating John Lewis's innovation </a:t>
            </a:r>
          </a:p>
          <a:p>
            <a:endParaRPr lang="en-GB" sz="1600" b="1">
              <a:solidFill>
                <a:schemeClr val="bg1"/>
              </a:solidFill>
              <a:latin typeface="Arial"/>
              <a:ea typeface="Arial"/>
              <a:cs typeface="Arial"/>
            </a:endParaRPr>
          </a:p>
          <a:p>
            <a:r>
              <a:rPr lang="en-GB" sz="1600" b="1">
                <a:solidFill>
                  <a:schemeClr val="bg1"/>
                </a:solidFill>
                <a:latin typeface="Arial"/>
                <a:ea typeface="Arial"/>
                <a:cs typeface="Arial"/>
              </a:rPr>
              <a:t>Customer satisfaction brings in increased revenue as by understanding customer requirements.</a:t>
            </a:r>
          </a:p>
          <a:p>
            <a:endParaRPr lang="en-GB" sz="1600" b="1">
              <a:solidFill>
                <a:schemeClr val="bg1"/>
              </a:solidFill>
              <a:latin typeface="Arial"/>
              <a:ea typeface="Arial"/>
              <a:cs typeface="Arial"/>
            </a:endParaRPr>
          </a:p>
          <a:p>
            <a:r>
              <a:rPr lang="en-GB" sz="1600" b="1">
                <a:solidFill>
                  <a:schemeClr val="bg1"/>
                </a:solidFill>
                <a:latin typeface="Arial"/>
                <a:ea typeface="Arial"/>
                <a:cs typeface="Arial"/>
              </a:rPr>
              <a:t>The CRM system encourages customer experience for example it can have an impact on customer feedback and loyalty to the seller (Buttle,2009)</a:t>
            </a:r>
          </a:p>
          <a:p>
            <a:endParaRPr lang="en-GB" sz="1600" b="1">
              <a:solidFill>
                <a:schemeClr val="bg1"/>
              </a:solidFill>
              <a:latin typeface="Arial"/>
              <a:ea typeface="Arial"/>
              <a:cs typeface="Arial"/>
            </a:endParaRPr>
          </a:p>
          <a:p>
            <a:r>
              <a:rPr lang="en-GB" sz="1600" b="1">
                <a:solidFill>
                  <a:schemeClr val="bg1"/>
                </a:solidFill>
                <a:highlight>
                  <a:srgbClr val="FFFF00"/>
                </a:highlight>
                <a:latin typeface="Arial"/>
                <a:ea typeface="Arial"/>
                <a:cs typeface="Arial"/>
              </a:rPr>
              <a:t>Drawbacks</a:t>
            </a:r>
            <a:r>
              <a:rPr lang="en-GB" sz="1600" b="1">
                <a:solidFill>
                  <a:schemeClr val="bg1"/>
                </a:solidFill>
                <a:latin typeface="Arial"/>
                <a:ea typeface="Arial"/>
                <a:cs typeface="Arial"/>
              </a:rPr>
              <a:t> </a:t>
            </a:r>
          </a:p>
          <a:p>
            <a:r>
              <a:rPr lang="en-GB" sz="1600" b="1">
                <a:solidFill>
                  <a:schemeClr val="bg1"/>
                </a:solidFill>
                <a:latin typeface="Arial"/>
                <a:ea typeface="Arial"/>
                <a:cs typeface="Arial"/>
              </a:rPr>
              <a:t>Lack of integrity means customer will be on exit barriers if the trust dissolves the loyal customer supplier relationship will be broken and not retrievable</a:t>
            </a:r>
            <a:endParaRPr lang="en-US" sz="1600" b="1">
              <a:solidFill>
                <a:schemeClr val="bg1"/>
              </a:solidFill>
            </a:endParaRPr>
          </a:p>
        </p:txBody>
      </p:sp>
      <p:pic>
        <p:nvPicPr>
          <p:cNvPr id="4" name="Picture 4" descr="A close up of a device&#10;&#10;Description generated with very high confidence">
            <a:extLst>
              <a:ext uri="{FF2B5EF4-FFF2-40B4-BE49-F238E27FC236}">
                <a16:creationId xmlns:a16="http://schemas.microsoft.com/office/drawing/2014/main" id="{E4DA77FB-E418-41E0-BF52-2D2EE2918212}"/>
              </a:ext>
            </a:extLst>
          </p:cNvPr>
          <p:cNvPicPr>
            <a:picLocks noChangeAspect="1"/>
          </p:cNvPicPr>
          <p:nvPr/>
        </p:nvPicPr>
        <p:blipFill>
          <a:blip r:embed="rId2"/>
          <a:stretch>
            <a:fillRect/>
          </a:stretch>
        </p:blipFill>
        <p:spPr>
          <a:xfrm>
            <a:off x="8577532" y="4569355"/>
            <a:ext cx="2743200" cy="2176272"/>
          </a:xfrm>
          <a:prstGeom prst="rect">
            <a:avLst/>
          </a:prstGeom>
        </p:spPr>
      </p:pic>
    </p:spTree>
    <p:extLst>
      <p:ext uri="{BB962C8B-B14F-4D97-AF65-F5344CB8AC3E}">
        <p14:creationId xmlns:p14="http://schemas.microsoft.com/office/powerpoint/2010/main" val="617433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additive="base">
                                        <p:cTn id="13" dur="500" fill="hold"/>
                                        <p:tgtEl>
                                          <p:spTgt spid="2"/>
                                        </p:tgtEl>
                                        <p:attrNameLst>
                                          <p:attrName>ppt_x</p:attrName>
                                        </p:attrNameLst>
                                      </p:cBhvr>
                                      <p:tavLst>
                                        <p:tav tm="0">
                                          <p:val>
                                            <p:strVal val="#ppt_x"/>
                                          </p:val>
                                        </p:tav>
                                        <p:tav tm="100000">
                                          <p:val>
                                            <p:strVal val="#ppt_x"/>
                                          </p:val>
                                        </p:tav>
                                      </p:tavLst>
                                    </p:anim>
                                    <p:anim calcmode="lin" valueType="num">
                                      <p:cBhvr additive="base">
                                        <p:cTn id="14"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2C7AD0C-6C4D-408A-A10A-C9DDBAD33456}"/>
              </a:ext>
            </a:extLst>
          </p:cNvPr>
          <p:cNvSpPr txBox="1"/>
          <p:nvPr/>
        </p:nvSpPr>
        <p:spPr>
          <a:xfrm>
            <a:off x="51759" y="5917721"/>
            <a:ext cx="1009002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endParaRPr lang="en-US" sz="2800">
              <a:cs typeface="Arial"/>
            </a:endParaRPr>
          </a:p>
        </p:txBody>
      </p:sp>
      <p:sp>
        <p:nvSpPr>
          <p:cNvPr id="7" name="Scroll: Horizontal 6">
            <a:extLst>
              <a:ext uri="{FF2B5EF4-FFF2-40B4-BE49-F238E27FC236}">
                <a16:creationId xmlns:a16="http://schemas.microsoft.com/office/drawing/2014/main" id="{BD41F4CB-F854-42F9-B63D-CC9A129E6293}"/>
              </a:ext>
            </a:extLst>
          </p:cNvPr>
          <p:cNvSpPr/>
          <p:nvPr/>
        </p:nvSpPr>
        <p:spPr>
          <a:xfrm>
            <a:off x="1672167" y="730851"/>
            <a:ext cx="7715057" cy="5674012"/>
          </a:xfrm>
          <a:prstGeom prst="horizontalScroll">
            <a:avLst/>
          </a:prstGeom>
          <a:solidFill>
            <a:schemeClr val="accent5">
              <a:lumMod val="60000"/>
              <a:lumOff val="40000"/>
            </a:schemeClr>
          </a:solidFill>
          <a:ln w="28575">
            <a:solidFill>
              <a:schemeClr val="bg2">
                <a:lumMod val="90000"/>
                <a:lumOff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US" sz="2400" i="1">
                <a:solidFill>
                  <a:schemeClr val="bg1"/>
                </a:solidFill>
                <a:latin typeface="Calibri"/>
                <a:cs typeface="Arial"/>
              </a:rPr>
              <a:t>John Lewis &amp; partners have invested in developing CRM systems due to profits decrease in 2018. This has impacted the profit shares for employees. JLP announced annual bonus of 3% which has been the lowest in over 50 decades. JLP decided in 2013 to invest £500 million over five years in IT system to remain in the competitive market and focus on digital expansion and customer convenience.</a:t>
            </a:r>
            <a:endParaRPr lang="en-US" sz="2400">
              <a:solidFill>
                <a:schemeClr val="bg1"/>
              </a:solidFill>
              <a:latin typeface="Calibri"/>
              <a:ea typeface="+mn-lt"/>
              <a:cs typeface="+mn-lt"/>
            </a:endParaRPr>
          </a:p>
          <a:p>
            <a:pPr algn="ctr"/>
            <a:endParaRPr lang="en-US" sz="2400">
              <a:ea typeface="+mn-lt"/>
              <a:cs typeface="+mn-lt"/>
            </a:endParaRPr>
          </a:p>
          <a:p>
            <a:pPr algn="ctr"/>
            <a:endParaRPr lang="en-US" sz="2400">
              <a:cs typeface="Arial"/>
            </a:endParaRPr>
          </a:p>
        </p:txBody>
      </p:sp>
    </p:spTree>
    <p:extLst>
      <p:ext uri="{BB962C8B-B14F-4D97-AF65-F5344CB8AC3E}">
        <p14:creationId xmlns:p14="http://schemas.microsoft.com/office/powerpoint/2010/main" val="2538968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EEED-5F16-4C46-A868-1AE85BAFCB16}"/>
              </a:ext>
            </a:extLst>
          </p:cNvPr>
          <p:cNvSpPr>
            <a:spLocks noGrp="1"/>
          </p:cNvSpPr>
          <p:nvPr>
            <p:ph type="title"/>
          </p:nvPr>
        </p:nvSpPr>
        <p:spPr>
          <a:xfrm>
            <a:off x="1792299" y="103565"/>
            <a:ext cx="7958331" cy="579813"/>
          </a:xfrm>
        </p:spPr>
        <p:txBody>
          <a:bodyPr/>
          <a:lstStyle/>
          <a:p>
            <a:pPr algn="ctr"/>
            <a:r>
              <a:rPr lang="en-US">
                <a:cs typeface="Arial"/>
              </a:rPr>
              <a:t>JLP Loyalty Ladder</a:t>
            </a:r>
          </a:p>
        </p:txBody>
      </p:sp>
      <p:pic>
        <p:nvPicPr>
          <p:cNvPr id="4" name="Picture 4" descr="A close up of a street&#10;&#10;Description generated with high confidence">
            <a:extLst>
              <a:ext uri="{FF2B5EF4-FFF2-40B4-BE49-F238E27FC236}">
                <a16:creationId xmlns:a16="http://schemas.microsoft.com/office/drawing/2014/main" id="{2BE5F8F7-64FB-44B3-BD4B-ADAE6C07FD30}"/>
              </a:ext>
            </a:extLst>
          </p:cNvPr>
          <p:cNvPicPr>
            <a:picLocks noGrp="1" noChangeAspect="1"/>
          </p:cNvPicPr>
          <p:nvPr>
            <p:ph idx="1"/>
          </p:nvPr>
        </p:nvPicPr>
        <p:blipFill rotWithShape="1">
          <a:blip r:embed="rId2"/>
          <a:srcRect l="4908" r="2454"/>
          <a:stretch/>
        </p:blipFill>
        <p:spPr>
          <a:xfrm>
            <a:off x="4017323" y="1001770"/>
            <a:ext cx="2562916" cy="5591718"/>
          </a:xfrm>
          <a:prstGeom prst="rect">
            <a:avLst/>
          </a:prstGeom>
        </p:spPr>
      </p:pic>
      <p:sp>
        <p:nvSpPr>
          <p:cNvPr id="6" name="Rectangle: Rounded Corners 5">
            <a:extLst>
              <a:ext uri="{FF2B5EF4-FFF2-40B4-BE49-F238E27FC236}">
                <a16:creationId xmlns:a16="http://schemas.microsoft.com/office/drawing/2014/main" id="{98C7B663-2D6C-4BB0-A782-493DB8B2551C}"/>
              </a:ext>
            </a:extLst>
          </p:cNvPr>
          <p:cNvSpPr/>
          <p:nvPr/>
        </p:nvSpPr>
        <p:spPr>
          <a:xfrm>
            <a:off x="6807668" y="4952598"/>
            <a:ext cx="4363630" cy="1819165"/>
          </a:xfrm>
          <a:prstGeom prst="roundRect">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just"/>
            <a:r>
              <a:rPr lang="en-US" sz="1600" dirty="0">
                <a:solidFill>
                  <a:schemeClr val="tx2">
                    <a:lumMod val="10000"/>
                  </a:schemeClr>
                </a:solidFill>
                <a:ea typeface="+mn-lt"/>
                <a:cs typeface="+mn-lt"/>
              </a:rPr>
              <a:t> In the prospect level, is when a potential customer discovered JLP brand through the marketing of advocate customers, TV adverts, social media, bus shelter ad, newspaper articles, these encouraged prospect to browse online and in store.</a:t>
            </a:r>
            <a:endParaRPr lang="en-US" sz="1600" dirty="0">
              <a:solidFill>
                <a:schemeClr val="tx2">
                  <a:lumMod val="10000"/>
                </a:schemeClr>
              </a:solidFill>
              <a:cs typeface="Arial"/>
            </a:endParaRPr>
          </a:p>
        </p:txBody>
      </p:sp>
      <p:sp>
        <p:nvSpPr>
          <p:cNvPr id="7" name="Rectangle: Rounded Corners 6">
            <a:extLst>
              <a:ext uri="{FF2B5EF4-FFF2-40B4-BE49-F238E27FC236}">
                <a16:creationId xmlns:a16="http://schemas.microsoft.com/office/drawing/2014/main" id="{56F8C44C-B7D9-4C29-BE8C-82CD32DFFD35}"/>
              </a:ext>
            </a:extLst>
          </p:cNvPr>
          <p:cNvSpPr/>
          <p:nvPr/>
        </p:nvSpPr>
        <p:spPr>
          <a:xfrm>
            <a:off x="194172" y="4077359"/>
            <a:ext cx="3575469" cy="2003642"/>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600">
                <a:solidFill>
                  <a:schemeClr val="bg1"/>
                </a:solidFill>
                <a:latin typeface="Calibri"/>
                <a:ea typeface="Calibri"/>
                <a:cs typeface="Calibri"/>
              </a:rPr>
              <a:t>Customer level is achieved when prospect customer make first purchase online/store, for a customer to return JLP staff would need to make the experience well, online customers are offered to checkout as guest or register for account. </a:t>
            </a:r>
            <a:endParaRPr lang="en-GB" sz="1600">
              <a:solidFill>
                <a:schemeClr val="bg1"/>
              </a:solidFill>
              <a:latin typeface="Calibri"/>
              <a:cs typeface="Calibri"/>
            </a:endParaRPr>
          </a:p>
        </p:txBody>
      </p:sp>
      <p:sp>
        <p:nvSpPr>
          <p:cNvPr id="3" name="Rectangle: Rounded Corners 2">
            <a:extLst>
              <a:ext uri="{FF2B5EF4-FFF2-40B4-BE49-F238E27FC236}">
                <a16:creationId xmlns:a16="http://schemas.microsoft.com/office/drawing/2014/main" id="{D0AC773D-A4F6-4F0B-832A-410B60F835BE}"/>
              </a:ext>
            </a:extLst>
          </p:cNvPr>
          <p:cNvSpPr/>
          <p:nvPr/>
        </p:nvSpPr>
        <p:spPr>
          <a:xfrm>
            <a:off x="6799573" y="2842405"/>
            <a:ext cx="4305616" cy="2020815"/>
          </a:xfrm>
          <a:prstGeom prst="roundRect">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sz="1400">
                <a:solidFill>
                  <a:schemeClr val="bg1"/>
                </a:solidFill>
                <a:ea typeface="+mn-lt"/>
                <a:cs typeface="+mn-lt"/>
              </a:rPr>
              <a:t>Client level is when JLP have repeat purchasers, due to JLP customers are satisfied with the service during the first purchase, this means JLP are doing something right by offers and maintaining a consistence pricing strategy and unique products and services meeting the customers expectations. JLP have achieved this by learning about customer needs through data. Exceeding customers expectations</a:t>
            </a:r>
            <a:endParaRPr lang="en-US" sz="1400">
              <a:solidFill>
                <a:schemeClr val="bg1"/>
              </a:solidFill>
              <a:cs typeface="Arial" panose="020B0604020202020204"/>
            </a:endParaRPr>
          </a:p>
        </p:txBody>
      </p:sp>
      <p:sp>
        <p:nvSpPr>
          <p:cNvPr id="5" name="Rectangle: Rounded Corners 4">
            <a:extLst>
              <a:ext uri="{FF2B5EF4-FFF2-40B4-BE49-F238E27FC236}">
                <a16:creationId xmlns:a16="http://schemas.microsoft.com/office/drawing/2014/main" id="{64BC0304-2DE2-4F3E-AADD-23DC8966695E}"/>
              </a:ext>
            </a:extLst>
          </p:cNvPr>
          <p:cNvSpPr/>
          <p:nvPr/>
        </p:nvSpPr>
        <p:spPr>
          <a:xfrm>
            <a:off x="339446" y="1734847"/>
            <a:ext cx="3514864" cy="2017821"/>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600">
                <a:solidFill>
                  <a:schemeClr val="bg1"/>
                </a:solidFill>
                <a:latin typeface="Calibri"/>
                <a:ea typeface="Calibri"/>
                <a:cs typeface="Calibri"/>
              </a:rPr>
              <a:t>Supporters are JLP valued customers who are members of the loyalty scheme, JLP supporter customers like the privilege of being invited to private events, sales preview, product, service trials and launches. Exceeding customers expectation, keeping them satisfied </a:t>
            </a:r>
            <a:endParaRPr lang="en-GB">
              <a:solidFill>
                <a:schemeClr val="bg1"/>
              </a:solidFill>
              <a:latin typeface="Calibri"/>
              <a:cs typeface="Calibri"/>
            </a:endParaRPr>
          </a:p>
        </p:txBody>
      </p:sp>
      <p:sp>
        <p:nvSpPr>
          <p:cNvPr id="8" name="Rectangle: Rounded Corners 7">
            <a:extLst>
              <a:ext uri="{FF2B5EF4-FFF2-40B4-BE49-F238E27FC236}">
                <a16:creationId xmlns:a16="http://schemas.microsoft.com/office/drawing/2014/main" id="{BCC2E148-B485-4D97-B51C-7C6D3BB5A5E4}"/>
              </a:ext>
            </a:extLst>
          </p:cNvPr>
          <p:cNvSpPr/>
          <p:nvPr/>
        </p:nvSpPr>
        <p:spPr>
          <a:xfrm>
            <a:off x="6801569" y="649220"/>
            <a:ext cx="4355179" cy="2093527"/>
          </a:xfrm>
          <a:prstGeom prst="round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600" dirty="0">
                <a:solidFill>
                  <a:schemeClr val="bg1"/>
                </a:solidFill>
                <a:latin typeface="Calibri"/>
                <a:ea typeface="Calibri"/>
                <a:cs typeface="Calibri"/>
              </a:rPr>
              <a:t>Brand champions - Advocate promotes JLP to friends and families on behalf of the retailer. JLP advocate customers are so happy and give positive reviews of product and services. Advocates will continue to make purchases continually. Advocates are  valuable assets to JLP and are look after through loyalty rewards, and excellent customer service.</a:t>
            </a:r>
            <a:endParaRPr lang="en-GB" sz="1600" dirty="0">
              <a:solidFill>
                <a:schemeClr val="bg1"/>
              </a:solidFill>
              <a:latin typeface="Calibri"/>
              <a:cs typeface="Calibri"/>
            </a:endParaRPr>
          </a:p>
        </p:txBody>
      </p:sp>
      <p:cxnSp>
        <p:nvCxnSpPr>
          <p:cNvPr id="9" name="Straight Arrow Connector 8">
            <a:extLst>
              <a:ext uri="{FF2B5EF4-FFF2-40B4-BE49-F238E27FC236}">
                <a16:creationId xmlns:a16="http://schemas.microsoft.com/office/drawing/2014/main" id="{27F8BD22-EEF0-4391-A3DE-1BE8FE21B8EE}"/>
              </a:ext>
            </a:extLst>
          </p:cNvPr>
          <p:cNvCxnSpPr/>
          <p:nvPr/>
        </p:nvCxnSpPr>
        <p:spPr>
          <a:xfrm>
            <a:off x="6152092" y="5940425"/>
            <a:ext cx="755650" cy="423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A6216B4-1F2D-420B-8CA6-8ADA1BA877EB}"/>
              </a:ext>
            </a:extLst>
          </p:cNvPr>
          <p:cNvCxnSpPr/>
          <p:nvPr/>
        </p:nvCxnSpPr>
        <p:spPr>
          <a:xfrm flipH="1" flipV="1">
            <a:off x="3600450" y="2626784"/>
            <a:ext cx="842432" cy="634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4B277AC5-CF15-4A7B-A936-69B921C75085}"/>
              </a:ext>
            </a:extLst>
          </p:cNvPr>
          <p:cNvCxnSpPr>
            <a:cxnSpLocks/>
          </p:cNvCxnSpPr>
          <p:nvPr/>
        </p:nvCxnSpPr>
        <p:spPr>
          <a:xfrm>
            <a:off x="6279091" y="3580341"/>
            <a:ext cx="670984" cy="1481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33F155D-69E4-4E34-BA36-3BA4DF908BF7}"/>
              </a:ext>
            </a:extLst>
          </p:cNvPr>
          <p:cNvCxnSpPr>
            <a:cxnSpLocks/>
          </p:cNvCxnSpPr>
          <p:nvPr/>
        </p:nvCxnSpPr>
        <p:spPr>
          <a:xfrm>
            <a:off x="6236757" y="1558924"/>
            <a:ext cx="670984" cy="1481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9461FF1-68A7-4FF4-AC5B-390F13DA21E1}"/>
              </a:ext>
            </a:extLst>
          </p:cNvPr>
          <p:cNvCxnSpPr>
            <a:cxnSpLocks/>
          </p:cNvCxnSpPr>
          <p:nvPr/>
        </p:nvCxnSpPr>
        <p:spPr>
          <a:xfrm flipH="1">
            <a:off x="3579283" y="4675716"/>
            <a:ext cx="863598" cy="1481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78247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1000"/>
                                        <p:tgtEl>
                                          <p:spTgt spid="3"/>
                                        </p:tgtEl>
                                      </p:cBhvr>
                                    </p:animEffect>
                                    <p:anim calcmode="lin" valueType="num">
                                      <p:cBhvr>
                                        <p:cTn id="20" dur="1000" fill="hold"/>
                                        <p:tgtEl>
                                          <p:spTgt spid="3"/>
                                        </p:tgtEl>
                                        <p:attrNameLst>
                                          <p:attrName>ppt_x</p:attrName>
                                        </p:attrNameLst>
                                      </p:cBhvr>
                                      <p:tavLst>
                                        <p:tav tm="0">
                                          <p:val>
                                            <p:strVal val="#ppt_x"/>
                                          </p:val>
                                        </p:tav>
                                        <p:tav tm="100000">
                                          <p:val>
                                            <p:strVal val="#ppt_x"/>
                                          </p:val>
                                        </p:tav>
                                      </p:tavLst>
                                    </p:anim>
                                    <p:anim calcmode="lin" valueType="num">
                                      <p:cBhvr>
                                        <p:cTn id="21" dur="900" decel="100000" fill="hold"/>
                                        <p:tgtEl>
                                          <p:spTgt spid="3"/>
                                        </p:tgtEl>
                                        <p:attrNameLst>
                                          <p:attrName>ppt_y</p:attrName>
                                        </p:attrNameLst>
                                      </p:cBhvr>
                                      <p:tavLst>
                                        <p:tav tm="0">
                                          <p:val>
                                            <p:strVal val="#ppt_y+1"/>
                                          </p:val>
                                        </p:tav>
                                        <p:tav tm="100000">
                                          <p:val>
                                            <p:strVal val="#ppt_y-.03"/>
                                          </p:val>
                                        </p:tav>
                                      </p:tavLst>
                                    </p:anim>
                                    <p:anim calcmode="lin" valueType="num">
                                      <p:cBhvr>
                                        <p:cTn id="22" dur="100" accel="100000" fill="hold">
                                          <p:stCondLst>
                                            <p:cond delay="900"/>
                                          </p:stCondLst>
                                        </p:cTn>
                                        <p:tgtEl>
                                          <p:spTgt spid="3"/>
                                        </p:tgtEl>
                                        <p:attrNameLst>
                                          <p:attrName>ppt_y</p:attrName>
                                        </p:attrNameLst>
                                      </p:cBhvr>
                                      <p:tavLst>
                                        <p:tav tm="0">
                                          <p:val>
                                            <p:strVal val="#ppt_y-.03"/>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37"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1000"/>
                                        <p:tgtEl>
                                          <p:spTgt spid="5"/>
                                        </p:tgtEl>
                                      </p:cBhvr>
                                    </p:animEffect>
                                    <p:anim calcmode="lin" valueType="num">
                                      <p:cBhvr>
                                        <p:cTn id="28" dur="1000" fill="hold"/>
                                        <p:tgtEl>
                                          <p:spTgt spid="5"/>
                                        </p:tgtEl>
                                        <p:attrNameLst>
                                          <p:attrName>ppt_x</p:attrName>
                                        </p:attrNameLst>
                                      </p:cBhvr>
                                      <p:tavLst>
                                        <p:tav tm="0">
                                          <p:val>
                                            <p:strVal val="#ppt_x"/>
                                          </p:val>
                                        </p:tav>
                                        <p:tav tm="100000">
                                          <p:val>
                                            <p:strVal val="#ppt_x"/>
                                          </p:val>
                                        </p:tav>
                                      </p:tavLst>
                                    </p:anim>
                                    <p:anim calcmode="lin" valueType="num">
                                      <p:cBhvr>
                                        <p:cTn id="29" dur="900" decel="100000" fill="hold"/>
                                        <p:tgtEl>
                                          <p:spTgt spid="5"/>
                                        </p:tgtEl>
                                        <p:attrNameLst>
                                          <p:attrName>ppt_y</p:attrName>
                                        </p:attrNameLst>
                                      </p:cBhvr>
                                      <p:tavLst>
                                        <p:tav tm="0">
                                          <p:val>
                                            <p:strVal val="#ppt_y+1"/>
                                          </p:val>
                                        </p:tav>
                                        <p:tav tm="100000">
                                          <p:val>
                                            <p:strVal val="#ppt_y-.03"/>
                                          </p:val>
                                        </p:tav>
                                      </p:tavLst>
                                    </p:anim>
                                    <p:anim calcmode="lin" valueType="num">
                                      <p:cBhvr>
                                        <p:cTn id="30"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 calcmode="lin" valueType="num">
                                      <p:cBhvr additive="base">
                                        <p:cTn id="35" dur="500" fill="hold"/>
                                        <p:tgtEl>
                                          <p:spTgt spid="8"/>
                                        </p:tgtEl>
                                        <p:attrNameLst>
                                          <p:attrName>ppt_x</p:attrName>
                                        </p:attrNameLst>
                                      </p:cBhvr>
                                      <p:tavLst>
                                        <p:tav tm="0">
                                          <p:val>
                                            <p:strVal val="#ppt_x"/>
                                          </p:val>
                                        </p:tav>
                                        <p:tav tm="100000">
                                          <p:val>
                                            <p:strVal val="#ppt_x"/>
                                          </p:val>
                                        </p:tav>
                                      </p:tavLst>
                                    </p:anim>
                                    <p:anim calcmode="lin" valueType="num">
                                      <p:cBhvr additive="base">
                                        <p:cTn id="36"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3" grpId="0" animBg="1"/>
      <p:bldP spid="5" grpId="0" animBg="1"/>
      <p:bldP spid="8"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60C4D-E3C1-4F3A-8EA3-22282D6B1EA2}"/>
              </a:ext>
            </a:extLst>
          </p:cNvPr>
          <p:cNvSpPr>
            <a:spLocks noGrp="1"/>
          </p:cNvSpPr>
          <p:nvPr>
            <p:ph type="title"/>
          </p:nvPr>
        </p:nvSpPr>
        <p:spPr>
          <a:xfrm>
            <a:off x="958412" y="175452"/>
            <a:ext cx="2063615" cy="746550"/>
          </a:xfrm>
        </p:spPr>
        <p:txBody>
          <a:bodyPr/>
          <a:lstStyle/>
          <a:p>
            <a:pPr algn="ctr"/>
            <a:r>
              <a:rPr lang="en-US">
                <a:cs typeface="Arial" panose="020B0604020202020204"/>
              </a:rPr>
              <a:t>Cont...</a:t>
            </a:r>
          </a:p>
        </p:txBody>
      </p:sp>
      <p:sp>
        <p:nvSpPr>
          <p:cNvPr id="4" name="TextBox 3">
            <a:extLst>
              <a:ext uri="{FF2B5EF4-FFF2-40B4-BE49-F238E27FC236}">
                <a16:creationId xmlns:a16="http://schemas.microsoft.com/office/drawing/2014/main" id="{B4670144-A54F-4206-B38F-8229D4DCB93C}"/>
              </a:ext>
            </a:extLst>
          </p:cNvPr>
          <p:cNvSpPr txBox="1"/>
          <p:nvPr/>
        </p:nvSpPr>
        <p:spPr>
          <a:xfrm>
            <a:off x="4724400" y="1274234"/>
            <a:ext cx="700828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endParaRPr lang="en-US">
              <a:cs typeface="Arial"/>
            </a:endParaRPr>
          </a:p>
          <a:p>
            <a:pPr algn="just"/>
            <a:endParaRPr lang="en-US">
              <a:cs typeface="Arial"/>
            </a:endParaRPr>
          </a:p>
          <a:p>
            <a:pPr algn="just"/>
            <a:endParaRPr lang="en-US">
              <a:cs typeface="Arial"/>
            </a:endParaRPr>
          </a:p>
          <a:p>
            <a:pPr algn="just"/>
            <a:endParaRPr lang="en-US">
              <a:cs typeface="Arial"/>
            </a:endParaRPr>
          </a:p>
        </p:txBody>
      </p:sp>
      <p:graphicFrame>
        <p:nvGraphicFramePr>
          <p:cNvPr id="5" name="Diagram 5">
            <a:extLst>
              <a:ext uri="{FF2B5EF4-FFF2-40B4-BE49-F238E27FC236}">
                <a16:creationId xmlns:a16="http://schemas.microsoft.com/office/drawing/2014/main" id="{2231118E-5B69-4749-8543-5C80DAC64EC4}"/>
              </a:ext>
            </a:extLst>
          </p:cNvPr>
          <p:cNvGraphicFramePr/>
          <p:nvPr>
            <p:extLst>
              <p:ext uri="{D42A27DB-BD31-4B8C-83A1-F6EECF244321}">
                <p14:modId xmlns:p14="http://schemas.microsoft.com/office/powerpoint/2010/main" val="1620339615"/>
              </p:ext>
            </p:extLst>
          </p:nvPr>
        </p:nvGraphicFramePr>
        <p:xfrm>
          <a:off x="1612900" y="814916"/>
          <a:ext cx="6481233" cy="55414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 name="Picture 40" descr="A screenshot of a cell phone&#10;&#10;Description generated with very high confidence">
            <a:extLst>
              <a:ext uri="{FF2B5EF4-FFF2-40B4-BE49-F238E27FC236}">
                <a16:creationId xmlns:a16="http://schemas.microsoft.com/office/drawing/2014/main" id="{D1488DDE-783D-4A15-8419-4460CDC10382}"/>
              </a:ext>
            </a:extLst>
          </p:cNvPr>
          <p:cNvPicPr>
            <a:picLocks noChangeAspect="1"/>
          </p:cNvPicPr>
          <p:nvPr/>
        </p:nvPicPr>
        <p:blipFill>
          <a:blip r:embed="rId8"/>
          <a:stretch>
            <a:fillRect/>
          </a:stretch>
        </p:blipFill>
        <p:spPr>
          <a:xfrm>
            <a:off x="8479280" y="1234017"/>
            <a:ext cx="2313689" cy="4940300"/>
          </a:xfrm>
          <a:prstGeom prst="rect">
            <a:avLst/>
          </a:prstGeom>
        </p:spPr>
      </p:pic>
    </p:spTree>
    <p:extLst>
      <p:ext uri="{BB962C8B-B14F-4D97-AF65-F5344CB8AC3E}">
        <p14:creationId xmlns:p14="http://schemas.microsoft.com/office/powerpoint/2010/main" val="1552156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84" name="Rectangle 185">
            <a:extLst>
              <a:ext uri="{FF2B5EF4-FFF2-40B4-BE49-F238E27FC236}">
                <a16:creationId xmlns:a16="http://schemas.microsoft.com/office/drawing/2014/main" id="{3FAD17B9-9E6C-4DD1-9728-97B5E5FCCA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85" name="Rectangle 187">
            <a:extLst>
              <a:ext uri="{FF2B5EF4-FFF2-40B4-BE49-F238E27FC236}">
                <a16:creationId xmlns:a16="http://schemas.microsoft.com/office/drawing/2014/main" id="{D7AC3F90-A588-42FF-B41D-062A8D91B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9" name="Picture 79" descr="A black and blue text&#10;&#10;Description generated with very high confidence">
            <a:extLst>
              <a:ext uri="{FF2B5EF4-FFF2-40B4-BE49-F238E27FC236}">
                <a16:creationId xmlns:a16="http://schemas.microsoft.com/office/drawing/2014/main" id="{DF5F5F2B-96CC-40B4-B93C-14163A62E554}"/>
              </a:ext>
            </a:extLst>
          </p:cNvPr>
          <p:cNvPicPr>
            <a:picLocks noChangeAspect="1"/>
          </p:cNvPicPr>
          <p:nvPr/>
        </p:nvPicPr>
        <p:blipFill rotWithShape="1">
          <a:blip r:embed="rId2">
            <a:duotone>
              <a:schemeClr val="bg2">
                <a:shade val="45000"/>
                <a:satMod val="135000"/>
              </a:schemeClr>
              <a:prstClr val="white"/>
            </a:duotone>
            <a:alphaModFix amt="25000"/>
          </a:blip>
          <a:srcRect r="3"/>
          <a:stretch/>
        </p:blipFill>
        <p:spPr>
          <a:xfrm>
            <a:off x="153" y="10"/>
            <a:ext cx="12191695" cy="6857990"/>
          </a:xfrm>
          <a:prstGeom prst="rect">
            <a:avLst/>
          </a:prstGeom>
        </p:spPr>
      </p:pic>
      <p:pic>
        <p:nvPicPr>
          <p:cNvPr id="2686" name="Picture 189">
            <a:extLst>
              <a:ext uri="{FF2B5EF4-FFF2-40B4-BE49-F238E27FC236}">
                <a16:creationId xmlns:a16="http://schemas.microsoft.com/office/drawing/2014/main" id="{015AB904-4FB7-4A0D-B43E-03ACF05E14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tretch>
            <a:fillRect/>
          </a:stretch>
        </p:blipFill>
        <p:spPr>
          <a:xfrm>
            <a:off x="1067" y="0"/>
            <a:ext cx="12189867" cy="6858000"/>
          </a:xfrm>
          <a:prstGeom prst="rect">
            <a:avLst/>
          </a:prstGeom>
        </p:spPr>
      </p:pic>
      <p:sp>
        <p:nvSpPr>
          <p:cNvPr id="2687" name="Rectangle 191">
            <a:extLst>
              <a:ext uri="{FF2B5EF4-FFF2-40B4-BE49-F238E27FC236}">
                <a16:creationId xmlns:a16="http://schemas.microsoft.com/office/drawing/2014/main" id="{E1AADF25-43E9-4DE0-AD82-4F6052319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88" name="Rectangle 193">
            <a:extLst>
              <a:ext uri="{FF2B5EF4-FFF2-40B4-BE49-F238E27FC236}">
                <a16:creationId xmlns:a16="http://schemas.microsoft.com/office/drawing/2014/main" id="{CBC2D515-EF3C-4E4E-8BC1-192B21E92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1" name="Diagram 11">
            <a:extLst>
              <a:ext uri="{FF2B5EF4-FFF2-40B4-BE49-F238E27FC236}">
                <a16:creationId xmlns:a16="http://schemas.microsoft.com/office/drawing/2014/main" id="{D39CE157-C9AA-4C96-9A78-E658664F1EFA}"/>
              </a:ext>
            </a:extLst>
          </p:cNvPr>
          <p:cNvGraphicFramePr/>
          <p:nvPr>
            <p:extLst>
              <p:ext uri="{D42A27DB-BD31-4B8C-83A1-F6EECF244321}">
                <p14:modId xmlns:p14="http://schemas.microsoft.com/office/powerpoint/2010/main" val="2524455593"/>
              </p:ext>
            </p:extLst>
          </p:nvPr>
        </p:nvGraphicFramePr>
        <p:xfrm>
          <a:off x="1136246" y="282132"/>
          <a:ext cx="10475858" cy="62856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737221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7F823-22A9-44EF-802F-5AF42966FE75}"/>
              </a:ext>
            </a:extLst>
          </p:cNvPr>
          <p:cNvSpPr>
            <a:spLocks noGrp="1"/>
          </p:cNvSpPr>
          <p:nvPr>
            <p:ph type="title"/>
          </p:nvPr>
        </p:nvSpPr>
        <p:spPr>
          <a:xfrm>
            <a:off x="1997974" y="374139"/>
            <a:ext cx="7958331" cy="1077229"/>
          </a:xfrm>
        </p:spPr>
        <p:txBody>
          <a:bodyPr/>
          <a:lstStyle/>
          <a:p>
            <a:pPr algn="ctr"/>
            <a:r>
              <a:rPr lang="en-US">
                <a:cs typeface="Arial" panose="020B0604020202020204"/>
              </a:rPr>
              <a:t>Power/Interest Matrix</a:t>
            </a:r>
            <a:br>
              <a:rPr lang="en-US">
                <a:cs typeface="Arial" panose="020B0604020202020204"/>
              </a:rPr>
            </a:br>
            <a:r>
              <a:rPr lang="en-US">
                <a:cs typeface="Arial" panose="020B0604020202020204"/>
              </a:rPr>
              <a:t>JLP stakeholders power and influence</a:t>
            </a:r>
          </a:p>
        </p:txBody>
      </p:sp>
      <p:pic>
        <p:nvPicPr>
          <p:cNvPr id="18" name="Picture 18" descr="A close up of a logo&#10;&#10;Description generated with very high confidence">
            <a:extLst>
              <a:ext uri="{FF2B5EF4-FFF2-40B4-BE49-F238E27FC236}">
                <a16:creationId xmlns:a16="http://schemas.microsoft.com/office/drawing/2014/main" id="{49B4C4E5-195C-4F31-A826-0043D99D0460}"/>
              </a:ext>
            </a:extLst>
          </p:cNvPr>
          <p:cNvPicPr>
            <a:picLocks noChangeAspect="1"/>
          </p:cNvPicPr>
          <p:nvPr/>
        </p:nvPicPr>
        <p:blipFill>
          <a:blip r:embed="rId3"/>
          <a:stretch>
            <a:fillRect/>
          </a:stretch>
        </p:blipFill>
        <p:spPr>
          <a:xfrm>
            <a:off x="1850126" y="1728427"/>
            <a:ext cx="8659282" cy="5062729"/>
          </a:xfrm>
          <a:prstGeom prst="rect">
            <a:avLst/>
          </a:prstGeom>
        </p:spPr>
      </p:pic>
      <p:sp>
        <p:nvSpPr>
          <p:cNvPr id="20" name="TextBox 19">
            <a:extLst>
              <a:ext uri="{FF2B5EF4-FFF2-40B4-BE49-F238E27FC236}">
                <a16:creationId xmlns:a16="http://schemas.microsoft.com/office/drawing/2014/main" id="{E67C3B0C-7991-49C1-9E39-BEF656DEDECC}"/>
              </a:ext>
            </a:extLst>
          </p:cNvPr>
          <p:cNvSpPr txBox="1"/>
          <p:nvPr/>
        </p:nvSpPr>
        <p:spPr>
          <a:xfrm>
            <a:off x="4152900" y="1729317"/>
            <a:ext cx="1631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Arial"/>
              </a:rPr>
              <a:t>Low</a:t>
            </a:r>
          </a:p>
        </p:txBody>
      </p:sp>
      <p:sp>
        <p:nvSpPr>
          <p:cNvPr id="22" name="TextBox 21">
            <a:extLst>
              <a:ext uri="{FF2B5EF4-FFF2-40B4-BE49-F238E27FC236}">
                <a16:creationId xmlns:a16="http://schemas.microsoft.com/office/drawing/2014/main" id="{897E6A23-F6DF-4D0C-925E-B855C1A0417F}"/>
              </a:ext>
            </a:extLst>
          </p:cNvPr>
          <p:cNvSpPr txBox="1"/>
          <p:nvPr/>
        </p:nvSpPr>
        <p:spPr>
          <a:xfrm>
            <a:off x="2512482" y="2872317"/>
            <a:ext cx="1631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Arial"/>
              </a:rPr>
              <a:t>Low</a:t>
            </a:r>
          </a:p>
        </p:txBody>
      </p:sp>
      <p:sp>
        <p:nvSpPr>
          <p:cNvPr id="23" name="TextBox 22">
            <a:extLst>
              <a:ext uri="{FF2B5EF4-FFF2-40B4-BE49-F238E27FC236}">
                <a16:creationId xmlns:a16="http://schemas.microsoft.com/office/drawing/2014/main" id="{181F9604-9177-4246-9555-9F2B0381BDC2}"/>
              </a:ext>
            </a:extLst>
          </p:cNvPr>
          <p:cNvSpPr txBox="1"/>
          <p:nvPr/>
        </p:nvSpPr>
        <p:spPr>
          <a:xfrm>
            <a:off x="2512483" y="5020733"/>
            <a:ext cx="1631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Arial"/>
              </a:rPr>
              <a:t>High</a:t>
            </a:r>
          </a:p>
        </p:txBody>
      </p:sp>
      <p:sp>
        <p:nvSpPr>
          <p:cNvPr id="24" name="TextBox 23">
            <a:extLst>
              <a:ext uri="{FF2B5EF4-FFF2-40B4-BE49-F238E27FC236}">
                <a16:creationId xmlns:a16="http://schemas.microsoft.com/office/drawing/2014/main" id="{346E3B79-9EDA-4ED7-ABEC-B04E2E51110D}"/>
              </a:ext>
            </a:extLst>
          </p:cNvPr>
          <p:cNvSpPr txBox="1"/>
          <p:nvPr/>
        </p:nvSpPr>
        <p:spPr>
          <a:xfrm>
            <a:off x="6682317" y="1697566"/>
            <a:ext cx="16319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cs typeface="Arial"/>
              </a:rPr>
              <a:t>High</a:t>
            </a:r>
          </a:p>
        </p:txBody>
      </p:sp>
    </p:spTree>
    <p:extLst>
      <p:ext uri="{BB962C8B-B14F-4D97-AF65-F5344CB8AC3E}">
        <p14:creationId xmlns:p14="http://schemas.microsoft.com/office/powerpoint/2010/main" val="38633967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896893CF-A14B-496B-AFC4-594FC780A5B5}"/>
              </a:ext>
            </a:extLst>
          </p:cNvPr>
          <p:cNvSpPr/>
          <p:nvPr/>
        </p:nvSpPr>
        <p:spPr>
          <a:xfrm>
            <a:off x="3277350" y="124393"/>
            <a:ext cx="4885278" cy="747420"/>
          </a:xfrm>
          <a:prstGeom prst="roundRect">
            <a:avLst/>
          </a:prstGeom>
          <a:solidFill>
            <a:schemeClr val="accent3">
              <a:lumMod val="60000"/>
              <a:lumOff val="4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bg1"/>
                </a:solidFill>
                <a:latin typeface="Calibri"/>
                <a:ea typeface="+mn-lt"/>
                <a:cs typeface="+mn-lt"/>
              </a:rPr>
              <a:t> John Lewis &amp; Partners uses Porter's (1980) differentiation strategy. </a:t>
            </a:r>
            <a:endParaRPr lang="en-US" dirty="0">
              <a:solidFill>
                <a:schemeClr val="bg1"/>
              </a:solidFill>
              <a:latin typeface="Calibri"/>
              <a:cs typeface="Arial" panose="020B0604020202020204"/>
            </a:endParaRPr>
          </a:p>
        </p:txBody>
      </p:sp>
      <p:graphicFrame>
        <p:nvGraphicFramePr>
          <p:cNvPr id="4" name="Diagram 4">
            <a:extLst>
              <a:ext uri="{FF2B5EF4-FFF2-40B4-BE49-F238E27FC236}">
                <a16:creationId xmlns:a16="http://schemas.microsoft.com/office/drawing/2014/main" id="{D181CBD6-7BA3-4EE5-BB1D-EE7F4498160E}"/>
              </a:ext>
            </a:extLst>
          </p:cNvPr>
          <p:cNvGraphicFramePr/>
          <p:nvPr>
            <p:extLst>
              <p:ext uri="{D42A27DB-BD31-4B8C-83A1-F6EECF244321}">
                <p14:modId xmlns:p14="http://schemas.microsoft.com/office/powerpoint/2010/main" val="524262186"/>
              </p:ext>
            </p:extLst>
          </p:nvPr>
        </p:nvGraphicFramePr>
        <p:xfrm>
          <a:off x="-1610032" y="1305232"/>
          <a:ext cx="6931741" cy="50709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0" name="Diagram 4">
            <a:extLst>
              <a:ext uri="{FF2B5EF4-FFF2-40B4-BE49-F238E27FC236}">
                <a16:creationId xmlns:a16="http://schemas.microsoft.com/office/drawing/2014/main" id="{18D3C95D-DE7E-4880-8117-CD482DFCCAF5}"/>
              </a:ext>
            </a:extLst>
          </p:cNvPr>
          <p:cNvGraphicFramePr/>
          <p:nvPr>
            <p:extLst>
              <p:ext uri="{D42A27DB-BD31-4B8C-83A1-F6EECF244321}">
                <p14:modId xmlns:p14="http://schemas.microsoft.com/office/powerpoint/2010/main" val="3764730777"/>
              </p:ext>
            </p:extLst>
          </p:nvPr>
        </p:nvGraphicFramePr>
        <p:xfrm>
          <a:off x="2249130" y="1305231"/>
          <a:ext cx="6931741" cy="507098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250" name="Diagram 4">
            <a:extLst>
              <a:ext uri="{FF2B5EF4-FFF2-40B4-BE49-F238E27FC236}">
                <a16:creationId xmlns:a16="http://schemas.microsoft.com/office/drawing/2014/main" id="{8D06D0A7-C316-412A-8207-412A6A8F62D1}"/>
              </a:ext>
            </a:extLst>
          </p:cNvPr>
          <p:cNvGraphicFramePr/>
          <p:nvPr>
            <p:extLst>
              <p:ext uri="{D42A27DB-BD31-4B8C-83A1-F6EECF244321}">
                <p14:modId xmlns:p14="http://schemas.microsoft.com/office/powerpoint/2010/main" val="767810470"/>
              </p:ext>
            </p:extLst>
          </p:nvPr>
        </p:nvGraphicFramePr>
        <p:xfrm>
          <a:off x="5997678" y="1243778"/>
          <a:ext cx="6931741" cy="5070987"/>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342" name="TextBox 341">
            <a:extLst>
              <a:ext uri="{FF2B5EF4-FFF2-40B4-BE49-F238E27FC236}">
                <a16:creationId xmlns:a16="http://schemas.microsoft.com/office/drawing/2014/main" id="{7D846853-4DE7-4EDF-BFAD-B4142BD9F216}"/>
              </a:ext>
            </a:extLst>
          </p:cNvPr>
          <p:cNvSpPr txBox="1"/>
          <p:nvPr/>
        </p:nvSpPr>
        <p:spPr>
          <a:xfrm>
            <a:off x="8880236" y="6301318"/>
            <a:ext cx="3954819"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cs typeface="Arial"/>
              </a:rPr>
              <a:t>(John Lewis Partnership, 2018) </a:t>
            </a:r>
          </a:p>
          <a:p>
            <a:endParaRPr lang="en-GB" sz="1000">
              <a:cs typeface="Arial"/>
            </a:endParaRPr>
          </a:p>
          <a:p>
            <a:r>
              <a:rPr lang="en-GB" sz="1000" dirty="0">
                <a:cs typeface="Arial"/>
              </a:rPr>
              <a:t>(My5.tv, 2019) (LinkedIn, 2019)</a:t>
            </a:r>
          </a:p>
        </p:txBody>
      </p:sp>
    </p:spTree>
    <p:extLst>
      <p:ext uri="{BB962C8B-B14F-4D97-AF65-F5344CB8AC3E}">
        <p14:creationId xmlns:p14="http://schemas.microsoft.com/office/powerpoint/2010/main" val="2797755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900" decel="100000" fill="hold"/>
                                        <p:tgtEl>
                                          <p:spTgt spid="4"/>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4"/>
                                        </p:tgtEl>
                                        <p:attrNameLst>
                                          <p:attrName>ppt_y</p:attrName>
                                        </p:attrNameLst>
                                      </p:cBhvr>
                                      <p:tavLst>
                                        <p:tav tm="0">
                                          <p:val>
                                            <p:strVal val="#ppt_y-.03"/>
                                          </p:val>
                                        </p:tav>
                                        <p:tav tm="100000">
                                          <p:val>
                                            <p:strVal val="#ppt_y"/>
                                          </p:val>
                                        </p:tav>
                                      </p:tavLst>
                                    </p:anim>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90"/>
                                        </p:tgtEl>
                                        <p:attrNameLst>
                                          <p:attrName>style.visibility</p:attrName>
                                        </p:attrNameLst>
                                      </p:cBhvr>
                                      <p:to>
                                        <p:strVal val="visible"/>
                                      </p:to>
                                    </p:set>
                                    <p:anim calcmode="lin" valueType="num">
                                      <p:cBhvr additive="base">
                                        <p:cTn id="15" dur="500" fill="hold"/>
                                        <p:tgtEl>
                                          <p:spTgt spid="90"/>
                                        </p:tgtEl>
                                        <p:attrNameLst>
                                          <p:attrName>ppt_x</p:attrName>
                                        </p:attrNameLst>
                                      </p:cBhvr>
                                      <p:tavLst>
                                        <p:tav tm="0">
                                          <p:val>
                                            <p:strVal val="#ppt_x"/>
                                          </p:val>
                                        </p:tav>
                                        <p:tav tm="100000">
                                          <p:val>
                                            <p:strVal val="#ppt_x"/>
                                          </p:val>
                                        </p:tav>
                                      </p:tavLst>
                                    </p:anim>
                                    <p:anim calcmode="lin" valueType="num">
                                      <p:cBhvr additive="base">
                                        <p:cTn id="16" dur="500" fill="hold"/>
                                        <p:tgtEl>
                                          <p:spTgt spid="90"/>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250">
                                            <p:graphicEl>
                                              <a:dgm id="{98132FF2-76D8-4000-8944-E041D23D81A0}"/>
                                            </p:graphic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50">
                                            <p:graphicEl>
                                              <a:dgm id="{49DB0612-5061-432D-99F7-D75EE5E5ED4A}"/>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50">
                                            <p:graphicEl>
                                              <a:dgm id="{2F997130-8C76-4925-99D3-04278B52BD0E}"/>
                                            </p:graphic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50">
                                            <p:graphicEl>
                                              <a:dgm id="{0C956D93-EF36-42DE-B970-B4974BC28F59}"/>
                                            </p:graphic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50">
                                            <p:graphicEl>
                                              <a:dgm id="{28687981-DA9D-4B88-834B-8706D8F02438}"/>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250">
                                            <p:graphicEl>
                                              <a:dgm id="{D8DDFF5E-B3FE-4DCA-8D93-B2C0639717FC}"/>
                                            </p:graphic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50">
                                            <p:graphicEl>
                                              <a:dgm id="{07174DCB-2F96-4F5D-BC79-8CFA7BD12D78}"/>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90" grpId="0">
        <p:bldAsOne/>
      </p:bldGraphic>
      <p:bldGraphic spid="250" grpId="0">
        <p:bldSub>
          <a:bldDgm/>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2968" name="Picture 2968">
            <a:extLst>
              <a:ext uri="{FF2B5EF4-FFF2-40B4-BE49-F238E27FC236}">
                <a16:creationId xmlns:a16="http://schemas.microsoft.com/office/drawing/2014/main" id="{7D978C22-F686-49D9-80FE-6577D01C411F}"/>
              </a:ext>
            </a:extLst>
          </p:cNvPr>
          <p:cNvPicPr>
            <a:picLocks noChangeAspect="1"/>
          </p:cNvPicPr>
          <p:nvPr/>
        </p:nvPicPr>
        <p:blipFill rotWithShape="1">
          <a:blip r:embed="rId3"/>
          <a:srcRect t="3617" b="12114"/>
          <a:stretch/>
        </p:blipFill>
        <p:spPr>
          <a:xfrm>
            <a:off x="20" y="10"/>
            <a:ext cx="12191980" cy="6857990"/>
          </a:xfrm>
          <a:prstGeom prst="rect">
            <a:avLst/>
          </a:prstGeom>
        </p:spPr>
      </p:pic>
      <p:graphicFrame>
        <p:nvGraphicFramePr>
          <p:cNvPr id="1663" name="Diagram 1663">
            <a:extLst>
              <a:ext uri="{FF2B5EF4-FFF2-40B4-BE49-F238E27FC236}">
                <a16:creationId xmlns:a16="http://schemas.microsoft.com/office/drawing/2014/main" id="{E651D350-A7DE-487E-91FA-2FE75A8CE102}"/>
              </a:ext>
            </a:extLst>
          </p:cNvPr>
          <p:cNvGraphicFramePr/>
          <p:nvPr>
            <p:extLst>
              <p:ext uri="{D42A27DB-BD31-4B8C-83A1-F6EECF244321}">
                <p14:modId xmlns:p14="http://schemas.microsoft.com/office/powerpoint/2010/main" val="3356166906"/>
              </p:ext>
            </p:extLst>
          </p:nvPr>
        </p:nvGraphicFramePr>
        <p:xfrm>
          <a:off x="3535590" y="374296"/>
          <a:ext cx="6120580" cy="620169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135" name="TextBox 3134">
            <a:extLst>
              <a:ext uri="{FF2B5EF4-FFF2-40B4-BE49-F238E27FC236}">
                <a16:creationId xmlns:a16="http://schemas.microsoft.com/office/drawing/2014/main" id="{9946AE58-B6DB-42D6-9BDF-F987FEF5C721}"/>
              </a:ext>
            </a:extLst>
          </p:cNvPr>
          <p:cNvSpPr txBox="1"/>
          <p:nvPr/>
        </p:nvSpPr>
        <p:spPr>
          <a:xfrm>
            <a:off x="9837175" y="658023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solidFill>
                  <a:schemeClr val="bg1"/>
                </a:solidFill>
                <a:cs typeface="Arial"/>
              </a:rPr>
              <a:t>(Marketing week, 2018)</a:t>
            </a:r>
          </a:p>
        </p:txBody>
      </p:sp>
    </p:spTree>
    <p:extLst>
      <p:ext uri="{BB962C8B-B14F-4D97-AF65-F5344CB8AC3E}">
        <p14:creationId xmlns:p14="http://schemas.microsoft.com/office/powerpoint/2010/main" val="40755414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close up of a logo&#10;&#10;Description generated with high confidence">
            <a:extLst>
              <a:ext uri="{FF2B5EF4-FFF2-40B4-BE49-F238E27FC236}">
                <a16:creationId xmlns:a16="http://schemas.microsoft.com/office/drawing/2014/main" id="{BEE6180A-CD0B-49FC-8E13-17FAE7ED308C}"/>
              </a:ext>
            </a:extLst>
          </p:cNvPr>
          <p:cNvPicPr>
            <a:picLocks noChangeAspect="1"/>
          </p:cNvPicPr>
          <p:nvPr/>
        </p:nvPicPr>
        <p:blipFill>
          <a:blip r:embed="rId3"/>
          <a:stretch>
            <a:fillRect/>
          </a:stretch>
        </p:blipFill>
        <p:spPr>
          <a:xfrm>
            <a:off x="1015042" y="514823"/>
            <a:ext cx="9903124" cy="5986506"/>
          </a:xfrm>
          <a:prstGeom prst="rect">
            <a:avLst/>
          </a:prstGeom>
        </p:spPr>
      </p:pic>
      <p:sp>
        <p:nvSpPr>
          <p:cNvPr id="7" name="Arrow: Right 6">
            <a:extLst>
              <a:ext uri="{FF2B5EF4-FFF2-40B4-BE49-F238E27FC236}">
                <a16:creationId xmlns:a16="http://schemas.microsoft.com/office/drawing/2014/main" id="{5C6823BB-961F-493B-BF53-68AB22190E69}"/>
              </a:ext>
            </a:extLst>
          </p:cNvPr>
          <p:cNvSpPr/>
          <p:nvPr/>
        </p:nvSpPr>
        <p:spPr>
          <a:xfrm>
            <a:off x="211343" y="150975"/>
            <a:ext cx="2617837" cy="1474838"/>
          </a:xfrm>
          <a:prstGeom prst="rightArrow">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bg2"/>
                </a:solidFill>
                <a:ea typeface="+mn-lt"/>
                <a:cs typeface="+mn-lt"/>
              </a:rPr>
              <a:t>JLP Marketing Mix</a:t>
            </a:r>
            <a:endParaRPr lang="en-US">
              <a:solidFill>
                <a:schemeClr val="bg2"/>
              </a:solidFill>
            </a:endParaRPr>
          </a:p>
        </p:txBody>
      </p:sp>
    </p:spTree>
    <p:extLst>
      <p:ext uri="{BB962C8B-B14F-4D97-AF65-F5344CB8AC3E}">
        <p14:creationId xmlns:p14="http://schemas.microsoft.com/office/powerpoint/2010/main" val="14992610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rotWithShape="1">
          <a:blip r:embed="rId3"/>
          <a:stretch/>
        </a:blipFill>
        <a:effectLst/>
      </p:bgPr>
    </p:bg>
    <p:spTree>
      <p:nvGrpSpPr>
        <p:cNvPr id="1" name=""/>
        <p:cNvGrpSpPr/>
        <p:nvPr/>
      </p:nvGrpSpPr>
      <p:grpSpPr>
        <a:xfrm>
          <a:off x="0" y="0"/>
          <a:ext cx="0" cy="0"/>
          <a:chOff x="0" y="0"/>
          <a:chExt cx="0" cy="0"/>
        </a:xfrm>
      </p:grpSpPr>
      <p:sp>
        <p:nvSpPr>
          <p:cNvPr id="12" name="Arrow: Right 11">
            <a:extLst>
              <a:ext uri="{FF2B5EF4-FFF2-40B4-BE49-F238E27FC236}">
                <a16:creationId xmlns:a16="http://schemas.microsoft.com/office/drawing/2014/main" id="{47A9A95C-DF27-494A-955A-AB9BDA928E04}"/>
              </a:ext>
            </a:extLst>
          </p:cNvPr>
          <p:cNvSpPr/>
          <p:nvPr/>
        </p:nvSpPr>
        <p:spPr>
          <a:xfrm>
            <a:off x="211343" y="200136"/>
            <a:ext cx="2175386" cy="1425677"/>
          </a:xfrm>
          <a:prstGeom prst="righ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bg2"/>
                </a:solidFill>
                <a:ea typeface="+mn-lt"/>
                <a:cs typeface="+mn-lt"/>
              </a:rPr>
              <a:t>JLP Marketing Mix</a:t>
            </a:r>
            <a:endParaRPr lang="en-US">
              <a:solidFill>
                <a:schemeClr val="bg2"/>
              </a:solidFill>
            </a:endParaRPr>
          </a:p>
        </p:txBody>
      </p:sp>
      <p:pic>
        <p:nvPicPr>
          <p:cNvPr id="3" name="Picture 3" descr="A close up of a logo&#10;&#10;Description generated with high confidence">
            <a:extLst>
              <a:ext uri="{FF2B5EF4-FFF2-40B4-BE49-F238E27FC236}">
                <a16:creationId xmlns:a16="http://schemas.microsoft.com/office/drawing/2014/main" id="{7FBF9201-2CDE-48A1-AB9C-882A8E4EE716}"/>
              </a:ext>
            </a:extLst>
          </p:cNvPr>
          <p:cNvPicPr>
            <a:picLocks noChangeAspect="1"/>
          </p:cNvPicPr>
          <p:nvPr/>
        </p:nvPicPr>
        <p:blipFill>
          <a:blip r:embed="rId4"/>
          <a:stretch>
            <a:fillRect/>
          </a:stretch>
        </p:blipFill>
        <p:spPr>
          <a:xfrm>
            <a:off x="2507673" y="280278"/>
            <a:ext cx="8201889" cy="6491408"/>
          </a:xfrm>
          <a:prstGeom prst="rect">
            <a:avLst/>
          </a:prstGeom>
        </p:spPr>
      </p:pic>
    </p:spTree>
    <p:extLst>
      <p:ext uri="{BB962C8B-B14F-4D97-AF65-F5344CB8AC3E}">
        <p14:creationId xmlns:p14="http://schemas.microsoft.com/office/powerpoint/2010/main" val="3449791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B5EDE534-3711-40B8-A7FF-9DE7D56AA696}"/>
              </a:ext>
            </a:extLst>
          </p:cNvPr>
          <p:cNvSpPr/>
          <p:nvPr/>
        </p:nvSpPr>
        <p:spPr>
          <a:xfrm>
            <a:off x="4684111" y="2726559"/>
            <a:ext cx="2312274" cy="1191171"/>
          </a:xfrm>
          <a:prstGeom prst="ellipse">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Promotion</a:t>
            </a:r>
            <a:endParaRPr lang="en-US" b="1">
              <a:solidFill>
                <a:schemeClr val="bg1"/>
              </a:solidFill>
            </a:endParaRPr>
          </a:p>
        </p:txBody>
      </p:sp>
      <p:cxnSp>
        <p:nvCxnSpPr>
          <p:cNvPr id="3" name="Straight Arrow Connector 2">
            <a:extLst>
              <a:ext uri="{FF2B5EF4-FFF2-40B4-BE49-F238E27FC236}">
                <a16:creationId xmlns:a16="http://schemas.microsoft.com/office/drawing/2014/main" id="{212889E9-C2F6-448A-AA7A-58FE0483B975}"/>
              </a:ext>
            </a:extLst>
          </p:cNvPr>
          <p:cNvCxnSpPr/>
          <p:nvPr/>
        </p:nvCxnSpPr>
        <p:spPr>
          <a:xfrm>
            <a:off x="6508640" y="3482537"/>
            <a:ext cx="1322551" cy="35910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DDF0B690-0FFF-4E0C-87CE-4946CD82A378}"/>
              </a:ext>
            </a:extLst>
          </p:cNvPr>
          <p:cNvCxnSpPr/>
          <p:nvPr/>
        </p:nvCxnSpPr>
        <p:spPr>
          <a:xfrm>
            <a:off x="4470619" y="1803619"/>
            <a:ext cx="989723" cy="102475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70478152-628F-4448-BF2F-88A3FEF13BAC}"/>
              </a:ext>
            </a:extLst>
          </p:cNvPr>
          <p:cNvCxnSpPr/>
          <p:nvPr/>
        </p:nvCxnSpPr>
        <p:spPr>
          <a:xfrm flipV="1">
            <a:off x="4009150" y="3426700"/>
            <a:ext cx="1278758" cy="604346"/>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9935C4FB-4D94-4035-A407-CD7B345F9E3A}"/>
              </a:ext>
            </a:extLst>
          </p:cNvPr>
          <p:cNvCxnSpPr/>
          <p:nvPr/>
        </p:nvCxnSpPr>
        <p:spPr>
          <a:xfrm flipV="1">
            <a:off x="6376715" y="1870404"/>
            <a:ext cx="1042275" cy="95468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659BAD7A-2962-4B3C-9601-3EF9E24CF463}"/>
              </a:ext>
            </a:extLst>
          </p:cNvPr>
          <p:cNvCxnSpPr/>
          <p:nvPr/>
        </p:nvCxnSpPr>
        <p:spPr>
          <a:xfrm>
            <a:off x="6142968" y="3738727"/>
            <a:ext cx="227723" cy="141013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B07D49B0-EFD4-4C55-A91B-1D9242FB5FE2}"/>
              </a:ext>
            </a:extLst>
          </p:cNvPr>
          <p:cNvSpPr/>
          <p:nvPr/>
        </p:nvSpPr>
        <p:spPr>
          <a:xfrm>
            <a:off x="7349286" y="567194"/>
            <a:ext cx="2569194" cy="1781648"/>
          </a:xfrm>
          <a:prstGeom prst="ellipse">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b="1">
                <a:solidFill>
                  <a:schemeClr val="bg1"/>
                </a:solidFill>
                <a:cs typeface="Arial"/>
              </a:rPr>
              <a:t>Advertisement </a:t>
            </a:r>
            <a:r>
              <a:rPr lang="en-US" sz="1100" b="1">
                <a:solidFill>
                  <a:schemeClr val="bg1"/>
                </a:solidFill>
                <a:cs typeface="Arial"/>
              </a:rPr>
              <a:t>( The Independent,2018)</a:t>
            </a:r>
            <a:endParaRPr lang="en-US" sz="1100" b="1">
              <a:solidFill>
                <a:schemeClr val="bg1"/>
              </a:solidFill>
            </a:endParaRPr>
          </a:p>
        </p:txBody>
      </p:sp>
      <p:sp>
        <p:nvSpPr>
          <p:cNvPr id="9" name="Oval 8">
            <a:extLst>
              <a:ext uri="{FF2B5EF4-FFF2-40B4-BE49-F238E27FC236}">
                <a16:creationId xmlns:a16="http://schemas.microsoft.com/office/drawing/2014/main" id="{A3D4F67A-55D4-4F40-895C-8936F2A58BFB}"/>
              </a:ext>
            </a:extLst>
          </p:cNvPr>
          <p:cNvSpPr/>
          <p:nvPr/>
        </p:nvSpPr>
        <p:spPr>
          <a:xfrm>
            <a:off x="7845973" y="3523593"/>
            <a:ext cx="1804274" cy="1051033"/>
          </a:xfrm>
          <a:prstGeom prst="ellipse">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Personal styling</a:t>
            </a:r>
            <a:endParaRPr lang="en-US" b="1">
              <a:solidFill>
                <a:schemeClr val="bg1"/>
              </a:solidFill>
            </a:endParaRPr>
          </a:p>
        </p:txBody>
      </p:sp>
      <p:sp>
        <p:nvSpPr>
          <p:cNvPr id="10" name="Oval 9">
            <a:extLst>
              <a:ext uri="{FF2B5EF4-FFF2-40B4-BE49-F238E27FC236}">
                <a16:creationId xmlns:a16="http://schemas.microsoft.com/office/drawing/2014/main" id="{DF0FBD9D-50CD-4257-B85B-15D0430E842E}"/>
              </a:ext>
            </a:extLst>
          </p:cNvPr>
          <p:cNvSpPr/>
          <p:nvPr/>
        </p:nvSpPr>
        <p:spPr>
          <a:xfrm>
            <a:off x="5492641" y="4910193"/>
            <a:ext cx="1848067" cy="1234964"/>
          </a:xfrm>
          <a:prstGeom prst="ellipse">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Catalogs</a:t>
            </a:r>
            <a:endParaRPr lang="en-US" b="1" err="1">
              <a:solidFill>
                <a:schemeClr val="bg1"/>
              </a:solidFill>
              <a:cs typeface="Arial"/>
            </a:endParaRPr>
          </a:p>
        </p:txBody>
      </p:sp>
      <p:sp>
        <p:nvSpPr>
          <p:cNvPr id="11" name="Oval 10">
            <a:extLst>
              <a:ext uri="{FF2B5EF4-FFF2-40B4-BE49-F238E27FC236}">
                <a16:creationId xmlns:a16="http://schemas.microsoft.com/office/drawing/2014/main" id="{297B0F29-4765-4E41-A9F2-1D7AC9C10D46}"/>
              </a:ext>
            </a:extLst>
          </p:cNvPr>
          <p:cNvSpPr/>
          <p:nvPr/>
        </p:nvSpPr>
        <p:spPr>
          <a:xfrm>
            <a:off x="2359792" y="3730516"/>
            <a:ext cx="1848068" cy="128751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Discount codes</a:t>
            </a:r>
            <a:endParaRPr lang="en-US" b="1">
              <a:solidFill>
                <a:schemeClr val="bg1"/>
              </a:solidFill>
            </a:endParaRPr>
          </a:p>
        </p:txBody>
      </p:sp>
      <p:sp>
        <p:nvSpPr>
          <p:cNvPr id="12" name="Oval 11">
            <a:extLst>
              <a:ext uri="{FF2B5EF4-FFF2-40B4-BE49-F238E27FC236}">
                <a16:creationId xmlns:a16="http://schemas.microsoft.com/office/drawing/2014/main" id="{748C9BEF-8550-4A5A-BC46-93181C1C9E29}"/>
              </a:ext>
            </a:extLst>
          </p:cNvPr>
          <p:cNvSpPr/>
          <p:nvPr/>
        </p:nvSpPr>
        <p:spPr>
          <a:xfrm>
            <a:off x="2844254" y="597667"/>
            <a:ext cx="2154618" cy="176924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Close relationship with the Royal family</a:t>
            </a:r>
          </a:p>
        </p:txBody>
      </p:sp>
      <p:cxnSp>
        <p:nvCxnSpPr>
          <p:cNvPr id="13" name="Straight Arrow Connector 12">
            <a:extLst>
              <a:ext uri="{FF2B5EF4-FFF2-40B4-BE49-F238E27FC236}">
                <a16:creationId xmlns:a16="http://schemas.microsoft.com/office/drawing/2014/main" id="{B7DA88C6-5F7B-4A2A-90FD-C33F051329F3}"/>
              </a:ext>
            </a:extLst>
          </p:cNvPr>
          <p:cNvCxnSpPr/>
          <p:nvPr/>
        </p:nvCxnSpPr>
        <p:spPr>
          <a:xfrm>
            <a:off x="5638800" y="2971800"/>
            <a:ext cx="2338551" cy="232103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D072595B-1E04-4421-A39D-DD7F7294CAC4}"/>
              </a:ext>
            </a:extLst>
          </p:cNvPr>
          <p:cNvCxnSpPr/>
          <p:nvPr/>
        </p:nvCxnSpPr>
        <p:spPr>
          <a:xfrm flipV="1">
            <a:off x="6534916" y="2869433"/>
            <a:ext cx="2478689" cy="39413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018371DD-3830-4EF1-A1DE-5247AA561D1A}"/>
              </a:ext>
            </a:extLst>
          </p:cNvPr>
          <p:cNvCxnSpPr/>
          <p:nvPr/>
        </p:nvCxnSpPr>
        <p:spPr>
          <a:xfrm flipH="1">
            <a:off x="5915791" y="1610930"/>
            <a:ext cx="227722" cy="120868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4766F29-57ED-4D46-B08C-0FD413F8D093}"/>
              </a:ext>
            </a:extLst>
          </p:cNvPr>
          <p:cNvCxnSpPr/>
          <p:nvPr/>
        </p:nvCxnSpPr>
        <p:spPr>
          <a:xfrm>
            <a:off x="2791701" y="2953736"/>
            <a:ext cx="1926896" cy="218965"/>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7" name="Oval 16">
            <a:extLst>
              <a:ext uri="{FF2B5EF4-FFF2-40B4-BE49-F238E27FC236}">
                <a16:creationId xmlns:a16="http://schemas.microsoft.com/office/drawing/2014/main" id="{16DF781E-1C67-4BCA-BD9B-7EEA6B001947}"/>
              </a:ext>
            </a:extLst>
          </p:cNvPr>
          <p:cNvSpPr/>
          <p:nvPr/>
        </p:nvSpPr>
        <p:spPr>
          <a:xfrm>
            <a:off x="1690853" y="2413438"/>
            <a:ext cx="2128343" cy="910896"/>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Sales associates in stores</a:t>
            </a:r>
            <a:endParaRPr lang="en-US" b="1">
              <a:solidFill>
                <a:schemeClr val="bg1"/>
              </a:solidFill>
            </a:endParaRPr>
          </a:p>
        </p:txBody>
      </p:sp>
      <p:sp>
        <p:nvSpPr>
          <p:cNvPr id="18" name="Oval 17">
            <a:extLst>
              <a:ext uri="{FF2B5EF4-FFF2-40B4-BE49-F238E27FC236}">
                <a16:creationId xmlns:a16="http://schemas.microsoft.com/office/drawing/2014/main" id="{0EF9BBC1-E33B-4D66-9D14-9B8E873A6B41}"/>
              </a:ext>
            </a:extLst>
          </p:cNvPr>
          <p:cNvSpPr/>
          <p:nvPr/>
        </p:nvSpPr>
        <p:spPr>
          <a:xfrm>
            <a:off x="7702003" y="5017485"/>
            <a:ext cx="1821792" cy="910896"/>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Price-matching</a:t>
            </a:r>
            <a:endParaRPr lang="en-US" b="1">
              <a:solidFill>
                <a:schemeClr val="bg1"/>
              </a:solidFill>
            </a:endParaRPr>
          </a:p>
        </p:txBody>
      </p:sp>
      <p:sp>
        <p:nvSpPr>
          <p:cNvPr id="19" name="Oval 18">
            <a:extLst>
              <a:ext uri="{FF2B5EF4-FFF2-40B4-BE49-F238E27FC236}">
                <a16:creationId xmlns:a16="http://schemas.microsoft.com/office/drawing/2014/main" id="{A4464DF4-2315-48AB-8228-430FAD88AA8E}"/>
              </a:ext>
            </a:extLst>
          </p:cNvPr>
          <p:cNvSpPr/>
          <p:nvPr/>
        </p:nvSpPr>
        <p:spPr>
          <a:xfrm>
            <a:off x="5191016" y="198967"/>
            <a:ext cx="2153524" cy="1729461"/>
          </a:xfrm>
          <a:prstGeom prst="ellipse">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Clean, bright store </a:t>
            </a:r>
          </a:p>
        </p:txBody>
      </p:sp>
      <p:cxnSp>
        <p:nvCxnSpPr>
          <p:cNvPr id="20" name="Straight Arrow Connector 19">
            <a:extLst>
              <a:ext uri="{FF2B5EF4-FFF2-40B4-BE49-F238E27FC236}">
                <a16:creationId xmlns:a16="http://schemas.microsoft.com/office/drawing/2014/main" id="{8934D9D9-6976-4A4C-B33B-BD0A6BE497C7}"/>
              </a:ext>
            </a:extLst>
          </p:cNvPr>
          <p:cNvCxnSpPr/>
          <p:nvPr/>
        </p:nvCxnSpPr>
        <p:spPr>
          <a:xfrm flipH="1">
            <a:off x="4606925" y="3682890"/>
            <a:ext cx="1007241" cy="1445172"/>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21" name="Oval 20">
            <a:extLst>
              <a:ext uri="{FF2B5EF4-FFF2-40B4-BE49-F238E27FC236}">
                <a16:creationId xmlns:a16="http://schemas.microsoft.com/office/drawing/2014/main" id="{682988BB-2A9E-4B2A-8759-8676441CF20E}"/>
              </a:ext>
            </a:extLst>
          </p:cNvPr>
          <p:cNvSpPr/>
          <p:nvPr/>
        </p:nvSpPr>
        <p:spPr>
          <a:xfrm>
            <a:off x="3146973" y="5016937"/>
            <a:ext cx="2207171" cy="1129862"/>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Shopping bag</a:t>
            </a:r>
            <a:endParaRPr lang="en-US" b="1">
              <a:solidFill>
                <a:schemeClr val="bg1"/>
              </a:solidFill>
            </a:endParaRPr>
          </a:p>
        </p:txBody>
      </p:sp>
      <p:sp>
        <p:nvSpPr>
          <p:cNvPr id="22" name="Oval 21">
            <a:extLst>
              <a:ext uri="{FF2B5EF4-FFF2-40B4-BE49-F238E27FC236}">
                <a16:creationId xmlns:a16="http://schemas.microsoft.com/office/drawing/2014/main" id="{58543A5C-910D-4444-AD37-AEA79E0612A2}"/>
              </a:ext>
            </a:extLst>
          </p:cNvPr>
          <p:cNvSpPr/>
          <p:nvPr/>
        </p:nvSpPr>
        <p:spPr>
          <a:xfrm>
            <a:off x="8816537" y="2479676"/>
            <a:ext cx="1559033" cy="963448"/>
          </a:xfrm>
          <a:prstGeom prst="ellips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Loyalty cards</a:t>
            </a:r>
            <a:endParaRPr lang="en-US" b="1">
              <a:solidFill>
                <a:schemeClr val="bg1"/>
              </a:solidFill>
            </a:endParaRPr>
          </a:p>
        </p:txBody>
      </p:sp>
      <p:sp>
        <p:nvSpPr>
          <p:cNvPr id="24" name="Arrow: Right 23">
            <a:extLst>
              <a:ext uri="{FF2B5EF4-FFF2-40B4-BE49-F238E27FC236}">
                <a16:creationId xmlns:a16="http://schemas.microsoft.com/office/drawing/2014/main" id="{5384B2AC-D6B8-45B8-963A-96F247E08561}"/>
              </a:ext>
            </a:extLst>
          </p:cNvPr>
          <p:cNvSpPr/>
          <p:nvPr/>
        </p:nvSpPr>
        <p:spPr>
          <a:xfrm>
            <a:off x="211343" y="200136"/>
            <a:ext cx="2175386" cy="1425677"/>
          </a:xfrm>
          <a:prstGeom prst="rightArrow">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solidFill>
                  <a:schemeClr val="bg2"/>
                </a:solidFill>
                <a:ea typeface="+mn-lt"/>
                <a:cs typeface="+mn-lt"/>
              </a:rPr>
              <a:t>JLP Marketing Mix</a:t>
            </a:r>
            <a:endParaRPr lang="en-US">
              <a:solidFill>
                <a:schemeClr val="bg2"/>
              </a:solidFill>
            </a:endParaRPr>
          </a:p>
        </p:txBody>
      </p:sp>
    </p:spTree>
    <p:extLst>
      <p:ext uri="{BB962C8B-B14F-4D97-AF65-F5344CB8AC3E}">
        <p14:creationId xmlns:p14="http://schemas.microsoft.com/office/powerpoint/2010/main" val="6733812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115" name="Picture 114">
            <a:extLst>
              <a:ext uri="{FF2B5EF4-FFF2-40B4-BE49-F238E27FC236}">
                <a16:creationId xmlns:a16="http://schemas.microsoft.com/office/drawing/2014/main" id="{2FA3880A-8D8F-466C-A4A1-F07BCDD3719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17" name="Picture 116">
            <a:extLst>
              <a:ext uri="{FF2B5EF4-FFF2-40B4-BE49-F238E27FC236}">
                <a16:creationId xmlns:a16="http://schemas.microsoft.com/office/drawing/2014/main" id="{3C0A64CB-20A1-4508-B568-284EB04F78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19" name="Rectangle 118">
            <a:extLst>
              <a:ext uri="{FF2B5EF4-FFF2-40B4-BE49-F238E27FC236}">
                <a16:creationId xmlns:a16="http://schemas.microsoft.com/office/drawing/2014/main" id="{8DA14841-53A4-4935-BE65-C8373B8A6D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1" name="Rectangle 120">
            <a:extLst>
              <a:ext uri="{FF2B5EF4-FFF2-40B4-BE49-F238E27FC236}">
                <a16:creationId xmlns:a16="http://schemas.microsoft.com/office/drawing/2014/main" id="{9877C2CF-B2DD-41C8-8B5E-152673376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3" name="Rectangle 122">
            <a:extLst>
              <a:ext uri="{FF2B5EF4-FFF2-40B4-BE49-F238E27FC236}">
                <a16:creationId xmlns:a16="http://schemas.microsoft.com/office/drawing/2014/main" id="{D377EE36-E59D-4778-8F99-4B470DA4A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5" name="Rectangle 124">
            <a:extLst>
              <a:ext uri="{FF2B5EF4-FFF2-40B4-BE49-F238E27FC236}">
                <a16:creationId xmlns:a16="http://schemas.microsoft.com/office/drawing/2014/main" id="{2586C6C5-47AF-450A-932D-880EF823E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7" name="TextBox 126">
            <a:extLst>
              <a:ext uri="{FF2B5EF4-FFF2-40B4-BE49-F238E27FC236}">
                <a16:creationId xmlns:a16="http://schemas.microsoft.com/office/drawing/2014/main" id="{A587901A-AA64-4940-9803-F67677851150}"/>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1282" y="3262852"/>
            <a:ext cx="415636" cy="461665"/>
          </a:xfrm>
          <a:prstGeom prst="rect">
            <a:avLst/>
          </a:prstGeom>
          <a:noFill/>
        </p:spPr>
        <p:txBody>
          <a:bodyPr wrap="square" rtlCol="0">
            <a:spAutoFit/>
          </a:bodyPr>
          <a:lstStyle/>
          <a:p>
            <a:pPr algn="r">
              <a:spcAft>
                <a:spcPts val="600"/>
              </a:spcAft>
            </a:pPr>
            <a:r>
              <a:rPr lang="en-US" sz="2400">
                <a:solidFill>
                  <a:schemeClr val="accent6"/>
                </a:solidFill>
                <a:latin typeface="Wingdings 3" panose="05040102010807070707" pitchFamily="18" charset="2"/>
              </a:rPr>
              <a:t>z</a:t>
            </a:r>
            <a:endParaRPr lang="en-US" sz="2400">
              <a:solidFill>
                <a:schemeClr val="accent6"/>
              </a:solidFill>
              <a:latin typeface="MS Shell Dlg 2" panose="020B0604030504040204" pitchFamily="34" charset="0"/>
            </a:endParaRPr>
          </a:p>
        </p:txBody>
      </p:sp>
      <p:sp useBgFill="1">
        <p:nvSpPr>
          <p:cNvPr id="129" name="Rectangle 128">
            <a:extLst>
              <a:ext uri="{FF2B5EF4-FFF2-40B4-BE49-F238E27FC236}">
                <a16:creationId xmlns:a16="http://schemas.microsoft.com/office/drawing/2014/main" id="{393CD2B5-370C-4E54-BF07-77E46BC7D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1" name="Picture 130">
            <a:extLst>
              <a:ext uri="{FF2B5EF4-FFF2-40B4-BE49-F238E27FC236}">
                <a16:creationId xmlns:a16="http://schemas.microsoft.com/office/drawing/2014/main" id="{521321C5-E7EE-49D4-8BF3-7DD5F4260FF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3" name="Picture 132">
            <a:extLst>
              <a:ext uri="{FF2B5EF4-FFF2-40B4-BE49-F238E27FC236}">
                <a16:creationId xmlns:a16="http://schemas.microsoft.com/office/drawing/2014/main" id="{B4F98145-516D-4594-B0F0-0F5C85DAF2E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35" name="Rectangle 134">
            <a:extLst>
              <a:ext uri="{FF2B5EF4-FFF2-40B4-BE49-F238E27FC236}">
                <a16:creationId xmlns:a16="http://schemas.microsoft.com/office/drawing/2014/main" id="{249DD94E-466E-443D-84D4-95364BF817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7" name="Rectangle 136">
            <a:extLst>
              <a:ext uri="{FF2B5EF4-FFF2-40B4-BE49-F238E27FC236}">
                <a16:creationId xmlns:a16="http://schemas.microsoft.com/office/drawing/2014/main" id="{D730E5A1-76E1-474B-9303-1A42C5373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25E42092-1184-49FF-8DE1-34B280A4F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E8551B-B022-4295-9F67-592D9B57C7A0}"/>
              </a:ext>
            </a:extLst>
          </p:cNvPr>
          <p:cNvSpPr>
            <a:spLocks noGrp="1"/>
          </p:cNvSpPr>
          <p:nvPr>
            <p:ph type="title"/>
          </p:nvPr>
        </p:nvSpPr>
        <p:spPr>
          <a:xfrm>
            <a:off x="1152385" y="1870770"/>
            <a:ext cx="5505659" cy="3127540"/>
          </a:xfrm>
        </p:spPr>
        <p:txBody>
          <a:bodyPr vert="horz" lIns="91440" tIns="45720" rIns="91440" bIns="45720" rtlCol="0" anchor="t">
            <a:noAutofit/>
          </a:bodyPr>
          <a:lstStyle/>
          <a:p>
            <a:pPr algn="ctr"/>
            <a:r>
              <a:rPr lang="en-US" sz="2800"/>
              <a:t>Who is involved?</a:t>
            </a:r>
            <a:br>
              <a:rPr lang="en-US" sz="2800"/>
            </a:br>
            <a:r>
              <a:rPr lang="en-US" sz="2800"/>
              <a:t>Customer service, marketing, and sales force are involved, however in JLP every partner is involved in developing CRM system, everyone is engaged, innovative and contributing to making JLP successful. </a:t>
            </a:r>
            <a:endParaRPr lang="en-US" sz="2800">
              <a:cs typeface="Arial"/>
            </a:endParaRPr>
          </a:p>
        </p:txBody>
      </p:sp>
      <p:sp>
        <p:nvSpPr>
          <p:cNvPr id="3" name="Text Placeholder 2">
            <a:extLst>
              <a:ext uri="{FF2B5EF4-FFF2-40B4-BE49-F238E27FC236}">
                <a16:creationId xmlns:a16="http://schemas.microsoft.com/office/drawing/2014/main" id="{D38C5DEB-7ED7-4636-AC44-D90EEE9F81A0}"/>
              </a:ext>
            </a:extLst>
          </p:cNvPr>
          <p:cNvSpPr>
            <a:spLocks noGrp="1"/>
          </p:cNvSpPr>
          <p:nvPr>
            <p:ph type="body" idx="1"/>
          </p:nvPr>
        </p:nvSpPr>
        <p:spPr>
          <a:xfrm>
            <a:off x="1556871" y="419611"/>
            <a:ext cx="8597272" cy="1271050"/>
          </a:xfrm>
        </p:spPr>
        <p:txBody>
          <a:bodyPr vert="horz" lIns="91440" tIns="0" rIns="91440" bIns="45720" rtlCol="0" anchor="b">
            <a:normAutofit/>
          </a:bodyPr>
          <a:lstStyle/>
          <a:p>
            <a:pPr algn="ctr"/>
            <a:r>
              <a:rPr lang="en-US" sz="4000"/>
              <a:t>Mckinsey's Seven S Framework</a:t>
            </a:r>
            <a:endParaRPr lang="en-US" sz="4000">
              <a:cs typeface="Arial"/>
            </a:endParaRPr>
          </a:p>
        </p:txBody>
      </p:sp>
      <p:pic>
        <p:nvPicPr>
          <p:cNvPr id="4" name="Picture 4" descr="A close up of a logo&#10;&#10;Description generated with high confidence">
            <a:extLst>
              <a:ext uri="{FF2B5EF4-FFF2-40B4-BE49-F238E27FC236}">
                <a16:creationId xmlns:a16="http://schemas.microsoft.com/office/drawing/2014/main" id="{2BA1968F-5430-44AA-AF6A-CFA6F4D60302}"/>
              </a:ext>
            </a:extLst>
          </p:cNvPr>
          <p:cNvPicPr>
            <a:picLocks noChangeAspect="1"/>
          </p:cNvPicPr>
          <p:nvPr/>
        </p:nvPicPr>
        <p:blipFill rotWithShape="1">
          <a:blip r:embed="rId5"/>
          <a:srcRect l="9352" r="2537" b="4"/>
          <a:stretch/>
        </p:blipFill>
        <p:spPr>
          <a:xfrm>
            <a:off x="6980368" y="1875908"/>
            <a:ext cx="3498306" cy="3530238"/>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141" name="Rectangle 140">
            <a:extLst>
              <a:ext uri="{FF2B5EF4-FFF2-40B4-BE49-F238E27FC236}">
                <a16:creationId xmlns:a16="http://schemas.microsoft.com/office/drawing/2014/main" id="{E30419FB-3F46-4553-9607-D1AA2CAF1D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49099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87680A-1989-459B-BBEC-76750930ADDC}"/>
              </a:ext>
            </a:extLst>
          </p:cNvPr>
          <p:cNvSpPr txBox="1"/>
          <p:nvPr/>
        </p:nvSpPr>
        <p:spPr>
          <a:xfrm>
            <a:off x="1107090" y="187434"/>
            <a:ext cx="997782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u="sng" err="1"/>
              <a:t>Mckinsey’s</a:t>
            </a:r>
            <a:r>
              <a:rPr lang="en-US" sz="1400" b="1" u="sng"/>
              <a:t> applied to John Lewis Partners</a:t>
            </a:r>
          </a:p>
          <a:p>
            <a:endParaRPr lang="en-US" sz="1400" b="1" u="sng"/>
          </a:p>
          <a:p>
            <a:r>
              <a:rPr lang="en-US" sz="1400" b="1"/>
              <a:t>The 3 hard elements of the </a:t>
            </a:r>
            <a:r>
              <a:rPr lang="en-US" sz="1400" b="1" err="1"/>
              <a:t>Mckinsey's</a:t>
            </a:r>
            <a:r>
              <a:rPr lang="en-US" sz="1400" b="1"/>
              <a:t> model for JLP. These 3 highlights the ways in which business can be aligned to increase effectiveness.</a:t>
            </a:r>
            <a:endParaRPr lang="en-US" sz="1400" b="1">
              <a:cs typeface="Arial"/>
            </a:endParaRPr>
          </a:p>
          <a:p>
            <a:endParaRPr lang="en-US" sz="1400" b="1">
              <a:cs typeface="Arial"/>
            </a:endParaRPr>
          </a:p>
          <a:p>
            <a:endParaRPr lang="en-US" sz="1400" b="1">
              <a:cs typeface="Arial"/>
            </a:endParaRPr>
          </a:p>
          <a:p>
            <a:endParaRPr lang="en-US" sz="1400" b="1">
              <a:cs typeface="Arial"/>
            </a:endParaRPr>
          </a:p>
          <a:p>
            <a:endParaRPr lang="en-US" sz="1400" b="1">
              <a:cs typeface="Arial"/>
            </a:endParaRPr>
          </a:p>
        </p:txBody>
      </p:sp>
      <p:sp>
        <p:nvSpPr>
          <p:cNvPr id="6" name="Oval 5">
            <a:extLst>
              <a:ext uri="{FF2B5EF4-FFF2-40B4-BE49-F238E27FC236}">
                <a16:creationId xmlns:a16="http://schemas.microsoft.com/office/drawing/2014/main" id="{2BBEB8DF-120B-477C-94EE-CD3A0CECBAFA}"/>
              </a:ext>
            </a:extLst>
          </p:cNvPr>
          <p:cNvSpPr/>
          <p:nvPr/>
        </p:nvSpPr>
        <p:spPr>
          <a:xfrm>
            <a:off x="4840050" y="1657169"/>
            <a:ext cx="2680137" cy="245357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Strategy </a:t>
            </a:r>
            <a:endParaRPr lang="en-US">
              <a:solidFill>
                <a:schemeClr val="bg1"/>
              </a:solidFill>
            </a:endParaRPr>
          </a:p>
        </p:txBody>
      </p:sp>
      <p:cxnSp>
        <p:nvCxnSpPr>
          <p:cNvPr id="7" name="Straight Arrow Connector 6">
            <a:extLst>
              <a:ext uri="{FF2B5EF4-FFF2-40B4-BE49-F238E27FC236}">
                <a16:creationId xmlns:a16="http://schemas.microsoft.com/office/drawing/2014/main" id="{0FC2E14E-F532-48CB-A21D-D50CDBA34550}"/>
              </a:ext>
            </a:extLst>
          </p:cNvPr>
          <p:cNvCxnSpPr/>
          <p:nvPr/>
        </p:nvCxnSpPr>
        <p:spPr>
          <a:xfrm>
            <a:off x="3322292" y="2327312"/>
            <a:ext cx="1495095" cy="61456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CA59923D-53C2-4418-AACF-05A9C36F5D7F}"/>
              </a:ext>
            </a:extLst>
          </p:cNvPr>
          <p:cNvCxnSpPr/>
          <p:nvPr/>
        </p:nvCxnSpPr>
        <p:spPr>
          <a:xfrm flipV="1">
            <a:off x="7539384" y="2370338"/>
            <a:ext cx="975419" cy="51646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9031C331-EEF0-464F-BC5F-CEFBFA6500AD}"/>
              </a:ext>
            </a:extLst>
          </p:cNvPr>
          <p:cNvCxnSpPr/>
          <p:nvPr/>
        </p:nvCxnSpPr>
        <p:spPr>
          <a:xfrm>
            <a:off x="7270896" y="3650665"/>
            <a:ext cx="1571003" cy="126240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2CA1AB2F-6365-4B97-A625-A32BF502A181}"/>
              </a:ext>
            </a:extLst>
          </p:cNvPr>
          <p:cNvCxnSpPr/>
          <p:nvPr/>
        </p:nvCxnSpPr>
        <p:spPr>
          <a:xfrm flipH="1">
            <a:off x="6046258" y="3868865"/>
            <a:ext cx="19852" cy="821265"/>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96415215-ADE8-4C4B-8852-47EC3DB30196}"/>
              </a:ext>
            </a:extLst>
          </p:cNvPr>
          <p:cNvCxnSpPr/>
          <p:nvPr/>
        </p:nvCxnSpPr>
        <p:spPr>
          <a:xfrm flipV="1">
            <a:off x="3184344" y="3698181"/>
            <a:ext cx="1914049" cy="121569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ECE90B30-1DA4-44F5-92BF-FA88D00F27AF}"/>
              </a:ext>
            </a:extLst>
          </p:cNvPr>
          <p:cNvSpPr/>
          <p:nvPr/>
        </p:nvSpPr>
        <p:spPr>
          <a:xfrm>
            <a:off x="8408969" y="4796914"/>
            <a:ext cx="2034918" cy="1706762"/>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Develop more shops</a:t>
            </a:r>
            <a:endParaRPr lang="en-US" b="1">
              <a:solidFill>
                <a:schemeClr val="bg1"/>
              </a:solidFill>
            </a:endParaRPr>
          </a:p>
        </p:txBody>
      </p:sp>
      <p:sp>
        <p:nvSpPr>
          <p:cNvPr id="13" name="Oval 12">
            <a:extLst>
              <a:ext uri="{FF2B5EF4-FFF2-40B4-BE49-F238E27FC236}">
                <a16:creationId xmlns:a16="http://schemas.microsoft.com/office/drawing/2014/main" id="{B4935A47-EB8B-4585-849E-93B68292B52B}"/>
              </a:ext>
            </a:extLst>
          </p:cNvPr>
          <p:cNvSpPr/>
          <p:nvPr/>
        </p:nvSpPr>
        <p:spPr>
          <a:xfrm>
            <a:off x="8480316" y="1130665"/>
            <a:ext cx="1930107" cy="1893029"/>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objectives</a:t>
            </a:r>
            <a:endParaRPr lang="en-US" b="1">
              <a:solidFill>
                <a:schemeClr val="bg1"/>
              </a:solidFill>
            </a:endParaRPr>
          </a:p>
        </p:txBody>
      </p:sp>
      <p:sp>
        <p:nvSpPr>
          <p:cNvPr id="14" name="Oval 13">
            <a:extLst>
              <a:ext uri="{FF2B5EF4-FFF2-40B4-BE49-F238E27FC236}">
                <a16:creationId xmlns:a16="http://schemas.microsoft.com/office/drawing/2014/main" id="{0BAAE698-6C8C-4468-9C10-2D7BFFC28DC0}"/>
              </a:ext>
            </a:extLst>
          </p:cNvPr>
          <p:cNvSpPr/>
          <p:nvPr/>
        </p:nvSpPr>
        <p:spPr>
          <a:xfrm>
            <a:off x="1351201" y="1256608"/>
            <a:ext cx="2092140" cy="1935945"/>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Build trust with customers</a:t>
            </a:r>
          </a:p>
        </p:txBody>
      </p:sp>
      <p:sp>
        <p:nvSpPr>
          <p:cNvPr id="15" name="Oval 14">
            <a:extLst>
              <a:ext uri="{FF2B5EF4-FFF2-40B4-BE49-F238E27FC236}">
                <a16:creationId xmlns:a16="http://schemas.microsoft.com/office/drawing/2014/main" id="{FA39CC80-9CD5-45AF-B2CD-D22143A520A8}"/>
              </a:ext>
            </a:extLst>
          </p:cNvPr>
          <p:cNvSpPr/>
          <p:nvPr/>
        </p:nvSpPr>
        <p:spPr>
          <a:xfrm>
            <a:off x="4937674" y="4691263"/>
            <a:ext cx="2146152" cy="1825296"/>
          </a:xfrm>
          <a:prstGeom prst="ellips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Financial</a:t>
            </a:r>
            <a:endParaRPr lang="en-US" b="1" err="1">
              <a:solidFill>
                <a:schemeClr val="bg1"/>
              </a:solidFill>
            </a:endParaRPr>
          </a:p>
        </p:txBody>
      </p:sp>
      <p:sp>
        <p:nvSpPr>
          <p:cNvPr id="16" name="Oval 15">
            <a:extLst>
              <a:ext uri="{FF2B5EF4-FFF2-40B4-BE49-F238E27FC236}">
                <a16:creationId xmlns:a16="http://schemas.microsoft.com/office/drawing/2014/main" id="{75D01740-EBB5-4ADD-94B7-4156F0650E7B}"/>
              </a:ext>
            </a:extLst>
          </p:cNvPr>
          <p:cNvSpPr/>
          <p:nvPr/>
        </p:nvSpPr>
        <p:spPr>
          <a:xfrm>
            <a:off x="1277555" y="4634735"/>
            <a:ext cx="2107322" cy="1859162"/>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Partnership</a:t>
            </a:r>
            <a:endParaRPr lang="en-US" b="1">
              <a:solidFill>
                <a:schemeClr val="bg1"/>
              </a:solidFill>
            </a:endParaRPr>
          </a:p>
        </p:txBody>
      </p:sp>
    </p:spTree>
    <p:extLst>
      <p:ext uri="{BB962C8B-B14F-4D97-AF65-F5344CB8AC3E}">
        <p14:creationId xmlns:p14="http://schemas.microsoft.com/office/powerpoint/2010/main" val="37540369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6B445B34-658C-4D15-A4C3-430B38D9C82A}"/>
              </a:ext>
            </a:extLst>
          </p:cNvPr>
          <p:cNvSpPr/>
          <p:nvPr/>
        </p:nvSpPr>
        <p:spPr>
          <a:xfrm>
            <a:off x="1031766" y="1629834"/>
            <a:ext cx="3348346" cy="3099529"/>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a:solidFill>
                  <a:schemeClr val="bg1"/>
                </a:solidFill>
                <a:cs typeface="Arial"/>
              </a:rPr>
              <a:t>Structure </a:t>
            </a:r>
            <a:endParaRPr lang="en-US">
              <a:solidFill>
                <a:schemeClr val="bg1"/>
              </a:solidFill>
            </a:endParaRPr>
          </a:p>
        </p:txBody>
      </p:sp>
      <p:cxnSp>
        <p:nvCxnSpPr>
          <p:cNvPr id="3" name="Straight Arrow Connector 2">
            <a:extLst>
              <a:ext uri="{FF2B5EF4-FFF2-40B4-BE49-F238E27FC236}">
                <a16:creationId xmlns:a16="http://schemas.microsoft.com/office/drawing/2014/main" id="{284EEC0E-58B1-490C-851F-B223C924FC6C}"/>
              </a:ext>
            </a:extLst>
          </p:cNvPr>
          <p:cNvCxnSpPr/>
          <p:nvPr/>
        </p:nvCxnSpPr>
        <p:spPr>
          <a:xfrm>
            <a:off x="3199634" y="4537659"/>
            <a:ext cx="284363" cy="703463"/>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4080C296-F663-4DCD-90AD-36E851B0F278}"/>
              </a:ext>
            </a:extLst>
          </p:cNvPr>
          <p:cNvCxnSpPr/>
          <p:nvPr/>
        </p:nvCxnSpPr>
        <p:spPr>
          <a:xfrm flipV="1">
            <a:off x="3866420" y="1563341"/>
            <a:ext cx="826959" cy="46822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5" name="Straight Arrow Connector 4">
            <a:extLst>
              <a:ext uri="{FF2B5EF4-FFF2-40B4-BE49-F238E27FC236}">
                <a16:creationId xmlns:a16="http://schemas.microsoft.com/office/drawing/2014/main" id="{CB0FF708-1F22-4414-8C55-CFF9D0A06C43}"/>
              </a:ext>
            </a:extLst>
          </p:cNvPr>
          <p:cNvCxnSpPr/>
          <p:nvPr/>
        </p:nvCxnSpPr>
        <p:spPr>
          <a:xfrm>
            <a:off x="4231035" y="3937328"/>
            <a:ext cx="910896" cy="910896"/>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5FC98744-2861-4A00-B0E6-76AB63426B92}"/>
              </a:ext>
            </a:extLst>
          </p:cNvPr>
          <p:cNvCxnSpPr/>
          <p:nvPr/>
        </p:nvCxnSpPr>
        <p:spPr>
          <a:xfrm flipH="1">
            <a:off x="4354932" y="2237390"/>
            <a:ext cx="2062363" cy="56726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A8060CC4-4567-4762-9BEB-0BD8B9A788EF}"/>
              </a:ext>
            </a:extLst>
          </p:cNvPr>
          <p:cNvSpPr/>
          <p:nvPr/>
        </p:nvSpPr>
        <p:spPr>
          <a:xfrm>
            <a:off x="5041718" y="4309204"/>
            <a:ext cx="1676253" cy="1528962"/>
          </a:xfrm>
          <a:prstGeom prst="ellipse">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History</a:t>
            </a:r>
          </a:p>
          <a:p>
            <a:pPr algn="ctr"/>
            <a:endParaRPr lang="en-US" b="1">
              <a:solidFill>
                <a:schemeClr val="bg1"/>
              </a:solidFill>
              <a:cs typeface="Arial"/>
            </a:endParaRPr>
          </a:p>
        </p:txBody>
      </p:sp>
      <p:sp>
        <p:nvSpPr>
          <p:cNvPr id="8" name="Oval 7">
            <a:extLst>
              <a:ext uri="{FF2B5EF4-FFF2-40B4-BE49-F238E27FC236}">
                <a16:creationId xmlns:a16="http://schemas.microsoft.com/office/drawing/2014/main" id="{D255638B-A977-4ADD-ADA2-B0669A05331E}"/>
              </a:ext>
            </a:extLst>
          </p:cNvPr>
          <p:cNvSpPr/>
          <p:nvPr/>
        </p:nvSpPr>
        <p:spPr>
          <a:xfrm>
            <a:off x="6487874" y="1418386"/>
            <a:ext cx="1754278" cy="1503562"/>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UK largest business</a:t>
            </a:r>
            <a:endParaRPr lang="en-US" b="1">
              <a:solidFill>
                <a:schemeClr val="bg1"/>
              </a:solidFill>
            </a:endParaRPr>
          </a:p>
        </p:txBody>
      </p:sp>
      <p:sp>
        <p:nvSpPr>
          <p:cNvPr id="9" name="Oval 8">
            <a:extLst>
              <a:ext uri="{FF2B5EF4-FFF2-40B4-BE49-F238E27FC236}">
                <a16:creationId xmlns:a16="http://schemas.microsoft.com/office/drawing/2014/main" id="{16810B46-1BD7-4959-9C49-01EF9ECED9F9}"/>
              </a:ext>
            </a:extLst>
          </p:cNvPr>
          <p:cNvSpPr/>
          <p:nvPr/>
        </p:nvSpPr>
        <p:spPr>
          <a:xfrm>
            <a:off x="4540651" y="30911"/>
            <a:ext cx="2295998" cy="2034846"/>
          </a:xfrm>
          <a:prstGeom prst="ellipse">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Good quality, trusted brand &amp; service</a:t>
            </a:r>
            <a:endParaRPr lang="en-US" b="1">
              <a:solidFill>
                <a:schemeClr val="bg1"/>
              </a:solidFill>
            </a:endParaRPr>
          </a:p>
        </p:txBody>
      </p:sp>
      <p:sp>
        <p:nvSpPr>
          <p:cNvPr id="10" name="Oval 9">
            <a:extLst>
              <a:ext uri="{FF2B5EF4-FFF2-40B4-BE49-F238E27FC236}">
                <a16:creationId xmlns:a16="http://schemas.microsoft.com/office/drawing/2014/main" id="{2C8D566A-0E48-44A4-9AB5-7E8DDB30891F}"/>
              </a:ext>
            </a:extLst>
          </p:cNvPr>
          <p:cNvSpPr/>
          <p:nvPr/>
        </p:nvSpPr>
        <p:spPr>
          <a:xfrm>
            <a:off x="3079093" y="5157149"/>
            <a:ext cx="1776539" cy="1630562"/>
          </a:xfrm>
          <a:prstGeom prst="ellipse">
            <a:avLst/>
          </a:prstGeom>
          <a:solidFill>
            <a:schemeClr val="accent3">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One man legacy</a:t>
            </a:r>
            <a:endParaRPr lang="en-US" b="1">
              <a:solidFill>
                <a:schemeClr val="bg1"/>
              </a:solidFill>
            </a:endParaRPr>
          </a:p>
        </p:txBody>
      </p:sp>
      <p:cxnSp>
        <p:nvCxnSpPr>
          <p:cNvPr id="11" name="Straight Arrow Connector 10">
            <a:extLst>
              <a:ext uri="{FF2B5EF4-FFF2-40B4-BE49-F238E27FC236}">
                <a16:creationId xmlns:a16="http://schemas.microsoft.com/office/drawing/2014/main" id="{90CE217D-31EC-4825-ACAE-18760E7E6A1B}"/>
              </a:ext>
            </a:extLst>
          </p:cNvPr>
          <p:cNvCxnSpPr/>
          <p:nvPr/>
        </p:nvCxnSpPr>
        <p:spPr>
          <a:xfrm>
            <a:off x="4322963" y="3469289"/>
            <a:ext cx="2393146" cy="208456"/>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2" name="Oval 11">
            <a:extLst>
              <a:ext uri="{FF2B5EF4-FFF2-40B4-BE49-F238E27FC236}">
                <a16:creationId xmlns:a16="http://schemas.microsoft.com/office/drawing/2014/main" id="{11F62F78-02A3-4A08-B4E4-56D65741D017}"/>
              </a:ext>
            </a:extLst>
          </p:cNvPr>
          <p:cNvSpPr/>
          <p:nvPr/>
        </p:nvSpPr>
        <p:spPr>
          <a:xfrm>
            <a:off x="6717387" y="3008112"/>
            <a:ext cx="2192354" cy="1867629"/>
          </a:xfrm>
          <a:prstGeom prst="ellipse">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a:solidFill>
                  <a:schemeClr val="bg1"/>
                </a:solidFill>
                <a:cs typeface="Arial"/>
              </a:rPr>
              <a:t>Partnership</a:t>
            </a:r>
            <a:endParaRPr lang="en-US" b="1">
              <a:solidFill>
                <a:schemeClr val="bg1"/>
              </a:solidFill>
            </a:endParaRPr>
          </a:p>
        </p:txBody>
      </p:sp>
    </p:spTree>
    <p:extLst>
      <p:ext uri="{BB962C8B-B14F-4D97-AF65-F5344CB8AC3E}">
        <p14:creationId xmlns:p14="http://schemas.microsoft.com/office/powerpoint/2010/main" val="49129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val 1">
            <a:extLst>
              <a:ext uri="{FF2B5EF4-FFF2-40B4-BE49-F238E27FC236}">
                <a16:creationId xmlns:a16="http://schemas.microsoft.com/office/drawing/2014/main" id="{895120FC-CDC4-4A12-9554-AC4B0F2313B0}"/>
              </a:ext>
            </a:extLst>
          </p:cNvPr>
          <p:cNvSpPr/>
          <p:nvPr/>
        </p:nvSpPr>
        <p:spPr>
          <a:xfrm>
            <a:off x="4502801" y="1585669"/>
            <a:ext cx="3703872" cy="3450894"/>
          </a:xfrm>
          <a:prstGeom prst="ellips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a:solidFill>
                  <a:schemeClr val="bg1"/>
                </a:solidFill>
                <a:cs typeface="Arial"/>
              </a:rPr>
              <a:t>Systems</a:t>
            </a:r>
            <a:endParaRPr lang="en-US" sz="3200" b="1">
              <a:solidFill>
                <a:schemeClr val="bg1"/>
              </a:solidFill>
            </a:endParaRPr>
          </a:p>
        </p:txBody>
      </p:sp>
      <p:cxnSp>
        <p:nvCxnSpPr>
          <p:cNvPr id="3" name="Straight Arrow Connector 2">
            <a:extLst>
              <a:ext uri="{FF2B5EF4-FFF2-40B4-BE49-F238E27FC236}">
                <a16:creationId xmlns:a16="http://schemas.microsoft.com/office/drawing/2014/main" id="{D536FEAF-4A26-40C3-888F-70D6D4235105}"/>
              </a:ext>
            </a:extLst>
          </p:cNvPr>
          <p:cNvCxnSpPr/>
          <p:nvPr/>
        </p:nvCxnSpPr>
        <p:spPr>
          <a:xfrm flipH="1">
            <a:off x="4120378" y="4234714"/>
            <a:ext cx="676778" cy="85354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4" name="Straight Arrow Connector 3">
            <a:extLst>
              <a:ext uri="{FF2B5EF4-FFF2-40B4-BE49-F238E27FC236}">
                <a16:creationId xmlns:a16="http://schemas.microsoft.com/office/drawing/2014/main" id="{AA64D9F2-FDED-41D4-84E0-F5376719F200}"/>
              </a:ext>
            </a:extLst>
          </p:cNvPr>
          <p:cNvCxnSpPr/>
          <p:nvPr/>
        </p:nvCxnSpPr>
        <p:spPr>
          <a:xfrm flipH="1" flipV="1">
            <a:off x="4172535" y="1704062"/>
            <a:ext cx="663174" cy="49866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0AE1B9D4-04DE-4E2C-8346-08EED5462D1D}"/>
              </a:ext>
            </a:extLst>
          </p:cNvPr>
          <p:cNvCxnSpPr/>
          <p:nvPr/>
        </p:nvCxnSpPr>
        <p:spPr>
          <a:xfrm flipH="1">
            <a:off x="7589051" y="1654650"/>
            <a:ext cx="916590" cy="333558"/>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5E0CBC4C-B9BE-4036-819A-A1F65D805D01}"/>
              </a:ext>
            </a:extLst>
          </p:cNvPr>
          <p:cNvCxnSpPr/>
          <p:nvPr/>
        </p:nvCxnSpPr>
        <p:spPr>
          <a:xfrm>
            <a:off x="7967678" y="4084693"/>
            <a:ext cx="1107090" cy="59003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8" name="Oval 7">
            <a:extLst>
              <a:ext uri="{FF2B5EF4-FFF2-40B4-BE49-F238E27FC236}">
                <a16:creationId xmlns:a16="http://schemas.microsoft.com/office/drawing/2014/main" id="{E162BCE6-2676-4D7E-9118-073F2E7B6916}"/>
              </a:ext>
            </a:extLst>
          </p:cNvPr>
          <p:cNvSpPr/>
          <p:nvPr/>
        </p:nvSpPr>
        <p:spPr>
          <a:xfrm>
            <a:off x="1182997" y="3783483"/>
            <a:ext cx="3123257" cy="2891533"/>
          </a:xfrm>
          <a:prstGeom prst="ellipse">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bg1"/>
                </a:solidFill>
                <a:cs typeface="Arial"/>
              </a:rPr>
              <a:t>Delivery/Returns</a:t>
            </a:r>
            <a:endParaRPr lang="en-US" sz="2000" b="1">
              <a:solidFill>
                <a:schemeClr val="bg1"/>
              </a:solidFill>
            </a:endParaRPr>
          </a:p>
        </p:txBody>
      </p:sp>
      <p:sp>
        <p:nvSpPr>
          <p:cNvPr id="9" name="Oval 8">
            <a:extLst>
              <a:ext uri="{FF2B5EF4-FFF2-40B4-BE49-F238E27FC236}">
                <a16:creationId xmlns:a16="http://schemas.microsoft.com/office/drawing/2014/main" id="{277354A6-AB74-4418-A65A-4457FBA9A3E3}"/>
              </a:ext>
            </a:extLst>
          </p:cNvPr>
          <p:cNvSpPr/>
          <p:nvPr/>
        </p:nvSpPr>
        <p:spPr>
          <a:xfrm>
            <a:off x="8286129" y="4320808"/>
            <a:ext cx="2516642" cy="2365411"/>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bg1"/>
                </a:solidFill>
                <a:cs typeface="Arial"/>
              </a:rPr>
              <a:t>IT and Technology</a:t>
            </a:r>
          </a:p>
        </p:txBody>
      </p:sp>
      <p:sp>
        <p:nvSpPr>
          <p:cNvPr id="10" name="Oval 9">
            <a:extLst>
              <a:ext uri="{FF2B5EF4-FFF2-40B4-BE49-F238E27FC236}">
                <a16:creationId xmlns:a16="http://schemas.microsoft.com/office/drawing/2014/main" id="{04C0B142-F2C2-4F4F-A719-798F806A7622}"/>
              </a:ext>
            </a:extLst>
          </p:cNvPr>
          <p:cNvSpPr/>
          <p:nvPr/>
        </p:nvSpPr>
        <p:spPr>
          <a:xfrm>
            <a:off x="8536153" y="473111"/>
            <a:ext cx="2563647" cy="2549195"/>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bg1"/>
                </a:solidFill>
                <a:cs typeface="Arial"/>
              </a:rPr>
              <a:t>Partners </a:t>
            </a:r>
            <a:endParaRPr lang="en-US" sz="2000" b="1">
              <a:solidFill>
                <a:schemeClr val="bg1"/>
              </a:solidFill>
            </a:endParaRPr>
          </a:p>
        </p:txBody>
      </p:sp>
      <p:sp>
        <p:nvSpPr>
          <p:cNvPr id="12" name="Oval 11">
            <a:extLst>
              <a:ext uri="{FF2B5EF4-FFF2-40B4-BE49-F238E27FC236}">
                <a16:creationId xmlns:a16="http://schemas.microsoft.com/office/drawing/2014/main" id="{B851994D-DD5E-4CA7-9EA9-A2E5AB494034}"/>
              </a:ext>
            </a:extLst>
          </p:cNvPr>
          <p:cNvSpPr/>
          <p:nvPr/>
        </p:nvSpPr>
        <p:spPr>
          <a:xfrm>
            <a:off x="1179861" y="440120"/>
            <a:ext cx="3022231" cy="2790494"/>
          </a:xfrm>
          <a:prstGeom prst="ellipse">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bg1"/>
                </a:solidFill>
                <a:cs typeface="Arial"/>
              </a:rPr>
              <a:t>security/privacy</a:t>
            </a:r>
            <a:endParaRPr lang="en-US" sz="2000" b="1" err="1">
              <a:solidFill>
                <a:schemeClr val="bg1"/>
              </a:solidFill>
            </a:endParaRPr>
          </a:p>
        </p:txBody>
      </p:sp>
    </p:spTree>
    <p:extLst>
      <p:ext uri="{BB962C8B-B14F-4D97-AF65-F5344CB8AC3E}">
        <p14:creationId xmlns:p14="http://schemas.microsoft.com/office/powerpoint/2010/main" val="269797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E8A79-B750-4CD6-BEFA-B8D07168C368}"/>
              </a:ext>
            </a:extLst>
          </p:cNvPr>
          <p:cNvSpPr>
            <a:spLocks noGrp="1"/>
          </p:cNvSpPr>
          <p:nvPr>
            <p:ph type="title"/>
          </p:nvPr>
        </p:nvSpPr>
        <p:spPr>
          <a:xfrm>
            <a:off x="2474225" y="130723"/>
            <a:ext cx="7958331" cy="463396"/>
          </a:xfrm>
        </p:spPr>
        <p:txBody>
          <a:bodyPr>
            <a:normAutofit fontScale="90000"/>
          </a:bodyPr>
          <a:lstStyle/>
          <a:p>
            <a:pPr algn="ctr"/>
            <a:r>
              <a:rPr lang="en-US" sz="2800">
                <a:cs typeface="Arial" panose="020B0604020202020204"/>
              </a:rPr>
              <a:t>JLP stakeholders engagement with CRM system</a:t>
            </a:r>
            <a:endParaRPr lang="en-US" sz="2800"/>
          </a:p>
        </p:txBody>
      </p:sp>
      <p:sp>
        <p:nvSpPr>
          <p:cNvPr id="790" name="Arrow: Pentagon 789">
            <a:extLst>
              <a:ext uri="{FF2B5EF4-FFF2-40B4-BE49-F238E27FC236}">
                <a16:creationId xmlns:a16="http://schemas.microsoft.com/office/drawing/2014/main" id="{2645E169-624D-4B24-BE20-D1EF83DEFA3A}"/>
              </a:ext>
            </a:extLst>
          </p:cNvPr>
          <p:cNvSpPr/>
          <p:nvPr/>
        </p:nvSpPr>
        <p:spPr>
          <a:xfrm>
            <a:off x="1075423" y="1971647"/>
            <a:ext cx="2868083" cy="1957917"/>
          </a:xfrm>
          <a:prstGeom prst="homePlate">
            <a:avLst/>
          </a:prstGeom>
          <a:solidFill>
            <a:srgbClr val="FFC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solidFill>
                  <a:schemeClr val="bg1"/>
                </a:solidFill>
                <a:latin typeface="Arial"/>
              </a:rPr>
              <a:t>•Customer/employee-JLP developed digital loyalty card &amp; receipt storage on app, in response of staff insight that customers frequently forgot their loyalty cards during checkout</a:t>
            </a:r>
            <a:r>
              <a:rPr lang="en-US">
                <a:latin typeface="Arial"/>
              </a:rPr>
              <a:t>.</a:t>
            </a:r>
            <a:endParaRPr lang="en-US"/>
          </a:p>
        </p:txBody>
      </p:sp>
      <p:sp>
        <p:nvSpPr>
          <p:cNvPr id="791" name="Arrow: Pentagon 790">
            <a:extLst>
              <a:ext uri="{FF2B5EF4-FFF2-40B4-BE49-F238E27FC236}">
                <a16:creationId xmlns:a16="http://schemas.microsoft.com/office/drawing/2014/main" id="{00EFE490-0709-496B-845D-9F40D8952B8C}"/>
              </a:ext>
            </a:extLst>
          </p:cNvPr>
          <p:cNvSpPr/>
          <p:nvPr/>
        </p:nvSpPr>
        <p:spPr>
          <a:xfrm>
            <a:off x="4014004" y="1494921"/>
            <a:ext cx="4353522" cy="2674817"/>
          </a:xfrm>
          <a:prstGeom prst="homePlate">
            <a:avLst/>
          </a:prstGeom>
          <a:solidFill>
            <a:schemeClr val="accent2"/>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71450" indent="-171450">
              <a:buFont typeface="Arial"/>
              <a:buChar char="•"/>
            </a:pPr>
            <a:r>
              <a:rPr lang="en-US" sz="1400">
                <a:solidFill>
                  <a:schemeClr val="bg1"/>
                </a:solidFill>
                <a:cs typeface="Arial"/>
              </a:rPr>
              <a:t> reduced customer frustration</a:t>
            </a:r>
          </a:p>
          <a:p>
            <a:pPr marL="285750" indent="-285750">
              <a:buFont typeface="Arial"/>
              <a:buChar char="•"/>
            </a:pPr>
            <a:r>
              <a:rPr lang="en-US" sz="1400">
                <a:solidFill>
                  <a:schemeClr val="bg1"/>
                </a:solidFill>
                <a:cs typeface="Arial"/>
              </a:rPr>
              <a:t>eliminates poor customer experience and reduces delays at checkout</a:t>
            </a:r>
          </a:p>
          <a:p>
            <a:pPr marL="285750" indent="-285750">
              <a:buFont typeface="Arial"/>
              <a:buChar char="•"/>
            </a:pPr>
            <a:r>
              <a:rPr lang="en-US" sz="1400">
                <a:solidFill>
                  <a:schemeClr val="bg1"/>
                </a:solidFill>
                <a:cs typeface="Arial"/>
              </a:rPr>
              <a:t> scanning the loyalty card on app can be done online/offline </a:t>
            </a:r>
          </a:p>
          <a:p>
            <a:pPr marL="285750" indent="-285750">
              <a:buFont typeface="Arial"/>
              <a:buChar char="•"/>
            </a:pPr>
            <a:r>
              <a:rPr lang="en-US" sz="1400">
                <a:solidFill>
                  <a:schemeClr val="bg1"/>
                </a:solidFill>
                <a:cs typeface="Arial"/>
              </a:rPr>
              <a:t> storing customer receipts,  customers could exchange/return items without physical receipts. </a:t>
            </a:r>
          </a:p>
          <a:p>
            <a:pPr marL="285750" indent="-285750">
              <a:buFont typeface="Arial"/>
              <a:buChar char="•"/>
            </a:pPr>
            <a:r>
              <a:rPr lang="en-US" sz="1400">
                <a:solidFill>
                  <a:schemeClr val="bg1"/>
                </a:solidFill>
                <a:cs typeface="Arial"/>
              </a:rPr>
              <a:t>by using the loyalty card gives more accurate data collection of recent purchases. (Retail Week,2017)</a:t>
            </a:r>
          </a:p>
        </p:txBody>
      </p:sp>
      <p:sp>
        <p:nvSpPr>
          <p:cNvPr id="792" name="Arrow: Pentagon 791">
            <a:extLst>
              <a:ext uri="{FF2B5EF4-FFF2-40B4-BE49-F238E27FC236}">
                <a16:creationId xmlns:a16="http://schemas.microsoft.com/office/drawing/2014/main" id="{A8E5E7F5-4084-4369-9AC7-B9E7B0736CB5}"/>
              </a:ext>
            </a:extLst>
          </p:cNvPr>
          <p:cNvSpPr/>
          <p:nvPr/>
        </p:nvSpPr>
        <p:spPr>
          <a:xfrm>
            <a:off x="8459175" y="1752568"/>
            <a:ext cx="3412752" cy="1912072"/>
          </a:xfrm>
          <a:prstGeom prst="homePlate">
            <a:avLst/>
          </a:prstGeom>
          <a:ln w="28575">
            <a:solidFill>
              <a:schemeClr val="accent6">
                <a:lumMod val="75000"/>
              </a:schemeClr>
            </a:solidFill>
          </a:ln>
        </p:spPr>
        <p:style>
          <a:lnRef idx="1">
            <a:schemeClr val="accent2"/>
          </a:lnRef>
          <a:fillRef idx="2">
            <a:schemeClr val="accent2"/>
          </a:fillRef>
          <a:effectRef idx="1">
            <a:schemeClr val="accent2"/>
          </a:effectRef>
          <a:fontRef idx="minor">
            <a:schemeClr val="dk1"/>
          </a:fontRef>
        </p:style>
        <p:txBody>
          <a:bodyPr rtlCol="0" anchor="ctr"/>
          <a:lstStyle/>
          <a:p>
            <a:r>
              <a:rPr lang="en-US" sz="1400">
                <a:solidFill>
                  <a:schemeClr val="bg1"/>
                </a:solidFill>
                <a:latin typeface="Arial"/>
              </a:rPr>
              <a:t>•Not all customer have smartphone, </a:t>
            </a:r>
          </a:p>
          <a:p>
            <a:r>
              <a:rPr lang="en-US" sz="1400">
                <a:solidFill>
                  <a:schemeClr val="bg1"/>
                </a:solidFill>
                <a:latin typeface="Arial"/>
              </a:rPr>
              <a:t>customers that are old fashioned, due to data collection with older customer ,this can reduce customer engagement.</a:t>
            </a:r>
            <a:endParaRPr lang="en-US" sz="1400">
              <a:solidFill>
                <a:schemeClr val="bg1"/>
              </a:solidFill>
              <a:cs typeface="Arial"/>
            </a:endParaRPr>
          </a:p>
        </p:txBody>
      </p:sp>
      <p:sp>
        <p:nvSpPr>
          <p:cNvPr id="793" name="Arrow: Pentagon 792">
            <a:extLst>
              <a:ext uri="{FF2B5EF4-FFF2-40B4-BE49-F238E27FC236}">
                <a16:creationId xmlns:a16="http://schemas.microsoft.com/office/drawing/2014/main" id="{0429EC1D-78DF-42DA-A85B-D1061783F825}"/>
              </a:ext>
            </a:extLst>
          </p:cNvPr>
          <p:cNvSpPr/>
          <p:nvPr/>
        </p:nvSpPr>
        <p:spPr>
          <a:xfrm>
            <a:off x="1078628" y="4494923"/>
            <a:ext cx="2857500" cy="1808550"/>
          </a:xfrm>
          <a:prstGeom prst="homePlate">
            <a:avLst/>
          </a:prstGeom>
          <a:solidFill>
            <a:schemeClr val="accent5">
              <a:lumMod val="20000"/>
              <a:lumOff val="80000"/>
            </a:schemeClr>
          </a:solidFill>
          <a:ln w="28575">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a:solidFill>
                  <a:schemeClr val="bg1"/>
                </a:solidFill>
                <a:latin typeface="Arial"/>
              </a:rPr>
              <a:t>•British suppliers - who source out high quality products to produce unique products and ensuring the productions meets the ethical and sustainability standards.</a:t>
            </a:r>
            <a:endParaRPr lang="en-US"/>
          </a:p>
        </p:txBody>
      </p:sp>
      <p:sp>
        <p:nvSpPr>
          <p:cNvPr id="794" name="Arrow: Pentagon 793">
            <a:extLst>
              <a:ext uri="{FF2B5EF4-FFF2-40B4-BE49-F238E27FC236}">
                <a16:creationId xmlns:a16="http://schemas.microsoft.com/office/drawing/2014/main" id="{B4E9F4F6-65F3-4267-98CC-FBC791E57DC2}"/>
              </a:ext>
            </a:extLst>
          </p:cNvPr>
          <p:cNvSpPr/>
          <p:nvPr/>
        </p:nvSpPr>
        <p:spPr>
          <a:xfrm>
            <a:off x="4008713" y="4260173"/>
            <a:ext cx="4035367" cy="2355509"/>
          </a:xfrm>
          <a:prstGeom prst="homePlate">
            <a:avLst/>
          </a:prstGeom>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r>
              <a:rPr lang="en-US" sz="1400">
                <a:solidFill>
                  <a:schemeClr val="bg1"/>
                </a:solidFill>
                <a:latin typeface="Arial"/>
              </a:rPr>
              <a:t>• greater control over communication</a:t>
            </a:r>
            <a:endParaRPr lang="en-US" sz="1400">
              <a:solidFill>
                <a:schemeClr val="bg1"/>
              </a:solidFill>
              <a:cs typeface="Arial"/>
            </a:endParaRPr>
          </a:p>
          <a:p>
            <a:pPr marL="285750" indent="-285750">
              <a:buFont typeface="Arial"/>
              <a:buChar char="•"/>
            </a:pPr>
            <a:r>
              <a:rPr lang="en-US" sz="1400">
                <a:solidFill>
                  <a:schemeClr val="bg1"/>
                </a:solidFill>
                <a:latin typeface="Arial"/>
              </a:rPr>
              <a:t> keeping up to date with changes in JLP</a:t>
            </a:r>
            <a:endParaRPr lang="en-US" sz="1400">
              <a:solidFill>
                <a:schemeClr val="bg1"/>
              </a:solidFill>
              <a:latin typeface="Arial"/>
              <a:cs typeface="Arial"/>
            </a:endParaRPr>
          </a:p>
          <a:p>
            <a:pPr marL="285750" indent="-285750">
              <a:buFont typeface="Arial"/>
              <a:buChar char="•"/>
            </a:pPr>
            <a:r>
              <a:rPr lang="en-US" sz="1400">
                <a:solidFill>
                  <a:schemeClr val="bg1"/>
                </a:solidFill>
                <a:latin typeface="Arial"/>
              </a:rPr>
              <a:t>High level of control over quality</a:t>
            </a:r>
            <a:endParaRPr lang="en-US" sz="1400">
              <a:solidFill>
                <a:schemeClr val="bg1"/>
              </a:solidFill>
              <a:latin typeface="Arial"/>
              <a:cs typeface="Arial"/>
            </a:endParaRPr>
          </a:p>
          <a:p>
            <a:pPr marL="285750" indent="-285750">
              <a:buFont typeface="Arial"/>
              <a:buChar char="•"/>
            </a:pPr>
            <a:r>
              <a:rPr lang="en-US" sz="1400">
                <a:solidFill>
                  <a:schemeClr val="bg1"/>
                </a:solidFill>
                <a:latin typeface="Arial"/>
              </a:rPr>
              <a:t>Lower transportation costs</a:t>
            </a:r>
            <a:endParaRPr lang="en-US" sz="1400">
              <a:solidFill>
                <a:schemeClr val="bg1"/>
              </a:solidFill>
              <a:latin typeface="Arial"/>
              <a:cs typeface="Arial"/>
            </a:endParaRPr>
          </a:p>
          <a:p>
            <a:pPr marL="285750" indent="-285750">
              <a:buFont typeface="Arial"/>
              <a:buChar char="•"/>
            </a:pPr>
            <a:r>
              <a:rPr lang="en-US" sz="1400">
                <a:solidFill>
                  <a:schemeClr val="bg1"/>
                </a:solidFill>
                <a:latin typeface="Arial"/>
              </a:rPr>
              <a:t>Reduced delivery times</a:t>
            </a:r>
            <a:endParaRPr lang="en-US" sz="1400">
              <a:solidFill>
                <a:schemeClr val="bg1"/>
              </a:solidFill>
              <a:latin typeface="Arial"/>
              <a:cs typeface="Arial"/>
            </a:endParaRPr>
          </a:p>
          <a:p>
            <a:pPr marL="285750" indent="-285750">
              <a:buFont typeface="Arial"/>
              <a:buChar char="•"/>
            </a:pPr>
            <a:r>
              <a:rPr lang="en-US" sz="1400">
                <a:solidFill>
                  <a:schemeClr val="bg1"/>
                </a:solidFill>
                <a:latin typeface="Arial"/>
              </a:rPr>
              <a:t>BREXIT negotiation, rules and regulations may not affect majorly on British suppliers</a:t>
            </a:r>
            <a:endParaRPr lang="en-US" sz="1400">
              <a:solidFill>
                <a:schemeClr val="bg1"/>
              </a:solidFill>
              <a:latin typeface="Arial"/>
              <a:cs typeface="Arial"/>
            </a:endParaRPr>
          </a:p>
          <a:p>
            <a:pPr marL="285750" indent="-285750">
              <a:buFont typeface="Arial"/>
              <a:buChar char="•"/>
            </a:pPr>
            <a:r>
              <a:rPr lang="en-US" sz="1400">
                <a:solidFill>
                  <a:schemeClr val="bg1"/>
                </a:solidFill>
                <a:latin typeface="Arial"/>
              </a:rPr>
              <a:t>More employment opportunities</a:t>
            </a:r>
            <a:endParaRPr lang="en-US" sz="1400">
              <a:solidFill>
                <a:schemeClr val="bg1"/>
              </a:solidFill>
              <a:cs typeface="Arial"/>
            </a:endParaRPr>
          </a:p>
        </p:txBody>
      </p:sp>
      <p:sp>
        <p:nvSpPr>
          <p:cNvPr id="795" name="Arrow: Pentagon 794">
            <a:extLst>
              <a:ext uri="{FF2B5EF4-FFF2-40B4-BE49-F238E27FC236}">
                <a16:creationId xmlns:a16="http://schemas.microsoft.com/office/drawing/2014/main" id="{B65E19F8-A7FA-4B9C-8DC6-945D56ED2F15}"/>
              </a:ext>
            </a:extLst>
          </p:cNvPr>
          <p:cNvSpPr/>
          <p:nvPr/>
        </p:nvSpPr>
        <p:spPr>
          <a:xfrm>
            <a:off x="8205004" y="4337938"/>
            <a:ext cx="3816052" cy="2133754"/>
          </a:xfrm>
          <a:prstGeom prst="homePlate">
            <a:avLst/>
          </a:prstGeom>
          <a:solidFill>
            <a:schemeClr val="accent6"/>
          </a:solidFill>
        </p:spPr>
        <p:style>
          <a:lnRef idx="3">
            <a:schemeClr val="lt1"/>
          </a:lnRef>
          <a:fillRef idx="1">
            <a:schemeClr val="accent2"/>
          </a:fillRef>
          <a:effectRef idx="1">
            <a:schemeClr val="accent2"/>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r>
              <a:rPr lang="en-US" sz="1400">
                <a:solidFill>
                  <a:schemeClr val="bg1"/>
                </a:solidFill>
                <a:ea typeface="+mn-lt"/>
                <a:cs typeface="+mn-lt"/>
              </a:rPr>
              <a:t>•If manufacturers are limited in sourcing in the UK, JLP will need to negotiate with international suppliers which can be costly with international rules and regulations, customs, currency fluctuation and communication barriers.</a:t>
            </a:r>
            <a:endParaRPr lang="en-US" sz="1400">
              <a:solidFill>
                <a:schemeClr val="bg1"/>
              </a:solidFill>
              <a:cs typeface="Arial" panose="020B0604020202020204"/>
            </a:endParaRPr>
          </a:p>
          <a:p>
            <a:pPr algn="ctr"/>
            <a:endParaRPr lang="en-US">
              <a:cs typeface="Arial"/>
            </a:endParaRPr>
          </a:p>
        </p:txBody>
      </p:sp>
      <p:sp>
        <p:nvSpPr>
          <p:cNvPr id="797" name="Arrow: Right 796">
            <a:extLst>
              <a:ext uri="{FF2B5EF4-FFF2-40B4-BE49-F238E27FC236}">
                <a16:creationId xmlns:a16="http://schemas.microsoft.com/office/drawing/2014/main" id="{10AB1CDB-FF8E-46D7-A726-985FF65DB0FD}"/>
              </a:ext>
            </a:extLst>
          </p:cNvPr>
          <p:cNvSpPr/>
          <p:nvPr/>
        </p:nvSpPr>
        <p:spPr>
          <a:xfrm>
            <a:off x="1136704" y="728790"/>
            <a:ext cx="2148416" cy="751416"/>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cs typeface="Arial"/>
              </a:rPr>
              <a:t>Stakeholders</a:t>
            </a:r>
            <a:endParaRPr lang="en-US"/>
          </a:p>
        </p:txBody>
      </p:sp>
      <p:sp>
        <p:nvSpPr>
          <p:cNvPr id="798" name="Arrow: Right 797">
            <a:extLst>
              <a:ext uri="{FF2B5EF4-FFF2-40B4-BE49-F238E27FC236}">
                <a16:creationId xmlns:a16="http://schemas.microsoft.com/office/drawing/2014/main" id="{8402BE0E-88AC-45A5-B132-22BC19672E0E}"/>
              </a:ext>
            </a:extLst>
          </p:cNvPr>
          <p:cNvSpPr/>
          <p:nvPr/>
        </p:nvSpPr>
        <p:spPr>
          <a:xfrm>
            <a:off x="4511420" y="726057"/>
            <a:ext cx="2148416" cy="751416"/>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cs typeface="Arial"/>
              </a:rPr>
              <a:t>Benefit</a:t>
            </a:r>
          </a:p>
        </p:txBody>
      </p:sp>
      <p:sp>
        <p:nvSpPr>
          <p:cNvPr id="799" name="Arrow: Right 798">
            <a:extLst>
              <a:ext uri="{FF2B5EF4-FFF2-40B4-BE49-F238E27FC236}">
                <a16:creationId xmlns:a16="http://schemas.microsoft.com/office/drawing/2014/main" id="{DD9D5E7E-6282-424D-8DEF-13804FEE1CB0}"/>
              </a:ext>
            </a:extLst>
          </p:cNvPr>
          <p:cNvSpPr/>
          <p:nvPr/>
        </p:nvSpPr>
        <p:spPr>
          <a:xfrm>
            <a:off x="8120336" y="726056"/>
            <a:ext cx="2148416" cy="751416"/>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cs typeface="Arial"/>
              </a:rPr>
              <a:t>Drawback</a:t>
            </a:r>
          </a:p>
        </p:txBody>
      </p:sp>
    </p:spTree>
    <p:extLst>
      <p:ext uri="{BB962C8B-B14F-4D97-AF65-F5344CB8AC3E}">
        <p14:creationId xmlns:p14="http://schemas.microsoft.com/office/powerpoint/2010/main" val="10374694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790"/>
                                        </p:tgtEl>
                                        <p:attrNameLst>
                                          <p:attrName>style.visibility</p:attrName>
                                        </p:attrNameLst>
                                      </p:cBhvr>
                                      <p:to>
                                        <p:strVal val="visible"/>
                                      </p:to>
                                    </p:set>
                                    <p:anim calcmode="lin" valueType="num">
                                      <p:cBhvr additive="base">
                                        <p:cTn id="7" dur="500" fill="hold"/>
                                        <p:tgtEl>
                                          <p:spTgt spid="790"/>
                                        </p:tgtEl>
                                        <p:attrNameLst>
                                          <p:attrName>ppt_x</p:attrName>
                                        </p:attrNameLst>
                                      </p:cBhvr>
                                      <p:tavLst>
                                        <p:tav tm="0">
                                          <p:val>
                                            <p:strVal val="0-#ppt_w/2"/>
                                          </p:val>
                                        </p:tav>
                                        <p:tav tm="100000">
                                          <p:val>
                                            <p:strVal val="#ppt_x"/>
                                          </p:val>
                                        </p:tav>
                                      </p:tavLst>
                                    </p:anim>
                                    <p:anim calcmode="lin" valueType="num">
                                      <p:cBhvr additive="base">
                                        <p:cTn id="8" dur="500" fill="hold"/>
                                        <p:tgtEl>
                                          <p:spTgt spid="790"/>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grpId="0" nodeType="clickEffect">
                                  <p:stCondLst>
                                    <p:cond delay="0"/>
                                  </p:stCondLst>
                                  <p:childTnLst>
                                    <p:set>
                                      <p:cBhvr>
                                        <p:cTn id="12" dur="1" fill="hold">
                                          <p:stCondLst>
                                            <p:cond delay="0"/>
                                          </p:stCondLst>
                                        </p:cTn>
                                        <p:tgtEl>
                                          <p:spTgt spid="791"/>
                                        </p:tgtEl>
                                        <p:attrNameLst>
                                          <p:attrName>style.visibility</p:attrName>
                                        </p:attrNameLst>
                                      </p:cBhvr>
                                      <p:to>
                                        <p:strVal val="visible"/>
                                      </p:to>
                                    </p:set>
                                    <p:anim calcmode="lin" valueType="num">
                                      <p:cBhvr additive="base">
                                        <p:cTn id="13" dur="500" fill="hold"/>
                                        <p:tgtEl>
                                          <p:spTgt spid="791"/>
                                        </p:tgtEl>
                                        <p:attrNameLst>
                                          <p:attrName>ppt_x</p:attrName>
                                        </p:attrNameLst>
                                      </p:cBhvr>
                                      <p:tavLst>
                                        <p:tav tm="0">
                                          <p:val>
                                            <p:strVal val="0-#ppt_w/2"/>
                                          </p:val>
                                        </p:tav>
                                        <p:tav tm="100000">
                                          <p:val>
                                            <p:strVal val="#ppt_x"/>
                                          </p:val>
                                        </p:tav>
                                      </p:tavLst>
                                    </p:anim>
                                    <p:anim calcmode="lin" valueType="num">
                                      <p:cBhvr additive="base">
                                        <p:cTn id="14" dur="500" fill="hold"/>
                                        <p:tgtEl>
                                          <p:spTgt spid="791"/>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9" fill="hold" grpId="0" nodeType="clickEffect">
                                  <p:stCondLst>
                                    <p:cond delay="0"/>
                                  </p:stCondLst>
                                  <p:childTnLst>
                                    <p:set>
                                      <p:cBhvr>
                                        <p:cTn id="18" dur="1" fill="hold">
                                          <p:stCondLst>
                                            <p:cond delay="0"/>
                                          </p:stCondLst>
                                        </p:cTn>
                                        <p:tgtEl>
                                          <p:spTgt spid="792"/>
                                        </p:tgtEl>
                                        <p:attrNameLst>
                                          <p:attrName>style.visibility</p:attrName>
                                        </p:attrNameLst>
                                      </p:cBhvr>
                                      <p:to>
                                        <p:strVal val="visible"/>
                                      </p:to>
                                    </p:set>
                                    <p:anim calcmode="lin" valueType="num">
                                      <p:cBhvr additive="base">
                                        <p:cTn id="19" dur="500" fill="hold"/>
                                        <p:tgtEl>
                                          <p:spTgt spid="792"/>
                                        </p:tgtEl>
                                        <p:attrNameLst>
                                          <p:attrName>ppt_x</p:attrName>
                                        </p:attrNameLst>
                                      </p:cBhvr>
                                      <p:tavLst>
                                        <p:tav tm="0">
                                          <p:val>
                                            <p:strVal val="0-#ppt_w/2"/>
                                          </p:val>
                                        </p:tav>
                                        <p:tav tm="100000">
                                          <p:val>
                                            <p:strVal val="#ppt_x"/>
                                          </p:val>
                                        </p:tav>
                                      </p:tavLst>
                                    </p:anim>
                                    <p:anim calcmode="lin" valueType="num">
                                      <p:cBhvr additive="base">
                                        <p:cTn id="20" dur="500" fill="hold"/>
                                        <p:tgtEl>
                                          <p:spTgt spid="792"/>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2" fill="hold" grpId="0" nodeType="clickEffect">
                                  <p:stCondLst>
                                    <p:cond delay="0"/>
                                  </p:stCondLst>
                                  <p:childTnLst>
                                    <p:set>
                                      <p:cBhvr>
                                        <p:cTn id="24" dur="1" fill="hold">
                                          <p:stCondLst>
                                            <p:cond delay="0"/>
                                          </p:stCondLst>
                                        </p:cTn>
                                        <p:tgtEl>
                                          <p:spTgt spid="793"/>
                                        </p:tgtEl>
                                        <p:attrNameLst>
                                          <p:attrName>style.visibility</p:attrName>
                                        </p:attrNameLst>
                                      </p:cBhvr>
                                      <p:to>
                                        <p:strVal val="visible"/>
                                      </p:to>
                                    </p:set>
                                    <p:anim calcmode="lin" valueType="num">
                                      <p:cBhvr additive="base">
                                        <p:cTn id="25" dur="500" fill="hold"/>
                                        <p:tgtEl>
                                          <p:spTgt spid="793"/>
                                        </p:tgtEl>
                                        <p:attrNameLst>
                                          <p:attrName>ppt_x</p:attrName>
                                        </p:attrNameLst>
                                      </p:cBhvr>
                                      <p:tavLst>
                                        <p:tav tm="0">
                                          <p:val>
                                            <p:strVal val="0-#ppt_w/2"/>
                                          </p:val>
                                        </p:tav>
                                        <p:tav tm="100000">
                                          <p:val>
                                            <p:strVal val="#ppt_x"/>
                                          </p:val>
                                        </p:tav>
                                      </p:tavLst>
                                    </p:anim>
                                    <p:anim calcmode="lin" valueType="num">
                                      <p:cBhvr additive="base">
                                        <p:cTn id="26" dur="500" fill="hold"/>
                                        <p:tgtEl>
                                          <p:spTgt spid="79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2" fill="hold" grpId="0" nodeType="clickEffect">
                                  <p:stCondLst>
                                    <p:cond delay="0"/>
                                  </p:stCondLst>
                                  <p:childTnLst>
                                    <p:set>
                                      <p:cBhvr>
                                        <p:cTn id="30" dur="1" fill="hold">
                                          <p:stCondLst>
                                            <p:cond delay="0"/>
                                          </p:stCondLst>
                                        </p:cTn>
                                        <p:tgtEl>
                                          <p:spTgt spid="794"/>
                                        </p:tgtEl>
                                        <p:attrNameLst>
                                          <p:attrName>style.visibility</p:attrName>
                                        </p:attrNameLst>
                                      </p:cBhvr>
                                      <p:to>
                                        <p:strVal val="visible"/>
                                      </p:to>
                                    </p:set>
                                    <p:anim calcmode="lin" valueType="num">
                                      <p:cBhvr additive="base">
                                        <p:cTn id="31" dur="500" fill="hold"/>
                                        <p:tgtEl>
                                          <p:spTgt spid="794"/>
                                        </p:tgtEl>
                                        <p:attrNameLst>
                                          <p:attrName>ppt_x</p:attrName>
                                        </p:attrNameLst>
                                      </p:cBhvr>
                                      <p:tavLst>
                                        <p:tav tm="0">
                                          <p:val>
                                            <p:strVal val="0-#ppt_w/2"/>
                                          </p:val>
                                        </p:tav>
                                        <p:tav tm="100000">
                                          <p:val>
                                            <p:strVal val="#ppt_x"/>
                                          </p:val>
                                        </p:tav>
                                      </p:tavLst>
                                    </p:anim>
                                    <p:anim calcmode="lin" valueType="num">
                                      <p:cBhvr additive="base">
                                        <p:cTn id="32" dur="500" fill="hold"/>
                                        <p:tgtEl>
                                          <p:spTgt spid="79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12" fill="hold" grpId="0" nodeType="clickEffect">
                                  <p:stCondLst>
                                    <p:cond delay="0"/>
                                  </p:stCondLst>
                                  <p:childTnLst>
                                    <p:set>
                                      <p:cBhvr>
                                        <p:cTn id="36" dur="1" fill="hold">
                                          <p:stCondLst>
                                            <p:cond delay="0"/>
                                          </p:stCondLst>
                                        </p:cTn>
                                        <p:tgtEl>
                                          <p:spTgt spid="795"/>
                                        </p:tgtEl>
                                        <p:attrNameLst>
                                          <p:attrName>style.visibility</p:attrName>
                                        </p:attrNameLst>
                                      </p:cBhvr>
                                      <p:to>
                                        <p:strVal val="visible"/>
                                      </p:to>
                                    </p:set>
                                    <p:anim calcmode="lin" valueType="num">
                                      <p:cBhvr additive="base">
                                        <p:cTn id="37" dur="500" fill="hold"/>
                                        <p:tgtEl>
                                          <p:spTgt spid="795"/>
                                        </p:tgtEl>
                                        <p:attrNameLst>
                                          <p:attrName>ppt_x</p:attrName>
                                        </p:attrNameLst>
                                      </p:cBhvr>
                                      <p:tavLst>
                                        <p:tav tm="0">
                                          <p:val>
                                            <p:strVal val="0-#ppt_w/2"/>
                                          </p:val>
                                        </p:tav>
                                        <p:tav tm="100000">
                                          <p:val>
                                            <p:strVal val="#ppt_x"/>
                                          </p:val>
                                        </p:tav>
                                      </p:tavLst>
                                    </p:anim>
                                    <p:anim calcmode="lin" valueType="num">
                                      <p:cBhvr additive="base">
                                        <p:cTn id="38" dur="500" fill="hold"/>
                                        <p:tgtEl>
                                          <p:spTgt spid="79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0" grpId="0" animBg="1"/>
      <p:bldP spid="791" grpId="0" animBg="1"/>
      <p:bldP spid="792" grpId="0" animBg="1"/>
      <p:bldP spid="793" grpId="0" animBg="1"/>
      <p:bldP spid="794" grpId="0" animBg="1"/>
      <p:bldP spid="795"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5FE6E1-6F39-411B-BE15-AE09552F1684}"/>
              </a:ext>
            </a:extLst>
          </p:cNvPr>
          <p:cNvSpPr txBox="1"/>
          <p:nvPr/>
        </p:nvSpPr>
        <p:spPr>
          <a:xfrm>
            <a:off x="1084416" y="249357"/>
            <a:ext cx="16527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Continued</a:t>
            </a:r>
          </a:p>
        </p:txBody>
      </p:sp>
      <p:graphicFrame>
        <p:nvGraphicFramePr>
          <p:cNvPr id="6" name="Diagram 6">
            <a:extLst>
              <a:ext uri="{FF2B5EF4-FFF2-40B4-BE49-F238E27FC236}">
                <a16:creationId xmlns:a16="http://schemas.microsoft.com/office/drawing/2014/main" id="{83243F78-2DB7-4A79-91E6-28A6A591EA4E}"/>
              </a:ext>
            </a:extLst>
          </p:cNvPr>
          <p:cNvGraphicFramePr/>
          <p:nvPr>
            <p:extLst>
              <p:ext uri="{D42A27DB-BD31-4B8C-83A1-F6EECF244321}">
                <p14:modId xmlns:p14="http://schemas.microsoft.com/office/powerpoint/2010/main" val="942841020"/>
              </p:ext>
            </p:extLst>
          </p:nvPr>
        </p:nvGraphicFramePr>
        <p:xfrm>
          <a:off x="1524343" y="2117"/>
          <a:ext cx="9260415" cy="6144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8" name="Diagram 6">
            <a:extLst>
              <a:ext uri="{FF2B5EF4-FFF2-40B4-BE49-F238E27FC236}">
                <a16:creationId xmlns:a16="http://schemas.microsoft.com/office/drawing/2014/main" id="{86BE7B49-F354-4475-B079-C938AEDF1860}"/>
              </a:ext>
            </a:extLst>
          </p:cNvPr>
          <p:cNvGraphicFramePr/>
          <p:nvPr>
            <p:extLst>
              <p:ext uri="{D42A27DB-BD31-4B8C-83A1-F6EECF244321}">
                <p14:modId xmlns:p14="http://schemas.microsoft.com/office/powerpoint/2010/main" val="3548038414"/>
              </p:ext>
            </p:extLst>
          </p:nvPr>
        </p:nvGraphicFramePr>
        <p:xfrm>
          <a:off x="1598083" y="954615"/>
          <a:ext cx="9016999" cy="73660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603" name="Picture 603" descr="A close up of a logo&#10;&#10;Description generated with high confidence">
            <a:extLst>
              <a:ext uri="{FF2B5EF4-FFF2-40B4-BE49-F238E27FC236}">
                <a16:creationId xmlns:a16="http://schemas.microsoft.com/office/drawing/2014/main" id="{19794B7B-7234-42A8-9595-810B252B0AAF}"/>
              </a:ext>
            </a:extLst>
          </p:cNvPr>
          <p:cNvPicPr>
            <a:picLocks noChangeAspect="1"/>
          </p:cNvPicPr>
          <p:nvPr/>
        </p:nvPicPr>
        <p:blipFill>
          <a:blip r:embed="rId12"/>
          <a:stretch>
            <a:fillRect/>
          </a:stretch>
        </p:blipFill>
        <p:spPr>
          <a:xfrm>
            <a:off x="8756649" y="4470400"/>
            <a:ext cx="1854201" cy="1854201"/>
          </a:xfrm>
          <a:prstGeom prst="rect">
            <a:avLst/>
          </a:prstGeom>
          <a:ln>
            <a:noFill/>
          </a:ln>
          <a:effectLst>
            <a:softEdge rad="112500"/>
          </a:effectLst>
        </p:spPr>
      </p:pic>
      <p:pic>
        <p:nvPicPr>
          <p:cNvPr id="611" name="Picture 611" descr="A close up of a device&#10;&#10;Description generated with high confidence">
            <a:extLst>
              <a:ext uri="{FF2B5EF4-FFF2-40B4-BE49-F238E27FC236}">
                <a16:creationId xmlns:a16="http://schemas.microsoft.com/office/drawing/2014/main" id="{E75F7EC9-663D-4034-9261-1B4AE7E5A88B}"/>
              </a:ext>
            </a:extLst>
          </p:cNvPr>
          <p:cNvPicPr>
            <a:picLocks noChangeAspect="1"/>
          </p:cNvPicPr>
          <p:nvPr/>
        </p:nvPicPr>
        <p:blipFill>
          <a:blip r:embed="rId13"/>
          <a:stretch>
            <a:fillRect/>
          </a:stretch>
        </p:blipFill>
        <p:spPr>
          <a:xfrm>
            <a:off x="5008563" y="4473047"/>
            <a:ext cx="2566459" cy="1711325"/>
          </a:xfrm>
          <a:prstGeom prst="rect">
            <a:avLst/>
          </a:prstGeom>
          <a:ln>
            <a:noFill/>
          </a:ln>
          <a:effectLst>
            <a:softEdge rad="112500"/>
          </a:effectLst>
        </p:spPr>
      </p:pic>
      <p:pic>
        <p:nvPicPr>
          <p:cNvPr id="613" name="Picture 613">
            <a:extLst>
              <a:ext uri="{FF2B5EF4-FFF2-40B4-BE49-F238E27FC236}">
                <a16:creationId xmlns:a16="http://schemas.microsoft.com/office/drawing/2014/main" id="{8781AE20-FC63-4ADB-838C-3176921CC445}"/>
              </a:ext>
            </a:extLst>
          </p:cNvPr>
          <p:cNvPicPr>
            <a:picLocks noChangeAspect="1"/>
          </p:cNvPicPr>
          <p:nvPr/>
        </p:nvPicPr>
        <p:blipFill>
          <a:blip r:embed="rId14"/>
          <a:stretch>
            <a:fillRect/>
          </a:stretch>
        </p:blipFill>
        <p:spPr>
          <a:xfrm>
            <a:off x="1634067" y="4474622"/>
            <a:ext cx="2319867" cy="1623508"/>
          </a:xfrm>
          <a:prstGeom prst="rect">
            <a:avLst/>
          </a:prstGeom>
          <a:ln>
            <a:noFill/>
          </a:ln>
          <a:effectLst>
            <a:softEdge rad="112500"/>
          </a:effectLst>
        </p:spPr>
      </p:pic>
    </p:spTree>
    <p:extLst>
      <p:ext uri="{BB962C8B-B14F-4D97-AF65-F5344CB8AC3E}">
        <p14:creationId xmlns:p14="http://schemas.microsoft.com/office/powerpoint/2010/main" val="2560195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pic>
        <p:nvPicPr>
          <p:cNvPr id="36" name="Picture 12">
            <a:extLst>
              <a:ext uri="{FF2B5EF4-FFF2-40B4-BE49-F238E27FC236}">
                <a16:creationId xmlns:a16="http://schemas.microsoft.com/office/drawing/2014/main" id="{27792309-2D28-41BC-84CF-A610592772C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8" name="Picture 14">
            <a:extLst>
              <a:ext uri="{FF2B5EF4-FFF2-40B4-BE49-F238E27FC236}">
                <a16:creationId xmlns:a16="http://schemas.microsoft.com/office/drawing/2014/main" id="{A4A77C25-5F33-4CC5-AAF6-E8103126E9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16">
            <a:extLst>
              <a:ext uri="{FF2B5EF4-FFF2-40B4-BE49-F238E27FC236}">
                <a16:creationId xmlns:a16="http://schemas.microsoft.com/office/drawing/2014/main" id="{D3777338-BF67-4A6E-A733-9D0E81C8A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18">
            <a:extLst>
              <a:ext uri="{FF2B5EF4-FFF2-40B4-BE49-F238E27FC236}">
                <a16:creationId xmlns:a16="http://schemas.microsoft.com/office/drawing/2014/main" id="{AC70F0F3-B393-4F7C-9317-B73BFE59F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Rectangle 20">
            <a:extLst>
              <a:ext uri="{FF2B5EF4-FFF2-40B4-BE49-F238E27FC236}">
                <a16:creationId xmlns:a16="http://schemas.microsoft.com/office/drawing/2014/main" id="{06B9E37E-2605-48C1-A18D-B57D87301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22">
            <a:extLst>
              <a:ext uri="{FF2B5EF4-FFF2-40B4-BE49-F238E27FC236}">
                <a16:creationId xmlns:a16="http://schemas.microsoft.com/office/drawing/2014/main" id="{8DE633AC-CE93-42B2-817C-417CF38A5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TextBox 24">
            <a:extLst>
              <a:ext uri="{FF2B5EF4-FFF2-40B4-BE49-F238E27FC236}">
                <a16:creationId xmlns:a16="http://schemas.microsoft.com/office/drawing/2014/main" id="{EE201BE5-DA89-47D9-983C-C69E24D1D957}"/>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94943" y="641225"/>
            <a:ext cx="415636" cy="369332"/>
          </a:xfrm>
          <a:prstGeom prst="rect">
            <a:avLst/>
          </a:prstGeom>
          <a:noFill/>
        </p:spPr>
        <p:txBody>
          <a:bodyPr wrap="square" rtlCol="0">
            <a:spAutoFit/>
          </a:bodyPr>
          <a:lstStyle/>
          <a:p>
            <a:pPr algn="r">
              <a:spcAft>
                <a:spcPts val="600"/>
              </a:spcAft>
            </a:pPr>
            <a:r>
              <a:rPr lang="en-US" sz="1800">
                <a:solidFill>
                  <a:schemeClr val="accent6"/>
                </a:solidFill>
                <a:latin typeface="Wingdings 3" panose="05040102010807070707" pitchFamily="18" charset="2"/>
              </a:rPr>
              <a:t>z</a:t>
            </a:r>
            <a:endParaRPr lang="en-US" sz="1000">
              <a:solidFill>
                <a:schemeClr val="accent6"/>
              </a:solidFill>
              <a:latin typeface="MS Shell Dlg 2" panose="020B0604030504040204" pitchFamily="34" charset="0"/>
            </a:endParaRPr>
          </a:p>
        </p:txBody>
      </p:sp>
      <p:sp useBgFill="1">
        <p:nvSpPr>
          <p:cNvPr id="49" name="Rectangle 26">
            <a:extLst>
              <a:ext uri="{FF2B5EF4-FFF2-40B4-BE49-F238E27FC236}">
                <a16:creationId xmlns:a16="http://schemas.microsoft.com/office/drawing/2014/main" id="{9ED1176E-8E8A-44E6-9BB7-81681F8A6C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0" name="Picture 28">
            <a:extLst>
              <a:ext uri="{FF2B5EF4-FFF2-40B4-BE49-F238E27FC236}">
                <a16:creationId xmlns:a16="http://schemas.microsoft.com/office/drawing/2014/main" id="{904C700D-AD7C-45AB-A071-F0E6C3C8A1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51" name="Picture 30">
            <a:extLst>
              <a:ext uri="{FF2B5EF4-FFF2-40B4-BE49-F238E27FC236}">
                <a16:creationId xmlns:a16="http://schemas.microsoft.com/office/drawing/2014/main" id="{533ABD19-0610-48B2-BDFC-9A13BCF76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52" name="Rectangle 32">
            <a:extLst>
              <a:ext uri="{FF2B5EF4-FFF2-40B4-BE49-F238E27FC236}">
                <a16:creationId xmlns:a16="http://schemas.microsoft.com/office/drawing/2014/main" id="{77458FF0-F026-414C-9063-4079F96E8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34">
            <a:extLst>
              <a:ext uri="{FF2B5EF4-FFF2-40B4-BE49-F238E27FC236}">
                <a16:creationId xmlns:a16="http://schemas.microsoft.com/office/drawing/2014/main" id="{E959CEF6-2862-47F1-A4D0-F4660D63CF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36">
            <a:extLst>
              <a:ext uri="{FF2B5EF4-FFF2-40B4-BE49-F238E27FC236}">
                <a16:creationId xmlns:a16="http://schemas.microsoft.com/office/drawing/2014/main" id="{CB085464-D568-4939-A7C5-01015D9CD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3B056F7-C977-4932-89E6-88BC53738041}"/>
              </a:ext>
            </a:extLst>
          </p:cNvPr>
          <p:cNvSpPr txBox="1"/>
          <p:nvPr/>
        </p:nvSpPr>
        <p:spPr>
          <a:xfrm>
            <a:off x="1103833" y="135703"/>
            <a:ext cx="4091258" cy="117783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90000"/>
              </a:lnSpc>
              <a:spcBef>
                <a:spcPct val="0"/>
              </a:spcBef>
              <a:spcAft>
                <a:spcPts val="600"/>
              </a:spcAft>
            </a:pPr>
            <a:endParaRPr lang="en-US">
              <a:ea typeface="+mj-ea"/>
              <a:cs typeface="+mj-cs"/>
            </a:endParaRPr>
          </a:p>
          <a:p>
            <a:pPr defTabSz="914400">
              <a:lnSpc>
                <a:spcPct val="90000"/>
              </a:lnSpc>
              <a:spcBef>
                <a:spcPct val="0"/>
              </a:spcBef>
              <a:spcAft>
                <a:spcPts val="600"/>
              </a:spcAft>
            </a:pPr>
            <a:r>
              <a:rPr lang="en-US" sz="2000">
                <a:latin typeface="+mj-lt"/>
                <a:ea typeface="+mj-ea"/>
                <a:cs typeface="+mj-cs"/>
              </a:rPr>
              <a:t> CRM system of John Lewis  </a:t>
            </a:r>
            <a:endParaRPr lang="en-US" sz="2000">
              <a:latin typeface="+mj-lt"/>
              <a:ea typeface="+mj-ea"/>
              <a:cs typeface="Arial"/>
            </a:endParaRPr>
          </a:p>
          <a:p>
            <a:pPr defTabSz="914400">
              <a:lnSpc>
                <a:spcPct val="90000"/>
              </a:lnSpc>
              <a:spcBef>
                <a:spcPct val="0"/>
              </a:spcBef>
              <a:spcAft>
                <a:spcPts val="600"/>
              </a:spcAft>
            </a:pPr>
            <a:endParaRPr lang="en-US" sz="2000">
              <a:latin typeface="+mj-lt"/>
              <a:ea typeface="+mj-ea"/>
              <a:cs typeface="+mj-cs"/>
            </a:endParaRPr>
          </a:p>
        </p:txBody>
      </p:sp>
      <p:sp>
        <p:nvSpPr>
          <p:cNvPr id="3" name="TextBox 2">
            <a:extLst>
              <a:ext uri="{FF2B5EF4-FFF2-40B4-BE49-F238E27FC236}">
                <a16:creationId xmlns:a16="http://schemas.microsoft.com/office/drawing/2014/main" id="{7F5ACE9A-7467-419F-9E7B-C90D64BD3D01}"/>
              </a:ext>
            </a:extLst>
          </p:cNvPr>
          <p:cNvSpPr txBox="1"/>
          <p:nvPr/>
        </p:nvSpPr>
        <p:spPr>
          <a:xfrm>
            <a:off x="1109311" y="926050"/>
            <a:ext cx="4322847" cy="510696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914400">
              <a:lnSpc>
                <a:spcPct val="110000"/>
              </a:lnSpc>
              <a:spcAft>
                <a:spcPts val="600"/>
              </a:spcAft>
              <a:buClr>
                <a:schemeClr val="accent6"/>
              </a:buClr>
              <a:buSzPct val="90000"/>
              <a:buFont typeface="Wingdings" panose="05000000000000000000" pitchFamily="2" charset="2"/>
              <a:buChar char="§"/>
            </a:pPr>
            <a:r>
              <a:rPr lang="en-US" sz="1400"/>
              <a:t>John Lewis launched its CRM reward scheme’ loyalty programme in 2013.  </a:t>
            </a:r>
            <a:endParaRPr lang="en-US" sz="1400">
              <a:cs typeface="Arial"/>
            </a:endParaRPr>
          </a:p>
          <a:p>
            <a:pPr defTabSz="914400">
              <a:lnSpc>
                <a:spcPct val="110000"/>
              </a:lnSpc>
              <a:spcAft>
                <a:spcPts val="600"/>
              </a:spcAft>
              <a:buClr>
                <a:schemeClr val="accent6"/>
              </a:buClr>
              <a:buSzPct val="90000"/>
              <a:buFont typeface="Wingdings" panose="05000000000000000000" pitchFamily="2" charset="2"/>
              <a:buChar char="§"/>
            </a:pPr>
            <a:r>
              <a:rPr lang="en-US" sz="1400"/>
              <a:t> online and off-line channels for customers.   </a:t>
            </a:r>
            <a:endParaRPr lang="en-US" sz="1400">
              <a:cs typeface="Arial"/>
            </a:endParaRPr>
          </a:p>
          <a:p>
            <a:pPr defTabSz="914400">
              <a:lnSpc>
                <a:spcPct val="110000"/>
              </a:lnSpc>
              <a:spcAft>
                <a:spcPts val="600"/>
              </a:spcAft>
              <a:buClr>
                <a:schemeClr val="accent6"/>
              </a:buClr>
              <a:buSzPct val="90000"/>
              <a:buFont typeface="Wingdings" panose="05000000000000000000" pitchFamily="2" charset="2"/>
              <a:buChar char="§"/>
            </a:pPr>
            <a:endParaRPr lang="en-US" sz="1400">
              <a:cs typeface="Arial"/>
            </a:endParaRPr>
          </a:p>
          <a:p>
            <a:pPr defTabSz="914400">
              <a:lnSpc>
                <a:spcPct val="110000"/>
              </a:lnSpc>
              <a:spcAft>
                <a:spcPts val="600"/>
              </a:spcAft>
              <a:buClr>
                <a:schemeClr val="accent6"/>
              </a:buClr>
              <a:buSzPct val="90000"/>
              <a:buFont typeface="Wingdings" panose="05000000000000000000" pitchFamily="2" charset="2"/>
              <a:buChar char="§"/>
            </a:pPr>
            <a:r>
              <a:rPr lang="en-US" sz="1400"/>
              <a:t>The purpose of the loyalty card is to collect data of customers shopping experience. </a:t>
            </a:r>
            <a:endParaRPr lang="en-US" sz="1400">
              <a:cs typeface="Arial"/>
            </a:endParaRPr>
          </a:p>
          <a:p>
            <a:pPr defTabSz="914400">
              <a:lnSpc>
                <a:spcPct val="110000"/>
              </a:lnSpc>
              <a:spcAft>
                <a:spcPts val="600"/>
              </a:spcAft>
              <a:buClr>
                <a:schemeClr val="accent6"/>
              </a:buClr>
              <a:buSzPct val="90000"/>
              <a:buFont typeface="Wingdings" panose="05000000000000000000" pitchFamily="2" charset="2"/>
              <a:buChar char="§"/>
            </a:pPr>
            <a:endParaRPr lang="en-US" sz="1400">
              <a:cs typeface="Arial"/>
            </a:endParaRPr>
          </a:p>
          <a:p>
            <a:pPr defTabSz="914400">
              <a:lnSpc>
                <a:spcPct val="110000"/>
              </a:lnSpc>
              <a:spcAft>
                <a:spcPts val="600"/>
              </a:spcAft>
              <a:buClr>
                <a:schemeClr val="accent6"/>
              </a:buClr>
              <a:buSzPct val="90000"/>
              <a:buFont typeface="Wingdings" panose="05000000000000000000" pitchFamily="2" charset="2"/>
              <a:buChar char="§"/>
            </a:pPr>
            <a:r>
              <a:rPr lang="en-US" sz="1400"/>
              <a:t>Analyse their preferences; what products they purchase.  </a:t>
            </a:r>
            <a:endParaRPr lang="en-US" sz="1400">
              <a:cs typeface="Arial"/>
            </a:endParaRPr>
          </a:p>
          <a:p>
            <a:pPr defTabSz="914400">
              <a:lnSpc>
                <a:spcPct val="110000"/>
              </a:lnSpc>
              <a:spcAft>
                <a:spcPts val="600"/>
              </a:spcAft>
              <a:buClr>
                <a:schemeClr val="accent6"/>
              </a:buClr>
              <a:buSzPct val="90000"/>
              <a:buFont typeface="Wingdings" panose="05000000000000000000" pitchFamily="2" charset="2"/>
              <a:buChar char="§"/>
            </a:pPr>
            <a:endParaRPr lang="en-US" sz="1400">
              <a:cs typeface="Arial"/>
            </a:endParaRPr>
          </a:p>
          <a:p>
            <a:pPr defTabSz="914400">
              <a:lnSpc>
                <a:spcPct val="110000"/>
              </a:lnSpc>
              <a:spcAft>
                <a:spcPts val="600"/>
              </a:spcAft>
              <a:buClr>
                <a:schemeClr val="accent6"/>
              </a:buClr>
              <a:buSzPct val="90000"/>
              <a:buFont typeface="Wingdings" panose="05000000000000000000" pitchFamily="2" charset="2"/>
              <a:buChar char="§"/>
            </a:pPr>
            <a:r>
              <a:rPr lang="en-US" sz="1400"/>
              <a:t>By understanding customers better and make personalised promotional offers and rewards.  </a:t>
            </a:r>
            <a:endParaRPr lang="en-US" sz="1400">
              <a:cs typeface="Arial"/>
            </a:endParaRPr>
          </a:p>
          <a:p>
            <a:pPr defTabSz="914400">
              <a:lnSpc>
                <a:spcPct val="110000"/>
              </a:lnSpc>
              <a:spcAft>
                <a:spcPts val="600"/>
              </a:spcAft>
              <a:buClr>
                <a:schemeClr val="accent6"/>
              </a:buClr>
              <a:buSzPct val="90000"/>
              <a:buFont typeface="Wingdings" panose="05000000000000000000" pitchFamily="2" charset="2"/>
              <a:buChar char="§"/>
            </a:pPr>
            <a:endParaRPr lang="en-US" sz="1400">
              <a:cs typeface="Arial"/>
            </a:endParaRPr>
          </a:p>
          <a:p>
            <a:pPr defTabSz="914400">
              <a:lnSpc>
                <a:spcPct val="110000"/>
              </a:lnSpc>
              <a:spcAft>
                <a:spcPts val="600"/>
              </a:spcAft>
              <a:buClr>
                <a:schemeClr val="accent6"/>
              </a:buClr>
              <a:buSzPct val="90000"/>
              <a:buFont typeface="Wingdings" panose="05000000000000000000" pitchFamily="2" charset="2"/>
              <a:buChar char="§"/>
            </a:pPr>
            <a:r>
              <a:rPr lang="en-US" sz="1400"/>
              <a:t>It is good for customer feedback and online networking, listening empowers them to address clients at risk, and to assemble the relationship with those who advocate their brands. </a:t>
            </a:r>
            <a:endParaRPr lang="en-US" sz="1400">
              <a:cs typeface="Arial"/>
            </a:endParaRPr>
          </a:p>
          <a:p>
            <a:pPr defTabSz="914400">
              <a:lnSpc>
                <a:spcPct val="110000"/>
              </a:lnSpc>
              <a:spcAft>
                <a:spcPts val="600"/>
              </a:spcAft>
              <a:buClr>
                <a:schemeClr val="accent6"/>
              </a:buClr>
              <a:buSzPct val="90000"/>
              <a:buFont typeface="Wingdings" panose="05000000000000000000" pitchFamily="2" charset="2"/>
              <a:buChar char="§"/>
            </a:pPr>
            <a:endParaRPr lang="en-US" sz="1400" b="1">
              <a:cs typeface="Arial"/>
            </a:endParaRPr>
          </a:p>
          <a:p>
            <a:pPr defTabSz="914400">
              <a:lnSpc>
                <a:spcPct val="110000"/>
              </a:lnSpc>
              <a:spcAft>
                <a:spcPts val="600"/>
              </a:spcAft>
              <a:buClr>
                <a:schemeClr val="accent6"/>
              </a:buClr>
              <a:buSzPct val="90000"/>
              <a:buFont typeface="Wingdings" panose="05000000000000000000" pitchFamily="2" charset="2"/>
              <a:buChar char="§"/>
            </a:pPr>
            <a:endParaRPr lang="en-US" sz="900" b="1"/>
          </a:p>
        </p:txBody>
      </p:sp>
      <p:pic>
        <p:nvPicPr>
          <p:cNvPr id="6" name="Picture 6" descr="A screenshot of a computer&#10;&#10;Description generated with very high confidence">
            <a:extLst>
              <a:ext uri="{FF2B5EF4-FFF2-40B4-BE49-F238E27FC236}">
                <a16:creationId xmlns:a16="http://schemas.microsoft.com/office/drawing/2014/main" id="{AA43A79C-DDE4-4CAF-B5CE-112AA7F29837}"/>
              </a:ext>
            </a:extLst>
          </p:cNvPr>
          <p:cNvPicPr>
            <a:picLocks noChangeAspect="1"/>
          </p:cNvPicPr>
          <p:nvPr/>
        </p:nvPicPr>
        <p:blipFill rotWithShape="1">
          <a:blip r:embed="rId5"/>
          <a:srcRect r="12835" b="-3"/>
          <a:stretch/>
        </p:blipFill>
        <p:spPr>
          <a:xfrm>
            <a:off x="6241086" y="497415"/>
            <a:ext cx="4477084" cy="3206780"/>
          </a:xfrm>
          <a:prstGeom prst="rect">
            <a:avLst/>
          </a:prstGeom>
          <a:ln w="12700">
            <a:solidFill>
              <a:schemeClr val="tx1"/>
            </a:solidFill>
          </a:ln>
        </p:spPr>
      </p:pic>
      <p:pic>
        <p:nvPicPr>
          <p:cNvPr id="4" name="Picture 4" descr="A group of people standing in front of a sign&#10;&#10;Description generated with high confidence">
            <a:extLst>
              <a:ext uri="{FF2B5EF4-FFF2-40B4-BE49-F238E27FC236}">
                <a16:creationId xmlns:a16="http://schemas.microsoft.com/office/drawing/2014/main" id="{9498756B-476A-46A4-87E5-5F22D4AB53C5}"/>
              </a:ext>
            </a:extLst>
          </p:cNvPr>
          <p:cNvPicPr>
            <a:picLocks noChangeAspect="1"/>
          </p:cNvPicPr>
          <p:nvPr/>
        </p:nvPicPr>
        <p:blipFill rotWithShape="1">
          <a:blip r:embed="rId6"/>
          <a:srcRect l="10739" r="12779" b="-3"/>
          <a:stretch/>
        </p:blipFill>
        <p:spPr>
          <a:xfrm>
            <a:off x="8299972" y="3918581"/>
            <a:ext cx="2979115" cy="2590396"/>
          </a:xfrm>
          <a:prstGeom prst="rect">
            <a:avLst/>
          </a:prstGeom>
          <a:ln w="12700">
            <a:solidFill>
              <a:schemeClr val="tx1"/>
            </a:solidFill>
          </a:ln>
        </p:spPr>
      </p:pic>
      <p:sp>
        <p:nvSpPr>
          <p:cNvPr id="55" name="Rectangle 38">
            <a:extLst>
              <a:ext uri="{FF2B5EF4-FFF2-40B4-BE49-F238E27FC236}">
                <a16:creationId xmlns:a16="http://schemas.microsoft.com/office/drawing/2014/main" id="{99355133-0882-4A52-9C16-3D5B55D46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A close up of a device&#10;&#10;Description generated with very high confidence">
            <a:extLst>
              <a:ext uri="{FF2B5EF4-FFF2-40B4-BE49-F238E27FC236}">
                <a16:creationId xmlns:a16="http://schemas.microsoft.com/office/drawing/2014/main" id="{94A0772F-9AC3-4425-AE11-94B7E648B801}"/>
              </a:ext>
            </a:extLst>
          </p:cNvPr>
          <p:cNvPicPr>
            <a:picLocks noChangeAspect="1"/>
          </p:cNvPicPr>
          <p:nvPr/>
        </p:nvPicPr>
        <p:blipFill>
          <a:blip r:embed="rId7"/>
          <a:stretch>
            <a:fillRect/>
          </a:stretch>
        </p:blipFill>
        <p:spPr>
          <a:xfrm>
            <a:off x="5571066" y="4358751"/>
            <a:ext cx="2650067" cy="1688032"/>
          </a:xfrm>
          <a:prstGeom prst="rect">
            <a:avLst/>
          </a:prstGeom>
        </p:spPr>
      </p:pic>
    </p:spTree>
    <p:extLst>
      <p:ext uri="{BB962C8B-B14F-4D97-AF65-F5344CB8AC3E}">
        <p14:creationId xmlns:p14="http://schemas.microsoft.com/office/powerpoint/2010/main" val="2203671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8FD41-B22D-42F3-8B42-06757B951ABC}"/>
              </a:ext>
            </a:extLst>
          </p:cNvPr>
          <p:cNvSpPr>
            <a:spLocks noGrp="1"/>
          </p:cNvSpPr>
          <p:nvPr>
            <p:ph type="title"/>
          </p:nvPr>
        </p:nvSpPr>
        <p:spPr>
          <a:xfrm>
            <a:off x="2611808" y="808056"/>
            <a:ext cx="7958331" cy="643313"/>
          </a:xfrm>
        </p:spPr>
        <p:txBody>
          <a:bodyPr/>
          <a:lstStyle/>
          <a:p>
            <a:pPr algn="ctr"/>
            <a:r>
              <a:rPr lang="en-GB">
                <a:cs typeface="Arial"/>
              </a:rPr>
              <a:t>Benefits of John Lewis CRM systems</a:t>
            </a:r>
          </a:p>
        </p:txBody>
      </p:sp>
      <p:graphicFrame>
        <p:nvGraphicFramePr>
          <p:cNvPr id="3" name="Diagram 3">
            <a:extLst>
              <a:ext uri="{FF2B5EF4-FFF2-40B4-BE49-F238E27FC236}">
                <a16:creationId xmlns:a16="http://schemas.microsoft.com/office/drawing/2014/main" id="{5592CB8E-93F7-4241-B0C3-51B9AE2A2631}"/>
              </a:ext>
            </a:extLst>
          </p:cNvPr>
          <p:cNvGraphicFramePr/>
          <p:nvPr>
            <p:extLst>
              <p:ext uri="{D42A27DB-BD31-4B8C-83A1-F6EECF244321}">
                <p14:modId xmlns:p14="http://schemas.microsoft.com/office/powerpoint/2010/main" val="1454941811"/>
              </p:ext>
            </p:extLst>
          </p:nvPr>
        </p:nvGraphicFramePr>
        <p:xfrm>
          <a:off x="1227666" y="1494368"/>
          <a:ext cx="4953000" cy="5234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65" name="Diagram 65">
            <a:extLst>
              <a:ext uri="{FF2B5EF4-FFF2-40B4-BE49-F238E27FC236}">
                <a16:creationId xmlns:a16="http://schemas.microsoft.com/office/drawing/2014/main" id="{262E960C-8A07-4093-B8AF-92A762012274}"/>
              </a:ext>
            </a:extLst>
          </p:cNvPr>
          <p:cNvGraphicFramePr/>
          <p:nvPr>
            <p:extLst>
              <p:ext uri="{D42A27DB-BD31-4B8C-83A1-F6EECF244321}">
                <p14:modId xmlns:p14="http://schemas.microsoft.com/office/powerpoint/2010/main" val="2573155955"/>
              </p:ext>
            </p:extLst>
          </p:nvPr>
        </p:nvGraphicFramePr>
        <p:xfrm>
          <a:off x="4635499" y="1452033"/>
          <a:ext cx="6212416" cy="523451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40848997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A5B35BA-2C26-4B63-942E-E419031B685C}"/>
              </a:ext>
            </a:extLst>
          </p:cNvPr>
          <p:cNvSpPr txBox="1"/>
          <p:nvPr/>
        </p:nvSpPr>
        <p:spPr>
          <a:xfrm>
            <a:off x="1138767" y="232834"/>
            <a:ext cx="17314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Continued...</a:t>
            </a:r>
          </a:p>
        </p:txBody>
      </p:sp>
      <p:graphicFrame>
        <p:nvGraphicFramePr>
          <p:cNvPr id="2208" name="Diagram 2208">
            <a:extLst>
              <a:ext uri="{FF2B5EF4-FFF2-40B4-BE49-F238E27FC236}">
                <a16:creationId xmlns:a16="http://schemas.microsoft.com/office/drawing/2014/main" id="{6B1A0396-E255-43DE-B72D-8EC54DBFA1F7}"/>
              </a:ext>
            </a:extLst>
          </p:cNvPr>
          <p:cNvGraphicFramePr/>
          <p:nvPr>
            <p:extLst>
              <p:ext uri="{D42A27DB-BD31-4B8C-83A1-F6EECF244321}">
                <p14:modId xmlns:p14="http://schemas.microsoft.com/office/powerpoint/2010/main" val="1409701612"/>
              </p:ext>
            </p:extLst>
          </p:nvPr>
        </p:nvGraphicFramePr>
        <p:xfrm>
          <a:off x="408072" y="1713"/>
          <a:ext cx="11695297" cy="675435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399170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08" name="Diagram 2208">
            <a:extLst>
              <a:ext uri="{FF2B5EF4-FFF2-40B4-BE49-F238E27FC236}">
                <a16:creationId xmlns:a16="http://schemas.microsoft.com/office/drawing/2014/main" id="{6B1A0396-E255-43DE-B72D-8EC54DBFA1F7}"/>
              </a:ext>
            </a:extLst>
          </p:cNvPr>
          <p:cNvGraphicFramePr/>
          <p:nvPr>
            <p:extLst>
              <p:ext uri="{D42A27DB-BD31-4B8C-83A1-F6EECF244321}">
                <p14:modId xmlns:p14="http://schemas.microsoft.com/office/powerpoint/2010/main" val="2061490157"/>
              </p:ext>
            </p:extLst>
          </p:nvPr>
        </p:nvGraphicFramePr>
        <p:xfrm>
          <a:off x="91770" y="550848"/>
          <a:ext cx="11954089" cy="6823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201" name="Arrow: Right 2200">
            <a:extLst>
              <a:ext uri="{FF2B5EF4-FFF2-40B4-BE49-F238E27FC236}">
                <a16:creationId xmlns:a16="http://schemas.microsoft.com/office/drawing/2014/main" id="{B6D95017-85B8-4AEE-86E8-65F2F72B650E}"/>
              </a:ext>
            </a:extLst>
          </p:cNvPr>
          <p:cNvSpPr/>
          <p:nvPr/>
        </p:nvSpPr>
        <p:spPr>
          <a:xfrm>
            <a:off x="1045379" y="202182"/>
            <a:ext cx="2328333" cy="994833"/>
          </a:xfrm>
          <a:prstGeom prst="rightArrow">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a:solidFill>
                  <a:schemeClr val="bg1"/>
                </a:solidFill>
                <a:cs typeface="Arial"/>
              </a:rPr>
              <a:t>Drawbacks</a:t>
            </a:r>
            <a:endParaRPr lang="en-US">
              <a:solidFill>
                <a:schemeClr val="bg1"/>
              </a:solidFill>
              <a:cs typeface="Arial" panose="020B0604020202020204"/>
            </a:endParaRPr>
          </a:p>
        </p:txBody>
      </p:sp>
    </p:spTree>
    <p:extLst>
      <p:ext uri="{BB962C8B-B14F-4D97-AF65-F5344CB8AC3E}">
        <p14:creationId xmlns:p14="http://schemas.microsoft.com/office/powerpoint/2010/main" val="24490277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3329A5C1-593B-480C-A7CE-2E1310423D79}"/>
              </a:ext>
            </a:extLst>
          </p:cNvPr>
          <p:cNvSpPr/>
          <p:nvPr/>
        </p:nvSpPr>
        <p:spPr>
          <a:xfrm>
            <a:off x="1160788" y="248214"/>
            <a:ext cx="4751917" cy="3342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US" b="1">
                <a:solidFill>
                  <a:schemeClr val="bg1"/>
                </a:solidFill>
                <a:cs typeface="Arial" panose="020B0604020202020204"/>
              </a:rPr>
              <a:t>Strengths</a:t>
            </a:r>
            <a:r>
              <a:rPr lang="en-US" b="1">
                <a:cs typeface="Arial" panose="020B0604020202020204"/>
              </a:rPr>
              <a:t> </a:t>
            </a:r>
          </a:p>
          <a:p>
            <a:pPr marL="171450" indent="-171450">
              <a:buFont typeface="Arial"/>
              <a:buChar char="•"/>
            </a:pPr>
            <a:r>
              <a:rPr lang="en-US" sz="1400" b="1">
                <a:solidFill>
                  <a:schemeClr val="bg1"/>
                </a:solidFill>
                <a:ea typeface="+mn-lt"/>
                <a:cs typeface="+mn-lt"/>
              </a:rPr>
              <a:t>Strong brand image and reputation</a:t>
            </a:r>
          </a:p>
          <a:p>
            <a:pPr marL="171450" indent="-171450">
              <a:buFont typeface="Arial"/>
              <a:buChar char="•"/>
            </a:pPr>
            <a:r>
              <a:rPr lang="en-US" sz="1400" b="1">
                <a:solidFill>
                  <a:schemeClr val="bg1"/>
                </a:solidFill>
                <a:ea typeface="+mn-lt"/>
                <a:cs typeface="+mn-lt"/>
              </a:rPr>
              <a:t>JPL, loyalty schemes offer personalized, promotions and rewards to existing customers. </a:t>
            </a:r>
            <a:endParaRPr lang="en-US" sz="1400" b="1">
              <a:solidFill>
                <a:schemeClr val="bg1"/>
              </a:solidFill>
              <a:cs typeface="Arial"/>
            </a:endParaRPr>
          </a:p>
          <a:p>
            <a:pPr marL="171450" indent="-171450">
              <a:buFont typeface="Arial"/>
              <a:buChar char="•"/>
            </a:pPr>
            <a:r>
              <a:rPr lang="en-US" sz="1400" b="1">
                <a:solidFill>
                  <a:schemeClr val="bg1"/>
                </a:solidFill>
                <a:ea typeface="+mn-lt"/>
                <a:cs typeface="+mn-lt"/>
              </a:rPr>
              <a:t>Strong online presence, </a:t>
            </a:r>
            <a:endParaRPr lang="en-US" sz="1400" b="1">
              <a:solidFill>
                <a:schemeClr val="bg1"/>
              </a:solidFill>
              <a:cs typeface="Arial"/>
            </a:endParaRPr>
          </a:p>
          <a:p>
            <a:pPr marL="171450" indent="-171450">
              <a:buFont typeface="Arial"/>
              <a:buChar char="•"/>
            </a:pPr>
            <a:r>
              <a:rPr lang="en-US" sz="1400" b="1">
                <a:solidFill>
                  <a:schemeClr val="bg1"/>
                </a:solidFill>
                <a:ea typeface="+mn-lt"/>
                <a:cs typeface="+mn-lt"/>
              </a:rPr>
              <a:t>John Lewis organizational model – employees are the partners of the company. Also, considered as co- owners. They share benefits, rewards and profits of the organization. </a:t>
            </a:r>
            <a:endParaRPr lang="en-US" sz="1400" b="1">
              <a:solidFill>
                <a:schemeClr val="bg1"/>
              </a:solidFill>
              <a:cs typeface="Arial"/>
            </a:endParaRPr>
          </a:p>
          <a:p>
            <a:pPr marL="171450" indent="-171450">
              <a:buFont typeface="Arial"/>
              <a:buChar char="•"/>
            </a:pPr>
            <a:r>
              <a:rPr lang="en-US" sz="1400" b="1">
                <a:solidFill>
                  <a:schemeClr val="bg1"/>
                </a:solidFill>
                <a:ea typeface="+mn-lt"/>
                <a:cs typeface="+mn-lt"/>
              </a:rPr>
              <a:t>JLP won Global data awards in 2018 </a:t>
            </a:r>
            <a:endParaRPr lang="en-US" sz="1400" b="1">
              <a:solidFill>
                <a:schemeClr val="bg1"/>
              </a:solidFill>
              <a:cs typeface="Arial"/>
            </a:endParaRPr>
          </a:p>
          <a:p>
            <a:pPr marL="171450" indent="-171450">
              <a:buFont typeface="Arial"/>
              <a:buChar char="•"/>
            </a:pPr>
            <a:r>
              <a:rPr lang="en-US" sz="1400" b="1">
                <a:solidFill>
                  <a:schemeClr val="bg1"/>
                </a:solidFill>
                <a:ea typeface="+mn-lt"/>
                <a:cs typeface="+mn-lt"/>
              </a:rPr>
              <a:t>JLP loyalty ladder worked effectively, focus on core costumers, building long-term relationship with customers.</a:t>
            </a:r>
            <a:endParaRPr lang="en-US" sz="1400" b="1">
              <a:solidFill>
                <a:schemeClr val="bg1"/>
              </a:solidFill>
              <a:cs typeface="Arial"/>
            </a:endParaRPr>
          </a:p>
          <a:p>
            <a:endParaRPr lang="en-US" sz="1400">
              <a:solidFill>
                <a:schemeClr val="bg1"/>
              </a:solidFill>
              <a:cs typeface="Arial" panose="020B0604020202020204"/>
            </a:endParaRPr>
          </a:p>
        </p:txBody>
      </p:sp>
      <p:sp>
        <p:nvSpPr>
          <p:cNvPr id="3" name="Rectangle: Rounded Corners 2">
            <a:extLst>
              <a:ext uri="{FF2B5EF4-FFF2-40B4-BE49-F238E27FC236}">
                <a16:creationId xmlns:a16="http://schemas.microsoft.com/office/drawing/2014/main" id="{7131A10F-F4DF-453D-8ABB-CF20E04545B0}"/>
              </a:ext>
            </a:extLst>
          </p:cNvPr>
          <p:cNvSpPr/>
          <p:nvPr/>
        </p:nvSpPr>
        <p:spPr>
          <a:xfrm>
            <a:off x="6019462" y="322670"/>
            <a:ext cx="4494680" cy="3103275"/>
          </a:xfrm>
          <a:prstGeom prst="roundRect">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a:solidFill>
                  <a:schemeClr val="bg1"/>
                </a:solidFill>
                <a:ea typeface="+mn-lt"/>
                <a:cs typeface="+mn-lt"/>
              </a:rPr>
              <a:t>Weakness</a:t>
            </a:r>
            <a:endParaRPr lang="en-US" b="1">
              <a:solidFill>
                <a:schemeClr val="bg1"/>
              </a:solidFill>
              <a:cs typeface="Arial"/>
            </a:endParaRPr>
          </a:p>
          <a:p>
            <a:pPr marL="285750" indent="-285750">
              <a:buFont typeface="Arial"/>
              <a:buChar char="•"/>
            </a:pPr>
            <a:r>
              <a:rPr lang="en-US" sz="1600" b="1">
                <a:solidFill>
                  <a:schemeClr val="bg1"/>
                </a:solidFill>
                <a:ea typeface="+mn-lt"/>
                <a:cs typeface="+mn-lt"/>
              </a:rPr>
              <a:t>JLP targets costumers with high disposable income </a:t>
            </a:r>
            <a:endParaRPr lang="en-US" sz="1600" b="1">
              <a:solidFill>
                <a:schemeClr val="bg1"/>
              </a:solidFill>
              <a:cs typeface="Arial" panose="020B0604020202020204"/>
            </a:endParaRPr>
          </a:p>
          <a:p>
            <a:pPr marL="285750" indent="-285750">
              <a:buFont typeface="Arial"/>
              <a:buChar char="•"/>
            </a:pPr>
            <a:r>
              <a:rPr lang="en-US" sz="1600" b="1">
                <a:solidFill>
                  <a:schemeClr val="bg1"/>
                </a:solidFill>
                <a:ea typeface="+mn-lt"/>
                <a:cs typeface="+mn-lt"/>
              </a:rPr>
              <a:t>Premium prices </a:t>
            </a:r>
            <a:endParaRPr lang="en-US" sz="1600" b="1">
              <a:solidFill>
                <a:schemeClr val="bg1"/>
              </a:solidFill>
              <a:cs typeface="Arial" panose="020B0604020202020204"/>
            </a:endParaRPr>
          </a:p>
          <a:p>
            <a:pPr marL="285750" indent="-285750">
              <a:buFont typeface="Arial"/>
              <a:buChar char="•"/>
            </a:pPr>
            <a:r>
              <a:rPr lang="en-US" sz="1600" b="1">
                <a:solidFill>
                  <a:schemeClr val="bg1"/>
                </a:solidFill>
                <a:ea typeface="+mn-lt"/>
                <a:cs typeface="+mn-lt"/>
              </a:rPr>
              <a:t>High investment for IT </a:t>
            </a:r>
            <a:endParaRPr lang="en-US" sz="1600" b="1">
              <a:solidFill>
                <a:schemeClr val="bg1"/>
              </a:solidFill>
              <a:cs typeface="Arial" panose="020B0604020202020204"/>
            </a:endParaRPr>
          </a:p>
          <a:p>
            <a:pPr marL="285750" indent="-285750">
              <a:buFont typeface="Arial"/>
              <a:buChar char="•"/>
            </a:pPr>
            <a:r>
              <a:rPr lang="en-US" sz="1600" b="1">
                <a:solidFill>
                  <a:schemeClr val="bg1"/>
                </a:solidFill>
                <a:ea typeface="+mn-lt"/>
                <a:cs typeface="+mn-lt"/>
              </a:rPr>
              <a:t>Older Citizen are not comfortable with technology. They are traditional, they like to socialise and prefer physical shopping experience.</a:t>
            </a:r>
            <a:endParaRPr lang="en-US" sz="1600" b="1">
              <a:solidFill>
                <a:schemeClr val="bg1"/>
              </a:solidFill>
              <a:cs typeface="Arial" panose="020B0604020202020204"/>
            </a:endParaRPr>
          </a:p>
          <a:p>
            <a:pPr algn="ctr"/>
            <a:endParaRPr lang="en-US">
              <a:cs typeface="Arial"/>
            </a:endParaRPr>
          </a:p>
        </p:txBody>
      </p:sp>
      <p:sp>
        <p:nvSpPr>
          <p:cNvPr id="4" name="Rectangle: Rounded Corners 3">
            <a:extLst>
              <a:ext uri="{FF2B5EF4-FFF2-40B4-BE49-F238E27FC236}">
                <a16:creationId xmlns:a16="http://schemas.microsoft.com/office/drawing/2014/main" id="{E1F6C56D-482F-453B-B6AF-39DB9661E1C6}"/>
              </a:ext>
            </a:extLst>
          </p:cNvPr>
          <p:cNvSpPr/>
          <p:nvPr/>
        </p:nvSpPr>
        <p:spPr>
          <a:xfrm>
            <a:off x="1278645" y="3587382"/>
            <a:ext cx="4633984" cy="3130069"/>
          </a:xfrm>
          <a:prstGeom prst="roundRect">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2000" b="1">
                <a:solidFill>
                  <a:schemeClr val="bg1"/>
                </a:solidFill>
                <a:cs typeface="Arial"/>
              </a:rPr>
              <a:t>Opportunity</a:t>
            </a:r>
            <a:endParaRPr lang="en-US" sz="2000">
              <a:solidFill>
                <a:schemeClr val="bg1"/>
              </a:solidFill>
              <a:cs typeface="Arial"/>
            </a:endParaRPr>
          </a:p>
          <a:p>
            <a:pPr marL="171450" indent="-171450">
              <a:buFont typeface="Arial"/>
              <a:buChar char="•"/>
            </a:pPr>
            <a:r>
              <a:rPr lang="en-US" sz="1600" b="1">
                <a:solidFill>
                  <a:schemeClr val="bg1"/>
                </a:solidFill>
                <a:cs typeface="Arial"/>
              </a:rPr>
              <a:t>Internationally expand more stores </a:t>
            </a:r>
          </a:p>
          <a:p>
            <a:pPr marL="171450" indent="-171450">
              <a:buFont typeface="Arial"/>
              <a:buChar char="•"/>
            </a:pPr>
            <a:r>
              <a:rPr lang="en-US" sz="1600" b="1">
                <a:solidFill>
                  <a:schemeClr val="bg1"/>
                </a:solidFill>
                <a:cs typeface="Arial"/>
              </a:rPr>
              <a:t>Enter new markets</a:t>
            </a:r>
          </a:p>
          <a:p>
            <a:pPr marL="171450" indent="-171450">
              <a:buFont typeface="Arial"/>
              <a:buChar char="•"/>
            </a:pPr>
            <a:r>
              <a:rPr lang="en-US" sz="1600" b="1">
                <a:solidFill>
                  <a:schemeClr val="bg1"/>
                </a:solidFill>
                <a:cs typeface="Arial"/>
              </a:rPr>
              <a:t>Quarterly adverts for example seasonal might entice the customers more than just annually.</a:t>
            </a:r>
            <a:endParaRPr lang="en-US" sz="1600" b="1">
              <a:solidFill>
                <a:schemeClr val="bg1"/>
              </a:solidFill>
              <a:ea typeface="+mn-lt"/>
              <a:cs typeface="+mn-lt"/>
            </a:endParaRPr>
          </a:p>
          <a:p>
            <a:pPr marL="171450" indent="-171450">
              <a:buFont typeface="Arial"/>
              <a:buChar char="•"/>
            </a:pPr>
            <a:r>
              <a:rPr lang="en-US" sz="1600" b="1">
                <a:solidFill>
                  <a:schemeClr val="bg1"/>
                </a:solidFill>
                <a:ea typeface="+mn-lt"/>
                <a:cs typeface="+mn-lt"/>
              </a:rPr>
              <a:t>Sign post more information about how to use computer for older people example training, create awareness appropriate encouragement support </a:t>
            </a:r>
            <a:endParaRPr lang="en-US" sz="1600" b="1">
              <a:solidFill>
                <a:schemeClr val="bg1"/>
              </a:solidFill>
              <a:cs typeface="Arial"/>
            </a:endParaRPr>
          </a:p>
          <a:p>
            <a:pPr marL="171450" indent="-171450">
              <a:buFont typeface="Arial"/>
              <a:buChar char="•"/>
            </a:pPr>
            <a:endParaRPr lang="en-US" sz="1600" b="1">
              <a:solidFill>
                <a:schemeClr val="bg1"/>
              </a:solidFill>
              <a:cs typeface="Arial"/>
            </a:endParaRPr>
          </a:p>
          <a:p>
            <a:endParaRPr lang="en-US" sz="1200">
              <a:solidFill>
                <a:srgbClr val="000000"/>
              </a:solidFill>
              <a:cs typeface="Arial"/>
            </a:endParaRPr>
          </a:p>
          <a:p>
            <a:endParaRPr lang="en-US">
              <a:solidFill>
                <a:srgbClr val="000000"/>
              </a:solidFill>
              <a:cs typeface="Arial"/>
            </a:endParaRPr>
          </a:p>
          <a:p>
            <a:pPr algn="ctr"/>
            <a:endParaRPr lang="en-US">
              <a:cs typeface="Arial"/>
            </a:endParaRPr>
          </a:p>
          <a:p>
            <a:pPr algn="ctr"/>
            <a:endParaRPr lang="en-US">
              <a:cs typeface="Arial"/>
            </a:endParaRPr>
          </a:p>
          <a:p>
            <a:pPr algn="ctr"/>
            <a:endParaRPr lang="en-US">
              <a:cs typeface="Arial"/>
            </a:endParaRPr>
          </a:p>
          <a:p>
            <a:pPr algn="ctr"/>
            <a:endParaRPr lang="en-US">
              <a:cs typeface="Arial"/>
            </a:endParaRPr>
          </a:p>
          <a:p>
            <a:pPr algn="ctr"/>
            <a:endParaRPr lang="en-US">
              <a:cs typeface="Arial"/>
            </a:endParaRPr>
          </a:p>
        </p:txBody>
      </p:sp>
      <p:sp>
        <p:nvSpPr>
          <p:cNvPr id="5" name="Rectangle: Rounded Corners 4">
            <a:extLst>
              <a:ext uri="{FF2B5EF4-FFF2-40B4-BE49-F238E27FC236}">
                <a16:creationId xmlns:a16="http://schemas.microsoft.com/office/drawing/2014/main" id="{5DFD0D7E-232F-420A-84D3-254445E19D03}"/>
              </a:ext>
            </a:extLst>
          </p:cNvPr>
          <p:cNvSpPr/>
          <p:nvPr/>
        </p:nvSpPr>
        <p:spPr>
          <a:xfrm>
            <a:off x="6102439" y="3495298"/>
            <a:ext cx="4279020" cy="32843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2400" b="1">
                <a:solidFill>
                  <a:schemeClr val="bg1"/>
                </a:solidFill>
                <a:cs typeface="Arial"/>
              </a:rPr>
              <a:t>Threats</a:t>
            </a:r>
          </a:p>
          <a:p>
            <a:pPr marL="171450" indent="-171450">
              <a:buFont typeface="Arial"/>
              <a:buChar char="•"/>
            </a:pPr>
            <a:r>
              <a:rPr lang="en-US" sz="1600" b="1">
                <a:solidFill>
                  <a:schemeClr val="bg1"/>
                </a:solidFill>
                <a:cs typeface="Arial"/>
              </a:rPr>
              <a:t>Age segment older people</a:t>
            </a:r>
          </a:p>
          <a:p>
            <a:pPr marL="171450" indent="-171450">
              <a:buFont typeface="Arial"/>
              <a:buChar char="•"/>
            </a:pPr>
            <a:r>
              <a:rPr lang="en-US" sz="1600" b="1">
                <a:solidFill>
                  <a:schemeClr val="bg1"/>
                </a:solidFill>
                <a:cs typeface="Arial"/>
              </a:rPr>
              <a:t>Targeting high class customers </a:t>
            </a:r>
          </a:p>
          <a:p>
            <a:pPr marL="171450" indent="-171450">
              <a:buFont typeface="Arial"/>
              <a:buChar char="•"/>
            </a:pPr>
            <a:r>
              <a:rPr lang="en-US" sz="1600" b="1">
                <a:solidFill>
                  <a:schemeClr val="bg1"/>
                </a:solidFill>
                <a:cs typeface="Arial"/>
              </a:rPr>
              <a:t>Losing out of profit due to price match promise to keep up with competition</a:t>
            </a:r>
          </a:p>
          <a:p>
            <a:pPr marL="171450" indent="-171450">
              <a:buFont typeface="Arial"/>
              <a:buChar char="•"/>
            </a:pPr>
            <a:endParaRPr lang="en-US">
              <a:solidFill>
                <a:schemeClr val="bg1"/>
              </a:solidFill>
            </a:endParaRPr>
          </a:p>
          <a:p>
            <a:pPr marL="171450" indent="-171450">
              <a:buFont typeface="Arial"/>
              <a:buChar char="•"/>
            </a:pPr>
            <a:endParaRPr lang="en-US" sz="1200">
              <a:solidFill>
                <a:schemeClr val="bg1"/>
              </a:solidFill>
              <a:cs typeface="Arial"/>
            </a:endParaRPr>
          </a:p>
          <a:p>
            <a:pPr marL="171450" indent="-171450">
              <a:buFont typeface="Arial"/>
              <a:buChar char="•"/>
            </a:pPr>
            <a:endParaRPr lang="en-US" sz="1200">
              <a:solidFill>
                <a:schemeClr val="bg1"/>
              </a:solidFill>
              <a:cs typeface="Arial"/>
            </a:endParaRPr>
          </a:p>
          <a:p>
            <a:endParaRPr lang="en-US" sz="1200">
              <a:solidFill>
                <a:schemeClr val="bg1"/>
              </a:solidFill>
              <a:cs typeface="Arial"/>
            </a:endParaRPr>
          </a:p>
          <a:p>
            <a:endParaRPr lang="en-US">
              <a:solidFill>
                <a:schemeClr val="bg1"/>
              </a:solidFill>
              <a:cs typeface="Arial"/>
            </a:endParaRPr>
          </a:p>
          <a:p>
            <a:pPr algn="ctr"/>
            <a:endParaRPr lang="en-US">
              <a:solidFill>
                <a:schemeClr val="bg1"/>
              </a:solidFill>
              <a:cs typeface="Arial"/>
            </a:endParaRPr>
          </a:p>
          <a:p>
            <a:pPr algn="ctr"/>
            <a:endParaRPr lang="en-US">
              <a:solidFill>
                <a:schemeClr val="bg1"/>
              </a:solidFill>
              <a:cs typeface="Arial"/>
            </a:endParaRPr>
          </a:p>
          <a:p>
            <a:pPr algn="ctr"/>
            <a:endParaRPr lang="en-US">
              <a:solidFill>
                <a:schemeClr val="bg1"/>
              </a:solidFill>
              <a:cs typeface="Arial"/>
            </a:endParaRPr>
          </a:p>
          <a:p>
            <a:pPr algn="ctr"/>
            <a:endParaRPr lang="en-US">
              <a:solidFill>
                <a:schemeClr val="bg1"/>
              </a:solidFill>
              <a:cs typeface="Arial"/>
            </a:endParaRPr>
          </a:p>
          <a:p>
            <a:pPr algn="ctr"/>
            <a:endParaRPr lang="en-US">
              <a:solidFill>
                <a:schemeClr val="bg1"/>
              </a:solidFill>
              <a:cs typeface="Arial"/>
            </a:endParaRPr>
          </a:p>
          <a:p>
            <a:pPr algn="ctr"/>
            <a:endParaRPr lang="en-US">
              <a:solidFill>
                <a:schemeClr val="bg1"/>
              </a:solidFill>
              <a:cs typeface="Arial"/>
            </a:endParaRPr>
          </a:p>
        </p:txBody>
      </p:sp>
      <p:sp>
        <p:nvSpPr>
          <p:cNvPr id="6" name="Rectangle: Rounded Corners 5">
            <a:extLst>
              <a:ext uri="{FF2B5EF4-FFF2-40B4-BE49-F238E27FC236}">
                <a16:creationId xmlns:a16="http://schemas.microsoft.com/office/drawing/2014/main" id="{350FED03-972D-4106-B514-DAFA00C9A699}"/>
              </a:ext>
            </a:extLst>
          </p:cNvPr>
          <p:cNvSpPr/>
          <p:nvPr/>
        </p:nvSpPr>
        <p:spPr>
          <a:xfrm>
            <a:off x="5377914" y="97723"/>
            <a:ext cx="2285998" cy="449856"/>
          </a:xfrm>
          <a:prstGeom prst="roundRect">
            <a:avLst/>
          </a:prstGeom>
        </p:spPr>
        <p:style>
          <a:lnRef idx="1">
            <a:schemeClr val="accent3"/>
          </a:lnRef>
          <a:fillRef idx="3">
            <a:schemeClr val="accent3"/>
          </a:fillRef>
          <a:effectRef idx="2">
            <a:schemeClr val="accent3"/>
          </a:effectRef>
          <a:fontRef idx="minor">
            <a:schemeClr val="lt1"/>
          </a:fontRef>
        </p:style>
        <p:txBody>
          <a:bodyPr rtlCol="0" anchor="ctr"/>
          <a:lstStyle/>
          <a:p>
            <a:pPr algn="ctr"/>
            <a:r>
              <a:rPr lang="en-US">
                <a:cs typeface="Arial"/>
              </a:rPr>
              <a:t>Swot Analysis</a:t>
            </a:r>
            <a:endParaRPr lang="en-US"/>
          </a:p>
        </p:txBody>
      </p:sp>
    </p:spTree>
    <p:extLst>
      <p:ext uri="{BB962C8B-B14F-4D97-AF65-F5344CB8AC3E}">
        <p14:creationId xmlns:p14="http://schemas.microsoft.com/office/powerpoint/2010/main" val="3600585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3"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1+#ppt_w/2"/>
                                          </p:val>
                                        </p:tav>
                                        <p:tav tm="100000">
                                          <p:val>
                                            <p:strVal val="#ppt_x"/>
                                          </p:val>
                                        </p:tav>
                                      </p:tavLst>
                                    </p:anim>
                                    <p:anim calcmode="lin" valueType="num">
                                      <p:cBhvr additive="base">
                                        <p:cTn id="14" dur="500" fill="hold"/>
                                        <p:tgtEl>
                                          <p:spTgt spid="3"/>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2"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0-#ppt_w/2"/>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6"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1+#ppt_w/2"/>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P spid="5"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Diagram 18">
            <a:extLst>
              <a:ext uri="{FF2B5EF4-FFF2-40B4-BE49-F238E27FC236}">
                <a16:creationId xmlns:a16="http://schemas.microsoft.com/office/drawing/2014/main" id="{6E4742AE-9B9E-4392-824F-BEAF5BAC5F4F}"/>
              </a:ext>
            </a:extLst>
          </p:cNvPr>
          <p:cNvGraphicFramePr/>
          <p:nvPr>
            <p:extLst>
              <p:ext uri="{D42A27DB-BD31-4B8C-83A1-F6EECF244321}">
                <p14:modId xmlns:p14="http://schemas.microsoft.com/office/powerpoint/2010/main" val="828506412"/>
              </p:ext>
            </p:extLst>
          </p:nvPr>
        </p:nvGraphicFramePr>
        <p:xfrm>
          <a:off x="1056105" y="290097"/>
          <a:ext cx="10200102" cy="65050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24" name="Arrow: Left 1823">
            <a:extLst>
              <a:ext uri="{FF2B5EF4-FFF2-40B4-BE49-F238E27FC236}">
                <a16:creationId xmlns:a16="http://schemas.microsoft.com/office/drawing/2014/main" id="{F66F7C3F-7765-4247-A616-5F97B5972809}"/>
              </a:ext>
            </a:extLst>
          </p:cNvPr>
          <p:cNvSpPr/>
          <p:nvPr/>
        </p:nvSpPr>
        <p:spPr>
          <a:xfrm>
            <a:off x="630401" y="242288"/>
            <a:ext cx="6376735" cy="1523999"/>
          </a:xfrm>
          <a:prstGeom prst="leftArrow">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a:solidFill>
                  <a:schemeClr val="bg1"/>
                </a:solidFill>
                <a:cs typeface="Arial"/>
              </a:rPr>
              <a:t>Recommendation</a:t>
            </a:r>
            <a:endParaRPr lang="en-US" sz="5400">
              <a:solidFill>
                <a:schemeClr val="bg1"/>
              </a:solidFill>
            </a:endParaRPr>
          </a:p>
        </p:txBody>
      </p:sp>
    </p:spTree>
    <p:extLst>
      <p:ext uri="{BB962C8B-B14F-4D97-AF65-F5344CB8AC3E}">
        <p14:creationId xmlns:p14="http://schemas.microsoft.com/office/powerpoint/2010/main" val="8972860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182F2-1811-44B3-88F2-28D147FA3435}"/>
              </a:ext>
            </a:extLst>
          </p:cNvPr>
          <p:cNvSpPr>
            <a:spLocks noGrp="1"/>
          </p:cNvSpPr>
          <p:nvPr>
            <p:ph type="title"/>
          </p:nvPr>
        </p:nvSpPr>
        <p:spPr>
          <a:xfrm>
            <a:off x="1786308" y="236556"/>
            <a:ext cx="7958331" cy="579813"/>
          </a:xfrm>
        </p:spPr>
        <p:txBody>
          <a:bodyPr/>
          <a:lstStyle/>
          <a:p>
            <a:pPr algn="ctr"/>
            <a:r>
              <a:rPr lang="en-US">
                <a:cs typeface="Arial" panose="020B0604020202020204"/>
              </a:rPr>
              <a:t>Reference List</a:t>
            </a:r>
          </a:p>
        </p:txBody>
      </p:sp>
      <p:sp>
        <p:nvSpPr>
          <p:cNvPr id="6" name="TextBox 5">
            <a:extLst>
              <a:ext uri="{FF2B5EF4-FFF2-40B4-BE49-F238E27FC236}">
                <a16:creationId xmlns:a16="http://schemas.microsoft.com/office/drawing/2014/main" id="{462D5F93-B255-40AB-963A-7FAC44034EBC}"/>
              </a:ext>
            </a:extLst>
          </p:cNvPr>
          <p:cNvSpPr txBox="1"/>
          <p:nvPr/>
        </p:nvSpPr>
        <p:spPr>
          <a:xfrm>
            <a:off x="1083733" y="977901"/>
            <a:ext cx="9357783" cy="64325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1000" dirty="0">
                <a:latin typeface="Calibri"/>
                <a:cs typeface="Arial" panose="020B0604020202020204"/>
              </a:rPr>
              <a:t>Bligh, P. &amp; Turk, D., 2004. </a:t>
            </a:r>
            <a:r>
              <a:rPr lang="en-US" sz="1000" i="1" dirty="0">
                <a:latin typeface="Calibri"/>
                <a:cs typeface="Arial" panose="020B0604020202020204"/>
              </a:rPr>
              <a:t>CRM unplugged releasing CRM's strategic value</a:t>
            </a:r>
            <a:r>
              <a:rPr lang="en-US" sz="1000" dirty="0">
                <a:latin typeface="Calibri"/>
                <a:cs typeface="Arial" panose="020B0604020202020204"/>
              </a:rPr>
              <a:t>. [online] </a:t>
            </a:r>
            <a:br>
              <a:rPr lang="en-US" sz="1000" dirty="0">
                <a:latin typeface="Calibri"/>
                <a:cs typeface="Arial" panose="020B0604020202020204"/>
              </a:rPr>
            </a:br>
            <a:r>
              <a:rPr lang="en-US" sz="1000" dirty="0">
                <a:latin typeface="Calibri"/>
                <a:cs typeface="Arial" panose="020B0604020202020204"/>
              </a:rPr>
              <a:t>available at </a:t>
            </a:r>
            <a:r>
              <a:rPr lang="en-US" sz="1000" dirty="0">
                <a:latin typeface="Calibri"/>
                <a:cs typeface="Arial" panose="020B0604020202020204"/>
                <a:hlinkClick r:id="rId2"/>
              </a:rPr>
              <a:t>https://whel-primo.hosted.exlibrisgroup.com/primo-explore/fulldisplay?docid=44UWTSD_ALMA51169196760002421&amp;context=L&amp;vid=44WHELF_UWTSD_VU1&amp;lang=en_US&amp;search_scope=CSCOP_EVERYTHING&amp;adaptor=Local%20Search%20Engine&amp;tab=tab1&amp;query=any,contains,CRM%20unplugged%20releasing%20Crm%20strategy,AND&amp;sortby=rank&amp;mode=advanced&amp;offset=0</a:t>
            </a:r>
            <a:r>
              <a:rPr lang="en-US" sz="1000" dirty="0">
                <a:latin typeface="Calibri"/>
                <a:cs typeface="Arial" panose="020B0604020202020204"/>
              </a:rPr>
              <a:t>  [accessed on 25.05.19]</a:t>
            </a:r>
            <a:endParaRPr lang="en-US" sz="1000">
              <a:latin typeface="Calibri"/>
              <a:ea typeface="+mn-lt"/>
              <a:cs typeface="+mn-lt"/>
            </a:endParaRPr>
          </a:p>
          <a:p>
            <a:pPr algn="just">
              <a:lnSpc>
                <a:spcPct val="90000"/>
              </a:lnSpc>
              <a:spcBef>
                <a:spcPct val="0"/>
              </a:spcBef>
            </a:pPr>
            <a:br>
              <a:rPr lang="en-US" sz="1000" dirty="0">
                <a:latin typeface="Calibri"/>
                <a:ea typeface="+mn-lt"/>
                <a:cs typeface="+mn-lt"/>
              </a:rPr>
            </a:br>
            <a:r>
              <a:rPr lang="en-US" sz="1000" dirty="0" err="1">
                <a:ea typeface="+mn-lt"/>
                <a:cs typeface="+mn-lt"/>
              </a:rPr>
              <a:t>Buttle</a:t>
            </a:r>
            <a:r>
              <a:rPr lang="en-US" sz="1000" dirty="0">
                <a:ea typeface="+mn-lt"/>
                <a:cs typeface="+mn-lt"/>
              </a:rPr>
              <a:t>, F. (2009) </a:t>
            </a:r>
            <a:r>
              <a:rPr lang="en-US" sz="1000" i="1" dirty="0">
                <a:ea typeface="+mn-lt"/>
                <a:cs typeface="+mn-lt"/>
              </a:rPr>
              <a:t>Customer Relation Management Concepts and Technologies</a:t>
            </a:r>
            <a:r>
              <a:rPr lang="en-US" sz="1000" dirty="0">
                <a:ea typeface="+mn-lt"/>
                <a:cs typeface="+mn-lt"/>
              </a:rPr>
              <a:t>. Oxford. Elsevier</a:t>
            </a:r>
            <a:endParaRPr lang="en-US" sz="1000" dirty="0">
              <a:latin typeface="Calibri"/>
              <a:cs typeface="Arial" panose="020B0604020202020204"/>
            </a:endParaRPr>
          </a:p>
          <a:p>
            <a:pPr algn="just">
              <a:lnSpc>
                <a:spcPct val="90000"/>
              </a:lnSpc>
              <a:spcBef>
                <a:spcPct val="0"/>
              </a:spcBef>
            </a:pPr>
            <a:endParaRPr lang="en-US" sz="1000">
              <a:latin typeface="Calibri"/>
              <a:cs typeface="Arial" panose="020B0604020202020204"/>
            </a:endParaRPr>
          </a:p>
          <a:p>
            <a:pPr algn="just">
              <a:lnSpc>
                <a:spcPct val="90000"/>
              </a:lnSpc>
              <a:spcBef>
                <a:spcPct val="0"/>
              </a:spcBef>
            </a:pPr>
            <a:r>
              <a:rPr lang="en-GB" sz="1000" dirty="0" err="1">
                <a:latin typeface="Calibri"/>
                <a:ea typeface="+mn-lt"/>
                <a:cs typeface="+mn-lt"/>
              </a:rPr>
              <a:t>Buttle</a:t>
            </a:r>
            <a:r>
              <a:rPr lang="en-GB" sz="1000" dirty="0">
                <a:latin typeface="Calibri"/>
                <a:ea typeface="+mn-lt"/>
                <a:cs typeface="+mn-lt"/>
              </a:rPr>
              <a:t>, F. (2015). </a:t>
            </a:r>
            <a:r>
              <a:rPr lang="en-GB" sz="1000" i="1" dirty="0">
                <a:latin typeface="Calibri"/>
                <a:ea typeface="+mn-lt"/>
                <a:cs typeface="+mn-lt"/>
              </a:rPr>
              <a:t>Customer Relationship Management</a:t>
            </a:r>
            <a:r>
              <a:rPr lang="en-GB" sz="1000" dirty="0">
                <a:latin typeface="Calibri"/>
                <a:ea typeface="+mn-lt"/>
                <a:cs typeface="+mn-lt"/>
              </a:rPr>
              <a:t>. Taylor and Francis.</a:t>
            </a:r>
            <a:endParaRPr lang="en-US" sz="1000" dirty="0">
              <a:latin typeface="Calibri"/>
              <a:ea typeface="+mn-lt"/>
              <a:cs typeface="+mn-lt"/>
            </a:endParaRPr>
          </a:p>
          <a:p>
            <a:pPr algn="just">
              <a:lnSpc>
                <a:spcPct val="90000"/>
              </a:lnSpc>
              <a:spcBef>
                <a:spcPct val="0"/>
              </a:spcBef>
            </a:pPr>
            <a:endParaRPr lang="en-US" sz="1000">
              <a:latin typeface="Calibri"/>
              <a:cs typeface="Arial" panose="020B0604020202020204"/>
            </a:endParaRPr>
          </a:p>
          <a:p>
            <a:pPr algn="just"/>
            <a:r>
              <a:rPr lang="en-US" sz="1000" dirty="0">
                <a:latin typeface="Calibri"/>
                <a:cs typeface="Calibri"/>
              </a:rPr>
              <a:t>John Lewis Partnership (2018) </a:t>
            </a:r>
            <a:r>
              <a:rPr lang="en-US" sz="1000" i="1" dirty="0">
                <a:latin typeface="Calibri"/>
                <a:cs typeface="Calibri"/>
              </a:rPr>
              <a:t>John Lewis Partnership Accelerates Differentiation strategy in a challenging market.</a:t>
            </a:r>
            <a:r>
              <a:rPr lang="en-US" sz="1000" dirty="0">
                <a:latin typeface="Calibri"/>
                <a:cs typeface="Calibri"/>
              </a:rPr>
              <a:t>(online)</a:t>
            </a:r>
          </a:p>
          <a:p>
            <a:pPr algn="just"/>
            <a:r>
              <a:rPr lang="en-US" sz="1000" dirty="0">
                <a:latin typeface="Calibri"/>
                <a:cs typeface="Calibri"/>
              </a:rPr>
              <a:t>Available on: </a:t>
            </a:r>
            <a:r>
              <a:rPr lang="en-US" sz="1000" dirty="0">
                <a:solidFill>
                  <a:srgbClr val="85DFD0"/>
                </a:solidFill>
                <a:latin typeface="Calibri"/>
                <a:cs typeface="Calibri"/>
                <a:hlinkClick r:id="rId3"/>
              </a:rPr>
              <a:t>https://www.johnlewispartnership.co.uk/media/press/y2018/press-release-13-september-2018-john-lewis-partnership-accelerates-differentiation-strategy-in-a-challenging-market.html</a:t>
            </a:r>
            <a:endParaRPr lang="en-US" sz="1000" dirty="0">
              <a:solidFill>
                <a:srgbClr val="85DFD0"/>
              </a:solidFill>
              <a:latin typeface="Calibri"/>
              <a:cs typeface="Calibri"/>
            </a:endParaRPr>
          </a:p>
          <a:p>
            <a:pPr algn="just"/>
            <a:r>
              <a:rPr lang="en-US" sz="1000" dirty="0">
                <a:latin typeface="Calibri"/>
                <a:cs typeface="Calibri"/>
              </a:rPr>
              <a:t>(Accessed on 10.05.19) </a:t>
            </a:r>
          </a:p>
          <a:p>
            <a:pPr algn="just"/>
            <a:endParaRPr lang="en-US" sz="1000">
              <a:latin typeface="Calibri"/>
              <a:cs typeface="Calibri"/>
            </a:endParaRPr>
          </a:p>
          <a:p>
            <a:pPr algn="just">
              <a:lnSpc>
                <a:spcPct val="90000"/>
              </a:lnSpc>
              <a:spcBef>
                <a:spcPct val="0"/>
              </a:spcBef>
            </a:pPr>
            <a:r>
              <a:rPr lang="en-US" sz="1000" dirty="0">
                <a:ea typeface="+mn-lt"/>
                <a:cs typeface="+mn-lt"/>
              </a:rPr>
              <a:t>John Lewis partnership (2018)</a:t>
            </a:r>
            <a:r>
              <a:rPr lang="en-US" sz="1000" i="1" dirty="0">
                <a:ea typeface="+mn-lt"/>
                <a:cs typeface="+mn-lt"/>
              </a:rPr>
              <a:t>. John Lewis Partnership Plc annual report and accounts 2018. </a:t>
            </a:r>
            <a:r>
              <a:rPr lang="en-US" sz="1000" dirty="0">
                <a:ea typeface="+mn-lt"/>
                <a:cs typeface="+mn-lt"/>
              </a:rPr>
              <a:t>[online] Available at: </a:t>
            </a:r>
            <a:r>
              <a:rPr lang="en-US" sz="1000" dirty="0">
                <a:ea typeface="+mn-lt"/>
                <a:cs typeface="+mn-lt"/>
                <a:hlinkClick r:id="rId4"/>
              </a:rPr>
              <a:t>https://www.johnlewispartnership.co.uk/content/dam/cws/pdfs/financials/our-year-1718/jlp-annual-report-and-accounts-2018-strategic-report.pdf</a:t>
            </a:r>
            <a:r>
              <a:rPr lang="en-US" sz="1000" dirty="0">
                <a:ea typeface="+mn-lt"/>
                <a:cs typeface="+mn-lt"/>
              </a:rPr>
              <a:t>  [accessed on 29.05.19]</a:t>
            </a:r>
          </a:p>
          <a:p>
            <a:pPr algn="just">
              <a:lnSpc>
                <a:spcPct val="90000"/>
              </a:lnSpc>
              <a:spcBef>
                <a:spcPct val="0"/>
              </a:spcBef>
            </a:pPr>
            <a:endParaRPr lang="en-US" sz="1000">
              <a:ea typeface="+mn-lt"/>
              <a:cs typeface="+mn-lt"/>
            </a:endParaRPr>
          </a:p>
          <a:p>
            <a:r>
              <a:rPr lang="en-US" sz="1000" dirty="0">
                <a:ea typeface="+mn-lt"/>
                <a:cs typeface="+mn-lt"/>
              </a:rPr>
              <a:t>John Lewis Partnership PLC, Annual report and Accounts 2018. [ online] available at: </a:t>
            </a:r>
          </a:p>
          <a:p>
            <a:r>
              <a:rPr lang="en-US" sz="1000" dirty="0">
                <a:ea typeface="+mn-lt"/>
                <a:cs typeface="+mn-lt"/>
                <a:hlinkClick r:id="rId5"/>
              </a:rPr>
              <a:t>https://www.johnlewispartnership.co.uk/content/dam/cws/pdfs/financials/annual-reports/jlp-annual-report-and-accounts-2018.pdf</a:t>
            </a:r>
            <a:r>
              <a:rPr lang="en-US" sz="1000" dirty="0">
                <a:ea typeface="+mn-lt"/>
                <a:cs typeface="+mn-lt"/>
              </a:rPr>
              <a:t> [ accessed on 23/5/19]. </a:t>
            </a:r>
            <a:endParaRPr lang="en-US" sz="1000" dirty="0">
              <a:cs typeface="Arial"/>
            </a:endParaRPr>
          </a:p>
          <a:p>
            <a:endParaRPr lang="en-US" sz="1000">
              <a:ea typeface="+mn-lt"/>
              <a:cs typeface="+mn-lt"/>
            </a:endParaRPr>
          </a:p>
          <a:p>
            <a:pPr algn="just"/>
            <a:r>
              <a:rPr lang="en-US" sz="1000" dirty="0">
                <a:ea typeface="+mn-lt"/>
                <a:cs typeface="+mn-lt"/>
              </a:rPr>
              <a:t> </a:t>
            </a:r>
            <a:r>
              <a:rPr lang="en-GB" sz="1000" dirty="0">
                <a:latin typeface="Calibri"/>
                <a:ea typeface="+mn-lt"/>
                <a:cs typeface="+mn-lt"/>
              </a:rPr>
              <a:t>John Lewis partnership. (2019) </a:t>
            </a:r>
            <a:r>
              <a:rPr lang="en-GB" sz="1000" i="1" dirty="0">
                <a:latin typeface="Calibri"/>
                <a:ea typeface="+mn-lt"/>
                <a:cs typeface="+mn-lt"/>
              </a:rPr>
              <a:t>John Lewis Partnership Plc Annual Report and Accounts.</a:t>
            </a:r>
            <a:r>
              <a:rPr lang="en-GB" sz="1000" dirty="0">
                <a:latin typeface="Calibri"/>
                <a:ea typeface="+mn-lt"/>
                <a:cs typeface="+mn-lt"/>
              </a:rPr>
              <a:t>[online] Available at: </a:t>
            </a:r>
            <a:r>
              <a:rPr lang="en-GB" sz="1000" u="sng" dirty="0">
                <a:latin typeface="Calibri"/>
                <a:ea typeface="+mn-lt"/>
                <a:cs typeface="+mn-lt"/>
                <a:hlinkClick r:id="rId6"/>
              </a:rPr>
              <a:t>https://www.johnlewispartnership.co.uk/content/dam/cws/pdfs/financials/annual-reports/john-lewis-partnership-annual-report-and-accounts-2019.pdf</a:t>
            </a:r>
            <a:r>
              <a:rPr lang="en-GB" sz="1000" dirty="0">
                <a:latin typeface="Calibri"/>
                <a:ea typeface="+mn-lt"/>
                <a:cs typeface="+mn-lt"/>
              </a:rPr>
              <a:t> (Accessed on 24.05.19)</a:t>
            </a:r>
          </a:p>
          <a:p>
            <a:pPr algn="just"/>
            <a:endParaRPr lang="en-GB" sz="1000">
              <a:latin typeface="Calibri"/>
              <a:ea typeface="+mn-lt"/>
              <a:cs typeface="+mn-lt"/>
            </a:endParaRPr>
          </a:p>
          <a:p>
            <a:pPr algn="just"/>
            <a:r>
              <a:rPr lang="en-GB" sz="1000" dirty="0">
                <a:latin typeface="Calibri"/>
                <a:ea typeface="+mn-lt"/>
                <a:cs typeface="+mn-lt"/>
              </a:rPr>
              <a:t>Payne, A. (2009).</a:t>
            </a:r>
            <a:r>
              <a:rPr lang="en-GB" sz="1000" i="1" dirty="0">
                <a:latin typeface="Calibri"/>
                <a:ea typeface="+mn-lt"/>
                <a:cs typeface="+mn-lt"/>
              </a:rPr>
              <a:t> The Handbook of CRM</a:t>
            </a:r>
            <a:r>
              <a:rPr lang="en-GB" sz="1000" dirty="0">
                <a:latin typeface="Calibri"/>
                <a:ea typeface="+mn-lt"/>
                <a:cs typeface="+mn-lt"/>
              </a:rPr>
              <a:t>. Achieving Excellence in Customer Management. Oxford: Elsevier Butterworth-Heinemann.</a:t>
            </a:r>
            <a:endParaRPr lang="en-US" sz="1000" dirty="0">
              <a:latin typeface="Calibri"/>
              <a:ea typeface="+mn-lt"/>
              <a:cs typeface="+mn-lt"/>
            </a:endParaRPr>
          </a:p>
          <a:p>
            <a:pPr algn="just">
              <a:lnSpc>
                <a:spcPct val="90000"/>
              </a:lnSpc>
              <a:spcBef>
                <a:spcPct val="0"/>
              </a:spcBef>
            </a:pPr>
            <a:br>
              <a:rPr lang="en-US" sz="1000" dirty="0">
                <a:ea typeface="+mn-lt"/>
                <a:cs typeface="+mn-lt"/>
              </a:rPr>
            </a:br>
            <a:r>
              <a:rPr lang="en-US" sz="1000" dirty="0">
                <a:ea typeface="+mn-lt"/>
                <a:cs typeface="+mn-lt"/>
              </a:rPr>
              <a:t>King, F.S, Burgess, F.T. (2008). Understanding success and failure in customer relationship management’, </a:t>
            </a:r>
            <a:r>
              <a:rPr lang="en-US" sz="1000" i="1" dirty="0">
                <a:ea typeface="+mn-lt"/>
                <a:cs typeface="+mn-lt"/>
              </a:rPr>
              <a:t>Industrial Marketing Management</a:t>
            </a:r>
            <a:r>
              <a:rPr lang="en-US" sz="1000" dirty="0">
                <a:ea typeface="+mn-lt"/>
                <a:cs typeface="+mn-lt"/>
              </a:rPr>
              <a:t>.37(4), pp.421</a:t>
            </a:r>
            <a:endParaRPr lang="en-US" sz="1000" dirty="0">
              <a:cs typeface="Arial"/>
            </a:endParaRPr>
          </a:p>
          <a:p>
            <a:pPr algn="just">
              <a:lnSpc>
                <a:spcPct val="90000"/>
              </a:lnSpc>
              <a:spcBef>
                <a:spcPct val="0"/>
              </a:spcBef>
            </a:pPr>
            <a:r>
              <a:rPr lang="en-US" sz="1000" i="1" dirty="0" err="1">
                <a:ea typeface="+mn-lt"/>
                <a:cs typeface="+mn-lt"/>
              </a:rPr>
              <a:t>Lorecentral</a:t>
            </a:r>
            <a:r>
              <a:rPr lang="en-US" sz="1000" i="1" dirty="0">
                <a:ea typeface="+mn-lt"/>
                <a:cs typeface="+mn-lt"/>
              </a:rPr>
              <a:t>. (2018). Advantages and disadvantages of CRM. [Online] available</a:t>
            </a:r>
            <a:r>
              <a:rPr lang="en-US" sz="1000" dirty="0">
                <a:ea typeface="+mn-lt"/>
                <a:cs typeface="+mn-lt"/>
              </a:rPr>
              <a:t> at: </a:t>
            </a:r>
            <a:r>
              <a:rPr lang="en-US" sz="1000" dirty="0">
                <a:ea typeface="+mn-lt"/>
                <a:cs typeface="+mn-lt"/>
                <a:hlinkClick r:id="rId7"/>
              </a:rPr>
              <a:t>https://www.lorecentral.org/2018/09/advantages-and-disadvantages-of-crm.html</a:t>
            </a:r>
            <a:r>
              <a:rPr lang="en-US" sz="1000" dirty="0">
                <a:ea typeface="+mn-lt"/>
                <a:cs typeface="+mn-lt"/>
              </a:rPr>
              <a:t>  [accessed on 09.05.19] </a:t>
            </a:r>
          </a:p>
          <a:p>
            <a:pPr algn="just">
              <a:lnSpc>
                <a:spcPct val="90000"/>
              </a:lnSpc>
              <a:spcBef>
                <a:spcPct val="0"/>
              </a:spcBef>
            </a:pPr>
            <a:endParaRPr lang="en-US" sz="1000">
              <a:latin typeface="Arial" panose="020B0604020202020204"/>
              <a:cs typeface="Arial" panose="020B0604020202020204"/>
            </a:endParaRPr>
          </a:p>
          <a:p>
            <a:pPr algn="just">
              <a:lnSpc>
                <a:spcPct val="90000"/>
              </a:lnSpc>
              <a:spcBef>
                <a:spcPct val="0"/>
              </a:spcBef>
            </a:pPr>
            <a:r>
              <a:rPr lang="en-US" sz="1000" dirty="0">
                <a:latin typeface="Arial" panose="020B0604020202020204"/>
                <a:cs typeface="Arial" panose="020B0604020202020204"/>
              </a:rPr>
              <a:t>LinkedIn (2019) Senior CRM executive, CRM &amp; digital marketing (online)</a:t>
            </a:r>
          </a:p>
          <a:p>
            <a:pPr algn="just">
              <a:lnSpc>
                <a:spcPct val="90000"/>
              </a:lnSpc>
              <a:spcBef>
                <a:spcPct val="0"/>
              </a:spcBef>
            </a:pPr>
            <a:r>
              <a:rPr lang="en-US" sz="1000" dirty="0">
                <a:latin typeface="Arial" panose="020B0604020202020204"/>
                <a:cs typeface="Arial" panose="020B0604020202020204"/>
              </a:rPr>
              <a:t>Available on: </a:t>
            </a:r>
            <a:r>
              <a:rPr lang="en-US" sz="1000" dirty="0">
                <a:latin typeface="Arial"/>
                <a:cs typeface="Arial"/>
                <a:hlinkClick r:id="rId8"/>
              </a:rPr>
              <a:t>http://uk.linkedin.com/jobs/view/senior-crm-executive-crm-digital-marketing-at-john-lewis-partners-1071714610</a:t>
            </a:r>
            <a:r>
              <a:rPr lang="en-US" sz="1000" dirty="0">
                <a:latin typeface="Arial"/>
                <a:cs typeface="Arial"/>
              </a:rPr>
              <a:t> </a:t>
            </a:r>
          </a:p>
          <a:p>
            <a:pPr algn="just">
              <a:lnSpc>
                <a:spcPct val="90000"/>
              </a:lnSpc>
              <a:spcBef>
                <a:spcPct val="0"/>
              </a:spcBef>
            </a:pPr>
            <a:r>
              <a:rPr lang="en-US" sz="1000" dirty="0">
                <a:latin typeface="Arial"/>
                <a:cs typeface="Arial"/>
              </a:rPr>
              <a:t>(Accessed on 07.05.19)</a:t>
            </a:r>
          </a:p>
          <a:p>
            <a:pPr algn="just">
              <a:lnSpc>
                <a:spcPct val="90000"/>
              </a:lnSpc>
              <a:spcBef>
                <a:spcPct val="0"/>
              </a:spcBef>
            </a:pPr>
            <a:endParaRPr lang="en-US" sz="1000">
              <a:latin typeface="Arial"/>
              <a:cs typeface="Arial"/>
            </a:endParaRPr>
          </a:p>
          <a:p>
            <a:r>
              <a:rPr lang="en-US" sz="1000" dirty="0">
                <a:latin typeface="Calibri"/>
                <a:cs typeface="Calibri"/>
              </a:rPr>
              <a:t> </a:t>
            </a:r>
            <a:r>
              <a:rPr lang="en-US" sz="1000" dirty="0">
                <a:ea typeface="+mn-lt"/>
                <a:cs typeface="+mn-lt"/>
              </a:rPr>
              <a:t>Marketing week (2015). Three ways brands can learn from John Lewis’s loyalty success. [online] available at: </a:t>
            </a:r>
            <a:r>
              <a:rPr lang="en-US" sz="1000" dirty="0">
                <a:ea typeface="+mn-lt"/>
                <a:cs typeface="+mn-lt"/>
                <a:hlinkClick r:id="rId9"/>
              </a:rPr>
              <a:t>https://www.marketingweek.com/2015/10/02/three-things-brands-can-learn-from-john-lewiss-loyalty-sucess/</a:t>
            </a:r>
            <a:r>
              <a:rPr lang="en-US" sz="1000" dirty="0">
                <a:ea typeface="+mn-lt"/>
                <a:cs typeface="+mn-lt"/>
              </a:rPr>
              <a:t> </a:t>
            </a:r>
          </a:p>
          <a:p>
            <a:r>
              <a:rPr lang="en-US" sz="1000" dirty="0">
                <a:ea typeface="+mn-lt"/>
                <a:cs typeface="+mn-lt"/>
              </a:rPr>
              <a:t>[accessed on 20.05.19]. </a:t>
            </a:r>
            <a:endParaRPr lang="en-US" sz="1000" dirty="0"/>
          </a:p>
          <a:p>
            <a:pPr algn="just"/>
            <a:endParaRPr lang="en-US" sz="1000">
              <a:latin typeface="Calibri"/>
              <a:cs typeface="Calibri"/>
            </a:endParaRPr>
          </a:p>
          <a:p>
            <a:pPr algn="just"/>
            <a:r>
              <a:rPr lang="en-US" sz="1000" dirty="0">
                <a:latin typeface="Calibri"/>
                <a:cs typeface="Calibri"/>
              </a:rPr>
              <a:t>Marketing Week (2018) At John Lewis, smartphones are now the most popular way to shop online. (online)</a:t>
            </a:r>
          </a:p>
          <a:p>
            <a:pPr algn="just"/>
            <a:r>
              <a:rPr lang="en-US" sz="1000" dirty="0">
                <a:latin typeface="Calibri"/>
                <a:cs typeface="Calibri"/>
              </a:rPr>
              <a:t>Available on: </a:t>
            </a:r>
            <a:r>
              <a:rPr lang="en-US" sz="1000" dirty="0">
                <a:ea typeface="+mn-lt"/>
                <a:cs typeface="+mn-lt"/>
                <a:hlinkClick r:id="rId10"/>
              </a:rPr>
              <a:t>https://www.marketingweek.com/2018/10/23/john-lewis-smartphone-shopping-overtakes-other-channels-for-first-time/</a:t>
            </a:r>
            <a:endParaRPr lang="en-US" sz="1000" dirty="0">
              <a:latin typeface="Calibri"/>
              <a:cs typeface="Calibri"/>
            </a:endParaRPr>
          </a:p>
          <a:p>
            <a:pPr algn="just"/>
            <a:r>
              <a:rPr lang="en-US" sz="1000" dirty="0">
                <a:latin typeface="Arial"/>
                <a:cs typeface="Arial"/>
              </a:rPr>
              <a:t>(Accessed on: 10.05.19)</a:t>
            </a:r>
          </a:p>
          <a:p>
            <a:pPr algn="just"/>
            <a:endParaRPr lang="en-US" sz="1000" dirty="0">
              <a:latin typeface="Calibri"/>
              <a:cs typeface="Calibri"/>
            </a:endParaRPr>
          </a:p>
        </p:txBody>
      </p:sp>
    </p:spTree>
    <p:extLst>
      <p:ext uri="{BB962C8B-B14F-4D97-AF65-F5344CB8AC3E}">
        <p14:creationId xmlns:p14="http://schemas.microsoft.com/office/powerpoint/2010/main" val="130534505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129DB8-BD35-47F0-B188-C60BCE12ED4C}"/>
              </a:ext>
            </a:extLst>
          </p:cNvPr>
          <p:cNvSpPr txBox="1"/>
          <p:nvPr/>
        </p:nvSpPr>
        <p:spPr>
          <a:xfrm>
            <a:off x="1030816" y="4233"/>
            <a:ext cx="10077450" cy="73250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ea typeface="+mn-lt"/>
                <a:cs typeface="+mn-lt"/>
              </a:rPr>
              <a:t>Market Week. (2018) </a:t>
            </a:r>
            <a:r>
              <a:rPr lang="en-US" sz="1000" b="1" i="1" dirty="0">
                <a:ea typeface="+mn-lt"/>
                <a:cs typeface="+mn-lt"/>
              </a:rPr>
              <a:t>What does CRM mean in the customer experience age? [online] Available at: </a:t>
            </a:r>
            <a:r>
              <a:rPr lang="en-US" sz="1000" b="1" dirty="0">
                <a:ea typeface="+mn-lt"/>
                <a:cs typeface="+mn-lt"/>
              </a:rPr>
              <a:t>: </a:t>
            </a:r>
            <a:r>
              <a:rPr lang="en-US" sz="1000" b="1" dirty="0">
                <a:ea typeface="+mn-lt"/>
                <a:cs typeface="+mn-lt"/>
                <a:hlinkClick r:id="rId2"/>
              </a:rPr>
              <a:t>https://www.marketingweek.com/2018/07/20/what-does-crm-mean/</a:t>
            </a:r>
            <a:r>
              <a:rPr lang="en-US" sz="1000" b="1" i="1" dirty="0">
                <a:ea typeface="+mn-lt"/>
                <a:cs typeface="+mn-lt"/>
              </a:rPr>
              <a:t> ( Accessed on 09.06.19)</a:t>
            </a:r>
          </a:p>
          <a:p>
            <a:endParaRPr lang="en-US" sz="1000" b="1" i="1" dirty="0">
              <a:latin typeface="Arial"/>
              <a:cs typeface="Arial"/>
            </a:endParaRPr>
          </a:p>
          <a:p>
            <a:pPr algn="just"/>
            <a:r>
              <a:rPr lang="en-US" sz="1000" dirty="0">
                <a:latin typeface="Calibri"/>
                <a:cs typeface="Calibri"/>
              </a:rPr>
              <a:t>Mirror (2013) Smith, L. </a:t>
            </a:r>
            <a:r>
              <a:rPr lang="en-US" sz="1000" i="1" dirty="0">
                <a:latin typeface="Calibri"/>
                <a:cs typeface="Calibri"/>
              </a:rPr>
              <a:t>Britain now divided into SEVEN classes not just upper, middle and working: Which are you?</a:t>
            </a:r>
            <a:r>
              <a:rPr lang="en-US" sz="1000" dirty="0">
                <a:latin typeface="Calibri"/>
                <a:cs typeface="Calibri"/>
              </a:rPr>
              <a:t>(0nline)</a:t>
            </a:r>
            <a:endParaRPr lang="en-US" sz="1000" dirty="0">
              <a:ea typeface="+mn-lt"/>
              <a:cs typeface="+mn-lt"/>
            </a:endParaRPr>
          </a:p>
          <a:p>
            <a:r>
              <a:rPr lang="en-US" sz="1000" dirty="0">
                <a:latin typeface="Calibri"/>
                <a:cs typeface="Calibri"/>
              </a:rPr>
              <a:t>Available on: </a:t>
            </a:r>
            <a:r>
              <a:rPr lang="en-US" sz="1000" dirty="0">
                <a:solidFill>
                  <a:srgbClr val="85DFD0"/>
                </a:solidFill>
                <a:latin typeface="Calibri"/>
                <a:cs typeface="Calibri"/>
                <a:hlinkClick r:id="rId3"/>
              </a:rPr>
              <a:t>https://www.mirror.co.uk/news/uk-news/britain-now-divided-seven-classes-1806186</a:t>
            </a:r>
            <a:endParaRPr lang="en-US" sz="1000" dirty="0">
              <a:ea typeface="+mn-lt"/>
              <a:cs typeface="+mn-lt"/>
            </a:endParaRPr>
          </a:p>
          <a:p>
            <a:r>
              <a:rPr lang="en-US" sz="1000" dirty="0">
                <a:latin typeface="Calibri"/>
                <a:cs typeface="Calibri"/>
              </a:rPr>
              <a:t>(Accessed: 22.05.19)</a:t>
            </a:r>
            <a:endParaRPr lang="en-US" sz="1000" dirty="0">
              <a:ea typeface="+mn-lt"/>
              <a:cs typeface="+mn-lt"/>
            </a:endParaRPr>
          </a:p>
          <a:p>
            <a:endParaRPr lang="en-US" sz="1000">
              <a:ea typeface="+mn-lt"/>
              <a:cs typeface="+mn-lt"/>
            </a:endParaRPr>
          </a:p>
          <a:p>
            <a:pPr algn="just"/>
            <a:r>
              <a:rPr lang="en-US" sz="1000" dirty="0">
                <a:latin typeface="Calibri"/>
                <a:cs typeface="Calibri"/>
              </a:rPr>
              <a:t>My5.TV (2019) </a:t>
            </a:r>
            <a:r>
              <a:rPr lang="en-US" sz="1000" i="1" dirty="0">
                <a:latin typeface="Calibri"/>
                <a:cs typeface="Calibri"/>
              </a:rPr>
              <a:t>S3 E1 Inside John Lewis</a:t>
            </a:r>
            <a:r>
              <a:rPr lang="en-US" sz="1000" dirty="0">
                <a:latin typeface="Calibri"/>
                <a:cs typeface="Calibri"/>
              </a:rPr>
              <a:t>(Online)</a:t>
            </a:r>
            <a:endParaRPr lang="en-US" sz="1000" dirty="0">
              <a:ea typeface="+mn-lt"/>
              <a:cs typeface="+mn-lt"/>
            </a:endParaRPr>
          </a:p>
          <a:p>
            <a:pPr algn="just"/>
            <a:r>
              <a:rPr lang="en-US" sz="1000" dirty="0">
                <a:latin typeface="Calibri"/>
                <a:cs typeface="Calibri"/>
              </a:rPr>
              <a:t>Available on: </a:t>
            </a:r>
            <a:r>
              <a:rPr lang="en-US" sz="1000" dirty="0">
                <a:solidFill>
                  <a:srgbClr val="85DFD0"/>
                </a:solidFill>
                <a:latin typeface="Calibri"/>
                <a:cs typeface="Calibri"/>
                <a:hlinkClick r:id="rId4"/>
              </a:rPr>
              <a:t>https://www.my5.tv/inside-2/season-3/inside-john-lewis</a:t>
            </a:r>
            <a:endParaRPr lang="en-US" sz="1000" dirty="0">
              <a:ea typeface="+mn-lt"/>
              <a:cs typeface="+mn-lt"/>
            </a:endParaRPr>
          </a:p>
          <a:p>
            <a:pPr algn="just"/>
            <a:r>
              <a:rPr lang="en-US" sz="1000" dirty="0">
                <a:latin typeface="Calibri"/>
                <a:cs typeface="Calibri"/>
              </a:rPr>
              <a:t>(Accessed: 22.05.19)</a:t>
            </a:r>
            <a:endParaRPr lang="en-US" sz="1000" dirty="0">
              <a:ea typeface="+mn-lt"/>
              <a:cs typeface="+mn-lt"/>
            </a:endParaRPr>
          </a:p>
          <a:p>
            <a:pPr algn="just"/>
            <a:endParaRPr lang="en-US" sz="1000">
              <a:latin typeface="Calibri"/>
              <a:ea typeface="+mn-lt"/>
              <a:cs typeface="Calibri"/>
            </a:endParaRPr>
          </a:p>
          <a:p>
            <a:pPr algn="just"/>
            <a:r>
              <a:rPr lang="en-US" sz="1000" dirty="0" err="1">
                <a:ea typeface="+mn-lt"/>
                <a:cs typeface="+mn-lt"/>
              </a:rPr>
              <a:t>nibusinessinfo</a:t>
            </a:r>
            <a:r>
              <a:rPr lang="en-US" sz="1000" dirty="0">
                <a:ea typeface="+mn-lt"/>
                <a:cs typeface="+mn-lt"/>
              </a:rPr>
              <a:t> (2019). </a:t>
            </a:r>
            <a:r>
              <a:rPr lang="en-US" sz="1000" i="1" dirty="0">
                <a:ea typeface="+mn-lt"/>
                <a:cs typeface="+mn-lt"/>
              </a:rPr>
              <a:t>Potential drawbacks of CRM systems</a:t>
            </a:r>
            <a:r>
              <a:rPr lang="en-US" sz="1000" dirty="0">
                <a:ea typeface="+mn-lt"/>
                <a:cs typeface="+mn-lt"/>
              </a:rPr>
              <a:t>. [online] available at: </a:t>
            </a:r>
            <a:r>
              <a:rPr lang="en-US" sz="1000" dirty="0">
                <a:ea typeface="+mn-lt"/>
                <a:cs typeface="+mn-lt"/>
                <a:hlinkClick r:id="rId5"/>
              </a:rPr>
              <a:t>https://www.nibusinessinfo.co.uk/content/potential-drawbacks-crm-systems</a:t>
            </a:r>
            <a:r>
              <a:rPr lang="en-US" sz="1000" dirty="0">
                <a:ea typeface="+mn-lt"/>
                <a:cs typeface="+mn-lt"/>
              </a:rPr>
              <a:t>  [accessed on 26.05.19] </a:t>
            </a:r>
            <a:endParaRPr lang="en-US" dirty="0"/>
          </a:p>
          <a:p>
            <a:pPr algn="just"/>
            <a:endParaRPr lang="en-US" sz="1000">
              <a:latin typeface="Calibri"/>
              <a:cs typeface="Calibri"/>
            </a:endParaRPr>
          </a:p>
          <a:p>
            <a:pPr algn="just"/>
            <a:endParaRPr lang="en-US" sz="1000">
              <a:cs typeface="Arial" panose="020B0604020202020204"/>
            </a:endParaRPr>
          </a:p>
          <a:p>
            <a:r>
              <a:rPr lang="en-US" sz="1000" dirty="0">
                <a:cs typeface="Segoe UI"/>
              </a:rPr>
              <a:t>Retail Gazette (2019). John Lewis dominates customer satisfaction awards. [online] available at: </a:t>
            </a:r>
            <a:r>
              <a:rPr lang="en-US" sz="1000" u="sng" dirty="0">
                <a:solidFill>
                  <a:srgbClr val="6D9D9B"/>
                </a:solidFill>
                <a:cs typeface="Segoe UI"/>
                <a:hlinkClick r:id="rId6"/>
              </a:rPr>
              <a:t>https://www.retailgazette.co.uk/blog/2019/05/john-lewis-dominates-customer-satisfication-awards/</a:t>
            </a:r>
            <a:r>
              <a:rPr lang="en-US" sz="1000" dirty="0">
                <a:cs typeface="Segoe UI"/>
              </a:rPr>
              <a:t> (date accessed on 23.5.19). ​</a:t>
            </a:r>
            <a:endParaRPr lang="en-US" dirty="0">
              <a:cs typeface="Arial"/>
            </a:endParaRPr>
          </a:p>
          <a:p>
            <a:r>
              <a:rPr lang="en-US" sz="1000" dirty="0">
                <a:cs typeface="Segoe UI"/>
              </a:rPr>
              <a:t>​</a:t>
            </a:r>
          </a:p>
          <a:p>
            <a:pPr algn="just"/>
            <a:r>
              <a:rPr lang="en-US" sz="1000" dirty="0">
                <a:latin typeface="Calibri"/>
                <a:cs typeface="Segoe UI"/>
              </a:rPr>
              <a:t>​</a:t>
            </a:r>
          </a:p>
          <a:p>
            <a:pPr algn="just"/>
            <a:r>
              <a:rPr lang="en-US" sz="1000" dirty="0">
                <a:latin typeface="Calibri"/>
                <a:cs typeface="Segoe UI"/>
              </a:rPr>
              <a:t>Retail Week (2017) Parry, C. </a:t>
            </a:r>
            <a:r>
              <a:rPr lang="en-US" sz="1000" i="1" dirty="0">
                <a:latin typeface="Calibri"/>
                <a:cs typeface="Segoe UI"/>
              </a:rPr>
              <a:t>John Lewis’s smart solution to a common customer problem.</a:t>
            </a:r>
            <a:r>
              <a:rPr lang="en-US" sz="1000" dirty="0">
                <a:latin typeface="Calibri"/>
                <a:cs typeface="Segoe UI"/>
              </a:rPr>
              <a:t>(Online)​</a:t>
            </a:r>
          </a:p>
          <a:p>
            <a:pPr algn="just"/>
            <a:r>
              <a:rPr lang="en-US" sz="1000" dirty="0">
                <a:latin typeface="Calibri"/>
                <a:cs typeface="Segoe UI"/>
              </a:rPr>
              <a:t>Available on: </a:t>
            </a:r>
            <a:r>
              <a:rPr lang="en-US" sz="1000" dirty="0">
                <a:solidFill>
                  <a:srgbClr val="6D9D9B"/>
                </a:solidFill>
                <a:latin typeface="Calibri"/>
                <a:cs typeface="Segoe UI"/>
                <a:hlinkClick r:id="rId7"/>
              </a:rPr>
              <a:t>https://www.retail-week.com/department-stores/john-lewis-succeeds-with-its-digital-loyalty-solution/7019190.article?authent=1</a:t>
            </a:r>
            <a:r>
              <a:rPr lang="en-US" sz="1000" dirty="0">
                <a:latin typeface="Calibri"/>
                <a:cs typeface="Segoe UI"/>
              </a:rPr>
              <a:t>​</a:t>
            </a:r>
          </a:p>
          <a:p>
            <a:pPr algn="just"/>
            <a:r>
              <a:rPr lang="en-US" sz="1000" dirty="0">
                <a:latin typeface="Calibri"/>
                <a:cs typeface="Segoe UI"/>
              </a:rPr>
              <a:t>(Accessed: 10.05.19)​</a:t>
            </a:r>
          </a:p>
          <a:p>
            <a:pPr algn="just"/>
            <a:r>
              <a:rPr lang="en-US" sz="1000" dirty="0">
                <a:latin typeface="Calibri"/>
                <a:cs typeface="Segoe UI"/>
              </a:rPr>
              <a:t>​</a:t>
            </a:r>
          </a:p>
          <a:p>
            <a:pPr algn="just"/>
            <a:r>
              <a:rPr lang="en-US" sz="1000" dirty="0">
                <a:cs typeface="Segoe UI"/>
              </a:rPr>
              <a:t>Stead, E. (2014) </a:t>
            </a:r>
            <a:r>
              <a:rPr lang="en-US" sz="1000" i="1" dirty="0">
                <a:cs typeface="Segoe UI"/>
              </a:rPr>
              <a:t>Sustainable Strategic Management.</a:t>
            </a:r>
            <a:r>
              <a:rPr lang="en-US" sz="1000" dirty="0">
                <a:cs typeface="Segoe UI"/>
              </a:rPr>
              <a:t> Routledge ​</a:t>
            </a:r>
          </a:p>
          <a:p>
            <a:pPr algn="just"/>
            <a:endParaRPr lang="en-US" sz="1000">
              <a:cs typeface="Segoe UI"/>
            </a:endParaRPr>
          </a:p>
          <a:p>
            <a:pPr algn="just"/>
            <a:r>
              <a:rPr lang="en-US" sz="1000" dirty="0" err="1">
                <a:ea typeface="+mn-lt"/>
                <a:cs typeface="+mn-lt"/>
              </a:rPr>
              <a:t>Successwithcrm</a:t>
            </a:r>
            <a:r>
              <a:rPr lang="en-US" sz="1000" dirty="0">
                <a:ea typeface="+mn-lt"/>
                <a:cs typeface="+mn-lt"/>
              </a:rPr>
              <a:t> (2019) </a:t>
            </a:r>
            <a:r>
              <a:rPr lang="en-US" sz="1000" i="1" dirty="0">
                <a:ea typeface="+mn-lt"/>
                <a:cs typeface="+mn-lt"/>
              </a:rPr>
              <a:t>Stakeholder value returned from the benefits of CRM</a:t>
            </a:r>
            <a:r>
              <a:rPr lang="en-US" sz="1000" dirty="0">
                <a:ea typeface="+mn-lt"/>
                <a:cs typeface="+mn-lt"/>
              </a:rPr>
              <a:t>. [online] Available at: </a:t>
            </a:r>
            <a:r>
              <a:rPr lang="en-US" sz="1000" dirty="0">
                <a:ea typeface="+mn-lt"/>
                <a:cs typeface="+mn-lt"/>
                <a:hlinkClick r:id="rId8"/>
              </a:rPr>
              <a:t>https://www.successwithcrm.com/hs-fs/hub/76666/file-17396516-pdf/docs/stakeholder_value_returned_from_the_benefits_of_crm.pdf</a:t>
            </a:r>
            <a:r>
              <a:rPr lang="en-US" sz="1000" dirty="0">
                <a:ea typeface="+mn-lt"/>
                <a:cs typeface="+mn-lt"/>
              </a:rPr>
              <a:t> [accessed on 27.05.19]. </a:t>
            </a:r>
            <a:endParaRPr lang="en-US" dirty="0"/>
          </a:p>
          <a:p>
            <a:pPr algn="just"/>
            <a:endParaRPr lang="en-US" sz="1000">
              <a:cs typeface="Segoe UI"/>
            </a:endParaRPr>
          </a:p>
          <a:p>
            <a:pPr algn="just"/>
            <a:r>
              <a:rPr lang="en-US" sz="1000" dirty="0">
                <a:cs typeface="Segoe UI"/>
              </a:rPr>
              <a:t>Tesco Careers. (2019). [online]</a:t>
            </a:r>
            <a:r>
              <a:rPr lang="en-US" sz="1000" i="1" dirty="0">
                <a:cs typeface="Segoe UI"/>
              </a:rPr>
              <a:t> Membership, loyalty and CRM</a:t>
            </a:r>
            <a:r>
              <a:rPr lang="en-US" sz="1000" dirty="0">
                <a:cs typeface="Segoe UI"/>
              </a:rPr>
              <a:t>. available at: </a:t>
            </a:r>
            <a:r>
              <a:rPr lang="en-US" sz="1000" u="sng" dirty="0">
                <a:solidFill>
                  <a:srgbClr val="6D9D9B"/>
                </a:solidFill>
                <a:cs typeface="Segoe UI"/>
                <a:hlinkClick r:id="rId9"/>
              </a:rPr>
              <a:t>https://www.tesco-careers.com/office/customer/membership-loyalty-and-crm/</a:t>
            </a:r>
            <a:r>
              <a:rPr lang="en-US" sz="1000" dirty="0">
                <a:cs typeface="Segoe UI"/>
              </a:rPr>
              <a:t>  [accessed on 03.05.19].​</a:t>
            </a:r>
          </a:p>
          <a:p>
            <a:pPr algn="just"/>
            <a:r>
              <a:rPr lang="en-US" sz="1000" dirty="0">
                <a:cs typeface="Segoe UI"/>
              </a:rPr>
              <a:t>​</a:t>
            </a:r>
          </a:p>
          <a:p>
            <a:r>
              <a:rPr lang="en-US" sz="1000" dirty="0">
                <a:cs typeface="Segoe UI"/>
              </a:rPr>
              <a:t>The Telegraph, (2018). John Lewis to offer personal shopping and champagne in store ‘to get online shoppers off the sofa’. [online] available at: </a:t>
            </a:r>
            <a:r>
              <a:rPr lang="en-US" sz="1000" u="sng" dirty="0">
                <a:solidFill>
                  <a:srgbClr val="6D9D9B"/>
                </a:solidFill>
                <a:cs typeface="Segoe UI"/>
                <a:hlinkClick r:id="rId10"/>
              </a:rPr>
              <a:t>https://www.google.com./amp/s/www.telegrahp.co.uk/news/2018/10/16/john-lewis-offer-personal-shopping-champagne-store-get-online/amp/</a:t>
            </a:r>
            <a:r>
              <a:rPr lang="en-US" sz="1000" dirty="0">
                <a:cs typeface="Segoe UI"/>
              </a:rPr>
              <a:t> ​</a:t>
            </a:r>
          </a:p>
          <a:p>
            <a:r>
              <a:rPr lang="en-US" sz="1000" dirty="0">
                <a:cs typeface="Segoe UI"/>
              </a:rPr>
              <a:t>[accessed on 22.05.19].​</a:t>
            </a:r>
          </a:p>
          <a:p>
            <a:endParaRPr lang="en-US" sz="1000">
              <a:cs typeface="Segoe UI"/>
            </a:endParaRPr>
          </a:p>
          <a:p>
            <a:r>
              <a:rPr lang="en-GB" sz="1000" dirty="0">
                <a:latin typeface="Calibri"/>
                <a:ea typeface="+mn-lt"/>
                <a:cs typeface="+mn-lt"/>
              </a:rPr>
              <a:t>The Guardian. (2019) </a:t>
            </a:r>
            <a:r>
              <a:rPr lang="en-GB" sz="1000" i="1" dirty="0">
                <a:latin typeface="Calibri"/>
                <a:ea typeface="+mn-lt"/>
                <a:cs typeface="+mn-lt"/>
              </a:rPr>
              <a:t>The Guardian view on phasing out packaging: back to the plastic-free future</a:t>
            </a:r>
            <a:r>
              <a:rPr lang="en-GB" sz="1000" dirty="0">
                <a:latin typeface="Calibri"/>
                <a:ea typeface="+mn-lt"/>
                <a:cs typeface="+mn-lt"/>
              </a:rPr>
              <a:t>. [online] Available at: </a:t>
            </a:r>
            <a:r>
              <a:rPr lang="en-GB" sz="1000" u="sng" dirty="0">
                <a:latin typeface="Calibri"/>
                <a:ea typeface="+mn-lt"/>
                <a:cs typeface="+mn-lt"/>
                <a:hlinkClick r:id="rId11"/>
              </a:rPr>
              <a:t>https://www.theguardian.com/commentisfree/2019/jun/04/the-guardian-view-on-phasing-out-packaging-back-to-the-plastic-free-future</a:t>
            </a:r>
            <a:r>
              <a:rPr lang="en-GB" sz="1000" dirty="0">
                <a:latin typeface="Calibri"/>
                <a:ea typeface="+mn-lt"/>
                <a:cs typeface="+mn-lt"/>
              </a:rPr>
              <a:t> (Accessed on 06.05.19)</a:t>
            </a:r>
            <a:endParaRPr lang="en-US" sz="1000" dirty="0">
              <a:latin typeface="Calibri"/>
              <a:ea typeface="+mn-lt"/>
              <a:cs typeface="+mn-lt"/>
            </a:endParaRPr>
          </a:p>
          <a:p>
            <a:endParaRPr lang="en-GB" sz="1000">
              <a:latin typeface="Calibri"/>
              <a:ea typeface="+mn-lt"/>
              <a:cs typeface="+mn-lt"/>
            </a:endParaRPr>
          </a:p>
          <a:p>
            <a:r>
              <a:rPr lang="en-GB" sz="1000" dirty="0">
                <a:latin typeface="Calibri"/>
                <a:ea typeface="+mn-lt"/>
                <a:cs typeface="+mn-lt"/>
              </a:rPr>
              <a:t>The Independent. (2018)</a:t>
            </a:r>
            <a:r>
              <a:rPr lang="en-GB" sz="1000" i="1" dirty="0">
                <a:latin typeface="Calibri"/>
                <a:ea typeface="+mn-lt"/>
                <a:cs typeface="+mn-lt"/>
              </a:rPr>
              <a:t> John Lewis Christmas ad: Elton John tribute with 'Your Song' as soundtrack could melt the flintiest of hearts. </a:t>
            </a:r>
            <a:r>
              <a:rPr lang="en-GB" sz="1000" dirty="0">
                <a:latin typeface="Calibri"/>
                <a:ea typeface="+mn-lt"/>
                <a:cs typeface="+mn-lt"/>
              </a:rPr>
              <a:t>[online] Available at: </a:t>
            </a:r>
            <a:r>
              <a:rPr lang="en-GB" sz="1000" u="sng" dirty="0">
                <a:latin typeface="Calibri"/>
                <a:ea typeface="+mn-lt"/>
                <a:cs typeface="+mn-lt"/>
                <a:hlinkClick r:id="rId12"/>
              </a:rPr>
              <a:t>https://www.independent.co.uk/arts-entertainment/music/reviews/the-boy-and-the-piano-john-lewis-christmas-advert-2018-review-elton-john-your-song-a8633881.html</a:t>
            </a:r>
            <a:r>
              <a:rPr lang="en-GB" sz="1000" dirty="0">
                <a:latin typeface="Calibri"/>
                <a:ea typeface="+mn-lt"/>
                <a:cs typeface="+mn-lt"/>
              </a:rPr>
              <a:t> (Accessed on 06.06.19)</a:t>
            </a:r>
            <a:endParaRPr lang="en-US" sz="1000" dirty="0">
              <a:latin typeface="Calibri"/>
              <a:ea typeface="+mn-lt"/>
              <a:cs typeface="+mn-lt"/>
            </a:endParaRPr>
          </a:p>
          <a:p>
            <a:endParaRPr lang="en-GB" sz="1000">
              <a:latin typeface="Calibri"/>
              <a:ea typeface="+mn-lt"/>
              <a:cs typeface="+mn-lt"/>
            </a:endParaRPr>
          </a:p>
          <a:p>
            <a:r>
              <a:rPr lang="en-GB" sz="1000" dirty="0">
                <a:latin typeface="Calibri"/>
                <a:ea typeface="+mn-lt"/>
                <a:cs typeface="+mn-lt"/>
              </a:rPr>
              <a:t>Voucher codes. (2019) </a:t>
            </a:r>
            <a:r>
              <a:rPr lang="en-GB" sz="1000" i="1" dirty="0">
                <a:latin typeface="Calibri"/>
                <a:ea typeface="+mn-lt"/>
                <a:cs typeface="+mn-lt"/>
              </a:rPr>
              <a:t>John Lewis&amp; Partners discount codes and voucher codes</a:t>
            </a:r>
            <a:r>
              <a:rPr lang="en-GB" sz="1000" dirty="0">
                <a:latin typeface="Calibri"/>
                <a:ea typeface="+mn-lt"/>
                <a:cs typeface="+mn-lt"/>
              </a:rPr>
              <a:t>. [Online] Available at: </a:t>
            </a:r>
            <a:r>
              <a:rPr lang="en-GB" sz="1000" u="sng" dirty="0">
                <a:latin typeface="Calibri"/>
                <a:ea typeface="+mn-lt"/>
                <a:cs typeface="+mn-lt"/>
                <a:hlinkClick r:id="rId13"/>
              </a:rPr>
              <a:t>https://www.vouchercodes.co.uk/johnlewis.com</a:t>
            </a:r>
            <a:r>
              <a:rPr lang="en-GB" sz="1000" dirty="0">
                <a:latin typeface="Calibri"/>
                <a:ea typeface="+mn-lt"/>
                <a:cs typeface="+mn-lt"/>
              </a:rPr>
              <a:t> (Accessed on 02.06.19)</a:t>
            </a:r>
            <a:endParaRPr lang="en-US" sz="1000" dirty="0">
              <a:latin typeface="Calibri"/>
              <a:ea typeface="+mn-lt"/>
              <a:cs typeface="+mn-lt"/>
            </a:endParaRPr>
          </a:p>
          <a:p>
            <a:br>
              <a:rPr lang="en-US" sz="1000" dirty="0">
                <a:cs typeface="Segoe UI"/>
              </a:rPr>
            </a:br>
            <a:r>
              <a:rPr lang="en-US" sz="1000" dirty="0">
                <a:cs typeface="Segoe UI"/>
              </a:rPr>
              <a:t>Word press (2014). </a:t>
            </a:r>
            <a:r>
              <a:rPr lang="en-US" sz="1000" i="1" dirty="0">
                <a:cs typeface="Segoe UI"/>
              </a:rPr>
              <a:t>How Starbucks and John Lewis’ Mission Statement Reflect Their Working Environment</a:t>
            </a:r>
            <a:r>
              <a:rPr lang="en-US" sz="1000" dirty="0">
                <a:cs typeface="Segoe UI"/>
              </a:rPr>
              <a:t>. [online] available at: </a:t>
            </a:r>
            <a:r>
              <a:rPr lang="en-US" sz="1000" u="sng" dirty="0">
                <a:solidFill>
                  <a:srgbClr val="6D9D9B"/>
                </a:solidFill>
                <a:cs typeface="Segoe UI"/>
                <a:hlinkClick r:id="rId14"/>
              </a:rPr>
              <a:t>https://marcedees.wordpress.com/2014/02/16/how-starbucks-and-john-lewis-mission-statement-reflect-their-working-environment/</a:t>
            </a:r>
            <a:r>
              <a:rPr lang="en-US" sz="1000" dirty="0">
                <a:cs typeface="Segoe UI"/>
              </a:rPr>
              <a:t>  [accessed on 29.05.18]​</a:t>
            </a:r>
            <a:endParaRPr lang="en-US" dirty="0">
              <a:cs typeface="Arial"/>
            </a:endParaRPr>
          </a:p>
          <a:p>
            <a:endParaRPr lang="en-US" sz="1000">
              <a:cs typeface="Segoe UI"/>
            </a:endParaRPr>
          </a:p>
          <a:p>
            <a:endParaRPr lang="en-US" sz="1000">
              <a:cs typeface="Segoe UI"/>
            </a:endParaRPr>
          </a:p>
        </p:txBody>
      </p:sp>
    </p:spTree>
    <p:extLst>
      <p:ext uri="{BB962C8B-B14F-4D97-AF65-F5344CB8AC3E}">
        <p14:creationId xmlns:p14="http://schemas.microsoft.com/office/powerpoint/2010/main" val="22229560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D29"/>
      </a:dk2>
      <a:lt2>
        <a:srgbClr val="C5FAEB"/>
      </a:lt2>
      <a:accent1>
        <a:srgbClr val="A1D68B"/>
      </a:accent1>
      <a:accent2>
        <a:srgbClr val="5EC795"/>
      </a:accent2>
      <a:accent3>
        <a:srgbClr val="4DADCF"/>
      </a:accent3>
      <a:accent4>
        <a:srgbClr val="CDB756"/>
      </a:accent4>
      <a:accent5>
        <a:srgbClr val="E29C36"/>
      </a:accent5>
      <a:accent6>
        <a:srgbClr val="8EC0C1"/>
      </a:accent6>
      <a:hlink>
        <a:srgbClr val="6D9D9B"/>
      </a:hlink>
      <a:folHlink>
        <a:srgbClr val="6D85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6AC10936-2DFC-4054-9ADF-B5E2C5F861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Madison</Template>
  <Application>Microsoft Office PowerPoint</Application>
  <PresentationFormat>Widescreen</PresentationFormat>
  <Slides>33</Slides>
  <Notes>4</Notes>
  <HiddenSlides>0</HiddenSlide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Madison</vt:lpstr>
      <vt:lpstr>Problems at John Lewis – Do they still understand and engage with their customers?</vt:lpstr>
      <vt:lpstr>Contents</vt:lpstr>
      <vt:lpstr>PowerPoint Presentation</vt:lpstr>
      <vt:lpstr>PowerPoint Presentation</vt:lpstr>
      <vt:lpstr>Definition of CRM   “CRM is the core business strategy that integrates internal processes and functions, and external networks to create and deliver value to targeted customers at a profit. It is stranded on high quality customer-related data and enabled by information technology.” (Buttle,2008, p.15.)   “CRM is at the centre of the customer experience. It holds literally everything you need to know about your customers, from how they got to your site, to browsing and shopping behaviour. Without a CRM there wouldn’t be any revenue or profit in any business. (Market Week,2018)    </vt:lpstr>
      <vt:lpstr>PowerPoint Presentation</vt:lpstr>
      <vt:lpstr>Benefits of having CRM system       </vt:lpstr>
      <vt:lpstr>Tesco using the CRM system </vt:lpstr>
      <vt:lpstr>PowerPoint Presentation</vt:lpstr>
      <vt:lpstr>PowerPoint Presentation</vt:lpstr>
      <vt:lpstr>JLP Loyalty Ladder</vt:lpstr>
      <vt:lpstr>Cont...</vt:lpstr>
      <vt:lpstr>PowerPoint Presentation</vt:lpstr>
      <vt:lpstr>Power/Interest Matrix JLP stakeholders power and influence</vt:lpstr>
      <vt:lpstr>PowerPoint Presentation</vt:lpstr>
      <vt:lpstr>PowerPoint Presentation</vt:lpstr>
      <vt:lpstr>PowerPoint Presentation</vt:lpstr>
      <vt:lpstr>PowerPoint Presentation</vt:lpstr>
      <vt:lpstr>PowerPoint Presentation</vt:lpstr>
      <vt:lpstr>Who is involved? Customer service, marketing, and sales force are involved, however in JLP every partner is involved in developing CRM system, everyone is engaged, innovative and contributing to making JLP successful. </vt:lpstr>
      <vt:lpstr>PowerPoint Presentation</vt:lpstr>
      <vt:lpstr>PowerPoint Presentation</vt:lpstr>
      <vt:lpstr>PowerPoint Presentation</vt:lpstr>
      <vt:lpstr>JLP stakeholders engagement with CRM system</vt:lpstr>
      <vt:lpstr>PowerPoint Presentation</vt:lpstr>
      <vt:lpstr>PowerPoint Presentation</vt:lpstr>
      <vt:lpstr>Benefits of John Lewis CRM systems</vt:lpstr>
      <vt:lpstr>PowerPoint Presentation</vt:lpstr>
      <vt:lpstr>PowerPoint Presentation</vt:lpstr>
      <vt:lpstr>PowerPoint Presentation</vt:lpstr>
      <vt:lpstr>PowerPoint Presentation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377</cp:revision>
  <dcterms:modified xsi:type="dcterms:W3CDTF">2019-06-10T16:05:53Z</dcterms:modified>
</cp:coreProperties>
</file>