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12801600" cy="9601200" type="A3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9F7A6C-61D6-65DE-43E8-09C415F817E7}" v="299" dt="2022-11-13T12:51:07.933"/>
    <p1510:client id="{DE3899D0-CA21-E66B-6276-19394A41EE5C}" v="6" dt="2022-11-14T19:25:55.651"/>
    <p1510:client id="{E7FA1830-99A5-777D-3E25-B08DF6A97BD5}" v="1689" dt="2022-11-13T15:28:39.3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8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handoutMaster" Target="handoutMasters/handoutMaster1.xml"/><Relationship Id="rId10" Type="http://schemas.microsoft.com/office/2016/11/relationships/changesInfo" Target="changesInfos/changesInfo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Britton (2213451)" userId="S::2213451@student.uwtsd.ac.uk::78459dad-25f7-43b0-952c-9a885078ff52" providerId="AD" clId="Web-{DE3899D0-CA21-E66B-6276-19394A41EE5C}"/>
    <pc:docChg chg="modSld">
      <pc:chgData name="Daniel Britton (2213451)" userId="S::2213451@student.uwtsd.ac.uk::78459dad-25f7-43b0-952c-9a885078ff52" providerId="AD" clId="Web-{DE3899D0-CA21-E66B-6276-19394A41EE5C}" dt="2022-11-14T19:25:55.651" v="5" actId="14100"/>
      <pc:docMkLst>
        <pc:docMk/>
      </pc:docMkLst>
      <pc:sldChg chg="addSp delSp modSp">
        <pc:chgData name="Daniel Britton (2213451)" userId="S::2213451@student.uwtsd.ac.uk::78459dad-25f7-43b0-952c-9a885078ff52" providerId="AD" clId="Web-{DE3899D0-CA21-E66B-6276-19394A41EE5C}" dt="2022-11-14T19:25:55.651" v="5" actId="14100"/>
        <pc:sldMkLst>
          <pc:docMk/>
          <pc:sldMk cId="2299734367" sldId="256"/>
        </pc:sldMkLst>
        <pc:spChg chg="mod">
          <ac:chgData name="Daniel Britton (2213451)" userId="S::2213451@student.uwtsd.ac.uk::78459dad-25f7-43b0-952c-9a885078ff52" providerId="AD" clId="Web-{DE3899D0-CA21-E66B-6276-19394A41EE5C}" dt="2022-11-14T19:25:55.651" v="5" actId="14100"/>
          <ac:spMkLst>
            <pc:docMk/>
            <pc:sldMk cId="2299734367" sldId="256"/>
            <ac:spMk id="43" creationId="{69A9401A-9A7C-3185-F7EF-98AC8D4E4DBB}"/>
          </ac:spMkLst>
        </pc:spChg>
        <pc:picChg chg="add del mod">
          <ac:chgData name="Daniel Britton (2213451)" userId="S::2213451@student.uwtsd.ac.uk::78459dad-25f7-43b0-952c-9a885078ff52" providerId="AD" clId="Web-{DE3899D0-CA21-E66B-6276-19394A41EE5C}" dt="2022-11-14T19:25:31.666" v="4"/>
          <ac:picMkLst>
            <pc:docMk/>
            <pc:sldMk cId="2299734367" sldId="256"/>
            <ac:picMk id="6" creationId="{FDEF38C9-0F29-E28C-24D3-E99F393EB533}"/>
          </ac:picMkLst>
        </pc:picChg>
      </pc:sldChg>
    </pc:docChg>
  </pc:docChgLst>
  <pc:docChgLst>
    <pc:chgData name="Daniel Britton (2213451)" userId="S::2213451@student.uwtsd.ac.uk::78459dad-25f7-43b0-952c-9a885078ff52" providerId="AD" clId="Web-{CB9F7A6C-61D6-65DE-43E8-09C415F817E7}"/>
    <pc:docChg chg="mod addSld modSld addMainMaster delMainMaster modMainMaster setSldSz">
      <pc:chgData name="Daniel Britton (2213451)" userId="S::2213451@student.uwtsd.ac.uk::78459dad-25f7-43b0-952c-9a885078ff52" providerId="AD" clId="Web-{CB9F7A6C-61D6-65DE-43E8-09C415F817E7}" dt="2022-11-13T12:51:07.933" v="236" actId="14100"/>
      <pc:docMkLst>
        <pc:docMk/>
      </pc:docMkLst>
      <pc:sldChg chg="addSp delSp modSp mod modClrScheme chgLayout">
        <pc:chgData name="Daniel Britton (2213451)" userId="S::2213451@student.uwtsd.ac.uk::78459dad-25f7-43b0-952c-9a885078ff52" providerId="AD" clId="Web-{CB9F7A6C-61D6-65DE-43E8-09C415F817E7}" dt="2022-11-13T12:51:07.933" v="236" actId="14100"/>
        <pc:sldMkLst>
          <pc:docMk/>
          <pc:sldMk cId="2299734367" sldId="256"/>
        </pc:sldMkLst>
        <pc:spChg chg="mod ord">
          <ac:chgData name="Daniel Britton (2213451)" userId="S::2213451@student.uwtsd.ac.uk::78459dad-25f7-43b0-952c-9a885078ff52" providerId="AD" clId="Web-{CB9F7A6C-61D6-65DE-43E8-09C415F817E7}" dt="2022-11-13T04:41:40.695" v="86" actId="14100"/>
          <ac:spMkLst>
            <pc:docMk/>
            <pc:sldMk cId="2299734367" sldId="256"/>
            <ac:spMk id="2" creationId="{00000000-0000-0000-0000-000000000000}"/>
          </ac:spMkLst>
        </pc:spChg>
        <pc:spChg chg="mod ord">
          <ac:chgData name="Daniel Britton (2213451)" userId="S::2213451@student.uwtsd.ac.uk::78459dad-25f7-43b0-952c-9a885078ff52" providerId="AD" clId="Web-{CB9F7A6C-61D6-65DE-43E8-09C415F817E7}" dt="2022-11-13T04:41:36.616" v="85" actId="14100"/>
          <ac:spMkLst>
            <pc:docMk/>
            <pc:sldMk cId="2299734367" sldId="256"/>
            <ac:spMk id="3" creationId="{00000000-0000-0000-0000-000000000000}"/>
          </ac:spMkLst>
        </pc:spChg>
        <pc:spChg chg="add mod">
          <ac:chgData name="Daniel Britton (2213451)" userId="S::2213451@student.uwtsd.ac.uk::78459dad-25f7-43b0-952c-9a885078ff52" providerId="AD" clId="Web-{CB9F7A6C-61D6-65DE-43E8-09C415F817E7}" dt="2022-11-13T04:42:36.009" v="88" actId="14100"/>
          <ac:spMkLst>
            <pc:docMk/>
            <pc:sldMk cId="2299734367" sldId="256"/>
            <ac:spMk id="4" creationId="{7F453C31-66FA-8E40-A7AB-EF162A4E44FF}"/>
          </ac:spMkLst>
        </pc:spChg>
        <pc:spChg chg="add mod">
          <ac:chgData name="Daniel Britton (2213451)" userId="S::2213451@student.uwtsd.ac.uk::78459dad-25f7-43b0-952c-9a885078ff52" providerId="AD" clId="Web-{CB9F7A6C-61D6-65DE-43E8-09C415F817E7}" dt="2022-11-13T12:49:03.383" v="230" actId="1076"/>
          <ac:spMkLst>
            <pc:docMk/>
            <pc:sldMk cId="2299734367" sldId="256"/>
            <ac:spMk id="5" creationId="{A0A0C9F8-AD8F-17EE-FA71-A428244E1B8F}"/>
          </ac:spMkLst>
        </pc:spChg>
        <pc:spChg chg="add del mod">
          <ac:chgData name="Daniel Britton (2213451)" userId="S::2213451@student.uwtsd.ac.uk::78459dad-25f7-43b0-952c-9a885078ff52" providerId="AD" clId="Web-{CB9F7A6C-61D6-65DE-43E8-09C415F817E7}" dt="2022-11-13T04:37:26.749" v="18"/>
          <ac:spMkLst>
            <pc:docMk/>
            <pc:sldMk cId="2299734367" sldId="256"/>
            <ac:spMk id="6" creationId="{15B21FA0-4E2F-0400-6ED7-CFA903689E92}"/>
          </ac:spMkLst>
        </pc:spChg>
        <pc:spChg chg="add del mod">
          <ac:chgData name="Daniel Britton (2213451)" userId="S::2213451@student.uwtsd.ac.uk::78459dad-25f7-43b0-952c-9a885078ff52" providerId="AD" clId="Web-{CB9F7A6C-61D6-65DE-43E8-09C415F817E7}" dt="2022-11-13T12:47:54.271" v="203"/>
          <ac:spMkLst>
            <pc:docMk/>
            <pc:sldMk cId="2299734367" sldId="256"/>
            <ac:spMk id="7" creationId="{20A8B66E-DE37-8094-7C07-AD1A9A8655DB}"/>
          </ac:spMkLst>
        </pc:spChg>
        <pc:spChg chg="add del mod">
          <ac:chgData name="Daniel Britton (2213451)" userId="S::2213451@student.uwtsd.ac.uk::78459dad-25f7-43b0-952c-9a885078ff52" providerId="AD" clId="Web-{CB9F7A6C-61D6-65DE-43E8-09C415F817E7}" dt="2022-11-13T12:48:53.367" v="229"/>
          <ac:spMkLst>
            <pc:docMk/>
            <pc:sldMk cId="2299734367" sldId="256"/>
            <ac:spMk id="8" creationId="{2181B03C-A5BB-93A2-F750-FDD7DA5CD17D}"/>
          </ac:spMkLst>
        </pc:spChg>
        <pc:spChg chg="add mod">
          <ac:chgData name="Daniel Britton (2213451)" userId="S::2213451@student.uwtsd.ac.uk::78459dad-25f7-43b0-952c-9a885078ff52" providerId="AD" clId="Web-{CB9F7A6C-61D6-65DE-43E8-09C415F817E7}" dt="2022-11-13T12:51:07.933" v="236" actId="14100"/>
          <ac:spMkLst>
            <pc:docMk/>
            <pc:sldMk cId="2299734367" sldId="256"/>
            <ac:spMk id="9" creationId="{EC2E6FEB-C7BA-8DE5-2274-307930760523}"/>
          </ac:spMkLst>
        </pc:spChg>
        <pc:picChg chg="add del mod">
          <ac:chgData name="Daniel Britton (2213451)" userId="S::2213451@student.uwtsd.ac.uk::78459dad-25f7-43b0-952c-9a885078ff52" providerId="AD" clId="Web-{CB9F7A6C-61D6-65DE-43E8-09C415F817E7}" dt="2022-11-13T12:50:11.275" v="232"/>
          <ac:picMkLst>
            <pc:docMk/>
            <pc:sldMk cId="2299734367" sldId="256"/>
            <ac:picMk id="6" creationId="{22DF7AAC-76B5-F78C-8983-D07E22DE1390}"/>
          </ac:picMkLst>
        </pc:picChg>
      </pc:sldChg>
      <pc:sldChg chg="addSp modSp new mod setBg modClrScheme setClrOvrMap chgLayout">
        <pc:chgData name="Daniel Britton (2213451)" userId="S::2213451@student.uwtsd.ac.uk::78459dad-25f7-43b0-952c-9a885078ff52" providerId="AD" clId="Web-{CB9F7A6C-61D6-65DE-43E8-09C415F817E7}" dt="2022-11-13T04:34:39.979" v="3"/>
        <pc:sldMkLst>
          <pc:docMk/>
          <pc:sldMk cId="3375272305" sldId="257"/>
        </pc:sldMkLst>
        <pc:spChg chg="mod ord">
          <ac:chgData name="Daniel Britton (2213451)" userId="S::2213451@student.uwtsd.ac.uk::78459dad-25f7-43b0-952c-9a885078ff52" providerId="AD" clId="Web-{CB9F7A6C-61D6-65DE-43E8-09C415F817E7}" dt="2022-11-13T04:34:39.979" v="3"/>
          <ac:spMkLst>
            <pc:docMk/>
            <pc:sldMk cId="3375272305" sldId="257"/>
            <ac:spMk id="2" creationId="{7646471A-24C7-7FC6-4873-8E37AC57C399}"/>
          </ac:spMkLst>
        </pc:spChg>
        <pc:spChg chg="mod ord">
          <ac:chgData name="Daniel Britton (2213451)" userId="S::2213451@student.uwtsd.ac.uk::78459dad-25f7-43b0-952c-9a885078ff52" providerId="AD" clId="Web-{CB9F7A6C-61D6-65DE-43E8-09C415F817E7}" dt="2022-11-13T04:34:39.979" v="3"/>
          <ac:spMkLst>
            <pc:docMk/>
            <pc:sldMk cId="3375272305" sldId="257"/>
            <ac:spMk id="3" creationId="{62167C36-2A2E-C006-C8EC-C3026FFDE0EA}"/>
          </ac:spMkLst>
        </pc:spChg>
        <pc:spChg chg="add">
          <ac:chgData name="Daniel Britton (2213451)" userId="S::2213451@student.uwtsd.ac.uk::78459dad-25f7-43b0-952c-9a885078ff52" providerId="AD" clId="Web-{CB9F7A6C-61D6-65DE-43E8-09C415F817E7}" dt="2022-11-13T04:34:39.979" v="3"/>
          <ac:spMkLst>
            <pc:docMk/>
            <pc:sldMk cId="3375272305" sldId="257"/>
            <ac:spMk id="8" creationId="{052BEFF1-896C-45B1-B02C-96A6A1BC389A}"/>
          </ac:spMkLst>
        </pc:spChg>
        <pc:spChg chg="add">
          <ac:chgData name="Daniel Britton (2213451)" userId="S::2213451@student.uwtsd.ac.uk::78459dad-25f7-43b0-952c-9a885078ff52" providerId="AD" clId="Web-{CB9F7A6C-61D6-65DE-43E8-09C415F817E7}" dt="2022-11-13T04:34:39.979" v="3"/>
          <ac:spMkLst>
            <pc:docMk/>
            <pc:sldMk cId="3375272305" sldId="257"/>
            <ac:spMk id="10" creationId="{BB237A14-61B1-4C00-A670-5D8D68A8668E}"/>
          </ac:spMkLst>
        </pc:spChg>
        <pc:spChg chg="add">
          <ac:chgData name="Daniel Britton (2213451)" userId="S::2213451@student.uwtsd.ac.uk::78459dad-25f7-43b0-952c-9a885078ff52" providerId="AD" clId="Web-{CB9F7A6C-61D6-65DE-43E8-09C415F817E7}" dt="2022-11-13T04:34:39.979" v="3"/>
          <ac:spMkLst>
            <pc:docMk/>
            <pc:sldMk cId="3375272305" sldId="257"/>
            <ac:spMk id="12" creationId="{8598F259-6F54-47A3-8D13-1603D786A328}"/>
          </ac:spMkLst>
        </pc:spChg>
        <pc:spChg chg="add">
          <ac:chgData name="Daniel Britton (2213451)" userId="S::2213451@student.uwtsd.ac.uk::78459dad-25f7-43b0-952c-9a885078ff52" providerId="AD" clId="Web-{CB9F7A6C-61D6-65DE-43E8-09C415F817E7}" dt="2022-11-13T04:34:39.979" v="3"/>
          <ac:spMkLst>
            <pc:docMk/>
            <pc:sldMk cId="3375272305" sldId="257"/>
            <ac:spMk id="14" creationId="{0BA768A8-4FED-4ED8-9E46-6BE72188ECD2}"/>
          </ac:spMkLst>
        </pc:spChg>
      </pc:sldChg>
      <pc:sldMasterChg chg="modSp del delSldLayout modSldLayout">
        <pc:chgData name="Daniel Britton (2213451)" userId="S::2213451@student.uwtsd.ac.uk::78459dad-25f7-43b0-952c-9a885078ff52" providerId="AD" clId="Web-{CB9F7A6C-61D6-65DE-43E8-09C415F817E7}" dt="2022-11-13T04:34:20.072" v="2"/>
        <pc:sldMasterMkLst>
          <pc:docMk/>
          <pc:sldMasterMk cId="0" sldId="2147483648"/>
        </pc:sldMasterMkLst>
        <pc:spChg chg="mod">
          <ac:chgData name="Daniel Britton (2213451)" userId="S::2213451@student.uwtsd.ac.uk::78459dad-25f7-43b0-952c-9a885078ff52" providerId="AD" clId="Web-{CB9F7A6C-61D6-65DE-43E8-09C415F817E7}" dt="2022-11-13T04:34:19.900" v="1"/>
          <ac:spMkLst>
            <pc:docMk/>
            <pc:sldMasterMk cId="0" sldId="2147483648"/>
            <ac:spMk id="2" creationId="{00000000-0000-0000-0000-000000000000}"/>
          </ac:spMkLst>
        </pc:spChg>
        <pc:spChg chg="mod">
          <ac:chgData name="Daniel Britton (2213451)" userId="S::2213451@student.uwtsd.ac.uk::78459dad-25f7-43b0-952c-9a885078ff52" providerId="AD" clId="Web-{CB9F7A6C-61D6-65DE-43E8-09C415F817E7}" dt="2022-11-13T04:34:19.900" v="1"/>
          <ac:spMkLst>
            <pc:docMk/>
            <pc:sldMasterMk cId="0" sldId="2147483648"/>
            <ac:spMk id="3" creationId="{00000000-0000-0000-0000-000000000000}"/>
          </ac:spMkLst>
        </pc:spChg>
        <pc:spChg chg="mod">
          <ac:chgData name="Daniel Britton (2213451)" userId="S::2213451@student.uwtsd.ac.uk::78459dad-25f7-43b0-952c-9a885078ff52" providerId="AD" clId="Web-{CB9F7A6C-61D6-65DE-43E8-09C415F817E7}" dt="2022-11-13T04:34:19.900" v="1"/>
          <ac:spMkLst>
            <pc:docMk/>
            <pc:sldMasterMk cId="0" sldId="2147483648"/>
            <ac:spMk id="4" creationId="{00000000-0000-0000-0000-000000000000}"/>
          </ac:spMkLst>
        </pc:spChg>
        <pc:spChg chg="mod">
          <ac:chgData name="Daniel Britton (2213451)" userId="S::2213451@student.uwtsd.ac.uk::78459dad-25f7-43b0-952c-9a885078ff52" providerId="AD" clId="Web-{CB9F7A6C-61D6-65DE-43E8-09C415F817E7}" dt="2022-11-13T04:34:19.900" v="1"/>
          <ac:spMkLst>
            <pc:docMk/>
            <pc:sldMasterMk cId="0" sldId="2147483648"/>
            <ac:spMk id="5" creationId="{00000000-0000-0000-0000-000000000000}"/>
          </ac:spMkLst>
        </pc:spChg>
        <pc:spChg chg="mod">
          <ac:chgData name="Daniel Britton (2213451)" userId="S::2213451@student.uwtsd.ac.uk::78459dad-25f7-43b0-952c-9a885078ff52" providerId="AD" clId="Web-{CB9F7A6C-61D6-65DE-43E8-09C415F817E7}" dt="2022-11-13T04:34:19.900" v="1"/>
          <ac:spMkLst>
            <pc:docMk/>
            <pc:sldMasterMk cId="0" sldId="2147483648"/>
            <ac:spMk id="6" creationId="{00000000-0000-0000-0000-000000000000}"/>
          </ac:spMkLst>
        </pc:spChg>
        <pc:spChg chg="mod">
          <ac:chgData name="Daniel Britton (2213451)" userId="S::2213451@student.uwtsd.ac.uk::78459dad-25f7-43b0-952c-9a885078ff52" providerId="AD" clId="Web-{CB9F7A6C-61D6-65DE-43E8-09C415F817E7}" dt="2022-11-13T04:34:19.900" v="1"/>
          <ac:spMkLst>
            <pc:docMk/>
            <pc:sldMasterMk cId="0" sldId="2147483648"/>
            <ac:spMk id="14" creationId="{00000000-0000-0000-0000-000000000000}"/>
          </ac:spMkLst>
        </pc:spChg>
        <pc:spChg chg="mod">
          <ac:chgData name="Daniel Britton (2213451)" userId="S::2213451@student.uwtsd.ac.uk::78459dad-25f7-43b0-952c-9a885078ff52" providerId="AD" clId="Web-{CB9F7A6C-61D6-65DE-43E8-09C415F817E7}" dt="2022-11-13T04:34:19.900" v="1"/>
          <ac:spMkLst>
            <pc:docMk/>
            <pc:sldMasterMk cId="0" sldId="2147483648"/>
            <ac:spMk id="16" creationId="{00000000-0000-0000-0000-000000000000}"/>
          </ac:spMkLst>
        </pc:spChg>
        <pc:picChg chg="mod">
          <ac:chgData name="Daniel Britton (2213451)" userId="S::2213451@student.uwtsd.ac.uk::78459dad-25f7-43b0-952c-9a885078ff52" providerId="AD" clId="Web-{CB9F7A6C-61D6-65DE-43E8-09C415F817E7}" dt="2022-11-13T04:34:19.900" v="1"/>
          <ac:picMkLst>
            <pc:docMk/>
            <pc:sldMasterMk cId="0" sldId="2147483648"/>
            <ac:picMk id="7" creationId="{00000000-0000-0000-0000-000000000000}"/>
          </ac:picMkLst>
        </pc:picChg>
        <pc:picChg chg="mod">
          <ac:chgData name="Daniel Britton (2213451)" userId="S::2213451@student.uwtsd.ac.uk::78459dad-25f7-43b0-952c-9a885078ff52" providerId="AD" clId="Web-{CB9F7A6C-61D6-65DE-43E8-09C415F817E7}" dt="2022-11-13T04:34:19.900" v="1"/>
          <ac:picMkLst>
            <pc:docMk/>
            <pc:sldMasterMk cId="0" sldId="2147483648"/>
            <ac:picMk id="8" creationId="{00000000-0000-0000-0000-000000000000}"/>
          </ac:picMkLst>
        </pc:picChg>
        <pc:picChg chg="mod">
          <ac:chgData name="Daniel Britton (2213451)" userId="S::2213451@student.uwtsd.ac.uk::78459dad-25f7-43b0-952c-9a885078ff52" providerId="AD" clId="Web-{CB9F7A6C-61D6-65DE-43E8-09C415F817E7}" dt="2022-11-13T04:34:19.900" v="1"/>
          <ac:picMkLst>
            <pc:docMk/>
            <pc:sldMasterMk cId="0" sldId="2147483648"/>
            <ac:picMk id="9" creationId="{00000000-0000-0000-0000-000000000000}"/>
          </ac:picMkLst>
        </pc:picChg>
        <pc:picChg chg="mod">
          <ac:chgData name="Daniel Britton (2213451)" userId="S::2213451@student.uwtsd.ac.uk::78459dad-25f7-43b0-952c-9a885078ff52" providerId="AD" clId="Web-{CB9F7A6C-61D6-65DE-43E8-09C415F817E7}" dt="2022-11-13T04:34:19.900" v="1"/>
          <ac:picMkLst>
            <pc:docMk/>
            <pc:sldMasterMk cId="0" sldId="2147483648"/>
            <ac:picMk id="10" creationId="{00000000-0000-0000-0000-000000000000}"/>
          </ac:picMkLst>
        </pc:pic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49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49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49"/>
              <ac:spMk id="3" creationId="{00000000-0000-0000-0000-000000000000}"/>
            </ac:spMkLst>
          </pc:spChg>
        </pc:sldLayoutChg>
        <pc:sldLayoutChg chg="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0"/>
          </pc:sldLayoutMkLst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1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1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1"/>
              <ac:spMk id="3" creationId="{00000000-0000-0000-0000-000000000000}"/>
            </ac:spMkLst>
          </pc:sp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2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2"/>
              <ac:spMk id="3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2"/>
              <ac:spMk id="4" creationId="{00000000-0000-0000-0000-000000000000}"/>
            </ac:spMkLst>
          </pc:sp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3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3"/>
              <ac:spMk id="3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3"/>
              <ac:spMk id="4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3"/>
              <ac:spMk id="5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3"/>
              <ac:spMk id="6" creationId="{00000000-0000-0000-0000-000000000000}"/>
            </ac:spMkLst>
          </pc:spChg>
        </pc:sldLayoutChg>
        <pc:sldLayoutChg chg="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5"/>
          </pc:sldLayoutMkLst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6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6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6"/>
              <ac:spMk id="3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6"/>
              <ac:spMk id="4" creationId="{00000000-0000-0000-0000-000000000000}"/>
            </ac:spMkLst>
          </pc:spChg>
        </pc:sldLayoutChg>
        <pc:sldLayoutChg chg="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8"/>
          </pc:sldLayoutMkLst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59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9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59"/>
              <ac:spMk id="3" creationId="{00000000-0000-0000-0000-000000000000}"/>
            </ac:spMkLst>
          </pc:sp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61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1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1"/>
              <ac:spMk id="8" creationId="{00000000-0000-0000-0000-000000000000}"/>
            </ac:spMkLst>
          </pc:sp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62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2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2"/>
              <ac:spMk id="3" creationId="{00000000-0000-0000-0000-000000000000}"/>
            </ac:spMkLst>
          </pc:sp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64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4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4"/>
              <ac:spMk id="10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4"/>
              <ac:spMk id="11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4"/>
              <ac:spMk id="1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4"/>
              <ac:spMk id="15" creationId="{00000000-0000-0000-0000-000000000000}"/>
            </ac:spMkLst>
          </pc:sp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67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7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7"/>
              <ac:spMk id="3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7"/>
              <ac:spMk id="4" creationId="{00000000-0000-0000-0000-000000000000}"/>
            </ac:spMkLst>
          </pc:sp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68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8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8"/>
              <ac:spMk id="3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8"/>
              <ac:spMk id="4" creationId="{00000000-0000-0000-0000-000000000000}"/>
            </ac:spMkLst>
          </pc:sp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69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9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9"/>
              <ac:spMk id="3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9"/>
              <ac:spMk id="5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9"/>
              <ac:spMk id="14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9"/>
              <ac:spMk id="16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9"/>
              <ac:spMk id="19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69"/>
              <ac:spMk id="20" creationId="{00000000-0000-0000-0000-000000000000}"/>
            </ac:spMkLst>
          </pc:spChg>
          <pc:cxnChg chg="mod">
            <ac:chgData name="Daniel Britton (2213451)" userId="S::2213451@student.uwtsd.ac.uk::78459dad-25f7-43b0-952c-9a885078ff52" providerId="AD" clId="Web-{CB9F7A6C-61D6-65DE-43E8-09C415F817E7}" dt="2022-11-13T04:34:19.900" v="1"/>
            <ac:cxnSpMkLst>
              <pc:docMk/>
              <pc:sldMasterMk cId="0" sldId="2147483648"/>
              <pc:sldLayoutMk cId="0" sldId="2147483669"/>
              <ac:cxnSpMk id="17" creationId="{00000000-0000-0000-0000-000000000000}"/>
            </ac:cxnSpMkLst>
          </pc:cxnChg>
          <pc:cxnChg chg="mod">
            <ac:chgData name="Daniel Britton (2213451)" userId="S::2213451@student.uwtsd.ac.uk::78459dad-25f7-43b0-952c-9a885078ff52" providerId="AD" clId="Web-{CB9F7A6C-61D6-65DE-43E8-09C415F817E7}" dt="2022-11-13T04:34:19.900" v="1"/>
            <ac:cxnSpMkLst>
              <pc:docMk/>
              <pc:sldMasterMk cId="0" sldId="2147483648"/>
              <pc:sldLayoutMk cId="0" sldId="2147483669"/>
              <ac:cxnSpMk id="18" creationId="{00000000-0000-0000-0000-000000000000}"/>
            </ac:cxnSpMkLst>
          </pc:cxnChg>
        </pc:sldLayoutChg>
        <pc:sldLayoutChg chg="modSp del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0" sldId="2147483648"/>
            <pc:sldLayoutMk cId="0" sldId="2147483670"/>
          </pc:sldLayoutMkLst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3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5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14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22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23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24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29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30" creationId="{00000000-0000-0000-0000-000000000000}"/>
            </ac:spMkLst>
          </pc:spChg>
          <pc:spChg chg="mod">
            <ac:chgData name="Daniel Britton (2213451)" userId="S::2213451@student.uwtsd.ac.uk::78459dad-25f7-43b0-952c-9a885078ff52" providerId="AD" clId="Web-{CB9F7A6C-61D6-65DE-43E8-09C415F817E7}" dt="2022-11-13T04:34:19.900" v="1"/>
            <ac:spMkLst>
              <pc:docMk/>
              <pc:sldMasterMk cId="0" sldId="2147483648"/>
              <pc:sldLayoutMk cId="0" sldId="2147483670"/>
              <ac:spMk id="31" creationId="{00000000-0000-0000-0000-000000000000}"/>
            </ac:spMkLst>
          </pc:spChg>
          <pc:cxnChg chg="mod">
            <ac:chgData name="Daniel Britton (2213451)" userId="S::2213451@student.uwtsd.ac.uk::78459dad-25f7-43b0-952c-9a885078ff52" providerId="AD" clId="Web-{CB9F7A6C-61D6-65DE-43E8-09C415F817E7}" dt="2022-11-13T04:34:19.900" v="1"/>
            <ac:cxnSpMkLst>
              <pc:docMk/>
              <pc:sldMasterMk cId="0" sldId="2147483648"/>
              <pc:sldLayoutMk cId="0" sldId="2147483670"/>
              <ac:cxnSpMk id="19" creationId="{00000000-0000-0000-0000-000000000000}"/>
            </ac:cxnSpMkLst>
          </pc:cxnChg>
          <pc:cxnChg chg="mod">
            <ac:chgData name="Daniel Britton (2213451)" userId="S::2213451@student.uwtsd.ac.uk::78459dad-25f7-43b0-952c-9a885078ff52" providerId="AD" clId="Web-{CB9F7A6C-61D6-65DE-43E8-09C415F817E7}" dt="2022-11-13T04:34:19.900" v="1"/>
            <ac:cxnSpMkLst>
              <pc:docMk/>
              <pc:sldMasterMk cId="0" sldId="2147483648"/>
              <pc:sldLayoutMk cId="0" sldId="2147483670"/>
              <ac:cxnSpMk id="20" creationId="{00000000-0000-0000-0000-000000000000}"/>
            </ac:cxnSpMkLst>
          </pc:cxnChg>
        </pc:sldLayoutChg>
      </pc:sldMasterChg>
      <pc:sldMasterChg chg="add addSldLayout modSldLayout">
        <pc:chgData name="Daniel Britton (2213451)" userId="S::2213451@student.uwtsd.ac.uk::78459dad-25f7-43b0-952c-9a885078ff52" providerId="AD" clId="Web-{CB9F7A6C-61D6-65DE-43E8-09C415F817E7}" dt="2022-11-13T04:34:20.072" v="2"/>
        <pc:sldMasterMkLst>
          <pc:docMk/>
          <pc:sldMasterMk cId="3026031022" sldId="2147483671"/>
        </pc:sldMasterMkLst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2145750030" sldId="2147483672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895150375" sldId="2147483673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2614435210" sldId="2147483674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3482732134" sldId="2147483675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4132439689" sldId="2147483676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614477851" sldId="2147483677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3086674579" sldId="2147483678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3820555547" sldId="2147483679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3753952610" sldId="2147483680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1911726382" sldId="2147483681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771264425" sldId="2147483682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2403186924" sldId="2147483683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4249674392" sldId="2147483684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4020072162" sldId="2147483685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3159001930" sldId="2147483686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1458437146" sldId="2147483687"/>
          </pc:sldLayoutMkLst>
        </pc:sldLayoutChg>
        <pc:sldLayoutChg chg="add mod replId">
          <pc:chgData name="Daniel Britton (2213451)" userId="S::2213451@student.uwtsd.ac.uk::78459dad-25f7-43b0-952c-9a885078ff52" providerId="AD" clId="Web-{CB9F7A6C-61D6-65DE-43E8-09C415F817E7}" dt="2022-11-13T04:34:20.072" v="2"/>
          <pc:sldLayoutMkLst>
            <pc:docMk/>
            <pc:sldMasterMk cId="3026031022" sldId="2147483671"/>
            <pc:sldLayoutMk cId="2124395202" sldId="2147483688"/>
          </pc:sldLayoutMkLst>
        </pc:sldLayoutChg>
      </pc:sldMasterChg>
    </pc:docChg>
  </pc:docChgLst>
  <pc:docChgLst>
    <pc:chgData name="Daniel Britton (2213451)" userId="S::2213451@student.uwtsd.ac.uk::78459dad-25f7-43b0-952c-9a885078ff52" providerId="AD" clId="Web-{E7FA1830-99A5-777D-3E25-B08DF6A97BD5}"/>
    <pc:docChg chg="modSld">
      <pc:chgData name="Daniel Britton (2213451)" userId="S::2213451@student.uwtsd.ac.uk::78459dad-25f7-43b0-952c-9a885078ff52" providerId="AD" clId="Web-{E7FA1830-99A5-777D-3E25-B08DF6A97BD5}" dt="2022-11-13T15:28:39.308" v="1278"/>
      <pc:docMkLst>
        <pc:docMk/>
      </pc:docMkLst>
      <pc:sldChg chg="addSp delSp modSp addAnim modAnim">
        <pc:chgData name="Daniel Britton (2213451)" userId="S::2213451@student.uwtsd.ac.uk::78459dad-25f7-43b0-952c-9a885078ff52" providerId="AD" clId="Web-{E7FA1830-99A5-777D-3E25-B08DF6A97BD5}" dt="2022-11-13T15:28:39.308" v="1278"/>
        <pc:sldMkLst>
          <pc:docMk/>
          <pc:sldMk cId="2299734367" sldId="256"/>
        </pc:sldMkLst>
        <pc:spChg chg="del">
          <ac:chgData name="Daniel Britton (2213451)" userId="S::2213451@student.uwtsd.ac.uk::78459dad-25f7-43b0-952c-9a885078ff52" providerId="AD" clId="Web-{E7FA1830-99A5-777D-3E25-B08DF6A97BD5}" dt="2022-11-13T13:38:08.569" v="668"/>
          <ac:spMkLst>
            <pc:docMk/>
            <pc:sldMk cId="2299734367" sldId="256"/>
            <ac:spMk id="2" creationId="{00000000-0000-0000-0000-000000000000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4:50:09.929" v="801" actId="1076"/>
          <ac:spMkLst>
            <pc:docMk/>
            <pc:sldMk cId="2299734367" sldId="256"/>
            <ac:spMk id="2" creationId="{F5480BC8-F92E-31B8-8614-82D09E1D14FF}"/>
          </ac:spMkLst>
        </pc:spChg>
        <pc:spChg chg="del">
          <ac:chgData name="Daniel Britton (2213451)" userId="S::2213451@student.uwtsd.ac.uk::78459dad-25f7-43b0-952c-9a885078ff52" providerId="AD" clId="Web-{E7FA1830-99A5-777D-3E25-B08DF6A97BD5}" dt="2022-11-13T13:38:01.960" v="667"/>
          <ac:spMkLst>
            <pc:docMk/>
            <pc:sldMk cId="2299734367" sldId="256"/>
            <ac:spMk id="3" creationId="{00000000-0000-0000-0000-000000000000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4:57:59.097" v="955" actId="20577"/>
          <ac:spMkLst>
            <pc:docMk/>
            <pc:sldMk cId="2299734367" sldId="256"/>
            <ac:spMk id="3" creationId="{2BC3EEA2-A264-5E40-4F4A-4D408B60DB0B}"/>
          </ac:spMkLst>
        </pc:spChg>
        <pc:spChg chg="mod">
          <ac:chgData name="Daniel Britton (2213451)" userId="S::2213451@student.uwtsd.ac.uk::78459dad-25f7-43b0-952c-9a885078ff52" providerId="AD" clId="Web-{E7FA1830-99A5-777D-3E25-B08DF6A97BD5}" dt="2022-11-13T13:20:54.341" v="407" actId="14100"/>
          <ac:spMkLst>
            <pc:docMk/>
            <pc:sldMk cId="2299734367" sldId="256"/>
            <ac:spMk id="4" creationId="{7F453C31-66FA-8E40-A7AB-EF162A4E44FF}"/>
          </ac:spMkLst>
        </pc:spChg>
        <pc:spChg chg="mod">
          <ac:chgData name="Daniel Britton (2213451)" userId="S::2213451@student.uwtsd.ac.uk::78459dad-25f7-43b0-952c-9a885078ff52" providerId="AD" clId="Web-{E7FA1830-99A5-777D-3E25-B08DF6A97BD5}" dt="2022-11-13T13:11:11" v="251"/>
          <ac:spMkLst>
            <pc:docMk/>
            <pc:sldMk cId="2299734367" sldId="256"/>
            <ac:spMk id="5" creationId="{A0A0C9F8-AD8F-17EE-FA71-A428244E1B8F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3:31:36.152" v="530"/>
          <ac:spMkLst>
            <pc:docMk/>
            <pc:sldMk cId="2299734367" sldId="256"/>
            <ac:spMk id="6" creationId="{0B77A5F9-9847-3283-A7D2-5333333BB5A9}"/>
          </ac:spMkLst>
        </pc:spChg>
        <pc:spChg chg="add del">
          <ac:chgData name="Daniel Britton (2213451)" userId="S::2213451@student.uwtsd.ac.uk::78459dad-25f7-43b0-952c-9a885078ff52" providerId="AD" clId="Web-{E7FA1830-99A5-777D-3E25-B08DF6A97BD5}" dt="2022-11-13T14:58:25.676" v="957"/>
          <ac:spMkLst>
            <pc:docMk/>
            <pc:sldMk cId="2299734367" sldId="256"/>
            <ac:spMk id="6" creationId="{4F34A5A1-426C-AB4D-4733-976C5130B68E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3:21:15.186" v="409" actId="14100"/>
          <ac:spMkLst>
            <pc:docMk/>
            <pc:sldMk cId="2299734367" sldId="256"/>
            <ac:spMk id="7" creationId="{E2122984-A411-AE82-90BF-C2DD65E16866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3:08:40.794" v="239" actId="20577"/>
          <ac:spMkLst>
            <pc:docMk/>
            <pc:sldMk cId="2299734367" sldId="256"/>
            <ac:spMk id="8" creationId="{E466F1A9-C945-86BD-16A8-34C9CD49B382}"/>
          </ac:spMkLst>
        </pc:spChg>
        <pc:spChg chg="mod">
          <ac:chgData name="Daniel Britton (2213451)" userId="S::2213451@student.uwtsd.ac.uk::78459dad-25f7-43b0-952c-9a885078ff52" providerId="AD" clId="Web-{E7FA1830-99A5-777D-3E25-B08DF6A97BD5}" dt="2022-11-13T13:21:05.373" v="408" actId="14100"/>
          <ac:spMkLst>
            <pc:docMk/>
            <pc:sldMk cId="2299734367" sldId="256"/>
            <ac:spMk id="9" creationId="{EC2E6FEB-C7BA-8DE5-2274-307930760523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5:00:24.554" v="965"/>
          <ac:spMkLst>
            <pc:docMk/>
            <pc:sldMk cId="2299734367" sldId="256"/>
            <ac:spMk id="10" creationId="{128CE96C-0605-3F78-04D3-83C1D36CC330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3:13:52.113" v="262"/>
          <ac:spMkLst>
            <pc:docMk/>
            <pc:sldMk cId="2299734367" sldId="256"/>
            <ac:spMk id="10" creationId="{DF4EF538-5E86-0FDE-74CD-C2EA33DE8FAA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00:55.258" v="968" actId="1076"/>
          <ac:spMkLst>
            <pc:docMk/>
            <pc:sldMk cId="2299734367" sldId="256"/>
            <ac:spMk id="11" creationId="{BA7B98C6-D419-F22B-8C33-5693B85FC05A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3:14:03.035" v="263"/>
          <ac:spMkLst>
            <pc:docMk/>
            <pc:sldMk cId="2299734367" sldId="256"/>
            <ac:spMk id="11" creationId="{C790A8E4-B1DA-7DF4-92C8-A8774E19E2C6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3:16:02.678" v="323" actId="20577"/>
          <ac:spMkLst>
            <pc:docMk/>
            <pc:sldMk cId="2299734367" sldId="256"/>
            <ac:spMk id="13" creationId="{D7026D3B-4F41-5797-60BF-2F1F4B04AFDE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02:54.120" v="1018" actId="1076"/>
          <ac:spMkLst>
            <pc:docMk/>
            <pc:sldMk cId="2299734367" sldId="256"/>
            <ac:spMk id="14" creationId="{36AF84C7-757D-50A2-6142-E821A02C3141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3:19:08.464" v="396" actId="20577"/>
          <ac:spMkLst>
            <pc:docMk/>
            <pc:sldMk cId="2299734367" sldId="256"/>
            <ac:spMk id="16" creationId="{19CBA1BC-05D2-FAAD-23E7-16FA02BEED70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13:42.121" v="1133" actId="14100"/>
          <ac:spMkLst>
            <pc:docMk/>
            <pc:sldMk cId="2299734367" sldId="256"/>
            <ac:spMk id="17" creationId="{CF17A90C-686D-FDA0-3D93-8625BDC44FB5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3:22:39.094" v="422"/>
          <ac:spMkLst>
            <pc:docMk/>
            <pc:sldMk cId="2299734367" sldId="256"/>
            <ac:spMk id="18" creationId="{8A6DBE49-C649-F3DC-29E9-6A23C08EC5B6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06:01.765" v="1056" actId="14100"/>
          <ac:spMkLst>
            <pc:docMk/>
            <pc:sldMk cId="2299734367" sldId="256"/>
            <ac:spMk id="18" creationId="{C322D488-DE85-204F-27EC-379988C6D655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3:24:45.737" v="461" actId="20577"/>
          <ac:spMkLst>
            <pc:docMk/>
            <pc:sldMk cId="2299734367" sldId="256"/>
            <ac:spMk id="19" creationId="{D285F7EB-69EF-ECD0-00B9-82812BC09045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3:27:42.194" v="485"/>
          <ac:spMkLst>
            <pc:docMk/>
            <pc:sldMk cId="2299734367" sldId="256"/>
            <ac:spMk id="20" creationId="{E688EABB-0B88-B114-3B96-347E6AEDF21C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13:04.448" v="1130" actId="14100"/>
          <ac:spMkLst>
            <pc:docMk/>
            <pc:sldMk cId="2299734367" sldId="256"/>
            <ac:spMk id="20" creationId="{F916A9D7-E5E6-A301-622D-3416DF93527D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3:30:07.540" v="519" actId="20577"/>
          <ac:spMkLst>
            <pc:docMk/>
            <pc:sldMk cId="2299734367" sldId="256"/>
            <ac:spMk id="21" creationId="{A2E0CB48-C858-1184-F24F-D9BD5B891934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3:37:32.537" v="666" actId="20577"/>
          <ac:spMkLst>
            <pc:docMk/>
            <pc:sldMk cId="2299734367" sldId="256"/>
            <ac:spMk id="22" creationId="{ACA29648-25CE-896C-032F-1DCFFD3A6BD2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09:58.850" v="1099" actId="1076"/>
          <ac:spMkLst>
            <pc:docMk/>
            <pc:sldMk cId="2299734367" sldId="256"/>
            <ac:spMk id="24" creationId="{2E3A1C5D-570B-665D-34DD-E2FF3F985115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3:40:01.837" v="676"/>
          <ac:spMkLst>
            <pc:docMk/>
            <pc:sldMk cId="2299734367" sldId="256"/>
            <ac:spMk id="25" creationId="{7E9BEDD8-6D99-E238-1787-0606EDFB6C5C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13:56.434" v="1138" actId="20577"/>
          <ac:spMkLst>
            <pc:docMk/>
            <pc:sldMk cId="2299734367" sldId="256"/>
            <ac:spMk id="26" creationId="{C1A1AF18-18A4-CF6D-EEF0-FB96BF418946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3:42:25.856" v="725"/>
          <ac:spMkLst>
            <pc:docMk/>
            <pc:sldMk cId="2299734367" sldId="256"/>
            <ac:spMk id="28" creationId="{A2DF86BF-C8A8-6FC2-B212-1A994F6958E6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5:16:14.781" v="1196"/>
          <ac:spMkLst>
            <pc:docMk/>
            <pc:sldMk cId="2299734367" sldId="256"/>
            <ac:spMk id="29" creationId="{37B5C164-2CEE-F945-5C1B-737F9F69C7AD}"/>
          </ac:spMkLst>
        </pc:spChg>
        <pc:spChg chg="add">
          <ac:chgData name="Daniel Britton (2213451)" userId="S::2213451@student.uwtsd.ac.uk::78459dad-25f7-43b0-952c-9a885078ff52" providerId="AD" clId="Web-{E7FA1830-99A5-777D-3E25-B08DF6A97BD5}" dt="2022-11-13T13:48:46.661" v="736"/>
          <ac:spMkLst>
            <pc:docMk/>
            <pc:sldMk cId="2299734367" sldId="256"/>
            <ac:spMk id="32" creationId="{CFB11C62-F3FA-4D14-A9F8-26988EB693A4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3:52:36.264" v="777" actId="20577"/>
          <ac:spMkLst>
            <pc:docMk/>
            <pc:sldMk cId="2299734367" sldId="256"/>
            <ac:spMk id="33" creationId="{05B33B30-49E3-0BA1-522A-DA3E7A475D14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19:59.326" v="1223" actId="14100"/>
          <ac:spMkLst>
            <pc:docMk/>
            <pc:sldMk cId="2299734367" sldId="256"/>
            <ac:spMk id="35" creationId="{D90ED317-34F8-DEB6-C2AC-95E83568A966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20:48.046" v="1226"/>
          <ac:spMkLst>
            <pc:docMk/>
            <pc:sldMk cId="2299734367" sldId="256"/>
            <ac:spMk id="36" creationId="{6ABD0DD2-8225-B621-B141-482CC7EB1B67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21:38.704" v="1229"/>
          <ac:spMkLst>
            <pc:docMk/>
            <pc:sldMk cId="2299734367" sldId="256"/>
            <ac:spMk id="37" creationId="{AAA24679-B3F3-E7E5-AAB4-0A3E4333E1E3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22:08.908" v="1233"/>
          <ac:spMkLst>
            <pc:docMk/>
            <pc:sldMk cId="2299734367" sldId="256"/>
            <ac:spMk id="38" creationId="{A83A91CF-00CB-CB5F-DEEC-0E03E67D31B5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5:23:04.768" v="1239"/>
          <ac:spMkLst>
            <pc:docMk/>
            <pc:sldMk cId="2299734367" sldId="256"/>
            <ac:spMk id="39" creationId="{CAD4A9F1-D78C-5B73-1DE9-2312719F277A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24:00.817" v="1245" actId="14100"/>
          <ac:spMkLst>
            <pc:docMk/>
            <pc:sldMk cId="2299734367" sldId="256"/>
            <ac:spMk id="40" creationId="{507AE5A7-05BD-0AE4-2805-748C72618998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24:56.646" v="1249" actId="14100"/>
          <ac:spMkLst>
            <pc:docMk/>
            <pc:sldMk cId="2299734367" sldId="256"/>
            <ac:spMk id="41" creationId="{42D72206-2DD6-362B-D4E8-ECD2D6F92BEA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26:11.429" v="1254"/>
          <ac:spMkLst>
            <pc:docMk/>
            <pc:sldMk cId="2299734367" sldId="256"/>
            <ac:spMk id="42" creationId="{C4422261-D185-CB87-3EE1-9643CC5EDF16}"/>
          </ac:spMkLst>
        </pc:spChg>
        <pc:spChg chg="add mod">
          <ac:chgData name="Daniel Britton (2213451)" userId="S::2213451@student.uwtsd.ac.uk::78459dad-25f7-43b0-952c-9a885078ff52" providerId="AD" clId="Web-{E7FA1830-99A5-777D-3E25-B08DF6A97BD5}" dt="2022-11-13T15:27:41.416" v="1261" actId="14100"/>
          <ac:spMkLst>
            <pc:docMk/>
            <pc:sldMk cId="2299734367" sldId="256"/>
            <ac:spMk id="43" creationId="{69A9401A-9A7C-3185-F7EF-98AC8D4E4DBB}"/>
          </ac:spMkLst>
        </pc:spChg>
        <pc:spChg chg="add del mod">
          <ac:chgData name="Daniel Britton (2213451)" userId="S::2213451@student.uwtsd.ac.uk::78459dad-25f7-43b0-952c-9a885078ff52" providerId="AD" clId="Web-{E7FA1830-99A5-777D-3E25-B08DF6A97BD5}" dt="2022-11-13T15:28:39.308" v="1278"/>
          <ac:spMkLst>
            <pc:docMk/>
            <pc:sldMk cId="2299734367" sldId="256"/>
            <ac:spMk id="44" creationId="{53895A50-804D-80CA-40E1-AA38C44DAFC4}"/>
          </ac:spMkLst>
        </pc:spChg>
        <pc:picChg chg="add mod">
          <ac:chgData name="Daniel Britton (2213451)" userId="S::2213451@student.uwtsd.ac.uk::78459dad-25f7-43b0-952c-9a885078ff52" providerId="AD" clId="Web-{E7FA1830-99A5-777D-3E25-B08DF6A97BD5}" dt="2022-11-13T13:16:39.367" v="328" actId="14100"/>
          <ac:picMkLst>
            <pc:docMk/>
            <pc:sldMk cId="2299734367" sldId="256"/>
            <ac:picMk id="12" creationId="{C6CDFDFA-3AD8-ABA7-1AB2-304950922CB3}"/>
          </ac:picMkLst>
        </pc:picChg>
        <pc:picChg chg="add mod">
          <ac:chgData name="Daniel Britton (2213451)" userId="S::2213451@student.uwtsd.ac.uk::78459dad-25f7-43b0-952c-9a885078ff52" providerId="AD" clId="Web-{E7FA1830-99A5-777D-3E25-B08DF6A97BD5}" dt="2022-11-13T13:20:39.779" v="406" actId="14100"/>
          <ac:picMkLst>
            <pc:docMk/>
            <pc:sldMk cId="2299734367" sldId="256"/>
            <ac:picMk id="15" creationId="{90685514-9A63-8316-608F-37004C63E6F2}"/>
          </ac:picMkLst>
        </pc:picChg>
        <pc:picChg chg="add mod">
          <ac:chgData name="Daniel Britton (2213451)" userId="S::2213451@student.uwtsd.ac.uk::78459dad-25f7-43b0-952c-9a885078ff52" providerId="AD" clId="Web-{E7FA1830-99A5-777D-3E25-B08DF6A97BD5}" dt="2022-11-13T13:40:47.791" v="684" actId="14100"/>
          <ac:picMkLst>
            <pc:docMk/>
            <pc:sldMk cId="2299734367" sldId="256"/>
            <ac:picMk id="23" creationId="{F3481CCE-67E9-E48D-2AED-918C00BF2537}"/>
          </ac:picMkLst>
        </pc:picChg>
        <pc:picChg chg="add del mod">
          <ac:chgData name="Daniel Britton (2213451)" userId="S::2213451@student.uwtsd.ac.uk::78459dad-25f7-43b0-952c-9a885078ff52" providerId="AD" clId="Web-{E7FA1830-99A5-777D-3E25-B08DF6A97BD5}" dt="2022-11-13T13:40:01.837" v="677"/>
          <ac:picMkLst>
            <pc:docMk/>
            <pc:sldMk cId="2299734367" sldId="256"/>
            <ac:picMk id="24" creationId="{C74F6CCD-875F-6237-5393-EBEE7BF2F336}"/>
          </ac:picMkLst>
        </pc:picChg>
        <pc:picChg chg="add mod">
          <ac:chgData name="Daniel Britton (2213451)" userId="S::2213451@student.uwtsd.ac.uk::78459dad-25f7-43b0-952c-9a885078ff52" providerId="AD" clId="Web-{E7FA1830-99A5-777D-3E25-B08DF6A97BD5}" dt="2022-11-13T15:14:10.341" v="1141" actId="14100"/>
          <ac:picMkLst>
            <pc:docMk/>
            <pc:sldMk cId="2299734367" sldId="256"/>
            <ac:picMk id="25" creationId="{F314F43B-09F4-A868-12B3-00B347581D34}"/>
          </ac:picMkLst>
        </pc:picChg>
        <pc:picChg chg="add del mod">
          <ac:chgData name="Daniel Britton (2213451)" userId="S::2213451@student.uwtsd.ac.uk::78459dad-25f7-43b0-952c-9a885078ff52" providerId="AD" clId="Web-{E7FA1830-99A5-777D-3E25-B08DF6A97BD5}" dt="2022-11-13T13:42:28.371" v="726"/>
          <ac:picMkLst>
            <pc:docMk/>
            <pc:sldMk cId="2299734367" sldId="256"/>
            <ac:picMk id="27" creationId="{5A98DB03-6A1D-4D83-7AEE-888798F18409}"/>
          </ac:picMkLst>
        </pc:picChg>
        <pc:picChg chg="add mod">
          <ac:chgData name="Daniel Britton (2213451)" userId="S::2213451@student.uwtsd.ac.uk::78459dad-25f7-43b0-952c-9a885078ff52" providerId="AD" clId="Web-{E7FA1830-99A5-777D-3E25-B08DF6A97BD5}" dt="2022-11-13T15:16:39.829" v="1198" actId="14100"/>
          <ac:picMkLst>
            <pc:docMk/>
            <pc:sldMk cId="2299734367" sldId="256"/>
            <ac:picMk id="28" creationId="{C8B94E39-4A90-2C2D-DC51-6B8F42177115}"/>
          </ac:picMkLst>
        </pc:picChg>
        <pc:picChg chg="add mod">
          <ac:chgData name="Daniel Britton (2213451)" userId="S::2213451@student.uwtsd.ac.uk::78459dad-25f7-43b0-952c-9a885078ff52" providerId="AD" clId="Web-{E7FA1830-99A5-777D-3E25-B08DF6A97BD5}" dt="2022-11-13T13:49:50.068" v="737" actId="14100"/>
          <ac:picMkLst>
            <pc:docMk/>
            <pc:sldMk cId="2299734367" sldId="256"/>
            <ac:picMk id="30" creationId="{25CDF87E-499C-906A-3EA1-786BA3C599BC}"/>
          </ac:picMkLst>
        </pc:picChg>
        <pc:picChg chg="add mod">
          <ac:chgData name="Daniel Britton (2213451)" userId="S::2213451@student.uwtsd.ac.uk::78459dad-25f7-43b0-952c-9a885078ff52" providerId="AD" clId="Web-{E7FA1830-99A5-777D-3E25-B08DF6A97BD5}" dt="2022-11-13T13:48:06.097" v="734" actId="14100"/>
          <ac:picMkLst>
            <pc:docMk/>
            <pc:sldMk cId="2299734367" sldId="256"/>
            <ac:picMk id="31" creationId="{75F2E46C-290C-2F73-9FED-C275E270DE1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58B8025-020F-4177-8923-A113458B020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3BF0D7-34D6-4F21-A89C-6E56A70DAA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07670-ED36-4F0A-A281-2C1CAA6A7C67}" type="datetime1">
              <a:rPr lang="en-GB" smtClean="0"/>
              <a:t>14/11/2022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961BE4-40B3-4C17-94CC-EA9A790349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B8A2F4-ED8E-403F-A4B6-34FEE7ADE2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C7DE40-7AEB-4C7C-BC44-FA39FAEF5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9188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2D2D3-0165-4B5D-ADED-1331DF83D0BE}" type="datetime1">
              <a:rPr lang="en-GB" smtClean="0"/>
              <a:pPr/>
              <a:t>14/11/2022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6AA59-A65D-4FFD-9D6B-AAE6A5DDB6B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178258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6AA59-A65D-4FFD-9D6B-AAE6A5DDB6B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3019" y="2026922"/>
            <a:ext cx="9269355" cy="4661413"/>
          </a:xfrm>
        </p:spPr>
        <p:txBody>
          <a:bodyPr anchor="b"/>
          <a:lstStyle>
            <a:lvl1pPr>
              <a:defRPr sz="9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3019" y="6688332"/>
            <a:ext cx="9269355" cy="1205988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750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150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21" y="4006428"/>
            <a:ext cx="9269354" cy="2681906"/>
          </a:xfrm>
        </p:spPr>
        <p:txBody>
          <a:bodyPr anchor="b"/>
          <a:lstStyle>
            <a:lvl1pPr algn="l">
              <a:defRPr sz="5333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019" y="6688333"/>
            <a:ext cx="9269355" cy="1204560"/>
          </a:xfrm>
        </p:spPr>
        <p:txBody>
          <a:bodyPr anchor="t"/>
          <a:lstStyle>
            <a:lvl1pPr marL="0" indent="0" algn="l">
              <a:buNone/>
              <a:defRPr sz="2667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435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8781" y="2884807"/>
            <a:ext cx="4617358" cy="587406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8766" y="2878531"/>
            <a:ext cx="4617361" cy="588034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732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8780" y="2667000"/>
            <a:ext cx="4617357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8781" y="3520440"/>
            <a:ext cx="4617358" cy="523843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38767" y="2667000"/>
            <a:ext cx="4617358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38767" y="3520440"/>
            <a:ext cx="4617358" cy="523843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439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477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674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7" y="2026920"/>
            <a:ext cx="3572047" cy="2026920"/>
          </a:xfrm>
        </p:spPr>
        <p:txBody>
          <a:bodyPr anchor="b"/>
          <a:lstStyle>
            <a:lvl1pPr algn="l">
              <a:defRPr sz="32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5157" y="2026920"/>
            <a:ext cx="5457218" cy="6400800"/>
          </a:xfrm>
        </p:spPr>
        <p:txBody>
          <a:bodyPr anchor="ctr">
            <a:normAutofit/>
          </a:bodyPr>
          <a:lstStyle>
            <a:lvl1pPr>
              <a:defRPr sz="2667"/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3017" y="4380994"/>
            <a:ext cx="3572047" cy="4053839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555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1918" y="2595869"/>
            <a:ext cx="5348944" cy="2204731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298925" y="1600200"/>
            <a:ext cx="3361295" cy="6400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3018" y="5120640"/>
            <a:ext cx="5340619" cy="1920240"/>
          </a:xfrm>
        </p:spPr>
        <p:txBody>
          <a:bodyPr>
            <a:normAutofit/>
          </a:bodyPr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952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21" y="6720822"/>
            <a:ext cx="9269354" cy="793433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13019" y="960120"/>
            <a:ext cx="9269355" cy="509693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3020" y="7514255"/>
            <a:ext cx="9269352" cy="69119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726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9" y="2026920"/>
            <a:ext cx="9269355" cy="2773680"/>
          </a:xfrm>
        </p:spPr>
        <p:txBody>
          <a:bodyPr/>
          <a:lstStyle>
            <a:lvl1pPr>
              <a:defRPr sz="6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3019" y="5120640"/>
            <a:ext cx="9269355" cy="3307080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264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3973" y="2026920"/>
            <a:ext cx="8401469" cy="3252724"/>
          </a:xfrm>
        </p:spPr>
        <p:txBody>
          <a:bodyPr/>
          <a:lstStyle>
            <a:lvl1pPr>
              <a:defRPr sz="6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2027448" y="5279643"/>
            <a:ext cx="7645623" cy="47904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867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3019" y="6090920"/>
            <a:ext cx="9269355" cy="2346960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943457" y="1359754"/>
            <a:ext cx="842227" cy="2595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6266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799567" y="3659302"/>
            <a:ext cx="842227" cy="2595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6266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3186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8" y="4373881"/>
            <a:ext cx="9269357" cy="2314452"/>
          </a:xfrm>
        </p:spPr>
        <p:txBody>
          <a:bodyPr anchor="b"/>
          <a:lstStyle>
            <a:lvl1pPr algn="l">
              <a:defRPr sz="5333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019" y="6688333"/>
            <a:ext cx="9269355" cy="1204560"/>
          </a:xfrm>
        </p:spPr>
        <p:txBody>
          <a:bodyPr anchor="t"/>
          <a:lstStyle>
            <a:lvl1pPr marL="0" indent="0" algn="l">
              <a:buNone/>
              <a:defRPr sz="2667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674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4768" y="2773680"/>
            <a:ext cx="3095015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265" y="3733800"/>
            <a:ext cx="3074518" cy="5025073"/>
          </a:xfrm>
        </p:spPr>
        <p:txBody>
          <a:bodyPr anchor="t">
            <a:normAutofit/>
          </a:bodyPr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78905" y="2773680"/>
            <a:ext cx="3083856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067821" y="3733800"/>
            <a:ext cx="3094939" cy="5025073"/>
          </a:xfrm>
        </p:spPr>
        <p:txBody>
          <a:bodyPr anchor="t">
            <a:normAutofit/>
          </a:bodyPr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482884" y="2773680"/>
            <a:ext cx="3079521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482884" y="3733800"/>
            <a:ext cx="3079521" cy="5025073"/>
          </a:xfrm>
        </p:spPr>
        <p:txBody>
          <a:bodyPr anchor="t">
            <a:normAutofit/>
          </a:bodyPr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913468" y="2987040"/>
            <a:ext cx="0" cy="554736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312242" y="2987040"/>
            <a:ext cx="0" cy="5553635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072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265" y="5951329"/>
            <a:ext cx="3087857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265" y="3093720"/>
            <a:ext cx="3087857" cy="21336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265" y="6758097"/>
            <a:ext cx="3087857" cy="922865"/>
          </a:xfrm>
        </p:spPr>
        <p:txBody>
          <a:bodyPr anchor="t">
            <a:normAutofit/>
          </a:bodyPr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84909" y="5951329"/>
            <a:ext cx="3077852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084908" y="3093720"/>
            <a:ext cx="3077852" cy="21336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083487" y="6758096"/>
            <a:ext cx="3081929" cy="922865"/>
          </a:xfrm>
        </p:spPr>
        <p:txBody>
          <a:bodyPr anchor="t">
            <a:normAutofit/>
          </a:bodyPr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482884" y="5951329"/>
            <a:ext cx="3079521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482883" y="3093720"/>
            <a:ext cx="3079521" cy="21336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482755" y="6758093"/>
            <a:ext cx="3083599" cy="922865"/>
          </a:xfrm>
        </p:spPr>
        <p:txBody>
          <a:bodyPr anchor="t">
            <a:normAutofit/>
          </a:bodyPr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913468" y="2987040"/>
            <a:ext cx="0" cy="554736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312242" y="2987040"/>
            <a:ext cx="0" cy="5553635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001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4371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1696" y="602300"/>
            <a:ext cx="1840710" cy="815657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265" y="1082487"/>
            <a:ext cx="7796337" cy="767638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395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8819205" y="2346960"/>
            <a:ext cx="3947160" cy="394716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7965765" y="-640080"/>
            <a:ext cx="2240280" cy="22402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8819205" y="8534400"/>
            <a:ext cx="1386840" cy="138684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215583" y="3733800"/>
            <a:ext cx="5867400" cy="5867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1175703" y="4053840"/>
            <a:ext cx="3307080" cy="33070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8594" y="633805"/>
            <a:ext cx="9877532" cy="19607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8780" y="2874096"/>
            <a:ext cx="9396316" cy="58736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492985" y="2560280"/>
            <a:ext cx="1386839" cy="32012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467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726670" y="4568719"/>
            <a:ext cx="5403713" cy="3201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467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873004" y="414031"/>
            <a:ext cx="880338" cy="10747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3735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0310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://eat-a-bug.blogspot.co.uk/2011/08/experimental-wood-structures-at-eth.html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12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technofaq.org/posts/2019/10/4-amazing-construction-tech-innovations-coming-in-2020-beyond/" TargetMode="External"/><Relationship Id="rId11" Type="http://schemas.openxmlformats.org/officeDocument/2006/relationships/hyperlink" Target="http://www.schabell.org/2016/12/foundations-digital-transformation-fixing-slow-delivery.html" TargetMode="External"/><Relationship Id="rId5" Type="http://schemas.openxmlformats.org/officeDocument/2006/relationships/image" Target="../media/image3.jpeg"/><Relationship Id="rId10" Type="http://schemas.openxmlformats.org/officeDocument/2006/relationships/image" Target="../media/image7.jpeg"/><Relationship Id="rId4" Type="http://schemas.openxmlformats.org/officeDocument/2006/relationships/hyperlink" Target="http://quboarquitectura.es/contacto-qubo-arquitectura/preguntas-arquitecto-frecuentes/ahorrar-en-la-construccion-de-su-casa/" TargetMode="Externa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453C31-66FA-8E40-A7AB-EF162A4E44FF}"/>
              </a:ext>
            </a:extLst>
          </p:cNvPr>
          <p:cNvSpPr/>
          <p:nvPr/>
        </p:nvSpPr>
        <p:spPr>
          <a:xfrm>
            <a:off x="72736" y="72736"/>
            <a:ext cx="945572" cy="6513775"/>
          </a:xfrm>
          <a:prstGeom prst="rect">
            <a:avLst/>
          </a:prstGeom>
          <a:solidFill>
            <a:schemeClr val="tx1"/>
          </a:solidFill>
          <a:ln>
            <a:solidFill>
              <a:schemeClr val="accent2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A0C9F8-AD8F-17EE-FA71-A428244E1B8F}"/>
              </a:ext>
            </a:extLst>
          </p:cNvPr>
          <p:cNvSpPr txBox="1"/>
          <p:nvPr/>
        </p:nvSpPr>
        <p:spPr>
          <a:xfrm>
            <a:off x="181841" y="270311"/>
            <a:ext cx="727363" cy="6247864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="1" i="1" dirty="0"/>
              <a:t>D</a:t>
            </a:r>
          </a:p>
          <a:p>
            <a:r>
              <a:rPr lang="en-GB" sz="2000" b="1" i="1" dirty="0"/>
              <a:t>I</a:t>
            </a:r>
          </a:p>
          <a:p>
            <a:r>
              <a:rPr lang="en-GB" sz="2000" b="1" i="1" dirty="0"/>
              <a:t>G</a:t>
            </a:r>
          </a:p>
          <a:p>
            <a:r>
              <a:rPr lang="en-GB" sz="2000" b="1" i="1" dirty="0"/>
              <a:t>I</a:t>
            </a:r>
          </a:p>
          <a:p>
            <a:r>
              <a:rPr lang="en-GB" sz="2000" b="1" i="1" dirty="0"/>
              <a:t>T</a:t>
            </a:r>
          </a:p>
          <a:p>
            <a:r>
              <a:rPr lang="en-GB" sz="2000" b="1" i="1" dirty="0"/>
              <a:t>A</a:t>
            </a:r>
          </a:p>
          <a:p>
            <a:r>
              <a:rPr lang="en-GB" sz="2000" b="1" i="1" dirty="0"/>
              <a:t>L</a:t>
            </a:r>
          </a:p>
          <a:p>
            <a:endParaRPr lang="en-GB" sz="2000" b="1" i="1" dirty="0"/>
          </a:p>
          <a:p>
            <a:r>
              <a:rPr lang="en-GB" sz="2000" b="1" i="1" dirty="0"/>
              <a:t>C</a:t>
            </a:r>
          </a:p>
          <a:p>
            <a:r>
              <a:rPr lang="en-GB" sz="2000" b="1" i="1" dirty="0"/>
              <a:t>O</a:t>
            </a:r>
          </a:p>
          <a:p>
            <a:r>
              <a:rPr lang="en-GB" sz="2000" b="1" i="1" dirty="0"/>
              <a:t>N</a:t>
            </a:r>
          </a:p>
          <a:p>
            <a:r>
              <a:rPr lang="en-GB" sz="2000" b="1" i="1" dirty="0"/>
              <a:t>S</a:t>
            </a:r>
          </a:p>
          <a:p>
            <a:r>
              <a:rPr lang="en-GB" sz="2000" b="1" i="1" dirty="0"/>
              <a:t>T</a:t>
            </a:r>
          </a:p>
          <a:p>
            <a:r>
              <a:rPr lang="en-GB" sz="2000" b="1" i="1" dirty="0"/>
              <a:t>R</a:t>
            </a:r>
          </a:p>
          <a:p>
            <a:r>
              <a:rPr lang="en-GB" sz="2000" b="1" i="1" dirty="0"/>
              <a:t>U</a:t>
            </a:r>
          </a:p>
          <a:p>
            <a:r>
              <a:rPr lang="en-GB" sz="2000" b="1" i="1" dirty="0"/>
              <a:t>C</a:t>
            </a:r>
          </a:p>
          <a:p>
            <a:r>
              <a:rPr lang="en-GB" sz="2000" b="1" i="1" dirty="0"/>
              <a:t>T</a:t>
            </a:r>
          </a:p>
          <a:p>
            <a:r>
              <a:rPr lang="en-GB" sz="2000" b="1" i="1" dirty="0"/>
              <a:t>I</a:t>
            </a:r>
          </a:p>
          <a:p>
            <a:r>
              <a:rPr lang="en-GB" sz="2000" b="1" i="1" dirty="0"/>
              <a:t>O</a:t>
            </a:r>
          </a:p>
          <a:p>
            <a:r>
              <a:rPr lang="en-GB" sz="2000" b="1" i="1" dirty="0"/>
              <a:t>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C2E6FEB-C7BA-8DE5-2274-307930760523}"/>
              </a:ext>
            </a:extLst>
          </p:cNvPr>
          <p:cNvSpPr/>
          <p:nvPr/>
        </p:nvSpPr>
        <p:spPr>
          <a:xfrm>
            <a:off x="1021404" y="76605"/>
            <a:ext cx="910752" cy="65199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122984-A411-AE82-90BF-C2DD65E16866}"/>
              </a:ext>
            </a:extLst>
          </p:cNvPr>
          <p:cNvSpPr/>
          <p:nvPr/>
        </p:nvSpPr>
        <p:spPr>
          <a:xfrm>
            <a:off x="1932158" y="76606"/>
            <a:ext cx="902239" cy="652847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66F1A9-C945-86BD-16A8-34C9CD49B382}"/>
              </a:ext>
            </a:extLst>
          </p:cNvPr>
          <p:cNvSpPr txBox="1"/>
          <p:nvPr/>
        </p:nvSpPr>
        <p:spPr>
          <a:xfrm>
            <a:off x="2076856" y="374514"/>
            <a:ext cx="646888" cy="46782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i="1" dirty="0">
                <a:latin typeface="Georgia Pro"/>
              </a:rPr>
              <a:t>B</a:t>
            </a:r>
          </a:p>
          <a:p>
            <a:r>
              <a:rPr lang="en-GB" sz="2000" b="1" i="1" dirty="0">
                <a:latin typeface="Georgia Pro"/>
              </a:rPr>
              <a:t>I</a:t>
            </a:r>
          </a:p>
          <a:p>
            <a:r>
              <a:rPr lang="en-GB" sz="2000" b="1" i="1" dirty="0">
                <a:latin typeface="Georgia Pro"/>
              </a:rPr>
              <a:t>M</a:t>
            </a:r>
          </a:p>
          <a:p>
            <a:endParaRPr lang="en-GB" sz="2000" b="1" i="1" dirty="0">
              <a:latin typeface="Georgia Pro"/>
            </a:endParaRPr>
          </a:p>
          <a:p>
            <a:r>
              <a:rPr lang="en-GB" sz="2000" b="1" i="1" dirty="0">
                <a:latin typeface="Georgia Pro"/>
              </a:rPr>
              <a:t>T</a:t>
            </a:r>
          </a:p>
          <a:p>
            <a:r>
              <a:rPr lang="en-GB" sz="2000" b="1" i="1" dirty="0">
                <a:latin typeface="Georgia Pro"/>
              </a:rPr>
              <a:t>E</a:t>
            </a:r>
          </a:p>
          <a:p>
            <a:r>
              <a:rPr lang="en-GB" sz="2000" b="1" i="1" dirty="0">
                <a:latin typeface="Georgia Pro"/>
              </a:rPr>
              <a:t>C</a:t>
            </a:r>
          </a:p>
          <a:p>
            <a:r>
              <a:rPr lang="en-GB" sz="2000" b="1" i="1" dirty="0">
                <a:latin typeface="Georgia Pro"/>
              </a:rPr>
              <a:t>H</a:t>
            </a:r>
          </a:p>
          <a:p>
            <a:r>
              <a:rPr lang="en-GB" sz="2000" b="1" i="1" dirty="0">
                <a:latin typeface="Georgia Pro"/>
              </a:rPr>
              <a:t>N</a:t>
            </a:r>
          </a:p>
          <a:p>
            <a:r>
              <a:rPr lang="en-GB" sz="2000" b="1" i="1" dirty="0">
                <a:latin typeface="Georgia Pro"/>
              </a:rPr>
              <a:t>O</a:t>
            </a:r>
          </a:p>
          <a:p>
            <a:r>
              <a:rPr lang="en-GB" sz="2000" b="1" i="1" dirty="0">
                <a:latin typeface="Georgia Pro"/>
              </a:rPr>
              <a:t>L</a:t>
            </a:r>
          </a:p>
          <a:p>
            <a:r>
              <a:rPr lang="en-GB" sz="2000" b="1" i="1" dirty="0">
                <a:latin typeface="Georgia Pro"/>
              </a:rPr>
              <a:t>O</a:t>
            </a:r>
          </a:p>
          <a:p>
            <a:r>
              <a:rPr lang="en-GB" sz="2000" b="1" i="1" dirty="0">
                <a:latin typeface="Georgia Pro"/>
              </a:rPr>
              <a:t>G</a:t>
            </a:r>
          </a:p>
          <a:p>
            <a:r>
              <a:rPr lang="en-GB" sz="2000" b="1" i="1" dirty="0">
                <a:latin typeface="Georgia Pro"/>
              </a:rPr>
              <a:t>Y</a:t>
            </a:r>
          </a:p>
          <a:p>
            <a:endParaRPr lang="en-GB" dirty="0"/>
          </a:p>
        </p:txBody>
      </p:sp>
      <p:pic>
        <p:nvPicPr>
          <p:cNvPr id="12" name="Picture 12" descr="Diagram, engineering drawing&#10;&#10;Description automatically generated">
            <a:extLst>
              <a:ext uri="{FF2B5EF4-FFF2-40B4-BE49-F238E27FC236}">
                <a16:creationId xmlns:a16="http://schemas.microsoft.com/office/drawing/2014/main" id="{C6CDFDFA-3AD8-ABA7-1AB2-304950922C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835815" y="82483"/>
            <a:ext cx="2422998" cy="263538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7026D3B-4F41-5797-60BF-2F1F4B04AFDE}"/>
              </a:ext>
            </a:extLst>
          </p:cNvPr>
          <p:cNvSpPr txBox="1"/>
          <p:nvPr/>
        </p:nvSpPr>
        <p:spPr>
          <a:xfrm>
            <a:off x="4810530" y="4718118"/>
            <a:ext cx="253365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/>
          </a:p>
        </p:txBody>
      </p:sp>
      <p:pic>
        <p:nvPicPr>
          <p:cNvPr id="15" name="Picture 15">
            <a:extLst>
              <a:ext uri="{FF2B5EF4-FFF2-40B4-BE49-F238E27FC236}">
                <a16:creationId xmlns:a16="http://schemas.microsoft.com/office/drawing/2014/main" id="{90685514-9A63-8316-608F-37004C63E6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5389" y="7371104"/>
            <a:ext cx="2760221" cy="215351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9CBA1BC-05D2-FAAD-23E7-16FA02BEED70}"/>
              </a:ext>
            </a:extLst>
          </p:cNvPr>
          <p:cNvSpPr txBox="1"/>
          <p:nvPr/>
        </p:nvSpPr>
        <p:spPr>
          <a:xfrm>
            <a:off x="5029200" y="5592763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285F7EB-69EF-ECD0-00B9-82812BC09045}"/>
              </a:ext>
            </a:extLst>
          </p:cNvPr>
          <p:cNvSpPr txBox="1"/>
          <p:nvPr/>
        </p:nvSpPr>
        <p:spPr>
          <a:xfrm>
            <a:off x="-1" y="6681685"/>
            <a:ext cx="285142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NEW TEAM ROLES.</a:t>
            </a:r>
          </a:p>
          <a:p>
            <a:r>
              <a:rPr lang="en-GB" dirty="0">
                <a:solidFill>
                  <a:srgbClr val="FFFF00"/>
                </a:solidFill>
              </a:rPr>
              <a:t>NEW TEAM GOALS.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2E0CB48-C858-1184-F24F-D9BD5B891934}"/>
              </a:ext>
            </a:extLst>
          </p:cNvPr>
          <p:cNvSpPr/>
          <p:nvPr/>
        </p:nvSpPr>
        <p:spPr>
          <a:xfrm>
            <a:off x="2842908" y="2706721"/>
            <a:ext cx="2434345" cy="16002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FF00"/>
                </a:solidFill>
              </a:rPr>
              <a:t>Driven by technology and the need to enhance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CA29648-25CE-896C-032F-1DCFFD3A6BD2}"/>
              </a:ext>
            </a:extLst>
          </p:cNvPr>
          <p:cNvSpPr txBox="1"/>
          <p:nvPr/>
        </p:nvSpPr>
        <p:spPr>
          <a:xfrm>
            <a:off x="1225685" y="374514"/>
            <a:ext cx="629865" cy="59400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i="1" dirty="0">
                <a:solidFill>
                  <a:srgbClr val="FFFF00"/>
                </a:solidFill>
              </a:rPr>
              <a:t>I     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N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D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U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S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T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R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I  C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AO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L  N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I   S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Z  T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E  R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D U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  C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   T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   I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  O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  N</a:t>
            </a:r>
          </a:p>
        </p:txBody>
      </p:sp>
      <p:pic>
        <p:nvPicPr>
          <p:cNvPr id="23" name="Picture 23" descr="Brick Wall Free Stock Photo - Public Domain Pictures">
            <a:extLst>
              <a:ext uri="{FF2B5EF4-FFF2-40B4-BE49-F238E27FC236}">
                <a16:creationId xmlns:a16="http://schemas.microsoft.com/office/drawing/2014/main" id="{F3481CCE-67E9-E48D-2AED-918C00BF25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12627" y="4414283"/>
            <a:ext cx="4122094" cy="5113601"/>
          </a:xfrm>
          <a:prstGeom prst="rect">
            <a:avLst/>
          </a:prstGeom>
        </p:spPr>
      </p:pic>
      <p:pic>
        <p:nvPicPr>
          <p:cNvPr id="30" name="Picture 30" descr="Royalty Free Survey Stock Photos | rawpixel">
            <a:extLst>
              <a:ext uri="{FF2B5EF4-FFF2-40B4-BE49-F238E27FC236}">
                <a16:creationId xmlns:a16="http://schemas.microsoft.com/office/drawing/2014/main" id="{25CDF87E-499C-906A-3EA1-786BA3C599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9391" y="4303239"/>
            <a:ext cx="2438405" cy="1462864"/>
          </a:xfrm>
          <a:prstGeom prst="rect">
            <a:avLst/>
          </a:prstGeom>
        </p:spPr>
      </p:pic>
      <p:pic>
        <p:nvPicPr>
          <p:cNvPr id="31" name="Picture 31" descr="Building Construction with Cranes image - Free stock photo - Public ...">
            <a:extLst>
              <a:ext uri="{FF2B5EF4-FFF2-40B4-BE49-F238E27FC236}">
                <a16:creationId xmlns:a16="http://schemas.microsoft.com/office/drawing/2014/main" id="{75F2E46C-290C-2F73-9FED-C275E270DE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0204" y="7338921"/>
            <a:ext cx="2445290" cy="2166816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CFB11C62-F3FA-4D14-A9F8-26988EB693A4}"/>
              </a:ext>
            </a:extLst>
          </p:cNvPr>
          <p:cNvSpPr txBox="1"/>
          <p:nvPr/>
        </p:nvSpPr>
        <p:spPr>
          <a:xfrm>
            <a:off x="2996118" y="6775315"/>
            <a:ext cx="2298159" cy="3915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5B33B30-49E3-0BA1-522A-DA3E7A475D14}"/>
              </a:ext>
            </a:extLst>
          </p:cNvPr>
          <p:cNvSpPr txBox="1"/>
          <p:nvPr/>
        </p:nvSpPr>
        <p:spPr>
          <a:xfrm>
            <a:off x="2945048" y="6162472"/>
            <a:ext cx="253648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i="1" dirty="0">
                <a:solidFill>
                  <a:srgbClr val="FFFF00"/>
                </a:solidFill>
              </a:rPr>
              <a:t>DIGITAL WHEN ITS</a:t>
            </a:r>
          </a:p>
          <a:p>
            <a:r>
              <a:rPr lang="en-GB" sz="2000" b="1" i="1" dirty="0">
                <a:solidFill>
                  <a:srgbClr val="FFFF00"/>
                </a:solidFill>
              </a:rPr>
              <a:t>CRITICAL FOR DETAIL.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480BC8-F92E-31B8-8614-82D09E1D14FF}"/>
              </a:ext>
            </a:extLst>
          </p:cNvPr>
          <p:cNvSpPr txBox="1"/>
          <p:nvPr/>
        </p:nvSpPr>
        <p:spPr>
          <a:xfrm>
            <a:off x="9499060" y="4485667"/>
            <a:ext cx="274927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i="1" dirty="0">
                <a:solidFill>
                  <a:srgbClr val="FFFF00"/>
                </a:solidFill>
                <a:latin typeface="Sitka Heading"/>
              </a:rPr>
              <a:t>TOP IC BENEFITS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C3EEA2-A264-5E40-4F4A-4D408B60DB0B}"/>
              </a:ext>
            </a:extLst>
          </p:cNvPr>
          <p:cNvSpPr txBox="1"/>
          <p:nvPr/>
        </p:nvSpPr>
        <p:spPr>
          <a:xfrm>
            <a:off x="9124544" y="5030417"/>
            <a:ext cx="3101137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AutoNum type="arabicPeriod"/>
            </a:pPr>
            <a:r>
              <a:rPr lang="en-GB" sz="2000" b="1" i="1" dirty="0">
                <a:solidFill>
                  <a:srgbClr val="FFFF00"/>
                </a:solidFill>
              </a:rPr>
              <a:t>Safe site 0.81</a:t>
            </a:r>
            <a:endParaRPr lang="en-US" sz="2000" b="1" i="1"/>
          </a:p>
          <a:p>
            <a:pPr marL="457200" indent="-457200">
              <a:buAutoNum type="arabicPeriod"/>
            </a:pPr>
            <a:endParaRPr lang="en-GB" sz="2000" b="1" i="1" dirty="0">
              <a:solidFill>
                <a:srgbClr val="FFFF00"/>
              </a:solidFill>
            </a:endParaRPr>
          </a:p>
          <a:p>
            <a:pPr marL="457200" indent="-457200">
              <a:buAutoNum type="arabicPeriod"/>
            </a:pPr>
            <a:r>
              <a:rPr lang="en-GB" sz="2000" b="1" i="1" dirty="0">
                <a:solidFill>
                  <a:srgbClr val="FFFF00"/>
                </a:solidFill>
              </a:rPr>
              <a:t>Efficiency 0.81</a:t>
            </a:r>
          </a:p>
          <a:p>
            <a:pPr marL="457200" indent="-457200">
              <a:buAutoNum type="arabicPeriod"/>
            </a:pPr>
            <a:endParaRPr lang="en-GB" sz="2000" b="1" i="1" dirty="0">
              <a:solidFill>
                <a:srgbClr val="FFFF00"/>
              </a:solidFill>
            </a:endParaRPr>
          </a:p>
          <a:p>
            <a:pPr marL="457200" indent="-457200">
              <a:buAutoNum type="arabicPeriod"/>
            </a:pPr>
            <a:r>
              <a:rPr lang="en-GB" sz="2000" b="1" i="1" dirty="0">
                <a:solidFill>
                  <a:srgbClr val="FFFF00"/>
                </a:solidFill>
              </a:rPr>
              <a:t>Reduced cost and rework 0.78</a:t>
            </a:r>
          </a:p>
          <a:p>
            <a:pPr marL="457200" indent="-457200">
              <a:buAutoNum type="arabicPeriod"/>
            </a:pPr>
            <a:endParaRPr lang="en-GB" sz="2000" b="1" i="1" dirty="0">
              <a:solidFill>
                <a:srgbClr val="FFFF00"/>
              </a:solidFill>
            </a:endParaRPr>
          </a:p>
          <a:p>
            <a:pPr marL="457200" indent="-457200">
              <a:buAutoNum type="arabicPeriod"/>
            </a:pPr>
            <a:r>
              <a:rPr lang="en-GB" sz="2000" b="1" i="1" dirty="0">
                <a:solidFill>
                  <a:srgbClr val="FFFF00"/>
                </a:solidFill>
              </a:rPr>
              <a:t>Project Duration 0.79</a:t>
            </a:r>
          </a:p>
          <a:p>
            <a:pPr marL="457200" indent="-457200">
              <a:buAutoNum type="arabicPeriod"/>
            </a:pPr>
            <a:endParaRPr lang="en-GB" sz="2000" b="1" i="1" dirty="0">
              <a:solidFill>
                <a:srgbClr val="FFFF00"/>
              </a:solidFill>
            </a:endParaRPr>
          </a:p>
          <a:p>
            <a:pPr marL="457200" indent="-457200">
              <a:buAutoNum type="arabicPeriod"/>
            </a:pPr>
            <a:r>
              <a:rPr lang="en-GB" sz="2000" b="1" i="1" dirty="0">
                <a:solidFill>
                  <a:srgbClr val="FFFF00"/>
                </a:solidFill>
              </a:rPr>
              <a:t>Increase in profits o.76</a:t>
            </a:r>
          </a:p>
          <a:p>
            <a:pPr marL="457200" indent="-457200">
              <a:buAutoNum type="arabicPeriod"/>
            </a:pPr>
            <a:endParaRPr lang="en-GB" sz="2000" b="1" i="1" dirty="0">
              <a:solidFill>
                <a:srgbClr val="FFFF00"/>
              </a:solidFill>
            </a:endParaRPr>
          </a:p>
          <a:p>
            <a:pPr marL="457200" indent="-457200">
              <a:buAutoNum type="arabicPeriod"/>
            </a:pPr>
            <a:r>
              <a:rPr lang="en-GB" sz="2000" b="1" i="1" dirty="0">
                <a:solidFill>
                  <a:srgbClr val="FFFF00"/>
                </a:solidFill>
              </a:rPr>
              <a:t>Reduced err</a:t>
            </a:r>
            <a:r>
              <a:rPr lang="en-GB" sz="2000" dirty="0">
                <a:solidFill>
                  <a:srgbClr val="FFFF00"/>
                </a:solidFill>
              </a:rPr>
              <a:t>ors</a:t>
            </a:r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BA7B98C6-D419-F22B-8C33-5693B85FC05A}"/>
              </a:ext>
            </a:extLst>
          </p:cNvPr>
          <p:cNvSpPr/>
          <p:nvPr/>
        </p:nvSpPr>
        <p:spPr>
          <a:xfrm>
            <a:off x="10751522" y="11389"/>
            <a:ext cx="1161710" cy="4293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6AF84C7-757D-50A2-6142-E821A02C3141}"/>
              </a:ext>
            </a:extLst>
          </p:cNvPr>
          <p:cNvSpPr txBox="1"/>
          <p:nvPr/>
        </p:nvSpPr>
        <p:spPr>
          <a:xfrm>
            <a:off x="11172926" y="-68336"/>
            <a:ext cx="410014" cy="427809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dirty="0"/>
              <a:t>M</a:t>
            </a:r>
          </a:p>
          <a:p>
            <a:r>
              <a:rPr lang="en-GB" sz="1600" dirty="0"/>
              <a:t>I</a:t>
            </a:r>
          </a:p>
          <a:p>
            <a:r>
              <a:rPr lang="en-GB" sz="1600" dirty="0"/>
              <a:t>S</a:t>
            </a:r>
          </a:p>
          <a:p>
            <a:r>
              <a:rPr lang="en-GB" sz="1600" dirty="0"/>
              <a:t>S</a:t>
            </a:r>
          </a:p>
          <a:p>
            <a:r>
              <a:rPr lang="en-GB" sz="1600" dirty="0"/>
              <a:t>E</a:t>
            </a:r>
          </a:p>
          <a:p>
            <a:r>
              <a:rPr lang="en-GB" sz="1600" dirty="0"/>
              <a:t>D</a:t>
            </a:r>
          </a:p>
          <a:p>
            <a:endParaRPr lang="en-GB" sz="1600" dirty="0"/>
          </a:p>
          <a:p>
            <a:r>
              <a:rPr lang="en-GB" sz="1600" dirty="0"/>
              <a:t>D</a:t>
            </a:r>
          </a:p>
          <a:p>
            <a:r>
              <a:rPr lang="en-GB" sz="1600" dirty="0"/>
              <a:t>E</a:t>
            </a:r>
          </a:p>
          <a:p>
            <a:r>
              <a:rPr lang="en-GB" sz="1600" dirty="0"/>
              <a:t>A</a:t>
            </a:r>
          </a:p>
          <a:p>
            <a:r>
              <a:rPr lang="en-GB" sz="1600" dirty="0"/>
              <a:t>D</a:t>
            </a:r>
          </a:p>
          <a:p>
            <a:endParaRPr lang="en-GB" sz="1600" dirty="0"/>
          </a:p>
          <a:p>
            <a:r>
              <a:rPr lang="en-GB" sz="1600" dirty="0"/>
              <a:t>L</a:t>
            </a:r>
          </a:p>
          <a:p>
            <a:r>
              <a:rPr lang="en-GB" sz="1600" dirty="0"/>
              <a:t>I</a:t>
            </a:r>
          </a:p>
          <a:p>
            <a:r>
              <a:rPr lang="en-GB" sz="1600" dirty="0"/>
              <a:t>N</a:t>
            </a:r>
          </a:p>
          <a:p>
            <a:r>
              <a:rPr lang="en-GB" sz="1600" dirty="0"/>
              <a:t>E</a:t>
            </a:r>
          </a:p>
          <a:p>
            <a:r>
              <a:rPr lang="en-GB" sz="1600" dirty="0"/>
              <a:t>S</a:t>
            </a:r>
          </a:p>
        </p:txBody>
      </p:sp>
      <p:sp>
        <p:nvSpPr>
          <p:cNvPr id="17" name="Arrow: Up 16">
            <a:extLst>
              <a:ext uri="{FF2B5EF4-FFF2-40B4-BE49-F238E27FC236}">
                <a16:creationId xmlns:a16="http://schemas.microsoft.com/office/drawing/2014/main" id="{CF17A90C-686D-FDA0-3D93-8625BDC44FB5}"/>
              </a:ext>
            </a:extLst>
          </p:cNvPr>
          <p:cNvSpPr/>
          <p:nvPr/>
        </p:nvSpPr>
        <p:spPr>
          <a:xfrm>
            <a:off x="9510085" y="91113"/>
            <a:ext cx="1161710" cy="422543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322D488-DE85-204F-27EC-379988C6D655}"/>
              </a:ext>
            </a:extLst>
          </p:cNvPr>
          <p:cNvSpPr txBox="1"/>
          <p:nvPr/>
        </p:nvSpPr>
        <p:spPr>
          <a:xfrm>
            <a:off x="9954269" y="261954"/>
            <a:ext cx="341679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P</a:t>
            </a:r>
          </a:p>
          <a:p>
            <a:r>
              <a:rPr lang="en-GB" dirty="0"/>
              <a:t>RO</a:t>
            </a:r>
          </a:p>
          <a:p>
            <a:r>
              <a:rPr lang="en-GB" dirty="0"/>
              <a:t>D</a:t>
            </a:r>
          </a:p>
          <a:p>
            <a:r>
              <a:rPr lang="en-GB" dirty="0"/>
              <a:t>U</a:t>
            </a:r>
          </a:p>
          <a:p>
            <a:r>
              <a:rPr lang="en-GB" dirty="0"/>
              <a:t>T</a:t>
            </a:r>
          </a:p>
          <a:p>
            <a:r>
              <a:rPr lang="en-GB" dirty="0"/>
              <a:t>I</a:t>
            </a:r>
          </a:p>
          <a:p>
            <a:r>
              <a:rPr lang="en-GB" dirty="0"/>
              <a:t>V</a:t>
            </a:r>
          </a:p>
          <a:p>
            <a:r>
              <a:rPr lang="en-GB" dirty="0"/>
              <a:t>I</a:t>
            </a:r>
          </a:p>
          <a:p>
            <a:r>
              <a:rPr lang="en-GB" dirty="0"/>
              <a:t>T</a:t>
            </a:r>
          </a:p>
          <a:p>
            <a:r>
              <a:rPr lang="en-GB" dirty="0"/>
              <a:t>Y</a:t>
            </a:r>
          </a:p>
        </p:txBody>
      </p:sp>
      <p:sp>
        <p:nvSpPr>
          <p:cNvPr id="20" name="Arrow: Up 19">
            <a:extLst>
              <a:ext uri="{FF2B5EF4-FFF2-40B4-BE49-F238E27FC236}">
                <a16:creationId xmlns:a16="http://schemas.microsoft.com/office/drawing/2014/main" id="{F916A9D7-E5E6-A301-622D-3416DF93527D}"/>
              </a:ext>
            </a:extLst>
          </p:cNvPr>
          <p:cNvSpPr/>
          <p:nvPr/>
        </p:nvSpPr>
        <p:spPr>
          <a:xfrm>
            <a:off x="8291429" y="68336"/>
            <a:ext cx="1218655" cy="430516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E3A1C5D-570B-665D-34DD-E2FF3F985115}"/>
              </a:ext>
            </a:extLst>
          </p:cNvPr>
          <p:cNvSpPr txBox="1"/>
          <p:nvPr/>
        </p:nvSpPr>
        <p:spPr>
          <a:xfrm>
            <a:off x="8803946" y="68335"/>
            <a:ext cx="318901" cy="430887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I</a:t>
            </a:r>
            <a:r>
              <a:rPr lang="en-GB" sz="1600" dirty="0"/>
              <a:t>NCREASED </a:t>
            </a:r>
            <a:endParaRPr lang="en-US" sz="1600"/>
          </a:p>
          <a:p>
            <a:r>
              <a:rPr lang="en-GB" sz="1600" dirty="0"/>
              <a:t>PROFITS </a:t>
            </a:r>
          </a:p>
        </p:txBody>
      </p:sp>
      <p:pic>
        <p:nvPicPr>
          <p:cNvPr id="25" name="Picture 25" descr="A picture containing outdoor, trowel, tool&#10;&#10;Description automatically generated">
            <a:extLst>
              <a:ext uri="{FF2B5EF4-FFF2-40B4-BE49-F238E27FC236}">
                <a16:creationId xmlns:a16="http://schemas.microsoft.com/office/drawing/2014/main" id="{F314F43B-09F4-A868-12B3-00B347581D3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5302544" y="7326589"/>
            <a:ext cx="3301276" cy="2191631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1A1AF18-18A4-CF6D-EEF0-FB96BF418946}"/>
              </a:ext>
            </a:extLst>
          </p:cNvPr>
          <p:cNvSpPr txBox="1"/>
          <p:nvPr/>
        </p:nvSpPr>
        <p:spPr>
          <a:xfrm>
            <a:off x="5029200" y="5486400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/>
          </a:p>
        </p:txBody>
      </p:sp>
      <p:pic>
        <p:nvPicPr>
          <p:cNvPr id="28" name="Picture 28" descr="A picture containing ground, outdoor object, stone, walkway&#10;&#10;Description automatically generated">
            <a:extLst>
              <a:ext uri="{FF2B5EF4-FFF2-40B4-BE49-F238E27FC236}">
                <a16:creationId xmlns:a16="http://schemas.microsoft.com/office/drawing/2014/main" id="{C8B94E39-4A90-2C2D-DC51-6B8F4217711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5313933" y="93149"/>
            <a:ext cx="2982375" cy="5701981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D90ED317-34F8-DEB6-C2AC-95E83568A966}"/>
              </a:ext>
            </a:extLst>
          </p:cNvPr>
          <p:cNvSpPr txBox="1"/>
          <p:nvPr/>
        </p:nvSpPr>
        <p:spPr>
          <a:xfrm>
            <a:off x="5637715" y="6150234"/>
            <a:ext cx="332568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i="1" dirty="0">
                <a:solidFill>
                  <a:srgbClr val="FFFF00"/>
                </a:solidFill>
              </a:rPr>
              <a:t>DIGITAL RECORDS</a:t>
            </a:r>
          </a:p>
        </p:txBody>
      </p:sp>
      <p:sp>
        <p:nvSpPr>
          <p:cNvPr id="36" name="Arrow: Curved Left 35">
            <a:extLst>
              <a:ext uri="{FF2B5EF4-FFF2-40B4-BE49-F238E27FC236}">
                <a16:creationId xmlns:a16="http://schemas.microsoft.com/office/drawing/2014/main" id="{6ABD0DD2-8225-B621-B141-482CC7EB1B67}"/>
              </a:ext>
            </a:extLst>
          </p:cNvPr>
          <p:cNvSpPr/>
          <p:nvPr/>
        </p:nvSpPr>
        <p:spPr>
          <a:xfrm>
            <a:off x="11753782" y="4077377"/>
            <a:ext cx="615023" cy="1913406"/>
          </a:xfrm>
          <a:prstGeom prst="curved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Arrow: Curved Left 36">
            <a:extLst>
              <a:ext uri="{FF2B5EF4-FFF2-40B4-BE49-F238E27FC236}">
                <a16:creationId xmlns:a16="http://schemas.microsoft.com/office/drawing/2014/main" id="{AAA24679-B3F3-E7E5-AAB4-0A3E4333E1E3}"/>
              </a:ext>
            </a:extLst>
          </p:cNvPr>
          <p:cNvSpPr/>
          <p:nvPr/>
        </p:nvSpPr>
        <p:spPr>
          <a:xfrm>
            <a:off x="11787950" y="6002174"/>
            <a:ext cx="865588" cy="1366718"/>
          </a:xfrm>
          <a:prstGeom prst="curved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Arrow: Curved Left 37">
            <a:extLst>
              <a:ext uri="{FF2B5EF4-FFF2-40B4-BE49-F238E27FC236}">
                <a16:creationId xmlns:a16="http://schemas.microsoft.com/office/drawing/2014/main" id="{A83A91CF-00CB-CB5F-DEEC-0E03E67D31B5}"/>
              </a:ext>
            </a:extLst>
          </p:cNvPr>
          <p:cNvSpPr/>
          <p:nvPr/>
        </p:nvSpPr>
        <p:spPr>
          <a:xfrm>
            <a:off x="11890453" y="7357503"/>
            <a:ext cx="649192" cy="1081985"/>
          </a:xfrm>
          <a:prstGeom prst="curved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Arrow: Curved Right 39">
            <a:extLst>
              <a:ext uri="{FF2B5EF4-FFF2-40B4-BE49-F238E27FC236}">
                <a16:creationId xmlns:a16="http://schemas.microsoft.com/office/drawing/2014/main" id="{507AE5A7-05BD-0AE4-2805-748C72618998}"/>
              </a:ext>
            </a:extLst>
          </p:cNvPr>
          <p:cNvSpPr/>
          <p:nvPr/>
        </p:nvSpPr>
        <p:spPr>
          <a:xfrm>
            <a:off x="8963398" y="3519300"/>
            <a:ext cx="808640" cy="1742568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Arrow: Curved Right 40">
            <a:extLst>
              <a:ext uri="{FF2B5EF4-FFF2-40B4-BE49-F238E27FC236}">
                <a16:creationId xmlns:a16="http://schemas.microsoft.com/office/drawing/2014/main" id="{42D72206-2DD6-362B-D4E8-ECD2D6F92BEA}"/>
              </a:ext>
            </a:extLst>
          </p:cNvPr>
          <p:cNvSpPr/>
          <p:nvPr/>
        </p:nvSpPr>
        <p:spPr>
          <a:xfrm>
            <a:off x="6810816" y="5125194"/>
            <a:ext cx="2289252" cy="911147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Arrow: Curved Right 41">
            <a:extLst>
              <a:ext uri="{FF2B5EF4-FFF2-40B4-BE49-F238E27FC236}">
                <a16:creationId xmlns:a16="http://schemas.microsoft.com/office/drawing/2014/main" id="{C4422261-D185-CB87-3EE1-9643CC5EDF16}"/>
              </a:ext>
            </a:extLst>
          </p:cNvPr>
          <p:cNvSpPr/>
          <p:nvPr/>
        </p:nvSpPr>
        <p:spPr>
          <a:xfrm>
            <a:off x="7015824" y="6503303"/>
            <a:ext cx="2072854" cy="2186750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3" name="Arrow: Curved Right 42">
            <a:extLst>
              <a:ext uri="{FF2B5EF4-FFF2-40B4-BE49-F238E27FC236}">
                <a16:creationId xmlns:a16="http://schemas.microsoft.com/office/drawing/2014/main" id="{69A9401A-9A7C-3185-F7EF-98AC8D4E4DBB}"/>
              </a:ext>
            </a:extLst>
          </p:cNvPr>
          <p:cNvSpPr/>
          <p:nvPr/>
        </p:nvSpPr>
        <p:spPr>
          <a:xfrm>
            <a:off x="7993276" y="2562596"/>
            <a:ext cx="796404" cy="6639977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73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801600" cy="9601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76868" y="0"/>
            <a:ext cx="587446" cy="5193498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40456" cy="96012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59702" y="0"/>
            <a:ext cx="72009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46471A-24C7-7FC6-4873-8E37AC57C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304288"/>
            <a:ext cx="3699023" cy="6259149"/>
          </a:xfrm>
        </p:spPr>
        <p:txBody>
          <a:bodyPr>
            <a:normAutofit/>
          </a:bodyPr>
          <a:lstStyle>
            <a:defPPr rtl="0">
              <a:defRPr lang="en-GB"/>
            </a:defPPr>
            <a:lvl1pPr marL="0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7667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167C36-2A2E-C006-C8EC-C3026FFDE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4314" y="2304288"/>
            <a:ext cx="6215478" cy="6259149"/>
          </a:xfrm>
        </p:spPr>
        <p:txBody>
          <a:bodyPr>
            <a:normAutofit/>
          </a:bodyPr>
          <a:lstStyle>
            <a:defPPr rtl="0">
              <a:defRPr lang="en-GB"/>
            </a:defPPr>
            <a:lvl1pPr marL="0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7667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537667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272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1</Words>
  <Application>Microsoft Office PowerPoint</Application>
  <PresentationFormat>A3 Paper (297x420 mm)</PresentationFormat>
  <Paragraphs>1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578</cp:revision>
  <dcterms:created xsi:type="dcterms:W3CDTF">2022-11-13T04:33:17Z</dcterms:created>
  <dcterms:modified xsi:type="dcterms:W3CDTF">2022-11-14T19:25:56Z</dcterms:modified>
</cp:coreProperties>
</file>