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9" r:id="rId5"/>
    <p:sldId id="260" r:id="rId6"/>
    <p:sldId id="270" r:id="rId7"/>
    <p:sldId id="261" r:id="rId8"/>
    <p:sldId id="271" r:id="rId9"/>
    <p:sldId id="262" r:id="rId10"/>
    <p:sldId id="272" r:id="rId11"/>
    <p:sldId id="263" r:id="rId12"/>
    <p:sldId id="273" r:id="rId13"/>
    <p:sldId id="264" r:id="rId14"/>
    <p:sldId id="265" r:id="rId15"/>
    <p:sldId id="266" r:id="rId16"/>
    <p:sldId id="274" r:id="rId17"/>
    <p:sldId id="275" r:id="rId18"/>
    <p:sldId id="267" r:id="rId19"/>
    <p:sldId id="276" r:id="rId20"/>
    <p:sldId id="26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28"/>
  </p:normalViewPr>
  <p:slideViewPr>
    <p:cSldViewPr snapToGrid="0" snapToObjects="1">
      <p:cViewPr varScale="1">
        <p:scale>
          <a:sx n="98" d="100"/>
          <a:sy n="98" d="100"/>
        </p:scale>
        <p:origin x="29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BD3441-4450-44AC-BB46-696F696784D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0EC03B-8CED-4495-B0A4-E41AFF8C5EC7}">
      <dgm:prSet/>
      <dgm:spPr/>
      <dgm:t>
        <a:bodyPr/>
        <a:lstStyle/>
        <a:p>
          <a:r>
            <a:rPr lang="en-US"/>
            <a:t>Physical activity reduces disease risk (diabetes, dementia, cancer, etc.).</a:t>
          </a:r>
        </a:p>
      </dgm:t>
    </dgm:pt>
    <dgm:pt modelId="{480E91BB-1536-435A-8ABA-6DBEE56CA9CF}" type="parTrans" cxnId="{2640A8AE-E218-4A0E-95E8-7F729168419E}">
      <dgm:prSet/>
      <dgm:spPr/>
      <dgm:t>
        <a:bodyPr/>
        <a:lstStyle/>
        <a:p>
          <a:endParaRPr lang="en-US"/>
        </a:p>
      </dgm:t>
    </dgm:pt>
    <dgm:pt modelId="{BF67D111-AF8D-4BB7-B0A8-D38F01559997}" type="sibTrans" cxnId="{2640A8AE-E218-4A0E-95E8-7F729168419E}">
      <dgm:prSet/>
      <dgm:spPr/>
      <dgm:t>
        <a:bodyPr/>
        <a:lstStyle/>
        <a:p>
          <a:endParaRPr lang="en-US"/>
        </a:p>
      </dgm:t>
    </dgm:pt>
    <dgm:pt modelId="{8BDEE3E7-A065-4F9D-B73D-F46B812A6135}">
      <dgm:prSet/>
      <dgm:spPr/>
      <dgm:t>
        <a:bodyPr/>
        <a:lstStyle/>
        <a:p>
          <a:r>
            <a:rPr lang="en-US"/>
            <a:t>Skeletal muscle acts as an endocrine organ, producing myokines.</a:t>
          </a:r>
        </a:p>
      </dgm:t>
    </dgm:pt>
    <dgm:pt modelId="{26CC719B-96BF-45B4-BD5D-2AF08AC93878}" type="parTrans" cxnId="{07FDE9F0-1FB2-41CB-A305-F60453D4659C}">
      <dgm:prSet/>
      <dgm:spPr/>
      <dgm:t>
        <a:bodyPr/>
        <a:lstStyle/>
        <a:p>
          <a:endParaRPr lang="en-US"/>
        </a:p>
      </dgm:t>
    </dgm:pt>
    <dgm:pt modelId="{7038B8FA-2276-4D46-9E1B-C726C592449D}" type="sibTrans" cxnId="{07FDE9F0-1FB2-41CB-A305-F60453D4659C}">
      <dgm:prSet/>
      <dgm:spPr/>
      <dgm:t>
        <a:bodyPr/>
        <a:lstStyle/>
        <a:p>
          <a:endParaRPr lang="en-US"/>
        </a:p>
      </dgm:t>
    </dgm:pt>
    <dgm:pt modelId="{417C785D-4FF1-4D0B-901F-837E99728D9B}">
      <dgm:prSet/>
      <dgm:spPr/>
      <dgm:t>
        <a:bodyPr/>
        <a:lstStyle/>
        <a:p>
          <a:r>
            <a:rPr lang="en-US"/>
            <a:t>Myokines influence cognition, metabolism, fat browning, bone health, etc.</a:t>
          </a:r>
        </a:p>
      </dgm:t>
    </dgm:pt>
    <dgm:pt modelId="{8CAF0A96-1292-4EE8-BBF1-933CB234A52C}" type="parTrans" cxnId="{CCA7704C-B970-4213-BF86-A7F4F71A41F1}">
      <dgm:prSet/>
      <dgm:spPr/>
      <dgm:t>
        <a:bodyPr/>
        <a:lstStyle/>
        <a:p>
          <a:endParaRPr lang="en-US"/>
        </a:p>
      </dgm:t>
    </dgm:pt>
    <dgm:pt modelId="{A4DA8B3C-B9EA-4D78-81B3-6497FCB44376}" type="sibTrans" cxnId="{CCA7704C-B970-4213-BF86-A7F4F71A41F1}">
      <dgm:prSet/>
      <dgm:spPr/>
      <dgm:t>
        <a:bodyPr/>
        <a:lstStyle/>
        <a:p>
          <a:endParaRPr lang="en-US"/>
        </a:p>
      </dgm:t>
    </dgm:pt>
    <dgm:pt modelId="{2190F7D0-2277-9246-88DF-EF221788B73C}" type="pres">
      <dgm:prSet presAssocID="{C0BD3441-4450-44AC-BB46-696F696784D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A424221-1160-5845-8DA3-508614381D37}" type="pres">
      <dgm:prSet presAssocID="{C20EC03B-8CED-4495-B0A4-E41AFF8C5EC7}" presName="hierRoot1" presStyleCnt="0"/>
      <dgm:spPr/>
    </dgm:pt>
    <dgm:pt modelId="{84FBF979-E449-B24C-9616-1B1021F0EB9E}" type="pres">
      <dgm:prSet presAssocID="{C20EC03B-8CED-4495-B0A4-E41AFF8C5EC7}" presName="composite" presStyleCnt="0"/>
      <dgm:spPr/>
    </dgm:pt>
    <dgm:pt modelId="{81D7E4BA-9B37-4340-8DAF-CCD6303A58A5}" type="pres">
      <dgm:prSet presAssocID="{C20EC03B-8CED-4495-B0A4-E41AFF8C5EC7}" presName="background" presStyleLbl="node0" presStyleIdx="0" presStyleCnt="3"/>
      <dgm:spPr/>
    </dgm:pt>
    <dgm:pt modelId="{85ADA94F-E349-D746-9B60-D856765E6327}" type="pres">
      <dgm:prSet presAssocID="{C20EC03B-8CED-4495-B0A4-E41AFF8C5EC7}" presName="text" presStyleLbl="fgAcc0" presStyleIdx="0" presStyleCnt="3">
        <dgm:presLayoutVars>
          <dgm:chPref val="3"/>
        </dgm:presLayoutVars>
      </dgm:prSet>
      <dgm:spPr/>
    </dgm:pt>
    <dgm:pt modelId="{89C76499-0587-ED42-B9A1-4359BDF37748}" type="pres">
      <dgm:prSet presAssocID="{C20EC03B-8CED-4495-B0A4-E41AFF8C5EC7}" presName="hierChild2" presStyleCnt="0"/>
      <dgm:spPr/>
    </dgm:pt>
    <dgm:pt modelId="{33B12652-8A2A-DC48-BACB-8181264AC03F}" type="pres">
      <dgm:prSet presAssocID="{8BDEE3E7-A065-4F9D-B73D-F46B812A6135}" presName="hierRoot1" presStyleCnt="0"/>
      <dgm:spPr/>
    </dgm:pt>
    <dgm:pt modelId="{3C700985-67C7-7C4C-A941-FC1926073F68}" type="pres">
      <dgm:prSet presAssocID="{8BDEE3E7-A065-4F9D-B73D-F46B812A6135}" presName="composite" presStyleCnt="0"/>
      <dgm:spPr/>
    </dgm:pt>
    <dgm:pt modelId="{4AAA9933-1201-634B-B2C3-9C19CAAE905C}" type="pres">
      <dgm:prSet presAssocID="{8BDEE3E7-A065-4F9D-B73D-F46B812A6135}" presName="background" presStyleLbl="node0" presStyleIdx="1" presStyleCnt="3"/>
      <dgm:spPr/>
    </dgm:pt>
    <dgm:pt modelId="{C8370E50-8397-B14F-8A6A-F02F22A01DEE}" type="pres">
      <dgm:prSet presAssocID="{8BDEE3E7-A065-4F9D-B73D-F46B812A6135}" presName="text" presStyleLbl="fgAcc0" presStyleIdx="1" presStyleCnt="3">
        <dgm:presLayoutVars>
          <dgm:chPref val="3"/>
        </dgm:presLayoutVars>
      </dgm:prSet>
      <dgm:spPr/>
    </dgm:pt>
    <dgm:pt modelId="{FF4659F3-D44F-9A41-8270-7409E93A9D43}" type="pres">
      <dgm:prSet presAssocID="{8BDEE3E7-A065-4F9D-B73D-F46B812A6135}" presName="hierChild2" presStyleCnt="0"/>
      <dgm:spPr/>
    </dgm:pt>
    <dgm:pt modelId="{9729D9A5-D1BC-E549-9231-C00CF1BD9706}" type="pres">
      <dgm:prSet presAssocID="{417C785D-4FF1-4D0B-901F-837E99728D9B}" presName="hierRoot1" presStyleCnt="0"/>
      <dgm:spPr/>
    </dgm:pt>
    <dgm:pt modelId="{510B107B-2E62-5C4C-95FF-18734D5E1DEF}" type="pres">
      <dgm:prSet presAssocID="{417C785D-4FF1-4D0B-901F-837E99728D9B}" presName="composite" presStyleCnt="0"/>
      <dgm:spPr/>
    </dgm:pt>
    <dgm:pt modelId="{E444D77C-8DE3-9649-85BC-457D97D7408E}" type="pres">
      <dgm:prSet presAssocID="{417C785D-4FF1-4D0B-901F-837E99728D9B}" presName="background" presStyleLbl="node0" presStyleIdx="2" presStyleCnt="3"/>
      <dgm:spPr/>
    </dgm:pt>
    <dgm:pt modelId="{2EB88F6C-399E-B746-B6C3-461DC4282046}" type="pres">
      <dgm:prSet presAssocID="{417C785D-4FF1-4D0B-901F-837E99728D9B}" presName="text" presStyleLbl="fgAcc0" presStyleIdx="2" presStyleCnt="3">
        <dgm:presLayoutVars>
          <dgm:chPref val="3"/>
        </dgm:presLayoutVars>
      </dgm:prSet>
      <dgm:spPr/>
    </dgm:pt>
    <dgm:pt modelId="{8A4CD786-7E1F-6041-8186-711FF74A4626}" type="pres">
      <dgm:prSet presAssocID="{417C785D-4FF1-4D0B-901F-837E99728D9B}" presName="hierChild2" presStyleCnt="0"/>
      <dgm:spPr/>
    </dgm:pt>
  </dgm:ptLst>
  <dgm:cxnLst>
    <dgm:cxn modelId="{B5F1512A-A8E0-464F-B4A9-B085B4DD9FC1}" type="presOf" srcId="{417C785D-4FF1-4D0B-901F-837E99728D9B}" destId="{2EB88F6C-399E-B746-B6C3-461DC4282046}" srcOrd="0" destOrd="0" presId="urn:microsoft.com/office/officeart/2005/8/layout/hierarchy1"/>
    <dgm:cxn modelId="{76C91031-18A1-5242-8B1B-C8508AFB5A87}" type="presOf" srcId="{C20EC03B-8CED-4495-B0A4-E41AFF8C5EC7}" destId="{85ADA94F-E349-D746-9B60-D856765E6327}" srcOrd="0" destOrd="0" presId="urn:microsoft.com/office/officeart/2005/8/layout/hierarchy1"/>
    <dgm:cxn modelId="{CCA7704C-B970-4213-BF86-A7F4F71A41F1}" srcId="{C0BD3441-4450-44AC-BB46-696F696784DD}" destId="{417C785D-4FF1-4D0B-901F-837E99728D9B}" srcOrd="2" destOrd="0" parTransId="{8CAF0A96-1292-4EE8-BBF1-933CB234A52C}" sibTransId="{A4DA8B3C-B9EA-4D78-81B3-6497FCB44376}"/>
    <dgm:cxn modelId="{3C5C6DAA-315E-A448-983E-33F835F1DFAF}" type="presOf" srcId="{C0BD3441-4450-44AC-BB46-696F696784DD}" destId="{2190F7D0-2277-9246-88DF-EF221788B73C}" srcOrd="0" destOrd="0" presId="urn:microsoft.com/office/officeart/2005/8/layout/hierarchy1"/>
    <dgm:cxn modelId="{2640A8AE-E218-4A0E-95E8-7F729168419E}" srcId="{C0BD3441-4450-44AC-BB46-696F696784DD}" destId="{C20EC03B-8CED-4495-B0A4-E41AFF8C5EC7}" srcOrd="0" destOrd="0" parTransId="{480E91BB-1536-435A-8ABA-6DBEE56CA9CF}" sibTransId="{BF67D111-AF8D-4BB7-B0A8-D38F01559997}"/>
    <dgm:cxn modelId="{4F758CEB-8430-C140-812C-E6691DD4C7D0}" type="presOf" srcId="{8BDEE3E7-A065-4F9D-B73D-F46B812A6135}" destId="{C8370E50-8397-B14F-8A6A-F02F22A01DEE}" srcOrd="0" destOrd="0" presId="urn:microsoft.com/office/officeart/2005/8/layout/hierarchy1"/>
    <dgm:cxn modelId="{07FDE9F0-1FB2-41CB-A305-F60453D4659C}" srcId="{C0BD3441-4450-44AC-BB46-696F696784DD}" destId="{8BDEE3E7-A065-4F9D-B73D-F46B812A6135}" srcOrd="1" destOrd="0" parTransId="{26CC719B-96BF-45B4-BD5D-2AF08AC93878}" sibTransId="{7038B8FA-2276-4D46-9E1B-C726C592449D}"/>
    <dgm:cxn modelId="{408342C5-E8DF-4740-BFF6-94E39E533B7B}" type="presParOf" srcId="{2190F7D0-2277-9246-88DF-EF221788B73C}" destId="{0A424221-1160-5845-8DA3-508614381D37}" srcOrd="0" destOrd="0" presId="urn:microsoft.com/office/officeart/2005/8/layout/hierarchy1"/>
    <dgm:cxn modelId="{BDB5CA60-C26C-C748-9C52-1B104E3EB5D7}" type="presParOf" srcId="{0A424221-1160-5845-8DA3-508614381D37}" destId="{84FBF979-E449-B24C-9616-1B1021F0EB9E}" srcOrd="0" destOrd="0" presId="urn:microsoft.com/office/officeart/2005/8/layout/hierarchy1"/>
    <dgm:cxn modelId="{541F1C16-70FD-AC46-9F33-3F3F4F718E4A}" type="presParOf" srcId="{84FBF979-E449-B24C-9616-1B1021F0EB9E}" destId="{81D7E4BA-9B37-4340-8DAF-CCD6303A58A5}" srcOrd="0" destOrd="0" presId="urn:microsoft.com/office/officeart/2005/8/layout/hierarchy1"/>
    <dgm:cxn modelId="{A7729BDB-E343-904B-940B-81EA4157507D}" type="presParOf" srcId="{84FBF979-E449-B24C-9616-1B1021F0EB9E}" destId="{85ADA94F-E349-D746-9B60-D856765E6327}" srcOrd="1" destOrd="0" presId="urn:microsoft.com/office/officeart/2005/8/layout/hierarchy1"/>
    <dgm:cxn modelId="{758D8036-3CC2-374E-A78C-ABE0A1D6B5E7}" type="presParOf" srcId="{0A424221-1160-5845-8DA3-508614381D37}" destId="{89C76499-0587-ED42-B9A1-4359BDF37748}" srcOrd="1" destOrd="0" presId="urn:microsoft.com/office/officeart/2005/8/layout/hierarchy1"/>
    <dgm:cxn modelId="{CC98F45F-3858-3C4D-82F7-83807F75D25A}" type="presParOf" srcId="{2190F7D0-2277-9246-88DF-EF221788B73C}" destId="{33B12652-8A2A-DC48-BACB-8181264AC03F}" srcOrd="1" destOrd="0" presId="urn:microsoft.com/office/officeart/2005/8/layout/hierarchy1"/>
    <dgm:cxn modelId="{1E696D38-618E-7B4F-AC2D-7DBEC1D862C5}" type="presParOf" srcId="{33B12652-8A2A-DC48-BACB-8181264AC03F}" destId="{3C700985-67C7-7C4C-A941-FC1926073F68}" srcOrd="0" destOrd="0" presId="urn:microsoft.com/office/officeart/2005/8/layout/hierarchy1"/>
    <dgm:cxn modelId="{37254739-17EA-AB4A-8C0C-3AA2CBF5B533}" type="presParOf" srcId="{3C700985-67C7-7C4C-A941-FC1926073F68}" destId="{4AAA9933-1201-634B-B2C3-9C19CAAE905C}" srcOrd="0" destOrd="0" presId="urn:microsoft.com/office/officeart/2005/8/layout/hierarchy1"/>
    <dgm:cxn modelId="{CB175B7E-DD41-A44C-A2DA-62C54B29E4B9}" type="presParOf" srcId="{3C700985-67C7-7C4C-A941-FC1926073F68}" destId="{C8370E50-8397-B14F-8A6A-F02F22A01DEE}" srcOrd="1" destOrd="0" presId="urn:microsoft.com/office/officeart/2005/8/layout/hierarchy1"/>
    <dgm:cxn modelId="{5DEDEA53-F220-324C-B3DF-F7B33BFD1240}" type="presParOf" srcId="{33B12652-8A2A-DC48-BACB-8181264AC03F}" destId="{FF4659F3-D44F-9A41-8270-7409E93A9D43}" srcOrd="1" destOrd="0" presId="urn:microsoft.com/office/officeart/2005/8/layout/hierarchy1"/>
    <dgm:cxn modelId="{1602E31D-95AE-F54E-9458-364FBB17F2F5}" type="presParOf" srcId="{2190F7D0-2277-9246-88DF-EF221788B73C}" destId="{9729D9A5-D1BC-E549-9231-C00CF1BD9706}" srcOrd="2" destOrd="0" presId="urn:microsoft.com/office/officeart/2005/8/layout/hierarchy1"/>
    <dgm:cxn modelId="{EE4B9E69-0238-6546-B34E-483A0F1E18B1}" type="presParOf" srcId="{9729D9A5-D1BC-E549-9231-C00CF1BD9706}" destId="{510B107B-2E62-5C4C-95FF-18734D5E1DEF}" srcOrd="0" destOrd="0" presId="urn:microsoft.com/office/officeart/2005/8/layout/hierarchy1"/>
    <dgm:cxn modelId="{137CE006-81A4-B140-9108-D1F14195169C}" type="presParOf" srcId="{510B107B-2E62-5C4C-95FF-18734D5E1DEF}" destId="{E444D77C-8DE3-9649-85BC-457D97D7408E}" srcOrd="0" destOrd="0" presId="urn:microsoft.com/office/officeart/2005/8/layout/hierarchy1"/>
    <dgm:cxn modelId="{951674BA-6429-DA4A-B61A-998A2F2D013B}" type="presParOf" srcId="{510B107B-2E62-5C4C-95FF-18734D5E1DEF}" destId="{2EB88F6C-399E-B746-B6C3-461DC4282046}" srcOrd="1" destOrd="0" presId="urn:microsoft.com/office/officeart/2005/8/layout/hierarchy1"/>
    <dgm:cxn modelId="{0126DAEC-AB7C-8649-8DC3-3242AF97368D}" type="presParOf" srcId="{9729D9A5-D1BC-E549-9231-C00CF1BD9706}" destId="{8A4CD786-7E1F-6041-8186-711FF74A46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210129-9ACE-4578-9234-34D0CC66EBF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9E58EC-8EFE-4C11-BF18-273E06161E21}">
      <dgm:prSet/>
      <dgm:spPr/>
      <dgm:t>
        <a:bodyPr/>
        <a:lstStyle/>
        <a:p>
          <a:r>
            <a:rPr lang="en-US"/>
            <a:t>IL-6 promotes lipolysis and reduces visceral fat.</a:t>
          </a:r>
        </a:p>
      </dgm:t>
    </dgm:pt>
    <dgm:pt modelId="{366F2BA3-AAA9-4A65-991D-9A9B67B623C4}" type="parTrans" cxnId="{E67CD81B-E536-4FCD-9469-8BAFE9E67875}">
      <dgm:prSet/>
      <dgm:spPr/>
      <dgm:t>
        <a:bodyPr/>
        <a:lstStyle/>
        <a:p>
          <a:endParaRPr lang="en-US"/>
        </a:p>
      </dgm:t>
    </dgm:pt>
    <dgm:pt modelId="{A39D2D4B-A136-46F2-B8EF-D4A42B47AF83}" type="sibTrans" cxnId="{E67CD81B-E536-4FCD-9469-8BAFE9E67875}">
      <dgm:prSet/>
      <dgm:spPr/>
      <dgm:t>
        <a:bodyPr/>
        <a:lstStyle/>
        <a:p>
          <a:endParaRPr lang="en-US"/>
        </a:p>
      </dgm:t>
    </dgm:pt>
    <dgm:pt modelId="{170F69C5-F5DC-4748-8487-7FCC49113475}">
      <dgm:prSet/>
      <dgm:spPr/>
      <dgm:t>
        <a:bodyPr/>
        <a:lstStyle/>
        <a:p>
          <a:r>
            <a:rPr lang="en-US"/>
            <a:t>Irisin, Meteorin-like, and IL-6 induce browning of white fat.</a:t>
          </a:r>
        </a:p>
      </dgm:t>
    </dgm:pt>
    <dgm:pt modelId="{E6D35DFA-35CD-4663-BF82-A362C6545692}" type="parTrans" cxnId="{72B9055B-68CE-440A-86C4-45ED8147C658}">
      <dgm:prSet/>
      <dgm:spPr/>
      <dgm:t>
        <a:bodyPr/>
        <a:lstStyle/>
        <a:p>
          <a:endParaRPr lang="en-US"/>
        </a:p>
      </dgm:t>
    </dgm:pt>
    <dgm:pt modelId="{FDA47638-5086-4DAC-A5DF-5A006B9AC563}" type="sibTrans" cxnId="{72B9055B-68CE-440A-86C4-45ED8147C658}">
      <dgm:prSet/>
      <dgm:spPr/>
      <dgm:t>
        <a:bodyPr/>
        <a:lstStyle/>
        <a:p>
          <a:endParaRPr lang="en-US"/>
        </a:p>
      </dgm:t>
    </dgm:pt>
    <dgm:pt modelId="{D583B4D0-9801-D24F-9E24-043E9C1CFC08}" type="pres">
      <dgm:prSet presAssocID="{E0210129-9ACE-4578-9234-34D0CC66EBF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9C8582B-5A76-5E4F-BE01-5902B85DFBA0}" type="pres">
      <dgm:prSet presAssocID="{CE9E58EC-8EFE-4C11-BF18-273E06161E21}" presName="hierRoot1" presStyleCnt="0"/>
      <dgm:spPr/>
    </dgm:pt>
    <dgm:pt modelId="{32F2C26C-7A1B-DE48-8490-33C37CE919F8}" type="pres">
      <dgm:prSet presAssocID="{CE9E58EC-8EFE-4C11-BF18-273E06161E21}" presName="composite" presStyleCnt="0"/>
      <dgm:spPr/>
    </dgm:pt>
    <dgm:pt modelId="{8F833BF3-7FFE-4644-92E0-92D9E0F2ABD1}" type="pres">
      <dgm:prSet presAssocID="{CE9E58EC-8EFE-4C11-BF18-273E06161E21}" presName="background" presStyleLbl="node0" presStyleIdx="0" presStyleCnt="2"/>
      <dgm:spPr/>
    </dgm:pt>
    <dgm:pt modelId="{EA2A9726-3A15-8E42-BE0D-61CB53B4EEA1}" type="pres">
      <dgm:prSet presAssocID="{CE9E58EC-8EFE-4C11-BF18-273E06161E21}" presName="text" presStyleLbl="fgAcc0" presStyleIdx="0" presStyleCnt="2">
        <dgm:presLayoutVars>
          <dgm:chPref val="3"/>
        </dgm:presLayoutVars>
      </dgm:prSet>
      <dgm:spPr/>
    </dgm:pt>
    <dgm:pt modelId="{DE66795F-51D0-1E4C-8BE5-AB10A0FF2C11}" type="pres">
      <dgm:prSet presAssocID="{CE9E58EC-8EFE-4C11-BF18-273E06161E21}" presName="hierChild2" presStyleCnt="0"/>
      <dgm:spPr/>
    </dgm:pt>
    <dgm:pt modelId="{D0282449-7C58-2743-9B6B-D6D723DC4ACC}" type="pres">
      <dgm:prSet presAssocID="{170F69C5-F5DC-4748-8487-7FCC49113475}" presName="hierRoot1" presStyleCnt="0"/>
      <dgm:spPr/>
    </dgm:pt>
    <dgm:pt modelId="{F29C5170-668D-DD4E-8034-407EC3422EE8}" type="pres">
      <dgm:prSet presAssocID="{170F69C5-F5DC-4748-8487-7FCC49113475}" presName="composite" presStyleCnt="0"/>
      <dgm:spPr/>
    </dgm:pt>
    <dgm:pt modelId="{1232C09D-D6F2-D04A-AB1E-3572E66B0C46}" type="pres">
      <dgm:prSet presAssocID="{170F69C5-F5DC-4748-8487-7FCC49113475}" presName="background" presStyleLbl="node0" presStyleIdx="1" presStyleCnt="2"/>
      <dgm:spPr/>
    </dgm:pt>
    <dgm:pt modelId="{9E4AB981-5D85-B647-BE6E-E9F294BFDE9D}" type="pres">
      <dgm:prSet presAssocID="{170F69C5-F5DC-4748-8487-7FCC49113475}" presName="text" presStyleLbl="fgAcc0" presStyleIdx="1" presStyleCnt="2">
        <dgm:presLayoutVars>
          <dgm:chPref val="3"/>
        </dgm:presLayoutVars>
      </dgm:prSet>
      <dgm:spPr/>
    </dgm:pt>
    <dgm:pt modelId="{9D0673BE-C11E-F447-AACE-401B0444C634}" type="pres">
      <dgm:prSet presAssocID="{170F69C5-F5DC-4748-8487-7FCC49113475}" presName="hierChild2" presStyleCnt="0"/>
      <dgm:spPr/>
    </dgm:pt>
  </dgm:ptLst>
  <dgm:cxnLst>
    <dgm:cxn modelId="{E67CD81B-E536-4FCD-9469-8BAFE9E67875}" srcId="{E0210129-9ACE-4578-9234-34D0CC66EBFC}" destId="{CE9E58EC-8EFE-4C11-BF18-273E06161E21}" srcOrd="0" destOrd="0" parTransId="{366F2BA3-AAA9-4A65-991D-9A9B67B623C4}" sibTransId="{A39D2D4B-A136-46F2-B8EF-D4A42B47AF83}"/>
    <dgm:cxn modelId="{72B9055B-68CE-440A-86C4-45ED8147C658}" srcId="{E0210129-9ACE-4578-9234-34D0CC66EBFC}" destId="{170F69C5-F5DC-4748-8487-7FCC49113475}" srcOrd="1" destOrd="0" parTransId="{E6D35DFA-35CD-4663-BF82-A362C6545692}" sibTransId="{FDA47638-5086-4DAC-A5DF-5A006B9AC563}"/>
    <dgm:cxn modelId="{C28C3599-5FFB-AE47-82B2-FA3E169CCB0C}" type="presOf" srcId="{170F69C5-F5DC-4748-8487-7FCC49113475}" destId="{9E4AB981-5D85-B647-BE6E-E9F294BFDE9D}" srcOrd="0" destOrd="0" presId="urn:microsoft.com/office/officeart/2005/8/layout/hierarchy1"/>
    <dgm:cxn modelId="{50CC3ABB-DF04-4447-A0C1-9DABFA9429C1}" type="presOf" srcId="{CE9E58EC-8EFE-4C11-BF18-273E06161E21}" destId="{EA2A9726-3A15-8E42-BE0D-61CB53B4EEA1}" srcOrd="0" destOrd="0" presId="urn:microsoft.com/office/officeart/2005/8/layout/hierarchy1"/>
    <dgm:cxn modelId="{CD0131C1-FA39-6C46-A89B-E3C44DE7BCF6}" type="presOf" srcId="{E0210129-9ACE-4578-9234-34D0CC66EBFC}" destId="{D583B4D0-9801-D24F-9E24-043E9C1CFC08}" srcOrd="0" destOrd="0" presId="urn:microsoft.com/office/officeart/2005/8/layout/hierarchy1"/>
    <dgm:cxn modelId="{C0B68E01-AC04-224A-A3BD-C59A361024B7}" type="presParOf" srcId="{D583B4D0-9801-D24F-9E24-043E9C1CFC08}" destId="{A9C8582B-5A76-5E4F-BE01-5902B85DFBA0}" srcOrd="0" destOrd="0" presId="urn:microsoft.com/office/officeart/2005/8/layout/hierarchy1"/>
    <dgm:cxn modelId="{916F8064-D948-134C-98E0-1FA09144B6DB}" type="presParOf" srcId="{A9C8582B-5A76-5E4F-BE01-5902B85DFBA0}" destId="{32F2C26C-7A1B-DE48-8490-33C37CE919F8}" srcOrd="0" destOrd="0" presId="urn:microsoft.com/office/officeart/2005/8/layout/hierarchy1"/>
    <dgm:cxn modelId="{A98B8D6C-49D7-2C4C-A49B-CBAA4C2968FA}" type="presParOf" srcId="{32F2C26C-7A1B-DE48-8490-33C37CE919F8}" destId="{8F833BF3-7FFE-4644-92E0-92D9E0F2ABD1}" srcOrd="0" destOrd="0" presId="urn:microsoft.com/office/officeart/2005/8/layout/hierarchy1"/>
    <dgm:cxn modelId="{9A705EB4-F8F5-AC4E-98E5-8697B1171FAF}" type="presParOf" srcId="{32F2C26C-7A1B-DE48-8490-33C37CE919F8}" destId="{EA2A9726-3A15-8E42-BE0D-61CB53B4EEA1}" srcOrd="1" destOrd="0" presId="urn:microsoft.com/office/officeart/2005/8/layout/hierarchy1"/>
    <dgm:cxn modelId="{BD91349E-9D44-0145-B28C-E671D3A0DBA9}" type="presParOf" srcId="{A9C8582B-5A76-5E4F-BE01-5902B85DFBA0}" destId="{DE66795F-51D0-1E4C-8BE5-AB10A0FF2C11}" srcOrd="1" destOrd="0" presId="urn:microsoft.com/office/officeart/2005/8/layout/hierarchy1"/>
    <dgm:cxn modelId="{B5FB3D8B-3DDA-6740-B683-9A75B3634BA6}" type="presParOf" srcId="{D583B4D0-9801-D24F-9E24-043E9C1CFC08}" destId="{D0282449-7C58-2743-9B6B-D6D723DC4ACC}" srcOrd="1" destOrd="0" presId="urn:microsoft.com/office/officeart/2005/8/layout/hierarchy1"/>
    <dgm:cxn modelId="{A2E1D21C-D2B1-5B4B-A704-1469D550D466}" type="presParOf" srcId="{D0282449-7C58-2743-9B6B-D6D723DC4ACC}" destId="{F29C5170-668D-DD4E-8034-407EC3422EE8}" srcOrd="0" destOrd="0" presId="urn:microsoft.com/office/officeart/2005/8/layout/hierarchy1"/>
    <dgm:cxn modelId="{E69AAD35-4725-6B45-AEEA-8A3A9C64833E}" type="presParOf" srcId="{F29C5170-668D-DD4E-8034-407EC3422EE8}" destId="{1232C09D-D6F2-D04A-AB1E-3572E66B0C46}" srcOrd="0" destOrd="0" presId="urn:microsoft.com/office/officeart/2005/8/layout/hierarchy1"/>
    <dgm:cxn modelId="{94ECA55A-66A4-7143-AC95-EEF03344ACD4}" type="presParOf" srcId="{F29C5170-668D-DD4E-8034-407EC3422EE8}" destId="{9E4AB981-5D85-B647-BE6E-E9F294BFDE9D}" srcOrd="1" destOrd="0" presId="urn:microsoft.com/office/officeart/2005/8/layout/hierarchy1"/>
    <dgm:cxn modelId="{93A4D67A-1EC1-5A49-A1D9-36D6DA97D5A3}" type="presParOf" srcId="{D0282449-7C58-2743-9B6B-D6D723DC4ACC}" destId="{9D0673BE-C11E-F447-AACE-401B0444C6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32D70F-3138-47C8-9D20-3D5C6BABB3E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6FB478-E916-49C7-ACDF-7EB56A7611FF}">
      <dgm:prSet/>
      <dgm:spPr/>
      <dgm:t>
        <a:bodyPr/>
        <a:lstStyle/>
        <a:p>
          <a:r>
            <a:rPr lang="en-US"/>
            <a:t>IL-6 stimulates hepatic glucose production during exercise.</a:t>
          </a:r>
        </a:p>
      </dgm:t>
    </dgm:pt>
    <dgm:pt modelId="{A27BCD23-A06E-4782-8A16-BB0F61E6C448}" type="parTrans" cxnId="{C4867BFD-A47E-467E-9772-8A93584DE354}">
      <dgm:prSet/>
      <dgm:spPr/>
      <dgm:t>
        <a:bodyPr/>
        <a:lstStyle/>
        <a:p>
          <a:endParaRPr lang="en-US"/>
        </a:p>
      </dgm:t>
    </dgm:pt>
    <dgm:pt modelId="{F75E09A6-4C3E-458A-92B4-89429D691068}" type="sibTrans" cxnId="{C4867BFD-A47E-467E-9772-8A93584DE354}">
      <dgm:prSet/>
      <dgm:spPr/>
      <dgm:t>
        <a:bodyPr/>
        <a:lstStyle/>
        <a:p>
          <a:endParaRPr lang="en-US"/>
        </a:p>
      </dgm:t>
    </dgm:pt>
    <dgm:pt modelId="{C87D32B8-9624-4DB5-BBA8-B13C098BF021}">
      <dgm:prSet/>
      <dgm:spPr/>
      <dgm:t>
        <a:bodyPr/>
        <a:lstStyle/>
        <a:p>
          <a:r>
            <a:rPr lang="en-US"/>
            <a:t>Enhances insulin sensitivity and reduces gluconeogenic gene expression.</a:t>
          </a:r>
        </a:p>
      </dgm:t>
    </dgm:pt>
    <dgm:pt modelId="{7D0A2EF5-49BA-4A64-A440-4D344AECD7A2}" type="parTrans" cxnId="{0F44B612-AC16-4B09-B441-68A2C2FAE8E4}">
      <dgm:prSet/>
      <dgm:spPr/>
      <dgm:t>
        <a:bodyPr/>
        <a:lstStyle/>
        <a:p>
          <a:endParaRPr lang="en-US"/>
        </a:p>
      </dgm:t>
    </dgm:pt>
    <dgm:pt modelId="{28EEA59B-3859-40D6-8400-43FD79DDB1DA}" type="sibTrans" cxnId="{0F44B612-AC16-4B09-B441-68A2C2FAE8E4}">
      <dgm:prSet/>
      <dgm:spPr/>
      <dgm:t>
        <a:bodyPr/>
        <a:lstStyle/>
        <a:p>
          <a:endParaRPr lang="en-US"/>
        </a:p>
      </dgm:t>
    </dgm:pt>
    <dgm:pt modelId="{177D7863-450F-B648-8F64-FCB2C5410499}" type="pres">
      <dgm:prSet presAssocID="{2132D70F-3138-47C8-9D20-3D5C6BABB3E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35F79E0-BFE8-F144-A659-D93AA1D03E0C}" type="pres">
      <dgm:prSet presAssocID="{AF6FB478-E916-49C7-ACDF-7EB56A7611FF}" presName="hierRoot1" presStyleCnt="0"/>
      <dgm:spPr/>
    </dgm:pt>
    <dgm:pt modelId="{E887BAB5-4B66-3B42-95B9-8BC19FE2789A}" type="pres">
      <dgm:prSet presAssocID="{AF6FB478-E916-49C7-ACDF-7EB56A7611FF}" presName="composite" presStyleCnt="0"/>
      <dgm:spPr/>
    </dgm:pt>
    <dgm:pt modelId="{BA665530-5E11-324D-8A95-6867865BAF3B}" type="pres">
      <dgm:prSet presAssocID="{AF6FB478-E916-49C7-ACDF-7EB56A7611FF}" presName="background" presStyleLbl="node0" presStyleIdx="0" presStyleCnt="2"/>
      <dgm:spPr/>
    </dgm:pt>
    <dgm:pt modelId="{D1DF8144-ED98-1D44-9106-0A87E468FED7}" type="pres">
      <dgm:prSet presAssocID="{AF6FB478-E916-49C7-ACDF-7EB56A7611FF}" presName="text" presStyleLbl="fgAcc0" presStyleIdx="0" presStyleCnt="2">
        <dgm:presLayoutVars>
          <dgm:chPref val="3"/>
        </dgm:presLayoutVars>
      </dgm:prSet>
      <dgm:spPr/>
    </dgm:pt>
    <dgm:pt modelId="{42AA49AD-9628-8B40-8073-4EB88DFF3291}" type="pres">
      <dgm:prSet presAssocID="{AF6FB478-E916-49C7-ACDF-7EB56A7611FF}" presName="hierChild2" presStyleCnt="0"/>
      <dgm:spPr/>
    </dgm:pt>
    <dgm:pt modelId="{0994812E-C2B6-3241-974F-7EFFEE7FE0F5}" type="pres">
      <dgm:prSet presAssocID="{C87D32B8-9624-4DB5-BBA8-B13C098BF021}" presName="hierRoot1" presStyleCnt="0"/>
      <dgm:spPr/>
    </dgm:pt>
    <dgm:pt modelId="{1DEF0693-4AFF-F145-91C3-37031B4A11F3}" type="pres">
      <dgm:prSet presAssocID="{C87D32B8-9624-4DB5-BBA8-B13C098BF021}" presName="composite" presStyleCnt="0"/>
      <dgm:spPr/>
    </dgm:pt>
    <dgm:pt modelId="{27B22FA2-2925-0D45-9969-2812BBE24EA2}" type="pres">
      <dgm:prSet presAssocID="{C87D32B8-9624-4DB5-BBA8-B13C098BF021}" presName="background" presStyleLbl="node0" presStyleIdx="1" presStyleCnt="2"/>
      <dgm:spPr/>
    </dgm:pt>
    <dgm:pt modelId="{0F35BB82-9A44-6047-8BA3-916C4679B9B7}" type="pres">
      <dgm:prSet presAssocID="{C87D32B8-9624-4DB5-BBA8-B13C098BF021}" presName="text" presStyleLbl="fgAcc0" presStyleIdx="1" presStyleCnt="2">
        <dgm:presLayoutVars>
          <dgm:chPref val="3"/>
        </dgm:presLayoutVars>
      </dgm:prSet>
      <dgm:spPr/>
    </dgm:pt>
    <dgm:pt modelId="{05CDA64E-7C72-C348-99EE-2C09888C081B}" type="pres">
      <dgm:prSet presAssocID="{C87D32B8-9624-4DB5-BBA8-B13C098BF021}" presName="hierChild2" presStyleCnt="0"/>
      <dgm:spPr/>
    </dgm:pt>
  </dgm:ptLst>
  <dgm:cxnLst>
    <dgm:cxn modelId="{0F44B612-AC16-4B09-B441-68A2C2FAE8E4}" srcId="{2132D70F-3138-47C8-9D20-3D5C6BABB3EA}" destId="{C87D32B8-9624-4DB5-BBA8-B13C098BF021}" srcOrd="1" destOrd="0" parTransId="{7D0A2EF5-49BA-4A64-A440-4D344AECD7A2}" sibTransId="{28EEA59B-3859-40D6-8400-43FD79DDB1DA}"/>
    <dgm:cxn modelId="{5E06726C-C7FC-F846-B959-F71446E97F14}" type="presOf" srcId="{2132D70F-3138-47C8-9D20-3D5C6BABB3EA}" destId="{177D7863-450F-B648-8F64-FCB2C5410499}" srcOrd="0" destOrd="0" presId="urn:microsoft.com/office/officeart/2005/8/layout/hierarchy1"/>
    <dgm:cxn modelId="{FB9B23A7-F574-214B-9947-7EE5DE4FE961}" type="presOf" srcId="{AF6FB478-E916-49C7-ACDF-7EB56A7611FF}" destId="{D1DF8144-ED98-1D44-9106-0A87E468FED7}" srcOrd="0" destOrd="0" presId="urn:microsoft.com/office/officeart/2005/8/layout/hierarchy1"/>
    <dgm:cxn modelId="{EE0DA0CB-6EDE-7F4C-BA8F-02DC06C692F4}" type="presOf" srcId="{C87D32B8-9624-4DB5-BBA8-B13C098BF021}" destId="{0F35BB82-9A44-6047-8BA3-916C4679B9B7}" srcOrd="0" destOrd="0" presId="urn:microsoft.com/office/officeart/2005/8/layout/hierarchy1"/>
    <dgm:cxn modelId="{C4867BFD-A47E-467E-9772-8A93584DE354}" srcId="{2132D70F-3138-47C8-9D20-3D5C6BABB3EA}" destId="{AF6FB478-E916-49C7-ACDF-7EB56A7611FF}" srcOrd="0" destOrd="0" parTransId="{A27BCD23-A06E-4782-8A16-BB0F61E6C448}" sibTransId="{F75E09A6-4C3E-458A-92B4-89429D691068}"/>
    <dgm:cxn modelId="{AFEEB5ED-F949-314A-A7CF-FC9210526181}" type="presParOf" srcId="{177D7863-450F-B648-8F64-FCB2C5410499}" destId="{F35F79E0-BFE8-F144-A659-D93AA1D03E0C}" srcOrd="0" destOrd="0" presId="urn:microsoft.com/office/officeart/2005/8/layout/hierarchy1"/>
    <dgm:cxn modelId="{7627F30B-A46A-7240-8ED3-B134BA24E517}" type="presParOf" srcId="{F35F79E0-BFE8-F144-A659-D93AA1D03E0C}" destId="{E887BAB5-4B66-3B42-95B9-8BC19FE2789A}" srcOrd="0" destOrd="0" presId="urn:microsoft.com/office/officeart/2005/8/layout/hierarchy1"/>
    <dgm:cxn modelId="{D084DC3F-9838-7C43-9BFB-006147DD1838}" type="presParOf" srcId="{E887BAB5-4B66-3B42-95B9-8BC19FE2789A}" destId="{BA665530-5E11-324D-8A95-6867865BAF3B}" srcOrd="0" destOrd="0" presId="urn:microsoft.com/office/officeart/2005/8/layout/hierarchy1"/>
    <dgm:cxn modelId="{A1E85B0E-65CC-CD43-B90E-7D2640EFFEE2}" type="presParOf" srcId="{E887BAB5-4B66-3B42-95B9-8BC19FE2789A}" destId="{D1DF8144-ED98-1D44-9106-0A87E468FED7}" srcOrd="1" destOrd="0" presId="urn:microsoft.com/office/officeart/2005/8/layout/hierarchy1"/>
    <dgm:cxn modelId="{67E3695E-3F5E-454A-9A90-1E0E451D1B25}" type="presParOf" srcId="{F35F79E0-BFE8-F144-A659-D93AA1D03E0C}" destId="{42AA49AD-9628-8B40-8073-4EB88DFF3291}" srcOrd="1" destOrd="0" presId="urn:microsoft.com/office/officeart/2005/8/layout/hierarchy1"/>
    <dgm:cxn modelId="{A7B78B13-7CDC-D542-8857-902B2F69D70B}" type="presParOf" srcId="{177D7863-450F-B648-8F64-FCB2C5410499}" destId="{0994812E-C2B6-3241-974F-7EFFEE7FE0F5}" srcOrd="1" destOrd="0" presId="urn:microsoft.com/office/officeart/2005/8/layout/hierarchy1"/>
    <dgm:cxn modelId="{52399026-9061-1A4E-AB35-29E01C2C8765}" type="presParOf" srcId="{0994812E-C2B6-3241-974F-7EFFEE7FE0F5}" destId="{1DEF0693-4AFF-F145-91C3-37031B4A11F3}" srcOrd="0" destOrd="0" presId="urn:microsoft.com/office/officeart/2005/8/layout/hierarchy1"/>
    <dgm:cxn modelId="{66479E5B-5C35-3940-86F4-494D73BA75BB}" type="presParOf" srcId="{1DEF0693-4AFF-F145-91C3-37031B4A11F3}" destId="{27B22FA2-2925-0D45-9969-2812BBE24EA2}" srcOrd="0" destOrd="0" presId="urn:microsoft.com/office/officeart/2005/8/layout/hierarchy1"/>
    <dgm:cxn modelId="{92B70686-6442-0E48-9653-574807E80D64}" type="presParOf" srcId="{1DEF0693-4AFF-F145-91C3-37031B4A11F3}" destId="{0F35BB82-9A44-6047-8BA3-916C4679B9B7}" srcOrd="1" destOrd="0" presId="urn:microsoft.com/office/officeart/2005/8/layout/hierarchy1"/>
    <dgm:cxn modelId="{644C774E-2811-774E-A568-D629DEEDE1C3}" type="presParOf" srcId="{0994812E-C2B6-3241-974F-7EFFEE7FE0F5}" destId="{05CDA64E-7C72-C348-99EE-2C09888C08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AC6237-647F-4AD4-9A6E-A192D719DC59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6F1FA53-F544-41CC-AD0D-B581E5A3120B}">
      <dgm:prSet/>
      <dgm:spPr/>
      <dgm:t>
        <a:bodyPr/>
        <a:lstStyle/>
        <a:p>
          <a:r>
            <a:rPr lang="en-US"/>
            <a:t>IL-6 induces GLP-1 secretion, improving insulin secretion.</a:t>
          </a:r>
        </a:p>
      </dgm:t>
    </dgm:pt>
    <dgm:pt modelId="{12C8920C-64C3-43AB-B21F-2153E7E56BA3}" type="parTrans" cxnId="{A57BC96D-9EDF-4064-A3A5-C5F007B2D611}">
      <dgm:prSet/>
      <dgm:spPr/>
      <dgm:t>
        <a:bodyPr/>
        <a:lstStyle/>
        <a:p>
          <a:endParaRPr lang="en-US"/>
        </a:p>
      </dgm:t>
    </dgm:pt>
    <dgm:pt modelId="{02A8BBC1-6DB2-4FEB-B5D6-06D3F0A01312}" type="sibTrans" cxnId="{A57BC96D-9EDF-4064-A3A5-C5F007B2D611}">
      <dgm:prSet/>
      <dgm:spPr/>
      <dgm:t>
        <a:bodyPr/>
        <a:lstStyle/>
        <a:p>
          <a:endParaRPr lang="en-US"/>
        </a:p>
      </dgm:t>
    </dgm:pt>
    <dgm:pt modelId="{CC8D960D-0C39-45BE-BDD0-2FAB2E0D2918}">
      <dgm:prSet/>
      <dgm:spPr/>
      <dgm:t>
        <a:bodyPr/>
        <a:lstStyle/>
        <a:p>
          <a:r>
            <a:rPr lang="en-US"/>
            <a:t>Angiogenin &amp; Osteoprotegerin protect pancreatic beta cells.</a:t>
          </a:r>
        </a:p>
      </dgm:t>
    </dgm:pt>
    <dgm:pt modelId="{AC171966-DB7B-4ECA-B8C5-C1D10DC8A23D}" type="parTrans" cxnId="{544CCF31-9468-4E8A-B03F-D9E45A7B4D3A}">
      <dgm:prSet/>
      <dgm:spPr/>
      <dgm:t>
        <a:bodyPr/>
        <a:lstStyle/>
        <a:p>
          <a:endParaRPr lang="en-US"/>
        </a:p>
      </dgm:t>
    </dgm:pt>
    <dgm:pt modelId="{0504F0DD-9EEE-44B3-BA78-535803C84DDF}" type="sibTrans" cxnId="{544CCF31-9468-4E8A-B03F-D9E45A7B4D3A}">
      <dgm:prSet/>
      <dgm:spPr/>
      <dgm:t>
        <a:bodyPr/>
        <a:lstStyle/>
        <a:p>
          <a:endParaRPr lang="en-US"/>
        </a:p>
      </dgm:t>
    </dgm:pt>
    <dgm:pt modelId="{402AEE00-AA5A-9B45-B0D6-20C47FEFA516}" type="pres">
      <dgm:prSet presAssocID="{B2AC6237-647F-4AD4-9A6E-A192D719DC5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BEAFEE9-F388-7F4F-8D14-F535F3236105}" type="pres">
      <dgm:prSet presAssocID="{06F1FA53-F544-41CC-AD0D-B581E5A3120B}" presName="hierRoot1" presStyleCnt="0"/>
      <dgm:spPr/>
    </dgm:pt>
    <dgm:pt modelId="{43BD7164-C796-6A4B-BF8E-5EA1138A7276}" type="pres">
      <dgm:prSet presAssocID="{06F1FA53-F544-41CC-AD0D-B581E5A3120B}" presName="composite" presStyleCnt="0"/>
      <dgm:spPr/>
    </dgm:pt>
    <dgm:pt modelId="{63CB4290-E32A-1E47-BB32-241D085F269E}" type="pres">
      <dgm:prSet presAssocID="{06F1FA53-F544-41CC-AD0D-B581E5A3120B}" presName="background" presStyleLbl="node0" presStyleIdx="0" presStyleCnt="2"/>
      <dgm:spPr/>
    </dgm:pt>
    <dgm:pt modelId="{972F543E-8F8F-514E-A62E-74C349F780A8}" type="pres">
      <dgm:prSet presAssocID="{06F1FA53-F544-41CC-AD0D-B581E5A3120B}" presName="text" presStyleLbl="fgAcc0" presStyleIdx="0" presStyleCnt="2">
        <dgm:presLayoutVars>
          <dgm:chPref val="3"/>
        </dgm:presLayoutVars>
      </dgm:prSet>
      <dgm:spPr/>
    </dgm:pt>
    <dgm:pt modelId="{D48FC681-FD54-224A-A08E-E4CA7CF4A9CD}" type="pres">
      <dgm:prSet presAssocID="{06F1FA53-F544-41CC-AD0D-B581E5A3120B}" presName="hierChild2" presStyleCnt="0"/>
      <dgm:spPr/>
    </dgm:pt>
    <dgm:pt modelId="{4D1226A6-4648-FE4C-B8D8-44A9DC9AB14A}" type="pres">
      <dgm:prSet presAssocID="{CC8D960D-0C39-45BE-BDD0-2FAB2E0D2918}" presName="hierRoot1" presStyleCnt="0"/>
      <dgm:spPr/>
    </dgm:pt>
    <dgm:pt modelId="{9D1A90DA-750A-9544-B1B3-E126FCBEC572}" type="pres">
      <dgm:prSet presAssocID="{CC8D960D-0C39-45BE-BDD0-2FAB2E0D2918}" presName="composite" presStyleCnt="0"/>
      <dgm:spPr/>
    </dgm:pt>
    <dgm:pt modelId="{C15B67D6-86CD-3E43-8E9A-923EEEB0B1EC}" type="pres">
      <dgm:prSet presAssocID="{CC8D960D-0C39-45BE-BDD0-2FAB2E0D2918}" presName="background" presStyleLbl="node0" presStyleIdx="1" presStyleCnt="2"/>
      <dgm:spPr/>
    </dgm:pt>
    <dgm:pt modelId="{CA9F2D79-522B-D64A-A67C-335C28AFF266}" type="pres">
      <dgm:prSet presAssocID="{CC8D960D-0C39-45BE-BDD0-2FAB2E0D2918}" presName="text" presStyleLbl="fgAcc0" presStyleIdx="1" presStyleCnt="2">
        <dgm:presLayoutVars>
          <dgm:chPref val="3"/>
        </dgm:presLayoutVars>
      </dgm:prSet>
      <dgm:spPr/>
    </dgm:pt>
    <dgm:pt modelId="{8751242B-14C7-544A-A9B9-9D4FF7EE336D}" type="pres">
      <dgm:prSet presAssocID="{CC8D960D-0C39-45BE-BDD0-2FAB2E0D2918}" presName="hierChild2" presStyleCnt="0"/>
      <dgm:spPr/>
    </dgm:pt>
  </dgm:ptLst>
  <dgm:cxnLst>
    <dgm:cxn modelId="{2463282D-ACBE-824D-95CF-A8C7F9FBF085}" type="presOf" srcId="{B2AC6237-647F-4AD4-9A6E-A192D719DC59}" destId="{402AEE00-AA5A-9B45-B0D6-20C47FEFA516}" srcOrd="0" destOrd="0" presId="urn:microsoft.com/office/officeart/2005/8/layout/hierarchy1"/>
    <dgm:cxn modelId="{544CCF31-9468-4E8A-B03F-D9E45A7B4D3A}" srcId="{B2AC6237-647F-4AD4-9A6E-A192D719DC59}" destId="{CC8D960D-0C39-45BE-BDD0-2FAB2E0D2918}" srcOrd="1" destOrd="0" parTransId="{AC171966-DB7B-4ECA-B8C5-C1D10DC8A23D}" sibTransId="{0504F0DD-9EEE-44B3-BA78-535803C84DDF}"/>
    <dgm:cxn modelId="{1A1FC54F-4DD5-3342-96E3-7D25D675F4C1}" type="presOf" srcId="{CC8D960D-0C39-45BE-BDD0-2FAB2E0D2918}" destId="{CA9F2D79-522B-D64A-A67C-335C28AFF266}" srcOrd="0" destOrd="0" presId="urn:microsoft.com/office/officeart/2005/8/layout/hierarchy1"/>
    <dgm:cxn modelId="{A57BC96D-9EDF-4064-A3A5-C5F007B2D611}" srcId="{B2AC6237-647F-4AD4-9A6E-A192D719DC59}" destId="{06F1FA53-F544-41CC-AD0D-B581E5A3120B}" srcOrd="0" destOrd="0" parTransId="{12C8920C-64C3-43AB-B21F-2153E7E56BA3}" sibTransId="{02A8BBC1-6DB2-4FEB-B5D6-06D3F0A01312}"/>
    <dgm:cxn modelId="{40FAE181-5983-DF43-A5B7-C8169D5041CE}" type="presOf" srcId="{06F1FA53-F544-41CC-AD0D-B581E5A3120B}" destId="{972F543E-8F8F-514E-A62E-74C349F780A8}" srcOrd="0" destOrd="0" presId="urn:microsoft.com/office/officeart/2005/8/layout/hierarchy1"/>
    <dgm:cxn modelId="{CFF33694-A3BF-0248-AE21-EB0E9D0DF8BF}" type="presParOf" srcId="{402AEE00-AA5A-9B45-B0D6-20C47FEFA516}" destId="{BBEAFEE9-F388-7F4F-8D14-F535F3236105}" srcOrd="0" destOrd="0" presId="urn:microsoft.com/office/officeart/2005/8/layout/hierarchy1"/>
    <dgm:cxn modelId="{D80B05CC-DA06-2A41-AD08-8944D6780FBA}" type="presParOf" srcId="{BBEAFEE9-F388-7F4F-8D14-F535F3236105}" destId="{43BD7164-C796-6A4B-BF8E-5EA1138A7276}" srcOrd="0" destOrd="0" presId="urn:microsoft.com/office/officeart/2005/8/layout/hierarchy1"/>
    <dgm:cxn modelId="{E1A6A241-32FE-1346-85F9-F0453B876FD2}" type="presParOf" srcId="{43BD7164-C796-6A4B-BF8E-5EA1138A7276}" destId="{63CB4290-E32A-1E47-BB32-241D085F269E}" srcOrd="0" destOrd="0" presId="urn:microsoft.com/office/officeart/2005/8/layout/hierarchy1"/>
    <dgm:cxn modelId="{3EA8ABC1-4AD1-E445-9CDB-C3ADFAD43111}" type="presParOf" srcId="{43BD7164-C796-6A4B-BF8E-5EA1138A7276}" destId="{972F543E-8F8F-514E-A62E-74C349F780A8}" srcOrd="1" destOrd="0" presId="urn:microsoft.com/office/officeart/2005/8/layout/hierarchy1"/>
    <dgm:cxn modelId="{C7412084-252B-B44C-B57F-C1445656E370}" type="presParOf" srcId="{BBEAFEE9-F388-7F4F-8D14-F535F3236105}" destId="{D48FC681-FD54-224A-A08E-E4CA7CF4A9CD}" srcOrd="1" destOrd="0" presId="urn:microsoft.com/office/officeart/2005/8/layout/hierarchy1"/>
    <dgm:cxn modelId="{A5C1C83C-1BFC-634C-9E3B-17135DE46DBF}" type="presParOf" srcId="{402AEE00-AA5A-9B45-B0D6-20C47FEFA516}" destId="{4D1226A6-4648-FE4C-B8D8-44A9DC9AB14A}" srcOrd="1" destOrd="0" presId="urn:microsoft.com/office/officeart/2005/8/layout/hierarchy1"/>
    <dgm:cxn modelId="{AE8BD498-3E3E-984B-96A0-6CE348FA9FA5}" type="presParOf" srcId="{4D1226A6-4648-FE4C-B8D8-44A9DC9AB14A}" destId="{9D1A90DA-750A-9544-B1B3-E126FCBEC572}" srcOrd="0" destOrd="0" presId="urn:microsoft.com/office/officeart/2005/8/layout/hierarchy1"/>
    <dgm:cxn modelId="{B4F2C74E-EEB8-2D44-B43B-21C550166699}" type="presParOf" srcId="{9D1A90DA-750A-9544-B1B3-E126FCBEC572}" destId="{C15B67D6-86CD-3E43-8E9A-923EEEB0B1EC}" srcOrd="0" destOrd="0" presId="urn:microsoft.com/office/officeart/2005/8/layout/hierarchy1"/>
    <dgm:cxn modelId="{91ED0BC6-235E-2849-9B7F-B7537F4B85BC}" type="presParOf" srcId="{9D1A90DA-750A-9544-B1B3-E126FCBEC572}" destId="{CA9F2D79-522B-D64A-A67C-335C28AFF266}" srcOrd="1" destOrd="0" presId="urn:microsoft.com/office/officeart/2005/8/layout/hierarchy1"/>
    <dgm:cxn modelId="{0E17E670-0D72-5447-BB2C-FF7A4C7D1672}" type="presParOf" srcId="{4D1226A6-4648-FE4C-B8D8-44A9DC9AB14A}" destId="{8751242B-14C7-544A-A9B9-9D4FF7EE336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1ECD2C-782D-4484-87EE-9932D9128F4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392861-E82E-47B3-831A-B3B379D4EE85}">
      <dgm:prSet/>
      <dgm:spPr/>
      <dgm:t>
        <a:bodyPr/>
        <a:lstStyle/>
        <a:p>
          <a:r>
            <a:rPr lang="en-US"/>
            <a:t>Follistatin-like 1 enhances blood vessel function &amp; repair.</a:t>
          </a:r>
        </a:p>
      </dgm:t>
    </dgm:pt>
    <dgm:pt modelId="{0EA173D4-4138-4BBD-B8B9-BC9B79F20F8E}" type="parTrans" cxnId="{DF4A7160-2600-480D-8A78-179B87F01B01}">
      <dgm:prSet/>
      <dgm:spPr/>
      <dgm:t>
        <a:bodyPr/>
        <a:lstStyle/>
        <a:p>
          <a:endParaRPr lang="en-US"/>
        </a:p>
      </dgm:t>
    </dgm:pt>
    <dgm:pt modelId="{FF1C9CDB-D1FD-493E-9428-17585BC16C73}" type="sibTrans" cxnId="{DF4A7160-2600-480D-8A78-179B87F01B01}">
      <dgm:prSet/>
      <dgm:spPr/>
      <dgm:t>
        <a:bodyPr/>
        <a:lstStyle/>
        <a:p>
          <a:endParaRPr lang="en-US"/>
        </a:p>
      </dgm:t>
    </dgm:pt>
    <dgm:pt modelId="{08DAED98-BF44-48A5-B9F7-C0A1FED85071}">
      <dgm:prSet/>
      <dgm:spPr/>
      <dgm:t>
        <a:bodyPr/>
        <a:lstStyle/>
        <a:p>
          <a:r>
            <a:rPr lang="en-US"/>
            <a:t>IL-15 improves skin health and prevents aging effects.</a:t>
          </a:r>
        </a:p>
      </dgm:t>
    </dgm:pt>
    <dgm:pt modelId="{B2E3391B-E727-4BF9-AD6E-290ACD45CA36}" type="parTrans" cxnId="{4F90A3D7-17E5-4AD5-A61E-02B78946D5C6}">
      <dgm:prSet/>
      <dgm:spPr/>
      <dgm:t>
        <a:bodyPr/>
        <a:lstStyle/>
        <a:p>
          <a:endParaRPr lang="en-US"/>
        </a:p>
      </dgm:t>
    </dgm:pt>
    <dgm:pt modelId="{6DFB38B9-77E5-467E-A9B5-E4CAD4B46BA7}" type="sibTrans" cxnId="{4F90A3D7-17E5-4AD5-A61E-02B78946D5C6}">
      <dgm:prSet/>
      <dgm:spPr/>
      <dgm:t>
        <a:bodyPr/>
        <a:lstStyle/>
        <a:p>
          <a:endParaRPr lang="en-US"/>
        </a:p>
      </dgm:t>
    </dgm:pt>
    <dgm:pt modelId="{19763739-F477-954D-B792-F17CA252D91E}" type="pres">
      <dgm:prSet presAssocID="{3F1ECD2C-782D-4484-87EE-9932D9128F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7B8727-D188-F747-B1E8-34F2F3FFD5CE}" type="pres">
      <dgm:prSet presAssocID="{7E392861-E82E-47B3-831A-B3B379D4EE85}" presName="hierRoot1" presStyleCnt="0"/>
      <dgm:spPr/>
    </dgm:pt>
    <dgm:pt modelId="{1DC525DA-D506-D94A-9E4F-8927F0B3B24A}" type="pres">
      <dgm:prSet presAssocID="{7E392861-E82E-47B3-831A-B3B379D4EE85}" presName="composite" presStyleCnt="0"/>
      <dgm:spPr/>
    </dgm:pt>
    <dgm:pt modelId="{E7F6F45E-1615-8342-B2C3-84AFEFD4C4E6}" type="pres">
      <dgm:prSet presAssocID="{7E392861-E82E-47B3-831A-B3B379D4EE85}" presName="background" presStyleLbl="node0" presStyleIdx="0" presStyleCnt="2"/>
      <dgm:spPr/>
    </dgm:pt>
    <dgm:pt modelId="{B7371A61-C34E-D047-8CA1-F5FB4C20E636}" type="pres">
      <dgm:prSet presAssocID="{7E392861-E82E-47B3-831A-B3B379D4EE85}" presName="text" presStyleLbl="fgAcc0" presStyleIdx="0" presStyleCnt="2">
        <dgm:presLayoutVars>
          <dgm:chPref val="3"/>
        </dgm:presLayoutVars>
      </dgm:prSet>
      <dgm:spPr/>
    </dgm:pt>
    <dgm:pt modelId="{27609022-B296-CD45-8BBD-039612B1FC65}" type="pres">
      <dgm:prSet presAssocID="{7E392861-E82E-47B3-831A-B3B379D4EE85}" presName="hierChild2" presStyleCnt="0"/>
      <dgm:spPr/>
    </dgm:pt>
    <dgm:pt modelId="{30DB8010-4CC4-734F-A1C6-1D4879AF0ABD}" type="pres">
      <dgm:prSet presAssocID="{08DAED98-BF44-48A5-B9F7-C0A1FED85071}" presName="hierRoot1" presStyleCnt="0"/>
      <dgm:spPr/>
    </dgm:pt>
    <dgm:pt modelId="{CFEBD774-8261-2740-B6AB-C504E02E7439}" type="pres">
      <dgm:prSet presAssocID="{08DAED98-BF44-48A5-B9F7-C0A1FED85071}" presName="composite" presStyleCnt="0"/>
      <dgm:spPr/>
    </dgm:pt>
    <dgm:pt modelId="{BCEF3BD6-E7F1-614B-996A-1AE798EEFD6C}" type="pres">
      <dgm:prSet presAssocID="{08DAED98-BF44-48A5-B9F7-C0A1FED85071}" presName="background" presStyleLbl="node0" presStyleIdx="1" presStyleCnt="2"/>
      <dgm:spPr/>
    </dgm:pt>
    <dgm:pt modelId="{37826DE2-0C2E-3B41-8CA4-CB0FF8A6570F}" type="pres">
      <dgm:prSet presAssocID="{08DAED98-BF44-48A5-B9F7-C0A1FED85071}" presName="text" presStyleLbl="fgAcc0" presStyleIdx="1" presStyleCnt="2">
        <dgm:presLayoutVars>
          <dgm:chPref val="3"/>
        </dgm:presLayoutVars>
      </dgm:prSet>
      <dgm:spPr/>
    </dgm:pt>
    <dgm:pt modelId="{AEA790A2-B057-1F4E-9845-11BA5330D151}" type="pres">
      <dgm:prSet presAssocID="{08DAED98-BF44-48A5-B9F7-C0A1FED85071}" presName="hierChild2" presStyleCnt="0"/>
      <dgm:spPr/>
    </dgm:pt>
  </dgm:ptLst>
  <dgm:cxnLst>
    <dgm:cxn modelId="{7BD69A0C-C4C7-014D-9246-9CF66CD26E67}" type="presOf" srcId="{3F1ECD2C-782D-4484-87EE-9932D9128F44}" destId="{19763739-F477-954D-B792-F17CA252D91E}" srcOrd="0" destOrd="0" presId="urn:microsoft.com/office/officeart/2005/8/layout/hierarchy1"/>
    <dgm:cxn modelId="{BCD7782E-FC6D-A042-ABEC-5B32DCFB3327}" type="presOf" srcId="{7E392861-E82E-47B3-831A-B3B379D4EE85}" destId="{B7371A61-C34E-D047-8CA1-F5FB4C20E636}" srcOrd="0" destOrd="0" presId="urn:microsoft.com/office/officeart/2005/8/layout/hierarchy1"/>
    <dgm:cxn modelId="{DF4A7160-2600-480D-8A78-179B87F01B01}" srcId="{3F1ECD2C-782D-4484-87EE-9932D9128F44}" destId="{7E392861-E82E-47B3-831A-B3B379D4EE85}" srcOrd="0" destOrd="0" parTransId="{0EA173D4-4138-4BBD-B8B9-BC9B79F20F8E}" sibTransId="{FF1C9CDB-D1FD-493E-9428-17585BC16C73}"/>
    <dgm:cxn modelId="{576FF384-40B3-8447-823C-31233B1AD626}" type="presOf" srcId="{08DAED98-BF44-48A5-B9F7-C0A1FED85071}" destId="{37826DE2-0C2E-3B41-8CA4-CB0FF8A6570F}" srcOrd="0" destOrd="0" presId="urn:microsoft.com/office/officeart/2005/8/layout/hierarchy1"/>
    <dgm:cxn modelId="{4F90A3D7-17E5-4AD5-A61E-02B78946D5C6}" srcId="{3F1ECD2C-782D-4484-87EE-9932D9128F44}" destId="{08DAED98-BF44-48A5-B9F7-C0A1FED85071}" srcOrd="1" destOrd="0" parTransId="{B2E3391B-E727-4BF9-AD6E-290ACD45CA36}" sibTransId="{6DFB38B9-77E5-467E-A9B5-E4CAD4B46BA7}"/>
    <dgm:cxn modelId="{DEA25EB2-D993-0344-998E-9FF92C5FB3FE}" type="presParOf" srcId="{19763739-F477-954D-B792-F17CA252D91E}" destId="{597B8727-D188-F747-B1E8-34F2F3FFD5CE}" srcOrd="0" destOrd="0" presId="urn:microsoft.com/office/officeart/2005/8/layout/hierarchy1"/>
    <dgm:cxn modelId="{60A41C2A-4BAB-094C-B282-E02AC59520E1}" type="presParOf" srcId="{597B8727-D188-F747-B1E8-34F2F3FFD5CE}" destId="{1DC525DA-D506-D94A-9E4F-8927F0B3B24A}" srcOrd="0" destOrd="0" presId="urn:microsoft.com/office/officeart/2005/8/layout/hierarchy1"/>
    <dgm:cxn modelId="{3A7E5138-8980-7B48-AA9B-C43A2B857574}" type="presParOf" srcId="{1DC525DA-D506-D94A-9E4F-8927F0B3B24A}" destId="{E7F6F45E-1615-8342-B2C3-84AFEFD4C4E6}" srcOrd="0" destOrd="0" presId="urn:microsoft.com/office/officeart/2005/8/layout/hierarchy1"/>
    <dgm:cxn modelId="{2C004D8D-1FCB-3045-B05C-FF703DDBC3C0}" type="presParOf" srcId="{1DC525DA-D506-D94A-9E4F-8927F0B3B24A}" destId="{B7371A61-C34E-D047-8CA1-F5FB4C20E636}" srcOrd="1" destOrd="0" presId="urn:microsoft.com/office/officeart/2005/8/layout/hierarchy1"/>
    <dgm:cxn modelId="{028618F0-989C-6A4A-9F32-BF790885B139}" type="presParOf" srcId="{597B8727-D188-F747-B1E8-34F2F3FFD5CE}" destId="{27609022-B296-CD45-8BBD-039612B1FC65}" srcOrd="1" destOrd="0" presId="urn:microsoft.com/office/officeart/2005/8/layout/hierarchy1"/>
    <dgm:cxn modelId="{48AA5294-555E-7844-8CED-BACEB9C2B280}" type="presParOf" srcId="{19763739-F477-954D-B792-F17CA252D91E}" destId="{30DB8010-4CC4-734F-A1C6-1D4879AF0ABD}" srcOrd="1" destOrd="0" presId="urn:microsoft.com/office/officeart/2005/8/layout/hierarchy1"/>
    <dgm:cxn modelId="{3A1C2B9F-1A29-ED4A-9823-653F81995339}" type="presParOf" srcId="{30DB8010-4CC4-734F-A1C6-1D4879AF0ABD}" destId="{CFEBD774-8261-2740-B6AB-C504E02E7439}" srcOrd="0" destOrd="0" presId="urn:microsoft.com/office/officeart/2005/8/layout/hierarchy1"/>
    <dgm:cxn modelId="{07169378-C1BC-7148-B0C8-66ED7EE46EEC}" type="presParOf" srcId="{CFEBD774-8261-2740-B6AB-C504E02E7439}" destId="{BCEF3BD6-E7F1-614B-996A-1AE798EEFD6C}" srcOrd="0" destOrd="0" presId="urn:microsoft.com/office/officeart/2005/8/layout/hierarchy1"/>
    <dgm:cxn modelId="{E8C4F562-13D1-1143-97AB-AAAF3C88365B}" type="presParOf" srcId="{CFEBD774-8261-2740-B6AB-C504E02E7439}" destId="{37826DE2-0C2E-3B41-8CA4-CB0FF8A6570F}" srcOrd="1" destOrd="0" presId="urn:microsoft.com/office/officeart/2005/8/layout/hierarchy1"/>
    <dgm:cxn modelId="{1F8EDC79-BCB8-ED4A-B400-226F3CAC8509}" type="presParOf" srcId="{30DB8010-4CC4-734F-A1C6-1D4879AF0ABD}" destId="{AEA790A2-B057-1F4E-9845-11BA5330D15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349EE8-11C9-434D-A0E3-4735C454E81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BFCE55-B9EE-4DB7-9883-BC61E6717FD5}">
      <dgm:prSet/>
      <dgm:spPr/>
      <dgm:t>
        <a:bodyPr/>
        <a:lstStyle/>
        <a:p>
          <a:r>
            <a:rPr lang="en-US"/>
            <a:t>IL-6 reduces chronic inflammation by inhibiting TNF.</a:t>
          </a:r>
        </a:p>
      </dgm:t>
    </dgm:pt>
    <dgm:pt modelId="{598C9B83-3EA1-4930-A572-D943445910A3}" type="parTrans" cxnId="{7489242E-2912-487F-96A2-8742940CB04E}">
      <dgm:prSet/>
      <dgm:spPr/>
      <dgm:t>
        <a:bodyPr/>
        <a:lstStyle/>
        <a:p>
          <a:endParaRPr lang="en-US"/>
        </a:p>
      </dgm:t>
    </dgm:pt>
    <dgm:pt modelId="{82ABFE97-33F5-4C1F-A838-C1165A82B333}" type="sibTrans" cxnId="{7489242E-2912-487F-96A2-8742940CB04E}">
      <dgm:prSet/>
      <dgm:spPr/>
      <dgm:t>
        <a:bodyPr/>
        <a:lstStyle/>
        <a:p>
          <a:endParaRPr lang="en-US"/>
        </a:p>
      </dgm:t>
    </dgm:pt>
    <dgm:pt modelId="{1543E3B2-7FEA-43F3-90D9-1EB361220CD7}">
      <dgm:prSet/>
      <dgm:spPr/>
      <dgm:t>
        <a:bodyPr/>
        <a:lstStyle/>
        <a:p>
          <a:r>
            <a:rPr lang="en-US"/>
            <a:t>IL-6 plays a role in natural killer cell-mediated tumor suppression.</a:t>
          </a:r>
        </a:p>
      </dgm:t>
    </dgm:pt>
    <dgm:pt modelId="{6B0B2B2E-EA34-4C1D-A088-7AB6C8E189AD}" type="parTrans" cxnId="{2BD15BE9-AF3E-44E4-9CC4-8A1074F098DB}">
      <dgm:prSet/>
      <dgm:spPr/>
      <dgm:t>
        <a:bodyPr/>
        <a:lstStyle/>
        <a:p>
          <a:endParaRPr lang="en-US"/>
        </a:p>
      </dgm:t>
    </dgm:pt>
    <dgm:pt modelId="{A94211AF-33A3-4A8B-86C3-1229834E5498}" type="sibTrans" cxnId="{2BD15BE9-AF3E-44E4-9CC4-8A1074F098DB}">
      <dgm:prSet/>
      <dgm:spPr/>
      <dgm:t>
        <a:bodyPr/>
        <a:lstStyle/>
        <a:p>
          <a:endParaRPr lang="en-US"/>
        </a:p>
      </dgm:t>
    </dgm:pt>
    <dgm:pt modelId="{AE288280-03AB-0841-A8BD-1CAB1374BA94}" type="pres">
      <dgm:prSet presAssocID="{65349EE8-11C9-434D-A0E3-4735C454E81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40417DC-A13F-5949-B9DF-D2D3762E92EF}" type="pres">
      <dgm:prSet presAssocID="{52BFCE55-B9EE-4DB7-9883-BC61E6717FD5}" presName="hierRoot1" presStyleCnt="0"/>
      <dgm:spPr/>
    </dgm:pt>
    <dgm:pt modelId="{BBB68B55-FFDB-F749-8F49-808B4F2BD0A0}" type="pres">
      <dgm:prSet presAssocID="{52BFCE55-B9EE-4DB7-9883-BC61E6717FD5}" presName="composite" presStyleCnt="0"/>
      <dgm:spPr/>
    </dgm:pt>
    <dgm:pt modelId="{7A2190AD-080B-8441-9510-5D00E744EBDD}" type="pres">
      <dgm:prSet presAssocID="{52BFCE55-B9EE-4DB7-9883-BC61E6717FD5}" presName="background" presStyleLbl="node0" presStyleIdx="0" presStyleCnt="2"/>
      <dgm:spPr/>
    </dgm:pt>
    <dgm:pt modelId="{B3345177-0211-D848-8606-EACF03882F43}" type="pres">
      <dgm:prSet presAssocID="{52BFCE55-B9EE-4DB7-9883-BC61E6717FD5}" presName="text" presStyleLbl="fgAcc0" presStyleIdx="0" presStyleCnt="2">
        <dgm:presLayoutVars>
          <dgm:chPref val="3"/>
        </dgm:presLayoutVars>
      </dgm:prSet>
      <dgm:spPr/>
    </dgm:pt>
    <dgm:pt modelId="{2D59385B-2BE3-2746-AF1C-98DA74F4F56F}" type="pres">
      <dgm:prSet presAssocID="{52BFCE55-B9EE-4DB7-9883-BC61E6717FD5}" presName="hierChild2" presStyleCnt="0"/>
      <dgm:spPr/>
    </dgm:pt>
    <dgm:pt modelId="{8D3320B8-A5D3-5547-B8DE-A879A8B91D18}" type="pres">
      <dgm:prSet presAssocID="{1543E3B2-7FEA-43F3-90D9-1EB361220CD7}" presName="hierRoot1" presStyleCnt="0"/>
      <dgm:spPr/>
    </dgm:pt>
    <dgm:pt modelId="{09823B14-EA84-D84E-BA7A-2D3AC9FD13D8}" type="pres">
      <dgm:prSet presAssocID="{1543E3B2-7FEA-43F3-90D9-1EB361220CD7}" presName="composite" presStyleCnt="0"/>
      <dgm:spPr/>
    </dgm:pt>
    <dgm:pt modelId="{2D525D60-0924-604C-AD03-33A833C9DEF9}" type="pres">
      <dgm:prSet presAssocID="{1543E3B2-7FEA-43F3-90D9-1EB361220CD7}" presName="background" presStyleLbl="node0" presStyleIdx="1" presStyleCnt="2"/>
      <dgm:spPr/>
    </dgm:pt>
    <dgm:pt modelId="{7CB1C4CA-0F7B-024B-A76F-4758CAD262BB}" type="pres">
      <dgm:prSet presAssocID="{1543E3B2-7FEA-43F3-90D9-1EB361220CD7}" presName="text" presStyleLbl="fgAcc0" presStyleIdx="1" presStyleCnt="2">
        <dgm:presLayoutVars>
          <dgm:chPref val="3"/>
        </dgm:presLayoutVars>
      </dgm:prSet>
      <dgm:spPr/>
    </dgm:pt>
    <dgm:pt modelId="{9DE81800-6374-594F-883B-14AFA900A886}" type="pres">
      <dgm:prSet presAssocID="{1543E3B2-7FEA-43F3-90D9-1EB361220CD7}" presName="hierChild2" presStyleCnt="0"/>
      <dgm:spPr/>
    </dgm:pt>
  </dgm:ptLst>
  <dgm:cxnLst>
    <dgm:cxn modelId="{CF082610-8C1C-6244-B4CF-7D46DF98F6F4}" type="presOf" srcId="{1543E3B2-7FEA-43F3-90D9-1EB361220CD7}" destId="{7CB1C4CA-0F7B-024B-A76F-4758CAD262BB}" srcOrd="0" destOrd="0" presId="urn:microsoft.com/office/officeart/2005/8/layout/hierarchy1"/>
    <dgm:cxn modelId="{7489242E-2912-487F-96A2-8742940CB04E}" srcId="{65349EE8-11C9-434D-A0E3-4735C454E815}" destId="{52BFCE55-B9EE-4DB7-9883-BC61E6717FD5}" srcOrd="0" destOrd="0" parTransId="{598C9B83-3EA1-4930-A572-D943445910A3}" sibTransId="{82ABFE97-33F5-4C1F-A838-C1165A82B333}"/>
    <dgm:cxn modelId="{27604147-5F4C-D642-991D-B3EC9520264C}" type="presOf" srcId="{65349EE8-11C9-434D-A0E3-4735C454E815}" destId="{AE288280-03AB-0841-A8BD-1CAB1374BA94}" srcOrd="0" destOrd="0" presId="urn:microsoft.com/office/officeart/2005/8/layout/hierarchy1"/>
    <dgm:cxn modelId="{B4663B52-79D1-0A4C-81F2-EFDA607C6F5B}" type="presOf" srcId="{52BFCE55-B9EE-4DB7-9883-BC61E6717FD5}" destId="{B3345177-0211-D848-8606-EACF03882F43}" srcOrd="0" destOrd="0" presId="urn:microsoft.com/office/officeart/2005/8/layout/hierarchy1"/>
    <dgm:cxn modelId="{2BD15BE9-AF3E-44E4-9CC4-8A1074F098DB}" srcId="{65349EE8-11C9-434D-A0E3-4735C454E815}" destId="{1543E3B2-7FEA-43F3-90D9-1EB361220CD7}" srcOrd="1" destOrd="0" parTransId="{6B0B2B2E-EA34-4C1D-A088-7AB6C8E189AD}" sibTransId="{A94211AF-33A3-4A8B-86C3-1229834E5498}"/>
    <dgm:cxn modelId="{3C8EE8C9-655F-7D47-8BE6-FF80339A94A7}" type="presParOf" srcId="{AE288280-03AB-0841-A8BD-1CAB1374BA94}" destId="{E40417DC-A13F-5949-B9DF-D2D3762E92EF}" srcOrd="0" destOrd="0" presId="urn:microsoft.com/office/officeart/2005/8/layout/hierarchy1"/>
    <dgm:cxn modelId="{BD160E17-5794-4445-9BFF-5FDB6C33A4BA}" type="presParOf" srcId="{E40417DC-A13F-5949-B9DF-D2D3762E92EF}" destId="{BBB68B55-FFDB-F749-8F49-808B4F2BD0A0}" srcOrd="0" destOrd="0" presId="urn:microsoft.com/office/officeart/2005/8/layout/hierarchy1"/>
    <dgm:cxn modelId="{D02D322A-11A1-BF46-BCBC-15565567722E}" type="presParOf" srcId="{BBB68B55-FFDB-F749-8F49-808B4F2BD0A0}" destId="{7A2190AD-080B-8441-9510-5D00E744EBDD}" srcOrd="0" destOrd="0" presId="urn:microsoft.com/office/officeart/2005/8/layout/hierarchy1"/>
    <dgm:cxn modelId="{051FFCE1-E27C-9C47-A84E-7F53433F7649}" type="presParOf" srcId="{BBB68B55-FFDB-F749-8F49-808B4F2BD0A0}" destId="{B3345177-0211-D848-8606-EACF03882F43}" srcOrd="1" destOrd="0" presId="urn:microsoft.com/office/officeart/2005/8/layout/hierarchy1"/>
    <dgm:cxn modelId="{5127ED74-79AD-6E4F-8455-C9621D258917}" type="presParOf" srcId="{E40417DC-A13F-5949-B9DF-D2D3762E92EF}" destId="{2D59385B-2BE3-2746-AF1C-98DA74F4F56F}" srcOrd="1" destOrd="0" presId="urn:microsoft.com/office/officeart/2005/8/layout/hierarchy1"/>
    <dgm:cxn modelId="{02E2115B-36C6-1241-BA3A-6D6F6207FAE6}" type="presParOf" srcId="{AE288280-03AB-0841-A8BD-1CAB1374BA94}" destId="{8D3320B8-A5D3-5547-B8DE-A879A8B91D18}" srcOrd="1" destOrd="0" presId="urn:microsoft.com/office/officeart/2005/8/layout/hierarchy1"/>
    <dgm:cxn modelId="{B1B3EF3D-9A76-2046-AED3-A1495AC84914}" type="presParOf" srcId="{8D3320B8-A5D3-5547-B8DE-A879A8B91D18}" destId="{09823B14-EA84-D84E-BA7A-2D3AC9FD13D8}" srcOrd="0" destOrd="0" presId="urn:microsoft.com/office/officeart/2005/8/layout/hierarchy1"/>
    <dgm:cxn modelId="{B8B84119-C770-5249-A3F4-C83A6107BFCB}" type="presParOf" srcId="{09823B14-EA84-D84E-BA7A-2D3AC9FD13D8}" destId="{2D525D60-0924-604C-AD03-33A833C9DEF9}" srcOrd="0" destOrd="0" presId="urn:microsoft.com/office/officeart/2005/8/layout/hierarchy1"/>
    <dgm:cxn modelId="{C772DD19-F6E1-6741-B8CE-3049AF8D8A30}" type="presParOf" srcId="{09823B14-EA84-D84E-BA7A-2D3AC9FD13D8}" destId="{7CB1C4CA-0F7B-024B-A76F-4758CAD262BB}" srcOrd="1" destOrd="0" presId="urn:microsoft.com/office/officeart/2005/8/layout/hierarchy1"/>
    <dgm:cxn modelId="{F33A2EA3-2D8B-0C41-B0E5-2C93EC1257F3}" type="presParOf" srcId="{8D3320B8-A5D3-5547-B8DE-A879A8B91D18}" destId="{9DE81800-6374-594F-883B-14AFA900A88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3C57EB9-A66B-456B-9A9D-E0663526A27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8EF48F-968E-4424-895C-1EB354B1EF1D}">
      <dgm:prSet/>
      <dgm:spPr/>
      <dgm:t>
        <a:bodyPr/>
        <a:lstStyle/>
        <a:p>
          <a:r>
            <a:rPr lang="en-US"/>
            <a:t>Myokines interact with adipokines, hepatokines, batokines.</a:t>
          </a:r>
        </a:p>
      </dgm:t>
    </dgm:pt>
    <dgm:pt modelId="{E55F074D-E8DB-438C-AB3F-523D8269B589}" type="parTrans" cxnId="{2AE00AB3-586C-4ED0-9C72-219EDC654416}">
      <dgm:prSet/>
      <dgm:spPr/>
      <dgm:t>
        <a:bodyPr/>
        <a:lstStyle/>
        <a:p>
          <a:endParaRPr lang="en-US"/>
        </a:p>
      </dgm:t>
    </dgm:pt>
    <dgm:pt modelId="{63B99539-CEB1-4A1A-B508-0841B6D56083}" type="sibTrans" cxnId="{2AE00AB3-586C-4ED0-9C72-219EDC654416}">
      <dgm:prSet/>
      <dgm:spPr/>
      <dgm:t>
        <a:bodyPr/>
        <a:lstStyle/>
        <a:p>
          <a:endParaRPr lang="en-US"/>
        </a:p>
      </dgm:t>
    </dgm:pt>
    <dgm:pt modelId="{7142E80A-326A-4C6E-8279-0B90CA4F140A}">
      <dgm:prSet/>
      <dgm:spPr/>
      <dgm:t>
        <a:bodyPr/>
        <a:lstStyle/>
        <a:p>
          <a:r>
            <a:rPr lang="en-US"/>
            <a:t>Hepatokines (FGF-21, follistatin) mediate exercise adaptations.</a:t>
          </a:r>
        </a:p>
      </dgm:t>
    </dgm:pt>
    <dgm:pt modelId="{963710AB-C981-48BB-9875-0ADAC020232F}" type="parTrans" cxnId="{DC958814-802C-41C0-8374-A19B233865B4}">
      <dgm:prSet/>
      <dgm:spPr/>
      <dgm:t>
        <a:bodyPr/>
        <a:lstStyle/>
        <a:p>
          <a:endParaRPr lang="en-US"/>
        </a:p>
      </dgm:t>
    </dgm:pt>
    <dgm:pt modelId="{3D24F831-8076-4A9E-9792-79A014818F4B}" type="sibTrans" cxnId="{DC958814-802C-41C0-8374-A19B233865B4}">
      <dgm:prSet/>
      <dgm:spPr/>
      <dgm:t>
        <a:bodyPr/>
        <a:lstStyle/>
        <a:p>
          <a:endParaRPr lang="en-US"/>
        </a:p>
      </dgm:t>
    </dgm:pt>
    <dgm:pt modelId="{DDD95725-8F37-8244-AE9E-AB3E33038713}" type="pres">
      <dgm:prSet presAssocID="{E3C57EB9-A66B-456B-9A9D-E0663526A27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DD003D8-0B6C-1446-99EF-FD5208A39D14}" type="pres">
      <dgm:prSet presAssocID="{0F8EF48F-968E-4424-895C-1EB354B1EF1D}" presName="hierRoot1" presStyleCnt="0"/>
      <dgm:spPr/>
    </dgm:pt>
    <dgm:pt modelId="{A237AE32-9BEB-F74B-906E-70B232BC28AD}" type="pres">
      <dgm:prSet presAssocID="{0F8EF48F-968E-4424-895C-1EB354B1EF1D}" presName="composite" presStyleCnt="0"/>
      <dgm:spPr/>
    </dgm:pt>
    <dgm:pt modelId="{B2C7FD10-738F-2241-9716-25B6CE451CCF}" type="pres">
      <dgm:prSet presAssocID="{0F8EF48F-968E-4424-895C-1EB354B1EF1D}" presName="background" presStyleLbl="node0" presStyleIdx="0" presStyleCnt="2"/>
      <dgm:spPr/>
    </dgm:pt>
    <dgm:pt modelId="{2FF42067-840D-5348-B58C-E30BB0B3ED7E}" type="pres">
      <dgm:prSet presAssocID="{0F8EF48F-968E-4424-895C-1EB354B1EF1D}" presName="text" presStyleLbl="fgAcc0" presStyleIdx="0" presStyleCnt="2">
        <dgm:presLayoutVars>
          <dgm:chPref val="3"/>
        </dgm:presLayoutVars>
      </dgm:prSet>
      <dgm:spPr/>
    </dgm:pt>
    <dgm:pt modelId="{8FB5CE28-8668-274D-B835-FF240852EFAF}" type="pres">
      <dgm:prSet presAssocID="{0F8EF48F-968E-4424-895C-1EB354B1EF1D}" presName="hierChild2" presStyleCnt="0"/>
      <dgm:spPr/>
    </dgm:pt>
    <dgm:pt modelId="{96C32D1B-4719-3940-B559-B17C5D959467}" type="pres">
      <dgm:prSet presAssocID="{7142E80A-326A-4C6E-8279-0B90CA4F140A}" presName="hierRoot1" presStyleCnt="0"/>
      <dgm:spPr/>
    </dgm:pt>
    <dgm:pt modelId="{A1E2CAD8-439A-6244-B293-F2E1684C054E}" type="pres">
      <dgm:prSet presAssocID="{7142E80A-326A-4C6E-8279-0B90CA4F140A}" presName="composite" presStyleCnt="0"/>
      <dgm:spPr/>
    </dgm:pt>
    <dgm:pt modelId="{35D150D8-46CB-5540-BB27-3960CE547A2B}" type="pres">
      <dgm:prSet presAssocID="{7142E80A-326A-4C6E-8279-0B90CA4F140A}" presName="background" presStyleLbl="node0" presStyleIdx="1" presStyleCnt="2"/>
      <dgm:spPr/>
    </dgm:pt>
    <dgm:pt modelId="{DF9D6F5A-700B-1741-AD94-33D16B85BB5E}" type="pres">
      <dgm:prSet presAssocID="{7142E80A-326A-4C6E-8279-0B90CA4F140A}" presName="text" presStyleLbl="fgAcc0" presStyleIdx="1" presStyleCnt="2">
        <dgm:presLayoutVars>
          <dgm:chPref val="3"/>
        </dgm:presLayoutVars>
      </dgm:prSet>
      <dgm:spPr/>
    </dgm:pt>
    <dgm:pt modelId="{8950F5E3-4F89-6549-B14E-8517DC070597}" type="pres">
      <dgm:prSet presAssocID="{7142E80A-326A-4C6E-8279-0B90CA4F140A}" presName="hierChild2" presStyleCnt="0"/>
      <dgm:spPr/>
    </dgm:pt>
  </dgm:ptLst>
  <dgm:cxnLst>
    <dgm:cxn modelId="{ECDAC10A-12F6-0D47-9889-327E11BE819A}" type="presOf" srcId="{7142E80A-326A-4C6E-8279-0B90CA4F140A}" destId="{DF9D6F5A-700B-1741-AD94-33D16B85BB5E}" srcOrd="0" destOrd="0" presId="urn:microsoft.com/office/officeart/2005/8/layout/hierarchy1"/>
    <dgm:cxn modelId="{DC958814-802C-41C0-8374-A19B233865B4}" srcId="{E3C57EB9-A66B-456B-9A9D-E0663526A277}" destId="{7142E80A-326A-4C6E-8279-0B90CA4F140A}" srcOrd="1" destOrd="0" parTransId="{963710AB-C981-48BB-9875-0ADAC020232F}" sibTransId="{3D24F831-8076-4A9E-9792-79A014818F4B}"/>
    <dgm:cxn modelId="{70DE4942-D5DF-8343-AC6F-BAC0329EAA1F}" type="presOf" srcId="{0F8EF48F-968E-4424-895C-1EB354B1EF1D}" destId="{2FF42067-840D-5348-B58C-E30BB0B3ED7E}" srcOrd="0" destOrd="0" presId="urn:microsoft.com/office/officeart/2005/8/layout/hierarchy1"/>
    <dgm:cxn modelId="{3D342453-0AAB-8A41-A3D0-F5860CFB0B51}" type="presOf" srcId="{E3C57EB9-A66B-456B-9A9D-E0663526A277}" destId="{DDD95725-8F37-8244-AE9E-AB3E33038713}" srcOrd="0" destOrd="0" presId="urn:microsoft.com/office/officeart/2005/8/layout/hierarchy1"/>
    <dgm:cxn modelId="{2AE00AB3-586C-4ED0-9C72-219EDC654416}" srcId="{E3C57EB9-A66B-456B-9A9D-E0663526A277}" destId="{0F8EF48F-968E-4424-895C-1EB354B1EF1D}" srcOrd="0" destOrd="0" parTransId="{E55F074D-E8DB-438C-AB3F-523D8269B589}" sibTransId="{63B99539-CEB1-4A1A-B508-0841B6D56083}"/>
    <dgm:cxn modelId="{4C00C087-DBF7-7F42-B68F-E50EF828633A}" type="presParOf" srcId="{DDD95725-8F37-8244-AE9E-AB3E33038713}" destId="{6DD003D8-0B6C-1446-99EF-FD5208A39D14}" srcOrd="0" destOrd="0" presId="urn:microsoft.com/office/officeart/2005/8/layout/hierarchy1"/>
    <dgm:cxn modelId="{9CF66821-743C-734A-9113-70DA998314C3}" type="presParOf" srcId="{6DD003D8-0B6C-1446-99EF-FD5208A39D14}" destId="{A237AE32-9BEB-F74B-906E-70B232BC28AD}" srcOrd="0" destOrd="0" presId="urn:microsoft.com/office/officeart/2005/8/layout/hierarchy1"/>
    <dgm:cxn modelId="{5D4A2898-D98E-DE49-BA6B-C11997E306F8}" type="presParOf" srcId="{A237AE32-9BEB-F74B-906E-70B232BC28AD}" destId="{B2C7FD10-738F-2241-9716-25B6CE451CCF}" srcOrd="0" destOrd="0" presId="urn:microsoft.com/office/officeart/2005/8/layout/hierarchy1"/>
    <dgm:cxn modelId="{DD88C961-09DD-9D41-AC03-317FD95EB05D}" type="presParOf" srcId="{A237AE32-9BEB-F74B-906E-70B232BC28AD}" destId="{2FF42067-840D-5348-B58C-E30BB0B3ED7E}" srcOrd="1" destOrd="0" presId="urn:microsoft.com/office/officeart/2005/8/layout/hierarchy1"/>
    <dgm:cxn modelId="{5DA119F9-C658-F841-AFDB-17E243F22062}" type="presParOf" srcId="{6DD003D8-0B6C-1446-99EF-FD5208A39D14}" destId="{8FB5CE28-8668-274D-B835-FF240852EFAF}" srcOrd="1" destOrd="0" presId="urn:microsoft.com/office/officeart/2005/8/layout/hierarchy1"/>
    <dgm:cxn modelId="{CF5368C4-D724-444D-953A-FA0519B17279}" type="presParOf" srcId="{DDD95725-8F37-8244-AE9E-AB3E33038713}" destId="{96C32D1B-4719-3940-B559-B17C5D959467}" srcOrd="1" destOrd="0" presId="urn:microsoft.com/office/officeart/2005/8/layout/hierarchy1"/>
    <dgm:cxn modelId="{2DA76DB0-A0E3-1E46-9F2A-D3AC4C1A1533}" type="presParOf" srcId="{96C32D1B-4719-3940-B559-B17C5D959467}" destId="{A1E2CAD8-439A-6244-B293-F2E1684C054E}" srcOrd="0" destOrd="0" presId="urn:microsoft.com/office/officeart/2005/8/layout/hierarchy1"/>
    <dgm:cxn modelId="{ADBCA34B-1054-6D4A-B0DE-48C626571783}" type="presParOf" srcId="{A1E2CAD8-439A-6244-B293-F2E1684C054E}" destId="{35D150D8-46CB-5540-BB27-3960CE547A2B}" srcOrd="0" destOrd="0" presId="urn:microsoft.com/office/officeart/2005/8/layout/hierarchy1"/>
    <dgm:cxn modelId="{EE7B3770-511D-7F4F-8D27-875F34C681D3}" type="presParOf" srcId="{A1E2CAD8-439A-6244-B293-F2E1684C054E}" destId="{DF9D6F5A-700B-1741-AD94-33D16B85BB5E}" srcOrd="1" destOrd="0" presId="urn:microsoft.com/office/officeart/2005/8/layout/hierarchy1"/>
    <dgm:cxn modelId="{84F27ABA-3526-5041-B920-063141EB2B6A}" type="presParOf" srcId="{96C32D1B-4719-3940-B559-B17C5D959467}" destId="{8950F5E3-4F89-6549-B14E-8517DC07059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5EA7FBD-3CA0-424A-9817-683202FADCC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F9ECB1B-0755-4515-941C-1C76C4B23CB4}">
      <dgm:prSet/>
      <dgm:spPr/>
      <dgm:t>
        <a:bodyPr/>
        <a:lstStyle/>
        <a:p>
          <a:pPr>
            <a:defRPr cap="all"/>
          </a:pPr>
          <a:r>
            <a:rPr lang="en-US"/>
            <a:t>Myokines are key mediators of muscle-organ communication.</a:t>
          </a:r>
        </a:p>
      </dgm:t>
    </dgm:pt>
    <dgm:pt modelId="{777F17B3-EC59-45B6-997B-E6F99B1BA8AE}" type="parTrans" cxnId="{77A08FF8-7910-40F4-B77E-A977C72F6654}">
      <dgm:prSet/>
      <dgm:spPr/>
      <dgm:t>
        <a:bodyPr/>
        <a:lstStyle/>
        <a:p>
          <a:endParaRPr lang="en-US"/>
        </a:p>
      </dgm:t>
    </dgm:pt>
    <dgm:pt modelId="{8FBEF429-FF13-42EC-8096-CF3CA9DC1E9E}" type="sibTrans" cxnId="{77A08FF8-7910-40F4-B77E-A977C72F6654}">
      <dgm:prSet/>
      <dgm:spPr/>
      <dgm:t>
        <a:bodyPr/>
        <a:lstStyle/>
        <a:p>
          <a:endParaRPr lang="en-US"/>
        </a:p>
      </dgm:t>
    </dgm:pt>
    <dgm:pt modelId="{EF06853F-ADD1-4429-BEDE-4C75B982C71B}">
      <dgm:prSet/>
      <dgm:spPr/>
      <dgm:t>
        <a:bodyPr/>
        <a:lstStyle/>
        <a:p>
          <a:pPr>
            <a:defRPr cap="all"/>
          </a:pPr>
          <a:r>
            <a:rPr lang="en-US"/>
            <a:t>Potential for new therapeutic targets for lifestyle diseases.</a:t>
          </a:r>
        </a:p>
      </dgm:t>
    </dgm:pt>
    <dgm:pt modelId="{4F29BBEA-CF41-462D-82F0-7EF07BFF9D9C}" type="parTrans" cxnId="{AEF8FB76-3A0D-41EA-ABF4-0F38921A04BF}">
      <dgm:prSet/>
      <dgm:spPr/>
      <dgm:t>
        <a:bodyPr/>
        <a:lstStyle/>
        <a:p>
          <a:endParaRPr lang="en-US"/>
        </a:p>
      </dgm:t>
    </dgm:pt>
    <dgm:pt modelId="{7B3F94C0-892E-439F-A844-09DA41F819DA}" type="sibTrans" cxnId="{AEF8FB76-3A0D-41EA-ABF4-0F38921A04BF}">
      <dgm:prSet/>
      <dgm:spPr/>
      <dgm:t>
        <a:bodyPr/>
        <a:lstStyle/>
        <a:p>
          <a:endParaRPr lang="en-US"/>
        </a:p>
      </dgm:t>
    </dgm:pt>
    <dgm:pt modelId="{9C20861C-3BEC-400A-A173-6C0C8A3A96F8}">
      <dgm:prSet/>
      <dgm:spPr/>
      <dgm:t>
        <a:bodyPr/>
        <a:lstStyle/>
        <a:p>
          <a:pPr>
            <a:defRPr cap="all"/>
          </a:pPr>
          <a:r>
            <a:rPr lang="en-US"/>
            <a:t>Myokines may serve as biomarkers for exercise prescription.</a:t>
          </a:r>
        </a:p>
      </dgm:t>
    </dgm:pt>
    <dgm:pt modelId="{810E1B87-FB7F-46E4-8106-73493C0F28B2}" type="parTrans" cxnId="{6279467F-61BC-4929-AFD9-58DB30312567}">
      <dgm:prSet/>
      <dgm:spPr/>
      <dgm:t>
        <a:bodyPr/>
        <a:lstStyle/>
        <a:p>
          <a:endParaRPr lang="en-US"/>
        </a:p>
      </dgm:t>
    </dgm:pt>
    <dgm:pt modelId="{1D9A2F77-84F2-4657-A33F-98E1C7E1DC30}" type="sibTrans" cxnId="{6279467F-61BC-4929-AFD9-58DB30312567}">
      <dgm:prSet/>
      <dgm:spPr/>
      <dgm:t>
        <a:bodyPr/>
        <a:lstStyle/>
        <a:p>
          <a:endParaRPr lang="en-US"/>
        </a:p>
      </dgm:t>
    </dgm:pt>
    <dgm:pt modelId="{5F8E5001-27C9-46A6-B3FD-147AEE825485}" type="pres">
      <dgm:prSet presAssocID="{95EA7FBD-3CA0-424A-9817-683202FADCC8}" presName="root" presStyleCnt="0">
        <dgm:presLayoutVars>
          <dgm:dir/>
          <dgm:resizeHandles val="exact"/>
        </dgm:presLayoutVars>
      </dgm:prSet>
      <dgm:spPr/>
    </dgm:pt>
    <dgm:pt modelId="{6F2185F2-CDAF-443B-B2BC-52A3E4C1ECCF}" type="pres">
      <dgm:prSet presAssocID="{5F9ECB1B-0755-4515-941C-1C76C4B23CB4}" presName="compNode" presStyleCnt="0"/>
      <dgm:spPr/>
    </dgm:pt>
    <dgm:pt modelId="{87898F18-09CB-459B-B55C-2AA7657D0CFB}" type="pres">
      <dgm:prSet presAssocID="{5F9ECB1B-0755-4515-941C-1C76C4B23CB4}" presName="iconBgRect" presStyleLbl="bgShp" presStyleIdx="0" presStyleCnt="3"/>
      <dgm:spPr/>
    </dgm:pt>
    <dgm:pt modelId="{B10E0952-FA4A-4379-A86C-45257E0345A4}" type="pres">
      <dgm:prSet presAssocID="{5F9ECB1B-0755-4515-941C-1C76C4B23C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723E63C5-BA23-4817-BAD1-3E8F648AA782}" type="pres">
      <dgm:prSet presAssocID="{5F9ECB1B-0755-4515-941C-1C76C4B23CB4}" presName="spaceRect" presStyleCnt="0"/>
      <dgm:spPr/>
    </dgm:pt>
    <dgm:pt modelId="{12D07D62-EB73-4D07-8405-E38D00320117}" type="pres">
      <dgm:prSet presAssocID="{5F9ECB1B-0755-4515-941C-1C76C4B23CB4}" presName="textRect" presStyleLbl="revTx" presStyleIdx="0" presStyleCnt="3">
        <dgm:presLayoutVars>
          <dgm:chMax val="1"/>
          <dgm:chPref val="1"/>
        </dgm:presLayoutVars>
      </dgm:prSet>
      <dgm:spPr/>
    </dgm:pt>
    <dgm:pt modelId="{723B0ED4-71BA-4C9D-B598-D37B59E43FF7}" type="pres">
      <dgm:prSet presAssocID="{8FBEF429-FF13-42EC-8096-CF3CA9DC1E9E}" presName="sibTrans" presStyleCnt="0"/>
      <dgm:spPr/>
    </dgm:pt>
    <dgm:pt modelId="{10C9A6FB-073A-4CE1-A2F2-B653DBFC3192}" type="pres">
      <dgm:prSet presAssocID="{EF06853F-ADD1-4429-BEDE-4C75B982C71B}" presName="compNode" presStyleCnt="0"/>
      <dgm:spPr/>
    </dgm:pt>
    <dgm:pt modelId="{654C2AB9-0182-4CEB-B58A-1CD7E2EC66B5}" type="pres">
      <dgm:prSet presAssocID="{EF06853F-ADD1-4429-BEDE-4C75B982C71B}" presName="iconBgRect" presStyleLbl="bgShp" presStyleIdx="1" presStyleCnt="3"/>
      <dgm:spPr/>
    </dgm:pt>
    <dgm:pt modelId="{EB7B8D12-491D-483A-89DE-1563E74E08B3}" type="pres">
      <dgm:prSet presAssocID="{EF06853F-ADD1-4429-BEDE-4C75B982C7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1BDD31E-20C8-4C8F-8697-7ECE36BA6439}" type="pres">
      <dgm:prSet presAssocID="{EF06853F-ADD1-4429-BEDE-4C75B982C71B}" presName="spaceRect" presStyleCnt="0"/>
      <dgm:spPr/>
    </dgm:pt>
    <dgm:pt modelId="{69900182-3B21-41A4-B92E-25CF16CE4024}" type="pres">
      <dgm:prSet presAssocID="{EF06853F-ADD1-4429-BEDE-4C75B982C71B}" presName="textRect" presStyleLbl="revTx" presStyleIdx="1" presStyleCnt="3">
        <dgm:presLayoutVars>
          <dgm:chMax val="1"/>
          <dgm:chPref val="1"/>
        </dgm:presLayoutVars>
      </dgm:prSet>
      <dgm:spPr/>
    </dgm:pt>
    <dgm:pt modelId="{30FEA393-1ABC-4A12-8B86-B1B7CF2B7FCC}" type="pres">
      <dgm:prSet presAssocID="{7B3F94C0-892E-439F-A844-09DA41F819DA}" presName="sibTrans" presStyleCnt="0"/>
      <dgm:spPr/>
    </dgm:pt>
    <dgm:pt modelId="{3BC5A78A-7A22-4642-854D-6BB358169D5B}" type="pres">
      <dgm:prSet presAssocID="{9C20861C-3BEC-400A-A173-6C0C8A3A96F8}" presName="compNode" presStyleCnt="0"/>
      <dgm:spPr/>
    </dgm:pt>
    <dgm:pt modelId="{E95FC5AF-56ED-488A-A5E9-840BA871CF2F}" type="pres">
      <dgm:prSet presAssocID="{9C20861C-3BEC-400A-A173-6C0C8A3A96F8}" presName="iconBgRect" presStyleLbl="bgShp" presStyleIdx="2" presStyleCnt="3"/>
      <dgm:spPr/>
    </dgm:pt>
    <dgm:pt modelId="{8BA20899-61B3-40B4-AD87-43F8CFCF6BCF}" type="pres">
      <dgm:prSet presAssocID="{9C20861C-3BEC-400A-A173-6C0C8A3A96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2B1CFB3-B689-47A5-A279-3F4D282D485C}" type="pres">
      <dgm:prSet presAssocID="{9C20861C-3BEC-400A-A173-6C0C8A3A96F8}" presName="spaceRect" presStyleCnt="0"/>
      <dgm:spPr/>
    </dgm:pt>
    <dgm:pt modelId="{0615D261-9D3E-46EF-9D4F-78A4A2ED2399}" type="pres">
      <dgm:prSet presAssocID="{9C20861C-3BEC-400A-A173-6C0C8A3A96F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EBC4748-5782-4697-A143-77F3C10E3610}" type="presOf" srcId="{5F9ECB1B-0755-4515-941C-1C76C4B23CB4}" destId="{12D07D62-EB73-4D07-8405-E38D00320117}" srcOrd="0" destOrd="0" presId="urn:microsoft.com/office/officeart/2018/5/layout/IconCircleLabelList"/>
    <dgm:cxn modelId="{AEF8FB76-3A0D-41EA-ABF4-0F38921A04BF}" srcId="{95EA7FBD-3CA0-424A-9817-683202FADCC8}" destId="{EF06853F-ADD1-4429-BEDE-4C75B982C71B}" srcOrd="1" destOrd="0" parTransId="{4F29BBEA-CF41-462D-82F0-7EF07BFF9D9C}" sibTransId="{7B3F94C0-892E-439F-A844-09DA41F819DA}"/>
    <dgm:cxn modelId="{6279467F-61BC-4929-AFD9-58DB30312567}" srcId="{95EA7FBD-3CA0-424A-9817-683202FADCC8}" destId="{9C20861C-3BEC-400A-A173-6C0C8A3A96F8}" srcOrd="2" destOrd="0" parTransId="{810E1B87-FB7F-46E4-8106-73493C0F28B2}" sibTransId="{1D9A2F77-84F2-4657-A33F-98E1C7E1DC30}"/>
    <dgm:cxn modelId="{5A097789-FF8B-406C-9451-A4FAAE9CDCAE}" type="presOf" srcId="{9C20861C-3BEC-400A-A173-6C0C8A3A96F8}" destId="{0615D261-9D3E-46EF-9D4F-78A4A2ED2399}" srcOrd="0" destOrd="0" presId="urn:microsoft.com/office/officeart/2018/5/layout/IconCircleLabelList"/>
    <dgm:cxn modelId="{E830BA96-C407-4089-AAB9-880DEF8C72C5}" type="presOf" srcId="{95EA7FBD-3CA0-424A-9817-683202FADCC8}" destId="{5F8E5001-27C9-46A6-B3FD-147AEE825485}" srcOrd="0" destOrd="0" presId="urn:microsoft.com/office/officeart/2018/5/layout/IconCircleLabelList"/>
    <dgm:cxn modelId="{19202BF3-8195-4BD0-85A6-D8758631E2CD}" type="presOf" srcId="{EF06853F-ADD1-4429-BEDE-4C75B982C71B}" destId="{69900182-3B21-41A4-B92E-25CF16CE4024}" srcOrd="0" destOrd="0" presId="urn:microsoft.com/office/officeart/2018/5/layout/IconCircleLabelList"/>
    <dgm:cxn modelId="{77A08FF8-7910-40F4-B77E-A977C72F6654}" srcId="{95EA7FBD-3CA0-424A-9817-683202FADCC8}" destId="{5F9ECB1B-0755-4515-941C-1C76C4B23CB4}" srcOrd="0" destOrd="0" parTransId="{777F17B3-EC59-45B6-997B-E6F99B1BA8AE}" sibTransId="{8FBEF429-FF13-42EC-8096-CF3CA9DC1E9E}"/>
    <dgm:cxn modelId="{6419929D-38B9-47CA-93C8-724BD4A5CACF}" type="presParOf" srcId="{5F8E5001-27C9-46A6-B3FD-147AEE825485}" destId="{6F2185F2-CDAF-443B-B2BC-52A3E4C1ECCF}" srcOrd="0" destOrd="0" presId="urn:microsoft.com/office/officeart/2018/5/layout/IconCircleLabelList"/>
    <dgm:cxn modelId="{B304BEB7-11F6-4659-B06E-2E4E6841F126}" type="presParOf" srcId="{6F2185F2-CDAF-443B-B2BC-52A3E4C1ECCF}" destId="{87898F18-09CB-459B-B55C-2AA7657D0CFB}" srcOrd="0" destOrd="0" presId="urn:microsoft.com/office/officeart/2018/5/layout/IconCircleLabelList"/>
    <dgm:cxn modelId="{B54A852A-8D5E-4885-8F81-BD4F0F21F2AF}" type="presParOf" srcId="{6F2185F2-CDAF-443B-B2BC-52A3E4C1ECCF}" destId="{B10E0952-FA4A-4379-A86C-45257E0345A4}" srcOrd="1" destOrd="0" presId="urn:microsoft.com/office/officeart/2018/5/layout/IconCircleLabelList"/>
    <dgm:cxn modelId="{A65D3561-219F-4577-AC7E-519A11B774AE}" type="presParOf" srcId="{6F2185F2-CDAF-443B-B2BC-52A3E4C1ECCF}" destId="{723E63C5-BA23-4817-BAD1-3E8F648AA782}" srcOrd="2" destOrd="0" presId="urn:microsoft.com/office/officeart/2018/5/layout/IconCircleLabelList"/>
    <dgm:cxn modelId="{46A2E098-ED1D-48E0-961E-C82EE52369E3}" type="presParOf" srcId="{6F2185F2-CDAF-443B-B2BC-52A3E4C1ECCF}" destId="{12D07D62-EB73-4D07-8405-E38D00320117}" srcOrd="3" destOrd="0" presId="urn:microsoft.com/office/officeart/2018/5/layout/IconCircleLabelList"/>
    <dgm:cxn modelId="{51D1865B-BB05-4D7F-9A7D-A08FE7BE1539}" type="presParOf" srcId="{5F8E5001-27C9-46A6-B3FD-147AEE825485}" destId="{723B0ED4-71BA-4C9D-B598-D37B59E43FF7}" srcOrd="1" destOrd="0" presId="urn:microsoft.com/office/officeart/2018/5/layout/IconCircleLabelList"/>
    <dgm:cxn modelId="{588EB18E-F28C-4C16-83A0-1DE1D320100A}" type="presParOf" srcId="{5F8E5001-27C9-46A6-B3FD-147AEE825485}" destId="{10C9A6FB-073A-4CE1-A2F2-B653DBFC3192}" srcOrd="2" destOrd="0" presId="urn:microsoft.com/office/officeart/2018/5/layout/IconCircleLabelList"/>
    <dgm:cxn modelId="{90E73166-BF3D-4A7E-9E3C-0C6D2DBC6E3D}" type="presParOf" srcId="{10C9A6FB-073A-4CE1-A2F2-B653DBFC3192}" destId="{654C2AB9-0182-4CEB-B58A-1CD7E2EC66B5}" srcOrd="0" destOrd="0" presId="urn:microsoft.com/office/officeart/2018/5/layout/IconCircleLabelList"/>
    <dgm:cxn modelId="{0712B7EC-2BCC-4CC3-867A-89DA2EC45600}" type="presParOf" srcId="{10C9A6FB-073A-4CE1-A2F2-B653DBFC3192}" destId="{EB7B8D12-491D-483A-89DE-1563E74E08B3}" srcOrd="1" destOrd="0" presId="urn:microsoft.com/office/officeart/2018/5/layout/IconCircleLabelList"/>
    <dgm:cxn modelId="{C2328519-ED38-4055-A87A-AB14FF4D5D47}" type="presParOf" srcId="{10C9A6FB-073A-4CE1-A2F2-B653DBFC3192}" destId="{E1BDD31E-20C8-4C8F-8697-7ECE36BA6439}" srcOrd="2" destOrd="0" presId="urn:microsoft.com/office/officeart/2018/5/layout/IconCircleLabelList"/>
    <dgm:cxn modelId="{678DA52E-2986-4895-B749-17D1E9AC83D1}" type="presParOf" srcId="{10C9A6FB-073A-4CE1-A2F2-B653DBFC3192}" destId="{69900182-3B21-41A4-B92E-25CF16CE4024}" srcOrd="3" destOrd="0" presId="urn:microsoft.com/office/officeart/2018/5/layout/IconCircleLabelList"/>
    <dgm:cxn modelId="{114B24E7-BF2C-40CD-998B-9756970D9084}" type="presParOf" srcId="{5F8E5001-27C9-46A6-B3FD-147AEE825485}" destId="{30FEA393-1ABC-4A12-8B86-B1B7CF2B7FCC}" srcOrd="3" destOrd="0" presId="urn:microsoft.com/office/officeart/2018/5/layout/IconCircleLabelList"/>
    <dgm:cxn modelId="{C83B35B7-9AAB-446B-B8F5-5CB042598BB5}" type="presParOf" srcId="{5F8E5001-27C9-46A6-B3FD-147AEE825485}" destId="{3BC5A78A-7A22-4642-854D-6BB358169D5B}" srcOrd="4" destOrd="0" presId="urn:microsoft.com/office/officeart/2018/5/layout/IconCircleLabelList"/>
    <dgm:cxn modelId="{68445FCB-E956-4429-8657-025A3E9CA22C}" type="presParOf" srcId="{3BC5A78A-7A22-4642-854D-6BB358169D5B}" destId="{E95FC5AF-56ED-488A-A5E9-840BA871CF2F}" srcOrd="0" destOrd="0" presId="urn:microsoft.com/office/officeart/2018/5/layout/IconCircleLabelList"/>
    <dgm:cxn modelId="{F7AAED3B-2CEF-428F-8EBF-A37BD140C33E}" type="presParOf" srcId="{3BC5A78A-7A22-4642-854D-6BB358169D5B}" destId="{8BA20899-61B3-40B4-AD87-43F8CFCF6BCF}" srcOrd="1" destOrd="0" presId="urn:microsoft.com/office/officeart/2018/5/layout/IconCircleLabelList"/>
    <dgm:cxn modelId="{E11A7187-BB36-4FA1-A65D-BB3754FD4875}" type="presParOf" srcId="{3BC5A78A-7A22-4642-854D-6BB358169D5B}" destId="{A2B1CFB3-B689-47A5-A279-3F4D282D485C}" srcOrd="2" destOrd="0" presId="urn:microsoft.com/office/officeart/2018/5/layout/IconCircleLabelList"/>
    <dgm:cxn modelId="{09A73D1A-30BC-4A7B-B294-8D5666870E04}" type="presParOf" srcId="{3BC5A78A-7A22-4642-854D-6BB358169D5B}" destId="{0615D261-9D3E-46EF-9D4F-78A4A2ED239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7E4BA-9B37-4340-8DAF-CCD6303A58A5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DA94F-E349-D746-9B60-D856765E6327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Physical activity reduces disease risk (diabetes, dementia, cancer, etc.).</a:t>
          </a:r>
        </a:p>
      </dsp:txBody>
      <dsp:txXfrm>
        <a:off x="283960" y="1066136"/>
        <a:ext cx="2107770" cy="1308711"/>
      </dsp:txXfrm>
    </dsp:sp>
    <dsp:sp modelId="{4AAA9933-1201-634B-B2C3-9C19CAAE905C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70E50-8397-B14F-8A6A-F02F22A01DEE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Skeletal muscle acts as an endocrine organ, producing myokines.</a:t>
          </a:r>
        </a:p>
      </dsp:txBody>
      <dsp:txXfrm>
        <a:off x="2959652" y="1066136"/>
        <a:ext cx="2107770" cy="1308711"/>
      </dsp:txXfrm>
    </dsp:sp>
    <dsp:sp modelId="{E444D77C-8DE3-9649-85BC-457D97D7408E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88F6C-399E-B746-B6C3-461DC4282046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Myokines influence cognition, metabolism, fat browning, bone health, etc.</a:t>
          </a:r>
        </a:p>
      </dsp:txBody>
      <dsp:txXfrm>
        <a:off x="5635343" y="1066136"/>
        <a:ext cx="2107770" cy="1308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33BF3-7FFE-4644-92E0-92D9E0F2ABD1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A9726-3A15-8E42-BE0D-61CB53B4EEA1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IL-6 promotes lipolysis and reduces visceral fat.</a:t>
          </a:r>
        </a:p>
      </dsp:txBody>
      <dsp:txXfrm>
        <a:off x="456496" y="980400"/>
        <a:ext cx="3381034" cy="2099279"/>
      </dsp:txXfrm>
    </dsp:sp>
    <dsp:sp modelId="{1232C09D-D6F2-D04A-AB1E-3572E66B0C46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AB981-5D85-B647-BE6E-E9F294BFDE9D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Irisin, Meteorin-like, and IL-6 induce browning of white fat.</a:t>
          </a:r>
        </a:p>
      </dsp:txBody>
      <dsp:txXfrm>
        <a:off x="4748523" y="980400"/>
        <a:ext cx="3381034" cy="20992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65530-5E11-324D-8A95-6867865BAF3B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F8144-ED98-1D44-9106-0A87E468FED7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IL-6 stimulates hepatic glucose production during exercise.</a:t>
          </a:r>
        </a:p>
      </dsp:txBody>
      <dsp:txXfrm>
        <a:off x="456496" y="980400"/>
        <a:ext cx="3381034" cy="2099279"/>
      </dsp:txXfrm>
    </dsp:sp>
    <dsp:sp modelId="{27B22FA2-2925-0D45-9969-2812BBE24EA2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5BB82-9A44-6047-8BA3-916C4679B9B7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Enhances insulin sensitivity and reduces gluconeogenic gene expression.</a:t>
          </a:r>
        </a:p>
      </dsp:txBody>
      <dsp:txXfrm>
        <a:off x="4748523" y="980400"/>
        <a:ext cx="3381034" cy="20992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B4290-E32A-1E47-BB32-241D085F269E}">
      <dsp:nvSpPr>
        <dsp:cNvPr id="0" name=""/>
        <dsp:cNvSpPr/>
      </dsp:nvSpPr>
      <dsp:spPr>
        <a:xfrm>
          <a:off x="950" y="370032"/>
          <a:ext cx="3335112" cy="21177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F543E-8F8F-514E-A62E-74C349F780A8}">
      <dsp:nvSpPr>
        <dsp:cNvPr id="0" name=""/>
        <dsp:cNvSpPr/>
      </dsp:nvSpPr>
      <dsp:spPr>
        <a:xfrm>
          <a:off x="371518" y="722072"/>
          <a:ext cx="3335112" cy="21177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IL-6 induces GLP-1 secretion, improving insulin secretion.</a:t>
          </a:r>
        </a:p>
      </dsp:txBody>
      <dsp:txXfrm>
        <a:off x="433546" y="784100"/>
        <a:ext cx="3211056" cy="1993740"/>
      </dsp:txXfrm>
    </dsp:sp>
    <dsp:sp modelId="{C15B67D6-86CD-3E43-8E9A-923EEEB0B1EC}">
      <dsp:nvSpPr>
        <dsp:cNvPr id="0" name=""/>
        <dsp:cNvSpPr/>
      </dsp:nvSpPr>
      <dsp:spPr>
        <a:xfrm>
          <a:off x="4077199" y="370032"/>
          <a:ext cx="3335112" cy="21177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F2D79-522B-D64A-A67C-335C28AFF266}">
      <dsp:nvSpPr>
        <dsp:cNvPr id="0" name=""/>
        <dsp:cNvSpPr/>
      </dsp:nvSpPr>
      <dsp:spPr>
        <a:xfrm>
          <a:off x="4447767" y="722072"/>
          <a:ext cx="3335112" cy="21177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Angiogenin &amp; Osteoprotegerin protect pancreatic beta cells.</a:t>
          </a:r>
        </a:p>
      </dsp:txBody>
      <dsp:txXfrm>
        <a:off x="4509795" y="784100"/>
        <a:ext cx="3211056" cy="1993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F6F45E-1615-8342-B2C3-84AFEFD4C4E6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71A61-C34E-D047-8CA1-F5FB4C20E636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Follistatin-like 1 enhances blood vessel function &amp; repair.</a:t>
          </a:r>
        </a:p>
      </dsp:txBody>
      <dsp:txXfrm>
        <a:off x="456496" y="980400"/>
        <a:ext cx="3381034" cy="2099279"/>
      </dsp:txXfrm>
    </dsp:sp>
    <dsp:sp modelId="{BCEF3BD6-E7F1-614B-996A-1AE798EEFD6C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26DE2-0C2E-3B41-8CA4-CB0FF8A6570F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IL-15 improves skin health and prevents aging effects.</a:t>
          </a:r>
        </a:p>
      </dsp:txBody>
      <dsp:txXfrm>
        <a:off x="4748523" y="980400"/>
        <a:ext cx="3381034" cy="20992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190AD-080B-8441-9510-5D00E744EBDD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45177-0211-D848-8606-EACF03882F43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IL-6 reduces chronic inflammation by inhibiting TNF.</a:t>
          </a:r>
        </a:p>
      </dsp:txBody>
      <dsp:txXfrm>
        <a:off x="456496" y="980400"/>
        <a:ext cx="3381034" cy="2099279"/>
      </dsp:txXfrm>
    </dsp:sp>
    <dsp:sp modelId="{2D525D60-0924-604C-AD03-33A833C9DEF9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1C4CA-0F7B-024B-A76F-4758CAD262BB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IL-6 plays a role in natural killer cell-mediated tumor suppression.</a:t>
          </a:r>
        </a:p>
      </dsp:txBody>
      <dsp:txXfrm>
        <a:off x="4748523" y="980400"/>
        <a:ext cx="3381034" cy="209927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7FD10-738F-2241-9716-25B6CE451CCF}">
      <dsp:nvSpPr>
        <dsp:cNvPr id="0" name=""/>
        <dsp:cNvSpPr/>
      </dsp:nvSpPr>
      <dsp:spPr>
        <a:xfrm>
          <a:off x="950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42067-840D-5348-B58C-E30BB0B3ED7E}">
      <dsp:nvSpPr>
        <dsp:cNvPr id="0" name=""/>
        <dsp:cNvSpPr/>
      </dsp:nvSpPr>
      <dsp:spPr>
        <a:xfrm>
          <a:off x="371518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Myokines interact with adipokines, hepatokines, batokines.</a:t>
          </a:r>
        </a:p>
      </dsp:txBody>
      <dsp:txXfrm>
        <a:off x="433546" y="784100"/>
        <a:ext cx="3211056" cy="1993740"/>
      </dsp:txXfrm>
    </dsp:sp>
    <dsp:sp modelId="{35D150D8-46CB-5540-BB27-3960CE547A2B}">
      <dsp:nvSpPr>
        <dsp:cNvPr id="0" name=""/>
        <dsp:cNvSpPr/>
      </dsp:nvSpPr>
      <dsp:spPr>
        <a:xfrm>
          <a:off x="4077199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D6F5A-700B-1741-AD94-33D16B85BB5E}">
      <dsp:nvSpPr>
        <dsp:cNvPr id="0" name=""/>
        <dsp:cNvSpPr/>
      </dsp:nvSpPr>
      <dsp:spPr>
        <a:xfrm>
          <a:off x="4447767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Hepatokines (FGF-21, follistatin) mediate exercise adaptations.</a:t>
          </a:r>
        </a:p>
      </dsp:txBody>
      <dsp:txXfrm>
        <a:off x="4509795" y="784100"/>
        <a:ext cx="3211056" cy="19937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98F18-09CB-459B-B55C-2AA7657D0CFB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E0952-FA4A-4379-A86C-45257E0345A4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07D62-EB73-4D07-8405-E38D00320117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Myokines are key mediators of muscle-organ communication.</a:t>
          </a:r>
        </a:p>
      </dsp:txBody>
      <dsp:txXfrm>
        <a:off x="80381" y="2738169"/>
        <a:ext cx="2306250" cy="720000"/>
      </dsp:txXfrm>
    </dsp:sp>
    <dsp:sp modelId="{654C2AB9-0182-4CEB-B58A-1CD7E2EC66B5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B8D12-491D-483A-89DE-1563E74E08B3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00182-3B21-41A4-B92E-25CF16CE4024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Potential for new therapeutic targets for lifestyle diseases.</a:t>
          </a:r>
        </a:p>
      </dsp:txBody>
      <dsp:txXfrm>
        <a:off x="2790224" y="2738169"/>
        <a:ext cx="2306250" cy="720000"/>
      </dsp:txXfrm>
    </dsp:sp>
    <dsp:sp modelId="{E95FC5AF-56ED-488A-A5E9-840BA871CF2F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20899-61B3-40B4-AD87-43F8CFCF6BCF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5D261-9D3E-46EF-9D4F-78A4A2ED2399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Myokines may serve as biomarkers for exercise prescription.</a:t>
          </a:r>
        </a:p>
      </dsp:txBody>
      <dsp:txXfrm>
        <a:off x="5500068" y="2738169"/>
        <a:ext cx="23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Muscle–Organ Crosstalk: The Emerging Roles of Myokines</a:t>
            </a:r>
          </a:p>
        </p:txBody>
      </p:sp>
      <p:pic>
        <p:nvPicPr>
          <p:cNvPr id="5" name="Picture 4" descr="A screenshot of a medical document&#10;&#10;AI-generated content may be incorrect.">
            <a:extLst>
              <a:ext uri="{FF2B5EF4-FFF2-40B4-BE49-F238E27FC236}">
                <a16:creationId xmlns:a16="http://schemas.microsoft.com/office/drawing/2014/main" id="{F8C2729B-C9DC-1AC4-9724-8CC738FCDD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493" y="1675227"/>
            <a:ext cx="6189012" cy="439419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84E517-7F7B-E27A-4005-A856F7A36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689402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GB" sz="4200"/>
              <a:t>Muscle–Muscle Crosstalk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GB" sz="1700"/>
              <a:t>Regulation of Muscle Mass: Myostatin inhibits, while Decorin promotes hypertrophy.</a:t>
            </a:r>
          </a:p>
          <a:p>
            <a:pPr lvl="1"/>
            <a:r>
              <a:rPr lang="en-GB" sz="1700"/>
              <a:t>Exercise ↓ myostatin and ↑decorin, and IL’s</a:t>
            </a:r>
          </a:p>
          <a:p>
            <a:pPr marL="457200" lvl="1" indent="0">
              <a:buNone/>
            </a:pPr>
            <a:endParaRPr lang="en-GB" sz="1700"/>
          </a:p>
        </p:txBody>
      </p:sp>
      <p:pic>
        <p:nvPicPr>
          <p:cNvPr id="5" name="Picture 4" descr="A diagram of a muscle structure&#10;&#10;AI-generated content may be incorrect.">
            <a:extLst>
              <a:ext uri="{FF2B5EF4-FFF2-40B4-BE49-F238E27FC236}">
                <a16:creationId xmlns:a16="http://schemas.microsoft.com/office/drawing/2014/main" id="{7F883ACD-6D4C-E029-FD88-039FC8FC1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649" y="3259819"/>
            <a:ext cx="3862707" cy="216311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8C1C76-169A-A305-FCE8-EE0508765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DBF00-5848-1AED-9BF2-4BFCF02CC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Muscle–Muscle Crosstalk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62A9-4EF5-A982-DE62-CAB2E5112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Metabolic Effects: IL-6 boosts glucose uptake and fat oxidation via AMPK.</a:t>
            </a:r>
          </a:p>
        </p:txBody>
      </p:sp>
    </p:spTree>
    <p:extLst>
      <p:ext uri="{BB962C8B-B14F-4D97-AF65-F5344CB8AC3E}">
        <p14:creationId xmlns:p14="http://schemas.microsoft.com/office/powerpoint/2010/main" val="23590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D9AAA622-1297-F636-575C-E2FF0EA02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87" r="30637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Muscle–Brain Crosstalk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Cognition &amp; Neurogenesis: Exercise increases hippocampal volume and neurogenesis.</a:t>
            </a:r>
          </a:p>
          <a:p>
            <a:r>
              <a:rPr lang="en-GB" sz="1700" dirty="0"/>
              <a:t>Key Myokines: BDNF, cathepsin B, and irisin stimulate brain function.</a:t>
            </a:r>
          </a:p>
          <a:p>
            <a:r>
              <a:rPr lang="en-GB" sz="1700" dirty="0"/>
              <a:t>Appetite Regulation: IL-6 suppresses appetite and improves glucose metabolism.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brain and a human body&#10;&#10;AI-generated content may be incorrect.">
            <a:extLst>
              <a:ext uri="{FF2B5EF4-FFF2-40B4-BE49-F238E27FC236}">
                <a16:creationId xmlns:a16="http://schemas.microsoft.com/office/drawing/2014/main" id="{7AE7AF43-3A38-84C9-7F29-942B68B43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261586"/>
            <a:ext cx="8458200" cy="433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504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Muscle–Adipose Tissue Crosstalk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CBF62-7625-1B94-DCDC-524EEA5CC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9907287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fat formation&#10;&#10;AI-generated content may be incorrect.">
            <a:extLst>
              <a:ext uri="{FF2B5EF4-FFF2-40B4-BE49-F238E27FC236}">
                <a16:creationId xmlns:a16="http://schemas.microsoft.com/office/drawing/2014/main" id="{6BDE1263-B59D-22BF-5C7B-A54FB35797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637795"/>
            <a:ext cx="8458200" cy="558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682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 dirty="0"/>
              <a:t>Muscle–Bone Crosstalk</a:t>
            </a:r>
          </a:p>
        </p:txBody>
      </p:sp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7458B876-A9B9-375F-75D2-26637CA10E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585" r="2094" b="-1"/>
          <a:stretch/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3591207"/>
          </a:xfrm>
        </p:spPr>
        <p:txBody>
          <a:bodyPr>
            <a:normAutofit/>
          </a:bodyPr>
          <a:lstStyle/>
          <a:p>
            <a:r>
              <a:rPr lang="en-GB" sz="2000" dirty="0"/>
              <a:t>Myokines (IGF-1, FGF-2, </a:t>
            </a:r>
            <a:r>
              <a:rPr lang="en-GB" sz="2000" dirty="0" err="1"/>
              <a:t>Decorin</a:t>
            </a:r>
            <a:r>
              <a:rPr lang="en-GB" sz="2000" dirty="0"/>
              <a:t>, IL-6) promote bone formation.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Myostatin negatively regulates bone growth.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bone formation&#10;&#10;AI-generated content may be incorrect.">
            <a:extLst>
              <a:ext uri="{FF2B5EF4-FFF2-40B4-BE49-F238E27FC236}">
                <a16:creationId xmlns:a16="http://schemas.microsoft.com/office/drawing/2014/main" id="{7601C530-021A-63CC-E75D-4B28CF3B2C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134713"/>
            <a:ext cx="8458200" cy="458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289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Muscle–Liver Crosstalk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9C1A6A-DB40-73E9-9535-FC78E49821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302403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6B3104D1-6727-F31D-EFE3-51D9E0931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584930"/>
            <a:ext cx="8458200" cy="568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248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Muscle–Gut &amp; Pancreas Crosstalk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AA8CF-34CD-0D72-E48F-22131116B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506200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Muscle–Vascular Bed &amp; Skin Crosstalk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B15E13-7992-50C5-BDD8-863258E2A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196106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Muscle–Immune &amp; Cancer Crosstalk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D320FA-1EDE-943F-407A-8D0AA7E13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98169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E92629CA-B370-E205-C7C4-CCD7D38FA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" r="2018"/>
          <a:stretch/>
        </p:blipFill>
        <p:spPr>
          <a:xfrm>
            <a:off x="342900" y="457200"/>
            <a:ext cx="84582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6160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7294E-F248-62BC-7231-D5CABE3BA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dirty="0"/>
              <a:t>“Together these data show that an acute bout of exercise induces anti‐inflammatory effects that may at least partially be mediated by IL‐6, not excluding other anti-inflammatory factors such as adrenaline and cortisol, as previously discussed “</a:t>
            </a:r>
            <a:endParaRPr lang="en-US" sz="2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Yoga">
            <a:extLst>
              <a:ext uri="{FF2B5EF4-FFF2-40B4-BE49-F238E27FC236}">
                <a16:creationId xmlns:a16="http://schemas.microsoft.com/office/drawing/2014/main" id="{BD9930A0-BAEA-C14E-DEC2-CB24652E16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8001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Expanding the 'Kines' Concept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C96B10-C531-DED5-78D6-1205A93B2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67466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456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78B56F39-683C-9CF5-8A3C-56789609D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130" y="643467"/>
            <a:ext cx="702973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135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8BC1FC-C57D-ABBA-E051-57299DE4A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4417008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370</Words>
  <Application>Microsoft Macintosh PowerPoint</Application>
  <PresentationFormat>On-screen Show (4:3)</PresentationFormat>
  <Paragraphs>41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Muscle–Organ Crosstalk: The Emerging Roles of Myokines</vt:lpstr>
      <vt:lpstr>Introduction</vt:lpstr>
      <vt:lpstr>Muscle–Muscle Crosstalk</vt:lpstr>
      <vt:lpstr>Muscle–Muscle Crosstalk</vt:lpstr>
      <vt:lpstr>Muscle–Brain Crosstalk</vt:lpstr>
      <vt:lpstr>PowerPoint Presentation</vt:lpstr>
      <vt:lpstr>Muscle–Adipose Tissue Crosstalk</vt:lpstr>
      <vt:lpstr>PowerPoint Presentation</vt:lpstr>
      <vt:lpstr>Muscle–Bone Crosstalk</vt:lpstr>
      <vt:lpstr>PowerPoint Presentation</vt:lpstr>
      <vt:lpstr>Muscle–Liver Crosstalk</vt:lpstr>
      <vt:lpstr>PowerPoint Presentation</vt:lpstr>
      <vt:lpstr>Muscle–Gut &amp; Pancreas Crosstalk</vt:lpstr>
      <vt:lpstr>Muscle–Vascular Bed &amp; Skin Crosstalk</vt:lpstr>
      <vt:lpstr>Muscle–Immune &amp; Cancer Crosstalk</vt:lpstr>
      <vt:lpstr>PowerPoint Presentation</vt:lpstr>
      <vt:lpstr>PowerPoint Presentation</vt:lpstr>
      <vt:lpstr>Expanding the 'Kines' Concept</vt:lpstr>
      <vt:lpstr>PowerPoint Presentation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Geraint Forster</cp:lastModifiedBy>
  <cp:revision>2</cp:revision>
  <dcterms:created xsi:type="dcterms:W3CDTF">2013-01-27T09:14:16Z</dcterms:created>
  <dcterms:modified xsi:type="dcterms:W3CDTF">2025-02-28T11:41:50Z</dcterms:modified>
  <cp:category/>
</cp:coreProperties>
</file>