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78" r:id="rId7"/>
    <p:sldId id="279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71" r:id="rId18"/>
    <p:sldId id="275" r:id="rId19"/>
    <p:sldId id="280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4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39F32E-FAE3-4A70-8123-F893DE5EE63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D00C487-FB9A-4048-9B1D-1ED47C3A3144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E424DFC-F0CD-4E1B-9B83-8665F0CBCAA1}" type="parTrans" cxnId="{3F87F747-353B-4A38-9ED1-C237DE62FED1}">
      <dgm:prSet/>
      <dgm:spPr/>
      <dgm:t>
        <a:bodyPr/>
        <a:lstStyle/>
        <a:p>
          <a:endParaRPr lang="en-US"/>
        </a:p>
      </dgm:t>
    </dgm:pt>
    <dgm:pt modelId="{2391520D-C0BD-4A6F-B852-96CE1C589626}" type="sibTrans" cxnId="{3F87F747-353B-4A38-9ED1-C237DE62FED1}">
      <dgm:prSet/>
      <dgm:spPr/>
      <dgm:t>
        <a:bodyPr/>
        <a:lstStyle/>
        <a:p>
          <a:endParaRPr lang="en-US"/>
        </a:p>
      </dgm:t>
    </dgm:pt>
    <dgm:pt modelId="{A07BDE92-7B31-4BC0-9302-991F98EC2C88}">
      <dgm:prSet/>
      <dgm:spPr/>
      <dgm:t>
        <a:bodyPr/>
        <a:lstStyle/>
        <a:p>
          <a:r>
            <a:rPr lang="en-GB"/>
            <a:t>What to include in a research plan? </a:t>
          </a:r>
          <a:endParaRPr lang="en-US"/>
        </a:p>
      </dgm:t>
    </dgm:pt>
    <dgm:pt modelId="{2B8C2391-FF33-4245-86BC-8A890010F505}" type="parTrans" cxnId="{6045BF1F-166B-40D4-B8EA-5AF1C8912F9C}">
      <dgm:prSet/>
      <dgm:spPr/>
      <dgm:t>
        <a:bodyPr/>
        <a:lstStyle/>
        <a:p>
          <a:endParaRPr lang="en-US"/>
        </a:p>
      </dgm:t>
    </dgm:pt>
    <dgm:pt modelId="{F598FCA4-A43B-490B-84E5-AAE8392B96B5}" type="sibTrans" cxnId="{6045BF1F-166B-40D4-B8EA-5AF1C8912F9C}">
      <dgm:prSet/>
      <dgm:spPr/>
      <dgm:t>
        <a:bodyPr/>
        <a:lstStyle/>
        <a:p>
          <a:endParaRPr lang="en-US"/>
        </a:p>
      </dgm:t>
    </dgm:pt>
    <dgm:pt modelId="{E54D8060-BE8B-45A7-861E-ADB981BAE9F0}">
      <dgm:prSet/>
      <dgm:spPr/>
      <dgm:t>
        <a:bodyPr/>
        <a:lstStyle/>
        <a:p>
          <a:r>
            <a:rPr lang="en-GB"/>
            <a:t>Research methods. </a:t>
          </a:r>
          <a:endParaRPr lang="en-US"/>
        </a:p>
      </dgm:t>
    </dgm:pt>
    <dgm:pt modelId="{2D57E036-8711-4382-8BFD-D8A60A3BA199}" type="parTrans" cxnId="{C582D538-294A-4CE1-9B37-24357F83D733}">
      <dgm:prSet/>
      <dgm:spPr/>
      <dgm:t>
        <a:bodyPr/>
        <a:lstStyle/>
        <a:p>
          <a:endParaRPr lang="en-US"/>
        </a:p>
      </dgm:t>
    </dgm:pt>
    <dgm:pt modelId="{74F5F78C-C766-4EA8-9665-1F86D4BA750A}" type="sibTrans" cxnId="{C582D538-294A-4CE1-9B37-24357F83D733}">
      <dgm:prSet/>
      <dgm:spPr/>
      <dgm:t>
        <a:bodyPr/>
        <a:lstStyle/>
        <a:p>
          <a:endParaRPr lang="en-US"/>
        </a:p>
      </dgm:t>
    </dgm:pt>
    <dgm:pt modelId="{14E88112-41C3-4839-85B0-C4E7553B2E9F}">
      <dgm:prSet/>
      <dgm:spPr/>
      <dgm:t>
        <a:bodyPr/>
        <a:lstStyle/>
        <a:p>
          <a:r>
            <a:rPr lang="en-GB"/>
            <a:t>Next week. </a:t>
          </a:r>
          <a:endParaRPr lang="en-US"/>
        </a:p>
      </dgm:t>
    </dgm:pt>
    <dgm:pt modelId="{6549593F-E050-4B1B-8BDA-C06BCCB8E534}" type="parTrans" cxnId="{251687AF-BB05-4B9E-9A25-286BD248C0D1}">
      <dgm:prSet/>
      <dgm:spPr/>
      <dgm:t>
        <a:bodyPr/>
        <a:lstStyle/>
        <a:p>
          <a:endParaRPr lang="en-US"/>
        </a:p>
      </dgm:t>
    </dgm:pt>
    <dgm:pt modelId="{C200EBB5-BE4E-4C94-8C95-0CD2020659AE}" type="sibTrans" cxnId="{251687AF-BB05-4B9E-9A25-286BD248C0D1}">
      <dgm:prSet/>
      <dgm:spPr/>
      <dgm:t>
        <a:bodyPr/>
        <a:lstStyle/>
        <a:p>
          <a:endParaRPr lang="en-US"/>
        </a:p>
      </dgm:t>
    </dgm:pt>
    <dgm:pt modelId="{CF170C46-B62C-41C8-9768-BD807F61C455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4A8C6D7-7143-4BAE-9F78-621B603E4DC1}" type="parTrans" cxnId="{497710BB-E404-4DAA-800B-4936DDD5BD87}">
      <dgm:prSet/>
      <dgm:spPr/>
      <dgm:t>
        <a:bodyPr/>
        <a:lstStyle/>
        <a:p>
          <a:endParaRPr lang="en-US"/>
        </a:p>
      </dgm:t>
    </dgm:pt>
    <dgm:pt modelId="{F0A08F61-3A5A-4C76-A9A8-86D20C3DFB60}" type="sibTrans" cxnId="{497710BB-E404-4DAA-800B-4936DDD5BD87}">
      <dgm:prSet/>
      <dgm:spPr/>
      <dgm:t>
        <a:bodyPr/>
        <a:lstStyle/>
        <a:p>
          <a:endParaRPr lang="en-US"/>
        </a:p>
      </dgm:t>
    </dgm:pt>
    <dgm:pt modelId="{03D0C72A-07A2-414F-B823-EF63401651B1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4019D34C-6C29-402C-8385-C44471D611EC}" type="parTrans" cxnId="{D4A1683E-C17B-4010-BA3C-F1D969609D60}">
      <dgm:prSet/>
      <dgm:spPr/>
      <dgm:t>
        <a:bodyPr/>
        <a:lstStyle/>
        <a:p>
          <a:endParaRPr lang="en-US"/>
        </a:p>
      </dgm:t>
    </dgm:pt>
    <dgm:pt modelId="{9BB1C5DE-CFF2-40A7-A4E9-9F32E9679DB7}" type="sibTrans" cxnId="{D4A1683E-C17B-4010-BA3C-F1D969609D60}">
      <dgm:prSet/>
      <dgm:spPr/>
      <dgm:t>
        <a:bodyPr/>
        <a:lstStyle/>
        <a:p>
          <a:endParaRPr lang="en-US"/>
        </a:p>
      </dgm:t>
    </dgm:pt>
    <dgm:pt modelId="{9F87810E-50FC-4468-89B3-0B48C38FC7E8}" type="pres">
      <dgm:prSet presAssocID="{4739F32E-FAE3-4A70-8123-F893DE5EE633}" presName="Name0" presStyleCnt="0">
        <dgm:presLayoutVars>
          <dgm:dir/>
          <dgm:resizeHandles val="exact"/>
        </dgm:presLayoutVars>
      </dgm:prSet>
      <dgm:spPr/>
    </dgm:pt>
    <dgm:pt modelId="{92303E5C-D4F1-41EE-A0E6-28023CA5EB13}" type="pres">
      <dgm:prSet presAssocID="{7D00C487-FB9A-4048-9B1D-1ED47C3A3144}" presName="node" presStyleLbl="node1" presStyleIdx="0" presStyleCnt="6">
        <dgm:presLayoutVars>
          <dgm:bulletEnabled val="1"/>
        </dgm:presLayoutVars>
      </dgm:prSet>
      <dgm:spPr/>
    </dgm:pt>
    <dgm:pt modelId="{B1728714-7D83-481C-B221-F4F5424D4294}" type="pres">
      <dgm:prSet presAssocID="{2391520D-C0BD-4A6F-B852-96CE1C589626}" presName="sibTrans" presStyleLbl="sibTrans1D1" presStyleIdx="0" presStyleCnt="5"/>
      <dgm:spPr/>
    </dgm:pt>
    <dgm:pt modelId="{064F7ABF-4A73-4EC1-9216-4B36A6A2A8A1}" type="pres">
      <dgm:prSet presAssocID="{2391520D-C0BD-4A6F-B852-96CE1C589626}" presName="connectorText" presStyleLbl="sibTrans1D1" presStyleIdx="0" presStyleCnt="5"/>
      <dgm:spPr/>
    </dgm:pt>
    <dgm:pt modelId="{78471426-3CA7-41B2-90C5-074199FB05B5}" type="pres">
      <dgm:prSet presAssocID="{A07BDE92-7B31-4BC0-9302-991F98EC2C88}" presName="node" presStyleLbl="node1" presStyleIdx="1" presStyleCnt="6">
        <dgm:presLayoutVars>
          <dgm:bulletEnabled val="1"/>
        </dgm:presLayoutVars>
      </dgm:prSet>
      <dgm:spPr/>
    </dgm:pt>
    <dgm:pt modelId="{384627C3-F5A8-4475-9182-24DCFBBDA0B8}" type="pres">
      <dgm:prSet presAssocID="{F598FCA4-A43B-490B-84E5-AAE8392B96B5}" presName="sibTrans" presStyleLbl="sibTrans1D1" presStyleIdx="1" presStyleCnt="5"/>
      <dgm:spPr/>
    </dgm:pt>
    <dgm:pt modelId="{C36BEE2C-A52C-4BED-A4F0-2F5643002F38}" type="pres">
      <dgm:prSet presAssocID="{F598FCA4-A43B-490B-84E5-AAE8392B96B5}" presName="connectorText" presStyleLbl="sibTrans1D1" presStyleIdx="1" presStyleCnt="5"/>
      <dgm:spPr/>
    </dgm:pt>
    <dgm:pt modelId="{9E840E7E-92BE-433E-9CC1-AF5D0BD7D604}" type="pres">
      <dgm:prSet presAssocID="{E54D8060-BE8B-45A7-861E-ADB981BAE9F0}" presName="node" presStyleLbl="node1" presStyleIdx="2" presStyleCnt="6">
        <dgm:presLayoutVars>
          <dgm:bulletEnabled val="1"/>
        </dgm:presLayoutVars>
      </dgm:prSet>
      <dgm:spPr/>
    </dgm:pt>
    <dgm:pt modelId="{18840152-3BDC-4A6A-BD7D-347A948A291F}" type="pres">
      <dgm:prSet presAssocID="{74F5F78C-C766-4EA8-9665-1F86D4BA750A}" presName="sibTrans" presStyleLbl="sibTrans1D1" presStyleIdx="2" presStyleCnt="5"/>
      <dgm:spPr/>
    </dgm:pt>
    <dgm:pt modelId="{464E3BD7-0B42-4BD6-B8BD-B6BD66966BDA}" type="pres">
      <dgm:prSet presAssocID="{74F5F78C-C766-4EA8-9665-1F86D4BA750A}" presName="connectorText" presStyleLbl="sibTrans1D1" presStyleIdx="2" presStyleCnt="5"/>
      <dgm:spPr/>
    </dgm:pt>
    <dgm:pt modelId="{17C9E382-B518-43AD-9414-7FBA6B76F4A8}" type="pres">
      <dgm:prSet presAssocID="{14E88112-41C3-4839-85B0-C4E7553B2E9F}" presName="node" presStyleLbl="node1" presStyleIdx="3" presStyleCnt="6">
        <dgm:presLayoutVars>
          <dgm:bulletEnabled val="1"/>
        </dgm:presLayoutVars>
      </dgm:prSet>
      <dgm:spPr/>
    </dgm:pt>
    <dgm:pt modelId="{820D4C47-D128-4175-88B8-5063778F36BA}" type="pres">
      <dgm:prSet presAssocID="{C200EBB5-BE4E-4C94-8C95-0CD2020659AE}" presName="sibTrans" presStyleLbl="sibTrans1D1" presStyleIdx="3" presStyleCnt="5"/>
      <dgm:spPr/>
    </dgm:pt>
    <dgm:pt modelId="{A92E39FF-D18E-4431-BF20-C6AC8B541C39}" type="pres">
      <dgm:prSet presAssocID="{C200EBB5-BE4E-4C94-8C95-0CD2020659AE}" presName="connectorText" presStyleLbl="sibTrans1D1" presStyleIdx="3" presStyleCnt="5"/>
      <dgm:spPr/>
    </dgm:pt>
    <dgm:pt modelId="{48D4F485-5E16-4E9C-B1C9-FA168DA87CC5}" type="pres">
      <dgm:prSet presAssocID="{CF170C46-B62C-41C8-9768-BD807F61C455}" presName="node" presStyleLbl="node1" presStyleIdx="4" presStyleCnt="6">
        <dgm:presLayoutVars>
          <dgm:bulletEnabled val="1"/>
        </dgm:presLayoutVars>
      </dgm:prSet>
      <dgm:spPr/>
    </dgm:pt>
    <dgm:pt modelId="{FCF479AD-B523-4906-9754-93F843FE93B1}" type="pres">
      <dgm:prSet presAssocID="{F0A08F61-3A5A-4C76-A9A8-86D20C3DFB60}" presName="sibTrans" presStyleLbl="sibTrans1D1" presStyleIdx="4" presStyleCnt="5"/>
      <dgm:spPr/>
    </dgm:pt>
    <dgm:pt modelId="{6339440B-14E5-485B-B9E5-F77C0F315172}" type="pres">
      <dgm:prSet presAssocID="{F0A08F61-3A5A-4C76-A9A8-86D20C3DFB60}" presName="connectorText" presStyleLbl="sibTrans1D1" presStyleIdx="4" presStyleCnt="5"/>
      <dgm:spPr/>
    </dgm:pt>
    <dgm:pt modelId="{2844A8EE-DCB0-4C23-8597-4054257464A0}" type="pres">
      <dgm:prSet presAssocID="{03D0C72A-07A2-414F-B823-EF63401651B1}" presName="node" presStyleLbl="node1" presStyleIdx="5" presStyleCnt="6">
        <dgm:presLayoutVars>
          <dgm:bulletEnabled val="1"/>
        </dgm:presLayoutVars>
      </dgm:prSet>
      <dgm:spPr/>
    </dgm:pt>
  </dgm:ptLst>
  <dgm:cxnLst>
    <dgm:cxn modelId="{D4199209-7251-4176-AD36-DDE8B7F4E4BA}" type="presOf" srcId="{C200EBB5-BE4E-4C94-8C95-0CD2020659AE}" destId="{820D4C47-D128-4175-88B8-5063778F36BA}" srcOrd="0" destOrd="0" presId="urn:microsoft.com/office/officeart/2016/7/layout/RepeatingBendingProcessNew"/>
    <dgm:cxn modelId="{6D12170A-55B7-46AB-B16F-79653D65367A}" type="presOf" srcId="{14E88112-41C3-4839-85B0-C4E7553B2E9F}" destId="{17C9E382-B518-43AD-9414-7FBA6B76F4A8}" srcOrd="0" destOrd="0" presId="urn:microsoft.com/office/officeart/2016/7/layout/RepeatingBendingProcessNew"/>
    <dgm:cxn modelId="{6045BF1F-166B-40D4-B8EA-5AF1C8912F9C}" srcId="{4739F32E-FAE3-4A70-8123-F893DE5EE633}" destId="{A07BDE92-7B31-4BC0-9302-991F98EC2C88}" srcOrd="1" destOrd="0" parTransId="{2B8C2391-FF33-4245-86BC-8A890010F505}" sibTransId="{F598FCA4-A43B-490B-84E5-AAE8392B96B5}"/>
    <dgm:cxn modelId="{190E3923-C0D9-4E10-B320-E5011818A3FB}" type="presOf" srcId="{F598FCA4-A43B-490B-84E5-AAE8392B96B5}" destId="{C36BEE2C-A52C-4BED-A4F0-2F5643002F38}" srcOrd="1" destOrd="0" presId="urn:microsoft.com/office/officeart/2016/7/layout/RepeatingBendingProcessNew"/>
    <dgm:cxn modelId="{51C4C238-6285-482E-B516-50F03E72FB6E}" type="presOf" srcId="{7D00C487-FB9A-4048-9B1D-1ED47C3A3144}" destId="{92303E5C-D4F1-41EE-A0E6-28023CA5EB13}" srcOrd="0" destOrd="0" presId="urn:microsoft.com/office/officeart/2016/7/layout/RepeatingBendingProcessNew"/>
    <dgm:cxn modelId="{C582D538-294A-4CE1-9B37-24357F83D733}" srcId="{4739F32E-FAE3-4A70-8123-F893DE5EE633}" destId="{E54D8060-BE8B-45A7-861E-ADB981BAE9F0}" srcOrd="2" destOrd="0" parTransId="{2D57E036-8711-4382-8BFD-D8A60A3BA199}" sibTransId="{74F5F78C-C766-4EA8-9665-1F86D4BA750A}"/>
    <dgm:cxn modelId="{D4A1683E-C17B-4010-BA3C-F1D969609D60}" srcId="{4739F32E-FAE3-4A70-8123-F893DE5EE633}" destId="{03D0C72A-07A2-414F-B823-EF63401651B1}" srcOrd="5" destOrd="0" parTransId="{4019D34C-6C29-402C-8385-C44471D611EC}" sibTransId="{9BB1C5DE-CFF2-40A7-A4E9-9F32E9679DB7}"/>
    <dgm:cxn modelId="{7A3BAE5F-5A3E-43C1-90B9-67D830EAF9C2}" type="presOf" srcId="{03D0C72A-07A2-414F-B823-EF63401651B1}" destId="{2844A8EE-DCB0-4C23-8597-4054257464A0}" srcOrd="0" destOrd="0" presId="urn:microsoft.com/office/officeart/2016/7/layout/RepeatingBendingProcessNew"/>
    <dgm:cxn modelId="{CE911B42-1E99-4B8E-8F63-47D7CED4CC4E}" type="presOf" srcId="{F598FCA4-A43B-490B-84E5-AAE8392B96B5}" destId="{384627C3-F5A8-4475-9182-24DCFBBDA0B8}" srcOrd="0" destOrd="0" presId="urn:microsoft.com/office/officeart/2016/7/layout/RepeatingBendingProcessNew"/>
    <dgm:cxn modelId="{5BBA2066-01B9-4CE8-A470-D41B5ADC8C8B}" type="presOf" srcId="{C200EBB5-BE4E-4C94-8C95-0CD2020659AE}" destId="{A92E39FF-D18E-4431-BF20-C6AC8B541C39}" srcOrd="1" destOrd="0" presId="urn:microsoft.com/office/officeart/2016/7/layout/RepeatingBendingProcessNew"/>
    <dgm:cxn modelId="{3F87F747-353B-4A38-9ED1-C237DE62FED1}" srcId="{4739F32E-FAE3-4A70-8123-F893DE5EE633}" destId="{7D00C487-FB9A-4048-9B1D-1ED47C3A3144}" srcOrd="0" destOrd="0" parTransId="{AE424DFC-F0CD-4E1B-9B83-8665F0CBCAA1}" sibTransId="{2391520D-C0BD-4A6F-B852-96CE1C589626}"/>
    <dgm:cxn modelId="{D171FB67-91F1-4760-B884-894C6AAE7AE0}" type="presOf" srcId="{2391520D-C0BD-4A6F-B852-96CE1C589626}" destId="{064F7ABF-4A73-4EC1-9216-4B36A6A2A8A1}" srcOrd="1" destOrd="0" presId="urn:microsoft.com/office/officeart/2016/7/layout/RepeatingBendingProcessNew"/>
    <dgm:cxn modelId="{EFAF056B-4E71-451D-9B9A-C2B79D8AC685}" type="presOf" srcId="{F0A08F61-3A5A-4C76-A9A8-86D20C3DFB60}" destId="{6339440B-14E5-485B-B9E5-F77C0F315172}" srcOrd="1" destOrd="0" presId="urn:microsoft.com/office/officeart/2016/7/layout/RepeatingBendingProcessNew"/>
    <dgm:cxn modelId="{4CC0706E-345F-4B09-9393-1DE356A9D249}" type="presOf" srcId="{4739F32E-FAE3-4A70-8123-F893DE5EE633}" destId="{9F87810E-50FC-4468-89B3-0B48C38FC7E8}" srcOrd="0" destOrd="0" presId="urn:microsoft.com/office/officeart/2016/7/layout/RepeatingBendingProcessNew"/>
    <dgm:cxn modelId="{41B20358-7CA9-4319-B3EB-CDDBB7122977}" type="presOf" srcId="{74F5F78C-C766-4EA8-9665-1F86D4BA750A}" destId="{18840152-3BDC-4A6A-BD7D-347A948A291F}" srcOrd="0" destOrd="0" presId="urn:microsoft.com/office/officeart/2016/7/layout/RepeatingBendingProcessNew"/>
    <dgm:cxn modelId="{4BB9E979-2639-4FC9-8488-C4370C33690E}" type="presOf" srcId="{CF170C46-B62C-41C8-9768-BD807F61C455}" destId="{48D4F485-5E16-4E9C-B1C9-FA168DA87CC5}" srcOrd="0" destOrd="0" presId="urn:microsoft.com/office/officeart/2016/7/layout/RepeatingBendingProcessNew"/>
    <dgm:cxn modelId="{550C4B9E-0AAA-43A9-B856-D1A3D761D2EB}" type="presOf" srcId="{F0A08F61-3A5A-4C76-A9A8-86D20C3DFB60}" destId="{FCF479AD-B523-4906-9754-93F843FE93B1}" srcOrd="0" destOrd="0" presId="urn:microsoft.com/office/officeart/2016/7/layout/RepeatingBendingProcessNew"/>
    <dgm:cxn modelId="{D26039A7-C613-4023-8FC7-57F7CC6F350D}" type="presOf" srcId="{E54D8060-BE8B-45A7-861E-ADB981BAE9F0}" destId="{9E840E7E-92BE-433E-9CC1-AF5D0BD7D604}" srcOrd="0" destOrd="0" presId="urn:microsoft.com/office/officeart/2016/7/layout/RepeatingBendingProcessNew"/>
    <dgm:cxn modelId="{251687AF-BB05-4B9E-9A25-286BD248C0D1}" srcId="{4739F32E-FAE3-4A70-8123-F893DE5EE633}" destId="{14E88112-41C3-4839-85B0-C4E7553B2E9F}" srcOrd="3" destOrd="0" parTransId="{6549593F-E050-4B1B-8BDA-C06BCCB8E534}" sibTransId="{C200EBB5-BE4E-4C94-8C95-0CD2020659AE}"/>
    <dgm:cxn modelId="{497710BB-E404-4DAA-800B-4936DDD5BD87}" srcId="{4739F32E-FAE3-4A70-8123-F893DE5EE633}" destId="{CF170C46-B62C-41C8-9768-BD807F61C455}" srcOrd="4" destOrd="0" parTransId="{F4A8C6D7-7143-4BAE-9F78-621B603E4DC1}" sibTransId="{F0A08F61-3A5A-4C76-A9A8-86D20C3DFB60}"/>
    <dgm:cxn modelId="{C656CEC6-EF23-4758-BC33-3040BF4BAD3A}" type="presOf" srcId="{2391520D-C0BD-4A6F-B852-96CE1C589626}" destId="{B1728714-7D83-481C-B221-F4F5424D4294}" srcOrd="0" destOrd="0" presId="urn:microsoft.com/office/officeart/2016/7/layout/RepeatingBendingProcessNew"/>
    <dgm:cxn modelId="{B3315CD1-65E8-4972-904E-2A4B3D3D7ACF}" type="presOf" srcId="{A07BDE92-7B31-4BC0-9302-991F98EC2C88}" destId="{78471426-3CA7-41B2-90C5-074199FB05B5}" srcOrd="0" destOrd="0" presId="urn:microsoft.com/office/officeart/2016/7/layout/RepeatingBendingProcessNew"/>
    <dgm:cxn modelId="{78EECAD9-AE2F-49C3-A304-92AFE717D113}" type="presOf" srcId="{74F5F78C-C766-4EA8-9665-1F86D4BA750A}" destId="{464E3BD7-0B42-4BD6-B8BD-B6BD66966BDA}" srcOrd="1" destOrd="0" presId="urn:microsoft.com/office/officeart/2016/7/layout/RepeatingBendingProcessNew"/>
    <dgm:cxn modelId="{5AC4CFBC-A8B5-460B-8F0A-C00509F0E225}" type="presParOf" srcId="{9F87810E-50FC-4468-89B3-0B48C38FC7E8}" destId="{92303E5C-D4F1-41EE-A0E6-28023CA5EB13}" srcOrd="0" destOrd="0" presId="urn:microsoft.com/office/officeart/2016/7/layout/RepeatingBendingProcessNew"/>
    <dgm:cxn modelId="{1127F22A-7389-424B-BEDE-8D0CC3313103}" type="presParOf" srcId="{9F87810E-50FC-4468-89B3-0B48C38FC7E8}" destId="{B1728714-7D83-481C-B221-F4F5424D4294}" srcOrd="1" destOrd="0" presId="urn:microsoft.com/office/officeart/2016/7/layout/RepeatingBendingProcessNew"/>
    <dgm:cxn modelId="{FAF114BF-EC15-4A78-BD31-5358C3A3E89E}" type="presParOf" srcId="{B1728714-7D83-481C-B221-F4F5424D4294}" destId="{064F7ABF-4A73-4EC1-9216-4B36A6A2A8A1}" srcOrd="0" destOrd="0" presId="urn:microsoft.com/office/officeart/2016/7/layout/RepeatingBendingProcessNew"/>
    <dgm:cxn modelId="{30FD5D1A-F1D3-4FFC-9554-8AA9F5C1D8C0}" type="presParOf" srcId="{9F87810E-50FC-4468-89B3-0B48C38FC7E8}" destId="{78471426-3CA7-41B2-90C5-074199FB05B5}" srcOrd="2" destOrd="0" presId="urn:microsoft.com/office/officeart/2016/7/layout/RepeatingBendingProcessNew"/>
    <dgm:cxn modelId="{A6043D18-75B4-4366-9053-17502BCBF9AA}" type="presParOf" srcId="{9F87810E-50FC-4468-89B3-0B48C38FC7E8}" destId="{384627C3-F5A8-4475-9182-24DCFBBDA0B8}" srcOrd="3" destOrd="0" presId="urn:microsoft.com/office/officeart/2016/7/layout/RepeatingBendingProcessNew"/>
    <dgm:cxn modelId="{76BF6C1B-5D56-4DFF-A3FF-25B6FC94C59A}" type="presParOf" srcId="{384627C3-F5A8-4475-9182-24DCFBBDA0B8}" destId="{C36BEE2C-A52C-4BED-A4F0-2F5643002F38}" srcOrd="0" destOrd="0" presId="urn:microsoft.com/office/officeart/2016/7/layout/RepeatingBendingProcessNew"/>
    <dgm:cxn modelId="{E1996F4D-25EF-4B8E-ACC3-AA09F93808C9}" type="presParOf" srcId="{9F87810E-50FC-4468-89B3-0B48C38FC7E8}" destId="{9E840E7E-92BE-433E-9CC1-AF5D0BD7D604}" srcOrd="4" destOrd="0" presId="urn:microsoft.com/office/officeart/2016/7/layout/RepeatingBendingProcessNew"/>
    <dgm:cxn modelId="{74B74BDC-9058-450D-A933-F969766607B3}" type="presParOf" srcId="{9F87810E-50FC-4468-89B3-0B48C38FC7E8}" destId="{18840152-3BDC-4A6A-BD7D-347A948A291F}" srcOrd="5" destOrd="0" presId="urn:microsoft.com/office/officeart/2016/7/layout/RepeatingBendingProcessNew"/>
    <dgm:cxn modelId="{3CF0E153-45AC-469C-9228-B6AFD89C384E}" type="presParOf" srcId="{18840152-3BDC-4A6A-BD7D-347A948A291F}" destId="{464E3BD7-0B42-4BD6-B8BD-B6BD66966BDA}" srcOrd="0" destOrd="0" presId="urn:microsoft.com/office/officeart/2016/7/layout/RepeatingBendingProcessNew"/>
    <dgm:cxn modelId="{18FDA0A0-9ED4-4B74-B987-371246220AA6}" type="presParOf" srcId="{9F87810E-50FC-4468-89B3-0B48C38FC7E8}" destId="{17C9E382-B518-43AD-9414-7FBA6B76F4A8}" srcOrd="6" destOrd="0" presId="urn:microsoft.com/office/officeart/2016/7/layout/RepeatingBendingProcessNew"/>
    <dgm:cxn modelId="{19B60D18-9C73-4AF4-86E7-05F7E1B2AAF7}" type="presParOf" srcId="{9F87810E-50FC-4468-89B3-0B48C38FC7E8}" destId="{820D4C47-D128-4175-88B8-5063778F36BA}" srcOrd="7" destOrd="0" presId="urn:microsoft.com/office/officeart/2016/7/layout/RepeatingBendingProcessNew"/>
    <dgm:cxn modelId="{F9ED627A-E18F-4527-AFFE-49291CFC77A1}" type="presParOf" srcId="{820D4C47-D128-4175-88B8-5063778F36BA}" destId="{A92E39FF-D18E-4431-BF20-C6AC8B541C39}" srcOrd="0" destOrd="0" presId="urn:microsoft.com/office/officeart/2016/7/layout/RepeatingBendingProcessNew"/>
    <dgm:cxn modelId="{6EF10D17-AC0F-4173-BF67-1E34A096D88B}" type="presParOf" srcId="{9F87810E-50FC-4468-89B3-0B48C38FC7E8}" destId="{48D4F485-5E16-4E9C-B1C9-FA168DA87CC5}" srcOrd="8" destOrd="0" presId="urn:microsoft.com/office/officeart/2016/7/layout/RepeatingBendingProcessNew"/>
    <dgm:cxn modelId="{6C4399FC-EBAE-4830-A767-3E4D4D3497EE}" type="presParOf" srcId="{9F87810E-50FC-4468-89B3-0B48C38FC7E8}" destId="{FCF479AD-B523-4906-9754-93F843FE93B1}" srcOrd="9" destOrd="0" presId="urn:microsoft.com/office/officeart/2016/7/layout/RepeatingBendingProcessNew"/>
    <dgm:cxn modelId="{E41759C9-911D-47AC-A5A8-053CD8065ADA}" type="presParOf" srcId="{FCF479AD-B523-4906-9754-93F843FE93B1}" destId="{6339440B-14E5-485B-B9E5-F77C0F315172}" srcOrd="0" destOrd="0" presId="urn:microsoft.com/office/officeart/2016/7/layout/RepeatingBendingProcessNew"/>
    <dgm:cxn modelId="{7D487369-EA05-47E5-B747-C7F23128294D}" type="presParOf" srcId="{9F87810E-50FC-4468-89B3-0B48C38FC7E8}" destId="{2844A8EE-DCB0-4C23-8597-4054257464A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1CAEDE-B0C7-4425-B023-1F4D200F24E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9688E1-48F8-46A5-9084-CD439B366D69}">
      <dgm:prSet/>
      <dgm:spPr/>
      <dgm:t>
        <a:bodyPr/>
        <a:lstStyle/>
        <a:p>
          <a:r>
            <a:rPr lang="en-GB"/>
            <a:t>The aim of today’s session is to discuss the research plan and how to create one. </a:t>
          </a:r>
          <a:endParaRPr lang="en-US"/>
        </a:p>
      </dgm:t>
    </dgm:pt>
    <dgm:pt modelId="{F338F765-8262-49E6-9956-7B844CDD5F1D}" type="parTrans" cxnId="{D2712411-6BB7-44FC-AABE-850FC4C13F50}">
      <dgm:prSet/>
      <dgm:spPr/>
      <dgm:t>
        <a:bodyPr/>
        <a:lstStyle/>
        <a:p>
          <a:endParaRPr lang="en-US"/>
        </a:p>
      </dgm:t>
    </dgm:pt>
    <dgm:pt modelId="{1AED5D40-FB11-436B-9059-5FA825E6F6D1}" type="sibTrans" cxnId="{D2712411-6BB7-44FC-AABE-850FC4C13F50}">
      <dgm:prSet/>
      <dgm:spPr/>
      <dgm:t>
        <a:bodyPr/>
        <a:lstStyle/>
        <a:p>
          <a:endParaRPr lang="en-US"/>
        </a:p>
      </dgm:t>
    </dgm:pt>
    <dgm:pt modelId="{098F5D09-37DB-4AAA-AD05-4211883E1104}">
      <dgm:prSet/>
      <dgm:spPr/>
      <dgm:t>
        <a:bodyPr/>
        <a:lstStyle/>
        <a:p>
          <a:r>
            <a:rPr lang="en-GB"/>
            <a:t>By the end of today’s session students should be able to create a research plan. </a:t>
          </a:r>
          <a:endParaRPr lang="en-US"/>
        </a:p>
      </dgm:t>
    </dgm:pt>
    <dgm:pt modelId="{126A32F5-9181-40CE-B32D-719C81162591}" type="parTrans" cxnId="{E37309B5-6E03-43F4-AABC-FEAE55DF7B0D}">
      <dgm:prSet/>
      <dgm:spPr/>
      <dgm:t>
        <a:bodyPr/>
        <a:lstStyle/>
        <a:p>
          <a:endParaRPr lang="en-US"/>
        </a:p>
      </dgm:t>
    </dgm:pt>
    <dgm:pt modelId="{90D1AD39-97A2-4518-BC0A-2A1F39B2ACDC}" type="sibTrans" cxnId="{E37309B5-6E03-43F4-AABC-FEAE55DF7B0D}">
      <dgm:prSet/>
      <dgm:spPr/>
      <dgm:t>
        <a:bodyPr/>
        <a:lstStyle/>
        <a:p>
          <a:endParaRPr lang="en-US"/>
        </a:p>
      </dgm:t>
    </dgm:pt>
    <dgm:pt modelId="{7D5116A4-47D9-4F97-8946-54F4BEDD36CF}" type="pres">
      <dgm:prSet presAssocID="{DF1CAEDE-B0C7-4425-B023-1F4D200F24E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23D9525-D9C6-45FE-98DF-5E76B7C353B5}" type="pres">
      <dgm:prSet presAssocID="{E69688E1-48F8-46A5-9084-CD439B366D69}" presName="hierRoot1" presStyleCnt="0"/>
      <dgm:spPr/>
    </dgm:pt>
    <dgm:pt modelId="{EA0B482D-7A1D-44FE-A587-5A6D7C654FCD}" type="pres">
      <dgm:prSet presAssocID="{E69688E1-48F8-46A5-9084-CD439B366D69}" presName="composite" presStyleCnt="0"/>
      <dgm:spPr/>
    </dgm:pt>
    <dgm:pt modelId="{B81B7881-0875-40A6-B2A0-0AA098D641F3}" type="pres">
      <dgm:prSet presAssocID="{E69688E1-48F8-46A5-9084-CD439B366D69}" presName="background" presStyleLbl="node0" presStyleIdx="0" presStyleCnt="2"/>
      <dgm:spPr/>
    </dgm:pt>
    <dgm:pt modelId="{627E57A2-1EE0-40BF-9B77-5AEF12DD94B5}" type="pres">
      <dgm:prSet presAssocID="{E69688E1-48F8-46A5-9084-CD439B366D69}" presName="text" presStyleLbl="fgAcc0" presStyleIdx="0" presStyleCnt="2">
        <dgm:presLayoutVars>
          <dgm:chPref val="3"/>
        </dgm:presLayoutVars>
      </dgm:prSet>
      <dgm:spPr/>
    </dgm:pt>
    <dgm:pt modelId="{5F33ECBC-AB85-4933-85C5-83DEA4B99911}" type="pres">
      <dgm:prSet presAssocID="{E69688E1-48F8-46A5-9084-CD439B366D69}" presName="hierChild2" presStyleCnt="0"/>
      <dgm:spPr/>
    </dgm:pt>
    <dgm:pt modelId="{91872796-FB20-4A93-AA8A-FDCCC4E020AC}" type="pres">
      <dgm:prSet presAssocID="{098F5D09-37DB-4AAA-AD05-4211883E1104}" presName="hierRoot1" presStyleCnt="0"/>
      <dgm:spPr/>
    </dgm:pt>
    <dgm:pt modelId="{8A12D8C3-E463-4BB3-85E7-ED4B1931C0A8}" type="pres">
      <dgm:prSet presAssocID="{098F5D09-37DB-4AAA-AD05-4211883E1104}" presName="composite" presStyleCnt="0"/>
      <dgm:spPr/>
    </dgm:pt>
    <dgm:pt modelId="{FE7839AA-FD58-4615-8E60-011D0FEC9104}" type="pres">
      <dgm:prSet presAssocID="{098F5D09-37DB-4AAA-AD05-4211883E1104}" presName="background" presStyleLbl="node0" presStyleIdx="1" presStyleCnt="2"/>
      <dgm:spPr/>
    </dgm:pt>
    <dgm:pt modelId="{0788BCB3-EA71-4D42-A686-105E39A84B70}" type="pres">
      <dgm:prSet presAssocID="{098F5D09-37DB-4AAA-AD05-4211883E1104}" presName="text" presStyleLbl="fgAcc0" presStyleIdx="1" presStyleCnt="2">
        <dgm:presLayoutVars>
          <dgm:chPref val="3"/>
        </dgm:presLayoutVars>
      </dgm:prSet>
      <dgm:spPr/>
    </dgm:pt>
    <dgm:pt modelId="{1CAEAB6F-03B9-468E-B33D-2CAA0C4A5857}" type="pres">
      <dgm:prSet presAssocID="{098F5D09-37DB-4AAA-AD05-4211883E1104}" presName="hierChild2" presStyleCnt="0"/>
      <dgm:spPr/>
    </dgm:pt>
  </dgm:ptLst>
  <dgm:cxnLst>
    <dgm:cxn modelId="{D2712411-6BB7-44FC-AABE-850FC4C13F50}" srcId="{DF1CAEDE-B0C7-4425-B023-1F4D200F24E7}" destId="{E69688E1-48F8-46A5-9084-CD439B366D69}" srcOrd="0" destOrd="0" parTransId="{F338F765-8262-49E6-9956-7B844CDD5F1D}" sibTransId="{1AED5D40-FB11-436B-9059-5FA825E6F6D1}"/>
    <dgm:cxn modelId="{46E61A1A-DB7C-4620-9659-117BA59AA677}" type="presOf" srcId="{DF1CAEDE-B0C7-4425-B023-1F4D200F24E7}" destId="{7D5116A4-47D9-4F97-8946-54F4BEDD36CF}" srcOrd="0" destOrd="0" presId="urn:microsoft.com/office/officeart/2005/8/layout/hierarchy1"/>
    <dgm:cxn modelId="{FA0BA5A0-F871-4603-AADA-F5785ECD2161}" type="presOf" srcId="{098F5D09-37DB-4AAA-AD05-4211883E1104}" destId="{0788BCB3-EA71-4D42-A686-105E39A84B70}" srcOrd="0" destOrd="0" presId="urn:microsoft.com/office/officeart/2005/8/layout/hierarchy1"/>
    <dgm:cxn modelId="{9D4128AC-E532-49CB-A491-6231BA0B5F9B}" type="presOf" srcId="{E69688E1-48F8-46A5-9084-CD439B366D69}" destId="{627E57A2-1EE0-40BF-9B77-5AEF12DD94B5}" srcOrd="0" destOrd="0" presId="urn:microsoft.com/office/officeart/2005/8/layout/hierarchy1"/>
    <dgm:cxn modelId="{E37309B5-6E03-43F4-AABC-FEAE55DF7B0D}" srcId="{DF1CAEDE-B0C7-4425-B023-1F4D200F24E7}" destId="{098F5D09-37DB-4AAA-AD05-4211883E1104}" srcOrd="1" destOrd="0" parTransId="{126A32F5-9181-40CE-B32D-719C81162591}" sibTransId="{90D1AD39-97A2-4518-BC0A-2A1F39B2ACDC}"/>
    <dgm:cxn modelId="{3DEB014D-A926-4FA8-B758-E21828F7FD43}" type="presParOf" srcId="{7D5116A4-47D9-4F97-8946-54F4BEDD36CF}" destId="{C23D9525-D9C6-45FE-98DF-5E76B7C353B5}" srcOrd="0" destOrd="0" presId="urn:microsoft.com/office/officeart/2005/8/layout/hierarchy1"/>
    <dgm:cxn modelId="{297DFE36-A6BE-45ED-9764-DCA21A4D9476}" type="presParOf" srcId="{C23D9525-D9C6-45FE-98DF-5E76B7C353B5}" destId="{EA0B482D-7A1D-44FE-A587-5A6D7C654FCD}" srcOrd="0" destOrd="0" presId="urn:microsoft.com/office/officeart/2005/8/layout/hierarchy1"/>
    <dgm:cxn modelId="{ABF60C80-64D7-4D5A-BD0C-0B50C0106CE8}" type="presParOf" srcId="{EA0B482D-7A1D-44FE-A587-5A6D7C654FCD}" destId="{B81B7881-0875-40A6-B2A0-0AA098D641F3}" srcOrd="0" destOrd="0" presId="urn:microsoft.com/office/officeart/2005/8/layout/hierarchy1"/>
    <dgm:cxn modelId="{60971DCE-F0D1-4E30-927B-AD4CC9DDF0BA}" type="presParOf" srcId="{EA0B482D-7A1D-44FE-A587-5A6D7C654FCD}" destId="{627E57A2-1EE0-40BF-9B77-5AEF12DD94B5}" srcOrd="1" destOrd="0" presId="urn:microsoft.com/office/officeart/2005/8/layout/hierarchy1"/>
    <dgm:cxn modelId="{0BA6846A-3AB0-48E6-9354-B9512BD78C1D}" type="presParOf" srcId="{C23D9525-D9C6-45FE-98DF-5E76B7C353B5}" destId="{5F33ECBC-AB85-4933-85C5-83DEA4B99911}" srcOrd="1" destOrd="0" presId="urn:microsoft.com/office/officeart/2005/8/layout/hierarchy1"/>
    <dgm:cxn modelId="{290F93A6-ABF9-470F-A6E6-D9C81502F485}" type="presParOf" srcId="{7D5116A4-47D9-4F97-8946-54F4BEDD36CF}" destId="{91872796-FB20-4A93-AA8A-FDCCC4E020AC}" srcOrd="1" destOrd="0" presId="urn:microsoft.com/office/officeart/2005/8/layout/hierarchy1"/>
    <dgm:cxn modelId="{BE5411F0-4F68-493E-915F-0657DC5566FA}" type="presParOf" srcId="{91872796-FB20-4A93-AA8A-FDCCC4E020AC}" destId="{8A12D8C3-E463-4BB3-85E7-ED4B1931C0A8}" srcOrd="0" destOrd="0" presId="urn:microsoft.com/office/officeart/2005/8/layout/hierarchy1"/>
    <dgm:cxn modelId="{C26B8C3F-A02D-4381-BCC4-5DB5103134DD}" type="presParOf" srcId="{8A12D8C3-E463-4BB3-85E7-ED4B1931C0A8}" destId="{FE7839AA-FD58-4615-8E60-011D0FEC9104}" srcOrd="0" destOrd="0" presId="urn:microsoft.com/office/officeart/2005/8/layout/hierarchy1"/>
    <dgm:cxn modelId="{6ADB712D-8934-48E4-965A-4D7190AB1AEE}" type="presParOf" srcId="{8A12D8C3-E463-4BB3-85E7-ED4B1931C0A8}" destId="{0788BCB3-EA71-4D42-A686-105E39A84B70}" srcOrd="1" destOrd="0" presId="urn:microsoft.com/office/officeart/2005/8/layout/hierarchy1"/>
    <dgm:cxn modelId="{C6730B01-D353-4453-90FE-70C373EE3EA8}" type="presParOf" srcId="{91872796-FB20-4A93-AA8A-FDCCC4E020AC}" destId="{1CAEAB6F-03B9-468E-B33D-2CAA0C4A585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3D7A87-3640-431C-AC31-8A3B80FAAE3B}" type="doc">
      <dgm:prSet loTypeId="urn:microsoft.com/office/officeart/2018/2/layout/IconVerticalSolidList" loCatId="icon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D0CA54-4823-440B-B887-5AA28AC832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your research plan you need to specify the following; </a:t>
          </a:r>
          <a:endParaRPr lang="en-US"/>
        </a:p>
      </dgm:t>
    </dgm:pt>
    <dgm:pt modelId="{ECDBB972-7569-447B-B60A-AA34435FD942}" type="parTrans" cxnId="{6A082C3C-5793-43EB-9F03-465193261038}">
      <dgm:prSet/>
      <dgm:spPr/>
      <dgm:t>
        <a:bodyPr/>
        <a:lstStyle/>
        <a:p>
          <a:endParaRPr lang="en-US"/>
        </a:p>
      </dgm:t>
    </dgm:pt>
    <dgm:pt modelId="{A09F252A-FAF9-49CC-ACF6-3EE69D4BF630}" type="sibTrans" cxnId="{6A082C3C-5793-43EB-9F03-465193261038}">
      <dgm:prSet/>
      <dgm:spPr/>
      <dgm:t>
        <a:bodyPr/>
        <a:lstStyle/>
        <a:p>
          <a:endParaRPr lang="en-US"/>
        </a:p>
      </dgm:t>
    </dgm:pt>
    <dgm:pt modelId="{11934537-7BCA-4348-8B1B-4C4FA13A04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What is the question? </a:t>
          </a:r>
          <a:endParaRPr lang="en-US"/>
        </a:p>
      </dgm:t>
    </dgm:pt>
    <dgm:pt modelId="{FC44138C-4511-4B99-8DCD-66E0C9388B72}" type="parTrans" cxnId="{2FE76940-3DE2-4C55-BC1F-7AD8D8A0EA3B}">
      <dgm:prSet/>
      <dgm:spPr/>
      <dgm:t>
        <a:bodyPr/>
        <a:lstStyle/>
        <a:p>
          <a:endParaRPr lang="en-US"/>
        </a:p>
      </dgm:t>
    </dgm:pt>
    <dgm:pt modelId="{1C4DD573-F748-4566-84FE-8A3C911F2969}" type="sibTrans" cxnId="{2FE76940-3DE2-4C55-BC1F-7AD8D8A0EA3B}">
      <dgm:prSet/>
      <dgm:spPr/>
      <dgm:t>
        <a:bodyPr/>
        <a:lstStyle/>
        <a:p>
          <a:endParaRPr lang="en-US"/>
        </a:p>
      </dgm:t>
    </dgm:pt>
    <dgm:pt modelId="{7E0C28A4-848D-41A0-A0FF-5220C338C1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2. Individual objectives and aim – Breaking down the question. </a:t>
          </a:r>
          <a:endParaRPr lang="en-US" dirty="0"/>
        </a:p>
      </dgm:t>
    </dgm:pt>
    <dgm:pt modelId="{7541A2C8-F52D-4141-BD65-62A685C21CB5}" type="parTrans" cxnId="{3A549CD6-3E1E-484D-BEC6-85F82B7B76E3}">
      <dgm:prSet/>
      <dgm:spPr/>
      <dgm:t>
        <a:bodyPr/>
        <a:lstStyle/>
        <a:p>
          <a:endParaRPr lang="en-US"/>
        </a:p>
      </dgm:t>
    </dgm:pt>
    <dgm:pt modelId="{62FA34F7-C091-4480-81B8-087CF0D27632}" type="sibTrans" cxnId="{3A549CD6-3E1E-484D-BEC6-85F82B7B76E3}">
      <dgm:prSet/>
      <dgm:spPr/>
      <dgm:t>
        <a:bodyPr/>
        <a:lstStyle/>
        <a:p>
          <a:endParaRPr lang="en-US"/>
        </a:p>
      </dgm:t>
    </dgm:pt>
    <dgm:pt modelId="{F872DD1C-BBB8-43CF-8528-6B95E132CD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3. Identify key sources you are going to utilise. </a:t>
          </a:r>
          <a:endParaRPr lang="en-US" dirty="0"/>
        </a:p>
      </dgm:t>
    </dgm:pt>
    <dgm:pt modelId="{47D12A1C-144C-468B-BC57-3180610557A2}" type="parTrans" cxnId="{2527F365-96B5-4E37-8FC9-49D01105C637}">
      <dgm:prSet/>
      <dgm:spPr/>
      <dgm:t>
        <a:bodyPr/>
        <a:lstStyle/>
        <a:p>
          <a:endParaRPr lang="en-US"/>
        </a:p>
      </dgm:t>
    </dgm:pt>
    <dgm:pt modelId="{087893AB-DCCA-453A-B6F9-C4E25B986704}" type="sibTrans" cxnId="{2527F365-96B5-4E37-8FC9-49D01105C637}">
      <dgm:prSet/>
      <dgm:spPr/>
      <dgm:t>
        <a:bodyPr/>
        <a:lstStyle/>
        <a:p>
          <a:endParaRPr lang="en-US"/>
        </a:p>
      </dgm:t>
    </dgm:pt>
    <dgm:pt modelId="{FC026A7F-8809-45A4-91F8-9058788ADF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4.Method for research </a:t>
          </a:r>
          <a:endParaRPr lang="en-US" dirty="0"/>
        </a:p>
      </dgm:t>
    </dgm:pt>
    <dgm:pt modelId="{B8B3F7EB-708D-412E-BB2E-4B704F4BAEA0}" type="parTrans" cxnId="{48573AA6-D6A5-4831-BEE6-DB781C4A9759}">
      <dgm:prSet/>
      <dgm:spPr/>
      <dgm:t>
        <a:bodyPr/>
        <a:lstStyle/>
        <a:p>
          <a:endParaRPr lang="en-US"/>
        </a:p>
      </dgm:t>
    </dgm:pt>
    <dgm:pt modelId="{FF7EFBF4-0098-41DD-BDD3-30D88150BE87}" type="sibTrans" cxnId="{48573AA6-D6A5-4831-BEE6-DB781C4A9759}">
      <dgm:prSet/>
      <dgm:spPr/>
      <dgm:t>
        <a:bodyPr/>
        <a:lstStyle/>
        <a:p>
          <a:endParaRPr lang="en-US"/>
        </a:p>
      </dgm:t>
    </dgm:pt>
    <dgm:pt modelId="{0C42DB09-18F1-454D-8141-7AAC9075EC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5.. Timeline for research. </a:t>
          </a:r>
          <a:endParaRPr lang="en-US"/>
        </a:p>
      </dgm:t>
    </dgm:pt>
    <dgm:pt modelId="{6FF6B94F-4349-46AB-8237-68706B6339F9}" type="parTrans" cxnId="{72D4D1F9-E866-4157-9644-1C47BEF99DC8}">
      <dgm:prSet/>
      <dgm:spPr/>
      <dgm:t>
        <a:bodyPr/>
        <a:lstStyle/>
        <a:p>
          <a:endParaRPr lang="en-US"/>
        </a:p>
      </dgm:t>
    </dgm:pt>
    <dgm:pt modelId="{3A52950F-FD1F-49A4-8C7E-1E146531D4BA}" type="sibTrans" cxnId="{72D4D1F9-E866-4157-9644-1C47BEF99DC8}">
      <dgm:prSet/>
      <dgm:spPr/>
      <dgm:t>
        <a:bodyPr/>
        <a:lstStyle/>
        <a:p>
          <a:endParaRPr lang="en-US"/>
        </a:p>
      </dgm:t>
    </dgm:pt>
    <dgm:pt modelId="{8D680212-4734-4188-ADEA-8323A5C6B3B2}" type="pres">
      <dgm:prSet presAssocID="{AF3D7A87-3640-431C-AC31-8A3B80FAAE3B}" presName="root" presStyleCnt="0">
        <dgm:presLayoutVars>
          <dgm:dir/>
          <dgm:resizeHandles val="exact"/>
        </dgm:presLayoutVars>
      </dgm:prSet>
      <dgm:spPr/>
    </dgm:pt>
    <dgm:pt modelId="{070CD7CD-85B6-4FD3-BBA5-1CEF21F2647E}" type="pres">
      <dgm:prSet presAssocID="{E1D0CA54-4823-440B-B887-5AA28AC8323C}" presName="compNode" presStyleCnt="0"/>
      <dgm:spPr/>
    </dgm:pt>
    <dgm:pt modelId="{4AF91BAC-5124-4A7A-8B77-2A39F3CC1DFC}" type="pres">
      <dgm:prSet presAssocID="{E1D0CA54-4823-440B-B887-5AA28AC8323C}" presName="bgRect" presStyleLbl="bgShp" presStyleIdx="0" presStyleCnt="6"/>
      <dgm:spPr/>
    </dgm:pt>
    <dgm:pt modelId="{E163C05F-D2D3-46F3-9920-998E507AA860}" type="pres">
      <dgm:prSet presAssocID="{E1D0CA54-4823-440B-B887-5AA28AC8323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BB67842-D97C-4A37-A4C9-EC839D20B1F8}" type="pres">
      <dgm:prSet presAssocID="{E1D0CA54-4823-440B-B887-5AA28AC8323C}" presName="spaceRect" presStyleCnt="0"/>
      <dgm:spPr/>
    </dgm:pt>
    <dgm:pt modelId="{F2209CA9-BC4D-4289-A964-730CC7A118BE}" type="pres">
      <dgm:prSet presAssocID="{E1D0CA54-4823-440B-B887-5AA28AC8323C}" presName="parTx" presStyleLbl="revTx" presStyleIdx="0" presStyleCnt="6">
        <dgm:presLayoutVars>
          <dgm:chMax val="0"/>
          <dgm:chPref val="0"/>
        </dgm:presLayoutVars>
      </dgm:prSet>
      <dgm:spPr/>
    </dgm:pt>
    <dgm:pt modelId="{783A8D07-9B29-4884-8A0B-00805A880B23}" type="pres">
      <dgm:prSet presAssocID="{A09F252A-FAF9-49CC-ACF6-3EE69D4BF630}" presName="sibTrans" presStyleCnt="0"/>
      <dgm:spPr/>
    </dgm:pt>
    <dgm:pt modelId="{FAF79C84-1E6D-4928-9377-05E2A2772687}" type="pres">
      <dgm:prSet presAssocID="{11934537-7BCA-4348-8B1B-4C4FA13A042F}" presName="compNode" presStyleCnt="0"/>
      <dgm:spPr/>
    </dgm:pt>
    <dgm:pt modelId="{D652BCA6-EA6B-41EA-B4F4-8ED4918BE25B}" type="pres">
      <dgm:prSet presAssocID="{11934537-7BCA-4348-8B1B-4C4FA13A042F}" presName="bgRect" presStyleLbl="bgShp" presStyleIdx="1" presStyleCnt="6"/>
      <dgm:spPr/>
    </dgm:pt>
    <dgm:pt modelId="{FB982334-7FF4-40CA-8839-F58B849D24B0}" type="pres">
      <dgm:prSet presAssocID="{11934537-7BCA-4348-8B1B-4C4FA13A04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FE6C905-41B0-4574-82DB-4E1373FE2071}" type="pres">
      <dgm:prSet presAssocID="{11934537-7BCA-4348-8B1B-4C4FA13A042F}" presName="spaceRect" presStyleCnt="0"/>
      <dgm:spPr/>
    </dgm:pt>
    <dgm:pt modelId="{6FCD2162-20AE-4187-828D-E509A1010695}" type="pres">
      <dgm:prSet presAssocID="{11934537-7BCA-4348-8B1B-4C4FA13A042F}" presName="parTx" presStyleLbl="revTx" presStyleIdx="1" presStyleCnt="6">
        <dgm:presLayoutVars>
          <dgm:chMax val="0"/>
          <dgm:chPref val="0"/>
        </dgm:presLayoutVars>
      </dgm:prSet>
      <dgm:spPr/>
    </dgm:pt>
    <dgm:pt modelId="{0150BCF1-2D6B-44AD-B3BF-A94EA70550ED}" type="pres">
      <dgm:prSet presAssocID="{1C4DD573-F748-4566-84FE-8A3C911F2969}" presName="sibTrans" presStyleCnt="0"/>
      <dgm:spPr/>
    </dgm:pt>
    <dgm:pt modelId="{745E3852-ABC3-4655-93C6-9358C351899C}" type="pres">
      <dgm:prSet presAssocID="{7E0C28A4-848D-41A0-A0FF-5220C338C1CB}" presName="compNode" presStyleCnt="0"/>
      <dgm:spPr/>
    </dgm:pt>
    <dgm:pt modelId="{BAAEE344-33C7-4B34-833F-FB61CBDA78E8}" type="pres">
      <dgm:prSet presAssocID="{7E0C28A4-848D-41A0-A0FF-5220C338C1CB}" presName="bgRect" presStyleLbl="bgShp" presStyleIdx="2" presStyleCnt="6"/>
      <dgm:spPr/>
    </dgm:pt>
    <dgm:pt modelId="{ED0300CE-89A2-4D41-AC85-9432968A9600}" type="pres">
      <dgm:prSet presAssocID="{7E0C28A4-848D-41A0-A0FF-5220C338C1C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1F3C951E-C0AB-44F1-BDA2-3FEA9231274E}" type="pres">
      <dgm:prSet presAssocID="{7E0C28A4-848D-41A0-A0FF-5220C338C1CB}" presName="spaceRect" presStyleCnt="0"/>
      <dgm:spPr/>
    </dgm:pt>
    <dgm:pt modelId="{27BAF4B5-CA64-425A-A633-CA9FAB879E72}" type="pres">
      <dgm:prSet presAssocID="{7E0C28A4-848D-41A0-A0FF-5220C338C1CB}" presName="parTx" presStyleLbl="revTx" presStyleIdx="2" presStyleCnt="6">
        <dgm:presLayoutVars>
          <dgm:chMax val="0"/>
          <dgm:chPref val="0"/>
        </dgm:presLayoutVars>
      </dgm:prSet>
      <dgm:spPr/>
    </dgm:pt>
    <dgm:pt modelId="{791588F8-1FD4-415F-AB27-47082FB448D6}" type="pres">
      <dgm:prSet presAssocID="{62FA34F7-C091-4480-81B8-087CF0D27632}" presName="sibTrans" presStyleCnt="0"/>
      <dgm:spPr/>
    </dgm:pt>
    <dgm:pt modelId="{794F9057-BC93-4958-86BF-F57B2CB05A87}" type="pres">
      <dgm:prSet presAssocID="{F872DD1C-BBB8-43CF-8528-6B95E132CD33}" presName="compNode" presStyleCnt="0"/>
      <dgm:spPr/>
    </dgm:pt>
    <dgm:pt modelId="{CF6E72C3-E5AC-4769-878A-5B09541D3E1A}" type="pres">
      <dgm:prSet presAssocID="{F872DD1C-BBB8-43CF-8528-6B95E132CD33}" presName="bgRect" presStyleLbl="bgShp" presStyleIdx="3" presStyleCnt="6"/>
      <dgm:spPr/>
    </dgm:pt>
    <dgm:pt modelId="{631C1B2B-ED39-448D-8F2D-09AD576087FB}" type="pres">
      <dgm:prSet presAssocID="{F872DD1C-BBB8-43CF-8528-6B95E132CD3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5D5F95F6-6DB5-4C86-B970-03D8E6600848}" type="pres">
      <dgm:prSet presAssocID="{F872DD1C-BBB8-43CF-8528-6B95E132CD33}" presName="spaceRect" presStyleCnt="0"/>
      <dgm:spPr/>
    </dgm:pt>
    <dgm:pt modelId="{DD221AAA-9F35-4B31-ADC8-12DB8D502ADF}" type="pres">
      <dgm:prSet presAssocID="{F872DD1C-BBB8-43CF-8528-6B95E132CD33}" presName="parTx" presStyleLbl="revTx" presStyleIdx="3" presStyleCnt="6">
        <dgm:presLayoutVars>
          <dgm:chMax val="0"/>
          <dgm:chPref val="0"/>
        </dgm:presLayoutVars>
      </dgm:prSet>
      <dgm:spPr/>
    </dgm:pt>
    <dgm:pt modelId="{2676B2B6-B950-47FA-8E4D-508ADE7C4974}" type="pres">
      <dgm:prSet presAssocID="{087893AB-DCCA-453A-B6F9-C4E25B986704}" presName="sibTrans" presStyleCnt="0"/>
      <dgm:spPr/>
    </dgm:pt>
    <dgm:pt modelId="{4C9CD32C-BA75-4B22-AD21-F6A1FAF5463F}" type="pres">
      <dgm:prSet presAssocID="{FC026A7F-8809-45A4-91F8-9058788ADF12}" presName="compNode" presStyleCnt="0"/>
      <dgm:spPr/>
    </dgm:pt>
    <dgm:pt modelId="{AC4FB462-F152-42F3-9219-DB5A619A9C79}" type="pres">
      <dgm:prSet presAssocID="{FC026A7F-8809-45A4-91F8-9058788ADF12}" presName="bgRect" presStyleLbl="bgShp" presStyleIdx="4" presStyleCnt="6"/>
      <dgm:spPr/>
    </dgm:pt>
    <dgm:pt modelId="{03163D0B-D9A7-41B7-A26A-4BD2E3C0996A}" type="pres">
      <dgm:prSet presAssocID="{FC026A7F-8809-45A4-91F8-9058788ADF1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9E4AC7A-ECCA-4465-A641-20C22155C27D}" type="pres">
      <dgm:prSet presAssocID="{FC026A7F-8809-45A4-91F8-9058788ADF12}" presName="spaceRect" presStyleCnt="0"/>
      <dgm:spPr/>
    </dgm:pt>
    <dgm:pt modelId="{365F349F-1B52-42C0-AD19-8252DF2975EC}" type="pres">
      <dgm:prSet presAssocID="{FC026A7F-8809-45A4-91F8-9058788ADF12}" presName="parTx" presStyleLbl="revTx" presStyleIdx="4" presStyleCnt="6">
        <dgm:presLayoutVars>
          <dgm:chMax val="0"/>
          <dgm:chPref val="0"/>
        </dgm:presLayoutVars>
      </dgm:prSet>
      <dgm:spPr/>
    </dgm:pt>
    <dgm:pt modelId="{BDD5C480-98A2-48F6-B10C-5D124F97BF2F}" type="pres">
      <dgm:prSet presAssocID="{FF7EFBF4-0098-41DD-BDD3-30D88150BE87}" presName="sibTrans" presStyleCnt="0"/>
      <dgm:spPr/>
    </dgm:pt>
    <dgm:pt modelId="{94CE30D2-19A9-4284-A9AC-A72D972A635D}" type="pres">
      <dgm:prSet presAssocID="{0C42DB09-18F1-454D-8141-7AAC9075ECEC}" presName="compNode" presStyleCnt="0"/>
      <dgm:spPr/>
    </dgm:pt>
    <dgm:pt modelId="{4690AEEE-28D3-41AA-B343-2E87EAAB866D}" type="pres">
      <dgm:prSet presAssocID="{0C42DB09-18F1-454D-8141-7AAC9075ECEC}" presName="bgRect" presStyleLbl="bgShp" presStyleIdx="5" presStyleCnt="6"/>
      <dgm:spPr/>
    </dgm:pt>
    <dgm:pt modelId="{CA34D6C3-3AAB-45B7-B379-923DB6FBA1DA}" type="pres">
      <dgm:prSet presAssocID="{0C42DB09-18F1-454D-8141-7AAC9075ECE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D4C7E67-03F1-444C-A38E-3A1EB1A0420C}" type="pres">
      <dgm:prSet presAssocID="{0C42DB09-18F1-454D-8141-7AAC9075ECEC}" presName="spaceRect" presStyleCnt="0"/>
      <dgm:spPr/>
    </dgm:pt>
    <dgm:pt modelId="{AFE96F40-3BA3-4F9D-BD7B-26DDBEE6AF75}" type="pres">
      <dgm:prSet presAssocID="{0C42DB09-18F1-454D-8141-7AAC9075ECE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963AA17-56EC-42FE-814B-C841D97FE78D}" type="presOf" srcId="{E1D0CA54-4823-440B-B887-5AA28AC8323C}" destId="{F2209CA9-BC4D-4289-A964-730CC7A118BE}" srcOrd="0" destOrd="0" presId="urn:microsoft.com/office/officeart/2018/2/layout/IconVerticalSolidList"/>
    <dgm:cxn modelId="{DF3B442C-346F-4473-8299-D7A8AFCB5D5B}" type="presOf" srcId="{F872DD1C-BBB8-43CF-8528-6B95E132CD33}" destId="{DD221AAA-9F35-4B31-ADC8-12DB8D502ADF}" srcOrd="0" destOrd="0" presId="urn:microsoft.com/office/officeart/2018/2/layout/IconVerticalSolidList"/>
    <dgm:cxn modelId="{6A082C3C-5793-43EB-9F03-465193261038}" srcId="{AF3D7A87-3640-431C-AC31-8A3B80FAAE3B}" destId="{E1D0CA54-4823-440B-B887-5AA28AC8323C}" srcOrd="0" destOrd="0" parTransId="{ECDBB972-7569-447B-B60A-AA34435FD942}" sibTransId="{A09F252A-FAF9-49CC-ACF6-3EE69D4BF630}"/>
    <dgm:cxn modelId="{2FE76940-3DE2-4C55-BC1F-7AD8D8A0EA3B}" srcId="{AF3D7A87-3640-431C-AC31-8A3B80FAAE3B}" destId="{11934537-7BCA-4348-8B1B-4C4FA13A042F}" srcOrd="1" destOrd="0" parTransId="{FC44138C-4511-4B99-8DCD-66E0C9388B72}" sibTransId="{1C4DD573-F748-4566-84FE-8A3C911F2969}"/>
    <dgm:cxn modelId="{84F0ED43-DC98-4D30-A1EB-189F67522D55}" type="presOf" srcId="{0C42DB09-18F1-454D-8141-7AAC9075ECEC}" destId="{AFE96F40-3BA3-4F9D-BD7B-26DDBEE6AF75}" srcOrd="0" destOrd="0" presId="urn:microsoft.com/office/officeart/2018/2/layout/IconVerticalSolidList"/>
    <dgm:cxn modelId="{2527F365-96B5-4E37-8FC9-49D01105C637}" srcId="{AF3D7A87-3640-431C-AC31-8A3B80FAAE3B}" destId="{F872DD1C-BBB8-43CF-8528-6B95E132CD33}" srcOrd="3" destOrd="0" parTransId="{47D12A1C-144C-468B-BC57-3180610557A2}" sibTransId="{087893AB-DCCA-453A-B6F9-C4E25B986704}"/>
    <dgm:cxn modelId="{B39A116A-BE5C-4E0D-8811-65597E893466}" type="presOf" srcId="{11934537-7BCA-4348-8B1B-4C4FA13A042F}" destId="{6FCD2162-20AE-4187-828D-E509A1010695}" srcOrd="0" destOrd="0" presId="urn:microsoft.com/office/officeart/2018/2/layout/IconVerticalSolidList"/>
    <dgm:cxn modelId="{DDDB3255-88FB-40CE-ADDF-1A27C9CAC475}" type="presOf" srcId="{7E0C28A4-848D-41A0-A0FF-5220C338C1CB}" destId="{27BAF4B5-CA64-425A-A633-CA9FAB879E72}" srcOrd="0" destOrd="0" presId="urn:microsoft.com/office/officeart/2018/2/layout/IconVerticalSolidList"/>
    <dgm:cxn modelId="{3BE5E477-51FF-4929-9588-FD97747C1AB6}" type="presOf" srcId="{AF3D7A87-3640-431C-AC31-8A3B80FAAE3B}" destId="{8D680212-4734-4188-ADEA-8323A5C6B3B2}" srcOrd="0" destOrd="0" presId="urn:microsoft.com/office/officeart/2018/2/layout/IconVerticalSolidList"/>
    <dgm:cxn modelId="{48573AA6-D6A5-4831-BEE6-DB781C4A9759}" srcId="{AF3D7A87-3640-431C-AC31-8A3B80FAAE3B}" destId="{FC026A7F-8809-45A4-91F8-9058788ADF12}" srcOrd="4" destOrd="0" parTransId="{B8B3F7EB-708D-412E-BB2E-4B704F4BAEA0}" sibTransId="{FF7EFBF4-0098-41DD-BDD3-30D88150BE87}"/>
    <dgm:cxn modelId="{3A549CD6-3E1E-484D-BEC6-85F82B7B76E3}" srcId="{AF3D7A87-3640-431C-AC31-8A3B80FAAE3B}" destId="{7E0C28A4-848D-41A0-A0FF-5220C338C1CB}" srcOrd="2" destOrd="0" parTransId="{7541A2C8-F52D-4141-BD65-62A685C21CB5}" sibTransId="{62FA34F7-C091-4480-81B8-087CF0D27632}"/>
    <dgm:cxn modelId="{72D4D1F9-E866-4157-9644-1C47BEF99DC8}" srcId="{AF3D7A87-3640-431C-AC31-8A3B80FAAE3B}" destId="{0C42DB09-18F1-454D-8141-7AAC9075ECEC}" srcOrd="5" destOrd="0" parTransId="{6FF6B94F-4349-46AB-8237-68706B6339F9}" sibTransId="{3A52950F-FD1F-49A4-8C7E-1E146531D4BA}"/>
    <dgm:cxn modelId="{4F3965FB-CBEC-462C-B34F-F43D8A5E3BD2}" type="presOf" srcId="{FC026A7F-8809-45A4-91F8-9058788ADF12}" destId="{365F349F-1B52-42C0-AD19-8252DF2975EC}" srcOrd="0" destOrd="0" presId="urn:microsoft.com/office/officeart/2018/2/layout/IconVerticalSolidList"/>
    <dgm:cxn modelId="{D2950BA4-54AD-4317-9D38-FF8B6218C6A9}" type="presParOf" srcId="{8D680212-4734-4188-ADEA-8323A5C6B3B2}" destId="{070CD7CD-85B6-4FD3-BBA5-1CEF21F2647E}" srcOrd="0" destOrd="0" presId="urn:microsoft.com/office/officeart/2018/2/layout/IconVerticalSolidList"/>
    <dgm:cxn modelId="{EE9A3514-20A9-47D9-87B6-A407FBD9EC2D}" type="presParOf" srcId="{070CD7CD-85B6-4FD3-BBA5-1CEF21F2647E}" destId="{4AF91BAC-5124-4A7A-8B77-2A39F3CC1DFC}" srcOrd="0" destOrd="0" presId="urn:microsoft.com/office/officeart/2018/2/layout/IconVerticalSolidList"/>
    <dgm:cxn modelId="{E58D176B-C40F-462C-9DB6-8117949825D9}" type="presParOf" srcId="{070CD7CD-85B6-4FD3-BBA5-1CEF21F2647E}" destId="{E163C05F-D2D3-46F3-9920-998E507AA860}" srcOrd="1" destOrd="0" presId="urn:microsoft.com/office/officeart/2018/2/layout/IconVerticalSolidList"/>
    <dgm:cxn modelId="{3FE3EED2-F594-41FD-8BDD-2E3FA6F2DF74}" type="presParOf" srcId="{070CD7CD-85B6-4FD3-BBA5-1CEF21F2647E}" destId="{4BB67842-D97C-4A37-A4C9-EC839D20B1F8}" srcOrd="2" destOrd="0" presId="urn:microsoft.com/office/officeart/2018/2/layout/IconVerticalSolidList"/>
    <dgm:cxn modelId="{884ED990-C31D-44BA-902C-C88910D2A65E}" type="presParOf" srcId="{070CD7CD-85B6-4FD3-BBA5-1CEF21F2647E}" destId="{F2209CA9-BC4D-4289-A964-730CC7A118BE}" srcOrd="3" destOrd="0" presId="urn:microsoft.com/office/officeart/2018/2/layout/IconVerticalSolidList"/>
    <dgm:cxn modelId="{528CCE0C-4FF0-4B5C-908F-2E6A9017B7A4}" type="presParOf" srcId="{8D680212-4734-4188-ADEA-8323A5C6B3B2}" destId="{783A8D07-9B29-4884-8A0B-00805A880B23}" srcOrd="1" destOrd="0" presId="urn:microsoft.com/office/officeart/2018/2/layout/IconVerticalSolidList"/>
    <dgm:cxn modelId="{192FC31D-4DBB-46AB-952A-A3EA0D9CE587}" type="presParOf" srcId="{8D680212-4734-4188-ADEA-8323A5C6B3B2}" destId="{FAF79C84-1E6D-4928-9377-05E2A2772687}" srcOrd="2" destOrd="0" presId="urn:microsoft.com/office/officeart/2018/2/layout/IconVerticalSolidList"/>
    <dgm:cxn modelId="{96E8337C-BFD0-4823-9D7F-E5346E67D60B}" type="presParOf" srcId="{FAF79C84-1E6D-4928-9377-05E2A2772687}" destId="{D652BCA6-EA6B-41EA-B4F4-8ED4918BE25B}" srcOrd="0" destOrd="0" presId="urn:microsoft.com/office/officeart/2018/2/layout/IconVerticalSolidList"/>
    <dgm:cxn modelId="{BA4AFE85-9981-4974-A3CE-12F36CF8932F}" type="presParOf" srcId="{FAF79C84-1E6D-4928-9377-05E2A2772687}" destId="{FB982334-7FF4-40CA-8839-F58B849D24B0}" srcOrd="1" destOrd="0" presId="urn:microsoft.com/office/officeart/2018/2/layout/IconVerticalSolidList"/>
    <dgm:cxn modelId="{84F992D3-6952-4764-BB0E-67DCC1D821DC}" type="presParOf" srcId="{FAF79C84-1E6D-4928-9377-05E2A2772687}" destId="{DFE6C905-41B0-4574-82DB-4E1373FE2071}" srcOrd="2" destOrd="0" presId="urn:microsoft.com/office/officeart/2018/2/layout/IconVerticalSolidList"/>
    <dgm:cxn modelId="{FF6548D2-B47C-426C-B29A-787009FA8BC6}" type="presParOf" srcId="{FAF79C84-1E6D-4928-9377-05E2A2772687}" destId="{6FCD2162-20AE-4187-828D-E509A1010695}" srcOrd="3" destOrd="0" presId="urn:microsoft.com/office/officeart/2018/2/layout/IconVerticalSolidList"/>
    <dgm:cxn modelId="{0D18C57D-FA14-4A7E-B819-E03E9E4F2738}" type="presParOf" srcId="{8D680212-4734-4188-ADEA-8323A5C6B3B2}" destId="{0150BCF1-2D6B-44AD-B3BF-A94EA70550ED}" srcOrd="3" destOrd="0" presId="urn:microsoft.com/office/officeart/2018/2/layout/IconVerticalSolidList"/>
    <dgm:cxn modelId="{436BA2AC-B496-4298-92E8-4C51EE218A18}" type="presParOf" srcId="{8D680212-4734-4188-ADEA-8323A5C6B3B2}" destId="{745E3852-ABC3-4655-93C6-9358C351899C}" srcOrd="4" destOrd="0" presId="urn:microsoft.com/office/officeart/2018/2/layout/IconVerticalSolidList"/>
    <dgm:cxn modelId="{B44C8E04-2287-454E-AFA3-61DC9DE7329B}" type="presParOf" srcId="{745E3852-ABC3-4655-93C6-9358C351899C}" destId="{BAAEE344-33C7-4B34-833F-FB61CBDA78E8}" srcOrd="0" destOrd="0" presId="urn:microsoft.com/office/officeart/2018/2/layout/IconVerticalSolidList"/>
    <dgm:cxn modelId="{F78D3F48-E942-4B6E-A086-E304362C5A69}" type="presParOf" srcId="{745E3852-ABC3-4655-93C6-9358C351899C}" destId="{ED0300CE-89A2-4D41-AC85-9432968A9600}" srcOrd="1" destOrd="0" presId="urn:microsoft.com/office/officeart/2018/2/layout/IconVerticalSolidList"/>
    <dgm:cxn modelId="{54D3DA66-96DD-48BA-9C6F-AD68C7A669F8}" type="presParOf" srcId="{745E3852-ABC3-4655-93C6-9358C351899C}" destId="{1F3C951E-C0AB-44F1-BDA2-3FEA9231274E}" srcOrd="2" destOrd="0" presId="urn:microsoft.com/office/officeart/2018/2/layout/IconVerticalSolidList"/>
    <dgm:cxn modelId="{0A2CC33D-BD33-467D-8339-5475C92A2924}" type="presParOf" srcId="{745E3852-ABC3-4655-93C6-9358C351899C}" destId="{27BAF4B5-CA64-425A-A633-CA9FAB879E72}" srcOrd="3" destOrd="0" presId="urn:microsoft.com/office/officeart/2018/2/layout/IconVerticalSolidList"/>
    <dgm:cxn modelId="{F4323FD7-8B22-4F1D-8107-907C185ADE38}" type="presParOf" srcId="{8D680212-4734-4188-ADEA-8323A5C6B3B2}" destId="{791588F8-1FD4-415F-AB27-47082FB448D6}" srcOrd="5" destOrd="0" presId="urn:microsoft.com/office/officeart/2018/2/layout/IconVerticalSolidList"/>
    <dgm:cxn modelId="{16E534A1-2AFB-44F2-AAA3-A1103EB2EE24}" type="presParOf" srcId="{8D680212-4734-4188-ADEA-8323A5C6B3B2}" destId="{794F9057-BC93-4958-86BF-F57B2CB05A87}" srcOrd="6" destOrd="0" presId="urn:microsoft.com/office/officeart/2018/2/layout/IconVerticalSolidList"/>
    <dgm:cxn modelId="{D43194D6-D53C-4E19-9BE4-C300A5D97843}" type="presParOf" srcId="{794F9057-BC93-4958-86BF-F57B2CB05A87}" destId="{CF6E72C3-E5AC-4769-878A-5B09541D3E1A}" srcOrd="0" destOrd="0" presId="urn:microsoft.com/office/officeart/2018/2/layout/IconVerticalSolidList"/>
    <dgm:cxn modelId="{7623FC59-6C79-473D-A4A0-0D5DB23A9C8E}" type="presParOf" srcId="{794F9057-BC93-4958-86BF-F57B2CB05A87}" destId="{631C1B2B-ED39-448D-8F2D-09AD576087FB}" srcOrd="1" destOrd="0" presId="urn:microsoft.com/office/officeart/2018/2/layout/IconVerticalSolidList"/>
    <dgm:cxn modelId="{FE829B60-DC16-4839-9B7E-9CD02E499C9D}" type="presParOf" srcId="{794F9057-BC93-4958-86BF-F57B2CB05A87}" destId="{5D5F95F6-6DB5-4C86-B970-03D8E6600848}" srcOrd="2" destOrd="0" presId="urn:microsoft.com/office/officeart/2018/2/layout/IconVerticalSolidList"/>
    <dgm:cxn modelId="{61923F25-0124-445A-9FED-DF9B46FD42F9}" type="presParOf" srcId="{794F9057-BC93-4958-86BF-F57B2CB05A87}" destId="{DD221AAA-9F35-4B31-ADC8-12DB8D502ADF}" srcOrd="3" destOrd="0" presId="urn:microsoft.com/office/officeart/2018/2/layout/IconVerticalSolidList"/>
    <dgm:cxn modelId="{0B648989-9EA4-4292-B6CB-8A0A57190449}" type="presParOf" srcId="{8D680212-4734-4188-ADEA-8323A5C6B3B2}" destId="{2676B2B6-B950-47FA-8E4D-508ADE7C4974}" srcOrd="7" destOrd="0" presId="urn:microsoft.com/office/officeart/2018/2/layout/IconVerticalSolidList"/>
    <dgm:cxn modelId="{D564FD45-9F93-4399-8E80-B0D505363246}" type="presParOf" srcId="{8D680212-4734-4188-ADEA-8323A5C6B3B2}" destId="{4C9CD32C-BA75-4B22-AD21-F6A1FAF5463F}" srcOrd="8" destOrd="0" presId="urn:microsoft.com/office/officeart/2018/2/layout/IconVerticalSolidList"/>
    <dgm:cxn modelId="{FC6C3FD9-01F2-4F09-AE23-6CAA71B8BE0D}" type="presParOf" srcId="{4C9CD32C-BA75-4B22-AD21-F6A1FAF5463F}" destId="{AC4FB462-F152-42F3-9219-DB5A619A9C79}" srcOrd="0" destOrd="0" presId="urn:microsoft.com/office/officeart/2018/2/layout/IconVerticalSolidList"/>
    <dgm:cxn modelId="{1ABF62D6-4D6B-4BD6-8914-32BB2B5EE3B2}" type="presParOf" srcId="{4C9CD32C-BA75-4B22-AD21-F6A1FAF5463F}" destId="{03163D0B-D9A7-41B7-A26A-4BD2E3C0996A}" srcOrd="1" destOrd="0" presId="urn:microsoft.com/office/officeart/2018/2/layout/IconVerticalSolidList"/>
    <dgm:cxn modelId="{817D773E-A486-4D71-BBED-DC4B9277B921}" type="presParOf" srcId="{4C9CD32C-BA75-4B22-AD21-F6A1FAF5463F}" destId="{09E4AC7A-ECCA-4465-A641-20C22155C27D}" srcOrd="2" destOrd="0" presId="urn:microsoft.com/office/officeart/2018/2/layout/IconVerticalSolidList"/>
    <dgm:cxn modelId="{C6577694-2DF1-40D3-AEA1-2C10DB87AFFD}" type="presParOf" srcId="{4C9CD32C-BA75-4B22-AD21-F6A1FAF5463F}" destId="{365F349F-1B52-42C0-AD19-8252DF2975EC}" srcOrd="3" destOrd="0" presId="urn:microsoft.com/office/officeart/2018/2/layout/IconVerticalSolidList"/>
    <dgm:cxn modelId="{233F909A-4EE8-44F1-9BB7-B532FC6ACA79}" type="presParOf" srcId="{8D680212-4734-4188-ADEA-8323A5C6B3B2}" destId="{BDD5C480-98A2-48F6-B10C-5D124F97BF2F}" srcOrd="9" destOrd="0" presId="urn:microsoft.com/office/officeart/2018/2/layout/IconVerticalSolidList"/>
    <dgm:cxn modelId="{B5F31901-717C-490B-9BDF-6DA0F71D06B1}" type="presParOf" srcId="{8D680212-4734-4188-ADEA-8323A5C6B3B2}" destId="{94CE30D2-19A9-4284-A9AC-A72D972A635D}" srcOrd="10" destOrd="0" presId="urn:microsoft.com/office/officeart/2018/2/layout/IconVerticalSolidList"/>
    <dgm:cxn modelId="{E18313AD-00A5-4ACB-BDE7-757C5CA9A980}" type="presParOf" srcId="{94CE30D2-19A9-4284-A9AC-A72D972A635D}" destId="{4690AEEE-28D3-41AA-B343-2E87EAAB866D}" srcOrd="0" destOrd="0" presId="urn:microsoft.com/office/officeart/2018/2/layout/IconVerticalSolidList"/>
    <dgm:cxn modelId="{D3C38E50-519C-44E4-B891-DB6E713D1B68}" type="presParOf" srcId="{94CE30D2-19A9-4284-A9AC-A72D972A635D}" destId="{CA34D6C3-3AAB-45B7-B379-923DB6FBA1DA}" srcOrd="1" destOrd="0" presId="urn:microsoft.com/office/officeart/2018/2/layout/IconVerticalSolidList"/>
    <dgm:cxn modelId="{CB18F684-A01E-4B65-BE8F-004587673C93}" type="presParOf" srcId="{94CE30D2-19A9-4284-A9AC-A72D972A635D}" destId="{FD4C7E67-03F1-444C-A38E-3A1EB1A0420C}" srcOrd="2" destOrd="0" presId="urn:microsoft.com/office/officeart/2018/2/layout/IconVerticalSolidList"/>
    <dgm:cxn modelId="{466EB82D-BE83-4AB4-9142-71C0017068F4}" type="presParOf" srcId="{94CE30D2-19A9-4284-A9AC-A72D972A635D}" destId="{AFE96F40-3BA3-4F9D-BD7B-26DDBEE6AF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4DB355-7BEB-44FE-BF2F-9AB23481C8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62FF7-F733-4186-9221-FAC7CE5787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Break the scenario down into smaller chunks. </a:t>
          </a:r>
          <a:endParaRPr lang="en-US"/>
        </a:p>
      </dgm:t>
    </dgm:pt>
    <dgm:pt modelId="{58F498BF-B195-45EE-82C2-844107789612}" type="parTrans" cxnId="{A3BDD318-729E-49ED-B883-2ED420889E32}">
      <dgm:prSet/>
      <dgm:spPr/>
      <dgm:t>
        <a:bodyPr/>
        <a:lstStyle/>
        <a:p>
          <a:endParaRPr lang="en-US"/>
        </a:p>
      </dgm:t>
    </dgm:pt>
    <dgm:pt modelId="{3601E0EF-F73F-4EB8-8519-59B41387E701}" type="sibTrans" cxnId="{A3BDD318-729E-49ED-B883-2ED420889E32}">
      <dgm:prSet/>
      <dgm:spPr/>
      <dgm:t>
        <a:bodyPr/>
        <a:lstStyle/>
        <a:p>
          <a:endParaRPr lang="en-US"/>
        </a:p>
      </dgm:t>
    </dgm:pt>
    <dgm:pt modelId="{1B66A091-F14E-41E2-8FA1-DB285E6116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Usually include numerous points. </a:t>
          </a:r>
          <a:endParaRPr lang="en-US"/>
        </a:p>
      </dgm:t>
    </dgm:pt>
    <dgm:pt modelId="{F37CC9AD-F224-4C0F-A309-2A40E82B49EC}" type="parTrans" cxnId="{F8A81E8C-43D1-44E8-97A2-FF00B1479521}">
      <dgm:prSet/>
      <dgm:spPr/>
      <dgm:t>
        <a:bodyPr/>
        <a:lstStyle/>
        <a:p>
          <a:endParaRPr lang="en-US"/>
        </a:p>
      </dgm:t>
    </dgm:pt>
    <dgm:pt modelId="{30EA4DA3-ECFA-4941-9DF1-313C0654F41C}" type="sibTrans" cxnId="{F8A81E8C-43D1-44E8-97A2-FF00B1479521}">
      <dgm:prSet/>
      <dgm:spPr/>
      <dgm:t>
        <a:bodyPr/>
        <a:lstStyle/>
        <a:p>
          <a:endParaRPr lang="en-US"/>
        </a:p>
      </dgm:t>
    </dgm:pt>
    <dgm:pt modelId="{48B7A7BC-2684-4286-98A2-C69B96F35D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 the scope of the question.</a:t>
          </a:r>
          <a:endParaRPr lang="en-US"/>
        </a:p>
      </dgm:t>
    </dgm:pt>
    <dgm:pt modelId="{D053B94D-8617-48A7-B807-3FCDDA08203C}" type="parTrans" cxnId="{8B5D0811-A391-451D-8691-9DCC9CC8F877}">
      <dgm:prSet/>
      <dgm:spPr/>
      <dgm:t>
        <a:bodyPr/>
        <a:lstStyle/>
        <a:p>
          <a:endParaRPr lang="en-US"/>
        </a:p>
      </dgm:t>
    </dgm:pt>
    <dgm:pt modelId="{664F82F2-169D-495B-A514-C3C38C5D7DD3}" type="sibTrans" cxnId="{8B5D0811-A391-451D-8691-9DCC9CC8F877}">
      <dgm:prSet/>
      <dgm:spPr/>
      <dgm:t>
        <a:bodyPr/>
        <a:lstStyle/>
        <a:p>
          <a:endParaRPr lang="en-US"/>
        </a:p>
      </dgm:t>
    </dgm:pt>
    <dgm:pt modelId="{437701E3-7BC0-40E4-8186-8BEEFA6FE0DD}" type="pres">
      <dgm:prSet presAssocID="{9F4DB355-7BEB-44FE-BF2F-9AB23481C852}" presName="root" presStyleCnt="0">
        <dgm:presLayoutVars>
          <dgm:dir/>
          <dgm:resizeHandles val="exact"/>
        </dgm:presLayoutVars>
      </dgm:prSet>
      <dgm:spPr/>
    </dgm:pt>
    <dgm:pt modelId="{9784BB12-9C18-4AE8-9EF2-C8EEBC307ECA}" type="pres">
      <dgm:prSet presAssocID="{B4E62FF7-F733-4186-9221-FAC7CE57878A}" presName="compNode" presStyleCnt="0"/>
      <dgm:spPr/>
    </dgm:pt>
    <dgm:pt modelId="{CF2E03B7-2FB8-4409-A266-F31703D652E2}" type="pres">
      <dgm:prSet presAssocID="{B4E62FF7-F733-4186-9221-FAC7CE57878A}" presName="bgRect" presStyleLbl="bgShp" presStyleIdx="0" presStyleCnt="3"/>
      <dgm:spPr/>
    </dgm:pt>
    <dgm:pt modelId="{8600A199-0DAF-46C4-B0AE-4C734680DCBB}" type="pres">
      <dgm:prSet presAssocID="{B4E62FF7-F733-4186-9221-FAC7CE57878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21F0F3D-7F14-412E-B424-89301E6F6E5E}" type="pres">
      <dgm:prSet presAssocID="{B4E62FF7-F733-4186-9221-FAC7CE57878A}" presName="spaceRect" presStyleCnt="0"/>
      <dgm:spPr/>
    </dgm:pt>
    <dgm:pt modelId="{637F78A3-7A7C-4179-AF59-D85FA77C6C6C}" type="pres">
      <dgm:prSet presAssocID="{B4E62FF7-F733-4186-9221-FAC7CE57878A}" presName="parTx" presStyleLbl="revTx" presStyleIdx="0" presStyleCnt="3">
        <dgm:presLayoutVars>
          <dgm:chMax val="0"/>
          <dgm:chPref val="0"/>
        </dgm:presLayoutVars>
      </dgm:prSet>
      <dgm:spPr/>
    </dgm:pt>
    <dgm:pt modelId="{CEB4E4BE-4913-46DB-9923-6A544E2158E9}" type="pres">
      <dgm:prSet presAssocID="{3601E0EF-F73F-4EB8-8519-59B41387E701}" presName="sibTrans" presStyleCnt="0"/>
      <dgm:spPr/>
    </dgm:pt>
    <dgm:pt modelId="{9171508A-193B-4B01-9B85-259212FADBD4}" type="pres">
      <dgm:prSet presAssocID="{1B66A091-F14E-41E2-8FA1-DB285E61160F}" presName="compNode" presStyleCnt="0"/>
      <dgm:spPr/>
    </dgm:pt>
    <dgm:pt modelId="{97663A36-5005-4AE5-B8D7-F3D2406B5E8F}" type="pres">
      <dgm:prSet presAssocID="{1B66A091-F14E-41E2-8FA1-DB285E61160F}" presName="bgRect" presStyleLbl="bgShp" presStyleIdx="1" presStyleCnt="3"/>
      <dgm:spPr/>
    </dgm:pt>
    <dgm:pt modelId="{E19001CE-2A9F-4463-98F2-F8247E01926D}" type="pres">
      <dgm:prSet presAssocID="{1B66A091-F14E-41E2-8FA1-DB285E6116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33945F0C-B68C-47F0-8C80-0E80A9291EE0}" type="pres">
      <dgm:prSet presAssocID="{1B66A091-F14E-41E2-8FA1-DB285E61160F}" presName="spaceRect" presStyleCnt="0"/>
      <dgm:spPr/>
    </dgm:pt>
    <dgm:pt modelId="{84E96932-B5E7-4BF0-9BBA-5B4053B0CBCB}" type="pres">
      <dgm:prSet presAssocID="{1B66A091-F14E-41E2-8FA1-DB285E61160F}" presName="parTx" presStyleLbl="revTx" presStyleIdx="1" presStyleCnt="3">
        <dgm:presLayoutVars>
          <dgm:chMax val="0"/>
          <dgm:chPref val="0"/>
        </dgm:presLayoutVars>
      </dgm:prSet>
      <dgm:spPr/>
    </dgm:pt>
    <dgm:pt modelId="{0729A4C8-79DC-4FFA-9EBF-E39D73ACE3E2}" type="pres">
      <dgm:prSet presAssocID="{30EA4DA3-ECFA-4941-9DF1-313C0654F41C}" presName="sibTrans" presStyleCnt="0"/>
      <dgm:spPr/>
    </dgm:pt>
    <dgm:pt modelId="{608C6119-AA96-46BD-9014-761BC383A770}" type="pres">
      <dgm:prSet presAssocID="{48B7A7BC-2684-4286-98A2-C69B96F35DE8}" presName="compNode" presStyleCnt="0"/>
      <dgm:spPr/>
    </dgm:pt>
    <dgm:pt modelId="{45775297-BC33-4C9A-8269-911AF78FE9D3}" type="pres">
      <dgm:prSet presAssocID="{48B7A7BC-2684-4286-98A2-C69B96F35DE8}" presName="bgRect" presStyleLbl="bgShp" presStyleIdx="2" presStyleCnt="3"/>
      <dgm:spPr/>
    </dgm:pt>
    <dgm:pt modelId="{88614B93-CF3B-497E-9C48-38DF9AACF69E}" type="pres">
      <dgm:prSet presAssocID="{48B7A7BC-2684-4286-98A2-C69B96F35D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5A2D195-FA3B-459A-92C7-7475F9E509E2}" type="pres">
      <dgm:prSet presAssocID="{48B7A7BC-2684-4286-98A2-C69B96F35DE8}" presName="spaceRect" presStyleCnt="0"/>
      <dgm:spPr/>
    </dgm:pt>
    <dgm:pt modelId="{657ACA79-968C-48C5-9625-32C486EBB43E}" type="pres">
      <dgm:prSet presAssocID="{48B7A7BC-2684-4286-98A2-C69B96F35D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5D0811-A391-451D-8691-9DCC9CC8F877}" srcId="{9F4DB355-7BEB-44FE-BF2F-9AB23481C852}" destId="{48B7A7BC-2684-4286-98A2-C69B96F35DE8}" srcOrd="2" destOrd="0" parTransId="{D053B94D-8617-48A7-B807-3FCDDA08203C}" sibTransId="{664F82F2-169D-495B-A514-C3C38C5D7DD3}"/>
    <dgm:cxn modelId="{A3BDD318-729E-49ED-B883-2ED420889E32}" srcId="{9F4DB355-7BEB-44FE-BF2F-9AB23481C852}" destId="{B4E62FF7-F733-4186-9221-FAC7CE57878A}" srcOrd="0" destOrd="0" parTransId="{58F498BF-B195-45EE-82C2-844107789612}" sibTransId="{3601E0EF-F73F-4EB8-8519-59B41387E701}"/>
    <dgm:cxn modelId="{1271B019-20E6-4966-A9B1-B912BD2D9F46}" type="presOf" srcId="{B4E62FF7-F733-4186-9221-FAC7CE57878A}" destId="{637F78A3-7A7C-4179-AF59-D85FA77C6C6C}" srcOrd="0" destOrd="0" presId="urn:microsoft.com/office/officeart/2018/2/layout/IconVerticalSolidList"/>
    <dgm:cxn modelId="{F8A81E8C-43D1-44E8-97A2-FF00B1479521}" srcId="{9F4DB355-7BEB-44FE-BF2F-9AB23481C852}" destId="{1B66A091-F14E-41E2-8FA1-DB285E61160F}" srcOrd="1" destOrd="0" parTransId="{F37CC9AD-F224-4C0F-A309-2A40E82B49EC}" sibTransId="{30EA4DA3-ECFA-4941-9DF1-313C0654F41C}"/>
    <dgm:cxn modelId="{C530E9B1-4079-4BBA-8198-ECCB54D2B88D}" type="presOf" srcId="{1B66A091-F14E-41E2-8FA1-DB285E61160F}" destId="{84E96932-B5E7-4BF0-9BBA-5B4053B0CBCB}" srcOrd="0" destOrd="0" presId="urn:microsoft.com/office/officeart/2018/2/layout/IconVerticalSolidList"/>
    <dgm:cxn modelId="{151487C1-CE88-4688-BD82-01F0A680CDE6}" type="presOf" srcId="{48B7A7BC-2684-4286-98A2-C69B96F35DE8}" destId="{657ACA79-968C-48C5-9625-32C486EBB43E}" srcOrd="0" destOrd="0" presId="urn:microsoft.com/office/officeart/2018/2/layout/IconVerticalSolidList"/>
    <dgm:cxn modelId="{9BD006F8-3D27-4EDF-BA16-1ABC07659072}" type="presOf" srcId="{9F4DB355-7BEB-44FE-BF2F-9AB23481C852}" destId="{437701E3-7BC0-40E4-8186-8BEEFA6FE0DD}" srcOrd="0" destOrd="0" presId="urn:microsoft.com/office/officeart/2018/2/layout/IconVerticalSolidList"/>
    <dgm:cxn modelId="{47657F94-8782-46D5-98EA-A02E94F94CCB}" type="presParOf" srcId="{437701E3-7BC0-40E4-8186-8BEEFA6FE0DD}" destId="{9784BB12-9C18-4AE8-9EF2-C8EEBC307ECA}" srcOrd="0" destOrd="0" presId="urn:microsoft.com/office/officeart/2018/2/layout/IconVerticalSolidList"/>
    <dgm:cxn modelId="{E85AE8A0-ADE1-4F28-9549-02132BAAB80C}" type="presParOf" srcId="{9784BB12-9C18-4AE8-9EF2-C8EEBC307ECA}" destId="{CF2E03B7-2FB8-4409-A266-F31703D652E2}" srcOrd="0" destOrd="0" presId="urn:microsoft.com/office/officeart/2018/2/layout/IconVerticalSolidList"/>
    <dgm:cxn modelId="{2BB94011-87A3-4E92-8CFA-56F2C4255EA7}" type="presParOf" srcId="{9784BB12-9C18-4AE8-9EF2-C8EEBC307ECA}" destId="{8600A199-0DAF-46C4-B0AE-4C734680DCBB}" srcOrd="1" destOrd="0" presId="urn:microsoft.com/office/officeart/2018/2/layout/IconVerticalSolidList"/>
    <dgm:cxn modelId="{D57D392E-A450-421C-820E-F6E93F083A6F}" type="presParOf" srcId="{9784BB12-9C18-4AE8-9EF2-C8EEBC307ECA}" destId="{D21F0F3D-7F14-412E-B424-89301E6F6E5E}" srcOrd="2" destOrd="0" presId="urn:microsoft.com/office/officeart/2018/2/layout/IconVerticalSolidList"/>
    <dgm:cxn modelId="{F9463745-EE1D-4629-84BE-171D026CBC59}" type="presParOf" srcId="{9784BB12-9C18-4AE8-9EF2-C8EEBC307ECA}" destId="{637F78A3-7A7C-4179-AF59-D85FA77C6C6C}" srcOrd="3" destOrd="0" presId="urn:microsoft.com/office/officeart/2018/2/layout/IconVerticalSolidList"/>
    <dgm:cxn modelId="{B6196DC3-016B-4337-BB27-F58266DD7D24}" type="presParOf" srcId="{437701E3-7BC0-40E4-8186-8BEEFA6FE0DD}" destId="{CEB4E4BE-4913-46DB-9923-6A544E2158E9}" srcOrd="1" destOrd="0" presId="urn:microsoft.com/office/officeart/2018/2/layout/IconVerticalSolidList"/>
    <dgm:cxn modelId="{30A4DF62-6627-4B54-A3C9-820A92AAA7AC}" type="presParOf" srcId="{437701E3-7BC0-40E4-8186-8BEEFA6FE0DD}" destId="{9171508A-193B-4B01-9B85-259212FADBD4}" srcOrd="2" destOrd="0" presId="urn:microsoft.com/office/officeart/2018/2/layout/IconVerticalSolidList"/>
    <dgm:cxn modelId="{1D6C6245-825E-4D26-9101-8FA83D8F1B63}" type="presParOf" srcId="{9171508A-193B-4B01-9B85-259212FADBD4}" destId="{97663A36-5005-4AE5-B8D7-F3D2406B5E8F}" srcOrd="0" destOrd="0" presId="urn:microsoft.com/office/officeart/2018/2/layout/IconVerticalSolidList"/>
    <dgm:cxn modelId="{2DA9D47A-D5A2-4050-B7A4-678E0DCF0602}" type="presParOf" srcId="{9171508A-193B-4B01-9B85-259212FADBD4}" destId="{E19001CE-2A9F-4463-98F2-F8247E01926D}" srcOrd="1" destOrd="0" presId="urn:microsoft.com/office/officeart/2018/2/layout/IconVerticalSolidList"/>
    <dgm:cxn modelId="{A86E551F-694E-4266-BD75-7538C59F9751}" type="presParOf" srcId="{9171508A-193B-4B01-9B85-259212FADBD4}" destId="{33945F0C-B68C-47F0-8C80-0E80A9291EE0}" srcOrd="2" destOrd="0" presId="urn:microsoft.com/office/officeart/2018/2/layout/IconVerticalSolidList"/>
    <dgm:cxn modelId="{BF23321A-6879-4D3D-A30E-0E99B5A08A6D}" type="presParOf" srcId="{9171508A-193B-4B01-9B85-259212FADBD4}" destId="{84E96932-B5E7-4BF0-9BBA-5B4053B0CBCB}" srcOrd="3" destOrd="0" presId="urn:microsoft.com/office/officeart/2018/2/layout/IconVerticalSolidList"/>
    <dgm:cxn modelId="{6C31349A-4200-4378-B6B1-295895ACD386}" type="presParOf" srcId="{437701E3-7BC0-40E4-8186-8BEEFA6FE0DD}" destId="{0729A4C8-79DC-4FFA-9EBF-E39D73ACE3E2}" srcOrd="3" destOrd="0" presId="urn:microsoft.com/office/officeart/2018/2/layout/IconVerticalSolidList"/>
    <dgm:cxn modelId="{8F4331E6-EB9C-4639-B759-25A4AD1C8660}" type="presParOf" srcId="{437701E3-7BC0-40E4-8186-8BEEFA6FE0DD}" destId="{608C6119-AA96-46BD-9014-761BC383A770}" srcOrd="4" destOrd="0" presId="urn:microsoft.com/office/officeart/2018/2/layout/IconVerticalSolidList"/>
    <dgm:cxn modelId="{8989FD31-F15D-4474-9A90-E5FF3AC57C3C}" type="presParOf" srcId="{608C6119-AA96-46BD-9014-761BC383A770}" destId="{45775297-BC33-4C9A-8269-911AF78FE9D3}" srcOrd="0" destOrd="0" presId="urn:microsoft.com/office/officeart/2018/2/layout/IconVerticalSolidList"/>
    <dgm:cxn modelId="{250F1FBE-807C-432C-996C-20BDAB7BD3B6}" type="presParOf" srcId="{608C6119-AA96-46BD-9014-761BC383A770}" destId="{88614B93-CF3B-497E-9C48-38DF9AACF69E}" srcOrd="1" destOrd="0" presId="urn:microsoft.com/office/officeart/2018/2/layout/IconVerticalSolidList"/>
    <dgm:cxn modelId="{722E673C-9AE9-403F-B02C-14B904113DD4}" type="presParOf" srcId="{608C6119-AA96-46BD-9014-761BC383A770}" destId="{B5A2D195-FA3B-459A-92C7-7475F9E509E2}" srcOrd="2" destOrd="0" presId="urn:microsoft.com/office/officeart/2018/2/layout/IconVerticalSolidList"/>
    <dgm:cxn modelId="{EF79F77D-5415-4B4C-8DF6-4585CF5CD2FD}" type="presParOf" srcId="{608C6119-AA96-46BD-9014-761BC383A770}" destId="{657ACA79-968C-48C5-9625-32C486EBB4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93163B-92E0-4916-8622-86B4258D25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6ECC01B0-1494-4978-9BBC-F06DFE1D6033}">
      <dgm:prSet/>
      <dgm:spPr/>
      <dgm:t>
        <a:bodyPr/>
        <a:lstStyle/>
        <a:p>
          <a:pPr>
            <a:defRPr cap="all"/>
          </a:pPr>
          <a:r>
            <a:rPr lang="en-GB"/>
            <a:t>Books – ‘’ Tort law – by the Oxford University Press 2018. </a:t>
          </a:r>
          <a:endParaRPr lang="en-US"/>
        </a:p>
      </dgm:t>
    </dgm:pt>
    <dgm:pt modelId="{7C578D00-F8D0-4279-BF56-188D80310E45}" type="parTrans" cxnId="{69F9D143-280E-4884-8A36-EC5E986FFA53}">
      <dgm:prSet/>
      <dgm:spPr/>
      <dgm:t>
        <a:bodyPr/>
        <a:lstStyle/>
        <a:p>
          <a:endParaRPr lang="en-US"/>
        </a:p>
      </dgm:t>
    </dgm:pt>
    <dgm:pt modelId="{17E7158F-11A8-4713-8A90-984194C7F40D}" type="sibTrans" cxnId="{69F9D143-280E-4884-8A36-EC5E986FFA53}">
      <dgm:prSet/>
      <dgm:spPr/>
      <dgm:t>
        <a:bodyPr/>
        <a:lstStyle/>
        <a:p>
          <a:endParaRPr lang="en-US"/>
        </a:p>
      </dgm:t>
    </dgm:pt>
    <dgm:pt modelId="{32CBB765-4DCE-4FD3-B02D-10E4BCE31D54}">
      <dgm:prSet/>
      <dgm:spPr/>
      <dgm:t>
        <a:bodyPr/>
        <a:lstStyle/>
        <a:p>
          <a:pPr>
            <a:defRPr cap="all"/>
          </a:pPr>
          <a:r>
            <a:rPr lang="en-GB"/>
            <a:t>Journals – Accessed through Lexis. </a:t>
          </a:r>
          <a:endParaRPr lang="en-US"/>
        </a:p>
      </dgm:t>
    </dgm:pt>
    <dgm:pt modelId="{86D1FCCD-5BA9-4A62-A4EC-E7C1DEC79D83}" type="parTrans" cxnId="{4F8C0A0E-D33E-403B-9D3B-D93678BD2BA3}">
      <dgm:prSet/>
      <dgm:spPr/>
      <dgm:t>
        <a:bodyPr/>
        <a:lstStyle/>
        <a:p>
          <a:endParaRPr lang="en-US"/>
        </a:p>
      </dgm:t>
    </dgm:pt>
    <dgm:pt modelId="{C8FD1485-012D-4762-B173-18A72292D8B2}" type="sibTrans" cxnId="{4F8C0A0E-D33E-403B-9D3B-D93678BD2BA3}">
      <dgm:prSet/>
      <dgm:spPr/>
      <dgm:t>
        <a:bodyPr/>
        <a:lstStyle/>
        <a:p>
          <a:endParaRPr lang="en-US"/>
        </a:p>
      </dgm:t>
    </dgm:pt>
    <dgm:pt modelId="{599D95CE-5BCD-47B2-A9CE-2BFC6EEE58C1}">
      <dgm:prSet/>
      <dgm:spPr/>
      <dgm:t>
        <a:bodyPr/>
        <a:lstStyle/>
        <a:p>
          <a:pPr>
            <a:defRPr cap="all"/>
          </a:pPr>
          <a:r>
            <a:rPr lang="en-GB"/>
            <a:t>Name particular cases that you intent to look at. </a:t>
          </a:r>
          <a:endParaRPr lang="en-US"/>
        </a:p>
      </dgm:t>
    </dgm:pt>
    <dgm:pt modelId="{BD31EAF5-6B04-4D73-B889-A978AED246A3}" type="parTrans" cxnId="{9C1320C0-320C-46F8-95D0-A757E026DF41}">
      <dgm:prSet/>
      <dgm:spPr/>
      <dgm:t>
        <a:bodyPr/>
        <a:lstStyle/>
        <a:p>
          <a:endParaRPr lang="en-US"/>
        </a:p>
      </dgm:t>
    </dgm:pt>
    <dgm:pt modelId="{F9019261-2572-4E1C-813E-6606D676BE90}" type="sibTrans" cxnId="{9C1320C0-320C-46F8-95D0-A757E026DF41}">
      <dgm:prSet/>
      <dgm:spPr/>
      <dgm:t>
        <a:bodyPr/>
        <a:lstStyle/>
        <a:p>
          <a:endParaRPr lang="en-US"/>
        </a:p>
      </dgm:t>
    </dgm:pt>
    <dgm:pt modelId="{B1E85B3A-17BA-4639-8B8E-8112627C9454}">
      <dgm:prSet/>
      <dgm:spPr/>
      <dgm:t>
        <a:bodyPr/>
        <a:lstStyle/>
        <a:p>
          <a:pPr>
            <a:defRPr cap="all"/>
          </a:pPr>
          <a:r>
            <a:rPr lang="en-GB"/>
            <a:t>How are you going to view those cases?</a:t>
          </a:r>
          <a:endParaRPr lang="en-US"/>
        </a:p>
      </dgm:t>
    </dgm:pt>
    <dgm:pt modelId="{97BEAB55-E47F-407B-AE91-A000883AF4C0}" type="parTrans" cxnId="{4FBD4A88-D79D-42AA-B719-51EEC8481A20}">
      <dgm:prSet/>
      <dgm:spPr/>
      <dgm:t>
        <a:bodyPr/>
        <a:lstStyle/>
        <a:p>
          <a:endParaRPr lang="en-US"/>
        </a:p>
      </dgm:t>
    </dgm:pt>
    <dgm:pt modelId="{D412631F-ED24-4C42-92E2-A151051FCD60}" type="sibTrans" cxnId="{4FBD4A88-D79D-42AA-B719-51EEC8481A20}">
      <dgm:prSet/>
      <dgm:spPr/>
      <dgm:t>
        <a:bodyPr/>
        <a:lstStyle/>
        <a:p>
          <a:endParaRPr lang="en-US"/>
        </a:p>
      </dgm:t>
    </dgm:pt>
    <dgm:pt modelId="{1CC65758-81FA-4CE2-AF47-6A8A4DC53104}" type="pres">
      <dgm:prSet presAssocID="{8293163B-92E0-4916-8622-86B4258D2508}" presName="root" presStyleCnt="0">
        <dgm:presLayoutVars>
          <dgm:dir/>
          <dgm:resizeHandles val="exact"/>
        </dgm:presLayoutVars>
      </dgm:prSet>
      <dgm:spPr/>
    </dgm:pt>
    <dgm:pt modelId="{2945EF37-DF5F-464F-8DB6-C001BDEB42B9}" type="pres">
      <dgm:prSet presAssocID="{6ECC01B0-1494-4978-9BBC-F06DFE1D6033}" presName="compNode" presStyleCnt="0"/>
      <dgm:spPr/>
    </dgm:pt>
    <dgm:pt modelId="{E8653925-E3DC-4CA4-B6A0-EAA91C292BC8}" type="pres">
      <dgm:prSet presAssocID="{6ECC01B0-1494-4978-9BBC-F06DFE1D6033}" presName="iconBgRect" presStyleLbl="bgShp" presStyleIdx="0" presStyleCnt="4"/>
      <dgm:spPr/>
    </dgm:pt>
    <dgm:pt modelId="{3789BB70-BE6A-4F80-AC8A-105D517F8611}" type="pres">
      <dgm:prSet presAssocID="{6ECC01B0-1494-4978-9BBC-F06DFE1D60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550D3AE-7A8B-452A-8B48-6B7363F3B020}" type="pres">
      <dgm:prSet presAssocID="{6ECC01B0-1494-4978-9BBC-F06DFE1D6033}" presName="spaceRect" presStyleCnt="0"/>
      <dgm:spPr/>
    </dgm:pt>
    <dgm:pt modelId="{3FE3FFFC-2046-41DC-98C5-E93F15643109}" type="pres">
      <dgm:prSet presAssocID="{6ECC01B0-1494-4978-9BBC-F06DFE1D6033}" presName="textRect" presStyleLbl="revTx" presStyleIdx="0" presStyleCnt="4">
        <dgm:presLayoutVars>
          <dgm:chMax val="1"/>
          <dgm:chPref val="1"/>
        </dgm:presLayoutVars>
      </dgm:prSet>
      <dgm:spPr/>
    </dgm:pt>
    <dgm:pt modelId="{BE69BF0D-0F8D-41D0-8565-C0B0E863FA49}" type="pres">
      <dgm:prSet presAssocID="{17E7158F-11A8-4713-8A90-984194C7F40D}" presName="sibTrans" presStyleCnt="0"/>
      <dgm:spPr/>
    </dgm:pt>
    <dgm:pt modelId="{2E3F1E8F-F126-4848-B40D-93C7CDECBD7B}" type="pres">
      <dgm:prSet presAssocID="{32CBB765-4DCE-4FD3-B02D-10E4BCE31D54}" presName="compNode" presStyleCnt="0"/>
      <dgm:spPr/>
    </dgm:pt>
    <dgm:pt modelId="{F3A73A61-4957-4864-A947-7FC0F8183BE4}" type="pres">
      <dgm:prSet presAssocID="{32CBB765-4DCE-4FD3-B02D-10E4BCE31D54}" presName="iconBgRect" presStyleLbl="bgShp" presStyleIdx="1" presStyleCnt="4"/>
      <dgm:spPr/>
    </dgm:pt>
    <dgm:pt modelId="{8A02E426-68F0-4AD7-8FCA-57E1123C4830}" type="pres">
      <dgm:prSet presAssocID="{32CBB765-4DCE-4FD3-B02D-10E4BCE31D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781EAB73-895A-43C3-8709-9F54ACE0EEB8}" type="pres">
      <dgm:prSet presAssocID="{32CBB765-4DCE-4FD3-B02D-10E4BCE31D54}" presName="spaceRect" presStyleCnt="0"/>
      <dgm:spPr/>
    </dgm:pt>
    <dgm:pt modelId="{1A5511F5-8A44-4116-AF0C-610A3983480B}" type="pres">
      <dgm:prSet presAssocID="{32CBB765-4DCE-4FD3-B02D-10E4BCE31D54}" presName="textRect" presStyleLbl="revTx" presStyleIdx="1" presStyleCnt="4">
        <dgm:presLayoutVars>
          <dgm:chMax val="1"/>
          <dgm:chPref val="1"/>
        </dgm:presLayoutVars>
      </dgm:prSet>
      <dgm:spPr/>
    </dgm:pt>
    <dgm:pt modelId="{3CB0BA64-47F2-4D70-A4B0-602208D23416}" type="pres">
      <dgm:prSet presAssocID="{C8FD1485-012D-4762-B173-18A72292D8B2}" presName="sibTrans" presStyleCnt="0"/>
      <dgm:spPr/>
    </dgm:pt>
    <dgm:pt modelId="{125E38D0-70DA-4930-9641-DA1C999A492F}" type="pres">
      <dgm:prSet presAssocID="{599D95CE-5BCD-47B2-A9CE-2BFC6EEE58C1}" presName="compNode" presStyleCnt="0"/>
      <dgm:spPr/>
    </dgm:pt>
    <dgm:pt modelId="{185E5151-BF5A-414B-85E8-C100D887024B}" type="pres">
      <dgm:prSet presAssocID="{599D95CE-5BCD-47B2-A9CE-2BFC6EEE58C1}" presName="iconBgRect" presStyleLbl="bgShp" presStyleIdx="2" presStyleCnt="4"/>
      <dgm:spPr/>
    </dgm:pt>
    <dgm:pt modelId="{0BD2C608-CE13-474B-AE02-DECADE2DCB11}" type="pres">
      <dgm:prSet presAssocID="{599D95CE-5BCD-47B2-A9CE-2BFC6EEE58C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67FF6B4-2CA8-475C-9BD2-F1F46D0E4A15}" type="pres">
      <dgm:prSet presAssocID="{599D95CE-5BCD-47B2-A9CE-2BFC6EEE58C1}" presName="spaceRect" presStyleCnt="0"/>
      <dgm:spPr/>
    </dgm:pt>
    <dgm:pt modelId="{939E5805-2E3F-4492-8AB6-2234D5B9D9D9}" type="pres">
      <dgm:prSet presAssocID="{599D95CE-5BCD-47B2-A9CE-2BFC6EEE58C1}" presName="textRect" presStyleLbl="revTx" presStyleIdx="2" presStyleCnt="4">
        <dgm:presLayoutVars>
          <dgm:chMax val="1"/>
          <dgm:chPref val="1"/>
        </dgm:presLayoutVars>
      </dgm:prSet>
      <dgm:spPr/>
    </dgm:pt>
    <dgm:pt modelId="{D317A0FB-83C8-43DE-B2D6-CD7110CA84FA}" type="pres">
      <dgm:prSet presAssocID="{F9019261-2572-4E1C-813E-6606D676BE90}" presName="sibTrans" presStyleCnt="0"/>
      <dgm:spPr/>
    </dgm:pt>
    <dgm:pt modelId="{E5C124B7-803F-48AB-83CA-0CE87523B1BB}" type="pres">
      <dgm:prSet presAssocID="{B1E85B3A-17BA-4639-8B8E-8112627C9454}" presName="compNode" presStyleCnt="0"/>
      <dgm:spPr/>
    </dgm:pt>
    <dgm:pt modelId="{9534A83F-43B1-499F-A276-7F244D613B71}" type="pres">
      <dgm:prSet presAssocID="{B1E85B3A-17BA-4639-8B8E-8112627C9454}" presName="iconBgRect" presStyleLbl="bgShp" presStyleIdx="3" presStyleCnt="4"/>
      <dgm:spPr/>
    </dgm:pt>
    <dgm:pt modelId="{F6DFD66F-90D5-43E4-B45E-369C1E0FFE31}" type="pres">
      <dgm:prSet presAssocID="{B1E85B3A-17BA-4639-8B8E-8112627C94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46D1184-5400-49F6-8CE9-7465D34D19AA}" type="pres">
      <dgm:prSet presAssocID="{B1E85B3A-17BA-4639-8B8E-8112627C9454}" presName="spaceRect" presStyleCnt="0"/>
      <dgm:spPr/>
    </dgm:pt>
    <dgm:pt modelId="{988E68D0-1093-4E32-A78C-DF3F716AEE81}" type="pres">
      <dgm:prSet presAssocID="{B1E85B3A-17BA-4639-8B8E-8112627C94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F8C0A0E-D33E-403B-9D3B-D93678BD2BA3}" srcId="{8293163B-92E0-4916-8622-86B4258D2508}" destId="{32CBB765-4DCE-4FD3-B02D-10E4BCE31D54}" srcOrd="1" destOrd="0" parTransId="{86D1FCCD-5BA9-4A62-A4EC-E7C1DEC79D83}" sibTransId="{C8FD1485-012D-4762-B173-18A72292D8B2}"/>
    <dgm:cxn modelId="{69F9D143-280E-4884-8A36-EC5E986FFA53}" srcId="{8293163B-92E0-4916-8622-86B4258D2508}" destId="{6ECC01B0-1494-4978-9BBC-F06DFE1D6033}" srcOrd="0" destOrd="0" parTransId="{7C578D00-F8D0-4279-BF56-188D80310E45}" sibTransId="{17E7158F-11A8-4713-8A90-984194C7F40D}"/>
    <dgm:cxn modelId="{E3605768-02ED-4123-BFCF-941C5BDF12CD}" type="presOf" srcId="{8293163B-92E0-4916-8622-86B4258D2508}" destId="{1CC65758-81FA-4CE2-AF47-6A8A4DC53104}" srcOrd="0" destOrd="0" presId="urn:microsoft.com/office/officeart/2018/5/layout/IconCircleLabelList"/>
    <dgm:cxn modelId="{68D53779-2F63-41DC-B1E3-4F2A5787EB3F}" type="presOf" srcId="{6ECC01B0-1494-4978-9BBC-F06DFE1D6033}" destId="{3FE3FFFC-2046-41DC-98C5-E93F15643109}" srcOrd="0" destOrd="0" presId="urn:microsoft.com/office/officeart/2018/5/layout/IconCircleLabelList"/>
    <dgm:cxn modelId="{4FBD4A88-D79D-42AA-B719-51EEC8481A20}" srcId="{8293163B-92E0-4916-8622-86B4258D2508}" destId="{B1E85B3A-17BA-4639-8B8E-8112627C9454}" srcOrd="3" destOrd="0" parTransId="{97BEAB55-E47F-407B-AE91-A000883AF4C0}" sibTransId="{D412631F-ED24-4C42-92E2-A151051FCD60}"/>
    <dgm:cxn modelId="{F21474A3-23F9-4F47-9B98-32868986CAF4}" type="presOf" srcId="{B1E85B3A-17BA-4639-8B8E-8112627C9454}" destId="{988E68D0-1093-4E32-A78C-DF3F716AEE81}" srcOrd="0" destOrd="0" presId="urn:microsoft.com/office/officeart/2018/5/layout/IconCircleLabelList"/>
    <dgm:cxn modelId="{06544EAE-A36B-41FF-8606-F5C11EA3440B}" type="presOf" srcId="{32CBB765-4DCE-4FD3-B02D-10E4BCE31D54}" destId="{1A5511F5-8A44-4116-AF0C-610A3983480B}" srcOrd="0" destOrd="0" presId="urn:microsoft.com/office/officeart/2018/5/layout/IconCircleLabelList"/>
    <dgm:cxn modelId="{10C6E3B5-FABF-4F48-817F-2F19E635B82A}" type="presOf" srcId="{599D95CE-5BCD-47B2-A9CE-2BFC6EEE58C1}" destId="{939E5805-2E3F-4492-8AB6-2234D5B9D9D9}" srcOrd="0" destOrd="0" presId="urn:microsoft.com/office/officeart/2018/5/layout/IconCircleLabelList"/>
    <dgm:cxn modelId="{9C1320C0-320C-46F8-95D0-A757E026DF41}" srcId="{8293163B-92E0-4916-8622-86B4258D2508}" destId="{599D95CE-5BCD-47B2-A9CE-2BFC6EEE58C1}" srcOrd="2" destOrd="0" parTransId="{BD31EAF5-6B04-4D73-B889-A978AED246A3}" sibTransId="{F9019261-2572-4E1C-813E-6606D676BE90}"/>
    <dgm:cxn modelId="{74CB4BCF-1510-4BC7-9BC2-036838EDABED}" type="presParOf" srcId="{1CC65758-81FA-4CE2-AF47-6A8A4DC53104}" destId="{2945EF37-DF5F-464F-8DB6-C001BDEB42B9}" srcOrd="0" destOrd="0" presId="urn:microsoft.com/office/officeart/2018/5/layout/IconCircleLabelList"/>
    <dgm:cxn modelId="{27D99539-8BC3-4D3F-9B8F-12AB68654D07}" type="presParOf" srcId="{2945EF37-DF5F-464F-8DB6-C001BDEB42B9}" destId="{E8653925-E3DC-4CA4-B6A0-EAA91C292BC8}" srcOrd="0" destOrd="0" presId="urn:microsoft.com/office/officeart/2018/5/layout/IconCircleLabelList"/>
    <dgm:cxn modelId="{FF53A2F6-C3FC-4149-BE22-55767CBBE5EC}" type="presParOf" srcId="{2945EF37-DF5F-464F-8DB6-C001BDEB42B9}" destId="{3789BB70-BE6A-4F80-AC8A-105D517F8611}" srcOrd="1" destOrd="0" presId="urn:microsoft.com/office/officeart/2018/5/layout/IconCircleLabelList"/>
    <dgm:cxn modelId="{161B9EB9-31C3-4117-96C8-F866EE5F2E24}" type="presParOf" srcId="{2945EF37-DF5F-464F-8DB6-C001BDEB42B9}" destId="{4550D3AE-7A8B-452A-8B48-6B7363F3B020}" srcOrd="2" destOrd="0" presId="urn:microsoft.com/office/officeart/2018/5/layout/IconCircleLabelList"/>
    <dgm:cxn modelId="{A711F421-8B62-4055-987B-0E6C3C569C5D}" type="presParOf" srcId="{2945EF37-DF5F-464F-8DB6-C001BDEB42B9}" destId="{3FE3FFFC-2046-41DC-98C5-E93F15643109}" srcOrd="3" destOrd="0" presId="urn:microsoft.com/office/officeart/2018/5/layout/IconCircleLabelList"/>
    <dgm:cxn modelId="{5DE49B05-2BA3-405D-9DD0-9B9F06292234}" type="presParOf" srcId="{1CC65758-81FA-4CE2-AF47-6A8A4DC53104}" destId="{BE69BF0D-0F8D-41D0-8565-C0B0E863FA49}" srcOrd="1" destOrd="0" presId="urn:microsoft.com/office/officeart/2018/5/layout/IconCircleLabelList"/>
    <dgm:cxn modelId="{D4B167F9-D35F-4668-BE20-C07DBCD2B312}" type="presParOf" srcId="{1CC65758-81FA-4CE2-AF47-6A8A4DC53104}" destId="{2E3F1E8F-F126-4848-B40D-93C7CDECBD7B}" srcOrd="2" destOrd="0" presId="urn:microsoft.com/office/officeart/2018/5/layout/IconCircleLabelList"/>
    <dgm:cxn modelId="{498E68C2-2BCE-4DCB-A605-324446632CE7}" type="presParOf" srcId="{2E3F1E8F-F126-4848-B40D-93C7CDECBD7B}" destId="{F3A73A61-4957-4864-A947-7FC0F8183BE4}" srcOrd="0" destOrd="0" presId="urn:microsoft.com/office/officeart/2018/5/layout/IconCircleLabelList"/>
    <dgm:cxn modelId="{C6D5DADB-8B27-491A-B90C-636797B7EAFB}" type="presParOf" srcId="{2E3F1E8F-F126-4848-B40D-93C7CDECBD7B}" destId="{8A02E426-68F0-4AD7-8FCA-57E1123C4830}" srcOrd="1" destOrd="0" presId="urn:microsoft.com/office/officeart/2018/5/layout/IconCircleLabelList"/>
    <dgm:cxn modelId="{395E811D-6E14-42F8-9AA6-C2E5A07F5EF0}" type="presParOf" srcId="{2E3F1E8F-F126-4848-B40D-93C7CDECBD7B}" destId="{781EAB73-895A-43C3-8709-9F54ACE0EEB8}" srcOrd="2" destOrd="0" presId="urn:microsoft.com/office/officeart/2018/5/layout/IconCircleLabelList"/>
    <dgm:cxn modelId="{F7E4B24C-64E0-4C0F-BAB0-7A32CBD28DC9}" type="presParOf" srcId="{2E3F1E8F-F126-4848-B40D-93C7CDECBD7B}" destId="{1A5511F5-8A44-4116-AF0C-610A3983480B}" srcOrd="3" destOrd="0" presId="urn:microsoft.com/office/officeart/2018/5/layout/IconCircleLabelList"/>
    <dgm:cxn modelId="{18B79C67-C594-4C1D-90A2-3D2C1C8DD77D}" type="presParOf" srcId="{1CC65758-81FA-4CE2-AF47-6A8A4DC53104}" destId="{3CB0BA64-47F2-4D70-A4B0-602208D23416}" srcOrd="3" destOrd="0" presId="urn:microsoft.com/office/officeart/2018/5/layout/IconCircleLabelList"/>
    <dgm:cxn modelId="{9D6E9CFC-7C84-480F-8D53-94EA89CF2CF2}" type="presParOf" srcId="{1CC65758-81FA-4CE2-AF47-6A8A4DC53104}" destId="{125E38D0-70DA-4930-9641-DA1C999A492F}" srcOrd="4" destOrd="0" presId="urn:microsoft.com/office/officeart/2018/5/layout/IconCircleLabelList"/>
    <dgm:cxn modelId="{43BFF75D-AE1B-47D8-801C-BA4DE94C1CFE}" type="presParOf" srcId="{125E38D0-70DA-4930-9641-DA1C999A492F}" destId="{185E5151-BF5A-414B-85E8-C100D887024B}" srcOrd="0" destOrd="0" presId="urn:microsoft.com/office/officeart/2018/5/layout/IconCircleLabelList"/>
    <dgm:cxn modelId="{ECE48ED3-35DF-4B0A-803E-97C584B296A2}" type="presParOf" srcId="{125E38D0-70DA-4930-9641-DA1C999A492F}" destId="{0BD2C608-CE13-474B-AE02-DECADE2DCB11}" srcOrd="1" destOrd="0" presId="urn:microsoft.com/office/officeart/2018/5/layout/IconCircleLabelList"/>
    <dgm:cxn modelId="{64C15ED6-A8B8-4D91-A591-557E2DE4DF9C}" type="presParOf" srcId="{125E38D0-70DA-4930-9641-DA1C999A492F}" destId="{667FF6B4-2CA8-475C-9BD2-F1F46D0E4A15}" srcOrd="2" destOrd="0" presId="urn:microsoft.com/office/officeart/2018/5/layout/IconCircleLabelList"/>
    <dgm:cxn modelId="{D37A0FE2-46E5-4C63-9C4E-BA3492319975}" type="presParOf" srcId="{125E38D0-70DA-4930-9641-DA1C999A492F}" destId="{939E5805-2E3F-4492-8AB6-2234D5B9D9D9}" srcOrd="3" destOrd="0" presId="urn:microsoft.com/office/officeart/2018/5/layout/IconCircleLabelList"/>
    <dgm:cxn modelId="{6B595F78-74A5-4FCC-8637-B84E3FBFD8F6}" type="presParOf" srcId="{1CC65758-81FA-4CE2-AF47-6A8A4DC53104}" destId="{D317A0FB-83C8-43DE-B2D6-CD7110CA84FA}" srcOrd="5" destOrd="0" presId="urn:microsoft.com/office/officeart/2018/5/layout/IconCircleLabelList"/>
    <dgm:cxn modelId="{2C363E3F-73D5-4B05-93E2-499AB166E4D0}" type="presParOf" srcId="{1CC65758-81FA-4CE2-AF47-6A8A4DC53104}" destId="{E5C124B7-803F-48AB-83CA-0CE87523B1BB}" srcOrd="6" destOrd="0" presId="urn:microsoft.com/office/officeart/2018/5/layout/IconCircleLabelList"/>
    <dgm:cxn modelId="{7D5E7EB4-5935-4ED6-9225-6A7BBA7C7DE3}" type="presParOf" srcId="{E5C124B7-803F-48AB-83CA-0CE87523B1BB}" destId="{9534A83F-43B1-499F-A276-7F244D613B71}" srcOrd="0" destOrd="0" presId="urn:microsoft.com/office/officeart/2018/5/layout/IconCircleLabelList"/>
    <dgm:cxn modelId="{A31DF702-DADE-4F7D-B86E-F701D6F160BF}" type="presParOf" srcId="{E5C124B7-803F-48AB-83CA-0CE87523B1BB}" destId="{F6DFD66F-90D5-43E4-B45E-369C1E0FFE31}" srcOrd="1" destOrd="0" presId="urn:microsoft.com/office/officeart/2018/5/layout/IconCircleLabelList"/>
    <dgm:cxn modelId="{E8CD6C2B-CB2B-4485-BC7A-AD1F6A3E80C6}" type="presParOf" srcId="{E5C124B7-803F-48AB-83CA-0CE87523B1BB}" destId="{546D1184-5400-49F6-8CE9-7465D34D19AA}" srcOrd="2" destOrd="0" presId="urn:microsoft.com/office/officeart/2018/5/layout/IconCircleLabelList"/>
    <dgm:cxn modelId="{709A0D7E-4DC7-4E82-9BA9-9B03AE5DD82B}" type="presParOf" srcId="{E5C124B7-803F-48AB-83CA-0CE87523B1BB}" destId="{988E68D0-1093-4E32-A78C-DF3F716AEE8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B56DCE-BFE2-47B4-92EF-EE993FEFAE5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763635-493A-44B4-BA65-414034123BC2}">
      <dgm:prSet/>
      <dgm:spPr/>
      <dgm:t>
        <a:bodyPr/>
        <a:lstStyle/>
        <a:p>
          <a:r>
            <a:rPr lang="en-GB"/>
            <a:t>Comparative Law Methodology. </a:t>
          </a:r>
          <a:endParaRPr lang="en-US"/>
        </a:p>
      </dgm:t>
    </dgm:pt>
    <dgm:pt modelId="{791B2A5C-1FD1-40EF-96B4-39FF87CE48D2}" type="parTrans" cxnId="{8EA98CCA-2156-4A2C-A313-98CA4832D03C}">
      <dgm:prSet/>
      <dgm:spPr/>
      <dgm:t>
        <a:bodyPr/>
        <a:lstStyle/>
        <a:p>
          <a:endParaRPr lang="en-US"/>
        </a:p>
      </dgm:t>
    </dgm:pt>
    <dgm:pt modelId="{0AC3D788-F7EA-4653-B227-C1ED8DCC640D}" type="sibTrans" cxnId="{8EA98CCA-2156-4A2C-A313-98CA4832D03C}">
      <dgm:prSet/>
      <dgm:spPr/>
      <dgm:t>
        <a:bodyPr/>
        <a:lstStyle/>
        <a:p>
          <a:endParaRPr lang="en-US"/>
        </a:p>
      </dgm:t>
    </dgm:pt>
    <dgm:pt modelId="{C08EBDE2-1916-4C08-9C16-312174E89546}">
      <dgm:prSet/>
      <dgm:spPr/>
      <dgm:t>
        <a:bodyPr/>
        <a:lstStyle/>
        <a:p>
          <a:r>
            <a:rPr lang="en-GB"/>
            <a:t>It is a comparison. </a:t>
          </a:r>
          <a:endParaRPr lang="en-US"/>
        </a:p>
      </dgm:t>
    </dgm:pt>
    <dgm:pt modelId="{DD5AFBA8-8416-4757-B893-6126D89DCD22}" type="parTrans" cxnId="{9515BEAC-0CA2-4841-BC6C-ACD91F040F5D}">
      <dgm:prSet/>
      <dgm:spPr/>
      <dgm:t>
        <a:bodyPr/>
        <a:lstStyle/>
        <a:p>
          <a:endParaRPr lang="en-US"/>
        </a:p>
      </dgm:t>
    </dgm:pt>
    <dgm:pt modelId="{93564F39-2BC1-4D19-A059-E2F464BD12EB}" type="sibTrans" cxnId="{9515BEAC-0CA2-4841-BC6C-ACD91F040F5D}">
      <dgm:prSet/>
      <dgm:spPr/>
      <dgm:t>
        <a:bodyPr/>
        <a:lstStyle/>
        <a:p>
          <a:endParaRPr lang="en-US"/>
        </a:p>
      </dgm:t>
    </dgm:pt>
    <dgm:pt modelId="{E713255C-269B-4951-A902-4822E68ACC42}">
      <dgm:prSet/>
      <dgm:spPr/>
      <dgm:t>
        <a:bodyPr/>
        <a:lstStyle/>
        <a:p>
          <a:r>
            <a:rPr lang="en-GB"/>
            <a:t>Where you compare one thing to another. </a:t>
          </a:r>
          <a:endParaRPr lang="en-US"/>
        </a:p>
      </dgm:t>
    </dgm:pt>
    <dgm:pt modelId="{C1A60DA7-BAFD-420D-9262-19D0DB408781}" type="parTrans" cxnId="{F0A91A65-7721-4E8D-AE2A-0586078A1437}">
      <dgm:prSet/>
      <dgm:spPr/>
      <dgm:t>
        <a:bodyPr/>
        <a:lstStyle/>
        <a:p>
          <a:endParaRPr lang="en-US"/>
        </a:p>
      </dgm:t>
    </dgm:pt>
    <dgm:pt modelId="{47A5FC11-F0DC-4D4F-AEC2-8EDA93B45F31}" type="sibTrans" cxnId="{F0A91A65-7721-4E8D-AE2A-0586078A1437}">
      <dgm:prSet/>
      <dgm:spPr/>
      <dgm:t>
        <a:bodyPr/>
        <a:lstStyle/>
        <a:p>
          <a:endParaRPr lang="en-US"/>
        </a:p>
      </dgm:t>
    </dgm:pt>
    <dgm:pt modelId="{40A347A2-34C7-443E-AB4B-4402E37B3B5B}">
      <dgm:prSet/>
      <dgm:spPr/>
      <dgm:t>
        <a:bodyPr/>
        <a:lstStyle/>
        <a:p>
          <a:r>
            <a:rPr lang="en-GB"/>
            <a:t>Maybe one country to another country. </a:t>
          </a:r>
          <a:endParaRPr lang="en-US"/>
        </a:p>
      </dgm:t>
    </dgm:pt>
    <dgm:pt modelId="{681C3B07-A9E5-40E9-9DA6-D828145628D2}" type="parTrans" cxnId="{C0BE58CD-3036-49E3-B383-96623D9B0F47}">
      <dgm:prSet/>
      <dgm:spPr/>
      <dgm:t>
        <a:bodyPr/>
        <a:lstStyle/>
        <a:p>
          <a:endParaRPr lang="en-US"/>
        </a:p>
      </dgm:t>
    </dgm:pt>
    <dgm:pt modelId="{CAFDF7CC-66CA-4777-A175-47216397A0E3}" type="sibTrans" cxnId="{C0BE58CD-3036-49E3-B383-96623D9B0F47}">
      <dgm:prSet/>
      <dgm:spPr/>
      <dgm:t>
        <a:bodyPr/>
        <a:lstStyle/>
        <a:p>
          <a:endParaRPr lang="en-US"/>
        </a:p>
      </dgm:t>
    </dgm:pt>
    <dgm:pt modelId="{5D9FC429-A810-4E71-A39D-DFA09CA6FD29}" type="pres">
      <dgm:prSet presAssocID="{EAB56DCE-BFE2-47B4-92EF-EE993FEFAE5F}" presName="outerComposite" presStyleCnt="0">
        <dgm:presLayoutVars>
          <dgm:chMax val="5"/>
          <dgm:dir/>
          <dgm:resizeHandles val="exact"/>
        </dgm:presLayoutVars>
      </dgm:prSet>
      <dgm:spPr/>
    </dgm:pt>
    <dgm:pt modelId="{7E30581F-5501-435D-B261-E7E2A05C8731}" type="pres">
      <dgm:prSet presAssocID="{EAB56DCE-BFE2-47B4-92EF-EE993FEFAE5F}" presName="dummyMaxCanvas" presStyleCnt="0">
        <dgm:presLayoutVars/>
      </dgm:prSet>
      <dgm:spPr/>
    </dgm:pt>
    <dgm:pt modelId="{F133A6C1-2567-434D-BF5A-2439BC455908}" type="pres">
      <dgm:prSet presAssocID="{EAB56DCE-BFE2-47B4-92EF-EE993FEFAE5F}" presName="FourNodes_1" presStyleLbl="node1" presStyleIdx="0" presStyleCnt="4">
        <dgm:presLayoutVars>
          <dgm:bulletEnabled val="1"/>
        </dgm:presLayoutVars>
      </dgm:prSet>
      <dgm:spPr/>
    </dgm:pt>
    <dgm:pt modelId="{C30DB9A9-F5DE-4CEE-84EB-BFDFE69EFCA2}" type="pres">
      <dgm:prSet presAssocID="{EAB56DCE-BFE2-47B4-92EF-EE993FEFAE5F}" presName="FourNodes_2" presStyleLbl="node1" presStyleIdx="1" presStyleCnt="4">
        <dgm:presLayoutVars>
          <dgm:bulletEnabled val="1"/>
        </dgm:presLayoutVars>
      </dgm:prSet>
      <dgm:spPr/>
    </dgm:pt>
    <dgm:pt modelId="{1647D0BC-18FE-41BA-80A7-D39E9CBA29C1}" type="pres">
      <dgm:prSet presAssocID="{EAB56DCE-BFE2-47B4-92EF-EE993FEFAE5F}" presName="FourNodes_3" presStyleLbl="node1" presStyleIdx="2" presStyleCnt="4">
        <dgm:presLayoutVars>
          <dgm:bulletEnabled val="1"/>
        </dgm:presLayoutVars>
      </dgm:prSet>
      <dgm:spPr/>
    </dgm:pt>
    <dgm:pt modelId="{B87CEAF2-8075-4D0D-A28E-D9A4F71A13BF}" type="pres">
      <dgm:prSet presAssocID="{EAB56DCE-BFE2-47B4-92EF-EE993FEFAE5F}" presName="FourNodes_4" presStyleLbl="node1" presStyleIdx="3" presStyleCnt="4">
        <dgm:presLayoutVars>
          <dgm:bulletEnabled val="1"/>
        </dgm:presLayoutVars>
      </dgm:prSet>
      <dgm:spPr/>
    </dgm:pt>
    <dgm:pt modelId="{78CD9AFD-A9D6-4FD2-A6F6-92C9D8F2D90A}" type="pres">
      <dgm:prSet presAssocID="{EAB56DCE-BFE2-47B4-92EF-EE993FEFAE5F}" presName="FourConn_1-2" presStyleLbl="fgAccFollowNode1" presStyleIdx="0" presStyleCnt="3">
        <dgm:presLayoutVars>
          <dgm:bulletEnabled val="1"/>
        </dgm:presLayoutVars>
      </dgm:prSet>
      <dgm:spPr/>
    </dgm:pt>
    <dgm:pt modelId="{9F19579A-9384-48BA-987B-FDFBB2C59C4E}" type="pres">
      <dgm:prSet presAssocID="{EAB56DCE-BFE2-47B4-92EF-EE993FEFAE5F}" presName="FourConn_2-3" presStyleLbl="fgAccFollowNode1" presStyleIdx="1" presStyleCnt="3">
        <dgm:presLayoutVars>
          <dgm:bulletEnabled val="1"/>
        </dgm:presLayoutVars>
      </dgm:prSet>
      <dgm:spPr/>
    </dgm:pt>
    <dgm:pt modelId="{EE372FB2-C56D-4E57-AC19-31959CAD7CE9}" type="pres">
      <dgm:prSet presAssocID="{EAB56DCE-BFE2-47B4-92EF-EE993FEFAE5F}" presName="FourConn_3-4" presStyleLbl="fgAccFollowNode1" presStyleIdx="2" presStyleCnt="3">
        <dgm:presLayoutVars>
          <dgm:bulletEnabled val="1"/>
        </dgm:presLayoutVars>
      </dgm:prSet>
      <dgm:spPr/>
    </dgm:pt>
    <dgm:pt modelId="{4721274B-1AA6-4A5E-BEE0-3625487DF54E}" type="pres">
      <dgm:prSet presAssocID="{EAB56DCE-BFE2-47B4-92EF-EE993FEFAE5F}" presName="FourNodes_1_text" presStyleLbl="node1" presStyleIdx="3" presStyleCnt="4">
        <dgm:presLayoutVars>
          <dgm:bulletEnabled val="1"/>
        </dgm:presLayoutVars>
      </dgm:prSet>
      <dgm:spPr/>
    </dgm:pt>
    <dgm:pt modelId="{22F3A2B3-F480-4D5B-A90A-36CF91F1F9B2}" type="pres">
      <dgm:prSet presAssocID="{EAB56DCE-BFE2-47B4-92EF-EE993FEFAE5F}" presName="FourNodes_2_text" presStyleLbl="node1" presStyleIdx="3" presStyleCnt="4">
        <dgm:presLayoutVars>
          <dgm:bulletEnabled val="1"/>
        </dgm:presLayoutVars>
      </dgm:prSet>
      <dgm:spPr/>
    </dgm:pt>
    <dgm:pt modelId="{30410194-1AC8-4534-BE84-B69C8C54FFF8}" type="pres">
      <dgm:prSet presAssocID="{EAB56DCE-BFE2-47B4-92EF-EE993FEFAE5F}" presName="FourNodes_3_text" presStyleLbl="node1" presStyleIdx="3" presStyleCnt="4">
        <dgm:presLayoutVars>
          <dgm:bulletEnabled val="1"/>
        </dgm:presLayoutVars>
      </dgm:prSet>
      <dgm:spPr/>
    </dgm:pt>
    <dgm:pt modelId="{51BF8AC0-0629-4B47-A873-4B84F4B9AEAE}" type="pres">
      <dgm:prSet presAssocID="{EAB56DCE-BFE2-47B4-92EF-EE993FEFAE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08DD828-67C0-4AE8-9BAE-C5CAB92EB707}" type="presOf" srcId="{40A347A2-34C7-443E-AB4B-4402E37B3B5B}" destId="{51BF8AC0-0629-4B47-A873-4B84F4B9AEAE}" srcOrd="1" destOrd="0" presId="urn:microsoft.com/office/officeart/2005/8/layout/vProcess5"/>
    <dgm:cxn modelId="{23AC4132-4739-4A16-95C6-4029ECD70085}" type="presOf" srcId="{EAB56DCE-BFE2-47B4-92EF-EE993FEFAE5F}" destId="{5D9FC429-A810-4E71-A39D-DFA09CA6FD29}" srcOrd="0" destOrd="0" presId="urn:microsoft.com/office/officeart/2005/8/layout/vProcess5"/>
    <dgm:cxn modelId="{F0A91A65-7721-4E8D-AE2A-0586078A1437}" srcId="{EAB56DCE-BFE2-47B4-92EF-EE993FEFAE5F}" destId="{E713255C-269B-4951-A902-4822E68ACC42}" srcOrd="2" destOrd="0" parTransId="{C1A60DA7-BAFD-420D-9262-19D0DB408781}" sibTransId="{47A5FC11-F0DC-4D4F-AEC2-8EDA93B45F31}"/>
    <dgm:cxn modelId="{07849E46-7C03-45B6-9249-649B3A0D0256}" type="presOf" srcId="{9C763635-493A-44B4-BA65-414034123BC2}" destId="{4721274B-1AA6-4A5E-BEE0-3625487DF54E}" srcOrd="1" destOrd="0" presId="urn:microsoft.com/office/officeart/2005/8/layout/vProcess5"/>
    <dgm:cxn modelId="{EBCD3853-B9A2-4F10-B2B3-7BFF8E5F74EA}" type="presOf" srcId="{C08EBDE2-1916-4C08-9C16-312174E89546}" destId="{C30DB9A9-F5DE-4CEE-84EB-BFDFE69EFCA2}" srcOrd="0" destOrd="0" presId="urn:microsoft.com/office/officeart/2005/8/layout/vProcess5"/>
    <dgm:cxn modelId="{325BFB56-F3A2-40DC-9EE0-C42B36EF00E4}" type="presOf" srcId="{0AC3D788-F7EA-4653-B227-C1ED8DCC640D}" destId="{78CD9AFD-A9D6-4FD2-A6F6-92C9D8F2D90A}" srcOrd="0" destOrd="0" presId="urn:microsoft.com/office/officeart/2005/8/layout/vProcess5"/>
    <dgm:cxn modelId="{91F1E88D-A9BE-4185-A5AA-DE9A9695D567}" type="presOf" srcId="{40A347A2-34C7-443E-AB4B-4402E37B3B5B}" destId="{B87CEAF2-8075-4D0D-A28E-D9A4F71A13BF}" srcOrd="0" destOrd="0" presId="urn:microsoft.com/office/officeart/2005/8/layout/vProcess5"/>
    <dgm:cxn modelId="{524A148E-B51E-455A-A460-98ED874BFB63}" type="presOf" srcId="{47A5FC11-F0DC-4D4F-AEC2-8EDA93B45F31}" destId="{EE372FB2-C56D-4E57-AC19-31959CAD7CE9}" srcOrd="0" destOrd="0" presId="urn:microsoft.com/office/officeart/2005/8/layout/vProcess5"/>
    <dgm:cxn modelId="{BD4387AC-C601-48D3-B403-930716F13A99}" type="presOf" srcId="{E713255C-269B-4951-A902-4822E68ACC42}" destId="{30410194-1AC8-4534-BE84-B69C8C54FFF8}" srcOrd="1" destOrd="0" presId="urn:microsoft.com/office/officeart/2005/8/layout/vProcess5"/>
    <dgm:cxn modelId="{9515BEAC-0CA2-4841-BC6C-ACD91F040F5D}" srcId="{EAB56DCE-BFE2-47B4-92EF-EE993FEFAE5F}" destId="{C08EBDE2-1916-4C08-9C16-312174E89546}" srcOrd="1" destOrd="0" parTransId="{DD5AFBA8-8416-4757-B893-6126D89DCD22}" sibTransId="{93564F39-2BC1-4D19-A059-E2F464BD12EB}"/>
    <dgm:cxn modelId="{48C2CDB8-375A-481B-8257-D59CBEE61502}" type="presOf" srcId="{C08EBDE2-1916-4C08-9C16-312174E89546}" destId="{22F3A2B3-F480-4D5B-A90A-36CF91F1F9B2}" srcOrd="1" destOrd="0" presId="urn:microsoft.com/office/officeart/2005/8/layout/vProcess5"/>
    <dgm:cxn modelId="{391A82C9-8218-4358-ABA0-9F6752516110}" type="presOf" srcId="{9C763635-493A-44B4-BA65-414034123BC2}" destId="{F133A6C1-2567-434D-BF5A-2439BC455908}" srcOrd="0" destOrd="0" presId="urn:microsoft.com/office/officeart/2005/8/layout/vProcess5"/>
    <dgm:cxn modelId="{8EA98CCA-2156-4A2C-A313-98CA4832D03C}" srcId="{EAB56DCE-BFE2-47B4-92EF-EE993FEFAE5F}" destId="{9C763635-493A-44B4-BA65-414034123BC2}" srcOrd="0" destOrd="0" parTransId="{791B2A5C-1FD1-40EF-96B4-39FF87CE48D2}" sibTransId="{0AC3D788-F7EA-4653-B227-C1ED8DCC640D}"/>
    <dgm:cxn modelId="{C0BE58CD-3036-49E3-B383-96623D9B0F47}" srcId="{EAB56DCE-BFE2-47B4-92EF-EE993FEFAE5F}" destId="{40A347A2-34C7-443E-AB4B-4402E37B3B5B}" srcOrd="3" destOrd="0" parTransId="{681C3B07-A9E5-40E9-9DA6-D828145628D2}" sibTransId="{CAFDF7CC-66CA-4777-A175-47216397A0E3}"/>
    <dgm:cxn modelId="{C0C8C3F1-C7B5-4F15-BDD2-62A88C4C7A47}" type="presOf" srcId="{E713255C-269B-4951-A902-4822E68ACC42}" destId="{1647D0BC-18FE-41BA-80A7-D39E9CBA29C1}" srcOrd="0" destOrd="0" presId="urn:microsoft.com/office/officeart/2005/8/layout/vProcess5"/>
    <dgm:cxn modelId="{D63AD0FC-0AF2-4DEC-896A-0E016C33D0C9}" type="presOf" srcId="{93564F39-2BC1-4D19-A059-E2F464BD12EB}" destId="{9F19579A-9384-48BA-987B-FDFBB2C59C4E}" srcOrd="0" destOrd="0" presId="urn:microsoft.com/office/officeart/2005/8/layout/vProcess5"/>
    <dgm:cxn modelId="{D3BCA8CB-87A9-4C14-9437-B30FBE8308E6}" type="presParOf" srcId="{5D9FC429-A810-4E71-A39D-DFA09CA6FD29}" destId="{7E30581F-5501-435D-B261-E7E2A05C8731}" srcOrd="0" destOrd="0" presId="urn:microsoft.com/office/officeart/2005/8/layout/vProcess5"/>
    <dgm:cxn modelId="{23BB2A08-E264-4B5A-8D2B-C3ABB74D1EF8}" type="presParOf" srcId="{5D9FC429-A810-4E71-A39D-DFA09CA6FD29}" destId="{F133A6C1-2567-434D-BF5A-2439BC455908}" srcOrd="1" destOrd="0" presId="urn:microsoft.com/office/officeart/2005/8/layout/vProcess5"/>
    <dgm:cxn modelId="{5BDA8EDF-A0D2-496C-8AAA-CBEE0851DA12}" type="presParOf" srcId="{5D9FC429-A810-4E71-A39D-DFA09CA6FD29}" destId="{C30DB9A9-F5DE-4CEE-84EB-BFDFE69EFCA2}" srcOrd="2" destOrd="0" presId="urn:microsoft.com/office/officeart/2005/8/layout/vProcess5"/>
    <dgm:cxn modelId="{D387C7B3-A835-4C21-B6AD-7B4444664C74}" type="presParOf" srcId="{5D9FC429-A810-4E71-A39D-DFA09CA6FD29}" destId="{1647D0BC-18FE-41BA-80A7-D39E9CBA29C1}" srcOrd="3" destOrd="0" presId="urn:microsoft.com/office/officeart/2005/8/layout/vProcess5"/>
    <dgm:cxn modelId="{0E925935-97FD-4192-9DD4-33C3F2783EC1}" type="presParOf" srcId="{5D9FC429-A810-4E71-A39D-DFA09CA6FD29}" destId="{B87CEAF2-8075-4D0D-A28E-D9A4F71A13BF}" srcOrd="4" destOrd="0" presId="urn:microsoft.com/office/officeart/2005/8/layout/vProcess5"/>
    <dgm:cxn modelId="{3E25BC9D-A34A-4885-B93A-AB5E4275324F}" type="presParOf" srcId="{5D9FC429-A810-4E71-A39D-DFA09CA6FD29}" destId="{78CD9AFD-A9D6-4FD2-A6F6-92C9D8F2D90A}" srcOrd="5" destOrd="0" presId="urn:microsoft.com/office/officeart/2005/8/layout/vProcess5"/>
    <dgm:cxn modelId="{F0F37769-1360-46F7-8D97-D55EBCDB5A52}" type="presParOf" srcId="{5D9FC429-A810-4E71-A39D-DFA09CA6FD29}" destId="{9F19579A-9384-48BA-987B-FDFBB2C59C4E}" srcOrd="6" destOrd="0" presId="urn:microsoft.com/office/officeart/2005/8/layout/vProcess5"/>
    <dgm:cxn modelId="{79F8FDD1-55B0-4814-AA7A-0692C9D3F3CC}" type="presParOf" srcId="{5D9FC429-A810-4E71-A39D-DFA09CA6FD29}" destId="{EE372FB2-C56D-4E57-AC19-31959CAD7CE9}" srcOrd="7" destOrd="0" presId="urn:microsoft.com/office/officeart/2005/8/layout/vProcess5"/>
    <dgm:cxn modelId="{3D379E89-24B5-40E8-AD8C-C48521BB9ADD}" type="presParOf" srcId="{5D9FC429-A810-4E71-A39D-DFA09CA6FD29}" destId="{4721274B-1AA6-4A5E-BEE0-3625487DF54E}" srcOrd="8" destOrd="0" presId="urn:microsoft.com/office/officeart/2005/8/layout/vProcess5"/>
    <dgm:cxn modelId="{F905FCD8-3462-4530-870F-1308F4FD3767}" type="presParOf" srcId="{5D9FC429-A810-4E71-A39D-DFA09CA6FD29}" destId="{22F3A2B3-F480-4D5B-A90A-36CF91F1F9B2}" srcOrd="9" destOrd="0" presId="urn:microsoft.com/office/officeart/2005/8/layout/vProcess5"/>
    <dgm:cxn modelId="{330A8094-C8FC-45ED-9BCD-6D8E13133FA2}" type="presParOf" srcId="{5D9FC429-A810-4E71-A39D-DFA09CA6FD29}" destId="{30410194-1AC8-4534-BE84-B69C8C54FFF8}" srcOrd="10" destOrd="0" presId="urn:microsoft.com/office/officeart/2005/8/layout/vProcess5"/>
    <dgm:cxn modelId="{7EBFAD08-7783-44FB-9F8D-651390607029}" type="presParOf" srcId="{5D9FC429-A810-4E71-A39D-DFA09CA6FD29}" destId="{51BF8AC0-0629-4B47-A873-4B84F4B9AEA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E928FB-DEB6-4BE8-9C9A-B05BB4AF62F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590C54-DD4B-48B0-B12F-0CDCD5424F9C}">
      <dgm:prSet/>
      <dgm:spPr/>
      <dgm:t>
        <a:bodyPr/>
        <a:lstStyle/>
        <a:p>
          <a:r>
            <a:rPr lang="en-GB"/>
            <a:t>Research the advantages and disadvantages of both methods of research. </a:t>
          </a:r>
          <a:endParaRPr lang="en-US"/>
        </a:p>
      </dgm:t>
    </dgm:pt>
    <dgm:pt modelId="{47850B3F-4CB9-4530-9C12-56A88E3513BE}" type="parTrans" cxnId="{9588DF02-2787-43BE-B715-B9DBAEF141EF}">
      <dgm:prSet/>
      <dgm:spPr/>
      <dgm:t>
        <a:bodyPr/>
        <a:lstStyle/>
        <a:p>
          <a:endParaRPr lang="en-US"/>
        </a:p>
      </dgm:t>
    </dgm:pt>
    <dgm:pt modelId="{C7742E79-F410-4A4D-A557-4F0138CE8CB4}" type="sibTrans" cxnId="{9588DF02-2787-43BE-B715-B9DBAEF141EF}">
      <dgm:prSet/>
      <dgm:spPr/>
      <dgm:t>
        <a:bodyPr/>
        <a:lstStyle/>
        <a:p>
          <a:endParaRPr lang="en-US"/>
        </a:p>
      </dgm:t>
    </dgm:pt>
    <dgm:pt modelId="{B563BFCF-80CA-4A71-BDA0-19F000C27CC3}">
      <dgm:prSet/>
      <dgm:spPr/>
      <dgm:t>
        <a:bodyPr/>
        <a:lstStyle/>
        <a:p>
          <a:r>
            <a:rPr lang="en-GB"/>
            <a:t>Feedback to the class. </a:t>
          </a:r>
          <a:endParaRPr lang="en-US"/>
        </a:p>
      </dgm:t>
    </dgm:pt>
    <dgm:pt modelId="{6A288539-C293-47D6-B583-67D5D91EB338}" type="parTrans" cxnId="{AF503193-9369-4705-9FE2-6D190768EA14}">
      <dgm:prSet/>
      <dgm:spPr/>
      <dgm:t>
        <a:bodyPr/>
        <a:lstStyle/>
        <a:p>
          <a:endParaRPr lang="en-US"/>
        </a:p>
      </dgm:t>
    </dgm:pt>
    <dgm:pt modelId="{F12734B5-9C16-43D3-B98D-5A4C50EEEA17}" type="sibTrans" cxnId="{AF503193-9369-4705-9FE2-6D190768EA14}">
      <dgm:prSet/>
      <dgm:spPr/>
      <dgm:t>
        <a:bodyPr/>
        <a:lstStyle/>
        <a:p>
          <a:endParaRPr lang="en-US"/>
        </a:p>
      </dgm:t>
    </dgm:pt>
    <dgm:pt modelId="{55971F17-85F5-4467-BE48-445E25FD476C}" type="pres">
      <dgm:prSet presAssocID="{E9E928FB-DEB6-4BE8-9C9A-B05BB4AF62F3}" presName="root" presStyleCnt="0">
        <dgm:presLayoutVars>
          <dgm:dir/>
          <dgm:resizeHandles val="exact"/>
        </dgm:presLayoutVars>
      </dgm:prSet>
      <dgm:spPr/>
    </dgm:pt>
    <dgm:pt modelId="{DF0700E9-EC6A-4542-B89F-487555E0AF1B}" type="pres">
      <dgm:prSet presAssocID="{68590C54-DD4B-48B0-B12F-0CDCD5424F9C}" presName="compNode" presStyleCnt="0"/>
      <dgm:spPr/>
    </dgm:pt>
    <dgm:pt modelId="{DDF0A09E-CD28-4A7F-A170-3A72B71C9CDD}" type="pres">
      <dgm:prSet presAssocID="{68590C54-DD4B-48B0-B12F-0CDCD5424F9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33184CC-DCF0-4CC2-B00D-83BD090775FB}" type="pres">
      <dgm:prSet presAssocID="{68590C54-DD4B-48B0-B12F-0CDCD5424F9C}" presName="spaceRect" presStyleCnt="0"/>
      <dgm:spPr/>
    </dgm:pt>
    <dgm:pt modelId="{B1C51351-4AD9-4055-B268-374B53915DA8}" type="pres">
      <dgm:prSet presAssocID="{68590C54-DD4B-48B0-B12F-0CDCD5424F9C}" presName="textRect" presStyleLbl="revTx" presStyleIdx="0" presStyleCnt="2">
        <dgm:presLayoutVars>
          <dgm:chMax val="1"/>
          <dgm:chPref val="1"/>
        </dgm:presLayoutVars>
      </dgm:prSet>
      <dgm:spPr/>
    </dgm:pt>
    <dgm:pt modelId="{B74F75CE-29B9-4B64-BFD8-BF885D9747B5}" type="pres">
      <dgm:prSet presAssocID="{C7742E79-F410-4A4D-A557-4F0138CE8CB4}" presName="sibTrans" presStyleCnt="0"/>
      <dgm:spPr/>
    </dgm:pt>
    <dgm:pt modelId="{FC620F15-C1EA-4EE8-A7B3-40602A6DBA49}" type="pres">
      <dgm:prSet presAssocID="{B563BFCF-80CA-4A71-BDA0-19F000C27CC3}" presName="compNode" presStyleCnt="0"/>
      <dgm:spPr/>
    </dgm:pt>
    <dgm:pt modelId="{18970161-CF81-4B2E-B0B0-4EC70D7EF25D}" type="pres">
      <dgm:prSet presAssocID="{B563BFCF-80CA-4A71-BDA0-19F000C27CC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53C0EBB-2103-4BA2-9B72-E61AD2362077}" type="pres">
      <dgm:prSet presAssocID="{B563BFCF-80CA-4A71-BDA0-19F000C27CC3}" presName="spaceRect" presStyleCnt="0"/>
      <dgm:spPr/>
    </dgm:pt>
    <dgm:pt modelId="{342836EF-9554-4B70-8D8E-B096E9F48B74}" type="pres">
      <dgm:prSet presAssocID="{B563BFCF-80CA-4A71-BDA0-19F000C27CC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588DF02-2787-43BE-B715-B9DBAEF141EF}" srcId="{E9E928FB-DEB6-4BE8-9C9A-B05BB4AF62F3}" destId="{68590C54-DD4B-48B0-B12F-0CDCD5424F9C}" srcOrd="0" destOrd="0" parTransId="{47850B3F-4CB9-4530-9C12-56A88E3513BE}" sibTransId="{C7742E79-F410-4A4D-A557-4F0138CE8CB4}"/>
    <dgm:cxn modelId="{AF503193-9369-4705-9FE2-6D190768EA14}" srcId="{E9E928FB-DEB6-4BE8-9C9A-B05BB4AF62F3}" destId="{B563BFCF-80CA-4A71-BDA0-19F000C27CC3}" srcOrd="1" destOrd="0" parTransId="{6A288539-C293-47D6-B583-67D5D91EB338}" sibTransId="{F12734B5-9C16-43D3-B98D-5A4C50EEEA17}"/>
    <dgm:cxn modelId="{9A6D94B5-0081-41FA-AEA6-AB196D0748E2}" type="presOf" srcId="{E9E928FB-DEB6-4BE8-9C9A-B05BB4AF62F3}" destId="{55971F17-85F5-4467-BE48-445E25FD476C}" srcOrd="0" destOrd="0" presId="urn:microsoft.com/office/officeart/2018/2/layout/IconLabelList"/>
    <dgm:cxn modelId="{758138BD-ED98-43FC-BB28-4082B54EE5EE}" type="presOf" srcId="{68590C54-DD4B-48B0-B12F-0CDCD5424F9C}" destId="{B1C51351-4AD9-4055-B268-374B53915DA8}" srcOrd="0" destOrd="0" presId="urn:microsoft.com/office/officeart/2018/2/layout/IconLabelList"/>
    <dgm:cxn modelId="{E8C3F2E4-DE47-4BEC-A2CF-AB330BB6B684}" type="presOf" srcId="{B563BFCF-80CA-4A71-BDA0-19F000C27CC3}" destId="{342836EF-9554-4B70-8D8E-B096E9F48B74}" srcOrd="0" destOrd="0" presId="urn:microsoft.com/office/officeart/2018/2/layout/IconLabelList"/>
    <dgm:cxn modelId="{990D0471-384C-481E-8A9D-4CCFFEB6D600}" type="presParOf" srcId="{55971F17-85F5-4467-BE48-445E25FD476C}" destId="{DF0700E9-EC6A-4542-B89F-487555E0AF1B}" srcOrd="0" destOrd="0" presId="urn:microsoft.com/office/officeart/2018/2/layout/IconLabelList"/>
    <dgm:cxn modelId="{2F9A321F-B772-4BE3-BAD7-CC08FA058F76}" type="presParOf" srcId="{DF0700E9-EC6A-4542-B89F-487555E0AF1B}" destId="{DDF0A09E-CD28-4A7F-A170-3A72B71C9CDD}" srcOrd="0" destOrd="0" presId="urn:microsoft.com/office/officeart/2018/2/layout/IconLabelList"/>
    <dgm:cxn modelId="{477B8E0A-3C07-4EAC-B3B3-2DAAE1332376}" type="presParOf" srcId="{DF0700E9-EC6A-4542-B89F-487555E0AF1B}" destId="{A33184CC-DCF0-4CC2-B00D-83BD090775FB}" srcOrd="1" destOrd="0" presId="urn:microsoft.com/office/officeart/2018/2/layout/IconLabelList"/>
    <dgm:cxn modelId="{AC67C067-5897-4F5C-8B27-7FFD50C04A16}" type="presParOf" srcId="{DF0700E9-EC6A-4542-B89F-487555E0AF1B}" destId="{B1C51351-4AD9-4055-B268-374B53915DA8}" srcOrd="2" destOrd="0" presId="urn:microsoft.com/office/officeart/2018/2/layout/IconLabelList"/>
    <dgm:cxn modelId="{FA7540FF-21FA-4BF0-83EF-5CB34A71206F}" type="presParOf" srcId="{55971F17-85F5-4467-BE48-445E25FD476C}" destId="{B74F75CE-29B9-4B64-BFD8-BF885D9747B5}" srcOrd="1" destOrd="0" presId="urn:microsoft.com/office/officeart/2018/2/layout/IconLabelList"/>
    <dgm:cxn modelId="{D0E45C0B-AE0D-42FE-8F2B-D530727A29BA}" type="presParOf" srcId="{55971F17-85F5-4467-BE48-445E25FD476C}" destId="{FC620F15-C1EA-4EE8-A7B3-40602A6DBA49}" srcOrd="2" destOrd="0" presId="urn:microsoft.com/office/officeart/2018/2/layout/IconLabelList"/>
    <dgm:cxn modelId="{23C6A1AC-9A8E-495B-B3BF-F224A3C17175}" type="presParOf" srcId="{FC620F15-C1EA-4EE8-A7B3-40602A6DBA49}" destId="{18970161-CF81-4B2E-B0B0-4EC70D7EF25D}" srcOrd="0" destOrd="0" presId="urn:microsoft.com/office/officeart/2018/2/layout/IconLabelList"/>
    <dgm:cxn modelId="{C609A44A-4971-4D4C-A857-C1634B45428B}" type="presParOf" srcId="{FC620F15-C1EA-4EE8-A7B3-40602A6DBA49}" destId="{053C0EBB-2103-4BA2-9B72-E61AD2362077}" srcOrd="1" destOrd="0" presId="urn:microsoft.com/office/officeart/2018/2/layout/IconLabelList"/>
    <dgm:cxn modelId="{C1B0BA2D-8858-4156-8B80-77E502CA6232}" type="presParOf" srcId="{FC620F15-C1EA-4EE8-A7B3-40602A6DBA49}" destId="{342836EF-9554-4B70-8D8E-B096E9F48B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AA6EC1D-2AD7-495D-A95F-05CBC3416FC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0A26A39-6492-4F86-8149-9E2CD7FE08EB}">
      <dgm:prSet/>
      <dgm:spPr/>
      <dgm:t>
        <a:bodyPr/>
        <a:lstStyle/>
        <a:p>
          <a:pPr>
            <a:defRPr cap="all"/>
          </a:pPr>
          <a:r>
            <a:rPr lang="en-GB"/>
            <a:t>Looks at the impact of the law on society. </a:t>
          </a:r>
          <a:endParaRPr lang="en-US"/>
        </a:p>
      </dgm:t>
    </dgm:pt>
    <dgm:pt modelId="{658BF965-5BC2-4D95-BDF9-0CD9543F40AF}" type="parTrans" cxnId="{C146C966-2A3B-4F93-9B7B-538FE65DCE5E}">
      <dgm:prSet/>
      <dgm:spPr/>
      <dgm:t>
        <a:bodyPr/>
        <a:lstStyle/>
        <a:p>
          <a:endParaRPr lang="en-US"/>
        </a:p>
      </dgm:t>
    </dgm:pt>
    <dgm:pt modelId="{D32FF399-3C7A-4EBC-9FBE-D6F90D6DF345}" type="sibTrans" cxnId="{C146C966-2A3B-4F93-9B7B-538FE65DCE5E}">
      <dgm:prSet/>
      <dgm:spPr/>
      <dgm:t>
        <a:bodyPr/>
        <a:lstStyle/>
        <a:p>
          <a:endParaRPr lang="en-US"/>
        </a:p>
      </dgm:t>
    </dgm:pt>
    <dgm:pt modelId="{2E15D600-E136-42AD-9165-DF38262350AC}">
      <dgm:prSet/>
      <dgm:spPr/>
      <dgm:t>
        <a:bodyPr/>
        <a:lstStyle/>
        <a:p>
          <a:pPr>
            <a:defRPr cap="all"/>
          </a:pPr>
          <a:r>
            <a:rPr lang="en-GB"/>
            <a:t>Draws from a number of areas such as Report, legislation and much more.</a:t>
          </a:r>
          <a:endParaRPr lang="en-US"/>
        </a:p>
      </dgm:t>
    </dgm:pt>
    <dgm:pt modelId="{0AFF9A9B-9CCC-4058-B74B-C786E8333FBF}" type="parTrans" cxnId="{C92E5B84-47D6-48BA-BA37-BA47D262201C}">
      <dgm:prSet/>
      <dgm:spPr/>
      <dgm:t>
        <a:bodyPr/>
        <a:lstStyle/>
        <a:p>
          <a:endParaRPr lang="en-US"/>
        </a:p>
      </dgm:t>
    </dgm:pt>
    <dgm:pt modelId="{783F9F03-DD5B-4580-A24C-07438594B660}" type="sibTrans" cxnId="{C92E5B84-47D6-48BA-BA37-BA47D262201C}">
      <dgm:prSet/>
      <dgm:spPr/>
      <dgm:t>
        <a:bodyPr/>
        <a:lstStyle/>
        <a:p>
          <a:endParaRPr lang="en-US"/>
        </a:p>
      </dgm:t>
    </dgm:pt>
    <dgm:pt modelId="{912588B1-7529-4D32-B41B-8BA9D625A0A8}">
      <dgm:prSet/>
      <dgm:spPr/>
      <dgm:t>
        <a:bodyPr/>
        <a:lstStyle/>
        <a:p>
          <a:pPr>
            <a:defRPr cap="all"/>
          </a:pPr>
          <a:r>
            <a:rPr lang="en-GB"/>
            <a:t>Law and society.  </a:t>
          </a:r>
          <a:endParaRPr lang="en-US"/>
        </a:p>
      </dgm:t>
    </dgm:pt>
    <dgm:pt modelId="{E171EB29-F851-4867-9586-D73460CE7A7F}" type="parTrans" cxnId="{19905ED1-50C4-4E74-8174-A7E277F55000}">
      <dgm:prSet/>
      <dgm:spPr/>
      <dgm:t>
        <a:bodyPr/>
        <a:lstStyle/>
        <a:p>
          <a:endParaRPr lang="en-US"/>
        </a:p>
      </dgm:t>
    </dgm:pt>
    <dgm:pt modelId="{2413CB55-EB4E-4585-8C20-75F4E80EB8BA}" type="sibTrans" cxnId="{19905ED1-50C4-4E74-8174-A7E277F55000}">
      <dgm:prSet/>
      <dgm:spPr/>
      <dgm:t>
        <a:bodyPr/>
        <a:lstStyle/>
        <a:p>
          <a:endParaRPr lang="en-US"/>
        </a:p>
      </dgm:t>
    </dgm:pt>
    <dgm:pt modelId="{76BF7159-80DA-4535-A786-82A3F552F73D}" type="pres">
      <dgm:prSet presAssocID="{1AA6EC1D-2AD7-495D-A95F-05CBC3416FC3}" presName="root" presStyleCnt="0">
        <dgm:presLayoutVars>
          <dgm:dir/>
          <dgm:resizeHandles val="exact"/>
        </dgm:presLayoutVars>
      </dgm:prSet>
      <dgm:spPr/>
    </dgm:pt>
    <dgm:pt modelId="{0A84216E-ED40-4032-B771-7FC9B3DB7466}" type="pres">
      <dgm:prSet presAssocID="{30A26A39-6492-4F86-8149-9E2CD7FE08EB}" presName="compNode" presStyleCnt="0"/>
      <dgm:spPr/>
    </dgm:pt>
    <dgm:pt modelId="{B2E11171-8466-485D-8D3C-D50FFAF75DEC}" type="pres">
      <dgm:prSet presAssocID="{30A26A39-6492-4F86-8149-9E2CD7FE08EB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84CD730-93C6-4DBE-895B-2F366F6F5624}" type="pres">
      <dgm:prSet presAssocID="{30A26A39-6492-4F86-8149-9E2CD7FE08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1134F19-875C-4AB2-9877-E74E8CF6F484}" type="pres">
      <dgm:prSet presAssocID="{30A26A39-6492-4F86-8149-9E2CD7FE08EB}" presName="spaceRect" presStyleCnt="0"/>
      <dgm:spPr/>
    </dgm:pt>
    <dgm:pt modelId="{6971EF7C-F9FC-482C-B900-04CB5BB82A26}" type="pres">
      <dgm:prSet presAssocID="{30A26A39-6492-4F86-8149-9E2CD7FE08EB}" presName="textRect" presStyleLbl="revTx" presStyleIdx="0" presStyleCnt="3">
        <dgm:presLayoutVars>
          <dgm:chMax val="1"/>
          <dgm:chPref val="1"/>
        </dgm:presLayoutVars>
      </dgm:prSet>
      <dgm:spPr/>
    </dgm:pt>
    <dgm:pt modelId="{2F60150A-80D6-4A0B-BFA6-00B5D342B9DD}" type="pres">
      <dgm:prSet presAssocID="{D32FF399-3C7A-4EBC-9FBE-D6F90D6DF345}" presName="sibTrans" presStyleCnt="0"/>
      <dgm:spPr/>
    </dgm:pt>
    <dgm:pt modelId="{42885C84-9F6B-43CD-AF2F-625E2EB2773A}" type="pres">
      <dgm:prSet presAssocID="{2E15D600-E136-42AD-9165-DF38262350AC}" presName="compNode" presStyleCnt="0"/>
      <dgm:spPr/>
    </dgm:pt>
    <dgm:pt modelId="{F46354CE-D1BB-450D-8321-853FFC799C88}" type="pres">
      <dgm:prSet presAssocID="{2E15D600-E136-42AD-9165-DF38262350A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48DA3C8-52DA-4BB0-8380-D7F40DA1F60B}" type="pres">
      <dgm:prSet presAssocID="{2E15D600-E136-42AD-9165-DF38262350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B55C771-55E1-4128-9E85-2962E18E885B}" type="pres">
      <dgm:prSet presAssocID="{2E15D600-E136-42AD-9165-DF38262350AC}" presName="spaceRect" presStyleCnt="0"/>
      <dgm:spPr/>
    </dgm:pt>
    <dgm:pt modelId="{8830BB0B-08B7-482F-AE27-FA13C1EE7C68}" type="pres">
      <dgm:prSet presAssocID="{2E15D600-E136-42AD-9165-DF38262350AC}" presName="textRect" presStyleLbl="revTx" presStyleIdx="1" presStyleCnt="3">
        <dgm:presLayoutVars>
          <dgm:chMax val="1"/>
          <dgm:chPref val="1"/>
        </dgm:presLayoutVars>
      </dgm:prSet>
      <dgm:spPr/>
    </dgm:pt>
    <dgm:pt modelId="{F636CBC9-5A5B-48B4-AE7D-53651B93DA01}" type="pres">
      <dgm:prSet presAssocID="{783F9F03-DD5B-4580-A24C-07438594B660}" presName="sibTrans" presStyleCnt="0"/>
      <dgm:spPr/>
    </dgm:pt>
    <dgm:pt modelId="{05396F6A-644B-4925-A61E-D394F6E97F79}" type="pres">
      <dgm:prSet presAssocID="{912588B1-7529-4D32-B41B-8BA9D625A0A8}" presName="compNode" presStyleCnt="0"/>
      <dgm:spPr/>
    </dgm:pt>
    <dgm:pt modelId="{11307F81-AF63-412F-AE4D-AC2D25CD963C}" type="pres">
      <dgm:prSet presAssocID="{912588B1-7529-4D32-B41B-8BA9D625A0A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3579EF-DBB9-4F9D-896E-52C04D11B0B2}" type="pres">
      <dgm:prSet presAssocID="{912588B1-7529-4D32-B41B-8BA9D625A0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922C145-54D7-444E-BF23-28B20F0A49E5}" type="pres">
      <dgm:prSet presAssocID="{912588B1-7529-4D32-B41B-8BA9D625A0A8}" presName="spaceRect" presStyleCnt="0"/>
      <dgm:spPr/>
    </dgm:pt>
    <dgm:pt modelId="{066A1CA3-7C13-4F54-AE16-80E2D3D9EF4B}" type="pres">
      <dgm:prSet presAssocID="{912588B1-7529-4D32-B41B-8BA9D625A0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236044-25F8-4EB4-B4B8-9A51D6FA082C}" type="presOf" srcId="{30A26A39-6492-4F86-8149-9E2CD7FE08EB}" destId="{6971EF7C-F9FC-482C-B900-04CB5BB82A26}" srcOrd="0" destOrd="0" presId="urn:microsoft.com/office/officeart/2018/5/layout/IconLeafLabelList"/>
    <dgm:cxn modelId="{C146C966-2A3B-4F93-9B7B-538FE65DCE5E}" srcId="{1AA6EC1D-2AD7-495D-A95F-05CBC3416FC3}" destId="{30A26A39-6492-4F86-8149-9E2CD7FE08EB}" srcOrd="0" destOrd="0" parTransId="{658BF965-5BC2-4D95-BDF9-0CD9543F40AF}" sibTransId="{D32FF399-3C7A-4EBC-9FBE-D6F90D6DF345}"/>
    <dgm:cxn modelId="{3CDC487C-A475-41A1-A9C6-B669198E50FC}" type="presOf" srcId="{912588B1-7529-4D32-B41B-8BA9D625A0A8}" destId="{066A1CA3-7C13-4F54-AE16-80E2D3D9EF4B}" srcOrd="0" destOrd="0" presId="urn:microsoft.com/office/officeart/2018/5/layout/IconLeafLabelList"/>
    <dgm:cxn modelId="{C92E5B84-47D6-48BA-BA37-BA47D262201C}" srcId="{1AA6EC1D-2AD7-495D-A95F-05CBC3416FC3}" destId="{2E15D600-E136-42AD-9165-DF38262350AC}" srcOrd="1" destOrd="0" parTransId="{0AFF9A9B-9CCC-4058-B74B-C786E8333FBF}" sibTransId="{783F9F03-DD5B-4580-A24C-07438594B660}"/>
    <dgm:cxn modelId="{19905ED1-50C4-4E74-8174-A7E277F55000}" srcId="{1AA6EC1D-2AD7-495D-A95F-05CBC3416FC3}" destId="{912588B1-7529-4D32-B41B-8BA9D625A0A8}" srcOrd="2" destOrd="0" parTransId="{E171EB29-F851-4867-9586-D73460CE7A7F}" sibTransId="{2413CB55-EB4E-4585-8C20-75F4E80EB8BA}"/>
    <dgm:cxn modelId="{2093C5D1-03BF-4DAC-8FED-27089A5BCF66}" type="presOf" srcId="{1AA6EC1D-2AD7-495D-A95F-05CBC3416FC3}" destId="{76BF7159-80DA-4535-A786-82A3F552F73D}" srcOrd="0" destOrd="0" presId="urn:microsoft.com/office/officeart/2018/5/layout/IconLeafLabelList"/>
    <dgm:cxn modelId="{E46331D8-47FD-4A7E-BDA1-73A81CF7F351}" type="presOf" srcId="{2E15D600-E136-42AD-9165-DF38262350AC}" destId="{8830BB0B-08B7-482F-AE27-FA13C1EE7C68}" srcOrd="0" destOrd="0" presId="urn:microsoft.com/office/officeart/2018/5/layout/IconLeafLabelList"/>
    <dgm:cxn modelId="{FA478874-C218-493E-B271-9058C4BFCBB3}" type="presParOf" srcId="{76BF7159-80DA-4535-A786-82A3F552F73D}" destId="{0A84216E-ED40-4032-B771-7FC9B3DB7466}" srcOrd="0" destOrd="0" presId="urn:microsoft.com/office/officeart/2018/5/layout/IconLeafLabelList"/>
    <dgm:cxn modelId="{1CA05952-6692-4BC2-9C37-5E448D4EDD07}" type="presParOf" srcId="{0A84216E-ED40-4032-B771-7FC9B3DB7466}" destId="{B2E11171-8466-485D-8D3C-D50FFAF75DEC}" srcOrd="0" destOrd="0" presId="urn:microsoft.com/office/officeart/2018/5/layout/IconLeafLabelList"/>
    <dgm:cxn modelId="{6A47E964-34A2-4D85-A031-29D8604D0E50}" type="presParOf" srcId="{0A84216E-ED40-4032-B771-7FC9B3DB7466}" destId="{F84CD730-93C6-4DBE-895B-2F366F6F5624}" srcOrd="1" destOrd="0" presId="urn:microsoft.com/office/officeart/2018/5/layout/IconLeafLabelList"/>
    <dgm:cxn modelId="{CD628DC7-DB07-4E52-A59D-E60F9F36EA5B}" type="presParOf" srcId="{0A84216E-ED40-4032-B771-7FC9B3DB7466}" destId="{21134F19-875C-4AB2-9877-E74E8CF6F484}" srcOrd="2" destOrd="0" presId="urn:microsoft.com/office/officeart/2018/5/layout/IconLeafLabelList"/>
    <dgm:cxn modelId="{EEB25EC8-6321-47FA-BD0F-414315F58C0B}" type="presParOf" srcId="{0A84216E-ED40-4032-B771-7FC9B3DB7466}" destId="{6971EF7C-F9FC-482C-B900-04CB5BB82A26}" srcOrd="3" destOrd="0" presId="urn:microsoft.com/office/officeart/2018/5/layout/IconLeafLabelList"/>
    <dgm:cxn modelId="{C3EF72E3-676B-4D5E-96BB-30909738C1B5}" type="presParOf" srcId="{76BF7159-80DA-4535-A786-82A3F552F73D}" destId="{2F60150A-80D6-4A0B-BFA6-00B5D342B9DD}" srcOrd="1" destOrd="0" presId="urn:microsoft.com/office/officeart/2018/5/layout/IconLeafLabelList"/>
    <dgm:cxn modelId="{83DFDD4B-97D2-4D23-88EE-4C52626F0AC1}" type="presParOf" srcId="{76BF7159-80DA-4535-A786-82A3F552F73D}" destId="{42885C84-9F6B-43CD-AF2F-625E2EB2773A}" srcOrd="2" destOrd="0" presId="urn:microsoft.com/office/officeart/2018/5/layout/IconLeafLabelList"/>
    <dgm:cxn modelId="{3D82FA77-F2BE-4C69-A002-53540A3C42EF}" type="presParOf" srcId="{42885C84-9F6B-43CD-AF2F-625E2EB2773A}" destId="{F46354CE-D1BB-450D-8321-853FFC799C88}" srcOrd="0" destOrd="0" presId="urn:microsoft.com/office/officeart/2018/5/layout/IconLeafLabelList"/>
    <dgm:cxn modelId="{FCE13970-42DE-4EB6-978F-13405CC7EB37}" type="presParOf" srcId="{42885C84-9F6B-43CD-AF2F-625E2EB2773A}" destId="{848DA3C8-52DA-4BB0-8380-D7F40DA1F60B}" srcOrd="1" destOrd="0" presId="urn:microsoft.com/office/officeart/2018/5/layout/IconLeafLabelList"/>
    <dgm:cxn modelId="{12D81FF3-0060-4413-A276-EAC056CB517B}" type="presParOf" srcId="{42885C84-9F6B-43CD-AF2F-625E2EB2773A}" destId="{CB55C771-55E1-4128-9E85-2962E18E885B}" srcOrd="2" destOrd="0" presId="urn:microsoft.com/office/officeart/2018/5/layout/IconLeafLabelList"/>
    <dgm:cxn modelId="{0E8FAA21-31DE-4DEC-B023-DE0F1954A427}" type="presParOf" srcId="{42885C84-9F6B-43CD-AF2F-625E2EB2773A}" destId="{8830BB0B-08B7-482F-AE27-FA13C1EE7C68}" srcOrd="3" destOrd="0" presId="urn:microsoft.com/office/officeart/2018/5/layout/IconLeafLabelList"/>
    <dgm:cxn modelId="{63B32999-E84E-47AB-839C-6429AAC609BB}" type="presParOf" srcId="{76BF7159-80DA-4535-A786-82A3F552F73D}" destId="{F636CBC9-5A5B-48B4-AE7D-53651B93DA01}" srcOrd="3" destOrd="0" presId="urn:microsoft.com/office/officeart/2018/5/layout/IconLeafLabelList"/>
    <dgm:cxn modelId="{562613FF-49A7-4BFC-9BBD-9326086FF9CC}" type="presParOf" srcId="{76BF7159-80DA-4535-A786-82A3F552F73D}" destId="{05396F6A-644B-4925-A61E-D394F6E97F79}" srcOrd="4" destOrd="0" presId="urn:microsoft.com/office/officeart/2018/5/layout/IconLeafLabelList"/>
    <dgm:cxn modelId="{BD8FA506-95FD-48BD-9593-AA50F64DFB17}" type="presParOf" srcId="{05396F6A-644B-4925-A61E-D394F6E97F79}" destId="{11307F81-AF63-412F-AE4D-AC2D25CD963C}" srcOrd="0" destOrd="0" presId="urn:microsoft.com/office/officeart/2018/5/layout/IconLeafLabelList"/>
    <dgm:cxn modelId="{26C4CEBB-39D2-4265-B7BE-A7C14061AD9F}" type="presParOf" srcId="{05396F6A-644B-4925-A61E-D394F6E97F79}" destId="{AD3579EF-DBB9-4F9D-896E-52C04D11B0B2}" srcOrd="1" destOrd="0" presId="urn:microsoft.com/office/officeart/2018/5/layout/IconLeafLabelList"/>
    <dgm:cxn modelId="{800F1A0A-8E16-4088-B1E5-3D1C05DF7641}" type="presParOf" srcId="{05396F6A-644B-4925-A61E-D394F6E97F79}" destId="{E922C145-54D7-444E-BF23-28B20F0A49E5}" srcOrd="2" destOrd="0" presId="urn:microsoft.com/office/officeart/2018/5/layout/IconLeafLabelList"/>
    <dgm:cxn modelId="{B8BF1C3D-84B3-4689-81E3-AE15A33563DB}" type="presParOf" srcId="{05396F6A-644B-4925-A61E-D394F6E97F79}" destId="{066A1CA3-7C13-4F54-AE16-80E2D3D9EF4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BBE1ED8-A4DC-4DC4-B55E-7D4635F2C17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CE2839-EC78-4147-94D1-78250FD779EC}">
      <dgm:prSet/>
      <dgm:spPr/>
      <dgm:t>
        <a:bodyPr/>
        <a:lstStyle/>
        <a:p>
          <a:r>
            <a:rPr lang="en-GB"/>
            <a:t>Researching the law through a particular Lense. </a:t>
          </a:r>
          <a:endParaRPr lang="en-US"/>
        </a:p>
      </dgm:t>
    </dgm:pt>
    <dgm:pt modelId="{2438B98D-7C51-4B42-8C55-87FA72B503D3}" type="parTrans" cxnId="{17C70C77-44CA-4748-A4C5-F5E93555C6C4}">
      <dgm:prSet/>
      <dgm:spPr/>
      <dgm:t>
        <a:bodyPr/>
        <a:lstStyle/>
        <a:p>
          <a:endParaRPr lang="en-US"/>
        </a:p>
      </dgm:t>
    </dgm:pt>
    <dgm:pt modelId="{05EB39A2-E301-4A94-9EB6-43229F3A1D44}" type="sibTrans" cxnId="{17C70C77-44CA-4748-A4C5-F5E93555C6C4}">
      <dgm:prSet/>
      <dgm:spPr/>
      <dgm:t>
        <a:bodyPr/>
        <a:lstStyle/>
        <a:p>
          <a:endParaRPr lang="en-US"/>
        </a:p>
      </dgm:t>
    </dgm:pt>
    <dgm:pt modelId="{02730F52-F8E9-42B9-800A-A78AE6B24503}">
      <dgm:prSet/>
      <dgm:spPr/>
      <dgm:t>
        <a:bodyPr/>
        <a:lstStyle/>
        <a:p>
          <a:r>
            <a:rPr lang="en-GB"/>
            <a:t>Such as critical race theory. </a:t>
          </a:r>
          <a:endParaRPr lang="en-US"/>
        </a:p>
      </dgm:t>
    </dgm:pt>
    <dgm:pt modelId="{82BDE107-65B0-408A-BB04-1B028E7097CF}" type="parTrans" cxnId="{BD3BCB5E-D84F-4F1F-857D-58F713481DFA}">
      <dgm:prSet/>
      <dgm:spPr/>
      <dgm:t>
        <a:bodyPr/>
        <a:lstStyle/>
        <a:p>
          <a:endParaRPr lang="en-US"/>
        </a:p>
      </dgm:t>
    </dgm:pt>
    <dgm:pt modelId="{A45B9C47-7E08-4091-9FF3-54E2C0B827BB}" type="sibTrans" cxnId="{BD3BCB5E-D84F-4F1F-857D-58F713481DFA}">
      <dgm:prSet/>
      <dgm:spPr/>
      <dgm:t>
        <a:bodyPr/>
        <a:lstStyle/>
        <a:p>
          <a:endParaRPr lang="en-US"/>
        </a:p>
      </dgm:t>
    </dgm:pt>
    <dgm:pt modelId="{69A86095-9B98-4409-A903-8448092509BD}" type="pres">
      <dgm:prSet presAssocID="{6BBE1ED8-A4DC-4DC4-B55E-7D4635F2C171}" presName="linear" presStyleCnt="0">
        <dgm:presLayoutVars>
          <dgm:animLvl val="lvl"/>
          <dgm:resizeHandles val="exact"/>
        </dgm:presLayoutVars>
      </dgm:prSet>
      <dgm:spPr/>
    </dgm:pt>
    <dgm:pt modelId="{5D7E2689-9EC8-4C22-BBE6-35D076101A95}" type="pres">
      <dgm:prSet presAssocID="{05CE2839-EC78-4147-94D1-78250FD779E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F5BBE5-1444-49D6-8F7D-4FEA5F826972}" type="pres">
      <dgm:prSet presAssocID="{05EB39A2-E301-4A94-9EB6-43229F3A1D44}" presName="spacer" presStyleCnt="0"/>
      <dgm:spPr/>
    </dgm:pt>
    <dgm:pt modelId="{95AAB7D8-CC0E-414C-AB83-BF7204CE6214}" type="pres">
      <dgm:prSet presAssocID="{02730F52-F8E9-42B9-800A-A78AE6B2450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7033F2F-CE48-4F54-9E86-02501989231A}" type="presOf" srcId="{02730F52-F8E9-42B9-800A-A78AE6B24503}" destId="{95AAB7D8-CC0E-414C-AB83-BF7204CE6214}" srcOrd="0" destOrd="0" presId="urn:microsoft.com/office/officeart/2005/8/layout/vList2"/>
    <dgm:cxn modelId="{BD3BCB5E-D84F-4F1F-857D-58F713481DFA}" srcId="{6BBE1ED8-A4DC-4DC4-B55E-7D4635F2C171}" destId="{02730F52-F8E9-42B9-800A-A78AE6B24503}" srcOrd="1" destOrd="0" parTransId="{82BDE107-65B0-408A-BB04-1B028E7097CF}" sibTransId="{A45B9C47-7E08-4091-9FF3-54E2C0B827BB}"/>
    <dgm:cxn modelId="{A9E90566-DA08-44F3-876C-2B07AF88C7F2}" type="presOf" srcId="{05CE2839-EC78-4147-94D1-78250FD779EC}" destId="{5D7E2689-9EC8-4C22-BBE6-35D076101A95}" srcOrd="0" destOrd="0" presId="urn:microsoft.com/office/officeart/2005/8/layout/vList2"/>
    <dgm:cxn modelId="{BCBD1C55-AFBC-4E33-9547-94CFED40D936}" type="presOf" srcId="{6BBE1ED8-A4DC-4DC4-B55E-7D4635F2C171}" destId="{69A86095-9B98-4409-A903-8448092509BD}" srcOrd="0" destOrd="0" presId="urn:microsoft.com/office/officeart/2005/8/layout/vList2"/>
    <dgm:cxn modelId="{17C70C77-44CA-4748-A4C5-F5E93555C6C4}" srcId="{6BBE1ED8-A4DC-4DC4-B55E-7D4635F2C171}" destId="{05CE2839-EC78-4147-94D1-78250FD779EC}" srcOrd="0" destOrd="0" parTransId="{2438B98D-7C51-4B42-8C55-87FA72B503D3}" sibTransId="{05EB39A2-E301-4A94-9EB6-43229F3A1D44}"/>
    <dgm:cxn modelId="{74F276CC-551B-4156-A7E5-1BE7B8D06FF6}" type="presParOf" srcId="{69A86095-9B98-4409-A903-8448092509BD}" destId="{5D7E2689-9EC8-4C22-BBE6-35D076101A95}" srcOrd="0" destOrd="0" presId="urn:microsoft.com/office/officeart/2005/8/layout/vList2"/>
    <dgm:cxn modelId="{430B84F4-2454-4C68-9124-3E1DCEE9C3A5}" type="presParOf" srcId="{69A86095-9B98-4409-A903-8448092509BD}" destId="{8FF5BBE5-1444-49D6-8F7D-4FEA5F826972}" srcOrd="1" destOrd="0" presId="urn:microsoft.com/office/officeart/2005/8/layout/vList2"/>
    <dgm:cxn modelId="{69FB436E-A4F9-4A76-9F2D-E9DC1A9F0933}" type="presParOf" srcId="{69A86095-9B98-4409-A903-8448092509BD}" destId="{95AAB7D8-CC0E-414C-AB83-BF7204CE621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2439D0B-C34C-4B78-BEAD-4282213A24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51FAC66-29AA-414C-9D2F-3C8A3EF62271}">
      <dgm:prSet/>
      <dgm:spPr/>
      <dgm:t>
        <a:bodyPr/>
        <a:lstStyle/>
        <a:p>
          <a:r>
            <a:rPr lang="en-GB"/>
            <a:t>Choose two methods and research the advantages and disadvantages for both. </a:t>
          </a:r>
          <a:endParaRPr lang="en-US"/>
        </a:p>
      </dgm:t>
    </dgm:pt>
    <dgm:pt modelId="{8446859E-CBBB-4D0C-AADE-6038DE6D1A29}" type="parTrans" cxnId="{46095268-9BC6-4C01-9030-95BA78A5E21D}">
      <dgm:prSet/>
      <dgm:spPr/>
      <dgm:t>
        <a:bodyPr/>
        <a:lstStyle/>
        <a:p>
          <a:endParaRPr lang="en-US"/>
        </a:p>
      </dgm:t>
    </dgm:pt>
    <dgm:pt modelId="{33B19CB7-E7B1-4572-B9E3-A2EBC5564E87}" type="sibTrans" cxnId="{46095268-9BC6-4C01-9030-95BA78A5E21D}">
      <dgm:prSet/>
      <dgm:spPr/>
      <dgm:t>
        <a:bodyPr/>
        <a:lstStyle/>
        <a:p>
          <a:endParaRPr lang="en-US"/>
        </a:p>
      </dgm:t>
    </dgm:pt>
    <dgm:pt modelId="{F42E74FF-2026-43F7-9993-BF2F61E3FF10}">
      <dgm:prSet/>
      <dgm:spPr/>
      <dgm:t>
        <a:bodyPr/>
        <a:lstStyle/>
        <a:p>
          <a:r>
            <a:rPr lang="en-GB"/>
            <a:t>Feedback to the class. </a:t>
          </a:r>
          <a:endParaRPr lang="en-US"/>
        </a:p>
      </dgm:t>
    </dgm:pt>
    <dgm:pt modelId="{FFE6BACC-1951-4920-BE82-F71C1B834895}" type="parTrans" cxnId="{95D354DB-9205-440C-8459-801CFE95BC1A}">
      <dgm:prSet/>
      <dgm:spPr/>
      <dgm:t>
        <a:bodyPr/>
        <a:lstStyle/>
        <a:p>
          <a:endParaRPr lang="en-US"/>
        </a:p>
      </dgm:t>
    </dgm:pt>
    <dgm:pt modelId="{D05CE255-484F-46D6-A0C7-5FBFC963BD46}" type="sibTrans" cxnId="{95D354DB-9205-440C-8459-801CFE95BC1A}">
      <dgm:prSet/>
      <dgm:spPr/>
      <dgm:t>
        <a:bodyPr/>
        <a:lstStyle/>
        <a:p>
          <a:endParaRPr lang="en-US"/>
        </a:p>
      </dgm:t>
    </dgm:pt>
    <dgm:pt modelId="{ACAB90B3-C57B-4E40-9766-127E37FD9111}" type="pres">
      <dgm:prSet presAssocID="{92439D0B-C34C-4B78-BEAD-4282213A24C5}" presName="root" presStyleCnt="0">
        <dgm:presLayoutVars>
          <dgm:dir/>
          <dgm:resizeHandles val="exact"/>
        </dgm:presLayoutVars>
      </dgm:prSet>
      <dgm:spPr/>
    </dgm:pt>
    <dgm:pt modelId="{7054AD00-7A1B-4D93-A07D-3C5764EC1581}" type="pres">
      <dgm:prSet presAssocID="{B51FAC66-29AA-414C-9D2F-3C8A3EF62271}" presName="compNode" presStyleCnt="0"/>
      <dgm:spPr/>
    </dgm:pt>
    <dgm:pt modelId="{D2B1FDDE-6693-4A22-BB8D-BB8E20A1390C}" type="pres">
      <dgm:prSet presAssocID="{B51FAC66-29AA-414C-9D2F-3C8A3EF622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609B140-DD7D-4ACB-AE8E-43E29ABCA8D9}" type="pres">
      <dgm:prSet presAssocID="{B51FAC66-29AA-414C-9D2F-3C8A3EF62271}" presName="spaceRect" presStyleCnt="0"/>
      <dgm:spPr/>
    </dgm:pt>
    <dgm:pt modelId="{E83E277B-15FB-4E47-AE66-31EA26D4C943}" type="pres">
      <dgm:prSet presAssocID="{B51FAC66-29AA-414C-9D2F-3C8A3EF62271}" presName="textRect" presStyleLbl="revTx" presStyleIdx="0" presStyleCnt="2">
        <dgm:presLayoutVars>
          <dgm:chMax val="1"/>
          <dgm:chPref val="1"/>
        </dgm:presLayoutVars>
      </dgm:prSet>
      <dgm:spPr/>
    </dgm:pt>
    <dgm:pt modelId="{B3F06674-6C98-4C09-9B05-6CD3802991EB}" type="pres">
      <dgm:prSet presAssocID="{33B19CB7-E7B1-4572-B9E3-A2EBC5564E87}" presName="sibTrans" presStyleCnt="0"/>
      <dgm:spPr/>
    </dgm:pt>
    <dgm:pt modelId="{AC0D6C33-65FE-4049-90FD-E7D7C4B72E11}" type="pres">
      <dgm:prSet presAssocID="{F42E74FF-2026-43F7-9993-BF2F61E3FF10}" presName="compNode" presStyleCnt="0"/>
      <dgm:spPr/>
    </dgm:pt>
    <dgm:pt modelId="{7AF2C313-717B-4100-A5A4-25955C1609AB}" type="pres">
      <dgm:prSet presAssocID="{F42E74FF-2026-43F7-9993-BF2F61E3FF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4E7E323-D3BF-4D6D-83E9-AF70C6B730F2}" type="pres">
      <dgm:prSet presAssocID="{F42E74FF-2026-43F7-9993-BF2F61E3FF10}" presName="spaceRect" presStyleCnt="0"/>
      <dgm:spPr/>
    </dgm:pt>
    <dgm:pt modelId="{B1CEA40E-E03E-47D7-86ED-565223D82549}" type="pres">
      <dgm:prSet presAssocID="{F42E74FF-2026-43F7-9993-BF2F61E3FF1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51FB731-B4FB-450F-9107-D841A37D4D15}" type="presOf" srcId="{F42E74FF-2026-43F7-9993-BF2F61E3FF10}" destId="{B1CEA40E-E03E-47D7-86ED-565223D82549}" srcOrd="0" destOrd="0" presId="urn:microsoft.com/office/officeart/2018/2/layout/IconLabelList"/>
    <dgm:cxn modelId="{46095268-9BC6-4C01-9030-95BA78A5E21D}" srcId="{92439D0B-C34C-4B78-BEAD-4282213A24C5}" destId="{B51FAC66-29AA-414C-9D2F-3C8A3EF62271}" srcOrd="0" destOrd="0" parTransId="{8446859E-CBBB-4D0C-AADE-6038DE6D1A29}" sibTransId="{33B19CB7-E7B1-4572-B9E3-A2EBC5564E87}"/>
    <dgm:cxn modelId="{862B2483-70CB-4138-94F0-8E062CEF9A5E}" type="presOf" srcId="{92439D0B-C34C-4B78-BEAD-4282213A24C5}" destId="{ACAB90B3-C57B-4E40-9766-127E37FD9111}" srcOrd="0" destOrd="0" presId="urn:microsoft.com/office/officeart/2018/2/layout/IconLabelList"/>
    <dgm:cxn modelId="{4369559C-7EBB-49FA-A03F-10188A8A9A7C}" type="presOf" srcId="{B51FAC66-29AA-414C-9D2F-3C8A3EF62271}" destId="{E83E277B-15FB-4E47-AE66-31EA26D4C943}" srcOrd="0" destOrd="0" presId="urn:microsoft.com/office/officeart/2018/2/layout/IconLabelList"/>
    <dgm:cxn modelId="{95D354DB-9205-440C-8459-801CFE95BC1A}" srcId="{92439D0B-C34C-4B78-BEAD-4282213A24C5}" destId="{F42E74FF-2026-43F7-9993-BF2F61E3FF10}" srcOrd="1" destOrd="0" parTransId="{FFE6BACC-1951-4920-BE82-F71C1B834895}" sibTransId="{D05CE255-484F-46D6-A0C7-5FBFC963BD46}"/>
    <dgm:cxn modelId="{CB7CDC75-6C3C-4F0A-A24A-F1B630752344}" type="presParOf" srcId="{ACAB90B3-C57B-4E40-9766-127E37FD9111}" destId="{7054AD00-7A1B-4D93-A07D-3C5764EC1581}" srcOrd="0" destOrd="0" presId="urn:microsoft.com/office/officeart/2018/2/layout/IconLabelList"/>
    <dgm:cxn modelId="{41C0DDBB-2747-4E57-80C6-C81748CE868B}" type="presParOf" srcId="{7054AD00-7A1B-4D93-A07D-3C5764EC1581}" destId="{D2B1FDDE-6693-4A22-BB8D-BB8E20A1390C}" srcOrd="0" destOrd="0" presId="urn:microsoft.com/office/officeart/2018/2/layout/IconLabelList"/>
    <dgm:cxn modelId="{481048DF-01B0-4263-9321-13DD6D77466A}" type="presParOf" srcId="{7054AD00-7A1B-4D93-A07D-3C5764EC1581}" destId="{0609B140-DD7D-4ACB-AE8E-43E29ABCA8D9}" srcOrd="1" destOrd="0" presId="urn:microsoft.com/office/officeart/2018/2/layout/IconLabelList"/>
    <dgm:cxn modelId="{8F7A81CE-4545-4A68-ACF9-F052326DACF5}" type="presParOf" srcId="{7054AD00-7A1B-4D93-A07D-3C5764EC1581}" destId="{E83E277B-15FB-4E47-AE66-31EA26D4C943}" srcOrd="2" destOrd="0" presId="urn:microsoft.com/office/officeart/2018/2/layout/IconLabelList"/>
    <dgm:cxn modelId="{C8E5BF8A-40DA-45C5-A19E-B31420C550CC}" type="presParOf" srcId="{ACAB90B3-C57B-4E40-9766-127E37FD9111}" destId="{B3F06674-6C98-4C09-9B05-6CD3802991EB}" srcOrd="1" destOrd="0" presId="urn:microsoft.com/office/officeart/2018/2/layout/IconLabelList"/>
    <dgm:cxn modelId="{4F29BF10-3093-4858-89E9-10757DCE4744}" type="presParOf" srcId="{ACAB90B3-C57B-4E40-9766-127E37FD9111}" destId="{AC0D6C33-65FE-4049-90FD-E7D7C4B72E11}" srcOrd="2" destOrd="0" presId="urn:microsoft.com/office/officeart/2018/2/layout/IconLabelList"/>
    <dgm:cxn modelId="{BA0A1535-CA00-4C98-A424-56C15CEF2BED}" type="presParOf" srcId="{AC0D6C33-65FE-4049-90FD-E7D7C4B72E11}" destId="{7AF2C313-717B-4100-A5A4-25955C1609AB}" srcOrd="0" destOrd="0" presId="urn:microsoft.com/office/officeart/2018/2/layout/IconLabelList"/>
    <dgm:cxn modelId="{FCE6C837-4389-4AE5-98BB-60F620FE1241}" type="presParOf" srcId="{AC0D6C33-65FE-4049-90FD-E7D7C4B72E11}" destId="{64E7E323-D3BF-4D6D-83E9-AF70C6B730F2}" srcOrd="1" destOrd="0" presId="urn:microsoft.com/office/officeart/2018/2/layout/IconLabelList"/>
    <dgm:cxn modelId="{ADDF2479-A020-4C9B-86A5-0AFAB4A1BEE7}" type="presParOf" srcId="{AC0D6C33-65FE-4049-90FD-E7D7C4B72E11}" destId="{B1CEA40E-E03E-47D7-86ED-565223D825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B098FD1-EAD9-480B-9484-0141EEBC598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9577D2C1-A343-4ACC-96F3-25D793918DE3}">
      <dgm:prSet/>
      <dgm:spPr/>
      <dgm:t>
        <a:bodyPr/>
        <a:lstStyle/>
        <a:p>
          <a:pPr>
            <a:defRPr cap="all"/>
          </a:pPr>
          <a:r>
            <a:rPr lang="en-GB"/>
            <a:t>Specific dates. </a:t>
          </a:r>
          <a:endParaRPr lang="en-US"/>
        </a:p>
      </dgm:t>
    </dgm:pt>
    <dgm:pt modelId="{A1DBA5BA-3493-45A3-A8B0-86C65DE697E4}" type="parTrans" cxnId="{F029FFAB-AA09-4E27-A4E5-2BAAAE3CBAB6}">
      <dgm:prSet/>
      <dgm:spPr/>
      <dgm:t>
        <a:bodyPr/>
        <a:lstStyle/>
        <a:p>
          <a:endParaRPr lang="en-US"/>
        </a:p>
      </dgm:t>
    </dgm:pt>
    <dgm:pt modelId="{E432D045-DDA5-40A6-85FF-12150D45FF5A}" type="sibTrans" cxnId="{F029FFAB-AA09-4E27-A4E5-2BAAAE3CBAB6}">
      <dgm:prSet/>
      <dgm:spPr/>
      <dgm:t>
        <a:bodyPr/>
        <a:lstStyle/>
        <a:p>
          <a:endParaRPr lang="en-US"/>
        </a:p>
      </dgm:t>
    </dgm:pt>
    <dgm:pt modelId="{025BA68F-7FAD-4E50-A30E-C6C00284598E}">
      <dgm:prSet/>
      <dgm:spPr/>
      <dgm:t>
        <a:bodyPr/>
        <a:lstStyle/>
        <a:p>
          <a:pPr>
            <a:defRPr cap="all"/>
          </a:pPr>
          <a:r>
            <a:rPr lang="en-GB"/>
            <a:t>An example, on the 19</a:t>
          </a:r>
          <a:r>
            <a:rPr lang="en-GB" baseline="30000"/>
            <a:t>th</a:t>
          </a:r>
          <a:r>
            <a:rPr lang="en-GB"/>
            <a:t> of December – Write my introduction. </a:t>
          </a:r>
          <a:endParaRPr lang="en-US"/>
        </a:p>
      </dgm:t>
    </dgm:pt>
    <dgm:pt modelId="{691DA615-8C09-479A-9D03-D49CB323B3B2}" type="parTrans" cxnId="{E7640F03-FD57-4B63-A8B6-FFF50B133B86}">
      <dgm:prSet/>
      <dgm:spPr/>
      <dgm:t>
        <a:bodyPr/>
        <a:lstStyle/>
        <a:p>
          <a:endParaRPr lang="en-US"/>
        </a:p>
      </dgm:t>
    </dgm:pt>
    <dgm:pt modelId="{24E4AB8F-51A2-4033-A4DA-309566C4AF79}" type="sibTrans" cxnId="{E7640F03-FD57-4B63-A8B6-FFF50B133B86}">
      <dgm:prSet/>
      <dgm:spPr/>
      <dgm:t>
        <a:bodyPr/>
        <a:lstStyle/>
        <a:p>
          <a:endParaRPr lang="en-US"/>
        </a:p>
      </dgm:t>
    </dgm:pt>
    <dgm:pt modelId="{87945AE2-54C4-48B3-8D52-6A6964081C5B}">
      <dgm:prSet/>
      <dgm:spPr/>
      <dgm:t>
        <a:bodyPr/>
        <a:lstStyle/>
        <a:p>
          <a:pPr>
            <a:defRPr cap="all"/>
          </a:pPr>
          <a:r>
            <a:rPr lang="en-GB"/>
            <a:t>Does not need to include a lot of detail – as remember you only have 750 words. </a:t>
          </a:r>
          <a:endParaRPr lang="en-US"/>
        </a:p>
      </dgm:t>
    </dgm:pt>
    <dgm:pt modelId="{A40EAD53-7151-4092-ACAE-242B2EF66224}" type="parTrans" cxnId="{C2AD387D-A65F-4EB2-8754-5CA6ADD40A3A}">
      <dgm:prSet/>
      <dgm:spPr/>
      <dgm:t>
        <a:bodyPr/>
        <a:lstStyle/>
        <a:p>
          <a:endParaRPr lang="en-US"/>
        </a:p>
      </dgm:t>
    </dgm:pt>
    <dgm:pt modelId="{9B36ADDB-4025-477A-B276-C197E2155B49}" type="sibTrans" cxnId="{C2AD387D-A65F-4EB2-8754-5CA6ADD40A3A}">
      <dgm:prSet/>
      <dgm:spPr/>
      <dgm:t>
        <a:bodyPr/>
        <a:lstStyle/>
        <a:p>
          <a:endParaRPr lang="en-US"/>
        </a:p>
      </dgm:t>
    </dgm:pt>
    <dgm:pt modelId="{69280CD2-0E54-4171-85B4-E7525DA4CE16}" type="pres">
      <dgm:prSet presAssocID="{9B098FD1-EAD9-480B-9484-0141EEBC5986}" presName="root" presStyleCnt="0">
        <dgm:presLayoutVars>
          <dgm:dir/>
          <dgm:resizeHandles val="exact"/>
        </dgm:presLayoutVars>
      </dgm:prSet>
      <dgm:spPr/>
    </dgm:pt>
    <dgm:pt modelId="{5B9571DC-6146-4078-AA2A-4260130422DA}" type="pres">
      <dgm:prSet presAssocID="{9577D2C1-A343-4ACC-96F3-25D793918DE3}" presName="compNode" presStyleCnt="0"/>
      <dgm:spPr/>
    </dgm:pt>
    <dgm:pt modelId="{36264A06-8525-4026-B53E-DFE135B95248}" type="pres">
      <dgm:prSet presAssocID="{9577D2C1-A343-4ACC-96F3-25D793918DE3}" presName="iconBgRect" presStyleLbl="bgShp" presStyleIdx="0" presStyleCnt="3"/>
      <dgm:spPr/>
    </dgm:pt>
    <dgm:pt modelId="{C36560DB-A8A9-4903-9C28-DF8A5B8FB574}" type="pres">
      <dgm:prSet presAssocID="{9577D2C1-A343-4ACC-96F3-25D793918D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D0B27A1-702D-45D9-B410-0AB66547CA54}" type="pres">
      <dgm:prSet presAssocID="{9577D2C1-A343-4ACC-96F3-25D793918DE3}" presName="spaceRect" presStyleCnt="0"/>
      <dgm:spPr/>
    </dgm:pt>
    <dgm:pt modelId="{27FB47AC-F1F4-4C59-8C5C-5A14D5E15A5F}" type="pres">
      <dgm:prSet presAssocID="{9577D2C1-A343-4ACC-96F3-25D793918DE3}" presName="textRect" presStyleLbl="revTx" presStyleIdx="0" presStyleCnt="3">
        <dgm:presLayoutVars>
          <dgm:chMax val="1"/>
          <dgm:chPref val="1"/>
        </dgm:presLayoutVars>
      </dgm:prSet>
      <dgm:spPr/>
    </dgm:pt>
    <dgm:pt modelId="{D07E40DB-E6D6-49B6-B12C-E2366C3AF3CA}" type="pres">
      <dgm:prSet presAssocID="{E432D045-DDA5-40A6-85FF-12150D45FF5A}" presName="sibTrans" presStyleCnt="0"/>
      <dgm:spPr/>
    </dgm:pt>
    <dgm:pt modelId="{FF19C731-9162-407F-B882-72EF0C4022C4}" type="pres">
      <dgm:prSet presAssocID="{025BA68F-7FAD-4E50-A30E-C6C00284598E}" presName="compNode" presStyleCnt="0"/>
      <dgm:spPr/>
    </dgm:pt>
    <dgm:pt modelId="{E934E3F6-A308-466C-AD93-A3432F30C83C}" type="pres">
      <dgm:prSet presAssocID="{025BA68F-7FAD-4E50-A30E-C6C00284598E}" presName="iconBgRect" presStyleLbl="bgShp" presStyleIdx="1" presStyleCnt="3"/>
      <dgm:spPr/>
    </dgm:pt>
    <dgm:pt modelId="{5F200CAE-6D83-461C-8D23-A05AA50EA97A}" type="pres">
      <dgm:prSet presAssocID="{025BA68F-7FAD-4E50-A30E-C6C0028459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98830DD-A6A8-4949-B915-298137383493}" type="pres">
      <dgm:prSet presAssocID="{025BA68F-7FAD-4E50-A30E-C6C00284598E}" presName="spaceRect" presStyleCnt="0"/>
      <dgm:spPr/>
    </dgm:pt>
    <dgm:pt modelId="{D03DB1BF-02C3-4238-A2D6-2A701E872D5D}" type="pres">
      <dgm:prSet presAssocID="{025BA68F-7FAD-4E50-A30E-C6C00284598E}" presName="textRect" presStyleLbl="revTx" presStyleIdx="1" presStyleCnt="3">
        <dgm:presLayoutVars>
          <dgm:chMax val="1"/>
          <dgm:chPref val="1"/>
        </dgm:presLayoutVars>
      </dgm:prSet>
      <dgm:spPr/>
    </dgm:pt>
    <dgm:pt modelId="{7BC9B604-0FB5-474F-9169-9214395C8A66}" type="pres">
      <dgm:prSet presAssocID="{24E4AB8F-51A2-4033-A4DA-309566C4AF79}" presName="sibTrans" presStyleCnt="0"/>
      <dgm:spPr/>
    </dgm:pt>
    <dgm:pt modelId="{EB1ADE5F-3AF6-43C1-AE14-93D7DF6A49AB}" type="pres">
      <dgm:prSet presAssocID="{87945AE2-54C4-48B3-8D52-6A6964081C5B}" presName="compNode" presStyleCnt="0"/>
      <dgm:spPr/>
    </dgm:pt>
    <dgm:pt modelId="{FAD38DF5-14ED-408C-98CF-FB7ACE797740}" type="pres">
      <dgm:prSet presAssocID="{87945AE2-54C4-48B3-8D52-6A6964081C5B}" presName="iconBgRect" presStyleLbl="bgShp" presStyleIdx="2" presStyleCnt="3"/>
      <dgm:spPr/>
    </dgm:pt>
    <dgm:pt modelId="{6B5B8D2D-C932-47EE-B5A3-72AC3B3FC6F5}" type="pres">
      <dgm:prSet presAssocID="{87945AE2-54C4-48B3-8D52-6A6964081C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B2739B81-6C71-4558-8559-DF379EC2CB58}" type="pres">
      <dgm:prSet presAssocID="{87945AE2-54C4-48B3-8D52-6A6964081C5B}" presName="spaceRect" presStyleCnt="0"/>
      <dgm:spPr/>
    </dgm:pt>
    <dgm:pt modelId="{69082B60-A754-48CC-B016-2F642498DAD9}" type="pres">
      <dgm:prSet presAssocID="{87945AE2-54C4-48B3-8D52-6A6964081C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7640F03-FD57-4B63-A8B6-FFF50B133B86}" srcId="{9B098FD1-EAD9-480B-9484-0141EEBC5986}" destId="{025BA68F-7FAD-4E50-A30E-C6C00284598E}" srcOrd="1" destOrd="0" parTransId="{691DA615-8C09-479A-9D03-D49CB323B3B2}" sibTransId="{24E4AB8F-51A2-4033-A4DA-309566C4AF79}"/>
    <dgm:cxn modelId="{C2AD387D-A65F-4EB2-8754-5CA6ADD40A3A}" srcId="{9B098FD1-EAD9-480B-9484-0141EEBC5986}" destId="{87945AE2-54C4-48B3-8D52-6A6964081C5B}" srcOrd="2" destOrd="0" parTransId="{A40EAD53-7151-4092-ACAE-242B2EF66224}" sibTransId="{9B36ADDB-4025-477A-B276-C197E2155B49}"/>
    <dgm:cxn modelId="{A10B278C-0CC7-4321-943C-607D5BDD22EA}" type="presOf" srcId="{9577D2C1-A343-4ACC-96F3-25D793918DE3}" destId="{27FB47AC-F1F4-4C59-8C5C-5A14D5E15A5F}" srcOrd="0" destOrd="0" presId="urn:microsoft.com/office/officeart/2018/5/layout/IconCircleLabelList"/>
    <dgm:cxn modelId="{8557C28D-149C-441D-84CB-C150D52120B4}" type="presOf" srcId="{87945AE2-54C4-48B3-8D52-6A6964081C5B}" destId="{69082B60-A754-48CC-B016-2F642498DAD9}" srcOrd="0" destOrd="0" presId="urn:microsoft.com/office/officeart/2018/5/layout/IconCircleLabelList"/>
    <dgm:cxn modelId="{2B49BDA2-3C8F-4BBD-B65D-2887B663E4D2}" type="presOf" srcId="{025BA68F-7FAD-4E50-A30E-C6C00284598E}" destId="{D03DB1BF-02C3-4238-A2D6-2A701E872D5D}" srcOrd="0" destOrd="0" presId="urn:microsoft.com/office/officeart/2018/5/layout/IconCircleLabelList"/>
    <dgm:cxn modelId="{F029FFAB-AA09-4E27-A4E5-2BAAAE3CBAB6}" srcId="{9B098FD1-EAD9-480B-9484-0141EEBC5986}" destId="{9577D2C1-A343-4ACC-96F3-25D793918DE3}" srcOrd="0" destOrd="0" parTransId="{A1DBA5BA-3493-45A3-A8B0-86C65DE697E4}" sibTransId="{E432D045-DDA5-40A6-85FF-12150D45FF5A}"/>
    <dgm:cxn modelId="{972509F3-608C-4BBA-866C-B91A6A1462ED}" type="presOf" srcId="{9B098FD1-EAD9-480B-9484-0141EEBC5986}" destId="{69280CD2-0E54-4171-85B4-E7525DA4CE16}" srcOrd="0" destOrd="0" presId="urn:microsoft.com/office/officeart/2018/5/layout/IconCircleLabelList"/>
    <dgm:cxn modelId="{5147D15C-4D56-4615-BA4F-3DBB26DA88D8}" type="presParOf" srcId="{69280CD2-0E54-4171-85B4-E7525DA4CE16}" destId="{5B9571DC-6146-4078-AA2A-4260130422DA}" srcOrd="0" destOrd="0" presId="urn:microsoft.com/office/officeart/2018/5/layout/IconCircleLabelList"/>
    <dgm:cxn modelId="{D05B6804-F44C-4A55-9B61-A1464C5D0F40}" type="presParOf" srcId="{5B9571DC-6146-4078-AA2A-4260130422DA}" destId="{36264A06-8525-4026-B53E-DFE135B95248}" srcOrd="0" destOrd="0" presId="urn:microsoft.com/office/officeart/2018/5/layout/IconCircleLabelList"/>
    <dgm:cxn modelId="{40BA3EC1-B863-44AA-9AAC-56E9B7AAEB0D}" type="presParOf" srcId="{5B9571DC-6146-4078-AA2A-4260130422DA}" destId="{C36560DB-A8A9-4903-9C28-DF8A5B8FB574}" srcOrd="1" destOrd="0" presId="urn:microsoft.com/office/officeart/2018/5/layout/IconCircleLabelList"/>
    <dgm:cxn modelId="{03343163-01D2-4CCD-80C7-0B4049B8D7EA}" type="presParOf" srcId="{5B9571DC-6146-4078-AA2A-4260130422DA}" destId="{9D0B27A1-702D-45D9-B410-0AB66547CA54}" srcOrd="2" destOrd="0" presId="urn:microsoft.com/office/officeart/2018/5/layout/IconCircleLabelList"/>
    <dgm:cxn modelId="{31B51000-9779-4E52-B670-5481A2374021}" type="presParOf" srcId="{5B9571DC-6146-4078-AA2A-4260130422DA}" destId="{27FB47AC-F1F4-4C59-8C5C-5A14D5E15A5F}" srcOrd="3" destOrd="0" presId="urn:microsoft.com/office/officeart/2018/5/layout/IconCircleLabelList"/>
    <dgm:cxn modelId="{89F0318C-61AD-4C39-BC39-A32497C1BEF0}" type="presParOf" srcId="{69280CD2-0E54-4171-85B4-E7525DA4CE16}" destId="{D07E40DB-E6D6-49B6-B12C-E2366C3AF3CA}" srcOrd="1" destOrd="0" presId="urn:microsoft.com/office/officeart/2018/5/layout/IconCircleLabelList"/>
    <dgm:cxn modelId="{863A11A2-2FEB-410E-BC80-C29D67DF5071}" type="presParOf" srcId="{69280CD2-0E54-4171-85B4-E7525DA4CE16}" destId="{FF19C731-9162-407F-B882-72EF0C4022C4}" srcOrd="2" destOrd="0" presId="urn:microsoft.com/office/officeart/2018/5/layout/IconCircleLabelList"/>
    <dgm:cxn modelId="{2B8A3094-ACFA-4F3B-A6F0-780A8C477C84}" type="presParOf" srcId="{FF19C731-9162-407F-B882-72EF0C4022C4}" destId="{E934E3F6-A308-466C-AD93-A3432F30C83C}" srcOrd="0" destOrd="0" presId="urn:microsoft.com/office/officeart/2018/5/layout/IconCircleLabelList"/>
    <dgm:cxn modelId="{6A793301-D428-4406-9AB7-5BF2B3B23D5F}" type="presParOf" srcId="{FF19C731-9162-407F-B882-72EF0C4022C4}" destId="{5F200CAE-6D83-461C-8D23-A05AA50EA97A}" srcOrd="1" destOrd="0" presId="urn:microsoft.com/office/officeart/2018/5/layout/IconCircleLabelList"/>
    <dgm:cxn modelId="{05851A11-D4F8-410F-AFCB-78D5EE0720A0}" type="presParOf" srcId="{FF19C731-9162-407F-B882-72EF0C4022C4}" destId="{998830DD-A6A8-4949-B915-298137383493}" srcOrd="2" destOrd="0" presId="urn:microsoft.com/office/officeart/2018/5/layout/IconCircleLabelList"/>
    <dgm:cxn modelId="{D6ABF63F-0936-4231-ADB1-51463CC80588}" type="presParOf" srcId="{FF19C731-9162-407F-B882-72EF0C4022C4}" destId="{D03DB1BF-02C3-4238-A2D6-2A701E872D5D}" srcOrd="3" destOrd="0" presId="urn:microsoft.com/office/officeart/2018/5/layout/IconCircleLabelList"/>
    <dgm:cxn modelId="{5599D9AF-86AA-4EF4-9A0E-188E5B0ABDE4}" type="presParOf" srcId="{69280CD2-0E54-4171-85B4-E7525DA4CE16}" destId="{7BC9B604-0FB5-474F-9169-9214395C8A66}" srcOrd="3" destOrd="0" presId="urn:microsoft.com/office/officeart/2018/5/layout/IconCircleLabelList"/>
    <dgm:cxn modelId="{966DE9B3-6703-4D68-905F-3D89C0B20E8A}" type="presParOf" srcId="{69280CD2-0E54-4171-85B4-E7525DA4CE16}" destId="{EB1ADE5F-3AF6-43C1-AE14-93D7DF6A49AB}" srcOrd="4" destOrd="0" presId="urn:microsoft.com/office/officeart/2018/5/layout/IconCircleLabelList"/>
    <dgm:cxn modelId="{77F5671A-726B-43A6-A94C-70FECF3556C0}" type="presParOf" srcId="{EB1ADE5F-3AF6-43C1-AE14-93D7DF6A49AB}" destId="{FAD38DF5-14ED-408C-98CF-FB7ACE797740}" srcOrd="0" destOrd="0" presId="urn:microsoft.com/office/officeart/2018/5/layout/IconCircleLabelList"/>
    <dgm:cxn modelId="{2A742961-4150-4D60-B471-2FA9386C6286}" type="presParOf" srcId="{EB1ADE5F-3AF6-43C1-AE14-93D7DF6A49AB}" destId="{6B5B8D2D-C932-47EE-B5A3-72AC3B3FC6F5}" srcOrd="1" destOrd="0" presId="urn:microsoft.com/office/officeart/2018/5/layout/IconCircleLabelList"/>
    <dgm:cxn modelId="{2D54726C-B347-4A9B-80BC-66F577525D34}" type="presParOf" srcId="{EB1ADE5F-3AF6-43C1-AE14-93D7DF6A49AB}" destId="{B2739B81-6C71-4558-8559-DF379EC2CB58}" srcOrd="2" destOrd="0" presId="urn:microsoft.com/office/officeart/2018/5/layout/IconCircleLabelList"/>
    <dgm:cxn modelId="{2426A1A0-7DBC-4E5F-BD67-7CE36C2D13FC}" type="presParOf" srcId="{EB1ADE5F-3AF6-43C1-AE14-93D7DF6A49AB}" destId="{69082B60-A754-48CC-B016-2F642498DAD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83A2A46-81EE-4985-8214-D4B23EB66D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2226148-5C69-48F1-9692-B9F4664A5B67}">
      <dgm:prSet/>
      <dgm:spPr/>
      <dgm:t>
        <a:bodyPr/>
        <a:lstStyle/>
        <a:p>
          <a:r>
            <a:rPr lang="en-GB"/>
            <a:t>Directed study session, </a:t>
          </a:r>
          <a:endParaRPr lang="en-US"/>
        </a:p>
      </dgm:t>
    </dgm:pt>
    <dgm:pt modelId="{215E3E97-03D7-471C-B3D9-1DACEF050286}" type="parTrans" cxnId="{28A487D8-7A2D-4A0D-8E6A-46EC0C5B63F5}">
      <dgm:prSet/>
      <dgm:spPr/>
      <dgm:t>
        <a:bodyPr/>
        <a:lstStyle/>
        <a:p>
          <a:endParaRPr lang="en-US"/>
        </a:p>
      </dgm:t>
    </dgm:pt>
    <dgm:pt modelId="{733F3A2C-AC82-43B4-BFCD-813848069236}" type="sibTrans" cxnId="{28A487D8-7A2D-4A0D-8E6A-46EC0C5B63F5}">
      <dgm:prSet/>
      <dgm:spPr/>
      <dgm:t>
        <a:bodyPr/>
        <a:lstStyle/>
        <a:p>
          <a:endParaRPr lang="en-US"/>
        </a:p>
      </dgm:t>
    </dgm:pt>
    <dgm:pt modelId="{18B1B96C-E7E3-49E3-9272-491D2799BF8E}">
      <dgm:prSet/>
      <dgm:spPr/>
      <dgm:t>
        <a:bodyPr/>
        <a:lstStyle/>
        <a:p>
          <a:r>
            <a:rPr lang="en-GB"/>
            <a:t>Do not have to attend class, but you have an activity to complete. </a:t>
          </a:r>
          <a:endParaRPr lang="en-US"/>
        </a:p>
      </dgm:t>
    </dgm:pt>
    <dgm:pt modelId="{121D1681-A09B-4581-AFFD-0F47D3156AE2}" type="parTrans" cxnId="{CD9AA883-74C9-4F0D-B8AC-9D85C2B4B3D3}">
      <dgm:prSet/>
      <dgm:spPr/>
      <dgm:t>
        <a:bodyPr/>
        <a:lstStyle/>
        <a:p>
          <a:endParaRPr lang="en-US"/>
        </a:p>
      </dgm:t>
    </dgm:pt>
    <dgm:pt modelId="{5FABDDFE-E155-4485-8AF0-6EC660803415}" type="sibTrans" cxnId="{CD9AA883-74C9-4F0D-B8AC-9D85C2B4B3D3}">
      <dgm:prSet/>
      <dgm:spPr/>
      <dgm:t>
        <a:bodyPr/>
        <a:lstStyle/>
        <a:p>
          <a:endParaRPr lang="en-US"/>
        </a:p>
      </dgm:t>
    </dgm:pt>
    <dgm:pt modelId="{409D7545-2482-49C7-97B3-D1BCE0E55575}">
      <dgm:prSet/>
      <dgm:spPr/>
      <dgm:t>
        <a:bodyPr/>
        <a:lstStyle/>
        <a:p>
          <a:r>
            <a:rPr lang="en-GB"/>
            <a:t>You need to collect 20 sources that you will utilise in your research and send them to me by 5:15pm or you will be marked as absent for the session. </a:t>
          </a:r>
          <a:endParaRPr lang="en-US"/>
        </a:p>
      </dgm:t>
    </dgm:pt>
    <dgm:pt modelId="{AEC5F513-E463-4416-AE4C-D340865FF72C}" type="parTrans" cxnId="{174C466F-B716-4CA8-8B37-2754E157CC40}">
      <dgm:prSet/>
      <dgm:spPr/>
      <dgm:t>
        <a:bodyPr/>
        <a:lstStyle/>
        <a:p>
          <a:endParaRPr lang="en-US"/>
        </a:p>
      </dgm:t>
    </dgm:pt>
    <dgm:pt modelId="{62B75198-AC0D-4CA3-8C09-43AB19B4E6DD}" type="sibTrans" cxnId="{174C466F-B716-4CA8-8B37-2754E157CC40}">
      <dgm:prSet/>
      <dgm:spPr/>
      <dgm:t>
        <a:bodyPr/>
        <a:lstStyle/>
        <a:p>
          <a:endParaRPr lang="en-US"/>
        </a:p>
      </dgm:t>
    </dgm:pt>
    <dgm:pt modelId="{FD6AE069-7A52-496A-8815-08FE52A7322B}" type="pres">
      <dgm:prSet presAssocID="{E83A2A46-81EE-4985-8214-D4B23EB66DCD}" presName="root" presStyleCnt="0">
        <dgm:presLayoutVars>
          <dgm:dir/>
          <dgm:resizeHandles val="exact"/>
        </dgm:presLayoutVars>
      </dgm:prSet>
      <dgm:spPr/>
    </dgm:pt>
    <dgm:pt modelId="{98936E0D-90A2-4942-A156-07F99F527C6A}" type="pres">
      <dgm:prSet presAssocID="{92226148-5C69-48F1-9692-B9F4664A5B67}" presName="compNode" presStyleCnt="0"/>
      <dgm:spPr/>
    </dgm:pt>
    <dgm:pt modelId="{3D0366BA-F651-499E-B723-D6F384D095B6}" type="pres">
      <dgm:prSet presAssocID="{92226148-5C69-48F1-9692-B9F4664A5B67}" presName="bgRect" presStyleLbl="bgShp" presStyleIdx="0" presStyleCnt="3"/>
      <dgm:spPr/>
    </dgm:pt>
    <dgm:pt modelId="{165A3E3B-8B88-4E53-869F-906045B402A9}" type="pres">
      <dgm:prSet presAssocID="{92226148-5C69-48F1-9692-B9F4664A5B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B455881-1DE4-42D8-B6F0-C2EBAE5C947B}" type="pres">
      <dgm:prSet presAssocID="{92226148-5C69-48F1-9692-B9F4664A5B67}" presName="spaceRect" presStyleCnt="0"/>
      <dgm:spPr/>
    </dgm:pt>
    <dgm:pt modelId="{EC9331FC-D925-404F-B0C3-2A87020F7DED}" type="pres">
      <dgm:prSet presAssocID="{92226148-5C69-48F1-9692-B9F4664A5B67}" presName="parTx" presStyleLbl="revTx" presStyleIdx="0" presStyleCnt="3">
        <dgm:presLayoutVars>
          <dgm:chMax val="0"/>
          <dgm:chPref val="0"/>
        </dgm:presLayoutVars>
      </dgm:prSet>
      <dgm:spPr/>
    </dgm:pt>
    <dgm:pt modelId="{241A2ED6-7FD3-43BF-859D-D087607BB853}" type="pres">
      <dgm:prSet presAssocID="{733F3A2C-AC82-43B4-BFCD-813848069236}" presName="sibTrans" presStyleCnt="0"/>
      <dgm:spPr/>
    </dgm:pt>
    <dgm:pt modelId="{3BE097EA-DAD3-439F-89DE-9EFBD897FCE7}" type="pres">
      <dgm:prSet presAssocID="{18B1B96C-E7E3-49E3-9272-491D2799BF8E}" presName="compNode" presStyleCnt="0"/>
      <dgm:spPr/>
    </dgm:pt>
    <dgm:pt modelId="{21D4E183-A594-443D-BEA1-724A4A245E7E}" type="pres">
      <dgm:prSet presAssocID="{18B1B96C-E7E3-49E3-9272-491D2799BF8E}" presName="bgRect" presStyleLbl="bgShp" presStyleIdx="1" presStyleCnt="3"/>
      <dgm:spPr/>
    </dgm:pt>
    <dgm:pt modelId="{203B82E7-D351-433A-9332-3C78D6728E4F}" type="pres">
      <dgm:prSet presAssocID="{18B1B96C-E7E3-49E3-9272-491D2799BF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F6327903-E46D-4B6A-B35D-AA06F8012A94}" type="pres">
      <dgm:prSet presAssocID="{18B1B96C-E7E3-49E3-9272-491D2799BF8E}" presName="spaceRect" presStyleCnt="0"/>
      <dgm:spPr/>
    </dgm:pt>
    <dgm:pt modelId="{9E2B9770-052F-4912-A5A5-C2C8CE31313D}" type="pres">
      <dgm:prSet presAssocID="{18B1B96C-E7E3-49E3-9272-491D2799BF8E}" presName="parTx" presStyleLbl="revTx" presStyleIdx="1" presStyleCnt="3">
        <dgm:presLayoutVars>
          <dgm:chMax val="0"/>
          <dgm:chPref val="0"/>
        </dgm:presLayoutVars>
      </dgm:prSet>
      <dgm:spPr/>
    </dgm:pt>
    <dgm:pt modelId="{5CD46DA8-C12A-4730-9892-1693ABEB7280}" type="pres">
      <dgm:prSet presAssocID="{5FABDDFE-E155-4485-8AF0-6EC660803415}" presName="sibTrans" presStyleCnt="0"/>
      <dgm:spPr/>
    </dgm:pt>
    <dgm:pt modelId="{DD277792-E7E3-4D17-AEA3-1647E0BFFA4C}" type="pres">
      <dgm:prSet presAssocID="{409D7545-2482-49C7-97B3-D1BCE0E55575}" presName="compNode" presStyleCnt="0"/>
      <dgm:spPr/>
    </dgm:pt>
    <dgm:pt modelId="{BDD6FA3F-4828-47BB-B421-14C3040A6479}" type="pres">
      <dgm:prSet presAssocID="{409D7545-2482-49C7-97B3-D1BCE0E55575}" presName="bgRect" presStyleLbl="bgShp" presStyleIdx="2" presStyleCnt="3"/>
      <dgm:spPr/>
    </dgm:pt>
    <dgm:pt modelId="{98424722-987F-4A23-A9EC-2B605A1B217D}" type="pres">
      <dgm:prSet presAssocID="{409D7545-2482-49C7-97B3-D1BCE0E5557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07B1177-5985-4589-955E-2E864485C305}" type="pres">
      <dgm:prSet presAssocID="{409D7545-2482-49C7-97B3-D1BCE0E55575}" presName="spaceRect" presStyleCnt="0"/>
      <dgm:spPr/>
    </dgm:pt>
    <dgm:pt modelId="{7FD3823F-19EE-4F7B-B76C-6525431C8011}" type="pres">
      <dgm:prSet presAssocID="{409D7545-2482-49C7-97B3-D1BCE0E5557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97E0F35-7033-47B0-99F1-09506B75BB46}" type="presOf" srcId="{92226148-5C69-48F1-9692-B9F4664A5B67}" destId="{EC9331FC-D925-404F-B0C3-2A87020F7DED}" srcOrd="0" destOrd="0" presId="urn:microsoft.com/office/officeart/2018/2/layout/IconVerticalSolidList"/>
    <dgm:cxn modelId="{174C466F-B716-4CA8-8B37-2754E157CC40}" srcId="{E83A2A46-81EE-4985-8214-D4B23EB66DCD}" destId="{409D7545-2482-49C7-97B3-D1BCE0E55575}" srcOrd="2" destOrd="0" parTransId="{AEC5F513-E463-4416-AE4C-D340865FF72C}" sibTransId="{62B75198-AC0D-4CA3-8C09-43AB19B4E6DD}"/>
    <dgm:cxn modelId="{6BA66674-2810-47FA-B3F0-F486EF9F07C8}" type="presOf" srcId="{18B1B96C-E7E3-49E3-9272-491D2799BF8E}" destId="{9E2B9770-052F-4912-A5A5-C2C8CE31313D}" srcOrd="0" destOrd="0" presId="urn:microsoft.com/office/officeart/2018/2/layout/IconVerticalSolidList"/>
    <dgm:cxn modelId="{CD9AA883-74C9-4F0D-B8AC-9D85C2B4B3D3}" srcId="{E83A2A46-81EE-4985-8214-D4B23EB66DCD}" destId="{18B1B96C-E7E3-49E3-9272-491D2799BF8E}" srcOrd="1" destOrd="0" parTransId="{121D1681-A09B-4581-AFFD-0F47D3156AE2}" sibTransId="{5FABDDFE-E155-4485-8AF0-6EC660803415}"/>
    <dgm:cxn modelId="{F55D44AE-573A-4F69-AFAE-31A91ABDDF51}" type="presOf" srcId="{409D7545-2482-49C7-97B3-D1BCE0E55575}" destId="{7FD3823F-19EE-4F7B-B76C-6525431C8011}" srcOrd="0" destOrd="0" presId="urn:microsoft.com/office/officeart/2018/2/layout/IconVerticalSolidList"/>
    <dgm:cxn modelId="{BFBB7BC7-D39E-4326-BE3B-BB660AA39D66}" type="presOf" srcId="{E83A2A46-81EE-4985-8214-D4B23EB66DCD}" destId="{FD6AE069-7A52-496A-8815-08FE52A7322B}" srcOrd="0" destOrd="0" presId="urn:microsoft.com/office/officeart/2018/2/layout/IconVerticalSolidList"/>
    <dgm:cxn modelId="{28A487D8-7A2D-4A0D-8E6A-46EC0C5B63F5}" srcId="{E83A2A46-81EE-4985-8214-D4B23EB66DCD}" destId="{92226148-5C69-48F1-9692-B9F4664A5B67}" srcOrd="0" destOrd="0" parTransId="{215E3E97-03D7-471C-B3D9-1DACEF050286}" sibTransId="{733F3A2C-AC82-43B4-BFCD-813848069236}"/>
    <dgm:cxn modelId="{04777E04-E756-4266-9410-2FB5782B101D}" type="presParOf" srcId="{FD6AE069-7A52-496A-8815-08FE52A7322B}" destId="{98936E0D-90A2-4942-A156-07F99F527C6A}" srcOrd="0" destOrd="0" presId="urn:microsoft.com/office/officeart/2018/2/layout/IconVerticalSolidList"/>
    <dgm:cxn modelId="{27FE8642-1A6D-4711-9D1C-9B45449709C9}" type="presParOf" srcId="{98936E0D-90A2-4942-A156-07F99F527C6A}" destId="{3D0366BA-F651-499E-B723-D6F384D095B6}" srcOrd="0" destOrd="0" presId="urn:microsoft.com/office/officeart/2018/2/layout/IconVerticalSolidList"/>
    <dgm:cxn modelId="{EA4C5374-8DD4-4F46-849D-8341C6C18260}" type="presParOf" srcId="{98936E0D-90A2-4942-A156-07F99F527C6A}" destId="{165A3E3B-8B88-4E53-869F-906045B402A9}" srcOrd="1" destOrd="0" presId="urn:microsoft.com/office/officeart/2018/2/layout/IconVerticalSolidList"/>
    <dgm:cxn modelId="{C54FC7DA-FBC5-4BC8-B593-F0C9712C491B}" type="presParOf" srcId="{98936E0D-90A2-4942-A156-07F99F527C6A}" destId="{FB455881-1DE4-42D8-B6F0-C2EBAE5C947B}" srcOrd="2" destOrd="0" presId="urn:microsoft.com/office/officeart/2018/2/layout/IconVerticalSolidList"/>
    <dgm:cxn modelId="{962FEC3C-B48C-43CC-B1F2-3546F3DA5F10}" type="presParOf" srcId="{98936E0D-90A2-4942-A156-07F99F527C6A}" destId="{EC9331FC-D925-404F-B0C3-2A87020F7DED}" srcOrd="3" destOrd="0" presId="urn:microsoft.com/office/officeart/2018/2/layout/IconVerticalSolidList"/>
    <dgm:cxn modelId="{54FBB689-621F-46D1-A336-5564673809D6}" type="presParOf" srcId="{FD6AE069-7A52-496A-8815-08FE52A7322B}" destId="{241A2ED6-7FD3-43BF-859D-D087607BB853}" srcOrd="1" destOrd="0" presId="urn:microsoft.com/office/officeart/2018/2/layout/IconVerticalSolidList"/>
    <dgm:cxn modelId="{E42A2C05-A343-4204-81A4-6B6672A30C7A}" type="presParOf" srcId="{FD6AE069-7A52-496A-8815-08FE52A7322B}" destId="{3BE097EA-DAD3-439F-89DE-9EFBD897FCE7}" srcOrd="2" destOrd="0" presId="urn:microsoft.com/office/officeart/2018/2/layout/IconVerticalSolidList"/>
    <dgm:cxn modelId="{A00660D2-46B0-4C4A-8421-10E24E16EE1E}" type="presParOf" srcId="{3BE097EA-DAD3-439F-89DE-9EFBD897FCE7}" destId="{21D4E183-A594-443D-BEA1-724A4A245E7E}" srcOrd="0" destOrd="0" presId="urn:microsoft.com/office/officeart/2018/2/layout/IconVerticalSolidList"/>
    <dgm:cxn modelId="{44A90841-874E-4A53-B4AA-ACB091E52648}" type="presParOf" srcId="{3BE097EA-DAD3-439F-89DE-9EFBD897FCE7}" destId="{203B82E7-D351-433A-9332-3C78D6728E4F}" srcOrd="1" destOrd="0" presId="urn:microsoft.com/office/officeart/2018/2/layout/IconVerticalSolidList"/>
    <dgm:cxn modelId="{8EC8236D-73AE-4CA7-BD7F-B3372603CE27}" type="presParOf" srcId="{3BE097EA-DAD3-439F-89DE-9EFBD897FCE7}" destId="{F6327903-E46D-4B6A-B35D-AA06F8012A94}" srcOrd="2" destOrd="0" presId="urn:microsoft.com/office/officeart/2018/2/layout/IconVerticalSolidList"/>
    <dgm:cxn modelId="{7C9DCF93-BBBA-4B60-BEEA-23B3A7CD8D29}" type="presParOf" srcId="{3BE097EA-DAD3-439F-89DE-9EFBD897FCE7}" destId="{9E2B9770-052F-4912-A5A5-C2C8CE31313D}" srcOrd="3" destOrd="0" presId="urn:microsoft.com/office/officeart/2018/2/layout/IconVerticalSolidList"/>
    <dgm:cxn modelId="{17A55119-A9D3-4EA2-AE67-C6DE67CD54BC}" type="presParOf" srcId="{FD6AE069-7A52-496A-8815-08FE52A7322B}" destId="{5CD46DA8-C12A-4730-9892-1693ABEB7280}" srcOrd="3" destOrd="0" presId="urn:microsoft.com/office/officeart/2018/2/layout/IconVerticalSolidList"/>
    <dgm:cxn modelId="{A65868C9-00F3-421F-A566-9E23D0D7E4A2}" type="presParOf" srcId="{FD6AE069-7A52-496A-8815-08FE52A7322B}" destId="{DD277792-E7E3-4D17-AEA3-1647E0BFFA4C}" srcOrd="4" destOrd="0" presId="urn:microsoft.com/office/officeart/2018/2/layout/IconVerticalSolidList"/>
    <dgm:cxn modelId="{98FCD013-F256-4D7D-8AE3-58FB1A9EB0C6}" type="presParOf" srcId="{DD277792-E7E3-4D17-AEA3-1647E0BFFA4C}" destId="{BDD6FA3F-4828-47BB-B421-14C3040A6479}" srcOrd="0" destOrd="0" presId="urn:microsoft.com/office/officeart/2018/2/layout/IconVerticalSolidList"/>
    <dgm:cxn modelId="{0621A007-D46C-4538-90FD-B859A40EB581}" type="presParOf" srcId="{DD277792-E7E3-4D17-AEA3-1647E0BFFA4C}" destId="{98424722-987F-4A23-A9EC-2B605A1B217D}" srcOrd="1" destOrd="0" presId="urn:microsoft.com/office/officeart/2018/2/layout/IconVerticalSolidList"/>
    <dgm:cxn modelId="{A4D9C64E-97CC-40E6-B002-3AB096960A7C}" type="presParOf" srcId="{DD277792-E7E3-4D17-AEA3-1647E0BFFA4C}" destId="{607B1177-5985-4589-955E-2E864485C305}" srcOrd="2" destOrd="0" presId="urn:microsoft.com/office/officeart/2018/2/layout/IconVerticalSolidList"/>
    <dgm:cxn modelId="{893311D0-8856-412B-8C92-AD6328E0F097}" type="presParOf" srcId="{DD277792-E7E3-4D17-AEA3-1647E0BFFA4C}" destId="{7FD3823F-19EE-4F7B-B76C-6525431C80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A31CE29-B153-4C1B-9A05-CA1863F6C8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1F2956-10C6-4BBC-B1D8-0947A2C3CFD4}">
      <dgm:prSet/>
      <dgm:spPr/>
      <dgm:t>
        <a:bodyPr/>
        <a:lstStyle/>
        <a:p>
          <a:pPr>
            <a:defRPr cap="all"/>
          </a:pPr>
          <a:r>
            <a:rPr lang="en-GB"/>
            <a:t>How to create a research plan? </a:t>
          </a:r>
          <a:endParaRPr lang="en-US"/>
        </a:p>
      </dgm:t>
    </dgm:pt>
    <dgm:pt modelId="{06117315-C27E-4E2C-9FD3-96F231ECFFD2}" type="parTrans" cxnId="{FFA45233-4689-407C-B3A3-07ADA0DE56FD}">
      <dgm:prSet/>
      <dgm:spPr/>
      <dgm:t>
        <a:bodyPr/>
        <a:lstStyle/>
        <a:p>
          <a:endParaRPr lang="en-US"/>
        </a:p>
      </dgm:t>
    </dgm:pt>
    <dgm:pt modelId="{DD1E746B-D4F6-4CC6-94EC-DF1DC1A0AC82}" type="sibTrans" cxnId="{FFA45233-4689-407C-B3A3-07ADA0DE56FD}">
      <dgm:prSet/>
      <dgm:spPr/>
      <dgm:t>
        <a:bodyPr/>
        <a:lstStyle/>
        <a:p>
          <a:endParaRPr lang="en-US"/>
        </a:p>
      </dgm:t>
    </dgm:pt>
    <dgm:pt modelId="{137A627D-41D7-4EF7-894F-EA83EBE0CF96}">
      <dgm:prSet/>
      <dgm:spPr/>
      <dgm:t>
        <a:bodyPr/>
        <a:lstStyle/>
        <a:p>
          <a:pPr>
            <a:defRPr cap="all"/>
          </a:pPr>
          <a:r>
            <a:rPr lang="en-GB"/>
            <a:t>Research methods. </a:t>
          </a:r>
          <a:endParaRPr lang="en-US"/>
        </a:p>
      </dgm:t>
    </dgm:pt>
    <dgm:pt modelId="{CE32AF4F-F0C8-4049-BC48-9AE150D8D94B}" type="parTrans" cxnId="{F5F30FA2-FC8C-4094-AA7F-78EF9060BE6B}">
      <dgm:prSet/>
      <dgm:spPr/>
      <dgm:t>
        <a:bodyPr/>
        <a:lstStyle/>
        <a:p>
          <a:endParaRPr lang="en-US"/>
        </a:p>
      </dgm:t>
    </dgm:pt>
    <dgm:pt modelId="{74CB3B9B-9BF0-4BEE-9FB3-8355CFADBAB5}" type="sibTrans" cxnId="{F5F30FA2-FC8C-4094-AA7F-78EF9060BE6B}">
      <dgm:prSet/>
      <dgm:spPr/>
      <dgm:t>
        <a:bodyPr/>
        <a:lstStyle/>
        <a:p>
          <a:endParaRPr lang="en-US"/>
        </a:p>
      </dgm:t>
    </dgm:pt>
    <dgm:pt modelId="{16B7D54A-FE02-44DE-B128-E8D017B3129D}">
      <dgm:prSet/>
      <dgm:spPr/>
      <dgm:t>
        <a:bodyPr/>
        <a:lstStyle/>
        <a:p>
          <a:pPr>
            <a:defRPr cap="all"/>
          </a:pPr>
          <a:r>
            <a:rPr lang="en-GB"/>
            <a:t>Next week; Collecting sources. </a:t>
          </a:r>
          <a:endParaRPr lang="en-US"/>
        </a:p>
      </dgm:t>
    </dgm:pt>
    <dgm:pt modelId="{307893AC-6F51-4F30-9A3B-A2C818873231}" type="parTrans" cxnId="{BD41E55F-6D15-4E35-9F91-692B93FA9E76}">
      <dgm:prSet/>
      <dgm:spPr/>
      <dgm:t>
        <a:bodyPr/>
        <a:lstStyle/>
        <a:p>
          <a:endParaRPr lang="en-US"/>
        </a:p>
      </dgm:t>
    </dgm:pt>
    <dgm:pt modelId="{F682D1C5-40D4-4304-AE70-5A891511135A}" type="sibTrans" cxnId="{BD41E55F-6D15-4E35-9F91-692B93FA9E76}">
      <dgm:prSet/>
      <dgm:spPr/>
      <dgm:t>
        <a:bodyPr/>
        <a:lstStyle/>
        <a:p>
          <a:endParaRPr lang="en-US"/>
        </a:p>
      </dgm:t>
    </dgm:pt>
    <dgm:pt modelId="{CEED19B1-01AD-4614-B2CD-92AE512AE49E}" type="pres">
      <dgm:prSet presAssocID="{BA31CE29-B153-4C1B-9A05-CA1863F6C840}" presName="root" presStyleCnt="0">
        <dgm:presLayoutVars>
          <dgm:dir/>
          <dgm:resizeHandles val="exact"/>
        </dgm:presLayoutVars>
      </dgm:prSet>
      <dgm:spPr/>
    </dgm:pt>
    <dgm:pt modelId="{3983829C-CAB0-4C58-B211-FAC864F1C048}" type="pres">
      <dgm:prSet presAssocID="{1E1F2956-10C6-4BBC-B1D8-0947A2C3CFD4}" presName="compNode" presStyleCnt="0"/>
      <dgm:spPr/>
    </dgm:pt>
    <dgm:pt modelId="{234B0279-2C95-40F3-BAC3-E33FB22AA3F9}" type="pres">
      <dgm:prSet presAssocID="{1E1F2956-10C6-4BBC-B1D8-0947A2C3CFD4}" presName="iconBgRect" presStyleLbl="bgShp" presStyleIdx="0" presStyleCnt="3"/>
      <dgm:spPr/>
    </dgm:pt>
    <dgm:pt modelId="{7539F0CD-D252-41CF-B2B9-CF9BD2BC213F}" type="pres">
      <dgm:prSet presAssocID="{1E1F2956-10C6-4BBC-B1D8-0947A2C3CF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EF1B208-0428-425B-BC40-464763F97777}" type="pres">
      <dgm:prSet presAssocID="{1E1F2956-10C6-4BBC-B1D8-0947A2C3CFD4}" presName="spaceRect" presStyleCnt="0"/>
      <dgm:spPr/>
    </dgm:pt>
    <dgm:pt modelId="{0F2E8F69-DBB0-4AE0-A9D0-838155684A25}" type="pres">
      <dgm:prSet presAssocID="{1E1F2956-10C6-4BBC-B1D8-0947A2C3CFD4}" presName="textRect" presStyleLbl="revTx" presStyleIdx="0" presStyleCnt="3">
        <dgm:presLayoutVars>
          <dgm:chMax val="1"/>
          <dgm:chPref val="1"/>
        </dgm:presLayoutVars>
      </dgm:prSet>
      <dgm:spPr/>
    </dgm:pt>
    <dgm:pt modelId="{0F4DD8E7-2B68-48C6-8801-B10BF5511C21}" type="pres">
      <dgm:prSet presAssocID="{DD1E746B-D4F6-4CC6-94EC-DF1DC1A0AC82}" presName="sibTrans" presStyleCnt="0"/>
      <dgm:spPr/>
    </dgm:pt>
    <dgm:pt modelId="{64DF0688-E97B-4CAD-90BB-FCB361BEDB92}" type="pres">
      <dgm:prSet presAssocID="{137A627D-41D7-4EF7-894F-EA83EBE0CF96}" presName="compNode" presStyleCnt="0"/>
      <dgm:spPr/>
    </dgm:pt>
    <dgm:pt modelId="{BB94278D-0F44-4E2D-9607-430C00BA5CF7}" type="pres">
      <dgm:prSet presAssocID="{137A627D-41D7-4EF7-894F-EA83EBE0CF96}" presName="iconBgRect" presStyleLbl="bgShp" presStyleIdx="1" presStyleCnt="3"/>
      <dgm:spPr/>
    </dgm:pt>
    <dgm:pt modelId="{4C8DEC62-B947-4096-8728-DF0CD3722D30}" type="pres">
      <dgm:prSet presAssocID="{137A627D-41D7-4EF7-894F-EA83EBE0CF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B204801A-F532-4AD1-9D7F-E90F69D7EB9F}" type="pres">
      <dgm:prSet presAssocID="{137A627D-41D7-4EF7-894F-EA83EBE0CF96}" presName="spaceRect" presStyleCnt="0"/>
      <dgm:spPr/>
    </dgm:pt>
    <dgm:pt modelId="{1E11D3CB-4173-4CEA-8C70-1503B36EBD3F}" type="pres">
      <dgm:prSet presAssocID="{137A627D-41D7-4EF7-894F-EA83EBE0CF96}" presName="textRect" presStyleLbl="revTx" presStyleIdx="1" presStyleCnt="3">
        <dgm:presLayoutVars>
          <dgm:chMax val="1"/>
          <dgm:chPref val="1"/>
        </dgm:presLayoutVars>
      </dgm:prSet>
      <dgm:spPr/>
    </dgm:pt>
    <dgm:pt modelId="{CF03E18D-BE4F-4B16-9B92-1A96084C6C65}" type="pres">
      <dgm:prSet presAssocID="{74CB3B9B-9BF0-4BEE-9FB3-8355CFADBAB5}" presName="sibTrans" presStyleCnt="0"/>
      <dgm:spPr/>
    </dgm:pt>
    <dgm:pt modelId="{994AE82C-BF81-484F-B31C-395A079C7E0A}" type="pres">
      <dgm:prSet presAssocID="{16B7D54A-FE02-44DE-B128-E8D017B3129D}" presName="compNode" presStyleCnt="0"/>
      <dgm:spPr/>
    </dgm:pt>
    <dgm:pt modelId="{E5B53B86-6D83-42BD-B716-9658C2DFBF15}" type="pres">
      <dgm:prSet presAssocID="{16B7D54A-FE02-44DE-B128-E8D017B3129D}" presName="iconBgRect" presStyleLbl="bgShp" presStyleIdx="2" presStyleCnt="3"/>
      <dgm:spPr/>
    </dgm:pt>
    <dgm:pt modelId="{93675C69-37F2-4F6D-A207-F9DD3E836BDF}" type="pres">
      <dgm:prSet presAssocID="{16B7D54A-FE02-44DE-B128-E8D017B312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8502363D-28EE-4828-AB64-B7704A9CD81B}" type="pres">
      <dgm:prSet presAssocID="{16B7D54A-FE02-44DE-B128-E8D017B3129D}" presName="spaceRect" presStyleCnt="0"/>
      <dgm:spPr/>
    </dgm:pt>
    <dgm:pt modelId="{716B5AC3-2D2E-40F2-9685-0879560F36C0}" type="pres">
      <dgm:prSet presAssocID="{16B7D54A-FE02-44DE-B128-E8D017B3129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FA45233-4689-407C-B3A3-07ADA0DE56FD}" srcId="{BA31CE29-B153-4C1B-9A05-CA1863F6C840}" destId="{1E1F2956-10C6-4BBC-B1D8-0947A2C3CFD4}" srcOrd="0" destOrd="0" parTransId="{06117315-C27E-4E2C-9FD3-96F231ECFFD2}" sibTransId="{DD1E746B-D4F6-4CC6-94EC-DF1DC1A0AC82}"/>
    <dgm:cxn modelId="{83D9C75C-46D9-4660-856B-4BE804880D3E}" type="presOf" srcId="{16B7D54A-FE02-44DE-B128-E8D017B3129D}" destId="{716B5AC3-2D2E-40F2-9685-0879560F36C0}" srcOrd="0" destOrd="0" presId="urn:microsoft.com/office/officeart/2018/5/layout/IconCircleLabelList"/>
    <dgm:cxn modelId="{BD41E55F-6D15-4E35-9F91-692B93FA9E76}" srcId="{BA31CE29-B153-4C1B-9A05-CA1863F6C840}" destId="{16B7D54A-FE02-44DE-B128-E8D017B3129D}" srcOrd="2" destOrd="0" parTransId="{307893AC-6F51-4F30-9A3B-A2C818873231}" sibTransId="{F682D1C5-40D4-4304-AE70-5A891511135A}"/>
    <dgm:cxn modelId="{09C73560-F9C9-4535-8AB5-E38CE82474AC}" type="presOf" srcId="{BA31CE29-B153-4C1B-9A05-CA1863F6C840}" destId="{CEED19B1-01AD-4614-B2CD-92AE512AE49E}" srcOrd="0" destOrd="0" presId="urn:microsoft.com/office/officeart/2018/5/layout/IconCircleLabelList"/>
    <dgm:cxn modelId="{4C4CB341-B17A-48EF-8319-0D524E787F7A}" type="presOf" srcId="{1E1F2956-10C6-4BBC-B1D8-0947A2C3CFD4}" destId="{0F2E8F69-DBB0-4AE0-A9D0-838155684A25}" srcOrd="0" destOrd="0" presId="urn:microsoft.com/office/officeart/2018/5/layout/IconCircleLabelList"/>
    <dgm:cxn modelId="{8C989652-69BD-4FC7-8AAF-31BB2DD054B4}" type="presOf" srcId="{137A627D-41D7-4EF7-894F-EA83EBE0CF96}" destId="{1E11D3CB-4173-4CEA-8C70-1503B36EBD3F}" srcOrd="0" destOrd="0" presId="urn:microsoft.com/office/officeart/2018/5/layout/IconCircleLabelList"/>
    <dgm:cxn modelId="{F5F30FA2-FC8C-4094-AA7F-78EF9060BE6B}" srcId="{BA31CE29-B153-4C1B-9A05-CA1863F6C840}" destId="{137A627D-41D7-4EF7-894F-EA83EBE0CF96}" srcOrd="1" destOrd="0" parTransId="{CE32AF4F-F0C8-4049-BC48-9AE150D8D94B}" sibTransId="{74CB3B9B-9BF0-4BEE-9FB3-8355CFADBAB5}"/>
    <dgm:cxn modelId="{0E35C566-E521-4E54-AADF-F030EDAD597B}" type="presParOf" srcId="{CEED19B1-01AD-4614-B2CD-92AE512AE49E}" destId="{3983829C-CAB0-4C58-B211-FAC864F1C048}" srcOrd="0" destOrd="0" presId="urn:microsoft.com/office/officeart/2018/5/layout/IconCircleLabelList"/>
    <dgm:cxn modelId="{CF6D0B80-8AE1-496E-8A6D-656493A5048C}" type="presParOf" srcId="{3983829C-CAB0-4C58-B211-FAC864F1C048}" destId="{234B0279-2C95-40F3-BAC3-E33FB22AA3F9}" srcOrd="0" destOrd="0" presId="urn:microsoft.com/office/officeart/2018/5/layout/IconCircleLabelList"/>
    <dgm:cxn modelId="{1EA76332-1714-48A2-B0FE-C7F183AF9945}" type="presParOf" srcId="{3983829C-CAB0-4C58-B211-FAC864F1C048}" destId="{7539F0CD-D252-41CF-B2B9-CF9BD2BC213F}" srcOrd="1" destOrd="0" presId="urn:microsoft.com/office/officeart/2018/5/layout/IconCircleLabelList"/>
    <dgm:cxn modelId="{BEB677D0-D160-4F14-84FE-85F1E1DDB733}" type="presParOf" srcId="{3983829C-CAB0-4C58-B211-FAC864F1C048}" destId="{CEF1B208-0428-425B-BC40-464763F97777}" srcOrd="2" destOrd="0" presId="urn:microsoft.com/office/officeart/2018/5/layout/IconCircleLabelList"/>
    <dgm:cxn modelId="{86B21B4B-29AD-404D-80AF-1E9923629015}" type="presParOf" srcId="{3983829C-CAB0-4C58-B211-FAC864F1C048}" destId="{0F2E8F69-DBB0-4AE0-A9D0-838155684A25}" srcOrd="3" destOrd="0" presId="urn:microsoft.com/office/officeart/2018/5/layout/IconCircleLabelList"/>
    <dgm:cxn modelId="{A93FEE9E-490B-43E3-9E14-8055515B4992}" type="presParOf" srcId="{CEED19B1-01AD-4614-B2CD-92AE512AE49E}" destId="{0F4DD8E7-2B68-48C6-8801-B10BF5511C21}" srcOrd="1" destOrd="0" presId="urn:microsoft.com/office/officeart/2018/5/layout/IconCircleLabelList"/>
    <dgm:cxn modelId="{57CDA6C8-8AD7-4EA3-B9D0-6C474B662ACA}" type="presParOf" srcId="{CEED19B1-01AD-4614-B2CD-92AE512AE49E}" destId="{64DF0688-E97B-4CAD-90BB-FCB361BEDB92}" srcOrd="2" destOrd="0" presId="urn:microsoft.com/office/officeart/2018/5/layout/IconCircleLabelList"/>
    <dgm:cxn modelId="{EA9A1432-D474-4E4B-8D25-428C91D3542A}" type="presParOf" srcId="{64DF0688-E97B-4CAD-90BB-FCB361BEDB92}" destId="{BB94278D-0F44-4E2D-9607-430C00BA5CF7}" srcOrd="0" destOrd="0" presId="urn:microsoft.com/office/officeart/2018/5/layout/IconCircleLabelList"/>
    <dgm:cxn modelId="{443B4298-9E3D-42B3-930D-F9F64EA47262}" type="presParOf" srcId="{64DF0688-E97B-4CAD-90BB-FCB361BEDB92}" destId="{4C8DEC62-B947-4096-8728-DF0CD3722D30}" srcOrd="1" destOrd="0" presId="urn:microsoft.com/office/officeart/2018/5/layout/IconCircleLabelList"/>
    <dgm:cxn modelId="{31E26014-2A4C-440B-AD8A-980B3ED53542}" type="presParOf" srcId="{64DF0688-E97B-4CAD-90BB-FCB361BEDB92}" destId="{B204801A-F532-4AD1-9D7F-E90F69D7EB9F}" srcOrd="2" destOrd="0" presId="urn:microsoft.com/office/officeart/2018/5/layout/IconCircleLabelList"/>
    <dgm:cxn modelId="{E90879B5-7F35-4F34-B3D8-D1A3916A1731}" type="presParOf" srcId="{64DF0688-E97B-4CAD-90BB-FCB361BEDB92}" destId="{1E11D3CB-4173-4CEA-8C70-1503B36EBD3F}" srcOrd="3" destOrd="0" presId="urn:microsoft.com/office/officeart/2018/5/layout/IconCircleLabelList"/>
    <dgm:cxn modelId="{1C52155E-1797-4BB1-A59F-21B6D1A2F911}" type="presParOf" srcId="{CEED19B1-01AD-4614-B2CD-92AE512AE49E}" destId="{CF03E18D-BE4F-4B16-9B92-1A96084C6C65}" srcOrd="3" destOrd="0" presId="urn:microsoft.com/office/officeart/2018/5/layout/IconCircleLabelList"/>
    <dgm:cxn modelId="{B3E6B27E-3CEA-4961-BDBB-7D163041F4DF}" type="presParOf" srcId="{CEED19B1-01AD-4614-B2CD-92AE512AE49E}" destId="{994AE82C-BF81-484F-B31C-395A079C7E0A}" srcOrd="4" destOrd="0" presId="urn:microsoft.com/office/officeart/2018/5/layout/IconCircleLabelList"/>
    <dgm:cxn modelId="{E2695A3A-E2FF-4616-8D64-CA93851307E1}" type="presParOf" srcId="{994AE82C-BF81-484F-B31C-395A079C7E0A}" destId="{E5B53B86-6D83-42BD-B716-9658C2DFBF15}" srcOrd="0" destOrd="0" presId="urn:microsoft.com/office/officeart/2018/5/layout/IconCircleLabelList"/>
    <dgm:cxn modelId="{3BDA57BE-FA62-4958-8562-CD6FC3B7A5B5}" type="presParOf" srcId="{994AE82C-BF81-484F-B31C-395A079C7E0A}" destId="{93675C69-37F2-4F6D-A207-F9DD3E836BDF}" srcOrd="1" destOrd="0" presId="urn:microsoft.com/office/officeart/2018/5/layout/IconCircleLabelList"/>
    <dgm:cxn modelId="{F9B3FBC7-E363-4354-BE22-4B233F66DCA1}" type="presParOf" srcId="{994AE82C-BF81-484F-B31C-395A079C7E0A}" destId="{8502363D-28EE-4828-AB64-B7704A9CD81B}" srcOrd="2" destOrd="0" presId="urn:microsoft.com/office/officeart/2018/5/layout/IconCircleLabelList"/>
    <dgm:cxn modelId="{D7B59BD6-8BB8-454E-A914-F2AE4802504B}" type="presParOf" srcId="{994AE82C-BF81-484F-B31C-395A079C7E0A}" destId="{716B5AC3-2D2E-40F2-9685-0879560F36C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28714-7D83-481C-B221-F4F5424D4294}">
      <dsp:nvSpPr>
        <dsp:cNvPr id="0" name=""/>
        <dsp:cNvSpPr/>
      </dsp:nvSpPr>
      <dsp:spPr>
        <a:xfrm>
          <a:off x="3531856" y="773318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4501" y="815902"/>
        <a:ext cx="31362" cy="6272"/>
      </dsp:txXfrm>
    </dsp:sp>
    <dsp:sp modelId="{92303E5C-D4F1-41EE-A0E6-28023CA5EB13}">
      <dsp:nvSpPr>
        <dsp:cNvPr id="0" name=""/>
        <dsp:cNvSpPr/>
      </dsp:nvSpPr>
      <dsp:spPr>
        <a:xfrm>
          <a:off x="806474" y="883"/>
          <a:ext cx="2727182" cy="16363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Aims and Learning objectives. </a:t>
          </a:r>
          <a:endParaRPr lang="en-US" sz="2900" kern="1200"/>
        </a:p>
      </dsp:txBody>
      <dsp:txXfrm>
        <a:off x="806474" y="883"/>
        <a:ext cx="2727182" cy="1636309"/>
      </dsp:txXfrm>
    </dsp:sp>
    <dsp:sp modelId="{384627C3-F5A8-4475-9182-24DCFBBDA0B8}">
      <dsp:nvSpPr>
        <dsp:cNvPr id="0" name=""/>
        <dsp:cNvSpPr/>
      </dsp:nvSpPr>
      <dsp:spPr>
        <a:xfrm>
          <a:off x="6886291" y="773318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8935" y="815902"/>
        <a:ext cx="31362" cy="6272"/>
      </dsp:txXfrm>
    </dsp:sp>
    <dsp:sp modelId="{78471426-3CA7-41B2-90C5-074199FB05B5}">
      <dsp:nvSpPr>
        <dsp:cNvPr id="0" name=""/>
        <dsp:cNvSpPr/>
      </dsp:nvSpPr>
      <dsp:spPr>
        <a:xfrm>
          <a:off x="4160908" y="883"/>
          <a:ext cx="2727182" cy="163630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to include in a research plan? </a:t>
          </a:r>
          <a:endParaRPr lang="en-US" sz="2900" kern="1200"/>
        </a:p>
      </dsp:txBody>
      <dsp:txXfrm>
        <a:off x="4160908" y="883"/>
        <a:ext cx="2727182" cy="1636309"/>
      </dsp:txXfrm>
    </dsp:sp>
    <dsp:sp modelId="{18840152-3BDC-4A6A-BD7D-347A948A291F}">
      <dsp:nvSpPr>
        <dsp:cNvPr id="0" name=""/>
        <dsp:cNvSpPr/>
      </dsp:nvSpPr>
      <dsp:spPr>
        <a:xfrm>
          <a:off x="2170065" y="1635393"/>
          <a:ext cx="6708868" cy="596651"/>
        </a:xfrm>
        <a:custGeom>
          <a:avLst/>
          <a:gdLst/>
          <a:ahLst/>
          <a:cxnLst/>
          <a:rect l="0" t="0" r="0" b="0"/>
          <a:pathLst>
            <a:path>
              <a:moveTo>
                <a:pt x="6708868" y="0"/>
              </a:moveTo>
              <a:lnTo>
                <a:pt x="6708868" y="315425"/>
              </a:lnTo>
              <a:lnTo>
                <a:pt x="0" y="315425"/>
              </a:lnTo>
              <a:lnTo>
                <a:pt x="0" y="596651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6046" y="1930582"/>
        <a:ext cx="336906" cy="6272"/>
      </dsp:txXfrm>
    </dsp:sp>
    <dsp:sp modelId="{9E840E7E-92BE-433E-9CC1-AF5D0BD7D604}">
      <dsp:nvSpPr>
        <dsp:cNvPr id="0" name=""/>
        <dsp:cNvSpPr/>
      </dsp:nvSpPr>
      <dsp:spPr>
        <a:xfrm>
          <a:off x="7515343" y="883"/>
          <a:ext cx="2727182" cy="163630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Research methods. </a:t>
          </a:r>
          <a:endParaRPr lang="en-US" sz="2900" kern="1200"/>
        </a:p>
      </dsp:txBody>
      <dsp:txXfrm>
        <a:off x="7515343" y="883"/>
        <a:ext cx="2727182" cy="1636309"/>
      </dsp:txXfrm>
    </dsp:sp>
    <dsp:sp modelId="{820D4C47-D128-4175-88B8-5063778F36BA}">
      <dsp:nvSpPr>
        <dsp:cNvPr id="0" name=""/>
        <dsp:cNvSpPr/>
      </dsp:nvSpPr>
      <dsp:spPr>
        <a:xfrm>
          <a:off x="3531856" y="3036879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4501" y="3079463"/>
        <a:ext cx="31362" cy="6272"/>
      </dsp:txXfrm>
    </dsp:sp>
    <dsp:sp modelId="{17C9E382-B518-43AD-9414-7FBA6B76F4A8}">
      <dsp:nvSpPr>
        <dsp:cNvPr id="0" name=""/>
        <dsp:cNvSpPr/>
      </dsp:nvSpPr>
      <dsp:spPr>
        <a:xfrm>
          <a:off x="806474" y="2264444"/>
          <a:ext cx="2727182" cy="163630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Next week. </a:t>
          </a:r>
          <a:endParaRPr lang="en-US" sz="2900" kern="1200"/>
        </a:p>
      </dsp:txBody>
      <dsp:txXfrm>
        <a:off x="806474" y="2264444"/>
        <a:ext cx="2727182" cy="1636309"/>
      </dsp:txXfrm>
    </dsp:sp>
    <dsp:sp modelId="{FCF479AD-B523-4906-9754-93F843FE93B1}">
      <dsp:nvSpPr>
        <dsp:cNvPr id="0" name=""/>
        <dsp:cNvSpPr/>
      </dsp:nvSpPr>
      <dsp:spPr>
        <a:xfrm>
          <a:off x="6886291" y="3036879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8935" y="3079463"/>
        <a:ext cx="31362" cy="6272"/>
      </dsp:txXfrm>
    </dsp:sp>
    <dsp:sp modelId="{48D4F485-5E16-4E9C-B1C9-FA168DA87CC5}">
      <dsp:nvSpPr>
        <dsp:cNvPr id="0" name=""/>
        <dsp:cNvSpPr/>
      </dsp:nvSpPr>
      <dsp:spPr>
        <a:xfrm>
          <a:off x="4160908" y="2264444"/>
          <a:ext cx="2727182" cy="163630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Summary. </a:t>
          </a:r>
          <a:endParaRPr lang="en-US" sz="2900" kern="1200"/>
        </a:p>
      </dsp:txBody>
      <dsp:txXfrm>
        <a:off x="4160908" y="2264444"/>
        <a:ext cx="2727182" cy="1636309"/>
      </dsp:txXfrm>
    </dsp:sp>
    <dsp:sp modelId="{2844A8EE-DCB0-4C23-8597-4054257464A0}">
      <dsp:nvSpPr>
        <dsp:cNvPr id="0" name=""/>
        <dsp:cNvSpPr/>
      </dsp:nvSpPr>
      <dsp:spPr>
        <a:xfrm>
          <a:off x="7515343" y="2264444"/>
          <a:ext cx="2727182" cy="16363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Thank you, any questions?</a:t>
          </a:r>
          <a:endParaRPr lang="en-US" sz="2900" kern="1200"/>
        </a:p>
      </dsp:txBody>
      <dsp:txXfrm>
        <a:off x="7515343" y="2264444"/>
        <a:ext cx="2727182" cy="16363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B7881-0875-40A6-B2A0-0AA098D641F3}">
      <dsp:nvSpPr>
        <dsp:cNvPr id="0" name=""/>
        <dsp:cNvSpPr/>
      </dsp:nvSpPr>
      <dsp:spPr>
        <a:xfrm>
          <a:off x="1348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E57A2-1EE0-40BF-9B77-5AEF12DD94B5}">
      <dsp:nvSpPr>
        <dsp:cNvPr id="0" name=""/>
        <dsp:cNvSpPr/>
      </dsp:nvSpPr>
      <dsp:spPr>
        <a:xfrm>
          <a:off x="527363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aim of today’s session is to discuss the research plan and how to create one. </a:t>
          </a:r>
          <a:endParaRPr lang="en-US" sz="3600" kern="1200"/>
        </a:p>
      </dsp:txBody>
      <dsp:txXfrm>
        <a:off x="615411" y="785637"/>
        <a:ext cx="4558033" cy="2830076"/>
      </dsp:txXfrm>
    </dsp:sp>
    <dsp:sp modelId="{FE7839AA-FD58-4615-8E60-011D0FEC9104}">
      <dsp:nvSpPr>
        <dsp:cNvPr id="0" name=""/>
        <dsp:cNvSpPr/>
      </dsp:nvSpPr>
      <dsp:spPr>
        <a:xfrm>
          <a:off x="5787507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8BCB3-EA71-4D42-A686-105E39A84B70}">
      <dsp:nvSpPr>
        <dsp:cNvPr id="0" name=""/>
        <dsp:cNvSpPr/>
      </dsp:nvSpPr>
      <dsp:spPr>
        <a:xfrm>
          <a:off x="6313521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By the end of today’s session students should be able to create a research plan. </a:t>
          </a:r>
          <a:endParaRPr lang="en-US" sz="3600" kern="1200"/>
        </a:p>
      </dsp:txBody>
      <dsp:txXfrm>
        <a:off x="6401569" y="785637"/>
        <a:ext cx="4558033" cy="28300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91BAC-5124-4A7A-8B77-2A39F3CC1DFC}">
      <dsp:nvSpPr>
        <dsp:cNvPr id="0" name=""/>
        <dsp:cNvSpPr/>
      </dsp:nvSpPr>
      <dsp:spPr>
        <a:xfrm>
          <a:off x="0" y="1407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63C05F-D2D3-46F3-9920-998E507AA860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09CA9-BC4D-4289-A964-730CC7A118BE}">
      <dsp:nvSpPr>
        <dsp:cNvPr id="0" name=""/>
        <dsp:cNvSpPr/>
      </dsp:nvSpPr>
      <dsp:spPr>
        <a:xfrm>
          <a:off x="692764" y="1407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With your research plan you need to specify the following; </a:t>
          </a:r>
          <a:endParaRPr lang="en-US" sz="1900" kern="1200"/>
        </a:p>
      </dsp:txBody>
      <dsp:txXfrm>
        <a:off x="692764" y="1407"/>
        <a:ext cx="8941246" cy="599796"/>
      </dsp:txXfrm>
    </dsp:sp>
    <dsp:sp modelId="{D652BCA6-EA6B-41EA-B4F4-8ED4918BE25B}">
      <dsp:nvSpPr>
        <dsp:cNvPr id="0" name=""/>
        <dsp:cNvSpPr/>
      </dsp:nvSpPr>
      <dsp:spPr>
        <a:xfrm>
          <a:off x="0" y="751152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82334-7FF4-40CA-8839-F58B849D24B0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D2162-20AE-4187-828D-E509A1010695}">
      <dsp:nvSpPr>
        <dsp:cNvPr id="0" name=""/>
        <dsp:cNvSpPr/>
      </dsp:nvSpPr>
      <dsp:spPr>
        <a:xfrm>
          <a:off x="692764" y="751152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What is the question? </a:t>
          </a:r>
          <a:endParaRPr lang="en-US" sz="1900" kern="1200"/>
        </a:p>
      </dsp:txBody>
      <dsp:txXfrm>
        <a:off x="692764" y="751152"/>
        <a:ext cx="8941246" cy="599796"/>
      </dsp:txXfrm>
    </dsp:sp>
    <dsp:sp modelId="{BAAEE344-33C7-4B34-833F-FB61CBDA78E8}">
      <dsp:nvSpPr>
        <dsp:cNvPr id="0" name=""/>
        <dsp:cNvSpPr/>
      </dsp:nvSpPr>
      <dsp:spPr>
        <a:xfrm>
          <a:off x="0" y="1500898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300CE-89A2-4D41-AC85-9432968A9600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AF4B5-CA64-425A-A633-CA9FAB879E72}">
      <dsp:nvSpPr>
        <dsp:cNvPr id="0" name=""/>
        <dsp:cNvSpPr/>
      </dsp:nvSpPr>
      <dsp:spPr>
        <a:xfrm>
          <a:off x="692764" y="1500898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2. Individual objectives and aim – Breaking down the question. </a:t>
          </a:r>
          <a:endParaRPr lang="en-US" sz="1900" kern="1200" dirty="0"/>
        </a:p>
      </dsp:txBody>
      <dsp:txXfrm>
        <a:off x="692764" y="1500898"/>
        <a:ext cx="8941246" cy="599796"/>
      </dsp:txXfrm>
    </dsp:sp>
    <dsp:sp modelId="{CF6E72C3-E5AC-4769-878A-5B09541D3E1A}">
      <dsp:nvSpPr>
        <dsp:cNvPr id="0" name=""/>
        <dsp:cNvSpPr/>
      </dsp:nvSpPr>
      <dsp:spPr>
        <a:xfrm>
          <a:off x="0" y="2250643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C1B2B-ED39-448D-8F2D-09AD576087FB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21AAA-9F35-4B31-ADC8-12DB8D502ADF}">
      <dsp:nvSpPr>
        <dsp:cNvPr id="0" name=""/>
        <dsp:cNvSpPr/>
      </dsp:nvSpPr>
      <dsp:spPr>
        <a:xfrm>
          <a:off x="692764" y="2250643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3. Identify key sources you are going to utilise. </a:t>
          </a:r>
          <a:endParaRPr lang="en-US" sz="1900" kern="1200" dirty="0"/>
        </a:p>
      </dsp:txBody>
      <dsp:txXfrm>
        <a:off x="692764" y="2250643"/>
        <a:ext cx="8941246" cy="599796"/>
      </dsp:txXfrm>
    </dsp:sp>
    <dsp:sp modelId="{AC4FB462-F152-42F3-9219-DB5A619A9C79}">
      <dsp:nvSpPr>
        <dsp:cNvPr id="0" name=""/>
        <dsp:cNvSpPr/>
      </dsp:nvSpPr>
      <dsp:spPr>
        <a:xfrm>
          <a:off x="0" y="3000388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63D0B-D9A7-41B7-A26A-4BD2E3C0996A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F349F-1B52-42C0-AD19-8252DF2975EC}">
      <dsp:nvSpPr>
        <dsp:cNvPr id="0" name=""/>
        <dsp:cNvSpPr/>
      </dsp:nvSpPr>
      <dsp:spPr>
        <a:xfrm>
          <a:off x="692764" y="3000388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4.Method for research </a:t>
          </a:r>
          <a:endParaRPr lang="en-US" sz="1900" kern="1200" dirty="0"/>
        </a:p>
      </dsp:txBody>
      <dsp:txXfrm>
        <a:off x="692764" y="3000388"/>
        <a:ext cx="8941246" cy="599796"/>
      </dsp:txXfrm>
    </dsp:sp>
    <dsp:sp modelId="{4690AEEE-28D3-41AA-B343-2E87EAAB866D}">
      <dsp:nvSpPr>
        <dsp:cNvPr id="0" name=""/>
        <dsp:cNvSpPr/>
      </dsp:nvSpPr>
      <dsp:spPr>
        <a:xfrm>
          <a:off x="0" y="3750134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4D6C3-3AAB-45B7-B379-923DB6FBA1DA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96F40-3BA3-4F9D-BD7B-26DDBEE6AF75}">
      <dsp:nvSpPr>
        <dsp:cNvPr id="0" name=""/>
        <dsp:cNvSpPr/>
      </dsp:nvSpPr>
      <dsp:spPr>
        <a:xfrm>
          <a:off x="692764" y="3750134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5.. Timeline for research. </a:t>
          </a:r>
          <a:endParaRPr lang="en-US" sz="1900" kern="1200"/>
        </a:p>
      </dsp:txBody>
      <dsp:txXfrm>
        <a:off x="692764" y="3750134"/>
        <a:ext cx="8941246" cy="599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E03B7-2FB8-4409-A266-F31703D652E2}">
      <dsp:nvSpPr>
        <dsp:cNvPr id="0" name=""/>
        <dsp:cNvSpPr/>
      </dsp:nvSpPr>
      <dsp:spPr>
        <a:xfrm>
          <a:off x="0" y="53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0A199-0DAF-46C4-B0AE-4C734680DCB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F78A3-7A7C-4179-AF59-D85FA77C6C6C}">
      <dsp:nvSpPr>
        <dsp:cNvPr id="0" name=""/>
        <dsp:cNvSpPr/>
      </dsp:nvSpPr>
      <dsp:spPr>
        <a:xfrm>
          <a:off x="1435590" y="53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Break the scenario down into smaller chunks. </a:t>
          </a:r>
          <a:endParaRPr lang="en-US" sz="2500" kern="1200"/>
        </a:p>
      </dsp:txBody>
      <dsp:txXfrm>
        <a:off x="1435590" y="531"/>
        <a:ext cx="8198420" cy="1242935"/>
      </dsp:txXfrm>
    </dsp:sp>
    <dsp:sp modelId="{97663A36-5005-4AE5-B8D7-F3D2406B5E8F}">
      <dsp:nvSpPr>
        <dsp:cNvPr id="0" name=""/>
        <dsp:cNvSpPr/>
      </dsp:nvSpPr>
      <dsp:spPr>
        <a:xfrm>
          <a:off x="0" y="155420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001CE-2A9F-4463-98F2-F8247E01926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96932-B5E7-4BF0-9BBA-5B4053B0CBCB}">
      <dsp:nvSpPr>
        <dsp:cNvPr id="0" name=""/>
        <dsp:cNvSpPr/>
      </dsp:nvSpPr>
      <dsp:spPr>
        <a:xfrm>
          <a:off x="1435590" y="155420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Usually include numerous points. </a:t>
          </a:r>
          <a:endParaRPr lang="en-US" sz="2500" kern="1200"/>
        </a:p>
      </dsp:txBody>
      <dsp:txXfrm>
        <a:off x="1435590" y="1554201"/>
        <a:ext cx="8198420" cy="1242935"/>
      </dsp:txXfrm>
    </dsp:sp>
    <dsp:sp modelId="{45775297-BC33-4C9A-8269-911AF78FE9D3}">
      <dsp:nvSpPr>
        <dsp:cNvPr id="0" name=""/>
        <dsp:cNvSpPr/>
      </dsp:nvSpPr>
      <dsp:spPr>
        <a:xfrm>
          <a:off x="0" y="3107870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14B93-CF3B-497E-9C48-38DF9AACF69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ACA79-968C-48C5-9625-32C486EBB43E}">
      <dsp:nvSpPr>
        <dsp:cNvPr id="0" name=""/>
        <dsp:cNvSpPr/>
      </dsp:nvSpPr>
      <dsp:spPr>
        <a:xfrm>
          <a:off x="1435590" y="3107870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the scope of the question.</a:t>
          </a:r>
          <a:endParaRPr lang="en-US" sz="2500" kern="1200"/>
        </a:p>
      </dsp:txBody>
      <dsp:txXfrm>
        <a:off x="1435590" y="3107870"/>
        <a:ext cx="8198420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53925-E3DC-4CA4-B6A0-EAA91C292BC8}">
      <dsp:nvSpPr>
        <dsp:cNvPr id="0" name=""/>
        <dsp:cNvSpPr/>
      </dsp:nvSpPr>
      <dsp:spPr>
        <a:xfrm>
          <a:off x="486944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9BB70-BE6A-4F80-AC8A-105D517F8611}">
      <dsp:nvSpPr>
        <dsp:cNvPr id="0" name=""/>
        <dsp:cNvSpPr/>
      </dsp:nvSpPr>
      <dsp:spPr>
        <a:xfrm>
          <a:off x="793443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3FFFC-2046-41DC-98C5-E93F15643109}">
      <dsp:nvSpPr>
        <dsp:cNvPr id="0" name=""/>
        <dsp:cNvSpPr/>
      </dsp:nvSpPr>
      <dsp:spPr>
        <a:xfrm>
          <a:off x="27196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Books – ‘’ Tort law – by the Oxford University Press 2018. </a:t>
          </a:r>
          <a:endParaRPr lang="en-US" sz="1600" kern="1200"/>
        </a:p>
      </dsp:txBody>
      <dsp:txXfrm>
        <a:off x="27196" y="2406078"/>
        <a:ext cx="2357681" cy="720000"/>
      </dsp:txXfrm>
    </dsp:sp>
    <dsp:sp modelId="{F3A73A61-4957-4864-A947-7FC0F8183BE4}">
      <dsp:nvSpPr>
        <dsp:cNvPr id="0" name=""/>
        <dsp:cNvSpPr/>
      </dsp:nvSpPr>
      <dsp:spPr>
        <a:xfrm>
          <a:off x="3257220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2E426-68F0-4AD7-8FCA-57E1123C4830}">
      <dsp:nvSpPr>
        <dsp:cNvPr id="0" name=""/>
        <dsp:cNvSpPr/>
      </dsp:nvSpPr>
      <dsp:spPr>
        <a:xfrm>
          <a:off x="3563718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511F5-8A44-4116-AF0C-610A3983480B}">
      <dsp:nvSpPr>
        <dsp:cNvPr id="0" name=""/>
        <dsp:cNvSpPr/>
      </dsp:nvSpPr>
      <dsp:spPr>
        <a:xfrm>
          <a:off x="2797472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Journals – Accessed through Lexis. </a:t>
          </a:r>
          <a:endParaRPr lang="en-US" sz="1600" kern="1200"/>
        </a:p>
      </dsp:txBody>
      <dsp:txXfrm>
        <a:off x="2797472" y="2406078"/>
        <a:ext cx="2357681" cy="720000"/>
      </dsp:txXfrm>
    </dsp:sp>
    <dsp:sp modelId="{185E5151-BF5A-414B-85E8-C100D887024B}">
      <dsp:nvSpPr>
        <dsp:cNvPr id="0" name=""/>
        <dsp:cNvSpPr/>
      </dsp:nvSpPr>
      <dsp:spPr>
        <a:xfrm>
          <a:off x="6027495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2C608-CE13-474B-AE02-DECADE2DCB11}">
      <dsp:nvSpPr>
        <dsp:cNvPr id="0" name=""/>
        <dsp:cNvSpPr/>
      </dsp:nvSpPr>
      <dsp:spPr>
        <a:xfrm>
          <a:off x="6333994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E5805-2E3F-4492-8AB6-2234D5B9D9D9}">
      <dsp:nvSpPr>
        <dsp:cNvPr id="0" name=""/>
        <dsp:cNvSpPr/>
      </dsp:nvSpPr>
      <dsp:spPr>
        <a:xfrm>
          <a:off x="5567748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Name particular cases that you intent to look at. </a:t>
          </a:r>
          <a:endParaRPr lang="en-US" sz="1600" kern="1200"/>
        </a:p>
      </dsp:txBody>
      <dsp:txXfrm>
        <a:off x="5567748" y="2406078"/>
        <a:ext cx="2357681" cy="720000"/>
      </dsp:txXfrm>
    </dsp:sp>
    <dsp:sp modelId="{9534A83F-43B1-499F-A276-7F244D613B71}">
      <dsp:nvSpPr>
        <dsp:cNvPr id="0" name=""/>
        <dsp:cNvSpPr/>
      </dsp:nvSpPr>
      <dsp:spPr>
        <a:xfrm>
          <a:off x="8797771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FD66F-90D5-43E4-B45E-369C1E0FFE31}">
      <dsp:nvSpPr>
        <dsp:cNvPr id="0" name=""/>
        <dsp:cNvSpPr/>
      </dsp:nvSpPr>
      <dsp:spPr>
        <a:xfrm>
          <a:off x="9104270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E68D0-1093-4E32-A78C-DF3F716AEE81}">
      <dsp:nvSpPr>
        <dsp:cNvPr id="0" name=""/>
        <dsp:cNvSpPr/>
      </dsp:nvSpPr>
      <dsp:spPr>
        <a:xfrm>
          <a:off x="8338023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How are you going to view those cases?</a:t>
          </a:r>
          <a:endParaRPr lang="en-US" sz="1600" kern="1200"/>
        </a:p>
      </dsp:txBody>
      <dsp:txXfrm>
        <a:off x="8338023" y="2406078"/>
        <a:ext cx="2357681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3A6C1-2567-434D-BF5A-2439BC455908}">
      <dsp:nvSpPr>
        <dsp:cNvPr id="0" name=""/>
        <dsp:cNvSpPr/>
      </dsp:nvSpPr>
      <dsp:spPr>
        <a:xfrm>
          <a:off x="0" y="0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Comparative Law Methodology. </a:t>
          </a:r>
          <a:endParaRPr lang="en-US" sz="2900" kern="1200"/>
        </a:p>
      </dsp:txBody>
      <dsp:txXfrm>
        <a:off x="25141" y="25141"/>
        <a:ext cx="7840429" cy="808078"/>
      </dsp:txXfrm>
    </dsp:sp>
    <dsp:sp modelId="{C30DB9A9-F5DE-4CEE-84EB-BFDFE69EFCA2}">
      <dsp:nvSpPr>
        <dsp:cNvPr id="0" name=""/>
        <dsp:cNvSpPr/>
      </dsp:nvSpPr>
      <dsp:spPr>
        <a:xfrm>
          <a:off x="740283" y="1014425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260141"/>
            <a:satOff val="-2757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 is a comparison. </a:t>
          </a:r>
          <a:endParaRPr lang="en-US" sz="2900" kern="1200"/>
        </a:p>
      </dsp:txBody>
      <dsp:txXfrm>
        <a:off x="765424" y="1039566"/>
        <a:ext cx="7490700" cy="808078"/>
      </dsp:txXfrm>
    </dsp:sp>
    <dsp:sp modelId="{1647D0BC-18FE-41BA-80A7-D39E9CBA29C1}">
      <dsp:nvSpPr>
        <dsp:cNvPr id="0" name=""/>
        <dsp:cNvSpPr/>
      </dsp:nvSpPr>
      <dsp:spPr>
        <a:xfrm>
          <a:off x="1469517" y="2028851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520282"/>
            <a:satOff val="-5514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Where you compare one thing to another. </a:t>
          </a:r>
          <a:endParaRPr lang="en-US" sz="2900" kern="1200"/>
        </a:p>
      </dsp:txBody>
      <dsp:txXfrm>
        <a:off x="1494658" y="2053992"/>
        <a:ext cx="7501749" cy="808078"/>
      </dsp:txXfrm>
    </dsp:sp>
    <dsp:sp modelId="{B87CEAF2-8075-4D0D-A28E-D9A4F71A13BF}">
      <dsp:nvSpPr>
        <dsp:cNvPr id="0" name=""/>
        <dsp:cNvSpPr/>
      </dsp:nvSpPr>
      <dsp:spPr>
        <a:xfrm>
          <a:off x="2209799" y="3043277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Maybe one country to another country. </a:t>
          </a:r>
          <a:endParaRPr lang="en-US" sz="2900" kern="1200"/>
        </a:p>
      </dsp:txBody>
      <dsp:txXfrm>
        <a:off x="2234940" y="3068418"/>
        <a:ext cx="7490700" cy="808078"/>
      </dsp:txXfrm>
    </dsp:sp>
    <dsp:sp modelId="{78CD9AFD-A9D6-4FD2-A6F6-92C9D8F2D90A}">
      <dsp:nvSpPr>
        <dsp:cNvPr id="0" name=""/>
        <dsp:cNvSpPr/>
      </dsp:nvSpPr>
      <dsp:spPr>
        <a:xfrm>
          <a:off x="8281265" y="657426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06800" y="657426"/>
        <a:ext cx="306864" cy="419845"/>
      </dsp:txXfrm>
    </dsp:sp>
    <dsp:sp modelId="{9F19579A-9384-48BA-987B-FDFBB2C59C4E}">
      <dsp:nvSpPr>
        <dsp:cNvPr id="0" name=""/>
        <dsp:cNvSpPr/>
      </dsp:nvSpPr>
      <dsp:spPr>
        <a:xfrm>
          <a:off x="9021548" y="1671851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67758"/>
            <a:satOff val="-3839"/>
            <a:lumOff val="-22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58"/>
              <a:satOff val="-3839"/>
              <a:lumOff val="-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147083" y="1671851"/>
        <a:ext cx="306864" cy="419845"/>
      </dsp:txXfrm>
    </dsp:sp>
    <dsp:sp modelId="{EE372FB2-C56D-4E57-AC19-31959CAD7CE9}">
      <dsp:nvSpPr>
        <dsp:cNvPr id="0" name=""/>
        <dsp:cNvSpPr/>
      </dsp:nvSpPr>
      <dsp:spPr>
        <a:xfrm>
          <a:off x="9750782" y="2686277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35515"/>
            <a:satOff val="-7677"/>
            <a:lumOff val="-45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5515"/>
              <a:satOff val="-7677"/>
              <a:lumOff val="-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876317" y="2686277"/>
        <a:ext cx="306864" cy="4198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0A09E-CD28-4A7F-A170-3A72B71C9CDD}">
      <dsp:nvSpPr>
        <dsp:cNvPr id="0" name=""/>
        <dsp:cNvSpPr/>
      </dsp:nvSpPr>
      <dsp:spPr>
        <a:xfrm>
          <a:off x="1851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51351-4AD9-4055-B268-374B53915DA8}">
      <dsp:nvSpPr>
        <dsp:cNvPr id="0" name=""/>
        <dsp:cNvSpPr/>
      </dsp:nvSpPr>
      <dsp:spPr>
        <a:xfrm>
          <a:off x="663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Research the advantages and disadvantages of both methods of research. </a:t>
          </a:r>
          <a:endParaRPr lang="en-US" sz="1700" kern="1200"/>
        </a:p>
      </dsp:txBody>
      <dsp:txXfrm>
        <a:off x="663451" y="2670215"/>
        <a:ext cx="4320000" cy="720000"/>
      </dsp:txXfrm>
    </dsp:sp>
    <dsp:sp modelId="{18970161-CF81-4B2E-B0B0-4EC70D7EF25D}">
      <dsp:nvSpPr>
        <dsp:cNvPr id="0" name=""/>
        <dsp:cNvSpPr/>
      </dsp:nvSpPr>
      <dsp:spPr>
        <a:xfrm>
          <a:off x="6927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836EF-9554-4B70-8D8E-B096E9F48B74}">
      <dsp:nvSpPr>
        <dsp:cNvPr id="0" name=""/>
        <dsp:cNvSpPr/>
      </dsp:nvSpPr>
      <dsp:spPr>
        <a:xfrm>
          <a:off x="5739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Feedback to the class. </a:t>
          </a:r>
          <a:endParaRPr lang="en-US" sz="1700" kern="1200"/>
        </a:p>
      </dsp:txBody>
      <dsp:txXfrm>
        <a:off x="5739451" y="2670215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11171-8466-485D-8D3C-D50FFAF75DEC}">
      <dsp:nvSpPr>
        <dsp:cNvPr id="0" name=""/>
        <dsp:cNvSpPr/>
      </dsp:nvSpPr>
      <dsp:spPr>
        <a:xfrm>
          <a:off x="696000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CD730-93C6-4DBE-895B-2F366F6F5624}">
      <dsp:nvSpPr>
        <dsp:cNvPr id="0" name=""/>
        <dsp:cNvSpPr/>
      </dsp:nvSpPr>
      <dsp:spPr>
        <a:xfrm>
          <a:off x="1120125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EF7C-F9FC-482C-B900-04CB5BB82A26}">
      <dsp:nvSpPr>
        <dsp:cNvPr id="0" name=""/>
        <dsp:cNvSpPr/>
      </dsp:nvSpPr>
      <dsp:spPr>
        <a:xfrm>
          <a:off x="59812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Looks at the impact of the law on society. </a:t>
          </a:r>
          <a:endParaRPr lang="en-US" sz="1600" kern="1200"/>
        </a:p>
      </dsp:txBody>
      <dsp:txXfrm>
        <a:off x="59812" y="2895819"/>
        <a:ext cx="3262500" cy="720000"/>
      </dsp:txXfrm>
    </dsp:sp>
    <dsp:sp modelId="{F46354CE-D1BB-450D-8321-853FFC799C88}">
      <dsp:nvSpPr>
        <dsp:cNvPr id="0" name=""/>
        <dsp:cNvSpPr/>
      </dsp:nvSpPr>
      <dsp:spPr>
        <a:xfrm>
          <a:off x="4529437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DA3C8-52DA-4BB0-8380-D7F40DA1F60B}">
      <dsp:nvSpPr>
        <dsp:cNvPr id="0" name=""/>
        <dsp:cNvSpPr/>
      </dsp:nvSpPr>
      <dsp:spPr>
        <a:xfrm>
          <a:off x="4953562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0BB0B-08B7-482F-AE27-FA13C1EE7C68}">
      <dsp:nvSpPr>
        <dsp:cNvPr id="0" name=""/>
        <dsp:cNvSpPr/>
      </dsp:nvSpPr>
      <dsp:spPr>
        <a:xfrm>
          <a:off x="3893250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Draws from a number of areas such as Report, legislation and much more.</a:t>
          </a:r>
          <a:endParaRPr lang="en-US" sz="1600" kern="1200"/>
        </a:p>
      </dsp:txBody>
      <dsp:txXfrm>
        <a:off x="3893250" y="2895819"/>
        <a:ext cx="3262500" cy="720000"/>
      </dsp:txXfrm>
    </dsp:sp>
    <dsp:sp modelId="{11307F81-AF63-412F-AE4D-AC2D25CD963C}">
      <dsp:nvSpPr>
        <dsp:cNvPr id="0" name=""/>
        <dsp:cNvSpPr/>
      </dsp:nvSpPr>
      <dsp:spPr>
        <a:xfrm>
          <a:off x="8362875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579EF-DBB9-4F9D-896E-52C04D11B0B2}">
      <dsp:nvSpPr>
        <dsp:cNvPr id="0" name=""/>
        <dsp:cNvSpPr/>
      </dsp:nvSpPr>
      <dsp:spPr>
        <a:xfrm>
          <a:off x="8787000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1CA3-7C13-4F54-AE16-80E2D3D9EF4B}">
      <dsp:nvSpPr>
        <dsp:cNvPr id="0" name=""/>
        <dsp:cNvSpPr/>
      </dsp:nvSpPr>
      <dsp:spPr>
        <a:xfrm>
          <a:off x="7726687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Law and society.  </a:t>
          </a:r>
          <a:endParaRPr lang="en-US" sz="1600" kern="1200"/>
        </a:p>
      </dsp:txBody>
      <dsp:txXfrm>
        <a:off x="7726687" y="2895819"/>
        <a:ext cx="32625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E2689-9EC8-4C22-BBE6-35D076101A95}">
      <dsp:nvSpPr>
        <dsp:cNvPr id="0" name=""/>
        <dsp:cNvSpPr/>
      </dsp:nvSpPr>
      <dsp:spPr>
        <a:xfrm>
          <a:off x="0" y="8702"/>
          <a:ext cx="6525661" cy="219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Researching the law through a particular Lense. </a:t>
          </a:r>
          <a:endParaRPr lang="en-US" sz="4000" kern="1200"/>
        </a:p>
      </dsp:txBody>
      <dsp:txXfrm>
        <a:off x="107376" y="116078"/>
        <a:ext cx="6310909" cy="1984848"/>
      </dsp:txXfrm>
    </dsp:sp>
    <dsp:sp modelId="{95AAB7D8-CC0E-414C-AB83-BF7204CE6214}">
      <dsp:nvSpPr>
        <dsp:cNvPr id="0" name=""/>
        <dsp:cNvSpPr/>
      </dsp:nvSpPr>
      <dsp:spPr>
        <a:xfrm>
          <a:off x="0" y="2323502"/>
          <a:ext cx="6525661" cy="2199600"/>
        </a:xfrm>
        <a:prstGeom prst="roundRect">
          <a:avLst/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Such as critical race theory. </a:t>
          </a:r>
          <a:endParaRPr lang="en-US" sz="4000" kern="1200"/>
        </a:p>
      </dsp:txBody>
      <dsp:txXfrm>
        <a:off x="107376" y="2430878"/>
        <a:ext cx="6310909" cy="198484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1FDDE-6693-4A22-BB8D-BB8E20A1390C}">
      <dsp:nvSpPr>
        <dsp:cNvPr id="0" name=""/>
        <dsp:cNvSpPr/>
      </dsp:nvSpPr>
      <dsp:spPr>
        <a:xfrm>
          <a:off x="1851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E277B-15FB-4E47-AE66-31EA26D4C943}">
      <dsp:nvSpPr>
        <dsp:cNvPr id="0" name=""/>
        <dsp:cNvSpPr/>
      </dsp:nvSpPr>
      <dsp:spPr>
        <a:xfrm>
          <a:off x="663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Choose two methods and research the advantages and disadvantages for both. </a:t>
          </a:r>
          <a:endParaRPr lang="en-US" sz="1800" kern="1200"/>
        </a:p>
      </dsp:txBody>
      <dsp:txXfrm>
        <a:off x="663451" y="2670215"/>
        <a:ext cx="4320000" cy="720000"/>
      </dsp:txXfrm>
    </dsp:sp>
    <dsp:sp modelId="{7AF2C313-717B-4100-A5A4-25955C1609AB}">
      <dsp:nvSpPr>
        <dsp:cNvPr id="0" name=""/>
        <dsp:cNvSpPr/>
      </dsp:nvSpPr>
      <dsp:spPr>
        <a:xfrm>
          <a:off x="6927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EA40E-E03E-47D7-86ED-565223D82549}">
      <dsp:nvSpPr>
        <dsp:cNvPr id="0" name=""/>
        <dsp:cNvSpPr/>
      </dsp:nvSpPr>
      <dsp:spPr>
        <a:xfrm>
          <a:off x="5739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Feedback to the class. </a:t>
          </a:r>
          <a:endParaRPr lang="en-US" sz="1800" kern="1200"/>
        </a:p>
      </dsp:txBody>
      <dsp:txXfrm>
        <a:off x="5739451" y="2670215"/>
        <a:ext cx="432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64A06-8525-4026-B53E-DFE135B95248}">
      <dsp:nvSpPr>
        <dsp:cNvPr id="0" name=""/>
        <dsp:cNvSpPr/>
      </dsp:nvSpPr>
      <dsp:spPr>
        <a:xfrm>
          <a:off x="699451" y="203005"/>
          <a:ext cx="1921500" cy="19215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560DB-A8A9-4903-9C28-DF8A5B8FB574}">
      <dsp:nvSpPr>
        <dsp:cNvPr id="0" name=""/>
        <dsp:cNvSpPr/>
      </dsp:nvSpPr>
      <dsp:spPr>
        <a:xfrm>
          <a:off x="1108951" y="612505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B47AC-F1F4-4C59-8C5C-5A14D5E15A5F}">
      <dsp:nvSpPr>
        <dsp:cNvPr id="0" name=""/>
        <dsp:cNvSpPr/>
      </dsp:nvSpPr>
      <dsp:spPr>
        <a:xfrm>
          <a:off x="85201" y="272300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Specific dates. </a:t>
          </a:r>
          <a:endParaRPr lang="en-US" sz="1600" kern="1200"/>
        </a:p>
      </dsp:txBody>
      <dsp:txXfrm>
        <a:off x="85201" y="2723005"/>
        <a:ext cx="3150000" cy="720000"/>
      </dsp:txXfrm>
    </dsp:sp>
    <dsp:sp modelId="{E934E3F6-A308-466C-AD93-A3432F30C83C}">
      <dsp:nvSpPr>
        <dsp:cNvPr id="0" name=""/>
        <dsp:cNvSpPr/>
      </dsp:nvSpPr>
      <dsp:spPr>
        <a:xfrm>
          <a:off x="4400701" y="203005"/>
          <a:ext cx="1921500" cy="19215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00CAE-6D83-461C-8D23-A05AA50EA97A}">
      <dsp:nvSpPr>
        <dsp:cNvPr id="0" name=""/>
        <dsp:cNvSpPr/>
      </dsp:nvSpPr>
      <dsp:spPr>
        <a:xfrm>
          <a:off x="4810201" y="612505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DB1BF-02C3-4238-A2D6-2A701E872D5D}">
      <dsp:nvSpPr>
        <dsp:cNvPr id="0" name=""/>
        <dsp:cNvSpPr/>
      </dsp:nvSpPr>
      <dsp:spPr>
        <a:xfrm>
          <a:off x="3786451" y="272300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An example, on the 19</a:t>
          </a:r>
          <a:r>
            <a:rPr lang="en-GB" sz="1600" kern="1200" baseline="30000"/>
            <a:t>th</a:t>
          </a:r>
          <a:r>
            <a:rPr lang="en-GB" sz="1600" kern="1200"/>
            <a:t> of December – Write my introduction. </a:t>
          </a:r>
          <a:endParaRPr lang="en-US" sz="1600" kern="1200"/>
        </a:p>
      </dsp:txBody>
      <dsp:txXfrm>
        <a:off x="3786451" y="2723005"/>
        <a:ext cx="3150000" cy="720000"/>
      </dsp:txXfrm>
    </dsp:sp>
    <dsp:sp modelId="{FAD38DF5-14ED-408C-98CF-FB7ACE797740}">
      <dsp:nvSpPr>
        <dsp:cNvPr id="0" name=""/>
        <dsp:cNvSpPr/>
      </dsp:nvSpPr>
      <dsp:spPr>
        <a:xfrm>
          <a:off x="8101951" y="203005"/>
          <a:ext cx="1921500" cy="19215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5B8D2D-C932-47EE-B5A3-72AC3B3FC6F5}">
      <dsp:nvSpPr>
        <dsp:cNvPr id="0" name=""/>
        <dsp:cNvSpPr/>
      </dsp:nvSpPr>
      <dsp:spPr>
        <a:xfrm>
          <a:off x="8511451" y="612505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082B60-A754-48CC-B016-2F642498DAD9}">
      <dsp:nvSpPr>
        <dsp:cNvPr id="0" name=""/>
        <dsp:cNvSpPr/>
      </dsp:nvSpPr>
      <dsp:spPr>
        <a:xfrm>
          <a:off x="7487701" y="2723005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Does not need to include a lot of detail – as remember you only have 750 words. </a:t>
          </a:r>
          <a:endParaRPr lang="en-US" sz="1600" kern="1200"/>
        </a:p>
      </dsp:txBody>
      <dsp:txXfrm>
        <a:off x="7487701" y="2723005"/>
        <a:ext cx="315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366BA-F651-499E-B723-D6F384D095B6}">
      <dsp:nvSpPr>
        <dsp:cNvPr id="0" name=""/>
        <dsp:cNvSpPr/>
      </dsp:nvSpPr>
      <dsp:spPr>
        <a:xfrm>
          <a:off x="0" y="476"/>
          <a:ext cx="11049000" cy="11144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A3E3B-8B88-4E53-869F-906045B402A9}">
      <dsp:nvSpPr>
        <dsp:cNvPr id="0" name=""/>
        <dsp:cNvSpPr/>
      </dsp:nvSpPr>
      <dsp:spPr>
        <a:xfrm>
          <a:off x="337130" y="251234"/>
          <a:ext cx="612964" cy="6129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331FC-D925-404F-B0C3-2A87020F7DED}">
      <dsp:nvSpPr>
        <dsp:cNvPr id="0" name=""/>
        <dsp:cNvSpPr/>
      </dsp:nvSpPr>
      <dsp:spPr>
        <a:xfrm>
          <a:off x="1287226" y="476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Directed study session, </a:t>
          </a:r>
          <a:endParaRPr lang="en-US" sz="2100" kern="1200"/>
        </a:p>
      </dsp:txBody>
      <dsp:txXfrm>
        <a:off x="1287226" y="476"/>
        <a:ext cx="9761773" cy="1114481"/>
      </dsp:txXfrm>
    </dsp:sp>
    <dsp:sp modelId="{21D4E183-A594-443D-BEA1-724A4A245E7E}">
      <dsp:nvSpPr>
        <dsp:cNvPr id="0" name=""/>
        <dsp:cNvSpPr/>
      </dsp:nvSpPr>
      <dsp:spPr>
        <a:xfrm>
          <a:off x="0" y="1393578"/>
          <a:ext cx="11049000" cy="11144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B82E7-D351-433A-9332-3C78D6728E4F}">
      <dsp:nvSpPr>
        <dsp:cNvPr id="0" name=""/>
        <dsp:cNvSpPr/>
      </dsp:nvSpPr>
      <dsp:spPr>
        <a:xfrm>
          <a:off x="337130" y="1644336"/>
          <a:ext cx="612964" cy="6129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B9770-052F-4912-A5A5-C2C8CE31313D}">
      <dsp:nvSpPr>
        <dsp:cNvPr id="0" name=""/>
        <dsp:cNvSpPr/>
      </dsp:nvSpPr>
      <dsp:spPr>
        <a:xfrm>
          <a:off x="1287226" y="1393578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have to attend class, but you have an activity to complete. </a:t>
          </a:r>
          <a:endParaRPr lang="en-US" sz="2100" kern="1200"/>
        </a:p>
      </dsp:txBody>
      <dsp:txXfrm>
        <a:off x="1287226" y="1393578"/>
        <a:ext cx="9761773" cy="1114481"/>
      </dsp:txXfrm>
    </dsp:sp>
    <dsp:sp modelId="{BDD6FA3F-4828-47BB-B421-14C3040A6479}">
      <dsp:nvSpPr>
        <dsp:cNvPr id="0" name=""/>
        <dsp:cNvSpPr/>
      </dsp:nvSpPr>
      <dsp:spPr>
        <a:xfrm>
          <a:off x="0" y="2786680"/>
          <a:ext cx="11049000" cy="11144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24722-987F-4A23-A9EC-2B605A1B217D}">
      <dsp:nvSpPr>
        <dsp:cNvPr id="0" name=""/>
        <dsp:cNvSpPr/>
      </dsp:nvSpPr>
      <dsp:spPr>
        <a:xfrm>
          <a:off x="337130" y="3037438"/>
          <a:ext cx="612964" cy="6129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3823F-19EE-4F7B-B76C-6525431C8011}">
      <dsp:nvSpPr>
        <dsp:cNvPr id="0" name=""/>
        <dsp:cNvSpPr/>
      </dsp:nvSpPr>
      <dsp:spPr>
        <a:xfrm>
          <a:off x="1287226" y="2786680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need to collect 20 sources that you will utilise in your research and send them to me by 5:15pm or you will be marked as absent for the session. </a:t>
          </a:r>
          <a:endParaRPr lang="en-US" sz="2100" kern="1200"/>
        </a:p>
      </dsp:txBody>
      <dsp:txXfrm>
        <a:off x="1287226" y="2786680"/>
        <a:ext cx="9761773" cy="111448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B0279-2C95-40F3-BAC3-E33FB22AA3F9}">
      <dsp:nvSpPr>
        <dsp:cNvPr id="0" name=""/>
        <dsp:cNvSpPr/>
      </dsp:nvSpPr>
      <dsp:spPr>
        <a:xfrm>
          <a:off x="696000" y="285818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39F0CD-D252-41CF-B2B9-CF9BD2BC213F}">
      <dsp:nvSpPr>
        <dsp:cNvPr id="0" name=""/>
        <dsp:cNvSpPr/>
      </dsp:nvSpPr>
      <dsp:spPr>
        <a:xfrm>
          <a:off x="1120125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E8F69-DBB0-4AE0-A9D0-838155684A25}">
      <dsp:nvSpPr>
        <dsp:cNvPr id="0" name=""/>
        <dsp:cNvSpPr/>
      </dsp:nvSpPr>
      <dsp:spPr>
        <a:xfrm>
          <a:off x="59812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How to create a research plan? </a:t>
          </a:r>
          <a:endParaRPr lang="en-US" sz="2200" kern="1200"/>
        </a:p>
      </dsp:txBody>
      <dsp:txXfrm>
        <a:off x="59812" y="2895819"/>
        <a:ext cx="3262500" cy="720000"/>
      </dsp:txXfrm>
    </dsp:sp>
    <dsp:sp modelId="{BB94278D-0F44-4E2D-9607-430C00BA5CF7}">
      <dsp:nvSpPr>
        <dsp:cNvPr id="0" name=""/>
        <dsp:cNvSpPr/>
      </dsp:nvSpPr>
      <dsp:spPr>
        <a:xfrm>
          <a:off x="4529437" y="285818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DEC62-B947-4096-8728-DF0CD3722D30}">
      <dsp:nvSpPr>
        <dsp:cNvPr id="0" name=""/>
        <dsp:cNvSpPr/>
      </dsp:nvSpPr>
      <dsp:spPr>
        <a:xfrm>
          <a:off x="4953562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1D3CB-4173-4CEA-8C70-1503B36EBD3F}">
      <dsp:nvSpPr>
        <dsp:cNvPr id="0" name=""/>
        <dsp:cNvSpPr/>
      </dsp:nvSpPr>
      <dsp:spPr>
        <a:xfrm>
          <a:off x="3893250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Research methods. </a:t>
          </a:r>
          <a:endParaRPr lang="en-US" sz="2200" kern="1200"/>
        </a:p>
      </dsp:txBody>
      <dsp:txXfrm>
        <a:off x="3893250" y="2895819"/>
        <a:ext cx="3262500" cy="720000"/>
      </dsp:txXfrm>
    </dsp:sp>
    <dsp:sp modelId="{E5B53B86-6D83-42BD-B716-9658C2DFBF15}">
      <dsp:nvSpPr>
        <dsp:cNvPr id="0" name=""/>
        <dsp:cNvSpPr/>
      </dsp:nvSpPr>
      <dsp:spPr>
        <a:xfrm>
          <a:off x="8362875" y="285818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675C69-37F2-4F6D-A207-F9DD3E836BDF}">
      <dsp:nvSpPr>
        <dsp:cNvPr id="0" name=""/>
        <dsp:cNvSpPr/>
      </dsp:nvSpPr>
      <dsp:spPr>
        <a:xfrm>
          <a:off x="8787000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B5AC3-2D2E-40F2-9685-0879560F36C0}">
      <dsp:nvSpPr>
        <dsp:cNvPr id="0" name=""/>
        <dsp:cNvSpPr/>
      </dsp:nvSpPr>
      <dsp:spPr>
        <a:xfrm>
          <a:off x="7726687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Next week; Collecting sources. </a:t>
          </a:r>
          <a:endParaRPr lang="en-US" sz="2200" kern="1200"/>
        </a:p>
      </dsp:txBody>
      <dsp:txXfrm>
        <a:off x="7726687" y="2895819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6D92C-65B4-48D2-AE4B-78EF24D698E6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4F97F4-CD2A-4F1B-A5FF-345201E1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6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 1 aim and a number of objectives.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218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 to include in your plan, why you are going to use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27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0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68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95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967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0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511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53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82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649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87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947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10/29/2024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629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596EF8A2-91FA-D45E-8835-7EA59C204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4" b="7083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45AF0-E404-1F9C-2780-89CCF162C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What to include in a research plan?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CBFCA-8FC2-2D58-C91B-8AD53F223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1260" y="5786651"/>
            <a:ext cx="5909481" cy="81137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54399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00B59-41AB-96C6-D973-BC98D5D37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510363"/>
            <a:ext cx="9343065" cy="1356537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6BEAD-DB80-A79C-8FE0-C194C83B3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297920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9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EDE28-82C8-8A82-CCEF-4A641804D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Aims and learning objectives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9ED28F-35A4-96EB-9FEA-0892245DA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961348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090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2514D-7EFF-10B6-7012-1C907FC00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u="sng" dirty="0"/>
              <a:t>What do you include in a research plan?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3C4529-7262-8F26-4AAD-8F644F88D0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245385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667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BECA-C0FD-FD32-E015-B1BCFE6F7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Breaking down the 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B68DB8-116A-88DC-5384-6A6C640796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601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8BDEEFEF-941C-10A0-67AA-6B17F3CE97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544047"/>
            <a:ext cx="12191982" cy="332189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6683155-DDF8-1D3A-28D2-C9FCCB73A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Identify the sources you are going to use!</a:t>
            </a:r>
          </a:p>
        </p:txBody>
      </p:sp>
    </p:spTree>
    <p:extLst>
      <p:ext uri="{BB962C8B-B14F-4D97-AF65-F5344CB8AC3E}">
        <p14:creationId xmlns:p14="http://schemas.microsoft.com/office/powerpoint/2010/main" val="3230229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870B9-6F6A-AE22-2A6D-4F9EF4875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What sources do you intent to use?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CD3A7-AD82-2AB7-0014-B42D493241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103058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79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st tubes with one test tube in orange with drops">
            <a:extLst>
              <a:ext uri="{FF2B5EF4-FFF2-40B4-BE49-F238E27FC236}">
                <a16:creationId xmlns:a16="http://schemas.microsoft.com/office/drawing/2014/main" id="{5870279E-014B-2681-608A-F2469B3AC9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101" b="8468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A7AEB4-197B-18BB-53CB-2ABDE6DB5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Methods of Research!</a:t>
            </a:r>
          </a:p>
        </p:txBody>
      </p:sp>
    </p:spTree>
    <p:extLst>
      <p:ext uri="{BB962C8B-B14F-4D97-AF65-F5344CB8AC3E}">
        <p14:creationId xmlns:p14="http://schemas.microsoft.com/office/powerpoint/2010/main" val="59449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0E0DB-F41A-AC91-D890-D7009D3C2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498507"/>
            <a:ext cx="6021937" cy="1372823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Research methods include…..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0075D-4EE0-1F2D-1E5D-58437D4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2" y="1871330"/>
            <a:ext cx="6021936" cy="4305634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600" b="1" u="sng" dirty="0"/>
              <a:t>Doctrinal Law methodology</a:t>
            </a:r>
            <a:r>
              <a:rPr lang="en-GB" sz="1600" dirty="0"/>
              <a:t> – Concerned with the formulation of legal doctrines through analysis of legal rules. No consideration of societal issues.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Looks at legal principles on which legal decisions are made. 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Analysis of the law – looking at the meaning – includes not only primary law but other forms of law such as case law. 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Also looks at elements such as Hansard.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BB3E56-58E4-4241-80A5-0A3DEA17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8159" y="47194"/>
            <a:ext cx="687615" cy="6763668"/>
            <a:chOff x="7571232" y="-41657"/>
            <a:chExt cx="687615" cy="686954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3AC22CA4-E875-4C4A-8736-160F02E9C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9384" y="44594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A8E99E9-915E-4D1B-86EE-C5E9F3396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612" y="65605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22">
              <a:extLst>
                <a:ext uri="{FF2B5EF4-FFF2-40B4-BE49-F238E27FC236}">
                  <a16:creationId xmlns:a16="http://schemas.microsoft.com/office/drawing/2014/main" id="{8A8FDF86-381B-4339-AE71-C739F33E5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66015" y="171790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89042F4A-7349-4093-838E-857FA6B2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569214" y="6381076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43">
              <a:extLst>
                <a:ext uri="{FF2B5EF4-FFF2-40B4-BE49-F238E27FC236}">
                  <a16:creationId xmlns:a16="http://schemas.microsoft.com/office/drawing/2014/main" id="{D705AD75-E322-41A8-BE03-7027171AC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915" y="671856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1">
              <a:extLst>
                <a:ext uri="{FF2B5EF4-FFF2-40B4-BE49-F238E27FC236}">
                  <a16:creationId xmlns:a16="http://schemas.microsoft.com/office/drawing/2014/main" id="{35514E55-A824-4255-99EC-9DFB1315E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474" y="6471184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C22CD2BF-BA4E-4802-9D93-23FBB1700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6307" y="620655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AE44CECE-5DC6-484C-941F-ADFB1DE2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2902" y="600674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6">
              <a:extLst>
                <a:ext uri="{FF2B5EF4-FFF2-40B4-BE49-F238E27FC236}">
                  <a16:creationId xmlns:a16="http://schemas.microsoft.com/office/drawing/2014/main" id="{23603EFD-E9B6-4B0B-AD51-2EC3A171E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4886" y="5107014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7">
              <a:extLst>
                <a:ext uri="{FF2B5EF4-FFF2-40B4-BE49-F238E27FC236}">
                  <a16:creationId xmlns:a16="http://schemas.microsoft.com/office/drawing/2014/main" id="{698B95A2-61FA-47A8-9AC4-FC86F5B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7005" y="577252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B3F27A11-DA5F-4D16-9021-89BFF3A9A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72" y="556720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0A6F2081-096E-434F-9362-3FA93153A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9572" y="530265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D66FE76B-2D2C-421A-96A9-7B2773C9F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6123" y="635714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C3FB7D92-FBC4-499B-A0C5-25F9B15FD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6708" y="5245998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BB8B5031-ED92-4F7A-BAB6-6861F7C1C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278" y="5489668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27A8A654-6DE2-4BCB-9D41-3B5EE2AB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56063" y="571632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9">
              <a:extLst>
                <a:ext uri="{FF2B5EF4-FFF2-40B4-BE49-F238E27FC236}">
                  <a16:creationId xmlns:a16="http://schemas.microsoft.com/office/drawing/2014/main" id="{607A85E2-1DBD-4BD7-981B-A8C9EEA9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362" y="605952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0">
              <a:extLst>
                <a:ext uri="{FF2B5EF4-FFF2-40B4-BE49-F238E27FC236}">
                  <a16:creationId xmlns:a16="http://schemas.microsoft.com/office/drawing/2014/main" id="{84FEDB90-F573-4741-B80C-B545B2048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30917" y="545428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12">
              <a:extLst>
                <a:ext uri="{FF2B5EF4-FFF2-40B4-BE49-F238E27FC236}">
                  <a16:creationId xmlns:a16="http://schemas.microsoft.com/office/drawing/2014/main" id="{E9F00CB5-6EDE-4216-A827-D6E5FC26D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9253" y="659822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284B43DE-8FEB-48F2-B798-0F3AFC26A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438" y="413725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1E98C2C7-3645-4E8F-B105-C48030245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3435" y="307694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D095602-3BCC-4049-A4A7-EC40A21F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343" y="2070649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F785A0EA-EDA5-4619-98BD-1E38A3C57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94235" y="285893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A5BDB18-7690-4A4F-813D-ED9A798F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38999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126589D-1974-485F-92A3-5DFFAE942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6283" y="4357686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1E6DAD4-1893-4F17-8A0C-2CD9C391C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6208" y="2569816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DFDF8F60-AA94-4295-9584-DA9A188FD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555" y="231645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0">
              <a:extLst>
                <a:ext uri="{FF2B5EF4-FFF2-40B4-BE49-F238E27FC236}">
                  <a16:creationId xmlns:a16="http://schemas.microsoft.com/office/drawing/2014/main" id="{E0B1BA57-59A8-4EC3-A4DD-360EC5F59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47" y="4859753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40565820-A8BD-488E-A6BC-BAAE809BD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18246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7133EA6-2281-475A-A9E7-BC27CA9A9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0638" y="184568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BF7A90F-76FD-41D5-9200-E9E9A5653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140" y="337379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A031B306-8A4E-4408-BAA1-A08462D35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8999" y="1600014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C0E76D3B-FD2D-4ACD-971E-8812EA21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979" y="462713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190FC334-F110-446B-9879-2D5270CF8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8250" y="361144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8">
              <a:extLst>
                <a:ext uri="{FF2B5EF4-FFF2-40B4-BE49-F238E27FC236}">
                  <a16:creationId xmlns:a16="http://schemas.microsoft.com/office/drawing/2014/main" id="{CF1B3AF7-1319-410F-9471-1976F849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47171" y="384410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9">
              <a:extLst>
                <a:ext uri="{FF2B5EF4-FFF2-40B4-BE49-F238E27FC236}">
                  <a16:creationId xmlns:a16="http://schemas.microsoft.com/office/drawing/2014/main" id="{D4D42B48-99A8-456D-8ECA-1EE614DA8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5649" y="92105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62">
              <a:extLst>
                <a:ext uri="{FF2B5EF4-FFF2-40B4-BE49-F238E27FC236}">
                  <a16:creationId xmlns:a16="http://schemas.microsoft.com/office/drawing/2014/main" id="{D8C545C1-219C-4F48-8542-16731C1E1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903" y="4513867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63">
              <a:extLst>
                <a:ext uri="{FF2B5EF4-FFF2-40B4-BE49-F238E27FC236}">
                  <a16:creationId xmlns:a16="http://schemas.microsoft.com/office/drawing/2014/main" id="{E4D1384D-D83E-49D0-82BB-79E202985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654" y="3292952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4">
              <a:extLst>
                <a:ext uri="{FF2B5EF4-FFF2-40B4-BE49-F238E27FC236}">
                  <a16:creationId xmlns:a16="http://schemas.microsoft.com/office/drawing/2014/main" id="{E8D15F62-C841-4DBE-BB64-C90D85B2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3886" y="475687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5">
              <a:extLst>
                <a:ext uri="{FF2B5EF4-FFF2-40B4-BE49-F238E27FC236}">
                  <a16:creationId xmlns:a16="http://schemas.microsoft.com/office/drawing/2014/main" id="{ACB8A668-F91C-4758-8625-07AF8A04B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9205" y="363408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6">
              <a:extLst>
                <a:ext uri="{FF2B5EF4-FFF2-40B4-BE49-F238E27FC236}">
                  <a16:creationId xmlns:a16="http://schemas.microsoft.com/office/drawing/2014/main" id="{601E9146-16D0-4D1C-B629-61EA4B8D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676" y="20550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7">
              <a:extLst>
                <a:ext uri="{FF2B5EF4-FFF2-40B4-BE49-F238E27FC236}">
                  <a16:creationId xmlns:a16="http://schemas.microsoft.com/office/drawing/2014/main" id="{1A0E03CC-1FDE-4873-B0BB-8301F8864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4912" y="283245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8">
              <a:extLst>
                <a:ext uri="{FF2B5EF4-FFF2-40B4-BE49-F238E27FC236}">
                  <a16:creationId xmlns:a16="http://schemas.microsoft.com/office/drawing/2014/main" id="{718F55E1-6E8C-4D0B-B0DA-20285A1F7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059" y="4169481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9">
              <a:extLst>
                <a:ext uri="{FF2B5EF4-FFF2-40B4-BE49-F238E27FC236}">
                  <a16:creationId xmlns:a16="http://schemas.microsoft.com/office/drawing/2014/main" id="{A8B1D553-DED4-4C5C-A9F3-7E18306828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559" y="17727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70">
              <a:extLst>
                <a:ext uri="{FF2B5EF4-FFF2-40B4-BE49-F238E27FC236}">
                  <a16:creationId xmlns:a16="http://schemas.microsoft.com/office/drawing/2014/main" id="{704275AB-B0E7-44DA-A32C-1C68A7308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638" y="121692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71">
              <a:extLst>
                <a:ext uri="{FF2B5EF4-FFF2-40B4-BE49-F238E27FC236}">
                  <a16:creationId xmlns:a16="http://schemas.microsoft.com/office/drawing/2014/main" id="{0F98D468-159E-4E0D-8BBD-E7BDA1D73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3308" y="2314625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2">
              <a:extLst>
                <a:ext uri="{FF2B5EF4-FFF2-40B4-BE49-F238E27FC236}">
                  <a16:creationId xmlns:a16="http://schemas.microsoft.com/office/drawing/2014/main" id="{5CF2824C-4E2B-4703-9DD0-066A81096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6571" y="254148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3">
              <a:extLst>
                <a:ext uri="{FF2B5EF4-FFF2-40B4-BE49-F238E27FC236}">
                  <a16:creationId xmlns:a16="http://schemas.microsoft.com/office/drawing/2014/main" id="{FBAF2A91-21A7-4C94-B141-7FF0283B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1445" y="304764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4">
              <a:extLst>
                <a:ext uri="{FF2B5EF4-FFF2-40B4-BE49-F238E27FC236}">
                  <a16:creationId xmlns:a16="http://schemas.microsoft.com/office/drawing/2014/main" id="{55FE32BA-56A4-49E1-BC42-A822ACD27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17543" y="143064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5">
              <a:extLst>
                <a:ext uri="{FF2B5EF4-FFF2-40B4-BE49-F238E27FC236}">
                  <a16:creationId xmlns:a16="http://schemas.microsoft.com/office/drawing/2014/main" id="{0862BF64-49C0-4848-A7D0-696A3A5F8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395" y="501867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7">
              <a:extLst>
                <a:ext uri="{FF2B5EF4-FFF2-40B4-BE49-F238E27FC236}">
                  <a16:creationId xmlns:a16="http://schemas.microsoft.com/office/drawing/2014/main" id="{57FC449F-CDE1-4C43-8963-BAA60ADD4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3109" y="385766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5">
              <a:extLst>
                <a:ext uri="{FF2B5EF4-FFF2-40B4-BE49-F238E27FC236}">
                  <a16:creationId xmlns:a16="http://schemas.microsoft.com/office/drawing/2014/main" id="{F596D355-3845-4E8F-9C9B-FE20FCCA4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777" y="100780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44CEE89D-C51D-49F4-9B14-808A5CE75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6209" y="79130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8">
              <a:extLst>
                <a:ext uri="{FF2B5EF4-FFF2-40B4-BE49-F238E27FC236}">
                  <a16:creationId xmlns:a16="http://schemas.microsoft.com/office/drawing/2014/main" id="{C2E31682-6F2A-4CBD-B7CE-DCB14EC08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74141" y="182893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8">
              <a:extLst>
                <a:ext uri="{FF2B5EF4-FFF2-40B4-BE49-F238E27FC236}">
                  <a16:creationId xmlns:a16="http://schemas.microsoft.com/office/drawing/2014/main" id="{E49E6221-2BCE-4E46-BEE4-04926A412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9029" y="-24225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0">
              <a:extLst>
                <a:ext uri="{FF2B5EF4-FFF2-40B4-BE49-F238E27FC236}">
                  <a16:creationId xmlns:a16="http://schemas.microsoft.com/office/drawing/2014/main" id="{85D9D16E-A990-4AA7-A336-B635F893D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595" y="3886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1">
              <a:extLst>
                <a:ext uri="{FF2B5EF4-FFF2-40B4-BE49-F238E27FC236}">
                  <a16:creationId xmlns:a16="http://schemas.microsoft.com/office/drawing/2014/main" id="{EB7E0A2E-7A63-423F-ACB7-39CB8AA60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146" y="120742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E09F3AD0-2243-F1DA-3201-0CA7B14F1D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5132" y="1734686"/>
            <a:ext cx="3393340" cy="339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95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AC575-FA94-5CAD-E6CB-15628A613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095798-1B7C-718B-2A8F-629E37ACC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720409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1061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71E844-AE52-C40B-0A19-15CC128CE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Activity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251580-E526-9A7A-2637-9BF8F3F209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360215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7609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Neon Pink Question Mark">
            <a:extLst>
              <a:ext uri="{FF2B5EF4-FFF2-40B4-BE49-F238E27FC236}">
                <a16:creationId xmlns:a16="http://schemas.microsoft.com/office/drawing/2014/main" id="{470A8B9B-BE6F-7867-B373-38DC3299F4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b="324"/>
          <a:stretch/>
        </p:blipFill>
        <p:spPr>
          <a:xfrm>
            <a:off x="-6870" y="-1119"/>
            <a:ext cx="12198869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6C6347-670A-4289-8E1E-A6D48C2F2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4844" y="2008604"/>
            <a:ext cx="4533130" cy="23688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8C02F5-F0B2-8B51-EB86-AAC1AB3D0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94" y="2741416"/>
            <a:ext cx="3893831" cy="1451482"/>
          </a:xfrm>
        </p:spPr>
        <p:txBody>
          <a:bodyPr anchor="ctr">
            <a:normAutofit/>
          </a:bodyPr>
          <a:lstStyle/>
          <a:p>
            <a:r>
              <a:rPr lang="en-GB" sz="4000"/>
              <a:t>Any Questions?</a:t>
            </a:r>
          </a:p>
        </p:txBody>
      </p:sp>
      <p:sp>
        <p:nvSpPr>
          <p:cNvPr id="14" name="Freeform 88">
            <a:extLst>
              <a:ext uri="{FF2B5EF4-FFF2-40B4-BE49-F238E27FC236}">
                <a16:creationId xmlns:a16="http://schemas.microsoft.com/office/drawing/2014/main" id="{3F2F58E7-0371-4C0C-912C-50BA51484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20927" y="402711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8">
            <a:extLst>
              <a:ext uri="{FF2B5EF4-FFF2-40B4-BE49-F238E27FC236}">
                <a16:creationId xmlns:a16="http://schemas.microsoft.com/office/drawing/2014/main" id="{22D05290-3AB2-400B-B0D6-813D45F9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53593" y="5750318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1DD21A3-89E3-40A2-9D07-145989447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91980" y="-37210"/>
            <a:ext cx="1528600" cy="6929142"/>
            <a:chOff x="8291980" y="-37210"/>
            <a:chExt cx="1528600" cy="6929142"/>
          </a:xfrm>
        </p:grpSpPr>
        <p:sp>
          <p:nvSpPr>
            <p:cNvPr id="19" name="Freeform 66">
              <a:extLst>
                <a:ext uri="{FF2B5EF4-FFF2-40B4-BE49-F238E27FC236}">
                  <a16:creationId xmlns:a16="http://schemas.microsoft.com/office/drawing/2014/main" id="{AAA8D351-4D5D-43CA-9EA3-3A209DBA7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9819" y="544717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7">
              <a:extLst>
                <a:ext uri="{FF2B5EF4-FFF2-40B4-BE49-F238E27FC236}">
                  <a16:creationId xmlns:a16="http://schemas.microsoft.com/office/drawing/2014/main" id="{AEB482CE-8502-400F-A587-CEA8BF668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70278" y="4563928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69">
              <a:extLst>
                <a:ext uri="{FF2B5EF4-FFF2-40B4-BE49-F238E27FC236}">
                  <a16:creationId xmlns:a16="http://schemas.microsoft.com/office/drawing/2014/main" id="{B86FDE7E-057E-44EF-9209-38C5CD45C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4222" y="5781319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9DAEC7B8-1258-418C-8918-40304A03F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1855" y="6481863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7B3E59D7-9F28-4FEB-8725-3474C434C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7887" y="516494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2">
              <a:extLst>
                <a:ext uri="{FF2B5EF4-FFF2-40B4-BE49-F238E27FC236}">
                  <a16:creationId xmlns:a16="http://schemas.microsoft.com/office/drawing/2014/main" id="{FB6EF793-0487-49E6-ACD6-A61029C0A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4024" y="489637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4">
              <a:extLst>
                <a:ext uri="{FF2B5EF4-FFF2-40B4-BE49-F238E27FC236}">
                  <a16:creationId xmlns:a16="http://schemas.microsoft.com/office/drawing/2014/main" id="{DDB8BBFA-C9D7-4F60-A252-7ED1743E4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1853" y="617571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5">
              <a:extLst>
                <a:ext uri="{FF2B5EF4-FFF2-40B4-BE49-F238E27FC236}">
                  <a16:creationId xmlns:a16="http://schemas.microsoft.com/office/drawing/2014/main" id="{A0FF6E41-0C56-4070-B2E2-2B584C578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5888" y="670430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8">
              <a:extLst>
                <a:ext uri="{FF2B5EF4-FFF2-40B4-BE49-F238E27FC236}">
                  <a16:creationId xmlns:a16="http://schemas.microsoft.com/office/drawing/2014/main" id="{2BDFC7FA-5D85-4F31-B712-6E0C0D7B0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70114" y="5839432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94">
              <a:extLst>
                <a:ext uri="{FF2B5EF4-FFF2-40B4-BE49-F238E27FC236}">
                  <a16:creationId xmlns:a16="http://schemas.microsoft.com/office/drawing/2014/main" id="{DD1464FA-ADAE-4DB6-A9A6-A809763A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94409" y="5536363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7">
              <a:extLst>
                <a:ext uri="{FF2B5EF4-FFF2-40B4-BE49-F238E27FC236}">
                  <a16:creationId xmlns:a16="http://schemas.microsoft.com/office/drawing/2014/main" id="{A247191C-2FEA-4AA3-9B1B-4F1602D2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38826" y="4845963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1">
              <a:extLst>
                <a:ext uri="{FF2B5EF4-FFF2-40B4-BE49-F238E27FC236}">
                  <a16:creationId xmlns:a16="http://schemas.microsoft.com/office/drawing/2014/main" id="{0D1F9B54-5650-4ADE-8769-818D5AD3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5713" y="5222654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02">
              <a:extLst>
                <a:ext uri="{FF2B5EF4-FFF2-40B4-BE49-F238E27FC236}">
                  <a16:creationId xmlns:a16="http://schemas.microsoft.com/office/drawing/2014/main" id="{1208F64B-D1E2-4308-A921-2791E4D90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1189" y="5886073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03">
              <a:extLst>
                <a:ext uri="{FF2B5EF4-FFF2-40B4-BE49-F238E27FC236}">
                  <a16:creationId xmlns:a16="http://schemas.microsoft.com/office/drawing/2014/main" id="{DD5592E3-A816-49FE-824E-AF5845C51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77133" y="6237935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3">
              <a:extLst>
                <a:ext uri="{FF2B5EF4-FFF2-40B4-BE49-F238E27FC236}">
                  <a16:creationId xmlns:a16="http://schemas.microsoft.com/office/drawing/2014/main" id="{048AF30C-3E40-4065-A7E2-A78D26B0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40039" y="4862651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17">
              <a:extLst>
                <a:ext uri="{FF2B5EF4-FFF2-40B4-BE49-F238E27FC236}">
                  <a16:creationId xmlns:a16="http://schemas.microsoft.com/office/drawing/2014/main" id="{C126D247-0C11-4EAB-BE52-A4D807955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22290" y="6194317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19">
              <a:extLst>
                <a:ext uri="{FF2B5EF4-FFF2-40B4-BE49-F238E27FC236}">
                  <a16:creationId xmlns:a16="http://schemas.microsoft.com/office/drawing/2014/main" id="{171F133F-A692-4513-A861-47BDCCC8F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7702" y="659059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9">
              <a:extLst>
                <a:ext uri="{FF2B5EF4-FFF2-40B4-BE49-F238E27FC236}">
                  <a16:creationId xmlns:a16="http://schemas.microsoft.com/office/drawing/2014/main" id="{E160D945-C924-441B-827A-C27206D1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6442" y="4802769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36">
              <a:extLst>
                <a:ext uri="{FF2B5EF4-FFF2-40B4-BE49-F238E27FC236}">
                  <a16:creationId xmlns:a16="http://schemas.microsoft.com/office/drawing/2014/main" id="{CE529D6B-DA12-4C21-8816-B7C0655DC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8576" y="5668940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37">
              <a:extLst>
                <a:ext uri="{FF2B5EF4-FFF2-40B4-BE49-F238E27FC236}">
                  <a16:creationId xmlns:a16="http://schemas.microsoft.com/office/drawing/2014/main" id="{8BD20D1C-AFD2-46C5-B874-E1E6575A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17289" y="5418599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38">
              <a:extLst>
                <a:ext uri="{FF2B5EF4-FFF2-40B4-BE49-F238E27FC236}">
                  <a16:creationId xmlns:a16="http://schemas.microsoft.com/office/drawing/2014/main" id="{1553F3A5-DAE1-4BE4-A62C-DC0B2B076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69314" y="5097501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42">
              <a:extLst>
                <a:ext uri="{FF2B5EF4-FFF2-40B4-BE49-F238E27FC236}">
                  <a16:creationId xmlns:a16="http://schemas.microsoft.com/office/drawing/2014/main" id="{87579DF1-0CD1-48D7-9B6C-2B437C7B0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09453" y="4638632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43">
              <a:extLst>
                <a:ext uri="{FF2B5EF4-FFF2-40B4-BE49-F238E27FC236}">
                  <a16:creationId xmlns:a16="http://schemas.microsoft.com/office/drawing/2014/main" id="{51C5165A-A8BD-4E8A-BB51-96ADB4E0C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20947" y="5936916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44">
              <a:extLst>
                <a:ext uri="{FF2B5EF4-FFF2-40B4-BE49-F238E27FC236}">
                  <a16:creationId xmlns:a16="http://schemas.microsoft.com/office/drawing/2014/main" id="{3318A639-15FE-47E4-883D-24F0DAF6B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77388" y="6204012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45">
              <a:extLst>
                <a:ext uri="{FF2B5EF4-FFF2-40B4-BE49-F238E27FC236}">
                  <a16:creationId xmlns:a16="http://schemas.microsoft.com/office/drawing/2014/main" id="{B03EC112-0D5C-48DA-93EE-940B74A62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96697" y="645459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20">
              <a:extLst>
                <a:ext uri="{FF2B5EF4-FFF2-40B4-BE49-F238E27FC236}">
                  <a16:creationId xmlns:a16="http://schemas.microsoft.com/office/drawing/2014/main" id="{69010010-E67A-4065-8312-BE392BB1C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06465" y="4620141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56">
              <a:extLst>
                <a:ext uri="{FF2B5EF4-FFF2-40B4-BE49-F238E27FC236}">
                  <a16:creationId xmlns:a16="http://schemas.microsoft.com/office/drawing/2014/main" id="{E208343E-229A-4E39-AF3B-DAE8625D5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42212" y="4472241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9">
              <a:extLst>
                <a:ext uri="{FF2B5EF4-FFF2-40B4-BE49-F238E27FC236}">
                  <a16:creationId xmlns:a16="http://schemas.microsoft.com/office/drawing/2014/main" id="{E3C0DF2F-3170-4A79-ADAA-4BC015B241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4461" y="1432624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631A2BD3-8DA4-49DA-961C-2A84252D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159" y="322950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23">
              <a:extLst>
                <a:ext uri="{FF2B5EF4-FFF2-40B4-BE49-F238E27FC236}">
                  <a16:creationId xmlns:a16="http://schemas.microsoft.com/office/drawing/2014/main" id="{B3462A74-8748-4CC2-A7DC-0F765B734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016" y="7138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26">
              <a:extLst>
                <a:ext uri="{FF2B5EF4-FFF2-40B4-BE49-F238E27FC236}">
                  <a16:creationId xmlns:a16="http://schemas.microsoft.com/office/drawing/2014/main" id="{3FD72CB2-5280-4C42-ABD9-AC2202E75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61472" y="644127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7BB6BA01-F7D6-431B-97F7-2DAD44DF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80833" y="1216696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6CBFA44B-13FA-4E01-8EC8-3C2E03DC7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0443" y="899250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0B5F8AEE-90EF-4529-B573-77F764D89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9003457" y="358265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56BAE621-EB8E-4E88-9B1A-F840BFE65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6386" y="15543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51">
              <a:extLst>
                <a:ext uri="{FF2B5EF4-FFF2-40B4-BE49-F238E27FC236}">
                  <a16:creationId xmlns:a16="http://schemas.microsoft.com/office/drawing/2014/main" id="{14B4DED6-A4BF-4F3B-B1FC-82825676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6436" y="214665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53">
              <a:extLst>
                <a:ext uri="{FF2B5EF4-FFF2-40B4-BE49-F238E27FC236}">
                  <a16:creationId xmlns:a16="http://schemas.microsoft.com/office/drawing/2014/main" id="{2D8ABAA9-E978-42EE-9895-4A97F33EA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9528" y="497225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8CC1825B-07E8-4D9A-99FC-AF22F9D7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4452" y="744773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57">
              <a:extLst>
                <a:ext uri="{FF2B5EF4-FFF2-40B4-BE49-F238E27FC236}">
                  <a16:creationId xmlns:a16="http://schemas.microsoft.com/office/drawing/2014/main" id="{C48670A5-7175-4E13-BCF9-70B92BFB7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97635" y="1075735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0">
              <a:extLst>
                <a:ext uri="{FF2B5EF4-FFF2-40B4-BE49-F238E27FC236}">
                  <a16:creationId xmlns:a16="http://schemas.microsoft.com/office/drawing/2014/main" id="{7C6039CA-A1B7-4086-B035-CF1A0B147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72731" y="1349082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1">
              <a:extLst>
                <a:ext uri="{FF2B5EF4-FFF2-40B4-BE49-F238E27FC236}">
                  <a16:creationId xmlns:a16="http://schemas.microsoft.com/office/drawing/2014/main" id="{BCF25F37-4F50-4174-88D1-A3A43F614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09140" y="1546137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9">
              <a:extLst>
                <a:ext uri="{FF2B5EF4-FFF2-40B4-BE49-F238E27FC236}">
                  <a16:creationId xmlns:a16="http://schemas.microsoft.com/office/drawing/2014/main" id="{F014AE29-4A4C-418D-8D72-233AECCE7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9384" y="55915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0">
              <a:extLst>
                <a:ext uri="{FF2B5EF4-FFF2-40B4-BE49-F238E27FC236}">
                  <a16:creationId xmlns:a16="http://schemas.microsoft.com/office/drawing/2014/main" id="{169B666F-51A1-4D47-851D-BF226C536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14218" y="35901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81">
              <a:extLst>
                <a:ext uri="{FF2B5EF4-FFF2-40B4-BE49-F238E27FC236}">
                  <a16:creationId xmlns:a16="http://schemas.microsoft.com/office/drawing/2014/main" id="{1D47E7BB-91A2-4C01-848C-7528FB8DC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33172" y="1519535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82">
              <a:extLst>
                <a:ext uri="{FF2B5EF4-FFF2-40B4-BE49-F238E27FC236}">
                  <a16:creationId xmlns:a16="http://schemas.microsoft.com/office/drawing/2014/main" id="{E8C443E6-6590-4FA5-9143-C734D59DC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6924" y="1293585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3">
              <a:extLst>
                <a:ext uri="{FF2B5EF4-FFF2-40B4-BE49-F238E27FC236}">
                  <a16:creationId xmlns:a16="http://schemas.microsoft.com/office/drawing/2014/main" id="{8AE369CB-90BC-49E0-84E4-E46339759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07571" y="1004569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9">
              <a:extLst>
                <a:ext uri="{FF2B5EF4-FFF2-40B4-BE49-F238E27FC236}">
                  <a16:creationId xmlns:a16="http://schemas.microsoft.com/office/drawing/2014/main" id="{5ED5642D-E343-41C8-8FF3-3368A8660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297017" y="69781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90">
              <a:extLst>
                <a:ext uri="{FF2B5EF4-FFF2-40B4-BE49-F238E27FC236}">
                  <a16:creationId xmlns:a16="http://schemas.microsoft.com/office/drawing/2014/main" id="{BDD03E24-B855-4A54-9C06-9665F8E96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95893" y="1490622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848689DE-6125-48D4-B23B-C11B279BB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8432" y="4387457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9">
              <a:extLst>
                <a:ext uri="{FF2B5EF4-FFF2-40B4-BE49-F238E27FC236}">
                  <a16:creationId xmlns:a16="http://schemas.microsoft.com/office/drawing/2014/main" id="{46199DCA-DE0A-48FF-A52C-2018E822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45861" y="1724276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775834B5-5FB0-40F8-9647-2356685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2893" y="6709830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2">
              <a:extLst>
                <a:ext uri="{FF2B5EF4-FFF2-40B4-BE49-F238E27FC236}">
                  <a16:creationId xmlns:a16="http://schemas.microsoft.com/office/drawing/2014/main" id="{ECFB018C-DD47-4696-8B9B-07CDF9588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3634" y="4396166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4">
              <a:extLst>
                <a:ext uri="{FF2B5EF4-FFF2-40B4-BE49-F238E27FC236}">
                  <a16:creationId xmlns:a16="http://schemas.microsoft.com/office/drawing/2014/main" id="{11EDC0DC-5A85-46AC-8BED-7D38E17068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32935" y="1856844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5">
              <a:extLst>
                <a:ext uri="{FF2B5EF4-FFF2-40B4-BE49-F238E27FC236}">
                  <a16:creationId xmlns:a16="http://schemas.microsoft.com/office/drawing/2014/main" id="{7004EAD8-5E6C-4CFF-941B-AE605131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3579" y="18607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0FF8C73D-D6AF-4B1E-BB26-87F8D1775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7888" y="535183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7">
              <a:extLst>
                <a:ext uri="{FF2B5EF4-FFF2-40B4-BE49-F238E27FC236}">
                  <a16:creationId xmlns:a16="http://schemas.microsoft.com/office/drawing/2014/main" id="{19531B98-B25F-47ED-80F3-159B0FD34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22305" y="4661437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1">
              <a:extLst>
                <a:ext uri="{FF2B5EF4-FFF2-40B4-BE49-F238E27FC236}">
                  <a16:creationId xmlns:a16="http://schemas.microsoft.com/office/drawing/2014/main" id="{3927587C-48BE-4C09-A373-4BFA0950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9192" y="5038128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2">
              <a:extLst>
                <a:ext uri="{FF2B5EF4-FFF2-40B4-BE49-F238E27FC236}">
                  <a16:creationId xmlns:a16="http://schemas.microsoft.com/office/drawing/2014/main" id="{54BF0E22-8EFF-42D3-A6B2-FC2A731A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4668" y="5701547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3">
              <a:extLst>
                <a:ext uri="{FF2B5EF4-FFF2-40B4-BE49-F238E27FC236}">
                  <a16:creationId xmlns:a16="http://schemas.microsoft.com/office/drawing/2014/main" id="{00A35FA3-6CF4-4A02-BEA3-6715AA8D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4435" y="6021690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13">
              <a:extLst>
                <a:ext uri="{FF2B5EF4-FFF2-40B4-BE49-F238E27FC236}">
                  <a16:creationId xmlns:a16="http://schemas.microsoft.com/office/drawing/2014/main" id="{083555EE-EF8E-44C8-9139-F1A30E6B14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3518" y="4741733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7">
              <a:extLst>
                <a:ext uri="{FF2B5EF4-FFF2-40B4-BE49-F238E27FC236}">
                  <a16:creationId xmlns:a16="http://schemas.microsoft.com/office/drawing/2014/main" id="{5E3313E5-10AE-4E45-9EA0-BA3DF9068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05769" y="6073399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8">
              <a:extLst>
                <a:ext uri="{FF2B5EF4-FFF2-40B4-BE49-F238E27FC236}">
                  <a16:creationId xmlns:a16="http://schemas.microsoft.com/office/drawing/2014/main" id="{64FFF72C-8DCF-4F70-9B1C-4F380379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6415" y="666270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9">
              <a:extLst>
                <a:ext uri="{FF2B5EF4-FFF2-40B4-BE49-F238E27FC236}">
                  <a16:creationId xmlns:a16="http://schemas.microsoft.com/office/drawing/2014/main" id="{E8089DF1-64F1-4F2A-9C46-ECE2E7E67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9076" y="643958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9">
              <a:extLst>
                <a:ext uri="{FF2B5EF4-FFF2-40B4-BE49-F238E27FC236}">
                  <a16:creationId xmlns:a16="http://schemas.microsoft.com/office/drawing/2014/main" id="{27AF528E-88C9-4E87-ABB1-825C2A2CA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6554" y="4820640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6">
              <a:extLst>
                <a:ext uri="{FF2B5EF4-FFF2-40B4-BE49-F238E27FC236}">
                  <a16:creationId xmlns:a16="http://schemas.microsoft.com/office/drawing/2014/main" id="{B1F34CF0-8C28-4533-AA14-72AD190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2055" y="5668538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7">
              <a:extLst>
                <a:ext uri="{FF2B5EF4-FFF2-40B4-BE49-F238E27FC236}">
                  <a16:creationId xmlns:a16="http://schemas.microsoft.com/office/drawing/2014/main" id="{A929C9D6-678C-4829-89EF-97AFD34BD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14875" y="5363445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8">
              <a:extLst>
                <a:ext uri="{FF2B5EF4-FFF2-40B4-BE49-F238E27FC236}">
                  <a16:creationId xmlns:a16="http://schemas.microsoft.com/office/drawing/2014/main" id="{728677D7-63E6-4413-8054-8132F599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52793" y="5097099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9">
              <a:extLst>
                <a:ext uri="{FF2B5EF4-FFF2-40B4-BE49-F238E27FC236}">
                  <a16:creationId xmlns:a16="http://schemas.microsoft.com/office/drawing/2014/main" id="{69FCAD2C-1B01-463B-A1F3-C13B5B7F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837" y="6762614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2">
              <a:extLst>
                <a:ext uri="{FF2B5EF4-FFF2-40B4-BE49-F238E27FC236}">
                  <a16:creationId xmlns:a16="http://schemas.microsoft.com/office/drawing/2014/main" id="{DA7C3B82-BE34-435B-A8AF-94CFC67F4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92932" y="4638230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3">
              <a:extLst>
                <a:ext uri="{FF2B5EF4-FFF2-40B4-BE49-F238E27FC236}">
                  <a16:creationId xmlns:a16="http://schemas.microsoft.com/office/drawing/2014/main" id="{E78D7EBF-97D3-494A-B8C5-16D0EBAD4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426" y="5936514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4">
              <a:extLst>
                <a:ext uri="{FF2B5EF4-FFF2-40B4-BE49-F238E27FC236}">
                  <a16:creationId xmlns:a16="http://schemas.microsoft.com/office/drawing/2014/main" id="{404AAB51-E7C1-42C7-B43E-C3AB9D246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60867" y="6203610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45">
              <a:extLst>
                <a:ext uri="{FF2B5EF4-FFF2-40B4-BE49-F238E27FC236}">
                  <a16:creationId xmlns:a16="http://schemas.microsoft.com/office/drawing/2014/main" id="{92DFEC0E-AB50-4730-A8AA-A075E061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176" y="6454191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6">
              <a:extLst>
                <a:ext uri="{FF2B5EF4-FFF2-40B4-BE49-F238E27FC236}">
                  <a16:creationId xmlns:a16="http://schemas.microsoft.com/office/drawing/2014/main" id="{5332409A-2BDB-455A-BD8C-2E384732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1531" y="4540603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66">
              <a:extLst>
                <a:ext uri="{FF2B5EF4-FFF2-40B4-BE49-F238E27FC236}">
                  <a16:creationId xmlns:a16="http://schemas.microsoft.com/office/drawing/2014/main" id="{330BE449-1F6C-4A7D-9C3B-E76B61373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6410" y="1778283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69">
              <a:extLst>
                <a:ext uri="{FF2B5EF4-FFF2-40B4-BE49-F238E27FC236}">
                  <a16:creationId xmlns:a16="http://schemas.microsoft.com/office/drawing/2014/main" id="{FCEC9272-47CF-4EAE-A08B-2EF63D65A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6153" y="1588032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74">
              <a:extLst>
                <a:ext uri="{FF2B5EF4-FFF2-40B4-BE49-F238E27FC236}">
                  <a16:creationId xmlns:a16="http://schemas.microsoft.com/office/drawing/2014/main" id="{3041EDD4-19D0-4220-B3D9-5FCB27CE9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5268" y="18033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7">
              <a:extLst>
                <a:ext uri="{FF2B5EF4-FFF2-40B4-BE49-F238E27FC236}">
                  <a16:creationId xmlns:a16="http://schemas.microsoft.com/office/drawing/2014/main" id="{8A14A123-7D0D-4DC8-8B1F-A66AB33F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094" y="1592912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4">
              <a:extLst>
                <a:ext uri="{FF2B5EF4-FFF2-40B4-BE49-F238E27FC236}">
                  <a16:creationId xmlns:a16="http://schemas.microsoft.com/office/drawing/2014/main" id="{2030087C-1C32-4524-9EC8-A6C959ACE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222" y="-16242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02">
              <a:extLst>
                <a:ext uri="{FF2B5EF4-FFF2-40B4-BE49-F238E27FC236}">
                  <a16:creationId xmlns:a16="http://schemas.microsoft.com/office/drawing/2014/main" id="{99B7905C-12E5-4698-BD4D-1DCCEBAD8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2002" y="353940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3">
              <a:extLst>
                <a:ext uri="{FF2B5EF4-FFF2-40B4-BE49-F238E27FC236}">
                  <a16:creationId xmlns:a16="http://schemas.microsoft.com/office/drawing/2014/main" id="{35C7C831-B97B-4B80-BDBE-2C4875CDD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11769" y="674083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17">
              <a:extLst>
                <a:ext uri="{FF2B5EF4-FFF2-40B4-BE49-F238E27FC236}">
                  <a16:creationId xmlns:a16="http://schemas.microsoft.com/office/drawing/2014/main" id="{C20C0AFA-B347-4C14-AAC2-613B1600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3103" y="725792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18">
              <a:extLst>
                <a:ext uri="{FF2B5EF4-FFF2-40B4-BE49-F238E27FC236}">
                  <a16:creationId xmlns:a16="http://schemas.microsoft.com/office/drawing/2014/main" id="{F5CB8ACF-C187-4C42-9B63-F951655A7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44001" y="13276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9">
              <a:extLst>
                <a:ext uri="{FF2B5EF4-FFF2-40B4-BE49-F238E27FC236}">
                  <a16:creationId xmlns:a16="http://schemas.microsoft.com/office/drawing/2014/main" id="{4976B363-CBE4-4E9E-B5EC-C70CEB96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26410" y="1091975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6">
              <a:extLst>
                <a:ext uri="{FF2B5EF4-FFF2-40B4-BE49-F238E27FC236}">
                  <a16:creationId xmlns:a16="http://schemas.microsoft.com/office/drawing/2014/main" id="{658B0B95-41C6-485C-9E9A-28792903A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7340" y="384541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7">
              <a:extLst>
                <a:ext uri="{FF2B5EF4-FFF2-40B4-BE49-F238E27FC236}">
                  <a16:creationId xmlns:a16="http://schemas.microsoft.com/office/drawing/2014/main" id="{538500B6-933F-44F9-9C7D-8D152455B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0160" y="79448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9">
              <a:extLst>
                <a:ext uri="{FF2B5EF4-FFF2-40B4-BE49-F238E27FC236}">
                  <a16:creationId xmlns:a16="http://schemas.microsoft.com/office/drawing/2014/main" id="{6EA55EB3-0E03-48E4-8EDA-7ECEDA63E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534" y="1526329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3">
              <a:extLst>
                <a:ext uri="{FF2B5EF4-FFF2-40B4-BE49-F238E27FC236}">
                  <a16:creationId xmlns:a16="http://schemas.microsoft.com/office/drawing/2014/main" id="{581B9ABA-B536-4F1D-A766-D585E0F12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9711" y="65251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44">
              <a:extLst>
                <a:ext uri="{FF2B5EF4-FFF2-40B4-BE49-F238E27FC236}">
                  <a16:creationId xmlns:a16="http://schemas.microsoft.com/office/drawing/2014/main" id="{86601D24-0C68-41F1-97EB-69DAAB25C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36152" y="919613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5">
              <a:extLst>
                <a:ext uri="{FF2B5EF4-FFF2-40B4-BE49-F238E27FC236}">
                  <a16:creationId xmlns:a16="http://schemas.microsoft.com/office/drawing/2014/main" id="{CBC708B2-18FC-4108-8CC5-3DA4634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461" y="1170194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521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4952B-7BEE-39F2-D133-4B1BFA168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Social- Legal Methodology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547554-0FB3-16B1-6AF6-C6EE320A9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436286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932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C1142-374B-1E88-A619-22CD9FAED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1105647"/>
            <a:ext cx="3782139" cy="3621741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Theory and critical theory methodology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C8A8758-6178-4720-BC90-28C23033F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5813314"/>
            <a:ext cx="12192031" cy="653700"/>
            <a:chOff x="0" y="5833367"/>
            <a:chExt cx="12243348" cy="653700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19D4861C-7907-48BF-84E7-96C0E098D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32866" y="626674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05">
              <a:extLst>
                <a:ext uri="{FF2B5EF4-FFF2-40B4-BE49-F238E27FC236}">
                  <a16:creationId xmlns:a16="http://schemas.microsoft.com/office/drawing/2014/main" id="{24690199-C217-4DCB-9B31-1A45649B0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58428" y="583855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6">
              <a:extLst>
                <a:ext uri="{FF2B5EF4-FFF2-40B4-BE49-F238E27FC236}">
                  <a16:creationId xmlns:a16="http://schemas.microsoft.com/office/drawing/2014/main" id="{800D5F55-AC8B-4C26-ABB0-D8D609EC4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0691" y="584998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7">
              <a:extLst>
                <a:ext uri="{FF2B5EF4-FFF2-40B4-BE49-F238E27FC236}">
                  <a16:creationId xmlns:a16="http://schemas.microsoft.com/office/drawing/2014/main" id="{77F70717-3071-4962-8A7C-F9A58151C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98566" y="592668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8">
              <a:extLst>
                <a:ext uri="{FF2B5EF4-FFF2-40B4-BE49-F238E27FC236}">
                  <a16:creationId xmlns:a16="http://schemas.microsoft.com/office/drawing/2014/main" id="{E16B2E5A-8EC8-4C56-AB77-380486FDF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918" y="586222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9">
              <a:extLst>
                <a:ext uri="{FF2B5EF4-FFF2-40B4-BE49-F238E27FC236}">
                  <a16:creationId xmlns:a16="http://schemas.microsoft.com/office/drawing/2014/main" id="{CABAB4BD-890F-4563-A5CA-536788B1E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5993" y="586548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0">
              <a:extLst>
                <a:ext uri="{FF2B5EF4-FFF2-40B4-BE49-F238E27FC236}">
                  <a16:creationId xmlns:a16="http://schemas.microsoft.com/office/drawing/2014/main" id="{05F36030-F60E-436E-81FE-74DD0776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4969" y="586723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1">
              <a:extLst>
                <a:ext uri="{FF2B5EF4-FFF2-40B4-BE49-F238E27FC236}">
                  <a16:creationId xmlns:a16="http://schemas.microsoft.com/office/drawing/2014/main" id="{C87A69CB-2620-4628-9781-88BD40636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7232" y="587772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2DF0B83D-C899-44CA-9B54-A9C57E8EB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45291" y="583336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22">
              <a:extLst>
                <a:ext uri="{FF2B5EF4-FFF2-40B4-BE49-F238E27FC236}">
                  <a16:creationId xmlns:a16="http://schemas.microsoft.com/office/drawing/2014/main" id="{0ED49C08-BE23-43F9-A421-6CD45C78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2383" y="616744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3">
              <a:extLst>
                <a:ext uri="{FF2B5EF4-FFF2-40B4-BE49-F238E27FC236}">
                  <a16:creationId xmlns:a16="http://schemas.microsoft.com/office/drawing/2014/main" id="{24F4B005-B785-4A57-9E5A-82D85F00D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25" y="613684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0">
              <a:extLst>
                <a:ext uri="{FF2B5EF4-FFF2-40B4-BE49-F238E27FC236}">
                  <a16:creationId xmlns:a16="http://schemas.microsoft.com/office/drawing/2014/main" id="{196ED9B6-969E-4AC4-ACD0-95A421BAB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7876" y="613368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1">
              <a:extLst>
                <a:ext uri="{FF2B5EF4-FFF2-40B4-BE49-F238E27FC236}">
                  <a16:creationId xmlns:a16="http://schemas.microsoft.com/office/drawing/2014/main" id="{496BF3B0-761A-4454-BE3C-86B4675DC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3018" y="616458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32">
              <a:extLst>
                <a:ext uri="{FF2B5EF4-FFF2-40B4-BE49-F238E27FC236}">
                  <a16:creationId xmlns:a16="http://schemas.microsoft.com/office/drawing/2014/main" id="{F16259CF-A0BC-4673-91C7-A7D3CDF7C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80494" y="620600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4">
              <a:extLst>
                <a:ext uri="{FF2B5EF4-FFF2-40B4-BE49-F238E27FC236}">
                  <a16:creationId xmlns:a16="http://schemas.microsoft.com/office/drawing/2014/main" id="{B09A934A-4464-4C9B-ACAD-9128E0B61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76791" y="621197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5">
              <a:extLst>
                <a:ext uri="{FF2B5EF4-FFF2-40B4-BE49-F238E27FC236}">
                  <a16:creationId xmlns:a16="http://schemas.microsoft.com/office/drawing/2014/main" id="{2E9B2055-E384-472D-91D3-74775CDA16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8831" y="61180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41">
              <a:extLst>
                <a:ext uri="{FF2B5EF4-FFF2-40B4-BE49-F238E27FC236}">
                  <a16:creationId xmlns:a16="http://schemas.microsoft.com/office/drawing/2014/main" id="{B519F0F1-B284-44D5-91E9-5018219AF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77721" y="619248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1">
              <a:extLst>
                <a:ext uri="{FF2B5EF4-FFF2-40B4-BE49-F238E27FC236}">
                  <a16:creationId xmlns:a16="http://schemas.microsoft.com/office/drawing/2014/main" id="{8379C6B3-49BE-4333-B322-AF02BBB41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99219" y="592543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2">
              <a:extLst>
                <a:ext uri="{FF2B5EF4-FFF2-40B4-BE49-F238E27FC236}">
                  <a16:creationId xmlns:a16="http://schemas.microsoft.com/office/drawing/2014/main" id="{9E870E95-FCD6-4158-861A-5CEC896F5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43340" y="586221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3">
              <a:extLst>
                <a:ext uri="{FF2B5EF4-FFF2-40B4-BE49-F238E27FC236}">
                  <a16:creationId xmlns:a16="http://schemas.microsoft.com/office/drawing/2014/main" id="{CD22207C-B504-40B2-A1EB-2DC9B8162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25078" y="588477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4">
              <a:extLst>
                <a:ext uri="{FF2B5EF4-FFF2-40B4-BE49-F238E27FC236}">
                  <a16:creationId xmlns:a16="http://schemas.microsoft.com/office/drawing/2014/main" id="{E317ADBB-3E4F-42D2-B7F2-A15924AD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5785" y="597086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5">
              <a:extLst>
                <a:ext uri="{FF2B5EF4-FFF2-40B4-BE49-F238E27FC236}">
                  <a16:creationId xmlns:a16="http://schemas.microsoft.com/office/drawing/2014/main" id="{6D7188E6-F4DA-4486-938D-F45FE01A2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38154" y="59149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6">
              <a:extLst>
                <a:ext uri="{FF2B5EF4-FFF2-40B4-BE49-F238E27FC236}">
                  <a16:creationId xmlns:a16="http://schemas.microsoft.com/office/drawing/2014/main" id="{0FBC38BC-DE18-4960-A9D4-F24C6F60C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56561" y="592149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7">
              <a:extLst>
                <a:ext uri="{FF2B5EF4-FFF2-40B4-BE49-F238E27FC236}">
                  <a16:creationId xmlns:a16="http://schemas.microsoft.com/office/drawing/2014/main" id="{1F8EFF99-76BF-4F9B-ADAA-B8D310153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50229" y="592394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8">
              <a:extLst>
                <a:ext uri="{FF2B5EF4-FFF2-40B4-BE49-F238E27FC236}">
                  <a16:creationId xmlns:a16="http://schemas.microsoft.com/office/drawing/2014/main" id="{76909582-A285-4EA4-AE72-9DBF0D565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31821" y="592394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9">
              <a:extLst>
                <a:ext uri="{FF2B5EF4-FFF2-40B4-BE49-F238E27FC236}">
                  <a16:creationId xmlns:a16="http://schemas.microsoft.com/office/drawing/2014/main" id="{700BC7B2-0C3D-459F-92C1-3605AA3F0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25006" y="59239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00">
              <a:extLst>
                <a:ext uri="{FF2B5EF4-FFF2-40B4-BE49-F238E27FC236}">
                  <a16:creationId xmlns:a16="http://schemas.microsoft.com/office/drawing/2014/main" id="{D3C4B45C-266A-45BF-98FA-CA5409C46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7354" y="592394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1">
              <a:extLst>
                <a:ext uri="{FF2B5EF4-FFF2-40B4-BE49-F238E27FC236}">
                  <a16:creationId xmlns:a16="http://schemas.microsoft.com/office/drawing/2014/main" id="{C72C1CB8-8213-4EE7-AFFF-B0A74E7A7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74567" y="593047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2">
              <a:extLst>
                <a:ext uri="{FF2B5EF4-FFF2-40B4-BE49-F238E27FC236}">
                  <a16:creationId xmlns:a16="http://schemas.microsoft.com/office/drawing/2014/main" id="{2FF32C41-49E2-459E-9AC4-64269039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34759" y="593378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3">
              <a:extLst>
                <a:ext uri="{FF2B5EF4-FFF2-40B4-BE49-F238E27FC236}">
                  <a16:creationId xmlns:a16="http://schemas.microsoft.com/office/drawing/2014/main" id="{06B5D5F0-EA51-440D-81A0-FE60CCFBA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4652" y="593945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4">
              <a:extLst>
                <a:ext uri="{FF2B5EF4-FFF2-40B4-BE49-F238E27FC236}">
                  <a16:creationId xmlns:a16="http://schemas.microsoft.com/office/drawing/2014/main" id="{6E01758F-8AEC-4155-B791-2A8CB8A48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63918" y="593945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13">
              <a:extLst>
                <a:ext uri="{FF2B5EF4-FFF2-40B4-BE49-F238E27FC236}">
                  <a16:creationId xmlns:a16="http://schemas.microsoft.com/office/drawing/2014/main" id="{626F1B89-B88E-4CE3-90BF-3704BAF48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52139" y="598514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4">
              <a:extLst>
                <a:ext uri="{FF2B5EF4-FFF2-40B4-BE49-F238E27FC236}">
                  <a16:creationId xmlns:a16="http://schemas.microsoft.com/office/drawing/2014/main" id="{BC872037-D6F5-4CE7-A090-32A977A79F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18593" y="598514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5">
              <a:extLst>
                <a:ext uri="{FF2B5EF4-FFF2-40B4-BE49-F238E27FC236}">
                  <a16:creationId xmlns:a16="http://schemas.microsoft.com/office/drawing/2014/main" id="{A620CFBF-D373-4BA6-BE41-62B50B945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81447" y="599086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7">
              <a:extLst>
                <a:ext uri="{FF2B5EF4-FFF2-40B4-BE49-F238E27FC236}">
                  <a16:creationId xmlns:a16="http://schemas.microsoft.com/office/drawing/2014/main" id="{B7CA6C2F-61C2-486F-B691-E8EB4BA27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76684" y="600310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8">
              <a:extLst>
                <a:ext uri="{FF2B5EF4-FFF2-40B4-BE49-F238E27FC236}">
                  <a16:creationId xmlns:a16="http://schemas.microsoft.com/office/drawing/2014/main" id="{A0073675-5E26-428E-A2F7-2A952D31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8" y="600636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9">
              <a:extLst>
                <a:ext uri="{FF2B5EF4-FFF2-40B4-BE49-F238E27FC236}">
                  <a16:creationId xmlns:a16="http://schemas.microsoft.com/office/drawing/2014/main" id="{92F171FA-0CB2-4F4C-A2F3-1B7B6B028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54193" y="594708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20">
              <a:extLst>
                <a:ext uri="{FF2B5EF4-FFF2-40B4-BE49-F238E27FC236}">
                  <a16:creationId xmlns:a16="http://schemas.microsoft.com/office/drawing/2014/main" id="{ED29B115-F34D-4E41-A4A2-C0CE41C69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22857" y="624904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1">
              <a:extLst>
                <a:ext uri="{FF2B5EF4-FFF2-40B4-BE49-F238E27FC236}">
                  <a16:creationId xmlns:a16="http://schemas.microsoft.com/office/drawing/2014/main" id="{106009C3-0971-47AF-8BD9-2EC8A6A4B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37067" y="626003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5">
              <a:extLst>
                <a:ext uri="{FF2B5EF4-FFF2-40B4-BE49-F238E27FC236}">
                  <a16:creationId xmlns:a16="http://schemas.microsoft.com/office/drawing/2014/main" id="{CB010BB8-6FD4-498C-994D-53C8DC74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4022" y="623814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6">
              <a:extLst>
                <a:ext uri="{FF2B5EF4-FFF2-40B4-BE49-F238E27FC236}">
                  <a16:creationId xmlns:a16="http://schemas.microsoft.com/office/drawing/2014/main" id="{B8F74E45-2803-4A11-9333-3639A1C2F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50834" y="624997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7">
              <a:extLst>
                <a:ext uri="{FF2B5EF4-FFF2-40B4-BE49-F238E27FC236}">
                  <a16:creationId xmlns:a16="http://schemas.microsoft.com/office/drawing/2014/main" id="{AEF03EB9-6D77-4E55-BCF2-4402550D3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25618" y="624997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8">
              <a:extLst>
                <a:ext uri="{FF2B5EF4-FFF2-40B4-BE49-F238E27FC236}">
                  <a16:creationId xmlns:a16="http://schemas.microsoft.com/office/drawing/2014/main" id="{217D616F-FDFA-439E-8B09-E55F8234B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52808" y="625324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9">
              <a:extLst>
                <a:ext uri="{FF2B5EF4-FFF2-40B4-BE49-F238E27FC236}">
                  <a16:creationId xmlns:a16="http://schemas.microsoft.com/office/drawing/2014/main" id="{1EB7CB2D-F6AA-4861-B158-DA3E6B923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0604" y="625324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33">
              <a:extLst>
                <a:ext uri="{FF2B5EF4-FFF2-40B4-BE49-F238E27FC236}">
                  <a16:creationId xmlns:a16="http://schemas.microsoft.com/office/drawing/2014/main" id="{1C9C3C8B-A28D-44DF-AA29-02B28AED7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7420" y="626221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6">
              <a:extLst>
                <a:ext uri="{FF2B5EF4-FFF2-40B4-BE49-F238E27FC236}">
                  <a16:creationId xmlns:a16="http://schemas.microsoft.com/office/drawing/2014/main" id="{BA82150B-D747-458F-8C52-72FBA52BC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68517" y="627408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7">
              <a:extLst>
                <a:ext uri="{FF2B5EF4-FFF2-40B4-BE49-F238E27FC236}">
                  <a16:creationId xmlns:a16="http://schemas.microsoft.com/office/drawing/2014/main" id="{0288BD39-0846-445A-BD81-1E34E0E99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68636" y="627772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8">
              <a:extLst>
                <a:ext uri="{FF2B5EF4-FFF2-40B4-BE49-F238E27FC236}">
                  <a16:creationId xmlns:a16="http://schemas.microsoft.com/office/drawing/2014/main" id="{B89B3B49-0A7E-4573-9B52-D1B065983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16079" y="628017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9">
              <a:extLst>
                <a:ext uri="{FF2B5EF4-FFF2-40B4-BE49-F238E27FC236}">
                  <a16:creationId xmlns:a16="http://schemas.microsoft.com/office/drawing/2014/main" id="{EB447648-FE0A-4D8E-86B8-D38D5F938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7" y="628669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40">
              <a:extLst>
                <a:ext uri="{FF2B5EF4-FFF2-40B4-BE49-F238E27FC236}">
                  <a16:creationId xmlns:a16="http://schemas.microsoft.com/office/drawing/2014/main" id="{0F74D32E-67FC-452C-A52B-988DB4984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95618" y="628996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42">
              <a:extLst>
                <a:ext uri="{FF2B5EF4-FFF2-40B4-BE49-F238E27FC236}">
                  <a16:creationId xmlns:a16="http://schemas.microsoft.com/office/drawing/2014/main" id="{48203367-1F19-4C4F-B38D-929816F7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6179" y="631689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3">
              <a:extLst>
                <a:ext uri="{FF2B5EF4-FFF2-40B4-BE49-F238E27FC236}">
                  <a16:creationId xmlns:a16="http://schemas.microsoft.com/office/drawing/2014/main" id="{FEBB9D94-7802-4607-9BA4-62FB212BF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93248" y="632015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4">
              <a:extLst>
                <a:ext uri="{FF2B5EF4-FFF2-40B4-BE49-F238E27FC236}">
                  <a16:creationId xmlns:a16="http://schemas.microsoft.com/office/drawing/2014/main" id="{24743784-06E3-4913-9DFD-2FCBF9D92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61757" y="631689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5">
              <a:extLst>
                <a:ext uri="{FF2B5EF4-FFF2-40B4-BE49-F238E27FC236}">
                  <a16:creationId xmlns:a16="http://schemas.microsoft.com/office/drawing/2014/main" id="{25CD3315-6611-406F-AF95-2EF9F5A5B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71778" y="632260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4B0A51D7-FF65-4E97-9E1A-8C4688E86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27269" y="628058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E4E336B8-243A-49D9-9876-4BF3A08D3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018" y="584276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06">
              <a:extLst>
                <a:ext uri="{FF2B5EF4-FFF2-40B4-BE49-F238E27FC236}">
                  <a16:creationId xmlns:a16="http://schemas.microsoft.com/office/drawing/2014/main" id="{CFBBE0E2-8BDF-4B26-BEBC-DB799B8F6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605725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0">
              <a:extLst>
                <a:ext uri="{FF2B5EF4-FFF2-40B4-BE49-F238E27FC236}">
                  <a16:creationId xmlns:a16="http://schemas.microsoft.com/office/drawing/2014/main" id="{A6727626-8944-4EB7-B327-B696FE484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37524" y="594290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20">
              <a:extLst>
                <a:ext uri="{FF2B5EF4-FFF2-40B4-BE49-F238E27FC236}">
                  <a16:creationId xmlns:a16="http://schemas.microsoft.com/office/drawing/2014/main" id="{D8C4C7E6-114C-4D16-9FC6-1260653C2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19407" y="595169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25">
              <a:extLst>
                <a:ext uri="{FF2B5EF4-FFF2-40B4-BE49-F238E27FC236}">
                  <a16:creationId xmlns:a16="http://schemas.microsoft.com/office/drawing/2014/main" id="{2D373437-2902-4D8A-B887-F6941556C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28670" y="623115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37">
              <a:extLst>
                <a:ext uri="{FF2B5EF4-FFF2-40B4-BE49-F238E27FC236}">
                  <a16:creationId xmlns:a16="http://schemas.microsoft.com/office/drawing/2014/main" id="{8EB99B25-2662-42DE-8F5D-E0F6F28C8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6267" y="596352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724D4F80-B109-4438-BC6D-ABB522B44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3488" y="631039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05">
              <a:extLst>
                <a:ext uri="{FF2B5EF4-FFF2-40B4-BE49-F238E27FC236}">
                  <a16:creationId xmlns:a16="http://schemas.microsoft.com/office/drawing/2014/main" id="{F5A66334-17A8-4594-AB17-4C33A955B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78638" y="599620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6">
              <a:extLst>
                <a:ext uri="{FF2B5EF4-FFF2-40B4-BE49-F238E27FC236}">
                  <a16:creationId xmlns:a16="http://schemas.microsoft.com/office/drawing/2014/main" id="{D12EC8B9-DE60-44BC-9911-A9CD8EF50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30164" y="595079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7">
              <a:extLst>
                <a:ext uri="{FF2B5EF4-FFF2-40B4-BE49-F238E27FC236}">
                  <a16:creationId xmlns:a16="http://schemas.microsoft.com/office/drawing/2014/main" id="{FB7FEAD3-708C-4B79-B452-4445C2778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58039" y="602749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8">
              <a:extLst>
                <a:ext uri="{FF2B5EF4-FFF2-40B4-BE49-F238E27FC236}">
                  <a16:creationId xmlns:a16="http://schemas.microsoft.com/office/drawing/2014/main" id="{8C6933FD-FAB6-403B-9CD4-EF0E06CF7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43391" y="596303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09">
              <a:extLst>
                <a:ext uri="{FF2B5EF4-FFF2-40B4-BE49-F238E27FC236}">
                  <a16:creationId xmlns:a16="http://schemas.microsoft.com/office/drawing/2014/main" id="{3F4D3F48-1D65-45EB-91E2-BEFFB2440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34906" y="599568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0">
              <a:extLst>
                <a:ext uri="{FF2B5EF4-FFF2-40B4-BE49-F238E27FC236}">
                  <a16:creationId xmlns:a16="http://schemas.microsoft.com/office/drawing/2014/main" id="{5FB2CD0B-BF87-4FEC-B6B6-0DA50B931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1575" y="596804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1">
              <a:extLst>
                <a:ext uri="{FF2B5EF4-FFF2-40B4-BE49-F238E27FC236}">
                  <a16:creationId xmlns:a16="http://schemas.microsoft.com/office/drawing/2014/main" id="{5C2A4452-6B00-411C-80AB-29AE135B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66705" y="59785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2">
              <a:extLst>
                <a:ext uri="{FF2B5EF4-FFF2-40B4-BE49-F238E27FC236}">
                  <a16:creationId xmlns:a16="http://schemas.microsoft.com/office/drawing/2014/main" id="{9B0D6CF6-D17B-4DC7-828A-773636910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51876" y="59662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2">
              <a:extLst>
                <a:ext uri="{FF2B5EF4-FFF2-40B4-BE49-F238E27FC236}">
                  <a16:creationId xmlns:a16="http://schemas.microsoft.com/office/drawing/2014/main" id="{E0E5EA9F-6192-466D-BF45-46D9BCE3B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11861" y="62805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0">
              <a:extLst>
                <a:ext uri="{FF2B5EF4-FFF2-40B4-BE49-F238E27FC236}">
                  <a16:creationId xmlns:a16="http://schemas.microsoft.com/office/drawing/2014/main" id="{008FF77B-AC18-4E35-BB9B-0CA39278F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50053" y="628384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1">
              <a:extLst>
                <a:ext uri="{FF2B5EF4-FFF2-40B4-BE49-F238E27FC236}">
                  <a16:creationId xmlns:a16="http://schemas.microsoft.com/office/drawing/2014/main" id="{F237A1D4-9D62-4DEA-BD39-E5EC93B33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83480" y="626711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2">
              <a:extLst>
                <a:ext uri="{FF2B5EF4-FFF2-40B4-BE49-F238E27FC236}">
                  <a16:creationId xmlns:a16="http://schemas.microsoft.com/office/drawing/2014/main" id="{CFF6BE31-4842-4659-8D68-63423F826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39967" y="630682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4">
              <a:extLst>
                <a:ext uri="{FF2B5EF4-FFF2-40B4-BE49-F238E27FC236}">
                  <a16:creationId xmlns:a16="http://schemas.microsoft.com/office/drawing/2014/main" id="{3EC2112B-E2EC-492A-8AF9-D78F4B4A9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36264" y="631279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35">
              <a:extLst>
                <a:ext uri="{FF2B5EF4-FFF2-40B4-BE49-F238E27FC236}">
                  <a16:creationId xmlns:a16="http://schemas.microsoft.com/office/drawing/2014/main" id="{E71F6428-AC25-4A5A-8439-04768A17B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97411" y="628546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1">
              <a:extLst>
                <a:ext uri="{FF2B5EF4-FFF2-40B4-BE49-F238E27FC236}">
                  <a16:creationId xmlns:a16="http://schemas.microsoft.com/office/drawing/2014/main" id="{87E919CC-AC41-4F0D-A842-792D7A418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4771" y="626918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91">
              <a:extLst>
                <a:ext uri="{FF2B5EF4-FFF2-40B4-BE49-F238E27FC236}">
                  <a16:creationId xmlns:a16="http://schemas.microsoft.com/office/drawing/2014/main" id="{DE28BE4E-1A59-46FF-810A-A8F9A46F7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58692" y="602625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2">
              <a:extLst>
                <a:ext uri="{FF2B5EF4-FFF2-40B4-BE49-F238E27FC236}">
                  <a16:creationId xmlns:a16="http://schemas.microsoft.com/office/drawing/2014/main" id="{41281533-9B25-42A4-9F50-34B4F24C0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02813" y="5963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93">
              <a:extLst>
                <a:ext uri="{FF2B5EF4-FFF2-40B4-BE49-F238E27FC236}">
                  <a16:creationId xmlns:a16="http://schemas.microsoft.com/office/drawing/2014/main" id="{E5B56BED-7578-4E42-889D-34AA58F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28451" y="603325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94">
              <a:extLst>
                <a:ext uri="{FF2B5EF4-FFF2-40B4-BE49-F238E27FC236}">
                  <a16:creationId xmlns:a16="http://schemas.microsoft.com/office/drawing/2014/main" id="{583E2F4A-E235-4600-A80D-18C1C36EE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15258" y="607168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95">
              <a:extLst>
                <a:ext uri="{FF2B5EF4-FFF2-40B4-BE49-F238E27FC236}">
                  <a16:creationId xmlns:a16="http://schemas.microsoft.com/office/drawing/2014/main" id="{A3CF799A-9839-4CB1-9381-DCC0C1FE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7627" y="601578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96">
              <a:extLst>
                <a:ext uri="{FF2B5EF4-FFF2-40B4-BE49-F238E27FC236}">
                  <a16:creationId xmlns:a16="http://schemas.microsoft.com/office/drawing/2014/main" id="{FCC7DD6E-E0E5-46B9-81B7-3B2F7B333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16034" y="602231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97">
              <a:extLst>
                <a:ext uri="{FF2B5EF4-FFF2-40B4-BE49-F238E27FC236}">
                  <a16:creationId xmlns:a16="http://schemas.microsoft.com/office/drawing/2014/main" id="{0D5C974E-4B43-4FFA-8230-DB0E1993C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09702" y="602476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8">
              <a:extLst>
                <a:ext uri="{FF2B5EF4-FFF2-40B4-BE49-F238E27FC236}">
                  <a16:creationId xmlns:a16="http://schemas.microsoft.com/office/drawing/2014/main" id="{3C1174EE-071E-4421-BD9C-2C2D84190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91294" y="602476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9">
              <a:extLst>
                <a:ext uri="{FF2B5EF4-FFF2-40B4-BE49-F238E27FC236}">
                  <a16:creationId xmlns:a16="http://schemas.microsoft.com/office/drawing/2014/main" id="{6F280CAD-1F1B-4F43-99A3-B2EC2A7F3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84479" y="602475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0">
              <a:extLst>
                <a:ext uri="{FF2B5EF4-FFF2-40B4-BE49-F238E27FC236}">
                  <a16:creationId xmlns:a16="http://schemas.microsoft.com/office/drawing/2014/main" id="{9C83D9FD-E06E-407B-BA7C-2C2AD5B16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36827" y="602475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1">
              <a:extLst>
                <a:ext uri="{FF2B5EF4-FFF2-40B4-BE49-F238E27FC236}">
                  <a16:creationId xmlns:a16="http://schemas.microsoft.com/office/drawing/2014/main" id="{A1CACEBA-A7A9-45FB-897A-888150011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34040" y="603128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4">
              <a:extLst>
                <a:ext uri="{FF2B5EF4-FFF2-40B4-BE49-F238E27FC236}">
                  <a16:creationId xmlns:a16="http://schemas.microsoft.com/office/drawing/2014/main" id="{4A695BE5-DE27-460F-845F-45BB814FE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23391" y="604026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3">
              <a:extLst>
                <a:ext uri="{FF2B5EF4-FFF2-40B4-BE49-F238E27FC236}">
                  <a16:creationId xmlns:a16="http://schemas.microsoft.com/office/drawing/2014/main" id="{77CDD712-F443-4EDC-B663-5EC5ACD7D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1612" y="608596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14">
              <a:extLst>
                <a:ext uri="{FF2B5EF4-FFF2-40B4-BE49-F238E27FC236}">
                  <a16:creationId xmlns:a16="http://schemas.microsoft.com/office/drawing/2014/main" id="{007246F1-084B-45D9-BDD9-99BB53F6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78066" y="60859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15">
              <a:extLst>
                <a:ext uri="{FF2B5EF4-FFF2-40B4-BE49-F238E27FC236}">
                  <a16:creationId xmlns:a16="http://schemas.microsoft.com/office/drawing/2014/main" id="{1EFA42E9-27C0-423D-93C8-794A9683F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40920" y="609167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20">
              <a:extLst>
                <a:ext uri="{FF2B5EF4-FFF2-40B4-BE49-F238E27FC236}">
                  <a16:creationId xmlns:a16="http://schemas.microsoft.com/office/drawing/2014/main" id="{DFCCEBA8-5961-480A-9134-51605F650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1632" y="6320599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1">
              <a:extLst>
                <a:ext uri="{FF2B5EF4-FFF2-40B4-BE49-F238E27FC236}">
                  <a16:creationId xmlns:a16="http://schemas.microsoft.com/office/drawing/2014/main" id="{00B8B62E-6551-4805-BD5A-5188FE5D3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87481" y="6343820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25">
              <a:extLst>
                <a:ext uri="{FF2B5EF4-FFF2-40B4-BE49-F238E27FC236}">
                  <a16:creationId xmlns:a16="http://schemas.microsoft.com/office/drawing/2014/main" id="{EB635BC8-61BC-44D5-AA11-9A308B3BA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73495" y="633895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26">
              <a:extLst>
                <a:ext uri="{FF2B5EF4-FFF2-40B4-BE49-F238E27FC236}">
                  <a16:creationId xmlns:a16="http://schemas.microsoft.com/office/drawing/2014/main" id="{3C0CF799-2713-48A8-94DF-F8CB5F332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10307" y="6350793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27">
              <a:extLst>
                <a:ext uri="{FF2B5EF4-FFF2-40B4-BE49-F238E27FC236}">
                  <a16:creationId xmlns:a16="http://schemas.microsoft.com/office/drawing/2014/main" id="{52A7149F-5A3F-4537-981A-974C7409C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091" y="6350792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28">
              <a:extLst>
                <a:ext uri="{FF2B5EF4-FFF2-40B4-BE49-F238E27FC236}">
                  <a16:creationId xmlns:a16="http://schemas.microsoft.com/office/drawing/2014/main" id="{5D7163FE-5ADD-41E7-985B-F95E7E04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12281" y="6354055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9">
              <a:extLst>
                <a:ext uri="{FF2B5EF4-FFF2-40B4-BE49-F238E27FC236}">
                  <a16:creationId xmlns:a16="http://schemas.microsoft.com/office/drawing/2014/main" id="{FA796F21-7CE5-4483-A137-919B3D433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0077" y="6354055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33">
              <a:extLst>
                <a:ext uri="{FF2B5EF4-FFF2-40B4-BE49-F238E27FC236}">
                  <a16:creationId xmlns:a16="http://schemas.microsoft.com/office/drawing/2014/main" id="{89A8D3E3-3518-4738-B94E-F7DD9818D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6893" y="636303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36">
              <a:extLst>
                <a:ext uri="{FF2B5EF4-FFF2-40B4-BE49-F238E27FC236}">
                  <a16:creationId xmlns:a16="http://schemas.microsoft.com/office/drawing/2014/main" id="{965D7305-50C2-4D93-8832-19DC70C5B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28899" y="629281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37">
              <a:extLst>
                <a:ext uri="{FF2B5EF4-FFF2-40B4-BE49-F238E27FC236}">
                  <a16:creationId xmlns:a16="http://schemas.microsoft.com/office/drawing/2014/main" id="{04637E45-0880-40BC-B488-4EA4CA435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8109" y="6378537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8">
              <a:extLst>
                <a:ext uri="{FF2B5EF4-FFF2-40B4-BE49-F238E27FC236}">
                  <a16:creationId xmlns:a16="http://schemas.microsoft.com/office/drawing/2014/main" id="{D938207F-A865-48E5-A15D-FD578BC59D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75552" y="6380986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40">
              <a:extLst>
                <a:ext uri="{FF2B5EF4-FFF2-40B4-BE49-F238E27FC236}">
                  <a16:creationId xmlns:a16="http://schemas.microsoft.com/office/drawing/2014/main" id="{DCD7108A-C70D-4FD9-B91A-0E9F9501A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55091" y="6390777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42">
              <a:extLst>
                <a:ext uri="{FF2B5EF4-FFF2-40B4-BE49-F238E27FC236}">
                  <a16:creationId xmlns:a16="http://schemas.microsoft.com/office/drawing/2014/main" id="{57FC30BB-0D8F-43B0-910E-7DDE8C933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5652" y="6417706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25">
              <a:extLst>
                <a:ext uri="{FF2B5EF4-FFF2-40B4-BE49-F238E27FC236}">
                  <a16:creationId xmlns:a16="http://schemas.microsoft.com/office/drawing/2014/main" id="{7E9ACE65-00C6-4A75-8F61-CCADAF3E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88143" y="633196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37">
              <a:extLst>
                <a:ext uri="{FF2B5EF4-FFF2-40B4-BE49-F238E27FC236}">
                  <a16:creationId xmlns:a16="http://schemas.microsoft.com/office/drawing/2014/main" id="{A66BC798-DA88-404E-ABF9-4334D6897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115740" y="606433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52828A-68C9-1493-E595-D15D9CBAC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701510"/>
              </p:ext>
            </p:extLst>
          </p:nvPr>
        </p:nvGraphicFramePr>
        <p:xfrm>
          <a:off x="5074567" y="876300"/>
          <a:ext cx="6525661" cy="4531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389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604F9-113B-D559-8144-7AA477ECA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Activity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723821-3DAA-565F-CFDC-D1D3FE69A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40287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8863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DB33EEB-E50F-46CE-3E59-5E20B91803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Timeline for the project </a:t>
            </a:r>
          </a:p>
        </p:txBody>
      </p:sp>
    </p:spTree>
    <p:extLst>
      <p:ext uri="{BB962C8B-B14F-4D97-AF65-F5344CB8AC3E}">
        <p14:creationId xmlns:p14="http://schemas.microsoft.com/office/powerpoint/2010/main" val="2112885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E764-3F53-EFB8-45E2-5C8749CB5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What to include?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EAEC05-88C3-F2D8-44B3-83FD65C689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2303095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5833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1"/>
            <a:ext cx="6096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E9083-DEE1-6BBD-5399-8B7BD89B4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809958"/>
            <a:ext cx="4327007" cy="30782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i="1" u="sng"/>
              <a:t>A Key source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541DE0-A90D-463F-6FDE-0102EE9DA0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784" t="18182" r="31145" b="4646"/>
          <a:stretch/>
        </p:blipFill>
        <p:spPr>
          <a:xfrm>
            <a:off x="7789921" y="1357184"/>
            <a:ext cx="2816584" cy="4137003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5020A6AE-B717-4124-91F1-AB61221C7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1055" y="-4534"/>
            <a:ext cx="778194" cy="6834534"/>
            <a:chOff x="5721055" y="-4534"/>
            <a:chExt cx="778194" cy="6834534"/>
          </a:xfrm>
        </p:grpSpPr>
        <p:sp>
          <p:nvSpPr>
            <p:cNvPr id="74" name="Freeform 8">
              <a:extLst>
                <a:ext uri="{FF2B5EF4-FFF2-40B4-BE49-F238E27FC236}">
                  <a16:creationId xmlns:a16="http://schemas.microsoft.com/office/drawing/2014/main" id="{A2B0F4FD-3823-42B3-950C-03F9CBC51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6590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426C99B0-870A-4702-9F5F-4459EF2130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3615" y="15224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11D4FA37-ADE6-45F4-AF91-AB50C4100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7545" y="66643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8">
              <a:extLst>
                <a:ext uri="{FF2B5EF4-FFF2-40B4-BE49-F238E27FC236}">
                  <a16:creationId xmlns:a16="http://schemas.microsoft.com/office/drawing/2014/main" id="{D07613C1-CC87-4032-B649-4A49D0834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90959" y="40969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8479CDC1-5BCA-4A67-9DF5-9513EEE49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0877" y="209657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1EEA2AC4-D6A7-4B7B-932E-1D6D26846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65640" y="229412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2">
              <a:extLst>
                <a:ext uri="{FF2B5EF4-FFF2-40B4-BE49-F238E27FC236}">
                  <a16:creationId xmlns:a16="http://schemas.microsoft.com/office/drawing/2014/main" id="{2FBF34A8-BE86-423A-BCE9-2E928D4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4979" y="112397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23">
              <a:extLst>
                <a:ext uri="{FF2B5EF4-FFF2-40B4-BE49-F238E27FC236}">
                  <a16:creationId xmlns:a16="http://schemas.microsoft.com/office/drawing/2014/main" id="{9FEE8137-C904-47D2-8922-093ABE0D8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8666" y="91140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26">
              <a:extLst>
                <a:ext uri="{FF2B5EF4-FFF2-40B4-BE49-F238E27FC236}">
                  <a16:creationId xmlns:a16="http://schemas.microsoft.com/office/drawing/2014/main" id="{1AD01E09-0A63-4683-B8DC-2A5969A19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5890" y="1395113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27">
              <a:extLst>
                <a:ext uri="{FF2B5EF4-FFF2-40B4-BE49-F238E27FC236}">
                  <a16:creationId xmlns:a16="http://schemas.microsoft.com/office/drawing/2014/main" id="{39FDBC61-D90E-4D14-87BD-116805F62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6366" y="1832215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28">
              <a:extLst>
                <a:ext uri="{FF2B5EF4-FFF2-40B4-BE49-F238E27FC236}">
                  <a16:creationId xmlns:a16="http://schemas.microsoft.com/office/drawing/2014/main" id="{E69FE8D2-E9F3-4F4F-8D6B-67378D754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3450" y="160962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32B6BAD6-38C4-47DC-A947-5967E513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8700" y="115272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8ECDF132-F20F-4401-9040-2A1E99DA2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90740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51">
              <a:extLst>
                <a:ext uri="{FF2B5EF4-FFF2-40B4-BE49-F238E27FC236}">
                  <a16:creationId xmlns:a16="http://schemas.microsoft.com/office/drawing/2014/main" id="{8190E0B5-EEB8-4A3D-82D0-0A07902F9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5661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52">
              <a:extLst>
                <a:ext uri="{FF2B5EF4-FFF2-40B4-BE49-F238E27FC236}">
                  <a16:creationId xmlns:a16="http://schemas.microsoft.com/office/drawing/2014/main" id="{6B331F8A-6B87-45CD-8DC6-61EDEA5AF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2666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53">
              <a:extLst>
                <a:ext uri="{FF2B5EF4-FFF2-40B4-BE49-F238E27FC236}">
                  <a16:creationId xmlns:a16="http://schemas.microsoft.com/office/drawing/2014/main" id="{16F46124-28C8-499E-8B05-7717602B5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747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54">
              <a:extLst>
                <a:ext uri="{FF2B5EF4-FFF2-40B4-BE49-F238E27FC236}">
                  <a16:creationId xmlns:a16="http://schemas.microsoft.com/office/drawing/2014/main" id="{CFE5982B-3464-4395-A9D1-D4C76E12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594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5">
              <a:extLst>
                <a:ext uri="{FF2B5EF4-FFF2-40B4-BE49-F238E27FC236}">
                  <a16:creationId xmlns:a16="http://schemas.microsoft.com/office/drawing/2014/main" id="{D1BDAE7B-982F-4DE3-9A85-25AC24AA2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607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56">
              <a:extLst>
                <a:ext uri="{FF2B5EF4-FFF2-40B4-BE49-F238E27FC236}">
                  <a16:creationId xmlns:a16="http://schemas.microsoft.com/office/drawing/2014/main" id="{451188D6-4679-4978-B625-FF583115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303" y="2293440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57">
              <a:extLst>
                <a:ext uri="{FF2B5EF4-FFF2-40B4-BE49-F238E27FC236}">
                  <a16:creationId xmlns:a16="http://schemas.microsoft.com/office/drawing/2014/main" id="{1F1D0A06-6238-4F0B-928E-C6E99BB02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756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59">
              <a:extLst>
                <a:ext uri="{FF2B5EF4-FFF2-40B4-BE49-F238E27FC236}">
                  <a16:creationId xmlns:a16="http://schemas.microsoft.com/office/drawing/2014/main" id="{5669DE26-8D01-484D-87C6-C970883EB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9206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60">
              <a:extLst>
                <a:ext uri="{FF2B5EF4-FFF2-40B4-BE49-F238E27FC236}">
                  <a16:creationId xmlns:a16="http://schemas.microsoft.com/office/drawing/2014/main" id="{E2C89DF0-B876-4FA5-A15D-2B4EC693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4437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61">
              <a:extLst>
                <a:ext uri="{FF2B5EF4-FFF2-40B4-BE49-F238E27FC236}">
                  <a16:creationId xmlns:a16="http://schemas.microsoft.com/office/drawing/2014/main" id="{6D278107-786C-48BD-9B90-624B943E1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0734" y="210144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78">
              <a:extLst>
                <a:ext uri="{FF2B5EF4-FFF2-40B4-BE49-F238E27FC236}">
                  <a16:creationId xmlns:a16="http://schemas.microsoft.com/office/drawing/2014/main" id="{B791B486-ACCB-4731-891C-9B2FF434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9972" y="7210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79">
              <a:extLst>
                <a:ext uri="{FF2B5EF4-FFF2-40B4-BE49-F238E27FC236}">
                  <a16:creationId xmlns:a16="http://schemas.microsoft.com/office/drawing/2014/main" id="{881F663B-742F-4B18-9EEC-425CF3817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22344" y="95208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80">
              <a:extLst>
                <a:ext uri="{FF2B5EF4-FFF2-40B4-BE49-F238E27FC236}">
                  <a16:creationId xmlns:a16="http://schemas.microsoft.com/office/drawing/2014/main" id="{2C84BFA9-A28F-42D0-AA09-BFA6CAB6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17003" y="1189882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81">
              <a:extLst>
                <a:ext uri="{FF2B5EF4-FFF2-40B4-BE49-F238E27FC236}">
                  <a16:creationId xmlns:a16="http://schemas.microsoft.com/office/drawing/2014/main" id="{1BAA7F31-C0A0-4447-BF38-3698F585D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0053" y="2202936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2">
              <a:extLst>
                <a:ext uri="{FF2B5EF4-FFF2-40B4-BE49-F238E27FC236}">
                  <a16:creationId xmlns:a16="http://schemas.microsoft.com/office/drawing/2014/main" id="{B9A620F2-3D35-4A32-B16C-89CE7442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889" y="198048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83">
              <a:extLst>
                <a:ext uri="{FF2B5EF4-FFF2-40B4-BE49-F238E27FC236}">
                  <a16:creationId xmlns:a16="http://schemas.microsoft.com/office/drawing/2014/main" id="{4D6420E0-3BDF-44BC-B4AD-D4DCEEB22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0446" y="166569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84">
              <a:extLst>
                <a:ext uri="{FF2B5EF4-FFF2-40B4-BE49-F238E27FC236}">
                  <a16:creationId xmlns:a16="http://schemas.microsoft.com/office/drawing/2014/main" id="{EF852FAE-C00C-4555-A21B-1C78FF00F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91462" y="516456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86">
              <a:extLst>
                <a:ext uri="{FF2B5EF4-FFF2-40B4-BE49-F238E27FC236}">
                  <a16:creationId xmlns:a16="http://schemas.microsoft.com/office/drawing/2014/main" id="{015DE73A-6E8F-4AA3-8B47-D1E6BFAEA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1431" y="17044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89">
              <a:extLst>
                <a:ext uri="{FF2B5EF4-FFF2-40B4-BE49-F238E27FC236}">
                  <a16:creationId xmlns:a16="http://schemas.microsoft.com/office/drawing/2014/main" id="{1EF3E8F2-433E-4CFA-8523-B3F4B6305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234" y="145334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90">
              <a:extLst>
                <a:ext uri="{FF2B5EF4-FFF2-40B4-BE49-F238E27FC236}">
                  <a16:creationId xmlns:a16="http://schemas.microsoft.com/office/drawing/2014/main" id="{A8EC2038-DAA0-4BF3-8107-A1D5A142F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34086" y="207625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5">
              <a:extLst>
                <a:ext uri="{FF2B5EF4-FFF2-40B4-BE49-F238E27FC236}">
                  <a16:creationId xmlns:a16="http://schemas.microsoft.com/office/drawing/2014/main" id="{B437840B-3F78-4C20-8184-29631B1AF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1525" y="27651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6">
              <a:extLst>
                <a:ext uri="{FF2B5EF4-FFF2-40B4-BE49-F238E27FC236}">
                  <a16:creationId xmlns:a16="http://schemas.microsoft.com/office/drawing/2014/main" id="{0A039CCA-16FE-44AE-B9E7-76316DBD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3052" y="510935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7">
              <a:extLst>
                <a:ext uri="{FF2B5EF4-FFF2-40B4-BE49-F238E27FC236}">
                  <a16:creationId xmlns:a16="http://schemas.microsoft.com/office/drawing/2014/main" id="{090EE3F3-65C4-44DB-ABF0-27598282E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1482" y="2478886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8">
              <a:extLst>
                <a:ext uri="{FF2B5EF4-FFF2-40B4-BE49-F238E27FC236}">
                  <a16:creationId xmlns:a16="http://schemas.microsoft.com/office/drawing/2014/main" id="{732F50C7-DE00-45B7-A7D9-AFC5FDF3E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9930" y="481031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9">
              <a:extLst>
                <a:ext uri="{FF2B5EF4-FFF2-40B4-BE49-F238E27FC236}">
                  <a16:creationId xmlns:a16="http://schemas.microsoft.com/office/drawing/2014/main" id="{C4B7759D-1CB7-4AE3-A334-693715080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8068" y="4529838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2A71D132-8124-4734-AA62-7E12B621F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8429" y="4268606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4E0B6377-5004-4F75-8CBB-D7DD0B9B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0205" y="3766125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174DED7F-DAF6-480E-9002-A25110B96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4670" y="3170095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E6057EAD-75B0-49A4-A761-AC1AF22A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5310" y="3410025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6">
              <a:extLst>
                <a:ext uri="{FF2B5EF4-FFF2-40B4-BE49-F238E27FC236}">
                  <a16:creationId xmlns:a16="http://schemas.microsoft.com/office/drawing/2014/main" id="{B4C50A97-FAC0-4E9B-A50C-ECC875EB7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69045" y="40091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7">
              <a:extLst>
                <a:ext uri="{FF2B5EF4-FFF2-40B4-BE49-F238E27FC236}">
                  <a16:creationId xmlns:a16="http://schemas.microsoft.com/office/drawing/2014/main" id="{1018DBC0-ACE2-4A9B-BD33-D168A3B25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4024" y="542184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783E14F5-0E4B-40DF-908C-65950C968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52015" y="5732999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25">
              <a:extLst>
                <a:ext uri="{FF2B5EF4-FFF2-40B4-BE49-F238E27FC236}">
                  <a16:creationId xmlns:a16="http://schemas.microsoft.com/office/drawing/2014/main" id="{D8D640D2-32FA-4974-8D6B-7F90FA747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676" y="649826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29">
              <a:extLst>
                <a:ext uri="{FF2B5EF4-FFF2-40B4-BE49-F238E27FC236}">
                  <a16:creationId xmlns:a16="http://schemas.microsoft.com/office/drawing/2014/main" id="{05116718-3AD6-431D-B4CC-BD1390ACD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898" y="5971706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44DD8DD9-6927-4164-BE78-26B0793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11599" y="6281124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32">
              <a:extLst>
                <a:ext uri="{FF2B5EF4-FFF2-40B4-BE49-F238E27FC236}">
                  <a16:creationId xmlns:a16="http://schemas.microsoft.com/office/drawing/2014/main" id="{DF352A39-5DCA-42AC-ACE8-CC0F61703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2779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33">
              <a:extLst>
                <a:ext uri="{FF2B5EF4-FFF2-40B4-BE49-F238E27FC236}">
                  <a16:creationId xmlns:a16="http://schemas.microsoft.com/office/drawing/2014/main" id="{60EBB535-208F-4849-9E96-53B9971CE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692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34">
              <a:extLst>
                <a:ext uri="{FF2B5EF4-FFF2-40B4-BE49-F238E27FC236}">
                  <a16:creationId xmlns:a16="http://schemas.microsoft.com/office/drawing/2014/main" id="{BCD96233-15EF-4543-B9C5-CA5253AC9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622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35">
              <a:extLst>
                <a:ext uri="{FF2B5EF4-FFF2-40B4-BE49-F238E27FC236}">
                  <a16:creationId xmlns:a16="http://schemas.microsoft.com/office/drawing/2014/main" id="{CF3994DF-D5ED-45DB-826C-A4531DF8C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274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36">
              <a:extLst>
                <a:ext uri="{FF2B5EF4-FFF2-40B4-BE49-F238E27FC236}">
                  <a16:creationId xmlns:a16="http://schemas.microsoft.com/office/drawing/2014/main" id="{E0114E4D-A88A-403A-B4BF-6687B1FC1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37">
              <a:extLst>
                <a:ext uri="{FF2B5EF4-FFF2-40B4-BE49-F238E27FC236}">
                  <a16:creationId xmlns:a16="http://schemas.microsoft.com/office/drawing/2014/main" id="{0CA46612-D58D-4AA5-B800-7ED35828B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6177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38">
              <a:extLst>
                <a:ext uri="{FF2B5EF4-FFF2-40B4-BE49-F238E27FC236}">
                  <a16:creationId xmlns:a16="http://schemas.microsoft.com/office/drawing/2014/main" id="{591A86C8-305F-45B1-A8B6-3A30A4B38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846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39">
              <a:extLst>
                <a:ext uri="{FF2B5EF4-FFF2-40B4-BE49-F238E27FC236}">
                  <a16:creationId xmlns:a16="http://schemas.microsoft.com/office/drawing/2014/main" id="{A7FABED8-48B7-4734-A612-FBE652656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5954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40">
              <a:extLst>
                <a:ext uri="{FF2B5EF4-FFF2-40B4-BE49-F238E27FC236}">
                  <a16:creationId xmlns:a16="http://schemas.microsoft.com/office/drawing/2014/main" id="{243BE91E-2B74-406E-B9D2-CF3138EC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0918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41">
              <a:extLst>
                <a:ext uri="{FF2B5EF4-FFF2-40B4-BE49-F238E27FC236}">
                  <a16:creationId xmlns:a16="http://schemas.microsoft.com/office/drawing/2014/main" id="{F37AEA50-01C6-4691-8FA1-7E299BC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42">
              <a:extLst>
                <a:ext uri="{FF2B5EF4-FFF2-40B4-BE49-F238E27FC236}">
                  <a16:creationId xmlns:a16="http://schemas.microsoft.com/office/drawing/2014/main" id="{A736913D-B8FC-479E-AA14-C18815AD8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2579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44">
              <a:extLst>
                <a:ext uri="{FF2B5EF4-FFF2-40B4-BE49-F238E27FC236}">
                  <a16:creationId xmlns:a16="http://schemas.microsoft.com/office/drawing/2014/main" id="{CBB0E630-D998-47AF-9E54-0FD6C92186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6369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45">
              <a:extLst>
                <a:ext uri="{FF2B5EF4-FFF2-40B4-BE49-F238E27FC236}">
                  <a16:creationId xmlns:a16="http://schemas.microsoft.com/office/drawing/2014/main" id="{BB51A47C-E2F5-46B8-83A1-39880822C3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4218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46">
              <a:extLst>
                <a:ext uri="{FF2B5EF4-FFF2-40B4-BE49-F238E27FC236}">
                  <a16:creationId xmlns:a16="http://schemas.microsoft.com/office/drawing/2014/main" id="{932E215A-211D-4622-9EDF-811E4BAFB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277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47">
              <a:extLst>
                <a:ext uri="{FF2B5EF4-FFF2-40B4-BE49-F238E27FC236}">
                  <a16:creationId xmlns:a16="http://schemas.microsoft.com/office/drawing/2014/main" id="{86D90953-B2B8-4A6D-963E-985D3D279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1422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48">
              <a:extLst>
                <a:ext uri="{FF2B5EF4-FFF2-40B4-BE49-F238E27FC236}">
                  <a16:creationId xmlns:a16="http://schemas.microsoft.com/office/drawing/2014/main" id="{32D4D340-FB6E-4E98-A44E-DA02CF7A5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6679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49">
              <a:extLst>
                <a:ext uri="{FF2B5EF4-FFF2-40B4-BE49-F238E27FC236}">
                  <a16:creationId xmlns:a16="http://schemas.microsoft.com/office/drawing/2014/main" id="{923308B4-4A82-4DB8-84F5-17F10758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293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62">
              <a:extLst>
                <a:ext uri="{FF2B5EF4-FFF2-40B4-BE49-F238E27FC236}">
                  <a16:creationId xmlns:a16="http://schemas.microsoft.com/office/drawing/2014/main" id="{4A3BBCB7-915D-49E4-9637-49EEC7296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77111" y="2950571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63">
              <a:extLst>
                <a:ext uri="{FF2B5EF4-FFF2-40B4-BE49-F238E27FC236}">
                  <a16:creationId xmlns:a16="http://schemas.microsoft.com/office/drawing/2014/main" id="{DCCFB289-1B21-4B18-A4C2-F6B90A188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8469" y="4089184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64">
              <a:extLst>
                <a:ext uri="{FF2B5EF4-FFF2-40B4-BE49-F238E27FC236}">
                  <a16:creationId xmlns:a16="http://schemas.microsoft.com/office/drawing/2014/main" id="{BA95FC3F-2B17-490E-AB71-071E0890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420" y="26822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65">
              <a:extLst>
                <a:ext uri="{FF2B5EF4-FFF2-40B4-BE49-F238E27FC236}">
                  <a16:creationId xmlns:a16="http://schemas.microsoft.com/office/drawing/2014/main" id="{691A1360-1623-4EB9-9C7A-65F2CAEB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7051" y="382627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66">
              <a:extLst>
                <a:ext uri="{FF2B5EF4-FFF2-40B4-BE49-F238E27FC236}">
                  <a16:creationId xmlns:a16="http://schemas.microsoft.com/office/drawing/2014/main" id="{ABCE1120-7682-4074-8190-4B4F65A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33" y="53727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67">
              <a:extLst>
                <a:ext uri="{FF2B5EF4-FFF2-40B4-BE49-F238E27FC236}">
                  <a16:creationId xmlns:a16="http://schemas.microsoft.com/office/drawing/2014/main" id="{682A8DF3-E4CC-47A8-B3E0-200ECC560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25013" y="4588736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68">
              <a:extLst>
                <a:ext uri="{FF2B5EF4-FFF2-40B4-BE49-F238E27FC236}">
                  <a16:creationId xmlns:a16="http://schemas.microsoft.com/office/drawing/2014/main" id="{EB91FF40-9F0D-4296-8A06-29DCE64A9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2401" y="324599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69">
              <a:extLst>
                <a:ext uri="{FF2B5EF4-FFF2-40B4-BE49-F238E27FC236}">
                  <a16:creationId xmlns:a16="http://schemas.microsoft.com/office/drawing/2014/main" id="{56EE39D5-D7CD-44ED-B21C-C1222DB1B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1658" y="5654959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70">
              <a:extLst>
                <a:ext uri="{FF2B5EF4-FFF2-40B4-BE49-F238E27FC236}">
                  <a16:creationId xmlns:a16="http://schemas.microsoft.com/office/drawing/2014/main" id="{1C65B9CC-1020-47B2-BD6A-01642D100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5871" y="6246703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71">
              <a:extLst>
                <a:ext uri="{FF2B5EF4-FFF2-40B4-BE49-F238E27FC236}">
                  <a16:creationId xmlns:a16="http://schemas.microsoft.com/office/drawing/2014/main" id="{14AE5CE8-179F-4637-B418-FCBB775F0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3201" y="513430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72">
              <a:extLst>
                <a:ext uri="{FF2B5EF4-FFF2-40B4-BE49-F238E27FC236}">
                  <a16:creationId xmlns:a16="http://schemas.microsoft.com/office/drawing/2014/main" id="{A887C011-3342-49F5-ABA6-21BC4E16F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9938" y="490745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73">
              <a:extLst>
                <a:ext uri="{FF2B5EF4-FFF2-40B4-BE49-F238E27FC236}">
                  <a16:creationId xmlns:a16="http://schemas.microsoft.com/office/drawing/2014/main" id="{59453A63-F4C1-484C-BD63-45BCF1F89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11" y="4407815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74">
              <a:extLst>
                <a:ext uri="{FF2B5EF4-FFF2-40B4-BE49-F238E27FC236}">
                  <a16:creationId xmlns:a16="http://schemas.microsoft.com/office/drawing/2014/main" id="{E32981CE-84F8-46C0-8DED-9AB671768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2763" y="598809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75">
              <a:extLst>
                <a:ext uri="{FF2B5EF4-FFF2-40B4-BE49-F238E27FC236}">
                  <a16:creationId xmlns:a16="http://schemas.microsoft.com/office/drawing/2014/main" id="{4534D7C6-DC5B-4AF8-9DA0-56212A899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772" y="2442495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77">
              <a:extLst>
                <a:ext uri="{FF2B5EF4-FFF2-40B4-BE49-F238E27FC236}">
                  <a16:creationId xmlns:a16="http://schemas.microsoft.com/office/drawing/2014/main" id="{B1BEA7AD-37D1-4AAA-8229-E3B97FE5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3018" y="360677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85">
              <a:extLst>
                <a:ext uri="{FF2B5EF4-FFF2-40B4-BE49-F238E27FC236}">
                  <a16:creationId xmlns:a16="http://schemas.microsoft.com/office/drawing/2014/main" id="{D5C0F08C-8A9A-438B-A79C-56393D3A6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5588" y="647106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87">
              <a:extLst>
                <a:ext uri="{FF2B5EF4-FFF2-40B4-BE49-F238E27FC236}">
                  <a16:creationId xmlns:a16="http://schemas.microsoft.com/office/drawing/2014/main" id="{30753EBC-ED22-4E17-ABDA-227B5CFD0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7100" y="66673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8">
              <a:extLst>
                <a:ext uri="{FF2B5EF4-FFF2-40B4-BE49-F238E27FC236}">
                  <a16:creationId xmlns:a16="http://schemas.microsoft.com/office/drawing/2014/main" id="{661FC4FE-1390-4C3A-A6E8-B21ECCF7D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0434" y="1697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06">
              <a:extLst>
                <a:ext uri="{FF2B5EF4-FFF2-40B4-BE49-F238E27FC236}">
                  <a16:creationId xmlns:a16="http://schemas.microsoft.com/office/drawing/2014/main" id="{DB8CC66A-2BF1-4B83-A9CC-115D9877B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09765" y="671409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63114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69B8D-2A45-0DCB-A1BD-D52725FFA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Next week’s session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E137BF-35DC-C11D-7595-F72AB5E069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304434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6711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97A0B-ED32-4288-6C1B-C67B5A42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Summary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60DDA-922D-D63D-705B-898F44765E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815131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00971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68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74" y="4764840"/>
            <a:ext cx="12205536" cy="20931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07FC136-9839-8325-1949-58950F88D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4829" y="5180719"/>
            <a:ext cx="8895351" cy="812767"/>
          </a:xfrm>
        </p:spPr>
        <p:txBody>
          <a:bodyPr>
            <a:normAutofit/>
          </a:bodyPr>
          <a:lstStyle/>
          <a:p>
            <a:r>
              <a:rPr lang="en-GB" sz="40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3E0E48E-D172-5D98-28F5-0DEBE39ADC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61900" y="6059436"/>
            <a:ext cx="6200489" cy="606527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89202E82-20CD-4F7A-16CC-16E08ADC8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6822" y="571500"/>
            <a:ext cx="3447295" cy="344729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7A83510-2790-4866-911D-2E1588DF5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59" y="4517731"/>
            <a:ext cx="12157773" cy="494218"/>
            <a:chOff x="18956" y="5952517"/>
            <a:chExt cx="12157773" cy="494218"/>
          </a:xfrm>
          <a:solidFill>
            <a:schemeClr val="bg2">
              <a:lumMod val="90000"/>
            </a:schemeClr>
          </a:solidFill>
        </p:grpSpPr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AB74ACE-7603-4829-88FE-C3C2B05EB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DE3E37A0-8723-42F4-9435-F06BD0191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C5FE567-8965-4799-B1E6-8A6E1A848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A3FF2FD-6394-4F97-B186-BD4A98C61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1A361C9F-AD97-4338-B557-8766AFD03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F4FAA936-A80F-43B5-8A7D-17CC7CF77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21246F32-1BA7-40E4-9AF9-CA517D44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18EE8CE-BCF9-4C64-B335-C7830B03F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5" name="Freeform 26">
              <a:extLst>
                <a:ext uri="{FF2B5EF4-FFF2-40B4-BE49-F238E27FC236}">
                  <a16:creationId xmlns:a16="http://schemas.microsoft.com/office/drawing/2014/main" id="{64AC2B2B-568F-4175-8D84-AD8F6B563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9C6CF5C-8CF6-4274-86E0-CAF4A31F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BFC56A2-55B3-432A-BD3B-4B2423A6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BB036CEA-B307-404A-89D6-9414F417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CB37E5F5-B903-4611-A739-0B7FBE851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1012F2B-A8F1-4FD5-8E6F-1CC97D0A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C04C6E0B-838E-4B10-91CA-29C498382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2" name="Freeform 53">
              <a:extLst>
                <a:ext uri="{FF2B5EF4-FFF2-40B4-BE49-F238E27FC236}">
                  <a16:creationId xmlns:a16="http://schemas.microsoft.com/office/drawing/2014/main" id="{15D6CFEB-4FC5-45C3-8BDF-95EAD1EDF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3" name="Freeform 54">
              <a:extLst>
                <a:ext uri="{FF2B5EF4-FFF2-40B4-BE49-F238E27FC236}">
                  <a16:creationId xmlns:a16="http://schemas.microsoft.com/office/drawing/2014/main" id="{EA8E01BA-7055-4707-906A-F08E2E253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4" name="Freeform 55">
              <a:extLst>
                <a:ext uri="{FF2B5EF4-FFF2-40B4-BE49-F238E27FC236}">
                  <a16:creationId xmlns:a16="http://schemas.microsoft.com/office/drawing/2014/main" id="{CDA2DE76-0D5E-4F6F-95E7-508B725F8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5" name="Freeform 56">
              <a:extLst>
                <a:ext uri="{FF2B5EF4-FFF2-40B4-BE49-F238E27FC236}">
                  <a16:creationId xmlns:a16="http://schemas.microsoft.com/office/drawing/2014/main" id="{669578C5-3D06-4B77-A897-A014B441B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6" name="Freeform 57">
              <a:extLst>
                <a:ext uri="{FF2B5EF4-FFF2-40B4-BE49-F238E27FC236}">
                  <a16:creationId xmlns:a16="http://schemas.microsoft.com/office/drawing/2014/main" id="{85AA3005-AAD0-4587-B352-ECD937D6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7" name="Freeform 59">
              <a:extLst>
                <a:ext uri="{FF2B5EF4-FFF2-40B4-BE49-F238E27FC236}">
                  <a16:creationId xmlns:a16="http://schemas.microsoft.com/office/drawing/2014/main" id="{B4E9730F-E8B1-4F7C-BA99-3B3016F10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8" name="Freeform 60">
              <a:extLst>
                <a:ext uri="{FF2B5EF4-FFF2-40B4-BE49-F238E27FC236}">
                  <a16:creationId xmlns:a16="http://schemas.microsoft.com/office/drawing/2014/main" id="{A8922D05-C325-4918-84E6-1C62AD7BE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9" name="Freeform 61">
              <a:extLst>
                <a:ext uri="{FF2B5EF4-FFF2-40B4-BE49-F238E27FC236}">
                  <a16:creationId xmlns:a16="http://schemas.microsoft.com/office/drawing/2014/main" id="{38DD42E8-8604-45E3-99FE-72D479AF2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2E946C70-11C9-4C85-BE3B-1149117F3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48F637C4-CFB7-4421-9DAB-6730244B2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6E137FD9-DCB4-4E5A-960B-350C3627E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9DCD8437-9BFD-44B4-AAC8-75388190F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C9EEBF9B-D5F1-4EE3-A46A-A5A5E396A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A77B17D-E4D2-444B-8D75-F0171A3E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5FDB9442-6054-49E2-948E-D30AD9E09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3E1DF8B7-7CB2-4181-8525-4EE2D5D9E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4B3B2382-7947-4BAF-BF2F-830393F8EF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AC95E7F5-BA75-4053-AC8F-81ACC4262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8D431126-FDB6-42AF-BC9E-58E4C417B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4AA2BE9B-BD88-4958-B98E-7363A0FD5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2" name="Freeform 25">
              <a:extLst>
                <a:ext uri="{FF2B5EF4-FFF2-40B4-BE49-F238E27FC236}">
                  <a16:creationId xmlns:a16="http://schemas.microsoft.com/office/drawing/2014/main" id="{BA18EADE-8501-4251-ADCD-EB02B73DF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3" name="Freeform 29">
              <a:extLst>
                <a:ext uri="{FF2B5EF4-FFF2-40B4-BE49-F238E27FC236}">
                  <a16:creationId xmlns:a16="http://schemas.microsoft.com/office/drawing/2014/main" id="{D1886B2F-FFB5-4032-A012-EAE8464DD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65048464-3972-4F85-858C-BD0D6CC8A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9B136B45-B116-4EA4-802D-0D9EC238C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F7DA7C34-DDA0-41AB-A47F-E981F63E2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BB16C09B-E126-49FC-B0C4-2CB43FA038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A12A7CBF-E4C8-4085-88C3-03102FE46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55CA9A4D-ABE6-426B-B7F0-F5B933349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8A4F3A5B-B199-4716-ADF4-5E33A7C0D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5846F32E-5DDD-4AF4-BE1C-5F1A3FF10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2" name="Freeform 39">
              <a:extLst>
                <a:ext uri="{FF2B5EF4-FFF2-40B4-BE49-F238E27FC236}">
                  <a16:creationId xmlns:a16="http://schemas.microsoft.com/office/drawing/2014/main" id="{AFE38B2F-69BC-4661-84A3-EA04CDC3FE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3" name="Freeform 40">
              <a:extLst>
                <a:ext uri="{FF2B5EF4-FFF2-40B4-BE49-F238E27FC236}">
                  <a16:creationId xmlns:a16="http://schemas.microsoft.com/office/drawing/2014/main" id="{5CA6F12C-4208-48A6-B7B0-DD18CB399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4" name="Freeform 41">
              <a:extLst>
                <a:ext uri="{FF2B5EF4-FFF2-40B4-BE49-F238E27FC236}">
                  <a16:creationId xmlns:a16="http://schemas.microsoft.com/office/drawing/2014/main" id="{0F08EA53-C6C6-49F1-B8DA-E20FFD607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5" name="Freeform 42">
              <a:extLst>
                <a:ext uri="{FF2B5EF4-FFF2-40B4-BE49-F238E27FC236}">
                  <a16:creationId xmlns:a16="http://schemas.microsoft.com/office/drawing/2014/main" id="{6B6EA655-7497-4604-92DF-43CE7322E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6" name="Freeform 44">
              <a:extLst>
                <a:ext uri="{FF2B5EF4-FFF2-40B4-BE49-F238E27FC236}">
                  <a16:creationId xmlns:a16="http://schemas.microsoft.com/office/drawing/2014/main" id="{082FFE9A-67C2-471A-AF37-ED9C238DB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7" name="Freeform 45">
              <a:extLst>
                <a:ext uri="{FF2B5EF4-FFF2-40B4-BE49-F238E27FC236}">
                  <a16:creationId xmlns:a16="http://schemas.microsoft.com/office/drawing/2014/main" id="{B0FD6176-7431-446D-91DB-56644A93C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8" name="Freeform 46">
              <a:extLst>
                <a:ext uri="{FF2B5EF4-FFF2-40B4-BE49-F238E27FC236}">
                  <a16:creationId xmlns:a16="http://schemas.microsoft.com/office/drawing/2014/main" id="{A46603FA-6405-410B-AD8A-3D75BE7A8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9" name="Freeform 47">
              <a:extLst>
                <a:ext uri="{FF2B5EF4-FFF2-40B4-BE49-F238E27FC236}">
                  <a16:creationId xmlns:a16="http://schemas.microsoft.com/office/drawing/2014/main" id="{6BE439BF-AE87-4F53-9DC9-72414AD1F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0" name="Freeform 48">
              <a:extLst>
                <a:ext uri="{FF2B5EF4-FFF2-40B4-BE49-F238E27FC236}">
                  <a16:creationId xmlns:a16="http://schemas.microsoft.com/office/drawing/2014/main" id="{55C88911-7FE8-4196-8D02-DAB1B62D9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1" name="Freeform 49">
              <a:extLst>
                <a:ext uri="{FF2B5EF4-FFF2-40B4-BE49-F238E27FC236}">
                  <a16:creationId xmlns:a16="http://schemas.microsoft.com/office/drawing/2014/main" id="{BAD26C77-660F-4C9C-9A98-23404819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507A2021-3F23-43FC-AB0D-130B5759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CB855C11-52EB-43D9-8831-1A26FCE12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1A6AD416-1A17-49A9-8301-8C0A5A78C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F03687D9-14CC-461B-B4B5-907E10B6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26">
              <a:extLst>
                <a:ext uri="{FF2B5EF4-FFF2-40B4-BE49-F238E27FC236}">
                  <a16:creationId xmlns:a16="http://schemas.microsoft.com/office/drawing/2014/main" id="{FCC639BE-A7F9-46A2-955A-3ACA45455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B3FED40E-A961-4D78-947A-5AC1BD510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1445BCDF-9E07-46AD-A6B5-5BEFA223C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55">
              <a:extLst>
                <a:ext uri="{FF2B5EF4-FFF2-40B4-BE49-F238E27FC236}">
                  <a16:creationId xmlns:a16="http://schemas.microsoft.com/office/drawing/2014/main" id="{23324DC7-93D9-451A-9ABF-1B4D92BF2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56">
              <a:extLst>
                <a:ext uri="{FF2B5EF4-FFF2-40B4-BE49-F238E27FC236}">
                  <a16:creationId xmlns:a16="http://schemas.microsoft.com/office/drawing/2014/main" id="{003474BA-A947-4598-96BB-BAACE2411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57">
              <a:extLst>
                <a:ext uri="{FF2B5EF4-FFF2-40B4-BE49-F238E27FC236}">
                  <a16:creationId xmlns:a16="http://schemas.microsoft.com/office/drawing/2014/main" id="{04426A72-0FD0-478F-AAC5-B49E14253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60">
              <a:extLst>
                <a:ext uri="{FF2B5EF4-FFF2-40B4-BE49-F238E27FC236}">
                  <a16:creationId xmlns:a16="http://schemas.microsoft.com/office/drawing/2014/main" id="{17260BB0-9DCA-4927-89A5-1314AD40E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61">
              <a:extLst>
                <a:ext uri="{FF2B5EF4-FFF2-40B4-BE49-F238E27FC236}">
                  <a16:creationId xmlns:a16="http://schemas.microsoft.com/office/drawing/2014/main" id="{F459656F-63AC-4FC7-8D12-282B9B0C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5C345A48-BE33-4B10-AF97-207DC7E2C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6">
              <a:extLst>
                <a:ext uri="{FF2B5EF4-FFF2-40B4-BE49-F238E27FC236}">
                  <a16:creationId xmlns:a16="http://schemas.microsoft.com/office/drawing/2014/main" id="{65503F74-3A89-46DD-AD4D-9BB164E25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7">
              <a:extLst>
                <a:ext uri="{FF2B5EF4-FFF2-40B4-BE49-F238E27FC236}">
                  <a16:creationId xmlns:a16="http://schemas.microsoft.com/office/drawing/2014/main" id="{5D8D4A6C-9C30-46E6-953F-8FFE24534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8">
              <a:extLst>
                <a:ext uri="{FF2B5EF4-FFF2-40B4-BE49-F238E27FC236}">
                  <a16:creationId xmlns:a16="http://schemas.microsoft.com/office/drawing/2014/main" id="{844B12AB-BDBA-412B-8127-0671AB6BF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9">
              <a:extLst>
                <a:ext uri="{FF2B5EF4-FFF2-40B4-BE49-F238E27FC236}">
                  <a16:creationId xmlns:a16="http://schemas.microsoft.com/office/drawing/2014/main" id="{84AE8FA4-8AC5-4D0E-9FF8-B6F6D961F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11">
              <a:extLst>
                <a:ext uri="{FF2B5EF4-FFF2-40B4-BE49-F238E27FC236}">
                  <a16:creationId xmlns:a16="http://schemas.microsoft.com/office/drawing/2014/main" id="{462515DF-512D-49E0-B5FE-637D9E352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12">
              <a:extLst>
                <a:ext uri="{FF2B5EF4-FFF2-40B4-BE49-F238E27FC236}">
                  <a16:creationId xmlns:a16="http://schemas.microsoft.com/office/drawing/2014/main" id="{342CB8A0-096D-4A9F-B962-294DB670B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13">
              <a:extLst>
                <a:ext uri="{FF2B5EF4-FFF2-40B4-BE49-F238E27FC236}">
                  <a16:creationId xmlns:a16="http://schemas.microsoft.com/office/drawing/2014/main" id="{6870353D-6B96-4946-8BB5-015BF6E6E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14">
              <a:extLst>
                <a:ext uri="{FF2B5EF4-FFF2-40B4-BE49-F238E27FC236}">
                  <a16:creationId xmlns:a16="http://schemas.microsoft.com/office/drawing/2014/main" id="{20249E38-6114-4065-8836-941D6C55D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BDA5073D-3C1B-4779-8DEF-FD9CD5308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79505220-ED85-46B5-A218-0991FA579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21">
              <a:extLst>
                <a:ext uri="{FF2B5EF4-FFF2-40B4-BE49-F238E27FC236}">
                  <a16:creationId xmlns:a16="http://schemas.microsoft.com/office/drawing/2014/main" id="{A8513416-DF87-4A83-8026-AF40654BA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25">
              <a:extLst>
                <a:ext uri="{FF2B5EF4-FFF2-40B4-BE49-F238E27FC236}">
                  <a16:creationId xmlns:a16="http://schemas.microsoft.com/office/drawing/2014/main" id="{AF0489C4-7984-4A49-9D02-ACE2DD3E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29">
              <a:extLst>
                <a:ext uri="{FF2B5EF4-FFF2-40B4-BE49-F238E27FC236}">
                  <a16:creationId xmlns:a16="http://schemas.microsoft.com/office/drawing/2014/main" id="{3DB0DE7C-BF6D-4059-94C4-FD4D6E7B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5B58E23E-6D06-4F24-B6F8-98AE632C2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7D87D95A-4B48-4140-BB5C-9A33AACBF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33">
              <a:extLst>
                <a:ext uri="{FF2B5EF4-FFF2-40B4-BE49-F238E27FC236}">
                  <a16:creationId xmlns:a16="http://schemas.microsoft.com/office/drawing/2014/main" id="{6D78BEA4-B995-4BEC-A3B4-C580D646A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C075F1AC-7155-4487-8B7A-0C74E2C65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2923812A-0930-464A-B863-8232CDF9B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5B22D5AF-1F95-4943-ADBD-50BF0DDC9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09709304-5160-4325-BE4E-F970450FA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6086BD94-D139-4DEE-9FB6-849360DAB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39">
              <a:extLst>
                <a:ext uri="{FF2B5EF4-FFF2-40B4-BE49-F238E27FC236}">
                  <a16:creationId xmlns:a16="http://schemas.microsoft.com/office/drawing/2014/main" id="{84B8A4B1-C709-4864-851E-6A76DE4E5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40">
              <a:extLst>
                <a:ext uri="{FF2B5EF4-FFF2-40B4-BE49-F238E27FC236}">
                  <a16:creationId xmlns:a16="http://schemas.microsoft.com/office/drawing/2014/main" id="{51183B3E-65BA-45BB-9238-E5553DA7E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41">
              <a:extLst>
                <a:ext uri="{FF2B5EF4-FFF2-40B4-BE49-F238E27FC236}">
                  <a16:creationId xmlns:a16="http://schemas.microsoft.com/office/drawing/2014/main" id="{B456CBC6-D8DB-4226-8743-8355D0C1E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42">
              <a:extLst>
                <a:ext uri="{FF2B5EF4-FFF2-40B4-BE49-F238E27FC236}">
                  <a16:creationId xmlns:a16="http://schemas.microsoft.com/office/drawing/2014/main" id="{2A43AE63-9201-415C-A88E-C52685BF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44">
              <a:extLst>
                <a:ext uri="{FF2B5EF4-FFF2-40B4-BE49-F238E27FC236}">
                  <a16:creationId xmlns:a16="http://schemas.microsoft.com/office/drawing/2014/main" id="{0BB8C75E-6B9A-4E95-85CF-ACD2D2AD2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45">
              <a:extLst>
                <a:ext uri="{FF2B5EF4-FFF2-40B4-BE49-F238E27FC236}">
                  <a16:creationId xmlns:a16="http://schemas.microsoft.com/office/drawing/2014/main" id="{F593E6EC-FB46-40CB-825C-C1305B1FB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46">
              <a:extLst>
                <a:ext uri="{FF2B5EF4-FFF2-40B4-BE49-F238E27FC236}">
                  <a16:creationId xmlns:a16="http://schemas.microsoft.com/office/drawing/2014/main" id="{517F36F0-8630-4831-9057-6CA9B217B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47">
              <a:extLst>
                <a:ext uri="{FF2B5EF4-FFF2-40B4-BE49-F238E27FC236}">
                  <a16:creationId xmlns:a16="http://schemas.microsoft.com/office/drawing/2014/main" id="{9614B5E6-3CE1-465E-8381-646179E1B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48">
              <a:extLst>
                <a:ext uri="{FF2B5EF4-FFF2-40B4-BE49-F238E27FC236}">
                  <a16:creationId xmlns:a16="http://schemas.microsoft.com/office/drawing/2014/main" id="{5A40C31A-16AE-42C0-AC3B-52DCA2F5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49">
              <a:extLst>
                <a:ext uri="{FF2B5EF4-FFF2-40B4-BE49-F238E27FC236}">
                  <a16:creationId xmlns:a16="http://schemas.microsoft.com/office/drawing/2014/main" id="{CE95CDB5-B8FA-431B-B9BE-7791AD92C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072618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Widescreen</PresentationFormat>
  <Paragraphs>78</Paragraphs>
  <Slides>21</Slides>
  <Notes>3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BohemianVTI</vt:lpstr>
      <vt:lpstr>What to include in a research plan?</vt:lpstr>
      <vt:lpstr>Content </vt:lpstr>
      <vt:lpstr>Aims and learning objectives </vt:lpstr>
      <vt:lpstr>What do you include in a research plan? </vt:lpstr>
      <vt:lpstr>Breaking down the question</vt:lpstr>
      <vt:lpstr>Identify the sources you are going to use!</vt:lpstr>
      <vt:lpstr>What sources do you intent to use?</vt:lpstr>
      <vt:lpstr>Methods of Research!</vt:lpstr>
      <vt:lpstr>Research methods include…..</vt:lpstr>
      <vt:lpstr>Continued</vt:lpstr>
      <vt:lpstr>Activity</vt:lpstr>
      <vt:lpstr>Any Questions?</vt:lpstr>
      <vt:lpstr>Social- Legal Methodology </vt:lpstr>
      <vt:lpstr>Theory and critical theory methodology </vt:lpstr>
      <vt:lpstr>Activity</vt:lpstr>
      <vt:lpstr>Timeline for the project </vt:lpstr>
      <vt:lpstr>What to include?</vt:lpstr>
      <vt:lpstr>A Key source</vt:lpstr>
      <vt:lpstr>Next week’s session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2</cp:revision>
  <dcterms:created xsi:type="dcterms:W3CDTF">2024-10-25T20:37:26Z</dcterms:created>
  <dcterms:modified xsi:type="dcterms:W3CDTF">2024-10-29T15:56:44Z</dcterms:modified>
</cp:coreProperties>
</file>