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2" r:id="rId5"/>
    <p:sldId id="260" r:id="rId6"/>
    <p:sldId id="26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73"/>
    <p:restoredTop sz="94225"/>
  </p:normalViewPr>
  <p:slideViewPr>
    <p:cSldViewPr snapToGrid="0">
      <p:cViewPr varScale="1">
        <p:scale>
          <a:sx n="116" d="100"/>
          <a:sy n="116" d="100"/>
        </p:scale>
        <p:origin x="30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6T12:42:53.322"/>
    </inkml:context>
    <inkml:brush xml:id="br0">
      <inkml:brushProperty name="width" value="0.05" units="cm"/>
      <inkml:brushProperty name="height" value="0.05" units="cm"/>
      <inkml:brushProperty name="color" value="#E71224"/>
    </inkml:brush>
  </inkml:definitions>
  <inkml:trace contextRef="#ctx0" brushRef="#br0">859 301 24575,'-20'0'0,"-8"0"0,-1 1 0,-10 5 0,-1 7 0,-4 7 0,-3 5 0,4 1 0,2 1 0,0 0 0,-3 2 0,0 4 0,-1 2 0,4-1 0,4 0 0,6-3 0,4-2 0,3 1 0,2-1 0,1 1 0,-1 1 0,5 0 0,2-1 0,5-2 0,1-2 0,0-1 0,0 0 0,0 0 0,-1 1 0,1 1 0,2-1 0,0 1 0,3 0 0,1-2 0,-1 1 0,2 0 0,0 0 0,0 0 0,2 0 0,0 0 0,0 1 0,0 2 0,0-1 0,0 0 0,0-2 0,0-3 0,0-2 0,0-3 0,0 1 0,0-1 0,0 3 0,0 0 0,0 2 0,2 2 0,4 6 0,5 5 0,5 3 0,5 5 0,2-2 0,2 0 0,2-3 0,0-1 0,1 3 0,1 1 0,-1-1 0,-2-6 0,-3-6 0,-3-5 0,0-2 0,0-1 0,1 1 0,1 1 0,4 2 0,3-1 0,1 1 0,3-1 0,1 1 0,2 2 0,0 0 0,-1-2 0,1-1 0,-1-2 0,2-2 0,1 0 0,4-2 0,0 0 0,1 1 0,-2-2 0,-2-1 0,2-3 0,-1-1 0,4 1 0,3-1 0,1 2 0,-1 0 0,4 1 0,1-1 0,4-1 0,3 1 0,0-2 0,-1 0 0,-2-2 0,-1-3 0,-2-1 0,0-2 0,3 3 0,1-1 0,1 0 0,0 1 0,-2-2 0,-1 1 0,-2-1 0,0-1 0,-2 1 0,-2-2 0,-2-1 0,-2-2 0,-3 0 0,-1 0 0,1 0 0,3 0 0,4 0 0,5 0 0,3 0 0,2 0 0,0 0 0,1 0 0,-2 0 0,1 0 0,-1 0 0,-1 0 0,0 0 0,-4 0 0,1-2 0,1-3 0,1-2 0,2-3 0,3-2 0,2-3 0,3-3 0,4-2 0,2-1 0,3 1 0,-2-1 0,-3 1 0,-3 2 0,-2 1 0,1 2 0,1 2 0,1 0 0,-3 3 0,-3-1 0,-4 1 0,-4 2 0,-3-1 0,-3-1 0,0 0 0,-1-3 0,1 1 0,-1-2 0,-1 0 0,-3 0 0,0 1 0,-1 0 0,-3 0 0,-1 0 0,-2-1 0,-1 0 0,1 0 0,-2 0 0,-1-2 0,0 0 0,-1-2 0,1 0 0,-2 1 0,0-1 0,0-1 0,-4-1 0,-1 1 0,-3 1 0,-1 4 0,-1 0 0,-5 2 0,-5 0 0,-3 4 0,-4 1 0,-1 0 0,-1 0 0,2-2 0,1-7 0,10-11 0,13-17 0,15-17 0,7-10 0,0 0 0,-9 7 0,-11 11 0,-9 13 0,-10 12 0,-5 7 0,-4 5 0,-2-11 0,0-13 0,0-18 0,2-16 0,4-5 0,2 0 0,0 5 0,-4 7 0,-1 4 0,-3 5 0,0 4 0,0 5 0,-2 7 0,-2 4 0,-5-1 0,-5 1 0,-4-1 0,-2 1 0,-3 4 0,-1 3 0,-4 5 0,-3 2 0,-6 1 0,-2 1 0,-2-1 0,-1 2 0,4 0 0,0 1 0,2 0 0,-2-3 0,-3 1 0,-1 0 0,-2-1 0,0 2 0,1 0 0,2 3 0,2 1 0,3 2 0,-3-1 0,-5 0 0,-4-3 0,-3 3 0,-1 0 0,1 2 0,-3 2 0,-5 0 0,-4 2 0,-8 1 0,-4 2 0,-5 2 0,-2 2 0,0 3 0,3-2 0,5-1 0,-1 0 0,4-2 0,-5 2 0,-5 1 0,2 0 0,1 2 0,3 0 0,0 0 0,-4 0 0,-1 0 0,-2 0 0,4 0 0,0 0 0,2 1 0,2 1 0,1 3 0,4 3 0,4 0 0,6 2 0,5-3 0,7-2 0,3-1 0,-1-1 0,3-1 0,-1 2 0,1 0 0,1 2 0,0 0 0,1 0 0,-1 1 0,-1 2 0,-3 2 0,-2 1 0,-2 3 0,0 2 0,0 2 0,0-1 0,3 1 0,4-1 0,4 0 0,2 0 0,2 0 0,3-3 0,3-2 0,2-4 0,0-4 0,1 0 0,-2 0 0,-1 1 0,-4-1 0,-4 2 0,-6 0 0,-2 0 0,-2 0 0,2 1 0,2 0 0,5 0 0,3 1 0,2 0 0,2 0 0,-1-1 0,0 1 0,0 0 0,0-1 0,1 1 0,1-1 0,-1 0 0,2 1 0,-3-1 0,0 1 0,0 0 0,1-1 0,2-2 0,3-2 0,6-2 0,6-1 0,7-1 0,3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13A69-A158-22C1-C803-E8007C5C4B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EABC113-9395-1C4A-F9B5-EF67D7DA0F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3D3422A-54E9-AB21-ECDE-D457B94EAE67}"/>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5" name="Footer Placeholder 4">
            <a:extLst>
              <a:ext uri="{FF2B5EF4-FFF2-40B4-BE49-F238E27FC236}">
                <a16:creationId xmlns:a16="http://schemas.microsoft.com/office/drawing/2014/main" id="{35915E71-F612-A2E8-4B6C-D5F689D974F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B1D5A8C-CD44-79FF-E6DC-FCDF5B91AB08}"/>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520089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8D1FF-049D-87DF-7994-113587B87E9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020ABCC-7B02-65BE-8EFF-7234133FFB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08A695-10F9-B889-9C08-AFC3DB3B48BD}"/>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5" name="Footer Placeholder 4">
            <a:extLst>
              <a:ext uri="{FF2B5EF4-FFF2-40B4-BE49-F238E27FC236}">
                <a16:creationId xmlns:a16="http://schemas.microsoft.com/office/drawing/2014/main" id="{AD9C9109-3E0F-C587-17D0-EA065500A0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975198-B634-70F7-1BAC-302BCD74F442}"/>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59760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05785-2F62-9D74-93E9-49FC35159D4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54B6DE8-2A5B-8534-D24A-E35038B83C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82097D3-6B4C-E358-05C7-F904E17051ED}"/>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5" name="Footer Placeholder 4">
            <a:extLst>
              <a:ext uri="{FF2B5EF4-FFF2-40B4-BE49-F238E27FC236}">
                <a16:creationId xmlns:a16="http://schemas.microsoft.com/office/drawing/2014/main" id="{53100076-8F46-79E6-CA15-198D53711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B6D928-1126-BA1E-B57B-9E1523221432}"/>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2612376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DB26C-073E-8897-A051-2AD6AD0A18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AD777D6-D7AB-C487-3151-5BC65DEAC84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E2BA985-5CDC-3791-020E-40C862ACEEF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12A3B61-9DF8-4D31-092F-B44DA2A1D71C}"/>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6" name="Footer Placeholder 5">
            <a:extLst>
              <a:ext uri="{FF2B5EF4-FFF2-40B4-BE49-F238E27FC236}">
                <a16:creationId xmlns:a16="http://schemas.microsoft.com/office/drawing/2014/main" id="{A6094554-BD64-1FCE-1E03-E9DFEDD90AE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D959DEF-4EEA-2A7D-A01C-C902B7DEF020}"/>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2115637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D5990-D093-8B50-BBEF-014C4D6E643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C45501C-F1D3-060A-6467-3274AF7B26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7DE7B4B-ADE8-2B4E-E0E4-D837B11D99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613488A-82C3-418C-B42C-837E269C9D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0D51CC-148D-54EC-7AD1-214E7CC5CF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2B272B5-AED6-D565-AB13-0F1FFE457332}"/>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8" name="Footer Placeholder 7">
            <a:extLst>
              <a:ext uri="{FF2B5EF4-FFF2-40B4-BE49-F238E27FC236}">
                <a16:creationId xmlns:a16="http://schemas.microsoft.com/office/drawing/2014/main" id="{AD47DB38-C506-6426-ED2A-CDD5DB13559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B570B00-CAE1-1686-B59F-2656087C723B}"/>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3822800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57CED-EDD1-050D-D60F-77426680081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20FFB5-B91F-4E87-5F60-263647A8FBB1}"/>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4" name="Footer Placeholder 3">
            <a:extLst>
              <a:ext uri="{FF2B5EF4-FFF2-40B4-BE49-F238E27FC236}">
                <a16:creationId xmlns:a16="http://schemas.microsoft.com/office/drawing/2014/main" id="{E23D0080-FE31-7C6A-2298-845BD6A37E9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73D3A76-D931-990C-8CC5-CCF35B9EA4EE}"/>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1251628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B6EB15-E84E-097A-4136-64238FB3AAD9}"/>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3" name="Footer Placeholder 2">
            <a:extLst>
              <a:ext uri="{FF2B5EF4-FFF2-40B4-BE49-F238E27FC236}">
                <a16:creationId xmlns:a16="http://schemas.microsoft.com/office/drawing/2014/main" id="{8D654C08-720D-E277-53EB-B4BE779F630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6DD20F0-D434-721F-FC96-5B96A52EAAEF}"/>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1466062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711C4-7873-5075-7DEB-3713DAD8A7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DDDBD48-0B25-52C3-7E67-E2A46811B2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FFC3F74-4B72-1B61-55F8-C57A6ADC1A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AEBDA3-8967-8AC3-355D-7DDA32ACC089}"/>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6" name="Footer Placeholder 5">
            <a:extLst>
              <a:ext uri="{FF2B5EF4-FFF2-40B4-BE49-F238E27FC236}">
                <a16:creationId xmlns:a16="http://schemas.microsoft.com/office/drawing/2014/main" id="{56CFCCBC-0831-6A6E-5088-E198F2F202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F15CBB-8F75-B9AA-FD5C-A1937406BC8E}"/>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1211803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5C20-68B6-7904-E085-2CD1B5398B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558CB1C-02E1-8761-1B26-1382C10C66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E7A946F4-D0DD-88F6-E7AF-FA95F9A915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5A9A2C-CAFC-DA5E-1D7A-3CA052CA37E5}"/>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6" name="Footer Placeholder 5">
            <a:extLst>
              <a:ext uri="{FF2B5EF4-FFF2-40B4-BE49-F238E27FC236}">
                <a16:creationId xmlns:a16="http://schemas.microsoft.com/office/drawing/2014/main" id="{EBA52D1B-196C-830F-333A-F92A8B5F37A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2A840BB-272A-7745-1BF4-ECB1C8A4E771}"/>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3400422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5F7B-E985-E7AE-150B-667940DB361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6095B5-7FE1-6054-83F4-E2D3755147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9B2CAE-0135-685D-EA67-6612256B0D6B}"/>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5" name="Footer Placeholder 4">
            <a:extLst>
              <a:ext uri="{FF2B5EF4-FFF2-40B4-BE49-F238E27FC236}">
                <a16:creationId xmlns:a16="http://schemas.microsoft.com/office/drawing/2014/main" id="{7E0FF95B-DFE7-C539-AD34-ACD1C8DF97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D13B24-740C-36BE-2D9A-C467B55AE205}"/>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447625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30B022-6092-09AB-70AA-95AC9DB51B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6811D4C-5737-9316-BBDC-DA4816FA1E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7E981E-3725-B6E1-C112-A31ECCE4D6E7}"/>
              </a:ext>
            </a:extLst>
          </p:cNvPr>
          <p:cNvSpPr>
            <a:spLocks noGrp="1"/>
          </p:cNvSpPr>
          <p:nvPr>
            <p:ph type="dt" sz="half" idx="10"/>
          </p:nvPr>
        </p:nvSpPr>
        <p:spPr/>
        <p:txBody>
          <a:bodyPr/>
          <a:lstStyle/>
          <a:p>
            <a:fld id="{5BD32728-5F81-2F43-A559-2B4767F9BD53}" type="datetimeFigureOut">
              <a:rPr lang="en-US" smtClean="0"/>
              <a:t>11/6/24</a:t>
            </a:fld>
            <a:endParaRPr lang="en-US" dirty="0"/>
          </a:p>
        </p:txBody>
      </p:sp>
      <p:sp>
        <p:nvSpPr>
          <p:cNvPr id="5" name="Footer Placeholder 4">
            <a:extLst>
              <a:ext uri="{FF2B5EF4-FFF2-40B4-BE49-F238E27FC236}">
                <a16:creationId xmlns:a16="http://schemas.microsoft.com/office/drawing/2014/main" id="{EC2136B0-0623-AC26-0E1E-BF4758C326B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D2CDE81-9FC9-0C63-DD79-71B3497F6241}"/>
              </a:ext>
            </a:extLst>
          </p:cNvPr>
          <p:cNvSpPr>
            <a:spLocks noGrp="1"/>
          </p:cNvSpPr>
          <p:nvPr>
            <p:ph type="sldNum" sz="quarter" idx="12"/>
          </p:nvPr>
        </p:nvSpPr>
        <p:spPr/>
        <p:txBody>
          <a:bodyPr/>
          <a:lstStyle/>
          <a:p>
            <a:fld id="{897ECEBC-2DE7-1D49-BA3D-D6C17F153671}" type="slidenum">
              <a:rPr lang="en-US" smtClean="0"/>
              <a:t>‹#›</a:t>
            </a:fld>
            <a:endParaRPr lang="en-US" dirty="0"/>
          </a:p>
        </p:txBody>
      </p:sp>
    </p:spTree>
    <p:extLst>
      <p:ext uri="{BB962C8B-B14F-4D97-AF65-F5344CB8AC3E}">
        <p14:creationId xmlns:p14="http://schemas.microsoft.com/office/powerpoint/2010/main" val="2077555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975B15-BC18-0F7C-B689-ED8AF88804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B2FF5AE-A9A7-5071-07A8-1811EECCEA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6490E3-A131-ECF9-0511-65F940CA8E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D32728-5F81-2F43-A559-2B4767F9BD53}" type="datetimeFigureOut">
              <a:rPr lang="en-US" smtClean="0"/>
              <a:t>11/6/24</a:t>
            </a:fld>
            <a:endParaRPr lang="en-US" dirty="0"/>
          </a:p>
        </p:txBody>
      </p:sp>
      <p:sp>
        <p:nvSpPr>
          <p:cNvPr id="5" name="Footer Placeholder 4">
            <a:extLst>
              <a:ext uri="{FF2B5EF4-FFF2-40B4-BE49-F238E27FC236}">
                <a16:creationId xmlns:a16="http://schemas.microsoft.com/office/drawing/2014/main" id="{A2D82439-A4F0-49F9-3F1A-201CED3E5E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A4B0D48-2F1A-0A1C-5F1F-1B560F2F6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7ECEBC-2DE7-1D49-BA3D-D6C17F153671}" type="slidenum">
              <a:rPr lang="en-US" smtClean="0"/>
              <a:t>‹#›</a:t>
            </a:fld>
            <a:endParaRPr lang="en-US" dirty="0"/>
          </a:p>
        </p:txBody>
      </p:sp>
    </p:spTree>
    <p:extLst>
      <p:ext uri="{BB962C8B-B14F-4D97-AF65-F5344CB8AC3E}">
        <p14:creationId xmlns:p14="http://schemas.microsoft.com/office/powerpoint/2010/main" val="757099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0E1B5-E49D-43DF-F728-B100F511925A}"/>
              </a:ext>
            </a:extLst>
          </p:cNvPr>
          <p:cNvSpPr>
            <a:spLocks noGrp="1"/>
          </p:cNvSpPr>
          <p:nvPr>
            <p:ph type="ctrTitle"/>
          </p:nvPr>
        </p:nvSpPr>
        <p:spPr/>
        <p:txBody>
          <a:bodyPr/>
          <a:lstStyle/>
          <a:p>
            <a:r>
              <a:rPr lang="en-US" dirty="0"/>
              <a:t>Advertisement</a:t>
            </a:r>
          </a:p>
        </p:txBody>
      </p:sp>
    </p:spTree>
    <p:extLst>
      <p:ext uri="{BB962C8B-B14F-4D97-AF65-F5344CB8AC3E}">
        <p14:creationId xmlns:p14="http://schemas.microsoft.com/office/powerpoint/2010/main" val="3422972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Creative review dimensions | HND1 BLOG">
            <a:extLst>
              <a:ext uri="{FF2B5EF4-FFF2-40B4-BE49-F238E27FC236}">
                <a16:creationId xmlns:a16="http://schemas.microsoft.com/office/drawing/2014/main" id="{97DA01C8-83B1-CEF4-BBF4-EBD73EDF6C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3" r="-2" b="-2"/>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4BE5F2F-F3E0-FD48-03CB-7F537CAF128D}"/>
              </a:ext>
            </a:extLst>
          </p:cNvPr>
          <p:cNvSpPr>
            <a:spLocks noGrp="1"/>
          </p:cNvSpPr>
          <p:nvPr>
            <p:ph idx="1"/>
          </p:nvPr>
        </p:nvSpPr>
        <p:spPr>
          <a:xfrm>
            <a:off x="7308434" y="1474706"/>
            <a:ext cx="4140013" cy="3908586"/>
          </a:xfrm>
        </p:spPr>
        <p:txBody>
          <a:bodyPr>
            <a:normAutofit lnSpcReduction="10000"/>
          </a:bodyPr>
          <a:lstStyle/>
          <a:p>
            <a:r>
              <a:rPr lang="en-US" dirty="0"/>
              <a:t>Using your keywords, slogan ideas and your target audience for your billboard topic, you are going to explore magazines from the library to look for inspiration, compositions, concept layout and typography placement.</a:t>
            </a:r>
          </a:p>
          <a:p>
            <a:endParaRPr lang="en-US" sz="2000" dirty="0"/>
          </a:p>
        </p:txBody>
      </p:sp>
    </p:spTree>
    <p:extLst>
      <p:ext uri="{BB962C8B-B14F-4D97-AF65-F5344CB8AC3E}">
        <p14:creationId xmlns:p14="http://schemas.microsoft.com/office/powerpoint/2010/main" val="187438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or one week only: access the CR archive for free!">
            <a:extLst>
              <a:ext uri="{FF2B5EF4-FFF2-40B4-BE49-F238E27FC236}">
                <a16:creationId xmlns:a16="http://schemas.microsoft.com/office/drawing/2014/main" id="{6B5ED43C-B0EA-A649-BABB-3D52BEEB9C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718" b="28312"/>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D08002A-B826-D8BF-996D-B21486070CB0}"/>
              </a:ext>
            </a:extLst>
          </p:cNvPr>
          <p:cNvSpPr>
            <a:spLocks noGrp="1"/>
          </p:cNvSpPr>
          <p:nvPr>
            <p:ph idx="1"/>
          </p:nvPr>
        </p:nvSpPr>
        <p:spPr>
          <a:xfrm>
            <a:off x="806116" y="3752850"/>
            <a:ext cx="10903279" cy="2452687"/>
          </a:xfrm>
        </p:spPr>
        <p:txBody>
          <a:bodyPr anchor="ctr">
            <a:normAutofit/>
          </a:bodyPr>
          <a:lstStyle/>
          <a:p>
            <a:r>
              <a:rPr lang="en-US" sz="2400" dirty="0"/>
              <a:t>You need to create 5 advertisement illustrations based upon the ideas you find in the Arts review (or other) magazine.</a:t>
            </a:r>
          </a:p>
          <a:p>
            <a:endParaRPr lang="en-US" sz="2400" dirty="0"/>
          </a:p>
          <a:p>
            <a:pPr marL="0" indent="0">
              <a:buNone/>
            </a:pPr>
            <a:r>
              <a:rPr lang="en-US" sz="2400" dirty="0"/>
              <a:t>Combine the magazine advertisement inspiration, keywords, slogan, target audience to create smaller illustrated advertisement work to get the ball rolling for the final billboard.</a:t>
            </a:r>
          </a:p>
        </p:txBody>
      </p:sp>
    </p:spTree>
    <p:extLst>
      <p:ext uri="{BB962C8B-B14F-4D97-AF65-F5344CB8AC3E}">
        <p14:creationId xmlns:p14="http://schemas.microsoft.com/office/powerpoint/2010/main" val="2095296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EFDCC9-DCD0-7D5C-026A-62B62099ECA6}"/>
              </a:ext>
            </a:extLst>
          </p:cNvPr>
          <p:cNvSpPr>
            <a:spLocks noGrp="1"/>
          </p:cNvSpPr>
          <p:nvPr>
            <p:ph idx="1"/>
          </p:nvPr>
        </p:nvSpPr>
        <p:spPr>
          <a:xfrm>
            <a:off x="838200" y="2579405"/>
            <a:ext cx="10515600" cy="1699189"/>
          </a:xfrm>
        </p:spPr>
        <p:txBody>
          <a:bodyPr>
            <a:normAutofit/>
          </a:bodyPr>
          <a:lstStyle/>
          <a:p>
            <a:pPr marL="0" indent="0" algn="ctr">
              <a:buNone/>
            </a:pPr>
            <a:r>
              <a:rPr lang="en-US" sz="4800" dirty="0"/>
              <a:t>You can access a range of magazines and journals online using the library.</a:t>
            </a:r>
          </a:p>
        </p:txBody>
      </p:sp>
    </p:spTree>
    <p:extLst>
      <p:ext uri="{BB962C8B-B14F-4D97-AF65-F5344CB8AC3E}">
        <p14:creationId xmlns:p14="http://schemas.microsoft.com/office/powerpoint/2010/main" val="553478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4AB050AD-5134-9709-0885-E469BB51F2E4}"/>
              </a:ext>
            </a:extLst>
          </p:cNvPr>
          <p:cNvPicPr>
            <a:picLocks noChangeAspect="1"/>
          </p:cNvPicPr>
          <p:nvPr/>
        </p:nvPicPr>
        <p:blipFill>
          <a:blip r:embed="rId2"/>
          <a:stretch>
            <a:fillRect/>
          </a:stretch>
        </p:blipFill>
        <p:spPr>
          <a:xfrm>
            <a:off x="819453" y="486583"/>
            <a:ext cx="10553094" cy="5627778"/>
          </a:xfrm>
          <a:prstGeom prst="rect">
            <a:avLst/>
          </a:prstGeom>
        </p:spPr>
      </p:pic>
      <mc:AlternateContent xmlns:mc="http://schemas.openxmlformats.org/markup-compatibility/2006">
        <mc:Choice xmlns:p14="http://schemas.microsoft.com/office/powerpoint/2010/main" Requires="p14">
          <p:contentPart p14:bwMode="auto" r:id="rId3">
            <p14:nvContentPartPr>
              <p14:cNvPr id="8" name="Ink 7">
                <a:extLst>
                  <a:ext uri="{FF2B5EF4-FFF2-40B4-BE49-F238E27FC236}">
                    <a16:creationId xmlns:a16="http://schemas.microsoft.com/office/drawing/2014/main" id="{A40EE2FF-0439-ADFE-68C7-B0948BE9E61B}"/>
                  </a:ext>
                </a:extLst>
              </p14:cNvPr>
              <p14:cNvContentPartPr/>
              <p14:nvPr/>
            </p14:nvContentPartPr>
            <p14:xfrm>
              <a:off x="2342559" y="3711652"/>
              <a:ext cx="2183400" cy="1026360"/>
            </p14:xfrm>
          </p:contentPart>
        </mc:Choice>
        <mc:Fallback>
          <p:pic>
            <p:nvPicPr>
              <p:cNvPr id="8" name="Ink 7">
                <a:extLst>
                  <a:ext uri="{FF2B5EF4-FFF2-40B4-BE49-F238E27FC236}">
                    <a16:creationId xmlns:a16="http://schemas.microsoft.com/office/drawing/2014/main" id="{A40EE2FF-0439-ADFE-68C7-B0948BE9E61B}"/>
                  </a:ext>
                </a:extLst>
              </p:cNvPr>
              <p:cNvPicPr/>
              <p:nvPr/>
            </p:nvPicPr>
            <p:blipFill>
              <a:blip r:embed="rId4"/>
              <a:stretch>
                <a:fillRect/>
              </a:stretch>
            </p:blipFill>
            <p:spPr>
              <a:xfrm>
                <a:off x="2333919" y="3703012"/>
                <a:ext cx="2201040" cy="1044000"/>
              </a:xfrm>
              <a:prstGeom prst="rect">
                <a:avLst/>
              </a:prstGeom>
            </p:spPr>
          </p:pic>
        </mc:Fallback>
      </mc:AlternateContent>
    </p:spTree>
    <p:extLst>
      <p:ext uri="{BB962C8B-B14F-4D97-AF65-F5344CB8AC3E}">
        <p14:creationId xmlns:p14="http://schemas.microsoft.com/office/powerpoint/2010/main" val="3347454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F6E21-387F-E102-3FEF-EAD048870D1A}"/>
              </a:ext>
            </a:extLst>
          </p:cNvPr>
          <p:cNvSpPr>
            <a:spLocks noGrp="1"/>
          </p:cNvSpPr>
          <p:nvPr>
            <p:ph type="title"/>
          </p:nvPr>
        </p:nvSpPr>
        <p:spPr/>
        <p:txBody>
          <a:bodyPr/>
          <a:lstStyle/>
          <a:p>
            <a:r>
              <a:rPr lang="en-US" dirty="0"/>
              <a:t>What should have been completed</a:t>
            </a:r>
          </a:p>
        </p:txBody>
      </p:sp>
      <p:sp>
        <p:nvSpPr>
          <p:cNvPr id="3" name="Content Placeholder 2">
            <a:extLst>
              <a:ext uri="{FF2B5EF4-FFF2-40B4-BE49-F238E27FC236}">
                <a16:creationId xmlns:a16="http://schemas.microsoft.com/office/drawing/2014/main" id="{BFAAFDE9-7F04-83F0-2C38-BD2C526E9197}"/>
              </a:ext>
            </a:extLst>
          </p:cNvPr>
          <p:cNvSpPr>
            <a:spLocks noGrp="1"/>
          </p:cNvSpPr>
          <p:nvPr>
            <p:ph idx="1"/>
          </p:nvPr>
        </p:nvSpPr>
        <p:spPr>
          <a:xfrm>
            <a:off x="838200" y="1308267"/>
            <a:ext cx="10515600" cy="5549733"/>
          </a:xfrm>
        </p:spPr>
        <p:txBody>
          <a:bodyPr>
            <a:normAutofit/>
          </a:bodyPr>
          <a:lstStyle/>
          <a:p>
            <a:r>
              <a:rPr lang="en-US" sz="1800" dirty="0"/>
              <a:t>Week 1 : Drawings of your peers in reportage style</a:t>
            </a:r>
          </a:p>
          <a:p>
            <a:r>
              <a:rPr lang="en-US" sz="1800" dirty="0"/>
              <a:t>Week 2 :A2 composition, brainstorm of ideas for billboard topic.</a:t>
            </a:r>
          </a:p>
          <a:p>
            <a:r>
              <a:rPr lang="en-US" sz="1800" dirty="0"/>
              <a:t>Week 3: Panoramic/architectural drawings, developed composition</a:t>
            </a:r>
          </a:p>
          <a:p>
            <a:r>
              <a:rPr lang="en-US" sz="1800" dirty="0"/>
              <a:t>Week 4: Conversations and interactions reportage, travel poster </a:t>
            </a:r>
          </a:p>
          <a:p>
            <a:r>
              <a:rPr lang="en-US" sz="1800" dirty="0"/>
              <a:t>Week 5: Travel poster, significant words related to your theme, slogans</a:t>
            </a:r>
          </a:p>
          <a:p>
            <a:r>
              <a:rPr lang="en-US" sz="1800" dirty="0"/>
              <a:t>Week 6: Creative review magazine inspiration for 5 illustrations linked to the key words and slogans</a:t>
            </a:r>
          </a:p>
          <a:p>
            <a:endParaRPr lang="en-US" sz="1800" dirty="0"/>
          </a:p>
          <a:p>
            <a:r>
              <a:rPr lang="en-US" sz="1800" b="1" dirty="0"/>
              <a:t>EXTENSIVE RESEARCH INTO WHAT REPORTAGE IS, REPORTAGE ARTISTS, RESEARCH INTO CHOSEN IDEAS, RESEARCH INTO ADVERTISEMENT FOR ILLUSTRATION, RESEARCH IN TO ADVERTISEMENT CAMPAINGS RELATED TO YOUR TOPIC.</a:t>
            </a:r>
          </a:p>
          <a:p>
            <a:endParaRPr lang="en-US" sz="1800" dirty="0"/>
          </a:p>
          <a:p>
            <a:r>
              <a:rPr lang="en-US" sz="1800" b="1" dirty="0"/>
              <a:t>(By week 7 minimum of 20 drawings of reportage).</a:t>
            </a:r>
          </a:p>
          <a:p>
            <a:pPr marL="0" indent="0">
              <a:buNone/>
            </a:pPr>
            <a:endParaRPr lang="en-US" sz="1800" b="1" dirty="0"/>
          </a:p>
        </p:txBody>
      </p:sp>
    </p:spTree>
    <p:extLst>
      <p:ext uri="{BB962C8B-B14F-4D97-AF65-F5344CB8AC3E}">
        <p14:creationId xmlns:p14="http://schemas.microsoft.com/office/powerpoint/2010/main" val="1051337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1727</TotalTime>
  <Words>224</Words>
  <Application>Microsoft Macintosh PowerPoint</Application>
  <PresentationFormat>Widescreen</PresentationFormat>
  <Paragraphs>17</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Advertisement</vt:lpstr>
      <vt:lpstr>PowerPoint Presentation</vt:lpstr>
      <vt:lpstr>PowerPoint Presentation</vt:lpstr>
      <vt:lpstr>PowerPoint Presentation</vt:lpstr>
      <vt:lpstr>PowerPoint Presentation</vt:lpstr>
      <vt:lpstr>What should have been completed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Advertisment</dc:title>
  <dc:creator>Lee Richards (P149987)</dc:creator>
  <cp:lastModifiedBy>Chris Harrendence</cp:lastModifiedBy>
  <cp:revision>7</cp:revision>
  <dcterms:created xsi:type="dcterms:W3CDTF">2023-11-08T12:38:39Z</dcterms:created>
  <dcterms:modified xsi:type="dcterms:W3CDTF">2024-11-06T14:42:48Z</dcterms:modified>
</cp:coreProperties>
</file>