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2"/>
  </p:notesMasterIdLst>
  <p:sldIdLst>
    <p:sldId id="256" r:id="rId2"/>
    <p:sldId id="257" r:id="rId3"/>
    <p:sldId id="277" r:id="rId4"/>
    <p:sldId id="278" r:id="rId5"/>
    <p:sldId id="279" r:id="rId6"/>
    <p:sldId id="301" r:id="rId7"/>
    <p:sldId id="264" r:id="rId8"/>
    <p:sldId id="265" r:id="rId9"/>
    <p:sldId id="268" r:id="rId10"/>
    <p:sldId id="267" r:id="rId11"/>
    <p:sldId id="289" r:id="rId12"/>
    <p:sldId id="290" r:id="rId13"/>
    <p:sldId id="293" r:id="rId14"/>
    <p:sldId id="291" r:id="rId15"/>
    <p:sldId id="275" r:id="rId16"/>
    <p:sldId id="274" r:id="rId17"/>
    <p:sldId id="276" r:id="rId18"/>
    <p:sldId id="294" r:id="rId19"/>
    <p:sldId id="298" r:id="rId20"/>
    <p:sldId id="302" r:id="rId21"/>
    <p:sldId id="300" r:id="rId22"/>
    <p:sldId id="299" r:id="rId23"/>
    <p:sldId id="296" r:id="rId24"/>
    <p:sldId id="288" r:id="rId25"/>
    <p:sldId id="286" r:id="rId26"/>
    <p:sldId id="287" r:id="rId27"/>
    <p:sldId id="285" r:id="rId28"/>
    <p:sldId id="292" r:id="rId29"/>
    <p:sldId id="272"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a:srgbClr val="E1D8E8"/>
    <a:srgbClr val="ABCCB9"/>
    <a:srgbClr val="C4B2D1"/>
    <a:srgbClr val="D5E5DC"/>
    <a:srgbClr val="81B397"/>
    <a:srgbClr val="8BB8B9"/>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559E2-7F6C-242F-9BBF-B9BC9B29EC4A}" v="601" dt="2021-07-15T13:06:24.766"/>
    <p1510:client id="{2250F8E5-001D-3F86-6866-9195053035DF}" v="85" dt="2021-07-15T11:16:45.976"/>
    <p1510:client id="{5CA51198-9D8C-AFEE-696B-1A82D31D48BC}" v="533" dt="2021-07-15T10:27:51.538"/>
    <p1510:client id="{6183632A-37CE-7E10-F5ED-9BEE1C3AB649}" v="53" dt="2021-07-15T11:39:58.900"/>
    <p1510:client id="{69EE7843-D4B3-20D8-04AD-BF08424C7E41}" v="633" dt="2021-07-15T10:53:58.560"/>
    <p1510:client id="{6C1DC5D4-F987-457A-B5C4-48F1B828A554}" v="1182" dt="2021-07-14T22:51:09.487"/>
    <p1510:client id="{6E1064E6-45C7-E5FE-EE37-6F55EBFDC564}" v="302" dt="2021-07-15T12:22:36.953"/>
    <p1510:client id="{6EDBDFE9-36A5-980B-5CBB-617410C94D68}" v="677" dt="2021-07-15T08:46:10.153"/>
    <p1510:client id="{83349C46-D054-8467-F069-5714027ABD23}" v="298" dt="2021-07-15T09:34:35.905"/>
    <p1510:client id="{8379D226-418B-45D6-1796-6E7D6B71757E}" v="156" dt="2021-07-15T17:53:38.931"/>
    <p1510:client id="{8D24411A-33E5-EF4D-8676-EAC70100215A}" v="1512" dt="2021-07-15T17:47:22.473"/>
    <p1510:client id="{D53184F2-E8E4-EB40-99B1-C532121EFA1D}" v="403" dt="2021-07-15T10:33:59.459"/>
    <p1510:client id="{DFA61893-5468-7031-1CD9-4CD07C13AD23}" v="350" dt="2021-07-15T14:01:11.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nna Sultana (1912525)" userId="S::1912525@student.uwtsd.ac.uk::2dd64cb7-a4d8-497f-81f8-859fe785a7df" providerId="AD" clId="Web-{8841F51C-6DEA-472E-99D6-5766FDB8B1C9}"/>
    <pc:docChg chg="modSld">
      <pc:chgData name="Tamanna Sultana (1912525)" userId="S::1912525@student.uwtsd.ac.uk::2dd64cb7-a4d8-497f-81f8-859fe785a7df" providerId="AD" clId="Web-{8841F51C-6DEA-472E-99D6-5766FDB8B1C9}" dt="2021-07-12T10:21:56.165" v="72" actId="1076"/>
      <pc:docMkLst>
        <pc:docMk/>
      </pc:docMkLst>
      <pc:sldChg chg="addSp modSp">
        <pc:chgData name="Tamanna Sultana (1912525)" userId="S::1912525@student.uwtsd.ac.uk::2dd64cb7-a4d8-497f-81f8-859fe785a7df" providerId="AD" clId="Web-{8841F51C-6DEA-472E-99D6-5766FDB8B1C9}" dt="2021-07-12T10:21:56.165" v="72" actId="1076"/>
        <pc:sldMkLst>
          <pc:docMk/>
          <pc:sldMk cId="4002253794" sldId="289"/>
        </pc:sldMkLst>
        <pc:spChg chg="mod">
          <ac:chgData name="Tamanna Sultana (1912525)" userId="S::1912525@student.uwtsd.ac.uk::2dd64cb7-a4d8-497f-81f8-859fe785a7df" providerId="AD" clId="Web-{8841F51C-6DEA-472E-99D6-5766FDB8B1C9}" dt="2021-07-12T10:21:30.134" v="67" actId="20577"/>
          <ac:spMkLst>
            <pc:docMk/>
            <pc:sldMk cId="4002253794" sldId="289"/>
            <ac:spMk id="2" creationId="{B2284885-D0B1-4549-97E0-6C3F4362C17E}"/>
          </ac:spMkLst>
        </pc:spChg>
        <pc:spChg chg="mod">
          <ac:chgData name="Tamanna Sultana (1912525)" userId="S::1912525@student.uwtsd.ac.uk::2dd64cb7-a4d8-497f-81f8-859fe785a7df" providerId="AD" clId="Web-{8841F51C-6DEA-472E-99D6-5766FDB8B1C9}" dt="2021-07-12T10:18:17.535" v="62" actId="20577"/>
          <ac:spMkLst>
            <pc:docMk/>
            <pc:sldMk cId="4002253794" sldId="289"/>
            <ac:spMk id="3" creationId="{96A99B59-5E6B-AC44-A9AA-050027A503C3}"/>
          </ac:spMkLst>
        </pc:spChg>
        <pc:picChg chg="add mod">
          <ac:chgData name="Tamanna Sultana (1912525)" userId="S::1912525@student.uwtsd.ac.uk::2dd64cb7-a4d8-497f-81f8-859fe785a7df" providerId="AD" clId="Web-{8841F51C-6DEA-472E-99D6-5766FDB8B1C9}" dt="2021-07-12T10:21:56.165" v="72" actId="1076"/>
          <ac:picMkLst>
            <pc:docMk/>
            <pc:sldMk cId="4002253794" sldId="289"/>
            <ac:picMk id="4" creationId="{4C593DF3-0E08-414C-BF8A-963A4A3DADDF}"/>
          </ac:picMkLst>
        </pc:picChg>
      </pc:sldChg>
      <pc:sldChg chg="modSp">
        <pc:chgData name="Tamanna Sultana (1912525)" userId="S::1912525@student.uwtsd.ac.uk::2dd64cb7-a4d8-497f-81f8-859fe785a7df" providerId="AD" clId="Web-{8841F51C-6DEA-472E-99D6-5766FDB8B1C9}" dt="2021-07-12T10:17:30.112" v="55" actId="20577"/>
        <pc:sldMkLst>
          <pc:docMk/>
          <pc:sldMk cId="3892378336" sldId="290"/>
        </pc:sldMkLst>
        <pc:spChg chg="mod">
          <ac:chgData name="Tamanna Sultana (1912525)" userId="S::1912525@student.uwtsd.ac.uk::2dd64cb7-a4d8-497f-81f8-859fe785a7df" providerId="AD" clId="Web-{8841F51C-6DEA-472E-99D6-5766FDB8B1C9}" dt="2021-07-12T10:17:30.112" v="55" actId="20577"/>
          <ac:spMkLst>
            <pc:docMk/>
            <pc:sldMk cId="3892378336" sldId="290"/>
            <ac:spMk id="3" creationId="{D26C6484-459E-8945-A523-2C1B5749888F}"/>
          </ac:spMkLst>
        </pc:spChg>
      </pc:sldChg>
      <pc:sldChg chg="modSp">
        <pc:chgData name="Tamanna Sultana (1912525)" userId="S::1912525@student.uwtsd.ac.uk::2dd64cb7-a4d8-497f-81f8-859fe785a7df" providerId="AD" clId="Web-{8841F51C-6DEA-472E-99D6-5766FDB8B1C9}" dt="2021-07-12T10:17:10.721" v="54" actId="20577"/>
        <pc:sldMkLst>
          <pc:docMk/>
          <pc:sldMk cId="1173001765" sldId="291"/>
        </pc:sldMkLst>
        <pc:spChg chg="mod">
          <ac:chgData name="Tamanna Sultana (1912525)" userId="S::1912525@student.uwtsd.ac.uk::2dd64cb7-a4d8-497f-81f8-859fe785a7df" providerId="AD" clId="Web-{8841F51C-6DEA-472E-99D6-5766FDB8B1C9}" dt="2021-07-12T10:17:10.721" v="54" actId="20577"/>
          <ac:spMkLst>
            <pc:docMk/>
            <pc:sldMk cId="1173001765" sldId="291"/>
            <ac:spMk id="3" creationId="{B27DB6E6-971E-B346-9030-210067B39450}"/>
          </ac:spMkLst>
        </pc:spChg>
      </pc:sldChg>
      <pc:sldChg chg="addSp delSp modSp">
        <pc:chgData name="Tamanna Sultana (1912525)" userId="S::1912525@student.uwtsd.ac.uk::2dd64cb7-a4d8-497f-81f8-859fe785a7df" providerId="AD" clId="Web-{8841F51C-6DEA-472E-99D6-5766FDB8B1C9}" dt="2021-07-12T10:15:55.219" v="45" actId="20577"/>
        <pc:sldMkLst>
          <pc:docMk/>
          <pc:sldMk cId="1238800234" sldId="293"/>
        </pc:sldMkLst>
        <pc:spChg chg="mod">
          <ac:chgData name="Tamanna Sultana (1912525)" userId="S::1912525@student.uwtsd.ac.uk::2dd64cb7-a4d8-497f-81f8-859fe785a7df" providerId="AD" clId="Web-{8841F51C-6DEA-472E-99D6-5766FDB8B1C9}" dt="2021-07-12T10:13:31.981" v="21" actId="1076"/>
          <ac:spMkLst>
            <pc:docMk/>
            <pc:sldMk cId="1238800234" sldId="293"/>
            <ac:spMk id="2" creationId="{54DC78BA-8358-0B4E-A38E-9FBE45875D81}"/>
          </ac:spMkLst>
        </pc:spChg>
        <pc:spChg chg="del">
          <ac:chgData name="Tamanna Sultana (1912525)" userId="S::1912525@student.uwtsd.ac.uk::2dd64cb7-a4d8-497f-81f8-859fe785a7df" providerId="AD" clId="Web-{8841F51C-6DEA-472E-99D6-5766FDB8B1C9}" dt="2021-07-12T10:11:54.401" v="12"/>
          <ac:spMkLst>
            <pc:docMk/>
            <pc:sldMk cId="1238800234" sldId="293"/>
            <ac:spMk id="5" creationId="{FF4DEE61-678B-8945-BD5B-84953E1EC6F0}"/>
          </ac:spMkLst>
        </pc:spChg>
        <pc:spChg chg="add del mod">
          <ac:chgData name="Tamanna Sultana (1912525)" userId="S::1912525@student.uwtsd.ac.uk::2dd64cb7-a4d8-497f-81f8-859fe785a7df" providerId="AD" clId="Web-{8841F51C-6DEA-472E-99D6-5766FDB8B1C9}" dt="2021-07-12T10:13:43.638" v="23"/>
          <ac:spMkLst>
            <pc:docMk/>
            <pc:sldMk cId="1238800234" sldId="293"/>
            <ac:spMk id="6" creationId="{2C065983-63C8-4502-9E9B-973870302AB3}"/>
          </ac:spMkLst>
        </pc:spChg>
        <pc:spChg chg="add mod">
          <ac:chgData name="Tamanna Sultana (1912525)" userId="S::1912525@student.uwtsd.ac.uk::2dd64cb7-a4d8-497f-81f8-859fe785a7df" providerId="AD" clId="Web-{8841F51C-6DEA-472E-99D6-5766FDB8B1C9}" dt="2021-07-12T10:15:55.219" v="45" actId="20577"/>
          <ac:spMkLst>
            <pc:docMk/>
            <pc:sldMk cId="1238800234" sldId="293"/>
            <ac:spMk id="8" creationId="{210100C0-0C97-423D-BB15-36404879A336}"/>
          </ac:spMkLst>
        </pc:spChg>
        <pc:picChg chg="add del mod ord">
          <ac:chgData name="Tamanna Sultana (1912525)" userId="S::1912525@student.uwtsd.ac.uk::2dd64cb7-a4d8-497f-81f8-859fe785a7df" providerId="AD" clId="Web-{8841F51C-6DEA-472E-99D6-5766FDB8B1C9}" dt="2021-07-12T10:12:11.214" v="16"/>
          <ac:picMkLst>
            <pc:docMk/>
            <pc:sldMk cId="1238800234" sldId="293"/>
            <ac:picMk id="3" creationId="{015E3169-E49E-4D8C-9547-BCCE88F8E3AD}"/>
          </ac:picMkLst>
        </pc:picChg>
        <pc:picChg chg="add mod ord">
          <ac:chgData name="Tamanna Sultana (1912525)" userId="S::1912525@student.uwtsd.ac.uk::2dd64cb7-a4d8-497f-81f8-859fe785a7df" providerId="AD" clId="Web-{8841F51C-6DEA-472E-99D6-5766FDB8B1C9}" dt="2021-07-12T10:13:52.982" v="24" actId="1076"/>
          <ac:picMkLst>
            <pc:docMk/>
            <pc:sldMk cId="1238800234" sldId="293"/>
            <ac:picMk id="7" creationId="{623AEAF8-EA12-4E60-A048-F54801FBF565}"/>
          </ac:picMkLst>
        </pc:picChg>
      </pc:sldChg>
    </pc:docChg>
  </pc:docChgLst>
  <pc:docChgLst>
    <pc:chgData name="Rebecca Kavanagh" userId="S::r.kavanagh@uwtsd.ac.uk::e4dbdf3f-b99f-4ed4-aef6-c26f104e6967" providerId="AD" clId="Web-{5C1F2D6C-2035-1042-0B85-E5815ED25764}"/>
    <pc:docChg chg="modSld">
      <pc:chgData name="Rebecca Kavanagh" userId="S::r.kavanagh@uwtsd.ac.uk::e4dbdf3f-b99f-4ed4-aef6-c26f104e6967" providerId="AD" clId="Web-{5C1F2D6C-2035-1042-0B85-E5815ED25764}" dt="2020-07-10T11:11:58.630" v="16" actId="20577"/>
      <pc:docMkLst>
        <pc:docMk/>
      </pc:docMkLst>
      <pc:sldChg chg="modSp">
        <pc:chgData name="Rebecca Kavanagh" userId="S::r.kavanagh@uwtsd.ac.uk::e4dbdf3f-b99f-4ed4-aef6-c26f104e6967" providerId="AD" clId="Web-{5C1F2D6C-2035-1042-0B85-E5815ED25764}" dt="2020-07-10T11:11:57.333" v="14" actId="20577"/>
        <pc:sldMkLst>
          <pc:docMk/>
          <pc:sldMk cId="1251742432" sldId="259"/>
        </pc:sldMkLst>
        <pc:spChg chg="mod">
          <ac:chgData name="Rebecca Kavanagh" userId="S::r.kavanagh@uwtsd.ac.uk::e4dbdf3f-b99f-4ed4-aef6-c26f104e6967" providerId="AD" clId="Web-{5C1F2D6C-2035-1042-0B85-E5815ED25764}" dt="2020-07-10T11:11:57.333" v="14" actId="20577"/>
          <ac:spMkLst>
            <pc:docMk/>
            <pc:sldMk cId="1251742432" sldId="259"/>
            <ac:spMk id="10" creationId="{D5769887-EB22-5147-8123-AEBC96569C11}"/>
          </ac:spMkLst>
        </pc:spChg>
      </pc:sldChg>
      <pc:sldChg chg="modSp">
        <pc:chgData name="Rebecca Kavanagh" userId="S::r.kavanagh@uwtsd.ac.uk::e4dbdf3f-b99f-4ed4-aef6-c26f104e6967" providerId="AD" clId="Web-{5C1F2D6C-2035-1042-0B85-E5815ED25764}" dt="2020-07-10T11:11:51.536" v="4" actId="20577"/>
        <pc:sldMkLst>
          <pc:docMk/>
          <pc:sldMk cId="80749928" sldId="271"/>
        </pc:sldMkLst>
        <pc:spChg chg="mod">
          <ac:chgData name="Rebecca Kavanagh" userId="S::r.kavanagh@uwtsd.ac.uk::e4dbdf3f-b99f-4ed4-aef6-c26f104e6967" providerId="AD" clId="Web-{5C1F2D6C-2035-1042-0B85-E5815ED25764}" dt="2020-07-10T11:11:51.536" v="4" actId="20577"/>
          <ac:spMkLst>
            <pc:docMk/>
            <pc:sldMk cId="80749928" sldId="271"/>
            <ac:spMk id="3" creationId="{8BA17024-8E72-C948-BF98-0A3562DA77F5}"/>
          </ac:spMkLst>
        </pc:spChg>
      </pc:sldChg>
    </pc:docChg>
  </pc:docChgLst>
  <pc:docChgLst>
    <pc:chgData name="Fatima Zahra (1912185)" userId="S::1912185@student.uwtsd.ac.uk::d6a40ea2-c562-4c1b-b6c1-c0c86d8e4e34" providerId="AD" clId="Web-{5CA51198-9D8C-AFEE-696B-1A82D31D48BC}"/>
    <pc:docChg chg="modSld">
      <pc:chgData name="Fatima Zahra (1912185)" userId="S::1912185@student.uwtsd.ac.uk::d6a40ea2-c562-4c1b-b6c1-c0c86d8e4e34" providerId="AD" clId="Web-{5CA51198-9D8C-AFEE-696B-1A82D31D48BC}" dt="2021-07-15T10:27:42.615" v="269" actId="20577"/>
      <pc:docMkLst>
        <pc:docMk/>
      </pc:docMkLst>
      <pc:sldChg chg="delSp modSp">
        <pc:chgData name="Fatima Zahra (1912185)" userId="S::1912185@student.uwtsd.ac.uk::d6a40ea2-c562-4c1b-b6c1-c0c86d8e4e34" providerId="AD" clId="Web-{5CA51198-9D8C-AFEE-696B-1A82D31D48BC}" dt="2021-07-15T10:27:42.615" v="269" actId="20577"/>
        <pc:sldMkLst>
          <pc:docMk/>
          <pc:sldMk cId="4008641228" sldId="272"/>
        </pc:sldMkLst>
        <pc:spChg chg="mod">
          <ac:chgData name="Fatima Zahra (1912185)" userId="S::1912185@student.uwtsd.ac.uk::d6a40ea2-c562-4c1b-b6c1-c0c86d8e4e34" providerId="AD" clId="Web-{5CA51198-9D8C-AFEE-696B-1A82D31D48BC}" dt="2021-07-15T10:27:42.615" v="269" actId="20577"/>
          <ac:spMkLst>
            <pc:docMk/>
            <pc:sldMk cId="4008641228" sldId="272"/>
            <ac:spMk id="3" creationId="{CE015EC4-822E-1E49-A512-A1AE9C781EFE}"/>
          </ac:spMkLst>
        </pc:spChg>
        <pc:spChg chg="del">
          <ac:chgData name="Fatima Zahra (1912185)" userId="S::1912185@student.uwtsd.ac.uk::d6a40ea2-c562-4c1b-b6c1-c0c86d8e4e34" providerId="AD" clId="Web-{5CA51198-9D8C-AFEE-696B-1A82D31D48BC}" dt="2021-07-15T10:23:53.782" v="69"/>
          <ac:spMkLst>
            <pc:docMk/>
            <pc:sldMk cId="4008641228" sldId="272"/>
            <ac:spMk id="7" creationId="{59CA1689-BE00-EE49-9E81-600B389A9D41}"/>
          </ac:spMkLst>
        </pc:spChg>
      </pc:sldChg>
    </pc:docChg>
  </pc:docChgLst>
  <pc:docChgLst>
    <pc:chgData name="Madiha Yousuf (1911360)" userId="S::1911360@student.uwtsd.ac.uk::b2adfb65-365a-4fff-92aa-69e8cd76a5f4" providerId="AD" clId="Web-{276C8130-3E7A-2FB4-F7EB-9EAE04548F1B}"/>
    <pc:docChg chg="modSld">
      <pc:chgData name="Madiha Yousuf (1911360)" userId="S::1911360@student.uwtsd.ac.uk::b2adfb65-365a-4fff-92aa-69e8cd76a5f4" providerId="AD" clId="Web-{276C8130-3E7A-2FB4-F7EB-9EAE04548F1B}" dt="2021-07-08T12:48:54.679" v="100" actId="20577"/>
      <pc:docMkLst>
        <pc:docMk/>
      </pc:docMkLst>
      <pc:sldChg chg="modSp">
        <pc:chgData name="Madiha Yousuf (1911360)" userId="S::1911360@student.uwtsd.ac.uk::b2adfb65-365a-4fff-92aa-69e8cd76a5f4" providerId="AD" clId="Web-{276C8130-3E7A-2FB4-F7EB-9EAE04548F1B}" dt="2021-07-08T09:58:29.347" v="10" actId="20577"/>
        <pc:sldMkLst>
          <pc:docMk/>
          <pc:sldMk cId="2976720521" sldId="256"/>
        </pc:sldMkLst>
        <pc:spChg chg="mod">
          <ac:chgData name="Madiha Yousuf (1911360)" userId="S::1911360@student.uwtsd.ac.uk::b2adfb65-365a-4fff-92aa-69e8cd76a5f4" providerId="AD" clId="Web-{276C8130-3E7A-2FB4-F7EB-9EAE04548F1B}" dt="2021-07-08T09:58:29.347" v="10" actId="20577"/>
          <ac:spMkLst>
            <pc:docMk/>
            <pc:sldMk cId="2976720521" sldId="256"/>
            <ac:spMk id="3" creationId="{C0560C73-1FA9-D449-862E-729B52B12242}"/>
          </ac:spMkLst>
        </pc:spChg>
      </pc:sldChg>
      <pc:sldChg chg="modSp">
        <pc:chgData name="Madiha Yousuf (1911360)" userId="S::1911360@student.uwtsd.ac.uk::b2adfb65-365a-4fff-92aa-69e8cd76a5f4" providerId="AD" clId="Web-{276C8130-3E7A-2FB4-F7EB-9EAE04548F1B}" dt="2021-07-08T11:03:47.365" v="94" actId="20577"/>
        <pc:sldMkLst>
          <pc:docMk/>
          <pc:sldMk cId="2742359182" sldId="278"/>
        </pc:sldMkLst>
        <pc:spChg chg="mod">
          <ac:chgData name="Madiha Yousuf (1911360)" userId="S::1911360@student.uwtsd.ac.uk::b2adfb65-365a-4fff-92aa-69e8cd76a5f4" providerId="AD" clId="Web-{276C8130-3E7A-2FB4-F7EB-9EAE04548F1B}" dt="2021-07-08T11:03:47.365" v="94" actId="20577"/>
          <ac:spMkLst>
            <pc:docMk/>
            <pc:sldMk cId="2742359182" sldId="278"/>
            <ac:spMk id="3" creationId="{28532982-BC7B-42F3-8C34-F67DDB502542}"/>
          </ac:spMkLst>
        </pc:spChg>
      </pc:sldChg>
      <pc:sldChg chg="modSp">
        <pc:chgData name="Madiha Yousuf (1911360)" userId="S::1911360@student.uwtsd.ac.uk::b2adfb65-365a-4fff-92aa-69e8cd76a5f4" providerId="AD" clId="Web-{276C8130-3E7A-2FB4-F7EB-9EAE04548F1B}" dt="2021-07-08T12:48:54.679" v="100" actId="20577"/>
        <pc:sldMkLst>
          <pc:docMk/>
          <pc:sldMk cId="4259787680" sldId="279"/>
        </pc:sldMkLst>
        <pc:spChg chg="mod">
          <ac:chgData name="Madiha Yousuf (1911360)" userId="S::1911360@student.uwtsd.ac.uk::b2adfb65-365a-4fff-92aa-69e8cd76a5f4" providerId="AD" clId="Web-{276C8130-3E7A-2FB4-F7EB-9EAE04548F1B}" dt="2021-07-08T12:48:54.679" v="100" actId="20577"/>
          <ac:spMkLst>
            <pc:docMk/>
            <pc:sldMk cId="4259787680" sldId="279"/>
            <ac:spMk id="3" creationId="{FA63BF92-E11F-4F8B-B9E7-AB8700C36605}"/>
          </ac:spMkLst>
        </pc:spChg>
      </pc:sldChg>
    </pc:docChg>
  </pc:docChgLst>
  <pc:docChgLst>
    <pc:chgData name="Fatima Zahra (1912185)" userId="S::1912185@student.uwtsd.ac.uk::d6a40ea2-c562-4c1b-b6c1-c0c86d8e4e34" providerId="AD" clId="Web-{B5469A67-8866-6558-4C2C-68F3E24F37DD}"/>
    <pc:docChg chg="modSld">
      <pc:chgData name="Fatima Zahra (1912185)" userId="S::1912185@student.uwtsd.ac.uk::d6a40ea2-c562-4c1b-b6c1-c0c86d8e4e34" providerId="AD" clId="Web-{B5469A67-8866-6558-4C2C-68F3E24F37DD}" dt="2021-07-12T16:52:15.555" v="3" actId="20577"/>
      <pc:docMkLst>
        <pc:docMk/>
      </pc:docMkLst>
      <pc:sldChg chg="modSp">
        <pc:chgData name="Fatima Zahra (1912185)" userId="S::1912185@student.uwtsd.ac.uk::d6a40ea2-c562-4c1b-b6c1-c0c86d8e4e34" providerId="AD" clId="Web-{B5469A67-8866-6558-4C2C-68F3E24F37DD}" dt="2021-07-12T16:52:15.555" v="3" actId="20577"/>
        <pc:sldMkLst>
          <pc:docMk/>
          <pc:sldMk cId="2833061569" sldId="271"/>
        </pc:sldMkLst>
        <pc:spChg chg="mod">
          <ac:chgData name="Fatima Zahra (1912185)" userId="S::1912185@student.uwtsd.ac.uk::d6a40ea2-c562-4c1b-b6c1-c0c86d8e4e34" providerId="AD" clId="Web-{B5469A67-8866-6558-4C2C-68F3E24F37DD}" dt="2021-07-12T16:52:15.555" v="3" actId="20577"/>
          <ac:spMkLst>
            <pc:docMk/>
            <pc:sldMk cId="2833061569" sldId="271"/>
            <ac:spMk id="12" creationId="{17D643A9-325F-3C47-A705-986D609C213E}"/>
          </ac:spMkLst>
        </pc:spChg>
      </pc:sldChg>
    </pc:docChg>
  </pc:docChgLst>
  <pc:docChgLst>
    <pc:chgData name="Madiha Yousuf (1911360)" userId="S::1911360@student.uwtsd.ac.uk::b2adfb65-365a-4fff-92aa-69e8cd76a5f4" providerId="AD" clId="Web-{CD77901C-2635-417B-B122-D5A91C8EBB2E}"/>
    <pc:docChg chg="modSld addMainMaster delMainMaster">
      <pc:chgData name="Madiha Yousuf (1911360)" userId="S::1911360@student.uwtsd.ac.uk::b2adfb65-365a-4fff-92aa-69e8cd76a5f4" providerId="AD" clId="Web-{CD77901C-2635-417B-B122-D5A91C8EBB2E}" dt="2021-07-07T16:05:09.822" v="90" actId="20577"/>
      <pc:docMkLst>
        <pc:docMk/>
      </pc:docMkLst>
      <pc:sldChg chg="modSp mod modClrScheme chgLayout">
        <pc:chgData name="Madiha Yousuf (1911360)" userId="S::1911360@student.uwtsd.ac.uk::b2adfb65-365a-4fff-92aa-69e8cd76a5f4" providerId="AD" clId="Web-{CD77901C-2635-417B-B122-D5A91C8EBB2E}" dt="2021-07-07T13:30:29.850" v="13"/>
        <pc:sldMkLst>
          <pc:docMk/>
          <pc:sldMk cId="2976720521" sldId="256"/>
        </pc:sldMkLst>
        <pc:spChg chg="mod ord">
          <ac:chgData name="Madiha Yousuf (1911360)" userId="S::1911360@student.uwtsd.ac.uk::b2adfb65-365a-4fff-92aa-69e8cd76a5f4" providerId="AD" clId="Web-{CD77901C-2635-417B-B122-D5A91C8EBB2E}" dt="2021-07-07T13:30:29.850" v="13"/>
          <ac:spMkLst>
            <pc:docMk/>
            <pc:sldMk cId="2976720521" sldId="256"/>
            <ac:spMk id="3" creationId="{C0560C73-1FA9-D449-862E-729B52B12242}"/>
          </ac:spMkLst>
        </pc:spChg>
        <pc:spChg chg="mod ord">
          <ac:chgData name="Madiha Yousuf (1911360)" userId="S::1911360@student.uwtsd.ac.uk::b2adfb65-365a-4fff-92aa-69e8cd76a5f4" providerId="AD" clId="Web-{CD77901C-2635-417B-B122-D5A91C8EBB2E}" dt="2021-07-07T13:30:29.850" v="13"/>
          <ac:spMkLst>
            <pc:docMk/>
            <pc:sldMk cId="2976720521" sldId="256"/>
            <ac:spMk id="5" creationId="{264DB6FE-F48E-BC45-BA59-3BD1729BC6BD}"/>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3213436550" sldId="257"/>
        </pc:sldMkLst>
        <pc:spChg chg="mod ord">
          <ac:chgData name="Madiha Yousuf (1911360)" userId="S::1911360@student.uwtsd.ac.uk::b2adfb65-365a-4fff-92aa-69e8cd76a5f4" providerId="AD" clId="Web-{CD77901C-2635-417B-B122-D5A91C8EBB2E}" dt="2021-07-07T13:30:29.850" v="13"/>
          <ac:spMkLst>
            <pc:docMk/>
            <pc:sldMk cId="3213436550" sldId="257"/>
            <ac:spMk id="2" creationId="{A4C07EFA-AE5D-ED4E-9B80-08E4A799F7AF}"/>
          </ac:spMkLst>
        </pc:spChg>
        <pc:spChg chg="mod ord">
          <ac:chgData name="Madiha Yousuf (1911360)" userId="S::1911360@student.uwtsd.ac.uk::b2adfb65-365a-4fff-92aa-69e8cd76a5f4" providerId="AD" clId="Web-{CD77901C-2635-417B-B122-D5A91C8EBB2E}" dt="2021-07-07T13:30:29.850" v="13"/>
          <ac:spMkLst>
            <pc:docMk/>
            <pc:sldMk cId="3213436550" sldId="257"/>
            <ac:spMk id="3" creationId="{C0730F36-335B-1147-9386-2D52896CF26A}"/>
          </ac:spMkLst>
        </pc:spChg>
        <pc:spChg chg="del">
          <ac:chgData name="Madiha Yousuf (1911360)" userId="S::1911360@student.uwtsd.ac.uk::b2adfb65-365a-4fff-92aa-69e8cd76a5f4" providerId="AD" clId="Web-{CD77901C-2635-417B-B122-D5A91C8EBB2E}" dt="2021-07-07T13:30:29.850" v="13"/>
          <ac:spMkLst>
            <pc:docMk/>
            <pc:sldMk cId="3213436550" sldId="257"/>
            <ac:spMk id="20" creationId="{8EE457FF-670E-4EC1-ACD4-1173DA9A7975}"/>
          </ac:spMkLst>
        </pc:spChg>
        <pc:spChg chg="del">
          <ac:chgData name="Madiha Yousuf (1911360)" userId="S::1911360@student.uwtsd.ac.uk::b2adfb65-365a-4fff-92aa-69e8cd76a5f4" providerId="AD" clId="Web-{CD77901C-2635-417B-B122-D5A91C8EBB2E}" dt="2021-07-07T13:30:29.850" v="13"/>
          <ac:spMkLst>
            <pc:docMk/>
            <pc:sldMk cId="3213436550" sldId="257"/>
            <ac:spMk id="22"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3213436550" sldId="257"/>
            <ac:spMk id="24" creationId="{CABDC08D-6093-4397-92D4-54D00E2BB1C2}"/>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5401080" sldId="264"/>
        </pc:sldMkLst>
        <pc:spChg chg="mod ord">
          <ac:chgData name="Madiha Yousuf (1911360)" userId="S::1911360@student.uwtsd.ac.uk::b2adfb65-365a-4fff-92aa-69e8cd76a5f4" providerId="AD" clId="Web-{CD77901C-2635-417B-B122-D5A91C8EBB2E}" dt="2021-07-07T13:30:29.850" v="13"/>
          <ac:spMkLst>
            <pc:docMk/>
            <pc:sldMk cId="5401080" sldId="264"/>
            <ac:spMk id="2" creationId="{FBA37D05-2936-4054-AEAA-6E5663D9EA78}"/>
          </ac:spMkLst>
        </pc:spChg>
        <pc:spChg chg="mod ord">
          <ac:chgData name="Madiha Yousuf (1911360)" userId="S::1911360@student.uwtsd.ac.uk::b2adfb65-365a-4fff-92aa-69e8cd76a5f4" providerId="AD" clId="Web-{CD77901C-2635-417B-B122-D5A91C8EBB2E}" dt="2021-07-07T13:30:29.850" v="13"/>
          <ac:spMkLst>
            <pc:docMk/>
            <pc:sldMk cId="5401080" sldId="264"/>
            <ac:spMk id="3" creationId="{7187DA0E-E5BF-47E7-8A8A-3788D61B471E}"/>
          </ac:spMkLst>
        </pc:spChg>
        <pc:spChg chg="del">
          <ac:chgData name="Madiha Yousuf (1911360)" userId="S::1911360@student.uwtsd.ac.uk::b2adfb65-365a-4fff-92aa-69e8cd76a5f4" providerId="AD" clId="Web-{CD77901C-2635-417B-B122-D5A91C8EBB2E}" dt="2021-07-07T13:30:29.850" v="13"/>
          <ac:spMkLst>
            <pc:docMk/>
            <pc:sldMk cId="5401080" sldId="264"/>
            <ac:spMk id="16"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5401080" sldId="264"/>
            <ac:spMk id="18" creationId="{B48BE8E5-C0F4-4C06-9B14-3DD8C03838B3}"/>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678578538" sldId="265"/>
        </pc:sldMkLst>
        <pc:spChg chg="mod ord">
          <ac:chgData name="Madiha Yousuf (1911360)" userId="S::1911360@student.uwtsd.ac.uk::b2adfb65-365a-4fff-92aa-69e8cd76a5f4" providerId="AD" clId="Web-{CD77901C-2635-417B-B122-D5A91C8EBB2E}" dt="2021-07-07T13:30:29.850" v="13"/>
          <ac:spMkLst>
            <pc:docMk/>
            <pc:sldMk cId="678578538" sldId="265"/>
            <ac:spMk id="2" creationId="{CAAEA48B-546F-4C41-BA8D-0CEE86E60C8C}"/>
          </ac:spMkLst>
        </pc:spChg>
        <pc:spChg chg="mod ord">
          <ac:chgData name="Madiha Yousuf (1911360)" userId="S::1911360@student.uwtsd.ac.uk::b2adfb65-365a-4fff-92aa-69e8cd76a5f4" providerId="AD" clId="Web-{CD77901C-2635-417B-B122-D5A91C8EBB2E}" dt="2021-07-07T13:30:29.850" v="13"/>
          <ac:spMkLst>
            <pc:docMk/>
            <pc:sldMk cId="678578538" sldId="265"/>
            <ac:spMk id="3" creationId="{FB5F569C-92B8-4658-9E77-893561697A75}"/>
          </ac:spMkLst>
        </pc:spChg>
        <pc:spChg chg="del">
          <ac:chgData name="Madiha Yousuf (1911360)" userId="S::1911360@student.uwtsd.ac.uk::b2adfb65-365a-4fff-92aa-69e8cd76a5f4" providerId="AD" clId="Web-{CD77901C-2635-417B-B122-D5A91C8EBB2E}" dt="2021-07-07T13:30:29.850" v="13"/>
          <ac:spMkLst>
            <pc:docMk/>
            <pc:sldMk cId="678578538" sldId="265"/>
            <ac:spMk id="15"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678578538" sldId="265"/>
            <ac:spMk id="17" creationId="{B48BE8E5-C0F4-4C06-9B14-3DD8C03838B3}"/>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4291814089" sldId="267"/>
        </pc:sldMkLst>
        <pc:spChg chg="mod ord">
          <ac:chgData name="Madiha Yousuf (1911360)" userId="S::1911360@student.uwtsd.ac.uk::b2adfb65-365a-4fff-92aa-69e8cd76a5f4" providerId="AD" clId="Web-{CD77901C-2635-417B-B122-D5A91C8EBB2E}" dt="2021-07-07T13:30:29.850" v="13"/>
          <ac:spMkLst>
            <pc:docMk/>
            <pc:sldMk cId="4291814089" sldId="267"/>
            <ac:spMk id="2" creationId="{A39A02A7-F06A-43C6-9D0B-B288C53FF649}"/>
          </ac:spMkLst>
        </pc:spChg>
        <pc:spChg chg="mod ord">
          <ac:chgData name="Madiha Yousuf (1911360)" userId="S::1911360@student.uwtsd.ac.uk::b2adfb65-365a-4fff-92aa-69e8cd76a5f4" providerId="AD" clId="Web-{CD77901C-2635-417B-B122-D5A91C8EBB2E}" dt="2021-07-07T13:30:29.850" v="13"/>
          <ac:spMkLst>
            <pc:docMk/>
            <pc:sldMk cId="4291814089" sldId="267"/>
            <ac:spMk id="3" creationId="{69001301-B127-475A-B323-008D539213A6}"/>
          </ac:spMkLst>
        </pc:spChg>
        <pc:spChg chg="del">
          <ac:chgData name="Madiha Yousuf (1911360)" userId="S::1911360@student.uwtsd.ac.uk::b2adfb65-365a-4fff-92aa-69e8cd76a5f4" providerId="AD" clId="Web-{CD77901C-2635-417B-B122-D5A91C8EBB2E}" dt="2021-07-07T13:30:29.850" v="13"/>
          <ac:spMkLst>
            <pc:docMk/>
            <pc:sldMk cId="4291814089" sldId="267"/>
            <ac:spMk id="8"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4291814089" sldId="267"/>
            <ac:spMk id="10" creationId="{CABDC08D-6093-4397-92D4-54D00E2BB1C2}"/>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1497755192" sldId="268"/>
        </pc:sldMkLst>
        <pc:spChg chg="mod ord">
          <ac:chgData name="Madiha Yousuf (1911360)" userId="S::1911360@student.uwtsd.ac.uk::b2adfb65-365a-4fff-92aa-69e8cd76a5f4" providerId="AD" clId="Web-{CD77901C-2635-417B-B122-D5A91C8EBB2E}" dt="2021-07-07T13:30:29.850" v="13"/>
          <ac:spMkLst>
            <pc:docMk/>
            <pc:sldMk cId="1497755192" sldId="268"/>
            <ac:spMk id="2" creationId="{56D1AA45-2AB6-4B02-9F5C-D764926DEB93}"/>
          </ac:spMkLst>
        </pc:spChg>
        <pc:spChg chg="mod ord">
          <ac:chgData name="Madiha Yousuf (1911360)" userId="S::1911360@student.uwtsd.ac.uk::b2adfb65-365a-4fff-92aa-69e8cd76a5f4" providerId="AD" clId="Web-{CD77901C-2635-417B-B122-D5A91C8EBB2E}" dt="2021-07-07T13:30:29.850" v="13"/>
          <ac:spMkLst>
            <pc:docMk/>
            <pc:sldMk cId="1497755192" sldId="268"/>
            <ac:spMk id="3" creationId="{28E1C6E3-5BF1-4E1A-861A-3A33BD52537F}"/>
          </ac:spMkLst>
        </pc:spChg>
        <pc:spChg chg="del">
          <ac:chgData name="Madiha Yousuf (1911360)" userId="S::1911360@student.uwtsd.ac.uk::b2adfb65-365a-4fff-92aa-69e8cd76a5f4" providerId="AD" clId="Web-{CD77901C-2635-417B-B122-D5A91C8EBB2E}" dt="2021-07-07T13:30:29.850" v="13"/>
          <ac:spMkLst>
            <pc:docMk/>
            <pc:sldMk cId="1497755192" sldId="268"/>
            <ac:spMk id="15"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1497755192" sldId="268"/>
            <ac:spMk id="17" creationId="{B48BE8E5-C0F4-4C06-9B14-3DD8C03838B3}"/>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833061569" sldId="271"/>
        </pc:sldMkLst>
        <pc:spChg chg="mod ord">
          <ac:chgData name="Madiha Yousuf (1911360)" userId="S::1911360@student.uwtsd.ac.uk::b2adfb65-365a-4fff-92aa-69e8cd76a5f4" providerId="AD" clId="Web-{CD77901C-2635-417B-B122-D5A91C8EBB2E}" dt="2021-07-07T13:30:29.850" v="13"/>
          <ac:spMkLst>
            <pc:docMk/>
            <pc:sldMk cId="2833061569" sldId="271"/>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2833061569" sldId="271"/>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2833061569" sldId="271"/>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2833061569" sldId="271"/>
            <ac:spMk id="19" creationId="{CABDC08D-6093-4397-92D4-54D00E2BB1C2}"/>
          </ac:spMkLst>
        </pc:spChg>
      </pc:sldChg>
      <pc:sldChg chg="delSp mod delDesignElem chgLayout">
        <pc:chgData name="Madiha Yousuf (1911360)" userId="S::1911360@student.uwtsd.ac.uk::b2adfb65-365a-4fff-92aa-69e8cd76a5f4" providerId="AD" clId="Web-{CD77901C-2635-417B-B122-D5A91C8EBB2E}" dt="2021-07-07T13:30:29.850" v="13"/>
        <pc:sldMkLst>
          <pc:docMk/>
          <pc:sldMk cId="4008641228" sldId="272"/>
        </pc:sldMkLst>
        <pc:spChg chg="del">
          <ac:chgData name="Madiha Yousuf (1911360)" userId="S::1911360@student.uwtsd.ac.uk::b2adfb65-365a-4fff-92aa-69e8cd76a5f4" providerId="AD" clId="Web-{CD77901C-2635-417B-B122-D5A91C8EBB2E}" dt="2021-07-07T13:30:29.850" v="13"/>
          <ac:spMkLst>
            <pc:docMk/>
            <pc:sldMk cId="4008641228" sldId="272"/>
            <ac:spMk id="10" creationId="{8775F366-526C-4C42-8931-696FFE8AA517}"/>
          </ac:spMkLst>
        </pc:spChg>
        <pc:spChg chg="del">
          <ac:chgData name="Madiha Yousuf (1911360)" userId="S::1911360@student.uwtsd.ac.uk::b2adfb65-365a-4fff-92aa-69e8cd76a5f4" providerId="AD" clId="Web-{CD77901C-2635-417B-B122-D5A91C8EBB2E}" dt="2021-07-07T13:30:29.850" v="13"/>
          <ac:spMkLst>
            <pc:docMk/>
            <pc:sldMk cId="4008641228" sldId="272"/>
            <ac:spMk id="12" creationId="{597EA66B-2AAB-42B0-9F9D-38920D8D82D7}"/>
          </ac:spMkLst>
        </pc:spChg>
        <pc:spChg chg="del">
          <ac:chgData name="Madiha Yousuf (1911360)" userId="S::1911360@student.uwtsd.ac.uk::b2adfb65-365a-4fff-92aa-69e8cd76a5f4" providerId="AD" clId="Web-{CD77901C-2635-417B-B122-D5A91C8EBB2E}" dt="2021-07-07T13:30:29.850" v="13"/>
          <ac:spMkLst>
            <pc:docMk/>
            <pc:sldMk cId="4008641228" sldId="272"/>
            <ac:spMk id="14" creationId="{D360EBE3-31BB-422F-AA87-FA3873DAE484}"/>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62002917" sldId="273"/>
        </pc:sldMkLst>
        <pc:spChg chg="mod ord">
          <ac:chgData name="Madiha Yousuf (1911360)" userId="S::1911360@student.uwtsd.ac.uk::b2adfb65-365a-4fff-92aa-69e8cd76a5f4" providerId="AD" clId="Web-{CD77901C-2635-417B-B122-D5A91C8EBB2E}" dt="2021-07-07T13:30:29.850" v="13"/>
          <ac:spMkLst>
            <pc:docMk/>
            <pc:sldMk cId="262002917" sldId="273"/>
            <ac:spMk id="2" creationId="{88AF5427-894C-664A-92CB-758D4290D82E}"/>
          </ac:spMkLst>
        </pc:spChg>
        <pc:spChg chg="del">
          <ac:chgData name="Madiha Yousuf (1911360)" userId="S::1911360@student.uwtsd.ac.uk::b2adfb65-365a-4fff-92aa-69e8cd76a5f4" providerId="AD" clId="Web-{CD77901C-2635-417B-B122-D5A91C8EBB2E}" dt="2021-07-07T13:30:29.850" v="13"/>
          <ac:spMkLst>
            <pc:docMk/>
            <pc:sldMk cId="262002917" sldId="273"/>
            <ac:spMk id="7" creationId="{8775F366-526C-4C42-8931-696FFE8AA517}"/>
          </ac:spMkLst>
        </pc:spChg>
        <pc:spChg chg="del">
          <ac:chgData name="Madiha Yousuf (1911360)" userId="S::1911360@student.uwtsd.ac.uk::b2adfb65-365a-4fff-92aa-69e8cd76a5f4" providerId="AD" clId="Web-{CD77901C-2635-417B-B122-D5A91C8EBB2E}" dt="2021-07-07T13:30:29.850" v="13"/>
          <ac:spMkLst>
            <pc:docMk/>
            <pc:sldMk cId="262002917" sldId="273"/>
            <ac:spMk id="9" creationId="{2FE8DED1-24FF-4A79-873B-ECE3ABE73035}"/>
          </ac:spMkLst>
        </pc:spChg>
        <pc:spChg chg="del">
          <ac:chgData name="Madiha Yousuf (1911360)" userId="S::1911360@student.uwtsd.ac.uk::b2adfb65-365a-4fff-92aa-69e8cd76a5f4" providerId="AD" clId="Web-{CD77901C-2635-417B-B122-D5A91C8EBB2E}" dt="2021-07-07T13:30:29.850" v="13"/>
          <ac:spMkLst>
            <pc:docMk/>
            <pc:sldMk cId="262002917" sldId="273"/>
            <ac:spMk id="11" creationId="{0AA6A048-501A-4387-906B-B8A8543E7B11}"/>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187811351" sldId="274"/>
        </pc:sldMkLst>
        <pc:spChg chg="mod ord">
          <ac:chgData name="Madiha Yousuf (1911360)" userId="S::1911360@student.uwtsd.ac.uk::b2adfb65-365a-4fff-92aa-69e8cd76a5f4" providerId="AD" clId="Web-{CD77901C-2635-417B-B122-D5A91C8EBB2E}" dt="2021-07-07T13:30:29.850" v="13"/>
          <ac:spMkLst>
            <pc:docMk/>
            <pc:sldMk cId="2187811351" sldId="274"/>
            <ac:spMk id="2" creationId="{7788FC7A-5A1F-4A56-BB25-05A186F89C96}"/>
          </ac:spMkLst>
        </pc:spChg>
        <pc:spChg chg="mod ord">
          <ac:chgData name="Madiha Yousuf (1911360)" userId="S::1911360@student.uwtsd.ac.uk::b2adfb65-365a-4fff-92aa-69e8cd76a5f4" providerId="AD" clId="Web-{CD77901C-2635-417B-B122-D5A91C8EBB2E}" dt="2021-07-07T13:30:29.850" v="13"/>
          <ac:spMkLst>
            <pc:docMk/>
            <pc:sldMk cId="2187811351" sldId="274"/>
            <ac:spMk id="3" creationId="{69DE7E24-5724-4EF5-A429-A589DD017B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391658304" sldId="275"/>
        </pc:sldMkLst>
        <pc:spChg chg="mod ord">
          <ac:chgData name="Madiha Yousuf (1911360)" userId="S::1911360@student.uwtsd.ac.uk::b2adfb65-365a-4fff-92aa-69e8cd76a5f4" providerId="AD" clId="Web-{CD77901C-2635-417B-B122-D5A91C8EBB2E}" dt="2021-07-07T13:30:29.850" v="13"/>
          <ac:spMkLst>
            <pc:docMk/>
            <pc:sldMk cId="2391658304" sldId="275"/>
            <ac:spMk id="2" creationId="{57412D88-DCD6-47B1-996D-D4E24B411460}"/>
          </ac:spMkLst>
        </pc:spChg>
        <pc:spChg chg="mod ord">
          <ac:chgData name="Madiha Yousuf (1911360)" userId="S::1911360@student.uwtsd.ac.uk::b2adfb65-365a-4fff-92aa-69e8cd76a5f4" providerId="AD" clId="Web-{CD77901C-2635-417B-B122-D5A91C8EBB2E}" dt="2021-07-07T13:30:29.850" v="13"/>
          <ac:spMkLst>
            <pc:docMk/>
            <pc:sldMk cId="2391658304" sldId="275"/>
            <ac:spMk id="3" creationId="{B13E6321-D22D-4F9D-88E2-ECCA093F49F4}"/>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1645233672" sldId="276"/>
        </pc:sldMkLst>
        <pc:spChg chg="mod ord">
          <ac:chgData name="Madiha Yousuf (1911360)" userId="S::1911360@student.uwtsd.ac.uk::b2adfb65-365a-4fff-92aa-69e8cd76a5f4" providerId="AD" clId="Web-{CD77901C-2635-417B-B122-D5A91C8EBB2E}" dt="2021-07-07T13:30:29.850" v="13"/>
          <ac:spMkLst>
            <pc:docMk/>
            <pc:sldMk cId="1645233672" sldId="276"/>
            <ac:spMk id="2" creationId="{4A1F05CF-68B7-4ED5-9427-5C8521A9AB94}"/>
          </ac:spMkLst>
        </pc:spChg>
        <pc:spChg chg="mod ord">
          <ac:chgData name="Madiha Yousuf (1911360)" userId="S::1911360@student.uwtsd.ac.uk::b2adfb65-365a-4fff-92aa-69e8cd76a5f4" providerId="AD" clId="Web-{CD77901C-2635-417B-B122-D5A91C8EBB2E}" dt="2021-07-07T13:30:29.850" v="13"/>
          <ac:spMkLst>
            <pc:docMk/>
            <pc:sldMk cId="1645233672" sldId="276"/>
            <ac:spMk id="3" creationId="{754B6A97-1AD1-4D0A-A6EA-AF0A18026EF7}"/>
          </ac:spMkLst>
        </pc:spChg>
      </pc:sldChg>
      <pc:sldChg chg="addSp modSp mod setBg modClrScheme chgLayout">
        <pc:chgData name="Madiha Yousuf (1911360)" userId="S::1911360@student.uwtsd.ac.uk::b2adfb65-365a-4fff-92aa-69e8cd76a5f4" providerId="AD" clId="Web-{CD77901C-2635-417B-B122-D5A91C8EBB2E}" dt="2021-07-07T15:44:00.528" v="76" actId="20577"/>
        <pc:sldMkLst>
          <pc:docMk/>
          <pc:sldMk cId="1992166342" sldId="277"/>
        </pc:sldMkLst>
        <pc:spChg chg="mod ord">
          <ac:chgData name="Madiha Yousuf (1911360)" userId="S::1911360@student.uwtsd.ac.uk::b2adfb65-365a-4fff-92aa-69e8cd76a5f4" providerId="AD" clId="Web-{CD77901C-2635-417B-B122-D5A91C8EBB2E}" dt="2021-07-07T15:42:50.414" v="66" actId="20577"/>
          <ac:spMkLst>
            <pc:docMk/>
            <pc:sldMk cId="1992166342" sldId="277"/>
            <ac:spMk id="2" creationId="{9769B3E8-B87D-4968-AE5D-32A4340D542D}"/>
          </ac:spMkLst>
        </pc:spChg>
        <pc:spChg chg="mod ord">
          <ac:chgData name="Madiha Yousuf (1911360)" userId="S::1911360@student.uwtsd.ac.uk::b2adfb65-365a-4fff-92aa-69e8cd76a5f4" providerId="AD" clId="Web-{CD77901C-2635-417B-B122-D5A91C8EBB2E}" dt="2021-07-07T15:44:00.528" v="76" actId="20577"/>
          <ac:spMkLst>
            <pc:docMk/>
            <pc:sldMk cId="1992166342" sldId="277"/>
            <ac:spMk id="3" creationId="{380CD79F-7A11-432A-8F58-6CA6BE0717C6}"/>
          </ac:spMkLst>
        </pc:spChg>
        <pc:spChg chg="add">
          <ac:chgData name="Madiha Yousuf (1911360)" userId="S::1911360@student.uwtsd.ac.uk::b2adfb65-365a-4fff-92aa-69e8cd76a5f4" providerId="AD" clId="Web-{CD77901C-2635-417B-B122-D5A91C8EBB2E}" dt="2021-07-07T15:26:39.557" v="23"/>
          <ac:spMkLst>
            <pc:docMk/>
            <pc:sldMk cId="1992166342" sldId="277"/>
            <ac:spMk id="9" creationId="{5940F547-7206-4401-94FB-F8421915D8B8}"/>
          </ac:spMkLst>
        </pc:spChg>
        <pc:picChg chg="add mod ord">
          <ac:chgData name="Madiha Yousuf (1911360)" userId="S::1911360@student.uwtsd.ac.uk::b2adfb65-365a-4fff-92aa-69e8cd76a5f4" providerId="AD" clId="Web-{CD77901C-2635-417B-B122-D5A91C8EBB2E}" dt="2021-07-07T15:26:39.557" v="23"/>
          <ac:picMkLst>
            <pc:docMk/>
            <pc:sldMk cId="1992166342" sldId="277"/>
            <ac:picMk id="4" creationId="{7049F762-E7FB-4248-A018-EA1B81B5D3ED}"/>
          </ac:picMkLst>
        </pc:picChg>
      </pc:sldChg>
      <pc:sldChg chg="addSp delSp modSp mod setBg modClrScheme chgLayout">
        <pc:chgData name="Madiha Yousuf (1911360)" userId="S::1911360@student.uwtsd.ac.uk::b2adfb65-365a-4fff-92aa-69e8cd76a5f4" providerId="AD" clId="Web-{CD77901C-2635-417B-B122-D5A91C8EBB2E}" dt="2021-07-07T16:05:09.822" v="90" actId="20577"/>
        <pc:sldMkLst>
          <pc:docMk/>
          <pc:sldMk cId="2742359182" sldId="278"/>
        </pc:sldMkLst>
        <pc:spChg chg="del mod ord">
          <ac:chgData name="Madiha Yousuf (1911360)" userId="S::1911360@student.uwtsd.ac.uk::b2adfb65-365a-4fff-92aa-69e8cd76a5f4" providerId="AD" clId="Web-{CD77901C-2635-417B-B122-D5A91C8EBB2E}" dt="2021-07-07T13:32:24.419" v="19"/>
          <ac:spMkLst>
            <pc:docMk/>
            <pc:sldMk cId="2742359182" sldId="278"/>
            <ac:spMk id="2" creationId="{F7AD7B60-FDCE-42EF-A95A-D8CBFFEA7F76}"/>
          </ac:spMkLst>
        </pc:spChg>
        <pc:spChg chg="mod ord">
          <ac:chgData name="Madiha Yousuf (1911360)" userId="S::1911360@student.uwtsd.ac.uk::b2adfb65-365a-4fff-92aa-69e8cd76a5f4" providerId="AD" clId="Web-{CD77901C-2635-417B-B122-D5A91C8EBB2E}" dt="2021-07-07T16:05:09.822" v="90" actId="20577"/>
          <ac:spMkLst>
            <pc:docMk/>
            <pc:sldMk cId="2742359182" sldId="278"/>
            <ac:spMk id="3" creationId="{28532982-BC7B-42F3-8C34-F67DDB502542}"/>
          </ac:spMkLst>
        </pc:spChg>
        <pc:spChg chg="add">
          <ac:chgData name="Madiha Yousuf (1911360)" userId="S::1911360@student.uwtsd.ac.uk::b2adfb65-365a-4fff-92aa-69e8cd76a5f4" providerId="AD" clId="Web-{CD77901C-2635-417B-B122-D5A91C8EBB2E}" dt="2021-07-07T13:30:59.477" v="16"/>
          <ac:spMkLst>
            <pc:docMk/>
            <pc:sldMk cId="2742359182" sldId="278"/>
            <ac:spMk id="5" creationId="{0B9607A7-C194-45C1-9EA4-D513E02DCF36}"/>
          </ac:spMkLst>
        </pc:spChg>
        <pc:spChg chg="add">
          <ac:chgData name="Madiha Yousuf (1911360)" userId="S::1911360@student.uwtsd.ac.uk::b2adfb65-365a-4fff-92aa-69e8cd76a5f4" providerId="AD" clId="Web-{CD77901C-2635-417B-B122-D5A91C8EBB2E}" dt="2021-07-07T13:30:59.477" v="16"/>
          <ac:spMkLst>
            <pc:docMk/>
            <pc:sldMk cId="2742359182" sldId="278"/>
            <ac:spMk id="6" creationId="{CBFF659F-D040-4A67-B951-3D6D61BB1FDE}"/>
          </ac:spMkLst>
        </pc:spChg>
        <pc:spChg chg="add del">
          <ac:chgData name="Madiha Yousuf (1911360)" userId="S::1911360@student.uwtsd.ac.uk::b2adfb65-365a-4fff-92aa-69e8cd76a5f4" providerId="AD" clId="Web-{CD77901C-2635-417B-B122-D5A91C8EBB2E}" dt="2021-07-07T13:30:59.477" v="15"/>
          <ac:spMkLst>
            <pc:docMk/>
            <pc:sldMk cId="2742359182" sldId="278"/>
            <ac:spMk id="8" creationId="{F1E0D4A3-ECB8-4689-ABDB-9CE848CE83B9}"/>
          </ac:spMkLst>
        </pc:spChg>
        <pc:spChg chg="add del">
          <ac:chgData name="Madiha Yousuf (1911360)" userId="S::1911360@student.uwtsd.ac.uk::b2adfb65-365a-4fff-92aa-69e8cd76a5f4" providerId="AD" clId="Web-{CD77901C-2635-417B-B122-D5A91C8EBB2E}" dt="2021-07-07T13:30:59.477" v="15"/>
          <ac:spMkLst>
            <pc:docMk/>
            <pc:sldMk cId="2742359182" sldId="278"/>
            <ac:spMk id="10" creationId="{8854772B-9C8F-4037-89E0-3A45208AB395}"/>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4259787680" sldId="279"/>
        </pc:sldMkLst>
        <pc:spChg chg="mod ord">
          <ac:chgData name="Madiha Yousuf (1911360)" userId="S::1911360@student.uwtsd.ac.uk::b2adfb65-365a-4fff-92aa-69e8cd76a5f4" providerId="AD" clId="Web-{CD77901C-2635-417B-B122-D5A91C8EBB2E}" dt="2021-07-07T13:30:29.850" v="13"/>
          <ac:spMkLst>
            <pc:docMk/>
            <pc:sldMk cId="4259787680" sldId="279"/>
            <ac:spMk id="2" creationId="{4E770743-726A-4E34-8F7A-0202E2E2A0EB}"/>
          </ac:spMkLst>
        </pc:spChg>
        <pc:spChg chg="mod ord">
          <ac:chgData name="Madiha Yousuf (1911360)" userId="S::1911360@student.uwtsd.ac.uk::b2adfb65-365a-4fff-92aa-69e8cd76a5f4" providerId="AD" clId="Web-{CD77901C-2635-417B-B122-D5A91C8EBB2E}" dt="2021-07-07T13:30:29.850" v="13"/>
          <ac:spMkLst>
            <pc:docMk/>
            <pc:sldMk cId="4259787680" sldId="279"/>
            <ac:spMk id="3" creationId="{FA63BF92-E11F-4F8B-B9E7-AB8700C36605}"/>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1634778190" sldId="280"/>
        </pc:sldMkLst>
        <pc:spChg chg="mod ord">
          <ac:chgData name="Madiha Yousuf (1911360)" userId="S::1911360@student.uwtsd.ac.uk::b2adfb65-365a-4fff-92aa-69e8cd76a5f4" providerId="AD" clId="Web-{CD77901C-2635-417B-B122-D5A91C8EBB2E}" dt="2021-07-07T13:30:29.850" v="13"/>
          <ac:spMkLst>
            <pc:docMk/>
            <pc:sldMk cId="1634778190" sldId="280"/>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1634778190" sldId="280"/>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1634778190" sldId="280"/>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1634778190" sldId="280"/>
            <ac:spMk id="19" creationId="{CABDC08D-6093-4397-92D4-54D00E2BB1C2}"/>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1691208813" sldId="281"/>
        </pc:sldMkLst>
        <pc:spChg chg="mod ord">
          <ac:chgData name="Madiha Yousuf (1911360)" userId="S::1911360@student.uwtsd.ac.uk::b2adfb65-365a-4fff-92aa-69e8cd76a5f4" providerId="AD" clId="Web-{CD77901C-2635-417B-B122-D5A91C8EBB2E}" dt="2021-07-07T13:30:29.850" v="13"/>
          <ac:spMkLst>
            <pc:docMk/>
            <pc:sldMk cId="1691208813" sldId="281"/>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1691208813" sldId="281"/>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1691208813" sldId="281"/>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1691208813" sldId="281"/>
            <ac:spMk id="19" creationId="{CABDC08D-6093-4397-92D4-54D00E2BB1C2}"/>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284697357" sldId="282"/>
        </pc:sldMkLst>
        <pc:spChg chg="mod ord">
          <ac:chgData name="Madiha Yousuf (1911360)" userId="S::1911360@student.uwtsd.ac.uk::b2adfb65-365a-4fff-92aa-69e8cd76a5f4" providerId="AD" clId="Web-{CD77901C-2635-417B-B122-D5A91C8EBB2E}" dt="2021-07-07T13:30:29.850" v="13"/>
          <ac:spMkLst>
            <pc:docMk/>
            <pc:sldMk cId="2284697357" sldId="282"/>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2284697357" sldId="282"/>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2284697357" sldId="282"/>
            <ac:spMk id="19" creationId="{CABDC08D-6093-4397-92D4-54D00E2BB1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018978767" sldId="283"/>
        </pc:sldMkLst>
        <pc:spChg chg="mod ord">
          <ac:chgData name="Madiha Yousuf (1911360)" userId="S::1911360@student.uwtsd.ac.uk::b2adfb65-365a-4fff-92aa-69e8cd76a5f4" providerId="AD" clId="Web-{CD77901C-2635-417B-B122-D5A91C8EBB2E}" dt="2021-07-07T13:30:29.850" v="13"/>
          <ac:spMkLst>
            <pc:docMk/>
            <pc:sldMk cId="2018978767" sldId="283"/>
            <ac:spMk id="2" creationId="{57412D88-DCD6-47B1-996D-D4E24B411460}"/>
          </ac:spMkLst>
        </pc:spChg>
        <pc:spChg chg="mod ord">
          <ac:chgData name="Madiha Yousuf (1911360)" userId="S::1911360@student.uwtsd.ac.uk::b2adfb65-365a-4fff-92aa-69e8cd76a5f4" providerId="AD" clId="Web-{CD77901C-2635-417B-B122-D5A91C8EBB2E}" dt="2021-07-07T13:30:29.850" v="13"/>
          <ac:spMkLst>
            <pc:docMk/>
            <pc:sldMk cId="2018978767" sldId="283"/>
            <ac:spMk id="3" creationId="{B13E6321-D22D-4F9D-88E2-ECCA093F49F4}"/>
          </ac:spMkLst>
        </pc:spChg>
      </pc:sldChg>
      <pc:sldChg chg="modSp mod chgLayout">
        <pc:chgData name="Madiha Yousuf (1911360)" userId="S::1911360@student.uwtsd.ac.uk::b2adfb65-365a-4fff-92aa-69e8cd76a5f4" providerId="AD" clId="Web-{CD77901C-2635-417B-B122-D5A91C8EBB2E}" dt="2021-07-07T13:30:29.850" v="13"/>
        <pc:sldMkLst>
          <pc:docMk/>
          <pc:sldMk cId="3142198946" sldId="285"/>
        </pc:sldMkLst>
        <pc:spChg chg="mod ord">
          <ac:chgData name="Madiha Yousuf (1911360)" userId="S::1911360@student.uwtsd.ac.uk::b2adfb65-365a-4fff-92aa-69e8cd76a5f4" providerId="AD" clId="Web-{CD77901C-2635-417B-B122-D5A91C8EBB2E}" dt="2021-07-07T13:30:29.850" v="13"/>
          <ac:spMkLst>
            <pc:docMk/>
            <pc:sldMk cId="3142198946" sldId="285"/>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3142198946" sldId="285"/>
            <ac:spMk id="12" creationId="{17D643A9-325F-3C47-A705-986D609C213E}"/>
          </ac:spMkLst>
        </pc:spChg>
      </pc:sldChg>
      <pc:sldChg chg="modSp mod chgLayout">
        <pc:chgData name="Madiha Yousuf (1911360)" userId="S::1911360@student.uwtsd.ac.uk::b2adfb65-365a-4fff-92aa-69e8cd76a5f4" providerId="AD" clId="Web-{CD77901C-2635-417B-B122-D5A91C8EBB2E}" dt="2021-07-07T13:30:29.850" v="13"/>
        <pc:sldMkLst>
          <pc:docMk/>
          <pc:sldMk cId="2692190668" sldId="286"/>
        </pc:sldMkLst>
        <pc:spChg chg="mod ord">
          <ac:chgData name="Madiha Yousuf (1911360)" userId="S::1911360@student.uwtsd.ac.uk::b2adfb65-365a-4fff-92aa-69e8cd76a5f4" providerId="AD" clId="Web-{CD77901C-2635-417B-B122-D5A91C8EBB2E}" dt="2021-07-07T13:30:29.850" v="13"/>
          <ac:spMkLst>
            <pc:docMk/>
            <pc:sldMk cId="2692190668" sldId="286"/>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2692190668" sldId="286"/>
            <ac:spMk id="12" creationId="{17D643A9-325F-3C47-A705-986D609C213E}"/>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3939569432" sldId="287"/>
        </pc:sldMkLst>
        <pc:spChg chg="mod ord">
          <ac:chgData name="Madiha Yousuf (1911360)" userId="S::1911360@student.uwtsd.ac.uk::b2adfb65-365a-4fff-92aa-69e8cd76a5f4" providerId="AD" clId="Web-{CD77901C-2635-417B-B122-D5A91C8EBB2E}" dt="2021-07-07T13:30:29.850" v="13"/>
          <ac:spMkLst>
            <pc:docMk/>
            <pc:sldMk cId="3939569432" sldId="287"/>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3939569432" sldId="287"/>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3939569432" sldId="287"/>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3939569432" sldId="287"/>
            <ac:spMk id="19" creationId="{CABDC08D-6093-4397-92D4-54D00E2BB1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3037166992" sldId="288"/>
        </pc:sldMkLst>
        <pc:spChg chg="mod ord">
          <ac:chgData name="Madiha Yousuf (1911360)" userId="S::1911360@student.uwtsd.ac.uk::b2adfb65-365a-4fff-92aa-69e8cd76a5f4" providerId="AD" clId="Web-{CD77901C-2635-417B-B122-D5A91C8EBB2E}" dt="2021-07-07T13:30:29.850" v="13"/>
          <ac:spMkLst>
            <pc:docMk/>
            <pc:sldMk cId="3037166992" sldId="288"/>
            <ac:spMk id="2" creationId="{4A1F05CF-68B7-4ED5-9427-5C8521A9AB94}"/>
          </ac:spMkLst>
        </pc:spChg>
        <pc:spChg chg="mod ord">
          <ac:chgData name="Madiha Yousuf (1911360)" userId="S::1911360@student.uwtsd.ac.uk::b2adfb65-365a-4fff-92aa-69e8cd76a5f4" providerId="AD" clId="Web-{CD77901C-2635-417B-B122-D5A91C8EBB2E}" dt="2021-07-07T13:30:29.850" v="13"/>
          <ac:spMkLst>
            <pc:docMk/>
            <pc:sldMk cId="3037166992" sldId="288"/>
            <ac:spMk id="3" creationId="{754B6A97-1AD1-4D0A-A6EA-AF0A18026EF7}"/>
          </ac:spMkLst>
        </pc:spChg>
      </pc:sldChg>
      <pc:sldMasterChg chg="del delSldLayout">
        <pc:chgData name="Madiha Yousuf (1911360)" userId="S::1911360@student.uwtsd.ac.uk::b2adfb65-365a-4fff-92aa-69e8cd76a5f4" providerId="AD" clId="Web-{CD77901C-2635-417B-B122-D5A91C8EBB2E}" dt="2021-07-07T13:30:29.850" v="13"/>
        <pc:sldMasterMkLst>
          <pc:docMk/>
          <pc:sldMasterMk cId="2149680122" sldId="2147483779"/>
        </pc:sldMasterMkLst>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42341739" sldId="2147483780"/>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942442437" sldId="2147483781"/>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985254865" sldId="2147483782"/>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286995741" sldId="2147483783"/>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014771435" sldId="2147483784"/>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020233444" sldId="2147483785"/>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779756113" sldId="2147483786"/>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138062998" sldId="2147483787"/>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4101515634" sldId="2147483788"/>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60940551" sldId="2147483789"/>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74897875" sldId="2147483790"/>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59386570" sldId="2147483791"/>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48297217" sldId="2147483792"/>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39466655" sldId="2147483793"/>
          </pc:sldLayoutMkLst>
        </pc:sldLayoutChg>
      </pc:sldMasterChg>
      <pc:sldMasterChg chg="add addSldLayout modSldLayout">
        <pc:chgData name="Madiha Yousuf (1911360)" userId="S::1911360@student.uwtsd.ac.uk::b2adfb65-365a-4fff-92aa-69e8cd76a5f4" providerId="AD" clId="Web-{CD77901C-2635-417B-B122-D5A91C8EBB2E}" dt="2021-07-07T13:30:29.850" v="13"/>
        <pc:sldMasterMkLst>
          <pc:docMk/>
          <pc:sldMasterMk cId="2133918794" sldId="2147483794"/>
        </pc:sldMasterMkLst>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848829498" sldId="2147483797"/>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725937913" sldId="2147483801"/>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054071243" sldId="2147483803"/>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849911124" sldId="2147483804"/>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152619579" sldId="2147483805"/>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871556624" sldId="2147483806"/>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729577499" sldId="2147483809"/>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95492622" sldId="2147483810"/>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688574610" sldId="2147483811"/>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981011505" sldId="2147483812"/>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4100453889" sldId="2147483813"/>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954649356" sldId="2147483814"/>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4271264180" sldId="2147483815"/>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983617192" sldId="2147483816"/>
          </pc:sldLayoutMkLst>
        </pc:sldLayoutChg>
      </pc:sldMasterChg>
    </pc:docChg>
  </pc:docChgLst>
  <pc:docChgLst>
    <pc:chgData name="Ioana Roxana Rata Costache (1912307)" userId="S::1912307@student.uwtsd.ac.uk::69597014-fdf0-4d82-8c1b-39a94908ea8c" providerId="AD" clId="Web-{F0AB91C4-C781-4D4F-8DB5-B247DB2F879A}"/>
    <pc:docChg chg="modSld">
      <pc:chgData name="Ioana Roxana Rata Costache (1912307)" userId="S::1912307@student.uwtsd.ac.uk::69597014-fdf0-4d82-8c1b-39a94908ea8c" providerId="AD" clId="Web-{F0AB91C4-C781-4D4F-8DB5-B247DB2F879A}" dt="2021-07-08T10:44:46.300" v="909" actId="20577"/>
      <pc:docMkLst>
        <pc:docMk/>
      </pc:docMkLst>
      <pc:sldChg chg="modSp">
        <pc:chgData name="Ioana Roxana Rata Costache (1912307)" userId="S::1912307@student.uwtsd.ac.uk::69597014-fdf0-4d82-8c1b-39a94908ea8c" providerId="AD" clId="Web-{F0AB91C4-C781-4D4F-8DB5-B247DB2F879A}" dt="2021-07-08T10:39:08.855" v="883" actId="20577"/>
        <pc:sldMkLst>
          <pc:docMk/>
          <pc:sldMk cId="2187811351" sldId="274"/>
        </pc:sldMkLst>
        <pc:spChg chg="mod">
          <ac:chgData name="Ioana Roxana Rata Costache (1912307)" userId="S::1912307@student.uwtsd.ac.uk::69597014-fdf0-4d82-8c1b-39a94908ea8c" providerId="AD" clId="Web-{F0AB91C4-C781-4D4F-8DB5-B247DB2F879A}" dt="2021-07-08T10:39:08.855" v="883" actId="20577"/>
          <ac:spMkLst>
            <pc:docMk/>
            <pc:sldMk cId="2187811351" sldId="274"/>
            <ac:spMk id="3" creationId="{69DE7E24-5724-4EF5-A429-A589DD017BC2}"/>
          </ac:spMkLst>
        </pc:spChg>
      </pc:sldChg>
      <pc:sldChg chg="modSp">
        <pc:chgData name="Ioana Roxana Rata Costache (1912307)" userId="S::1912307@student.uwtsd.ac.uk::69597014-fdf0-4d82-8c1b-39a94908ea8c" providerId="AD" clId="Web-{F0AB91C4-C781-4D4F-8DB5-B247DB2F879A}" dt="2021-07-08T10:37:01.915" v="874" actId="20577"/>
        <pc:sldMkLst>
          <pc:docMk/>
          <pc:sldMk cId="2391658304" sldId="275"/>
        </pc:sldMkLst>
        <pc:spChg chg="mod">
          <ac:chgData name="Ioana Roxana Rata Costache (1912307)" userId="S::1912307@student.uwtsd.ac.uk::69597014-fdf0-4d82-8c1b-39a94908ea8c" providerId="AD" clId="Web-{F0AB91C4-C781-4D4F-8DB5-B247DB2F879A}" dt="2021-07-08T10:37:01.915" v="874" actId="20577"/>
          <ac:spMkLst>
            <pc:docMk/>
            <pc:sldMk cId="2391658304" sldId="275"/>
            <ac:spMk id="3" creationId="{B13E6321-D22D-4F9D-88E2-ECCA093F49F4}"/>
          </ac:spMkLst>
        </pc:spChg>
      </pc:sldChg>
      <pc:sldChg chg="modSp">
        <pc:chgData name="Ioana Roxana Rata Costache (1912307)" userId="S::1912307@student.uwtsd.ac.uk::69597014-fdf0-4d82-8c1b-39a94908ea8c" providerId="AD" clId="Web-{F0AB91C4-C781-4D4F-8DB5-B247DB2F879A}" dt="2021-07-08T10:44:46.300" v="909" actId="20577"/>
        <pc:sldMkLst>
          <pc:docMk/>
          <pc:sldMk cId="1645233672" sldId="276"/>
        </pc:sldMkLst>
        <pc:spChg chg="mod">
          <ac:chgData name="Ioana Roxana Rata Costache (1912307)" userId="S::1912307@student.uwtsd.ac.uk::69597014-fdf0-4d82-8c1b-39a94908ea8c" providerId="AD" clId="Web-{F0AB91C4-C781-4D4F-8DB5-B247DB2F879A}" dt="2021-07-08T10:44:46.300" v="909" actId="20577"/>
          <ac:spMkLst>
            <pc:docMk/>
            <pc:sldMk cId="1645233672" sldId="276"/>
            <ac:spMk id="3" creationId="{754B6A97-1AD1-4D0A-A6EA-AF0A18026EF7}"/>
          </ac:spMkLst>
        </pc:spChg>
      </pc:sldChg>
    </pc:docChg>
  </pc:docChgLst>
  <pc:docChgLst>
    <pc:chgData name="Tamanna Sultana (1912525)" userId="S::1912525@student.uwtsd.ac.uk::2dd64cb7-a4d8-497f-81f8-859fe785a7df" providerId="AD" clId="Web-{8379D226-418B-45D6-1796-6E7D6B71757E}"/>
    <pc:docChg chg="modSld">
      <pc:chgData name="Tamanna Sultana (1912525)" userId="S::1912525@student.uwtsd.ac.uk::2dd64cb7-a4d8-497f-81f8-859fe785a7df" providerId="AD" clId="Web-{8379D226-418B-45D6-1796-6E7D6B71757E}" dt="2021-07-15T17:53:38.931" v="79" actId="20577"/>
      <pc:docMkLst>
        <pc:docMk/>
      </pc:docMkLst>
      <pc:sldChg chg="modSp">
        <pc:chgData name="Tamanna Sultana (1912525)" userId="S::1912525@student.uwtsd.ac.uk::2dd64cb7-a4d8-497f-81f8-859fe785a7df" providerId="AD" clId="Web-{8379D226-418B-45D6-1796-6E7D6B71757E}" dt="2021-07-15T17:53:38.931" v="79" actId="20577"/>
        <pc:sldMkLst>
          <pc:docMk/>
          <pc:sldMk cId="4002253794" sldId="289"/>
        </pc:sldMkLst>
        <pc:spChg chg="mod">
          <ac:chgData name="Tamanna Sultana (1912525)" userId="S::1912525@student.uwtsd.ac.uk::2dd64cb7-a4d8-497f-81f8-859fe785a7df" providerId="AD" clId="Web-{8379D226-418B-45D6-1796-6E7D6B71757E}" dt="2021-07-15T17:53:38.931" v="79" actId="20577"/>
          <ac:spMkLst>
            <pc:docMk/>
            <pc:sldMk cId="4002253794" sldId="289"/>
            <ac:spMk id="3" creationId="{96A99B59-5E6B-AC44-A9AA-050027A503C3}"/>
          </ac:spMkLst>
        </pc:spChg>
      </pc:sldChg>
      <pc:sldChg chg="modSp">
        <pc:chgData name="Tamanna Sultana (1912525)" userId="S::1912525@student.uwtsd.ac.uk::2dd64cb7-a4d8-497f-81f8-859fe785a7df" providerId="AD" clId="Web-{8379D226-418B-45D6-1796-6E7D6B71757E}" dt="2021-07-15T17:51:49.896" v="74" actId="20577"/>
        <pc:sldMkLst>
          <pc:docMk/>
          <pc:sldMk cId="1238800234" sldId="293"/>
        </pc:sldMkLst>
        <pc:spChg chg="mod">
          <ac:chgData name="Tamanna Sultana (1912525)" userId="S::1912525@student.uwtsd.ac.uk::2dd64cb7-a4d8-497f-81f8-859fe785a7df" providerId="AD" clId="Web-{8379D226-418B-45D6-1796-6E7D6B71757E}" dt="2021-07-15T17:51:49.896" v="74" actId="20577"/>
          <ac:spMkLst>
            <pc:docMk/>
            <pc:sldMk cId="1238800234" sldId="293"/>
            <ac:spMk id="6" creationId="{3B262B7D-46EF-B144-8AA6-D39BF81B4EA4}"/>
          </ac:spMkLst>
        </pc:spChg>
      </pc:sldChg>
    </pc:docChg>
  </pc:docChgLst>
  <pc:docChgLst>
    <pc:chgData name="Tamanna Sultana" userId="2dd64cb7-a4d8-497f-81f8-859fe785a7df" providerId="ADAL" clId="{D53184F2-E8E4-EB40-99B1-C532121EFA1D}"/>
    <pc:docChg chg="undo custSel modSld">
      <pc:chgData name="Tamanna Sultana" userId="2dd64cb7-a4d8-497f-81f8-859fe785a7df" providerId="ADAL" clId="{D53184F2-E8E4-EB40-99B1-C532121EFA1D}" dt="2021-07-15T10:33:59.459" v="402" actId="20577"/>
      <pc:docMkLst>
        <pc:docMk/>
      </pc:docMkLst>
      <pc:sldChg chg="modSp">
        <pc:chgData name="Tamanna Sultana" userId="2dd64cb7-a4d8-497f-81f8-859fe785a7df" providerId="ADAL" clId="{D53184F2-E8E4-EB40-99B1-C532121EFA1D}" dt="2021-07-15T10:28:24.137" v="31" actId="1076"/>
        <pc:sldMkLst>
          <pc:docMk/>
          <pc:sldMk cId="4002253794" sldId="289"/>
        </pc:sldMkLst>
        <pc:spChg chg="mod">
          <ac:chgData name="Tamanna Sultana" userId="2dd64cb7-a4d8-497f-81f8-859fe785a7df" providerId="ADAL" clId="{D53184F2-E8E4-EB40-99B1-C532121EFA1D}" dt="2021-07-15T10:28:24.137" v="31" actId="1076"/>
          <ac:spMkLst>
            <pc:docMk/>
            <pc:sldMk cId="4002253794" sldId="289"/>
            <ac:spMk id="3" creationId="{96A99B59-5E6B-AC44-A9AA-050027A503C3}"/>
          </ac:spMkLst>
        </pc:spChg>
      </pc:sldChg>
      <pc:sldChg chg="modSp">
        <pc:chgData name="Tamanna Sultana" userId="2dd64cb7-a4d8-497f-81f8-859fe785a7df" providerId="ADAL" clId="{D53184F2-E8E4-EB40-99B1-C532121EFA1D}" dt="2021-07-15T10:30:48.574" v="161" actId="27636"/>
        <pc:sldMkLst>
          <pc:docMk/>
          <pc:sldMk cId="3892378336" sldId="290"/>
        </pc:sldMkLst>
        <pc:spChg chg="mod">
          <ac:chgData name="Tamanna Sultana" userId="2dd64cb7-a4d8-497f-81f8-859fe785a7df" providerId="ADAL" clId="{D53184F2-E8E4-EB40-99B1-C532121EFA1D}" dt="2021-07-15T10:30:48.574" v="161" actId="27636"/>
          <ac:spMkLst>
            <pc:docMk/>
            <pc:sldMk cId="3892378336" sldId="290"/>
            <ac:spMk id="3" creationId="{D26C6484-459E-8945-A523-2C1B5749888F}"/>
          </ac:spMkLst>
        </pc:spChg>
      </pc:sldChg>
      <pc:sldChg chg="addSp delSp modSp">
        <pc:chgData name="Tamanna Sultana" userId="2dd64cb7-a4d8-497f-81f8-859fe785a7df" providerId="ADAL" clId="{D53184F2-E8E4-EB40-99B1-C532121EFA1D}" dt="2021-07-15T10:33:59.459" v="402" actId="20577"/>
        <pc:sldMkLst>
          <pc:docMk/>
          <pc:sldMk cId="1238800234" sldId="293"/>
        </pc:sldMkLst>
        <pc:spChg chg="mod">
          <ac:chgData name="Tamanna Sultana" userId="2dd64cb7-a4d8-497f-81f8-859fe785a7df" providerId="ADAL" clId="{D53184F2-E8E4-EB40-99B1-C532121EFA1D}" dt="2021-07-15T10:33:59.459" v="402" actId="20577"/>
          <ac:spMkLst>
            <pc:docMk/>
            <pc:sldMk cId="1238800234" sldId="293"/>
            <ac:spMk id="6" creationId="{3B262B7D-46EF-B144-8AA6-D39BF81B4EA4}"/>
          </ac:spMkLst>
        </pc:spChg>
        <pc:spChg chg="add del mod">
          <ac:chgData name="Tamanna Sultana" userId="2dd64cb7-a4d8-497f-81f8-859fe785a7df" providerId="ADAL" clId="{D53184F2-E8E4-EB40-99B1-C532121EFA1D}" dt="2021-07-15T10:23:38.459" v="25" actId="478"/>
          <ac:spMkLst>
            <pc:docMk/>
            <pc:sldMk cId="1238800234" sldId="293"/>
            <ac:spMk id="6" creationId="{B6BB9919-75EF-8847-AFA7-48216ACC777F}"/>
          </ac:spMkLst>
        </pc:spChg>
        <pc:spChg chg="mod">
          <ac:chgData name="Tamanna Sultana" userId="2dd64cb7-a4d8-497f-81f8-859fe785a7df" providerId="ADAL" clId="{D53184F2-E8E4-EB40-99B1-C532121EFA1D}" dt="2021-07-15T10:23:36.835" v="24" actId="14100"/>
          <ac:spMkLst>
            <pc:docMk/>
            <pc:sldMk cId="1238800234" sldId="293"/>
            <ac:spMk id="8" creationId="{210100C0-0C97-423D-BB15-36404879A336}"/>
          </ac:spMkLst>
        </pc:spChg>
        <pc:spChg chg="add del">
          <ac:chgData name="Tamanna Sultana" userId="2dd64cb7-a4d8-497f-81f8-859fe785a7df" providerId="ADAL" clId="{D53184F2-E8E4-EB40-99B1-C532121EFA1D}" dt="2021-07-15T10:24:14.100" v="27" actId="22"/>
          <ac:spMkLst>
            <pc:docMk/>
            <pc:sldMk cId="1238800234" sldId="293"/>
            <ac:spMk id="9" creationId="{B4873100-2BDC-D34E-95CE-8ACD5C5A2C5B}"/>
          </ac:spMkLst>
        </pc:spChg>
        <pc:picChg chg="mod">
          <ac:chgData name="Tamanna Sultana" userId="2dd64cb7-a4d8-497f-81f8-859fe785a7df" providerId="ADAL" clId="{D53184F2-E8E4-EB40-99B1-C532121EFA1D}" dt="2021-07-15T10:23:28.197" v="21" actId="1076"/>
          <ac:picMkLst>
            <pc:docMk/>
            <pc:sldMk cId="1238800234" sldId="293"/>
            <ac:picMk id="7" creationId="{623AEAF8-EA12-4E60-A048-F54801FBF565}"/>
          </ac:picMkLst>
        </pc:picChg>
      </pc:sldChg>
    </pc:docChg>
  </pc:docChgLst>
  <pc:docChgLst>
    <pc:chgData name="Fatima Zahra (1912185)" userId="S::1912185@student.uwtsd.ac.uk::d6a40ea2-c562-4c1b-b6c1-c0c86d8e4e34" providerId="AD" clId="Web-{83349C46-D054-8467-F069-5714027ABD23}"/>
    <pc:docChg chg="addSld delSld modSld sldOrd">
      <pc:chgData name="Fatima Zahra (1912185)" userId="S::1912185@student.uwtsd.ac.uk::d6a40ea2-c562-4c1b-b6c1-c0c86d8e4e34" providerId="AD" clId="Web-{83349C46-D054-8467-F069-5714027ABD23}" dt="2021-07-15T09:34:35.905" v="229" actId="1076"/>
      <pc:docMkLst>
        <pc:docMk/>
      </pc:docMkLst>
      <pc:sldChg chg="modSp">
        <pc:chgData name="Fatima Zahra (1912185)" userId="S::1912185@student.uwtsd.ac.uk::d6a40ea2-c562-4c1b-b6c1-c0c86d8e4e34" providerId="AD" clId="Web-{83349C46-D054-8467-F069-5714027ABD23}" dt="2021-07-15T09:27:10.007" v="214" actId="20577"/>
        <pc:sldMkLst>
          <pc:docMk/>
          <pc:sldMk cId="678578538" sldId="265"/>
        </pc:sldMkLst>
        <pc:spChg chg="mod">
          <ac:chgData name="Fatima Zahra (1912185)" userId="S::1912185@student.uwtsd.ac.uk::d6a40ea2-c562-4c1b-b6c1-c0c86d8e4e34" providerId="AD" clId="Web-{83349C46-D054-8467-F069-5714027ABD23}" dt="2021-07-15T09:27:10.007" v="214" actId="20577"/>
          <ac:spMkLst>
            <pc:docMk/>
            <pc:sldMk cId="678578538" sldId="265"/>
            <ac:spMk id="3" creationId="{FB5F569C-92B8-4658-9E77-893561697A75}"/>
          </ac:spMkLst>
        </pc:spChg>
      </pc:sldChg>
      <pc:sldChg chg="modSp del">
        <pc:chgData name="Fatima Zahra (1912185)" userId="S::1912185@student.uwtsd.ac.uk::d6a40ea2-c562-4c1b-b6c1-c0c86d8e4e34" providerId="AD" clId="Web-{83349C46-D054-8467-F069-5714027ABD23}" dt="2021-07-15T08:56:12.709" v="108"/>
        <pc:sldMkLst>
          <pc:docMk/>
          <pc:sldMk cId="2833061569" sldId="271"/>
        </pc:sldMkLst>
        <pc:spChg chg="mod">
          <ac:chgData name="Fatima Zahra (1912185)" userId="S::1912185@student.uwtsd.ac.uk::d6a40ea2-c562-4c1b-b6c1-c0c86d8e4e34" providerId="AD" clId="Web-{83349C46-D054-8467-F069-5714027ABD23}" dt="2021-07-15T08:54:25.238" v="70" actId="20577"/>
          <ac:spMkLst>
            <pc:docMk/>
            <pc:sldMk cId="2833061569" sldId="271"/>
            <ac:spMk id="2" creationId="{2C2DCB18-A49D-284A-87CE-421A2AB7C067}"/>
          </ac:spMkLst>
        </pc:spChg>
        <pc:spChg chg="mod">
          <ac:chgData name="Fatima Zahra (1912185)" userId="S::1912185@student.uwtsd.ac.uk::d6a40ea2-c562-4c1b-b6c1-c0c86d8e4e34" providerId="AD" clId="Web-{83349C46-D054-8467-F069-5714027ABD23}" dt="2021-07-15T08:55:12.974" v="84" actId="20577"/>
          <ac:spMkLst>
            <pc:docMk/>
            <pc:sldMk cId="2833061569" sldId="271"/>
            <ac:spMk id="12" creationId="{17D643A9-325F-3C47-A705-986D609C213E}"/>
          </ac:spMkLst>
        </pc:spChg>
      </pc:sldChg>
      <pc:sldChg chg="modSp">
        <pc:chgData name="Fatima Zahra (1912185)" userId="S::1912185@student.uwtsd.ac.uk::d6a40ea2-c562-4c1b-b6c1-c0c86d8e4e34" providerId="AD" clId="Web-{83349C46-D054-8467-F069-5714027ABD23}" dt="2021-07-15T09:23:20.753" v="175" actId="1076"/>
        <pc:sldMkLst>
          <pc:docMk/>
          <pc:sldMk cId="1992166342" sldId="277"/>
        </pc:sldMkLst>
        <pc:spChg chg="mod">
          <ac:chgData name="Fatima Zahra (1912185)" userId="S::1912185@student.uwtsd.ac.uk::d6a40ea2-c562-4c1b-b6c1-c0c86d8e4e34" providerId="AD" clId="Web-{83349C46-D054-8467-F069-5714027ABD23}" dt="2021-07-15T09:23:20.753" v="175" actId="1076"/>
          <ac:spMkLst>
            <pc:docMk/>
            <pc:sldMk cId="1992166342" sldId="277"/>
            <ac:spMk id="3" creationId="{380CD79F-7A11-432A-8F58-6CA6BE0717C6}"/>
          </ac:spMkLst>
        </pc:spChg>
      </pc:sldChg>
      <pc:sldChg chg="modSp">
        <pc:chgData name="Fatima Zahra (1912185)" userId="S::1912185@student.uwtsd.ac.uk::d6a40ea2-c562-4c1b-b6c1-c0c86d8e4e34" providerId="AD" clId="Web-{83349C46-D054-8467-F069-5714027ABD23}" dt="2021-07-15T09:24:26.567" v="183" actId="1076"/>
        <pc:sldMkLst>
          <pc:docMk/>
          <pc:sldMk cId="2742359182" sldId="278"/>
        </pc:sldMkLst>
        <pc:spChg chg="mod">
          <ac:chgData name="Fatima Zahra (1912185)" userId="S::1912185@student.uwtsd.ac.uk::d6a40ea2-c562-4c1b-b6c1-c0c86d8e4e34" providerId="AD" clId="Web-{83349C46-D054-8467-F069-5714027ABD23}" dt="2021-07-15T09:24:26.567" v="183" actId="1076"/>
          <ac:spMkLst>
            <pc:docMk/>
            <pc:sldMk cId="2742359182" sldId="278"/>
            <ac:spMk id="3" creationId="{28532982-BC7B-42F3-8C34-F67DDB502542}"/>
          </ac:spMkLst>
        </pc:spChg>
      </pc:sldChg>
      <pc:sldChg chg="modSp">
        <pc:chgData name="Fatima Zahra (1912185)" userId="S::1912185@student.uwtsd.ac.uk::d6a40ea2-c562-4c1b-b6c1-c0c86d8e4e34" providerId="AD" clId="Web-{83349C46-D054-8467-F069-5714027ABD23}" dt="2021-07-15T09:24:39.645" v="184" actId="1076"/>
        <pc:sldMkLst>
          <pc:docMk/>
          <pc:sldMk cId="4259787680" sldId="279"/>
        </pc:sldMkLst>
        <pc:spChg chg="mod">
          <ac:chgData name="Fatima Zahra (1912185)" userId="S::1912185@student.uwtsd.ac.uk::d6a40ea2-c562-4c1b-b6c1-c0c86d8e4e34" providerId="AD" clId="Web-{83349C46-D054-8467-F069-5714027ABD23}" dt="2021-07-15T09:24:39.645" v="184" actId="1076"/>
          <ac:spMkLst>
            <pc:docMk/>
            <pc:sldMk cId="4259787680" sldId="279"/>
            <ac:spMk id="3" creationId="{FA63BF92-E11F-4F8B-B9E7-AB8700C36605}"/>
          </ac:spMkLst>
        </pc:spChg>
      </pc:sldChg>
      <pc:sldChg chg="modSp del">
        <pc:chgData name="Fatima Zahra (1912185)" userId="S::1912185@student.uwtsd.ac.uk::d6a40ea2-c562-4c1b-b6c1-c0c86d8e4e34" providerId="AD" clId="Web-{83349C46-D054-8467-F069-5714027ABD23}" dt="2021-07-15T08:54:16.473" v="69"/>
        <pc:sldMkLst>
          <pc:docMk/>
          <pc:sldMk cId="1634778190" sldId="280"/>
        </pc:sldMkLst>
        <pc:spChg chg="mod">
          <ac:chgData name="Fatima Zahra (1912185)" userId="S::1912185@student.uwtsd.ac.uk::d6a40ea2-c562-4c1b-b6c1-c0c86d8e4e34" providerId="AD" clId="Web-{83349C46-D054-8467-F069-5714027ABD23}" dt="2021-07-15T08:53:03.800" v="46" actId="20577"/>
          <ac:spMkLst>
            <pc:docMk/>
            <pc:sldMk cId="1634778190" sldId="280"/>
            <ac:spMk id="2" creationId="{2C2DCB18-A49D-284A-87CE-421A2AB7C067}"/>
          </ac:spMkLst>
        </pc:spChg>
        <pc:spChg chg="mod">
          <ac:chgData name="Fatima Zahra (1912185)" userId="S::1912185@student.uwtsd.ac.uk::d6a40ea2-c562-4c1b-b6c1-c0c86d8e4e34" providerId="AD" clId="Web-{83349C46-D054-8467-F069-5714027ABD23}" dt="2021-07-15T08:53:31.659" v="55" actId="20577"/>
          <ac:spMkLst>
            <pc:docMk/>
            <pc:sldMk cId="1634778190" sldId="280"/>
            <ac:spMk id="4" creationId="{2911E296-38C5-4E1B-864F-8B7E5C45C6DC}"/>
          </ac:spMkLst>
        </pc:spChg>
      </pc:sldChg>
      <pc:sldChg chg="addSp delSp modSp del">
        <pc:chgData name="Fatima Zahra (1912185)" userId="S::1912185@student.uwtsd.ac.uk::d6a40ea2-c562-4c1b-b6c1-c0c86d8e4e34" providerId="AD" clId="Web-{83349C46-D054-8467-F069-5714027ABD23}" dt="2021-07-15T08:51:38.314" v="24"/>
        <pc:sldMkLst>
          <pc:docMk/>
          <pc:sldMk cId="1691208813" sldId="281"/>
        </pc:sldMkLst>
        <pc:spChg chg="del">
          <ac:chgData name="Fatima Zahra (1912185)" userId="S::1912185@student.uwtsd.ac.uk::d6a40ea2-c562-4c1b-b6c1-c0c86d8e4e34" providerId="AD" clId="Web-{83349C46-D054-8467-F069-5714027ABD23}" dt="2021-07-15T08:50:16.453" v="8"/>
          <ac:spMkLst>
            <pc:docMk/>
            <pc:sldMk cId="1691208813" sldId="281"/>
            <ac:spMk id="2" creationId="{2C2DCB18-A49D-284A-87CE-421A2AB7C067}"/>
          </ac:spMkLst>
        </pc:spChg>
        <pc:spChg chg="add mod">
          <ac:chgData name="Fatima Zahra (1912185)" userId="S::1912185@student.uwtsd.ac.uk::d6a40ea2-c562-4c1b-b6c1-c0c86d8e4e34" providerId="AD" clId="Web-{83349C46-D054-8467-F069-5714027ABD23}" dt="2021-07-15T08:50:16.453" v="8"/>
          <ac:spMkLst>
            <pc:docMk/>
            <pc:sldMk cId="1691208813" sldId="281"/>
            <ac:spMk id="4" creationId="{EF546A93-B1A8-4C6C-A669-9D3927E32F39}"/>
          </ac:spMkLst>
        </pc:spChg>
      </pc:sldChg>
      <pc:sldChg chg="modSp del">
        <pc:chgData name="Fatima Zahra (1912185)" userId="S::1912185@student.uwtsd.ac.uk::d6a40ea2-c562-4c1b-b6c1-c0c86d8e4e34" providerId="AD" clId="Web-{83349C46-D054-8467-F069-5714027ABD23}" dt="2021-07-15T08:52:43.346" v="43"/>
        <pc:sldMkLst>
          <pc:docMk/>
          <pc:sldMk cId="2284697357" sldId="282"/>
        </pc:sldMkLst>
        <pc:spChg chg="mod">
          <ac:chgData name="Fatima Zahra (1912185)" userId="S::1912185@student.uwtsd.ac.uk::d6a40ea2-c562-4c1b-b6c1-c0c86d8e4e34" providerId="AD" clId="Web-{83349C46-D054-8467-F069-5714027ABD23}" dt="2021-07-15T08:52:06.486" v="31" actId="20577"/>
          <ac:spMkLst>
            <pc:docMk/>
            <pc:sldMk cId="2284697357" sldId="282"/>
            <ac:spMk id="6" creationId="{C17F02F7-6DE2-42D9-AAB7-E181B12F9223}"/>
          </ac:spMkLst>
        </pc:spChg>
        <pc:spChg chg="mod">
          <ac:chgData name="Fatima Zahra (1912185)" userId="S::1912185@student.uwtsd.ac.uk::d6a40ea2-c562-4c1b-b6c1-c0c86d8e4e34" providerId="AD" clId="Web-{83349C46-D054-8467-F069-5714027ABD23}" dt="2021-07-15T08:52:28.502" v="38" actId="20577"/>
          <ac:spMkLst>
            <pc:docMk/>
            <pc:sldMk cId="2284697357" sldId="282"/>
            <ac:spMk id="12" creationId="{17D643A9-325F-3C47-A705-986D609C213E}"/>
          </ac:spMkLst>
        </pc:spChg>
      </pc:sldChg>
      <pc:sldChg chg="addSp delSp modSp">
        <pc:chgData name="Fatima Zahra (1912185)" userId="S::1912185@student.uwtsd.ac.uk::d6a40ea2-c562-4c1b-b6c1-c0c86d8e4e34" providerId="AD" clId="Web-{83349C46-D054-8467-F069-5714027ABD23}" dt="2021-07-15T09:10:41.599" v="157" actId="20577"/>
        <pc:sldMkLst>
          <pc:docMk/>
          <pc:sldMk cId="2018978767" sldId="283"/>
        </pc:sldMkLst>
        <pc:spChg chg="del">
          <ac:chgData name="Fatima Zahra (1912185)" userId="S::1912185@student.uwtsd.ac.uk::d6a40ea2-c562-4c1b-b6c1-c0c86d8e4e34" providerId="AD" clId="Web-{83349C46-D054-8467-F069-5714027ABD23}" dt="2021-07-15T08:50:01.234" v="4"/>
          <ac:spMkLst>
            <pc:docMk/>
            <pc:sldMk cId="2018978767" sldId="283"/>
            <ac:spMk id="2" creationId="{57412D88-DCD6-47B1-996D-D4E24B411460}"/>
          </ac:spMkLst>
        </pc:spChg>
        <pc:spChg chg="del">
          <ac:chgData name="Fatima Zahra (1912185)" userId="S::1912185@student.uwtsd.ac.uk::d6a40ea2-c562-4c1b-b6c1-c0c86d8e4e34" providerId="AD" clId="Web-{83349C46-D054-8467-F069-5714027ABD23}" dt="2021-07-15T08:49:57.593" v="3"/>
          <ac:spMkLst>
            <pc:docMk/>
            <pc:sldMk cId="2018978767" sldId="283"/>
            <ac:spMk id="3" creationId="{B13E6321-D22D-4F9D-88E2-ECCA093F49F4}"/>
          </ac:spMkLst>
        </pc:spChg>
        <pc:spChg chg="add mod">
          <ac:chgData name="Fatima Zahra (1912185)" userId="S::1912185@student.uwtsd.ac.uk::d6a40ea2-c562-4c1b-b6c1-c0c86d8e4e34" providerId="AD" clId="Web-{83349C46-D054-8467-F069-5714027ABD23}" dt="2021-07-15T09:10:05.255" v="145" actId="20577"/>
          <ac:spMkLst>
            <pc:docMk/>
            <pc:sldMk cId="2018978767" sldId="283"/>
            <ac:spMk id="5" creationId="{C2111183-2D79-4D26-A120-CFD15C81886A}"/>
          </ac:spMkLst>
        </pc:spChg>
        <pc:spChg chg="add mod">
          <ac:chgData name="Fatima Zahra (1912185)" userId="S::1912185@student.uwtsd.ac.uk::d6a40ea2-c562-4c1b-b6c1-c0c86d8e4e34" providerId="AD" clId="Web-{83349C46-D054-8467-F069-5714027ABD23}" dt="2021-07-15T09:10:41.599" v="157" actId="20577"/>
          <ac:spMkLst>
            <pc:docMk/>
            <pc:sldMk cId="2018978767" sldId="283"/>
            <ac:spMk id="7" creationId="{0E513116-F64C-4598-BACC-23AC3D2C0ED5}"/>
          </ac:spMkLst>
        </pc:spChg>
        <pc:spChg chg="add del mod">
          <ac:chgData name="Fatima Zahra (1912185)" userId="S::1912185@student.uwtsd.ac.uk::d6a40ea2-c562-4c1b-b6c1-c0c86d8e4e34" providerId="AD" clId="Web-{83349C46-D054-8467-F069-5714027ABD23}" dt="2021-07-15T08:50:42.578" v="12"/>
          <ac:spMkLst>
            <pc:docMk/>
            <pc:sldMk cId="2018978767" sldId="283"/>
            <ac:spMk id="8" creationId="{8C3D8848-B97A-4487-A40E-066924E6C63F}"/>
          </ac:spMkLst>
        </pc:spChg>
      </pc:sldChg>
      <pc:sldChg chg="modSp">
        <pc:chgData name="Fatima Zahra (1912185)" userId="S::1912185@student.uwtsd.ac.uk::d6a40ea2-c562-4c1b-b6c1-c0c86d8e4e34" providerId="AD" clId="Web-{83349C46-D054-8467-F069-5714027ABD23}" dt="2021-07-15T09:11:54.007" v="166" actId="20577"/>
        <pc:sldMkLst>
          <pc:docMk/>
          <pc:sldMk cId="3037166992" sldId="288"/>
        </pc:sldMkLst>
        <pc:spChg chg="mod">
          <ac:chgData name="Fatima Zahra (1912185)" userId="S::1912185@student.uwtsd.ac.uk::d6a40ea2-c562-4c1b-b6c1-c0c86d8e4e34" providerId="AD" clId="Web-{83349C46-D054-8467-F069-5714027ABD23}" dt="2021-07-15T09:11:54.007" v="166" actId="20577"/>
          <ac:spMkLst>
            <pc:docMk/>
            <pc:sldMk cId="3037166992" sldId="288"/>
            <ac:spMk id="2" creationId="{4A1F05CF-68B7-4ED5-9427-5C8521A9AB94}"/>
          </ac:spMkLst>
        </pc:spChg>
        <pc:spChg chg="mod">
          <ac:chgData name="Fatima Zahra (1912185)" userId="S::1912185@student.uwtsd.ac.uk::d6a40ea2-c562-4c1b-b6c1-c0c86d8e4e34" providerId="AD" clId="Web-{83349C46-D054-8467-F069-5714027ABD23}" dt="2021-07-15T09:11:46.085" v="165" actId="20577"/>
          <ac:spMkLst>
            <pc:docMk/>
            <pc:sldMk cId="3037166992" sldId="288"/>
            <ac:spMk id="3" creationId="{754B6A97-1AD1-4D0A-A6EA-AF0A18026EF7}"/>
          </ac:spMkLst>
        </pc:spChg>
      </pc:sldChg>
      <pc:sldChg chg="modSp">
        <pc:chgData name="Fatima Zahra (1912185)" userId="S::1912185@student.uwtsd.ac.uk::d6a40ea2-c562-4c1b-b6c1-c0c86d8e4e34" providerId="AD" clId="Web-{83349C46-D054-8467-F069-5714027ABD23}" dt="2021-07-15T07:52:57.865" v="1" actId="20577"/>
        <pc:sldMkLst>
          <pc:docMk/>
          <pc:sldMk cId="4002253794" sldId="289"/>
        </pc:sldMkLst>
        <pc:spChg chg="mod">
          <ac:chgData name="Fatima Zahra (1912185)" userId="S::1912185@student.uwtsd.ac.uk::d6a40ea2-c562-4c1b-b6c1-c0c86d8e4e34" providerId="AD" clId="Web-{83349C46-D054-8467-F069-5714027ABD23}" dt="2021-07-15T07:52:57.865" v="1" actId="20577"/>
          <ac:spMkLst>
            <pc:docMk/>
            <pc:sldMk cId="4002253794" sldId="289"/>
            <ac:spMk id="3" creationId="{96A99B59-5E6B-AC44-A9AA-050027A503C3}"/>
          </ac:spMkLst>
        </pc:spChg>
      </pc:sldChg>
      <pc:sldChg chg="modSp">
        <pc:chgData name="Fatima Zahra (1912185)" userId="S::1912185@student.uwtsd.ac.uk::d6a40ea2-c562-4c1b-b6c1-c0c86d8e4e34" providerId="AD" clId="Web-{83349C46-D054-8467-F069-5714027ABD23}" dt="2021-07-15T09:34:35.905" v="229" actId="1076"/>
        <pc:sldMkLst>
          <pc:docMk/>
          <pc:sldMk cId="364355965" sldId="294"/>
        </pc:sldMkLst>
        <pc:spChg chg="mod">
          <ac:chgData name="Fatima Zahra (1912185)" userId="S::1912185@student.uwtsd.ac.uk::d6a40ea2-c562-4c1b-b6c1-c0c86d8e4e34" providerId="AD" clId="Web-{83349C46-D054-8467-F069-5714027ABD23}" dt="2021-07-15T09:34:35.905" v="229" actId="1076"/>
          <ac:spMkLst>
            <pc:docMk/>
            <pc:sldMk cId="364355965" sldId="294"/>
            <ac:spMk id="3" creationId="{C9532E14-D46F-4351-8485-78046F0079BF}"/>
          </ac:spMkLst>
        </pc:spChg>
      </pc:sldChg>
      <pc:sldChg chg="modSp add replId">
        <pc:chgData name="Fatima Zahra (1912185)" userId="S::1912185@student.uwtsd.ac.uk::d6a40ea2-c562-4c1b-b6c1-c0c86d8e4e34" providerId="AD" clId="Web-{83349C46-D054-8467-F069-5714027ABD23}" dt="2021-07-15T09:11:20.365" v="161" actId="20577"/>
        <pc:sldMkLst>
          <pc:docMk/>
          <pc:sldMk cId="2357856238" sldId="296"/>
        </pc:sldMkLst>
        <pc:spChg chg="mod">
          <ac:chgData name="Fatima Zahra (1912185)" userId="S::1912185@student.uwtsd.ac.uk::d6a40ea2-c562-4c1b-b6c1-c0c86d8e4e34" providerId="AD" clId="Web-{83349C46-D054-8467-F069-5714027ABD23}" dt="2021-07-15T09:11:06.350" v="159" actId="20577"/>
          <ac:spMkLst>
            <pc:docMk/>
            <pc:sldMk cId="2357856238" sldId="296"/>
            <ac:spMk id="2" creationId="{57412D88-DCD6-47B1-996D-D4E24B411460}"/>
          </ac:spMkLst>
        </pc:spChg>
        <pc:spChg chg="mod">
          <ac:chgData name="Fatima Zahra (1912185)" userId="S::1912185@student.uwtsd.ac.uk::d6a40ea2-c562-4c1b-b6c1-c0c86d8e4e34" providerId="AD" clId="Web-{83349C46-D054-8467-F069-5714027ABD23}" dt="2021-07-15T09:11:20.365" v="161" actId="20577"/>
          <ac:spMkLst>
            <pc:docMk/>
            <pc:sldMk cId="2357856238" sldId="296"/>
            <ac:spMk id="3" creationId="{B13E6321-D22D-4F9D-88E2-ECCA093F49F4}"/>
          </ac:spMkLst>
        </pc:spChg>
      </pc:sldChg>
      <pc:sldChg chg="add del replId">
        <pc:chgData name="Fatima Zahra (1912185)" userId="S::1912185@student.uwtsd.ac.uk::d6a40ea2-c562-4c1b-b6c1-c0c86d8e4e34" providerId="AD" clId="Web-{83349C46-D054-8467-F069-5714027ABD23}" dt="2021-07-15T09:06:58.189" v="133"/>
        <pc:sldMkLst>
          <pc:docMk/>
          <pc:sldMk cId="2997632130" sldId="297"/>
        </pc:sldMkLst>
      </pc:sldChg>
      <pc:sldChg chg="modSp add ord replId">
        <pc:chgData name="Fatima Zahra (1912185)" userId="S::1912185@student.uwtsd.ac.uk::d6a40ea2-c562-4c1b-b6c1-c0c86d8e4e34" providerId="AD" clId="Web-{83349C46-D054-8467-F069-5714027ABD23}" dt="2021-07-15T09:08:17.409" v="135" actId="20577"/>
        <pc:sldMkLst>
          <pc:docMk/>
          <pc:sldMk cId="2987934351" sldId="298"/>
        </pc:sldMkLst>
        <pc:spChg chg="mod">
          <ac:chgData name="Fatima Zahra (1912185)" userId="S::1912185@student.uwtsd.ac.uk::d6a40ea2-c562-4c1b-b6c1-c0c86d8e4e34" providerId="AD" clId="Web-{83349C46-D054-8467-F069-5714027ABD23}" dt="2021-07-15T09:08:17.409" v="135" actId="20577"/>
          <ac:spMkLst>
            <pc:docMk/>
            <pc:sldMk cId="2987934351" sldId="298"/>
            <ac:spMk id="5" creationId="{C2111183-2D79-4D26-A120-CFD15C81886A}"/>
          </ac:spMkLst>
        </pc:spChg>
        <pc:spChg chg="mod">
          <ac:chgData name="Fatima Zahra (1912185)" userId="S::1912185@student.uwtsd.ac.uk::d6a40ea2-c562-4c1b-b6c1-c0c86d8e4e34" providerId="AD" clId="Web-{83349C46-D054-8467-F069-5714027ABD23}" dt="2021-07-15T09:08:04.331" v="134" actId="20577"/>
          <ac:spMkLst>
            <pc:docMk/>
            <pc:sldMk cId="2987934351" sldId="298"/>
            <ac:spMk id="7" creationId="{0E513116-F64C-4598-BACC-23AC3D2C0ED5}"/>
          </ac:spMkLst>
        </pc:spChg>
      </pc:sldChg>
      <pc:sldChg chg="modSp add ord replId">
        <pc:chgData name="Fatima Zahra (1912185)" userId="S::1912185@student.uwtsd.ac.uk::d6a40ea2-c562-4c1b-b6c1-c0c86d8e4e34" providerId="AD" clId="Web-{83349C46-D054-8467-F069-5714027ABD23}" dt="2021-07-15T09:09:45.129" v="143" actId="20577"/>
        <pc:sldMkLst>
          <pc:docMk/>
          <pc:sldMk cId="1242843196" sldId="299"/>
        </pc:sldMkLst>
        <pc:spChg chg="mod">
          <ac:chgData name="Fatima Zahra (1912185)" userId="S::1912185@student.uwtsd.ac.uk::d6a40ea2-c562-4c1b-b6c1-c0c86d8e4e34" providerId="AD" clId="Web-{83349C46-D054-8467-F069-5714027ABD23}" dt="2021-07-15T09:09:45.129" v="143" actId="20577"/>
          <ac:spMkLst>
            <pc:docMk/>
            <pc:sldMk cId="1242843196" sldId="299"/>
            <ac:spMk id="5" creationId="{C2111183-2D79-4D26-A120-CFD15C81886A}"/>
          </ac:spMkLst>
        </pc:spChg>
        <pc:spChg chg="mod">
          <ac:chgData name="Fatima Zahra (1912185)" userId="S::1912185@student.uwtsd.ac.uk::d6a40ea2-c562-4c1b-b6c1-c0c86d8e4e34" providerId="AD" clId="Web-{83349C46-D054-8467-F069-5714027ABD23}" dt="2021-07-15T09:09:37.489" v="142" actId="20577"/>
          <ac:spMkLst>
            <pc:docMk/>
            <pc:sldMk cId="1242843196" sldId="299"/>
            <ac:spMk id="7" creationId="{0E513116-F64C-4598-BACC-23AC3D2C0ED5}"/>
          </ac:spMkLst>
        </pc:spChg>
      </pc:sldChg>
      <pc:sldChg chg="modSp add replId">
        <pc:chgData name="Fatima Zahra (1912185)" userId="S::1912185@student.uwtsd.ac.uk::d6a40ea2-c562-4c1b-b6c1-c0c86d8e4e34" providerId="AD" clId="Web-{83349C46-D054-8467-F069-5714027ABD23}" dt="2021-07-15T09:09:23.957" v="141" actId="20577"/>
        <pc:sldMkLst>
          <pc:docMk/>
          <pc:sldMk cId="4225675545" sldId="300"/>
        </pc:sldMkLst>
        <pc:spChg chg="mod">
          <ac:chgData name="Fatima Zahra (1912185)" userId="S::1912185@student.uwtsd.ac.uk::d6a40ea2-c562-4c1b-b6c1-c0c86d8e4e34" providerId="AD" clId="Web-{83349C46-D054-8467-F069-5714027ABD23}" dt="2021-07-15T09:09:23.957" v="141" actId="20577"/>
          <ac:spMkLst>
            <pc:docMk/>
            <pc:sldMk cId="4225675545" sldId="300"/>
            <ac:spMk id="5" creationId="{C2111183-2D79-4D26-A120-CFD15C81886A}"/>
          </ac:spMkLst>
        </pc:spChg>
        <pc:spChg chg="mod">
          <ac:chgData name="Fatima Zahra (1912185)" userId="S::1912185@student.uwtsd.ac.uk::d6a40ea2-c562-4c1b-b6c1-c0c86d8e4e34" providerId="AD" clId="Web-{83349C46-D054-8467-F069-5714027ABD23}" dt="2021-07-15T09:08:33.847" v="136" actId="20577"/>
          <ac:spMkLst>
            <pc:docMk/>
            <pc:sldMk cId="4225675545" sldId="300"/>
            <ac:spMk id="7" creationId="{0E513116-F64C-4598-BACC-23AC3D2C0ED5}"/>
          </ac:spMkLst>
        </pc:spChg>
      </pc:sldChg>
    </pc:docChg>
  </pc:docChgLst>
  <pc:docChgLst>
    <pc:chgData name="Ioana Roxana Rata Costache (1912307)" userId="S::1912307@student.uwtsd.ac.uk::69597014-fdf0-4d82-8c1b-39a94908ea8c" providerId="AD" clId="Web-{DFA61893-5468-7031-1CD9-4CD07C13AD23}"/>
    <pc:docChg chg="modSld">
      <pc:chgData name="Ioana Roxana Rata Costache (1912307)" userId="S::1912307@student.uwtsd.ac.uk::69597014-fdf0-4d82-8c1b-39a94908ea8c" providerId="AD" clId="Web-{DFA61893-5468-7031-1CD9-4CD07C13AD23}" dt="2021-07-15T14:01:11.141" v="176" actId="20577"/>
      <pc:docMkLst>
        <pc:docMk/>
      </pc:docMkLst>
      <pc:sldChg chg="modSp">
        <pc:chgData name="Ioana Roxana Rata Costache (1912307)" userId="S::1912307@student.uwtsd.ac.uk::69597014-fdf0-4d82-8c1b-39a94908ea8c" providerId="AD" clId="Web-{DFA61893-5468-7031-1CD9-4CD07C13AD23}" dt="2021-07-15T14:01:11.141" v="176" actId="20577"/>
        <pc:sldMkLst>
          <pc:docMk/>
          <pc:sldMk cId="364355965" sldId="294"/>
        </pc:sldMkLst>
        <pc:spChg chg="mod">
          <ac:chgData name="Ioana Roxana Rata Costache (1912307)" userId="S::1912307@student.uwtsd.ac.uk::69597014-fdf0-4d82-8c1b-39a94908ea8c" providerId="AD" clId="Web-{DFA61893-5468-7031-1CD9-4CD07C13AD23}" dt="2021-07-15T14:01:11.141" v="176" actId="20577"/>
          <ac:spMkLst>
            <pc:docMk/>
            <pc:sldMk cId="364355965" sldId="294"/>
            <ac:spMk id="3" creationId="{C9532E14-D46F-4351-8485-78046F0079BF}"/>
          </ac:spMkLst>
        </pc:spChg>
      </pc:sldChg>
    </pc:docChg>
  </pc:docChgLst>
  <pc:docChgLst>
    <pc:chgData name="Samina Sultana" userId="6258a207-a036-46a8-ae0e-7373dab1e100" providerId="ADAL" clId="{0FA68536-E01B-45DB-9064-597FB45F8988}"/>
    <pc:docChg chg="undo redo custSel addSld delSld modSld">
      <pc:chgData name="Samina Sultana" userId="6258a207-a036-46a8-ae0e-7373dab1e100" providerId="ADAL" clId="{0FA68536-E01B-45DB-9064-597FB45F8988}" dt="2020-07-10T13:05:23.835" v="28" actId="12"/>
      <pc:docMkLst>
        <pc:docMk/>
      </pc:docMkLst>
      <pc:sldChg chg="addSp delSp mod">
        <pc:chgData name="Samina Sultana" userId="6258a207-a036-46a8-ae0e-7373dab1e100" providerId="ADAL" clId="{0FA68536-E01B-45DB-9064-597FB45F8988}" dt="2020-07-10T13:02:38.053" v="16" actId="22"/>
        <pc:sldMkLst>
          <pc:docMk/>
          <pc:sldMk cId="1126748692" sldId="263"/>
        </pc:sldMkLst>
        <pc:picChg chg="add del">
          <ac:chgData name="Samina Sultana" userId="6258a207-a036-46a8-ae0e-7373dab1e100" providerId="ADAL" clId="{0FA68536-E01B-45DB-9064-597FB45F8988}" dt="2020-07-10T13:02:38.053" v="16" actId="22"/>
          <ac:picMkLst>
            <pc:docMk/>
            <pc:sldMk cId="1126748692" sldId="263"/>
            <ac:picMk id="5" creationId="{10FC42FE-8C81-4C3B-B62F-186F8CB4D9F8}"/>
          </ac:picMkLst>
        </pc:picChg>
      </pc:sldChg>
      <pc:sldChg chg="add del">
        <pc:chgData name="Samina Sultana" userId="6258a207-a036-46a8-ae0e-7373dab1e100" providerId="ADAL" clId="{0FA68536-E01B-45DB-9064-597FB45F8988}" dt="2020-07-10T12:59:58.634" v="10" actId="2696"/>
        <pc:sldMkLst>
          <pc:docMk/>
          <pc:sldMk cId="981371336" sldId="264"/>
        </pc:sldMkLst>
      </pc:sldChg>
      <pc:sldChg chg="add del">
        <pc:chgData name="Samina Sultana" userId="6258a207-a036-46a8-ae0e-7373dab1e100" providerId="ADAL" clId="{0FA68536-E01B-45DB-9064-597FB45F8988}" dt="2020-07-10T12:59:58.821" v="12" actId="2696"/>
        <pc:sldMkLst>
          <pc:docMk/>
          <pc:sldMk cId="1755352617" sldId="265"/>
        </pc:sldMkLst>
      </pc:sldChg>
      <pc:sldChg chg="modSp mod">
        <pc:chgData name="Samina Sultana" userId="6258a207-a036-46a8-ae0e-7373dab1e100" providerId="ADAL" clId="{0FA68536-E01B-45DB-9064-597FB45F8988}" dt="2020-07-10T13:05:23.835" v="28" actId="12"/>
        <pc:sldMkLst>
          <pc:docMk/>
          <pc:sldMk cId="80749928" sldId="271"/>
        </pc:sldMkLst>
        <pc:spChg chg="mod">
          <ac:chgData name="Samina Sultana" userId="6258a207-a036-46a8-ae0e-7373dab1e100" providerId="ADAL" clId="{0FA68536-E01B-45DB-9064-597FB45F8988}" dt="2020-07-10T13:05:23.835" v="28" actId="12"/>
          <ac:spMkLst>
            <pc:docMk/>
            <pc:sldMk cId="80749928" sldId="271"/>
            <ac:spMk id="3" creationId="{8BA17024-8E72-C948-BF98-0A3562DA77F5}"/>
          </ac:spMkLst>
        </pc:spChg>
      </pc:sldChg>
      <pc:sldChg chg="add del">
        <pc:chgData name="Samina Sultana" userId="6258a207-a036-46a8-ae0e-7373dab1e100" providerId="ADAL" clId="{0FA68536-E01B-45DB-9064-597FB45F8988}" dt="2020-07-10T12:59:58.774" v="11" actId="2696"/>
        <pc:sldMkLst>
          <pc:docMk/>
          <pc:sldMk cId="3471410086" sldId="272"/>
        </pc:sldMkLst>
      </pc:sldChg>
      <pc:sldChg chg="add del">
        <pc:chgData name="Samina Sultana" userId="6258a207-a036-46a8-ae0e-7373dab1e100" providerId="ADAL" clId="{0FA68536-E01B-45DB-9064-597FB45F8988}" dt="2020-07-10T12:59:58.930" v="13" actId="2696"/>
        <pc:sldMkLst>
          <pc:docMk/>
          <pc:sldMk cId="3459488828" sldId="273"/>
        </pc:sldMkLst>
      </pc:sldChg>
      <pc:sldChg chg="add del">
        <pc:chgData name="Samina Sultana" userId="6258a207-a036-46a8-ae0e-7373dab1e100" providerId="ADAL" clId="{0FA68536-E01B-45DB-9064-597FB45F8988}" dt="2020-07-10T13:00:01.164" v="14" actId="2696"/>
        <pc:sldMkLst>
          <pc:docMk/>
          <pc:sldMk cId="3500446770" sldId="274"/>
        </pc:sldMkLst>
      </pc:sldChg>
      <pc:sldChg chg="add del">
        <pc:chgData name="Samina Sultana" userId="6258a207-a036-46a8-ae0e-7373dab1e100" providerId="ADAL" clId="{0FA68536-E01B-45DB-9064-597FB45F8988}" dt="2020-07-10T13:03:36.997" v="19" actId="2696"/>
        <pc:sldMkLst>
          <pc:docMk/>
          <pc:sldMk cId="981371336" sldId="277"/>
        </pc:sldMkLst>
      </pc:sldChg>
      <pc:sldChg chg="add">
        <pc:chgData name="Samina Sultana" userId="6258a207-a036-46a8-ae0e-7373dab1e100" providerId="ADAL" clId="{0FA68536-E01B-45DB-9064-597FB45F8988}" dt="2020-07-10T13:03:32.188" v="18" actId="22"/>
        <pc:sldMkLst>
          <pc:docMk/>
          <pc:sldMk cId="3471410086" sldId="278"/>
        </pc:sldMkLst>
      </pc:sldChg>
      <pc:sldChg chg="add">
        <pc:chgData name="Samina Sultana" userId="6258a207-a036-46a8-ae0e-7373dab1e100" providerId="ADAL" clId="{0FA68536-E01B-45DB-9064-597FB45F8988}" dt="2020-07-10T13:03:56.447" v="20" actId="22"/>
        <pc:sldMkLst>
          <pc:docMk/>
          <pc:sldMk cId="981371336" sldId="279"/>
        </pc:sldMkLst>
      </pc:sldChg>
      <pc:sldChg chg="add">
        <pc:chgData name="Samina Sultana" userId="6258a207-a036-46a8-ae0e-7373dab1e100" providerId="ADAL" clId="{0FA68536-E01B-45DB-9064-597FB45F8988}" dt="2020-07-10T13:04:17.201" v="21" actId="22"/>
        <pc:sldMkLst>
          <pc:docMk/>
          <pc:sldMk cId="1755352617" sldId="280"/>
        </pc:sldMkLst>
      </pc:sldChg>
      <pc:sldChg chg="add">
        <pc:chgData name="Samina Sultana" userId="6258a207-a036-46a8-ae0e-7373dab1e100" providerId="ADAL" clId="{0FA68536-E01B-45DB-9064-597FB45F8988}" dt="2020-07-10T13:04:42.249" v="22" actId="22"/>
        <pc:sldMkLst>
          <pc:docMk/>
          <pc:sldMk cId="3500446770" sldId="281"/>
        </pc:sldMkLst>
      </pc:sldChg>
      <pc:sldChg chg="add">
        <pc:chgData name="Samina Sultana" userId="6258a207-a036-46a8-ae0e-7373dab1e100" providerId="ADAL" clId="{0FA68536-E01B-45DB-9064-597FB45F8988}" dt="2020-07-10T13:04:55.016" v="23" actId="22"/>
        <pc:sldMkLst>
          <pc:docMk/>
          <pc:sldMk cId="1169837334" sldId="282"/>
        </pc:sldMkLst>
      </pc:sldChg>
    </pc:docChg>
  </pc:docChgLst>
  <pc:docChgLst>
    <pc:chgData name="Fatima Zahra (1912185)" userId="S::1912185@student.uwtsd.ac.uk::d6a40ea2-c562-4c1b-b6c1-c0c86d8e4e34" providerId="AD" clId="Web-{D2088D59-2520-4266-E3E0-56E7379178ED}"/>
    <pc:docChg chg="addSld modSld sldOrd">
      <pc:chgData name="Fatima Zahra (1912185)" userId="S::1912185@student.uwtsd.ac.uk::d6a40ea2-c562-4c1b-b6c1-c0c86d8e4e34" providerId="AD" clId="Web-{D2088D59-2520-4266-E3E0-56E7379178ED}" dt="2021-07-06T19:47:23.746" v="306" actId="20577"/>
      <pc:docMkLst>
        <pc:docMk/>
      </pc:docMkLst>
      <pc:sldChg chg="modSp">
        <pc:chgData name="Fatima Zahra (1912185)" userId="S::1912185@student.uwtsd.ac.uk::d6a40ea2-c562-4c1b-b6c1-c0c86d8e4e34" providerId="AD" clId="Web-{D2088D59-2520-4266-E3E0-56E7379178ED}" dt="2021-07-06T19:15:09.625" v="17" actId="20577"/>
        <pc:sldMkLst>
          <pc:docMk/>
          <pc:sldMk cId="2833061569" sldId="271"/>
        </pc:sldMkLst>
        <pc:spChg chg="mod">
          <ac:chgData name="Fatima Zahra (1912185)" userId="S::1912185@student.uwtsd.ac.uk::d6a40ea2-c562-4c1b-b6c1-c0c86d8e4e34" providerId="AD" clId="Web-{D2088D59-2520-4266-E3E0-56E7379178ED}" dt="2021-07-06T19:15:09.625" v="17" actId="20577"/>
          <ac:spMkLst>
            <pc:docMk/>
            <pc:sldMk cId="2833061569" sldId="271"/>
            <ac:spMk id="2" creationId="{2C2DCB18-A49D-284A-87CE-421A2AB7C067}"/>
          </ac:spMkLst>
        </pc:spChg>
        <pc:spChg chg="mod">
          <ac:chgData name="Fatima Zahra (1912185)" userId="S::1912185@student.uwtsd.ac.uk::d6a40ea2-c562-4c1b-b6c1-c0c86d8e4e34" providerId="AD" clId="Web-{D2088D59-2520-4266-E3E0-56E7379178ED}" dt="2021-07-06T19:02:51.171" v="1" actId="20577"/>
          <ac:spMkLst>
            <pc:docMk/>
            <pc:sldMk cId="2833061569" sldId="271"/>
            <ac:spMk id="12" creationId="{17D643A9-325F-3C47-A705-986D609C213E}"/>
          </ac:spMkLst>
        </pc:spChg>
      </pc:sldChg>
      <pc:sldChg chg="modSp">
        <pc:chgData name="Fatima Zahra (1912185)" userId="S::1912185@student.uwtsd.ac.uk::d6a40ea2-c562-4c1b-b6c1-c0c86d8e4e34" providerId="AD" clId="Web-{D2088D59-2520-4266-E3E0-56E7379178ED}" dt="2021-07-06T19:14:57.984" v="16" actId="20577"/>
        <pc:sldMkLst>
          <pc:docMk/>
          <pc:sldMk cId="1634778190" sldId="280"/>
        </pc:sldMkLst>
        <pc:spChg chg="mod">
          <ac:chgData name="Fatima Zahra (1912185)" userId="S::1912185@student.uwtsd.ac.uk::d6a40ea2-c562-4c1b-b6c1-c0c86d8e4e34" providerId="AD" clId="Web-{D2088D59-2520-4266-E3E0-56E7379178ED}" dt="2021-07-06T19:14:57.984" v="16" actId="20577"/>
          <ac:spMkLst>
            <pc:docMk/>
            <pc:sldMk cId="1634778190" sldId="280"/>
            <ac:spMk id="2" creationId="{2C2DCB18-A49D-284A-87CE-421A2AB7C067}"/>
          </ac:spMkLst>
        </pc:spChg>
        <pc:spChg chg="mod">
          <ac:chgData name="Fatima Zahra (1912185)" userId="S::1912185@student.uwtsd.ac.uk::d6a40ea2-c562-4c1b-b6c1-c0c86d8e4e34" providerId="AD" clId="Web-{D2088D59-2520-4266-E3E0-56E7379178ED}" dt="2021-07-06T19:02:57.453" v="2" actId="20577"/>
          <ac:spMkLst>
            <pc:docMk/>
            <pc:sldMk cId="1634778190" sldId="280"/>
            <ac:spMk id="4" creationId="{2911E296-38C5-4E1B-864F-8B7E5C45C6DC}"/>
          </ac:spMkLst>
        </pc:spChg>
      </pc:sldChg>
      <pc:sldChg chg="delSp modSp ord">
        <pc:chgData name="Fatima Zahra (1912185)" userId="S::1912185@student.uwtsd.ac.uk::d6a40ea2-c562-4c1b-b6c1-c0c86d8e4e34" providerId="AD" clId="Web-{D2088D59-2520-4266-E3E0-56E7379178ED}" dt="2021-07-06T19:47:23.746" v="306" actId="20577"/>
        <pc:sldMkLst>
          <pc:docMk/>
          <pc:sldMk cId="1691208813" sldId="281"/>
        </pc:sldMkLst>
        <pc:spChg chg="mod">
          <ac:chgData name="Fatima Zahra (1912185)" userId="S::1912185@student.uwtsd.ac.uk::d6a40ea2-c562-4c1b-b6c1-c0c86d8e4e34" providerId="AD" clId="Web-{D2088D59-2520-4266-E3E0-56E7379178ED}" dt="2021-07-06T19:29:28.752" v="201" actId="20577"/>
          <ac:spMkLst>
            <pc:docMk/>
            <pc:sldMk cId="1691208813" sldId="281"/>
            <ac:spMk id="2" creationId="{2C2DCB18-A49D-284A-87CE-421A2AB7C067}"/>
          </ac:spMkLst>
        </pc:spChg>
        <pc:spChg chg="mod">
          <ac:chgData name="Fatima Zahra (1912185)" userId="S::1912185@student.uwtsd.ac.uk::d6a40ea2-c562-4c1b-b6c1-c0c86d8e4e34" providerId="AD" clId="Web-{D2088D59-2520-4266-E3E0-56E7379178ED}" dt="2021-07-06T19:47:23.746" v="306" actId="20577"/>
          <ac:spMkLst>
            <pc:docMk/>
            <pc:sldMk cId="1691208813" sldId="281"/>
            <ac:spMk id="12" creationId="{17D643A9-325F-3C47-A705-986D609C213E}"/>
          </ac:spMkLst>
        </pc:spChg>
        <pc:spChg chg="del">
          <ac:chgData name="Fatima Zahra (1912185)" userId="S::1912185@student.uwtsd.ac.uk::d6a40ea2-c562-4c1b-b6c1-c0c86d8e4e34" providerId="AD" clId="Web-{D2088D59-2520-4266-E3E0-56E7379178ED}" dt="2021-07-06T19:29:04.596" v="184"/>
          <ac:spMkLst>
            <pc:docMk/>
            <pc:sldMk cId="1691208813" sldId="281"/>
            <ac:spMk id="16" creationId="{CF9DE5EA-FACB-1F45-8548-51F23048305A}"/>
          </ac:spMkLst>
        </pc:spChg>
      </pc:sldChg>
      <pc:sldChg chg="modSp">
        <pc:chgData name="Fatima Zahra (1912185)" userId="S::1912185@student.uwtsd.ac.uk::d6a40ea2-c562-4c1b-b6c1-c0c86d8e4e34" providerId="AD" clId="Web-{D2088D59-2520-4266-E3E0-56E7379178ED}" dt="2021-07-06T19:14:49.093" v="14" actId="14100"/>
        <pc:sldMkLst>
          <pc:docMk/>
          <pc:sldMk cId="2284697357" sldId="282"/>
        </pc:sldMkLst>
        <pc:spChg chg="mod">
          <ac:chgData name="Fatima Zahra (1912185)" userId="S::1912185@student.uwtsd.ac.uk::d6a40ea2-c562-4c1b-b6c1-c0c86d8e4e34" providerId="AD" clId="Web-{D2088D59-2520-4266-E3E0-56E7379178ED}" dt="2021-07-06T19:14:49.093" v="14" actId="14100"/>
          <ac:spMkLst>
            <pc:docMk/>
            <pc:sldMk cId="2284697357" sldId="282"/>
            <ac:spMk id="6" creationId="{C17F02F7-6DE2-42D9-AAB7-E181B12F9223}"/>
          </ac:spMkLst>
        </pc:spChg>
        <pc:spChg chg="mod">
          <ac:chgData name="Fatima Zahra (1912185)" userId="S::1912185@student.uwtsd.ac.uk::d6a40ea2-c562-4c1b-b6c1-c0c86d8e4e34" providerId="AD" clId="Web-{D2088D59-2520-4266-E3E0-56E7379178ED}" dt="2021-07-06T19:14:18.936" v="7" actId="20577"/>
          <ac:spMkLst>
            <pc:docMk/>
            <pc:sldMk cId="2284697357" sldId="282"/>
            <ac:spMk id="12" creationId="{17D643A9-325F-3C47-A705-986D609C213E}"/>
          </ac:spMkLst>
        </pc:spChg>
      </pc:sldChg>
      <pc:sldChg chg="add replId">
        <pc:chgData name="Fatima Zahra (1912185)" userId="S::1912185@student.uwtsd.ac.uk::d6a40ea2-c562-4c1b-b6c1-c0c86d8e4e34" providerId="AD" clId="Web-{D2088D59-2520-4266-E3E0-56E7379178ED}" dt="2021-07-06T19:15:21.125" v="18"/>
        <pc:sldMkLst>
          <pc:docMk/>
          <pc:sldMk cId="3939569432" sldId="287"/>
        </pc:sldMkLst>
      </pc:sldChg>
    </pc:docChg>
  </pc:docChgLst>
  <pc:docChgLst>
    <pc:chgData name="Samina Sultana (1912524)" userId="6258a207-a036-46a8-ae0e-7373dab1e100" providerId="ADAL" clId="{8D24411A-33E5-EF4D-8676-EAC70100215A}"/>
    <pc:docChg chg="undo custSel modSld">
      <pc:chgData name="Samina Sultana (1912524)" userId="6258a207-a036-46a8-ae0e-7373dab1e100" providerId="ADAL" clId="{8D24411A-33E5-EF4D-8676-EAC70100215A}" dt="2021-07-15T17:47:22.473" v="1081" actId="20577"/>
      <pc:docMkLst>
        <pc:docMk/>
      </pc:docMkLst>
      <pc:sldChg chg="modSp">
        <pc:chgData name="Samina Sultana (1912524)" userId="6258a207-a036-46a8-ae0e-7373dab1e100" providerId="ADAL" clId="{8D24411A-33E5-EF4D-8676-EAC70100215A}" dt="2021-07-08T10:02:00.993" v="29"/>
        <pc:sldMkLst>
          <pc:docMk/>
          <pc:sldMk cId="2976720521" sldId="256"/>
        </pc:sldMkLst>
        <pc:spChg chg="mod">
          <ac:chgData name="Samina Sultana (1912524)" userId="6258a207-a036-46a8-ae0e-7373dab1e100" providerId="ADAL" clId="{8D24411A-33E5-EF4D-8676-EAC70100215A}" dt="2021-07-08T10:02:00.993" v="29"/>
          <ac:spMkLst>
            <pc:docMk/>
            <pc:sldMk cId="2976720521" sldId="256"/>
            <ac:spMk id="5" creationId="{264DB6FE-F48E-BC45-BA59-3BD1729BC6BD}"/>
          </ac:spMkLst>
        </pc:spChg>
      </pc:sldChg>
      <pc:sldChg chg="modSp">
        <pc:chgData name="Samina Sultana (1912524)" userId="6258a207-a036-46a8-ae0e-7373dab1e100" providerId="ADAL" clId="{8D24411A-33E5-EF4D-8676-EAC70100215A}" dt="2021-07-04T13:41:26.249" v="15" actId="2711"/>
        <pc:sldMkLst>
          <pc:docMk/>
          <pc:sldMk cId="3213436550" sldId="257"/>
        </pc:sldMkLst>
        <pc:spChg chg="mod">
          <ac:chgData name="Samina Sultana (1912524)" userId="6258a207-a036-46a8-ae0e-7373dab1e100" providerId="ADAL" clId="{8D24411A-33E5-EF4D-8676-EAC70100215A}" dt="2021-07-04T13:41:26.249" v="15" actId="2711"/>
          <ac:spMkLst>
            <pc:docMk/>
            <pc:sldMk cId="3213436550" sldId="257"/>
            <ac:spMk id="2" creationId="{A4C07EFA-AE5D-ED4E-9B80-08E4A799F7AF}"/>
          </ac:spMkLst>
        </pc:spChg>
        <pc:spChg chg="mod">
          <ac:chgData name="Samina Sultana (1912524)" userId="6258a207-a036-46a8-ae0e-7373dab1e100" providerId="ADAL" clId="{8D24411A-33E5-EF4D-8676-EAC70100215A}" dt="2021-07-04T13:41:23.188" v="14" actId="2711"/>
          <ac:spMkLst>
            <pc:docMk/>
            <pc:sldMk cId="3213436550" sldId="257"/>
            <ac:spMk id="3" creationId="{C0730F36-335B-1147-9386-2D52896CF26A}"/>
          </ac:spMkLst>
        </pc:spChg>
        <pc:spChg chg="mod">
          <ac:chgData name="Samina Sultana (1912524)" userId="6258a207-a036-46a8-ae0e-7373dab1e100" providerId="ADAL" clId="{8D24411A-33E5-EF4D-8676-EAC70100215A}" dt="2021-07-04T13:41:10.954" v="10" actId="1076"/>
          <ac:spMkLst>
            <pc:docMk/>
            <pc:sldMk cId="3213436550" sldId="257"/>
            <ac:spMk id="5" creationId="{7C72BFC3-14BD-924D-BC59-4DB6AAF7C1CD}"/>
          </ac:spMkLst>
        </pc:spChg>
        <pc:spChg chg="mod">
          <ac:chgData name="Samina Sultana (1912524)" userId="6258a207-a036-46a8-ae0e-7373dab1e100" providerId="ADAL" clId="{8D24411A-33E5-EF4D-8676-EAC70100215A}" dt="2021-07-04T13:41:18.685" v="12" actId="113"/>
          <ac:spMkLst>
            <pc:docMk/>
            <pc:sldMk cId="3213436550" sldId="257"/>
            <ac:spMk id="6" creationId="{A110D49F-F829-1243-A1B7-E22A6CC67B31}"/>
          </ac:spMkLst>
        </pc:spChg>
      </pc:sldChg>
      <pc:sldChg chg="modSp">
        <pc:chgData name="Samina Sultana (1912524)" userId="6258a207-a036-46a8-ae0e-7373dab1e100" providerId="ADAL" clId="{8D24411A-33E5-EF4D-8676-EAC70100215A}" dt="2021-07-15T12:54:19.012" v="457" actId="14100"/>
        <pc:sldMkLst>
          <pc:docMk/>
          <pc:sldMk cId="262002917" sldId="273"/>
        </pc:sldMkLst>
        <pc:spChg chg="mod">
          <ac:chgData name="Samina Sultana (1912524)" userId="6258a207-a036-46a8-ae0e-7373dab1e100" providerId="ADAL" clId="{8D24411A-33E5-EF4D-8676-EAC70100215A}" dt="2021-07-15T12:54:19.012" v="457" actId="14100"/>
          <ac:spMkLst>
            <pc:docMk/>
            <pc:sldMk cId="262002917" sldId="273"/>
            <ac:spMk id="3" creationId="{445D3E86-5678-AC40-B1FB-F44DAB2BDB44}"/>
          </ac:spMkLst>
        </pc:spChg>
      </pc:sldChg>
      <pc:sldChg chg="modSp">
        <pc:chgData name="Samina Sultana (1912524)" userId="6258a207-a036-46a8-ae0e-7373dab1e100" providerId="ADAL" clId="{8D24411A-33E5-EF4D-8676-EAC70100215A}" dt="2021-07-15T17:37:55.692" v="641" actId="20577"/>
        <pc:sldMkLst>
          <pc:docMk/>
          <pc:sldMk cId="2692190668" sldId="286"/>
        </pc:sldMkLst>
        <pc:spChg chg="mod">
          <ac:chgData name="Samina Sultana (1912524)" userId="6258a207-a036-46a8-ae0e-7373dab1e100" providerId="ADAL" clId="{8D24411A-33E5-EF4D-8676-EAC70100215A}" dt="2021-07-15T12:55:51.128" v="481" actId="1076"/>
          <ac:spMkLst>
            <pc:docMk/>
            <pc:sldMk cId="2692190668" sldId="286"/>
            <ac:spMk id="2" creationId="{2C2DCB18-A49D-284A-87CE-421A2AB7C067}"/>
          </ac:spMkLst>
        </pc:spChg>
        <pc:spChg chg="mod">
          <ac:chgData name="Samina Sultana (1912524)" userId="6258a207-a036-46a8-ae0e-7373dab1e100" providerId="ADAL" clId="{8D24411A-33E5-EF4D-8676-EAC70100215A}" dt="2021-07-15T17:11:08.432" v="482" actId="242"/>
          <ac:spMkLst>
            <pc:docMk/>
            <pc:sldMk cId="2692190668" sldId="286"/>
            <ac:spMk id="3" creationId="{F1CD4D97-4C05-9E44-8154-B68B74BB619E}"/>
          </ac:spMkLst>
        </pc:spChg>
        <pc:spChg chg="mod">
          <ac:chgData name="Samina Sultana (1912524)" userId="6258a207-a036-46a8-ae0e-7373dab1e100" providerId="ADAL" clId="{8D24411A-33E5-EF4D-8676-EAC70100215A}" dt="2021-07-15T17:32:43.942" v="524" actId="20577"/>
          <ac:spMkLst>
            <pc:docMk/>
            <pc:sldMk cId="2692190668" sldId="286"/>
            <ac:spMk id="4" creationId="{D79C3042-7300-6445-A70C-A93B5537D394}"/>
          </ac:spMkLst>
        </pc:spChg>
        <pc:spChg chg="mod">
          <ac:chgData name="Samina Sultana (1912524)" userId="6258a207-a036-46a8-ae0e-7373dab1e100" providerId="ADAL" clId="{8D24411A-33E5-EF4D-8676-EAC70100215A}" dt="2021-07-15T17:37:55.692" v="641" actId="20577"/>
          <ac:spMkLst>
            <pc:docMk/>
            <pc:sldMk cId="2692190668" sldId="286"/>
            <ac:spMk id="5" creationId="{A640AA4A-C230-3C45-8200-0298FB3780CC}"/>
          </ac:spMkLst>
        </pc:spChg>
      </pc:sldChg>
      <pc:sldChg chg="modSp">
        <pc:chgData name="Samina Sultana (1912524)" userId="6258a207-a036-46a8-ae0e-7373dab1e100" providerId="ADAL" clId="{8D24411A-33E5-EF4D-8676-EAC70100215A}" dt="2021-07-15T17:44:21.293" v="941" actId="255"/>
        <pc:sldMkLst>
          <pc:docMk/>
          <pc:sldMk cId="4002253794" sldId="289"/>
        </pc:sldMkLst>
        <pc:spChg chg="mod">
          <ac:chgData name="Samina Sultana (1912524)" userId="6258a207-a036-46a8-ae0e-7373dab1e100" providerId="ADAL" clId="{8D24411A-33E5-EF4D-8676-EAC70100215A}" dt="2021-07-15T17:44:12.438" v="940" actId="2711"/>
          <ac:spMkLst>
            <pc:docMk/>
            <pc:sldMk cId="4002253794" sldId="289"/>
            <ac:spMk id="2" creationId="{B2284885-D0B1-4549-97E0-6C3F4362C17E}"/>
          </ac:spMkLst>
        </pc:spChg>
        <pc:spChg chg="mod">
          <ac:chgData name="Samina Sultana (1912524)" userId="6258a207-a036-46a8-ae0e-7373dab1e100" providerId="ADAL" clId="{8D24411A-33E5-EF4D-8676-EAC70100215A}" dt="2021-07-15T17:44:21.293" v="941" actId="255"/>
          <ac:spMkLst>
            <pc:docMk/>
            <pc:sldMk cId="4002253794" sldId="289"/>
            <ac:spMk id="3" creationId="{96A99B59-5E6B-AC44-A9AA-050027A503C3}"/>
          </ac:spMkLst>
        </pc:spChg>
        <pc:picChg chg="mod">
          <ac:chgData name="Samina Sultana (1912524)" userId="6258a207-a036-46a8-ae0e-7373dab1e100" providerId="ADAL" clId="{8D24411A-33E5-EF4D-8676-EAC70100215A}" dt="2021-07-15T12:51:33.507" v="391" actId="1076"/>
          <ac:picMkLst>
            <pc:docMk/>
            <pc:sldMk cId="4002253794" sldId="289"/>
            <ac:picMk id="4" creationId="{4C593DF3-0E08-414C-BF8A-963A4A3DADDF}"/>
          </ac:picMkLst>
        </pc:picChg>
      </pc:sldChg>
      <pc:sldChg chg="addSp delSp modSp">
        <pc:chgData name="Samina Sultana (1912524)" userId="6258a207-a036-46a8-ae0e-7373dab1e100" providerId="ADAL" clId="{8D24411A-33E5-EF4D-8676-EAC70100215A}" dt="2021-07-15T17:44:32.582" v="943" actId="2711"/>
        <pc:sldMkLst>
          <pc:docMk/>
          <pc:sldMk cId="3892378336" sldId="290"/>
        </pc:sldMkLst>
        <pc:spChg chg="mod">
          <ac:chgData name="Samina Sultana (1912524)" userId="6258a207-a036-46a8-ae0e-7373dab1e100" providerId="ADAL" clId="{8D24411A-33E5-EF4D-8676-EAC70100215A}" dt="2021-07-15T17:44:30.372" v="942" actId="2711"/>
          <ac:spMkLst>
            <pc:docMk/>
            <pc:sldMk cId="3892378336" sldId="290"/>
            <ac:spMk id="2" creationId="{7715CEF1-C83C-0245-B8B8-8F52AA216BB7}"/>
          </ac:spMkLst>
        </pc:spChg>
        <pc:spChg chg="add del mod">
          <ac:chgData name="Samina Sultana (1912524)" userId="6258a207-a036-46a8-ae0e-7373dab1e100" providerId="ADAL" clId="{8D24411A-33E5-EF4D-8676-EAC70100215A}" dt="2021-07-15T17:44:32.582" v="943" actId="2711"/>
          <ac:spMkLst>
            <pc:docMk/>
            <pc:sldMk cId="3892378336" sldId="290"/>
            <ac:spMk id="3" creationId="{D26C6484-459E-8945-A523-2C1B5749888F}"/>
          </ac:spMkLst>
        </pc:spChg>
        <pc:spChg chg="add del mod">
          <ac:chgData name="Samina Sultana (1912524)" userId="6258a207-a036-46a8-ae0e-7373dab1e100" providerId="ADAL" clId="{8D24411A-33E5-EF4D-8676-EAC70100215A}" dt="2021-07-15T17:43:23.613" v="935" actId="21"/>
          <ac:spMkLst>
            <pc:docMk/>
            <pc:sldMk cId="3892378336" sldId="290"/>
            <ac:spMk id="5" creationId="{11CF8917-2BFE-2041-8225-65818DBCD41E}"/>
          </ac:spMkLst>
        </pc:spChg>
      </pc:sldChg>
      <pc:sldChg chg="modSp">
        <pc:chgData name="Samina Sultana (1912524)" userId="6258a207-a036-46a8-ae0e-7373dab1e100" providerId="ADAL" clId="{8D24411A-33E5-EF4D-8676-EAC70100215A}" dt="2021-07-15T17:47:22.473" v="1081" actId="20577"/>
        <pc:sldMkLst>
          <pc:docMk/>
          <pc:sldMk cId="1238800234" sldId="293"/>
        </pc:sldMkLst>
        <pc:spChg chg="mod">
          <ac:chgData name="Samina Sultana (1912524)" userId="6258a207-a036-46a8-ae0e-7373dab1e100" providerId="ADAL" clId="{8D24411A-33E5-EF4D-8676-EAC70100215A}" dt="2021-07-15T17:44:57.491" v="947" actId="2711"/>
          <ac:spMkLst>
            <pc:docMk/>
            <pc:sldMk cId="1238800234" sldId="293"/>
            <ac:spMk id="2" creationId="{54DC78BA-8358-0B4E-A38E-9FBE45875D81}"/>
          </ac:spMkLst>
        </pc:spChg>
        <pc:spChg chg="mod">
          <ac:chgData name="Samina Sultana (1912524)" userId="6258a207-a036-46a8-ae0e-7373dab1e100" providerId="ADAL" clId="{8D24411A-33E5-EF4D-8676-EAC70100215A}" dt="2021-07-15T17:47:22.473" v="1081" actId="20577"/>
          <ac:spMkLst>
            <pc:docMk/>
            <pc:sldMk cId="1238800234" sldId="293"/>
            <ac:spMk id="6" creationId="{3B262B7D-46EF-B144-8AA6-D39BF81B4EA4}"/>
          </ac:spMkLst>
        </pc:spChg>
      </pc:sldChg>
    </pc:docChg>
  </pc:docChgLst>
  <pc:docChgLst>
    <pc:chgData name="Ioana Roxana Rata Costache (1912307)" userId="S::1912307@student.uwtsd.ac.uk::69597014-fdf0-4d82-8c1b-39a94908ea8c" providerId="AD" clId="Web-{4BC2F620-AF16-A5C7-AC89-D49241DB6EB5}"/>
    <pc:docChg chg="modSld">
      <pc:chgData name="Ioana Roxana Rata Costache (1912307)" userId="S::1912307@student.uwtsd.ac.uk::69597014-fdf0-4d82-8c1b-39a94908ea8c" providerId="AD" clId="Web-{4BC2F620-AF16-A5C7-AC89-D49241DB6EB5}" dt="2021-07-08T19:43:22.341" v="29" actId="20577"/>
      <pc:docMkLst>
        <pc:docMk/>
      </pc:docMkLst>
      <pc:sldChg chg="modSp">
        <pc:chgData name="Ioana Roxana Rata Costache (1912307)" userId="S::1912307@student.uwtsd.ac.uk::69597014-fdf0-4d82-8c1b-39a94908ea8c" providerId="AD" clId="Web-{4BC2F620-AF16-A5C7-AC89-D49241DB6EB5}" dt="2021-07-08T19:43:22.341" v="29" actId="20577"/>
        <pc:sldMkLst>
          <pc:docMk/>
          <pc:sldMk cId="2976720521" sldId="256"/>
        </pc:sldMkLst>
        <pc:spChg chg="mod">
          <ac:chgData name="Ioana Roxana Rata Costache (1912307)" userId="S::1912307@student.uwtsd.ac.uk::69597014-fdf0-4d82-8c1b-39a94908ea8c" providerId="AD" clId="Web-{4BC2F620-AF16-A5C7-AC89-D49241DB6EB5}" dt="2021-07-08T19:43:22.341" v="29" actId="20577"/>
          <ac:spMkLst>
            <pc:docMk/>
            <pc:sldMk cId="2976720521" sldId="256"/>
            <ac:spMk id="3" creationId="{C0560C73-1FA9-D449-862E-729B52B12242}"/>
          </ac:spMkLst>
        </pc:spChg>
      </pc:sldChg>
    </pc:docChg>
  </pc:docChgLst>
  <pc:docChgLst>
    <pc:chgData name="Fatima Zahra (1912185)" userId="S::1912185@student.uwtsd.ac.uk::d6a40ea2-c562-4c1b-b6c1-c0c86d8e4e34" providerId="AD" clId="Web-{D0FF88CE-D058-94D0-9A0C-9601AE4B1F25}"/>
    <pc:docChg chg="addSld modSld sldOrd">
      <pc:chgData name="Fatima Zahra (1912185)" userId="S::1912185@student.uwtsd.ac.uk::d6a40ea2-c562-4c1b-b6c1-c0c86d8e4e34" providerId="AD" clId="Web-{D0FF88CE-D058-94D0-9A0C-9601AE4B1F25}" dt="2021-07-06T20:40:39.687" v="170" actId="14100"/>
      <pc:docMkLst>
        <pc:docMk/>
      </pc:docMkLst>
      <pc:sldChg chg="addSp delSp modSp">
        <pc:chgData name="Fatima Zahra (1912185)" userId="S::1912185@student.uwtsd.ac.uk::d6a40ea2-c562-4c1b-b6c1-c0c86d8e4e34" providerId="AD" clId="Web-{D0FF88CE-D058-94D0-9A0C-9601AE4B1F25}" dt="2021-07-06T20:37:51.522" v="147" actId="1076"/>
        <pc:sldMkLst>
          <pc:docMk/>
          <pc:sldMk cId="2833061569" sldId="271"/>
        </pc:sldMkLst>
        <pc:spChg chg="add del">
          <ac:chgData name="Fatima Zahra (1912185)" userId="S::1912185@student.uwtsd.ac.uk::d6a40ea2-c562-4c1b-b6c1-c0c86d8e4e34" providerId="AD" clId="Web-{D0FF88CE-D058-94D0-9A0C-9601AE4B1F25}" dt="2021-07-06T20:33:07.835" v="102"/>
          <ac:spMkLst>
            <pc:docMk/>
            <pc:sldMk cId="2833061569" sldId="271"/>
            <ac:spMk id="3" creationId="{318EF3D7-6448-4F8F-9622-17AB052B7003}"/>
          </ac:spMkLst>
        </pc:spChg>
        <pc:spChg chg="mod">
          <ac:chgData name="Fatima Zahra (1912185)" userId="S::1912185@student.uwtsd.ac.uk::d6a40ea2-c562-4c1b-b6c1-c0c86d8e4e34" providerId="AD" clId="Web-{D0FF88CE-D058-94D0-9A0C-9601AE4B1F25}" dt="2021-07-06T20:37:51.522" v="147" actId="1076"/>
          <ac:spMkLst>
            <pc:docMk/>
            <pc:sldMk cId="2833061569" sldId="271"/>
            <ac:spMk id="12" creationId="{17D643A9-325F-3C47-A705-986D609C213E}"/>
          </ac:spMkLst>
        </pc:spChg>
      </pc:sldChg>
      <pc:sldChg chg="modSp">
        <pc:chgData name="Fatima Zahra (1912185)" userId="S::1912185@student.uwtsd.ac.uk::d6a40ea2-c562-4c1b-b6c1-c0c86d8e4e34" providerId="AD" clId="Web-{D0FF88CE-D058-94D0-9A0C-9601AE4B1F25}" dt="2021-07-06T20:37:34.490" v="143" actId="1076"/>
        <pc:sldMkLst>
          <pc:docMk/>
          <pc:sldMk cId="1634778190" sldId="280"/>
        </pc:sldMkLst>
        <pc:spChg chg="mod">
          <ac:chgData name="Fatima Zahra (1912185)" userId="S::1912185@student.uwtsd.ac.uk::d6a40ea2-c562-4c1b-b6c1-c0c86d8e4e34" providerId="AD" clId="Web-{D0FF88CE-D058-94D0-9A0C-9601AE4B1F25}" dt="2021-07-06T20:37:34.490" v="143" actId="1076"/>
          <ac:spMkLst>
            <pc:docMk/>
            <pc:sldMk cId="1634778190" sldId="280"/>
            <ac:spMk id="4" creationId="{2911E296-38C5-4E1B-864F-8B7E5C45C6DC}"/>
          </ac:spMkLst>
        </pc:spChg>
      </pc:sldChg>
      <pc:sldChg chg="modSp">
        <pc:chgData name="Fatima Zahra (1912185)" userId="S::1912185@student.uwtsd.ac.uk::d6a40ea2-c562-4c1b-b6c1-c0c86d8e4e34" providerId="AD" clId="Web-{D0FF88CE-D058-94D0-9A0C-9601AE4B1F25}" dt="2021-07-06T20:38:36.665" v="148" actId="20577"/>
        <pc:sldMkLst>
          <pc:docMk/>
          <pc:sldMk cId="1691208813" sldId="281"/>
        </pc:sldMkLst>
        <pc:spChg chg="mod">
          <ac:chgData name="Fatima Zahra (1912185)" userId="S::1912185@student.uwtsd.ac.uk::d6a40ea2-c562-4c1b-b6c1-c0c86d8e4e34" providerId="AD" clId="Web-{D0FF88CE-D058-94D0-9A0C-9601AE4B1F25}" dt="2021-07-06T20:38:36.665" v="148" actId="20577"/>
          <ac:spMkLst>
            <pc:docMk/>
            <pc:sldMk cId="1691208813" sldId="281"/>
            <ac:spMk id="12" creationId="{17D643A9-325F-3C47-A705-986D609C213E}"/>
          </ac:spMkLst>
        </pc:spChg>
      </pc:sldChg>
      <pc:sldChg chg="modSp">
        <pc:chgData name="Fatima Zahra (1912185)" userId="S::1912185@student.uwtsd.ac.uk::d6a40ea2-c562-4c1b-b6c1-c0c86d8e4e34" providerId="AD" clId="Web-{D0FF88CE-D058-94D0-9A0C-9601AE4B1F25}" dt="2021-07-06T20:40:26.843" v="166" actId="20577"/>
        <pc:sldMkLst>
          <pc:docMk/>
          <pc:sldMk cId="2018978767" sldId="283"/>
        </pc:sldMkLst>
        <pc:spChg chg="mod">
          <ac:chgData name="Fatima Zahra (1912185)" userId="S::1912185@student.uwtsd.ac.uk::d6a40ea2-c562-4c1b-b6c1-c0c86d8e4e34" providerId="AD" clId="Web-{D0FF88CE-D058-94D0-9A0C-9601AE4B1F25}" dt="2021-07-06T20:40:26.843" v="166" actId="20577"/>
          <ac:spMkLst>
            <pc:docMk/>
            <pc:sldMk cId="2018978767" sldId="283"/>
            <ac:spMk id="3" creationId="{B13E6321-D22D-4F9D-88E2-ECCA093F49F4}"/>
          </ac:spMkLst>
        </pc:spChg>
      </pc:sldChg>
      <pc:sldChg chg="modSp add ord replId">
        <pc:chgData name="Fatima Zahra (1912185)" userId="S::1912185@student.uwtsd.ac.uk::d6a40ea2-c562-4c1b-b6c1-c0c86d8e4e34" providerId="AD" clId="Web-{D0FF88CE-D058-94D0-9A0C-9601AE4B1F25}" dt="2021-07-06T20:40:39.687" v="170" actId="14100"/>
        <pc:sldMkLst>
          <pc:docMk/>
          <pc:sldMk cId="3037166992" sldId="288"/>
        </pc:sldMkLst>
        <pc:spChg chg="mod">
          <ac:chgData name="Fatima Zahra (1912185)" userId="S::1912185@student.uwtsd.ac.uk::d6a40ea2-c562-4c1b-b6c1-c0c86d8e4e34" providerId="AD" clId="Web-{D0FF88CE-D058-94D0-9A0C-9601AE4B1F25}" dt="2021-07-06T20:39:37.184" v="155" actId="20577"/>
          <ac:spMkLst>
            <pc:docMk/>
            <pc:sldMk cId="3037166992" sldId="288"/>
            <ac:spMk id="2" creationId="{4A1F05CF-68B7-4ED5-9427-5C8521A9AB94}"/>
          </ac:spMkLst>
        </pc:spChg>
        <pc:spChg chg="mod">
          <ac:chgData name="Fatima Zahra (1912185)" userId="S::1912185@student.uwtsd.ac.uk::d6a40ea2-c562-4c1b-b6c1-c0c86d8e4e34" providerId="AD" clId="Web-{D0FF88CE-D058-94D0-9A0C-9601AE4B1F25}" dt="2021-07-06T20:40:39.687" v="170" actId="14100"/>
          <ac:spMkLst>
            <pc:docMk/>
            <pc:sldMk cId="3037166992" sldId="288"/>
            <ac:spMk id="3" creationId="{754B6A97-1AD1-4D0A-A6EA-AF0A18026EF7}"/>
          </ac:spMkLst>
        </pc:spChg>
      </pc:sldChg>
    </pc:docChg>
  </pc:docChgLst>
  <pc:docChgLst>
    <pc:chgData name="Kerris Adina Smith (1915100)" userId="S::1915100@student.uwtsd.ac.uk::04fcbf71-db55-436f-bbb1-7af7b2f6f896" providerId="AD" clId="Web-{6EDBDFE9-36A5-980B-5CBB-617410C94D68}"/>
    <pc:docChg chg="addSld modSld">
      <pc:chgData name="Kerris Adina Smith (1915100)" userId="S::1915100@student.uwtsd.ac.uk::04fcbf71-db55-436f-bbb1-7af7b2f6f896" providerId="AD" clId="Web-{6EDBDFE9-36A5-980B-5CBB-617410C94D68}" dt="2021-07-15T08:46:10.153" v="654" actId="14100"/>
      <pc:docMkLst>
        <pc:docMk/>
      </pc:docMkLst>
      <pc:sldChg chg="delSp modSp">
        <pc:chgData name="Kerris Adina Smith (1915100)" userId="S::1915100@student.uwtsd.ac.uk::04fcbf71-db55-436f-bbb1-7af7b2f6f896" providerId="AD" clId="Web-{6EDBDFE9-36A5-980B-5CBB-617410C94D68}" dt="2021-07-15T08:40:14.394" v="630" actId="20577"/>
        <pc:sldMkLst>
          <pc:docMk/>
          <pc:sldMk cId="5401080" sldId="264"/>
        </pc:sldMkLst>
        <pc:spChg chg="mod">
          <ac:chgData name="Kerris Adina Smith (1915100)" userId="S::1915100@student.uwtsd.ac.uk::04fcbf71-db55-436f-bbb1-7af7b2f6f896" providerId="AD" clId="Web-{6EDBDFE9-36A5-980B-5CBB-617410C94D68}" dt="2021-07-15T08:40:14.394" v="630" actId="20577"/>
          <ac:spMkLst>
            <pc:docMk/>
            <pc:sldMk cId="5401080" sldId="264"/>
            <ac:spMk id="3" creationId="{7187DA0E-E5BF-47E7-8A8A-3788D61B471E}"/>
          </ac:spMkLst>
        </pc:spChg>
        <pc:picChg chg="mod">
          <ac:chgData name="Kerris Adina Smith (1915100)" userId="S::1915100@student.uwtsd.ac.uk::04fcbf71-db55-436f-bbb1-7af7b2f6f896" providerId="AD" clId="Web-{6EDBDFE9-36A5-980B-5CBB-617410C94D68}" dt="2021-07-15T08:26:45.733" v="331" actId="14100"/>
          <ac:picMkLst>
            <pc:docMk/>
            <pc:sldMk cId="5401080" sldId="264"/>
            <ac:picMk id="6" creationId="{5E05C0AB-756F-4830-BB7D-4AA9AFD0CA91}"/>
          </ac:picMkLst>
        </pc:picChg>
        <pc:picChg chg="del">
          <ac:chgData name="Kerris Adina Smith (1915100)" userId="S::1915100@student.uwtsd.ac.uk::04fcbf71-db55-436f-bbb1-7af7b2f6f896" providerId="AD" clId="Web-{6EDBDFE9-36A5-980B-5CBB-617410C94D68}" dt="2021-07-15T08:26:38.764" v="329"/>
          <ac:picMkLst>
            <pc:docMk/>
            <pc:sldMk cId="5401080" sldId="264"/>
            <ac:picMk id="11" creationId="{4DCE3BEA-BEF0-40A0-8A45-622BD209CC87}"/>
          </ac:picMkLst>
        </pc:picChg>
      </pc:sldChg>
      <pc:sldChg chg="delSp modSp">
        <pc:chgData name="Kerris Adina Smith (1915100)" userId="S::1915100@student.uwtsd.ac.uk::04fcbf71-db55-436f-bbb1-7af7b2f6f896" providerId="AD" clId="Web-{6EDBDFE9-36A5-980B-5CBB-617410C94D68}" dt="2021-07-15T08:39:40.705" v="626" actId="20577"/>
        <pc:sldMkLst>
          <pc:docMk/>
          <pc:sldMk cId="678578538" sldId="265"/>
        </pc:sldMkLst>
        <pc:spChg chg="mod">
          <ac:chgData name="Kerris Adina Smith (1915100)" userId="S::1915100@student.uwtsd.ac.uk::04fcbf71-db55-436f-bbb1-7af7b2f6f896" providerId="AD" clId="Web-{6EDBDFE9-36A5-980B-5CBB-617410C94D68}" dt="2021-07-15T08:39:40.705" v="626" actId="20577"/>
          <ac:spMkLst>
            <pc:docMk/>
            <pc:sldMk cId="678578538" sldId="265"/>
            <ac:spMk id="3" creationId="{FB5F569C-92B8-4658-9E77-893561697A75}"/>
          </ac:spMkLst>
        </pc:spChg>
        <pc:picChg chg="mod">
          <ac:chgData name="Kerris Adina Smith (1915100)" userId="S::1915100@student.uwtsd.ac.uk::04fcbf71-db55-436f-bbb1-7af7b2f6f896" providerId="AD" clId="Web-{6EDBDFE9-36A5-980B-5CBB-617410C94D68}" dt="2021-07-15T08:30:36.020" v="380" actId="14100"/>
          <ac:picMkLst>
            <pc:docMk/>
            <pc:sldMk cId="678578538" sldId="265"/>
            <ac:picMk id="4" creationId="{4BC1E5A5-0F44-4CC3-8F6D-EE4602D061DA}"/>
          </ac:picMkLst>
        </pc:picChg>
        <pc:picChg chg="del">
          <ac:chgData name="Kerris Adina Smith (1915100)" userId="S::1915100@student.uwtsd.ac.uk::04fcbf71-db55-436f-bbb1-7af7b2f6f896" providerId="AD" clId="Web-{6EDBDFE9-36A5-980B-5CBB-617410C94D68}" dt="2021-07-15T08:30:14.504" v="378"/>
          <ac:picMkLst>
            <pc:docMk/>
            <pc:sldMk cId="678578538" sldId="265"/>
            <ac:picMk id="9" creationId="{697C805E-A5A5-4F2A-9FC7-E783AD3D8CF7}"/>
          </ac:picMkLst>
        </pc:picChg>
      </pc:sldChg>
      <pc:sldChg chg="addSp modSp mod setBg setClrOvrMap">
        <pc:chgData name="Kerris Adina Smith (1915100)" userId="S::1915100@student.uwtsd.ac.uk::04fcbf71-db55-436f-bbb1-7af7b2f6f896" providerId="AD" clId="Web-{6EDBDFE9-36A5-980B-5CBB-617410C94D68}" dt="2021-07-15T08:43:05.523" v="646" actId="1076"/>
        <pc:sldMkLst>
          <pc:docMk/>
          <pc:sldMk cId="4291814089" sldId="267"/>
        </pc:sldMkLst>
        <pc:spChg chg="mod">
          <ac:chgData name="Kerris Adina Smith (1915100)" userId="S::1915100@student.uwtsd.ac.uk::04fcbf71-db55-436f-bbb1-7af7b2f6f896" providerId="AD" clId="Web-{6EDBDFE9-36A5-980B-5CBB-617410C94D68}" dt="2021-07-15T08:41:46.068" v="635"/>
          <ac:spMkLst>
            <pc:docMk/>
            <pc:sldMk cId="4291814089" sldId="267"/>
            <ac:spMk id="2" creationId="{A39A02A7-F06A-43C6-9D0B-B288C53FF649}"/>
          </ac:spMkLst>
        </pc:spChg>
        <pc:spChg chg="mod">
          <ac:chgData name="Kerris Adina Smith (1915100)" userId="S::1915100@student.uwtsd.ac.uk::04fcbf71-db55-436f-bbb1-7af7b2f6f896" providerId="AD" clId="Web-{6EDBDFE9-36A5-980B-5CBB-617410C94D68}" dt="2021-07-15T08:43:05.523" v="646" actId="1076"/>
          <ac:spMkLst>
            <pc:docMk/>
            <pc:sldMk cId="4291814089" sldId="267"/>
            <ac:spMk id="3" creationId="{69001301-B127-475A-B323-008D539213A6}"/>
          </ac:spMkLst>
        </pc:spChg>
        <pc:spChg chg="add">
          <ac:chgData name="Kerris Adina Smith (1915100)" userId="S::1915100@student.uwtsd.ac.uk::04fcbf71-db55-436f-bbb1-7af7b2f6f896" providerId="AD" clId="Web-{6EDBDFE9-36A5-980B-5CBB-617410C94D68}" dt="2021-07-15T08:41:46.068" v="635"/>
          <ac:spMkLst>
            <pc:docMk/>
            <pc:sldMk cId="4291814089" sldId="267"/>
            <ac:spMk id="5" creationId="{089A69AF-D57B-49B4-886C-D4A5DC194421}"/>
          </ac:spMkLst>
        </pc:spChg>
        <pc:spChg chg="add">
          <ac:chgData name="Kerris Adina Smith (1915100)" userId="S::1915100@student.uwtsd.ac.uk::04fcbf71-db55-436f-bbb1-7af7b2f6f896" providerId="AD" clId="Web-{6EDBDFE9-36A5-980B-5CBB-617410C94D68}" dt="2021-07-15T08:41:46.068" v="635"/>
          <ac:spMkLst>
            <pc:docMk/>
            <pc:sldMk cId="4291814089" sldId="267"/>
            <ac:spMk id="6" creationId="{CABDC08D-6093-4397-92D4-54D00E2BB1C2}"/>
          </ac:spMkLst>
        </pc:spChg>
      </pc:sldChg>
      <pc:sldChg chg="delSp modSp">
        <pc:chgData name="Kerris Adina Smith (1915100)" userId="S::1915100@student.uwtsd.ac.uk::04fcbf71-db55-436f-bbb1-7af7b2f6f896" providerId="AD" clId="Web-{6EDBDFE9-36A5-980B-5CBB-617410C94D68}" dt="2021-07-15T08:46:10.153" v="654" actId="14100"/>
        <pc:sldMkLst>
          <pc:docMk/>
          <pc:sldMk cId="1497755192" sldId="268"/>
        </pc:sldMkLst>
        <pc:spChg chg="mod">
          <ac:chgData name="Kerris Adina Smith (1915100)" userId="S::1915100@student.uwtsd.ac.uk::04fcbf71-db55-436f-bbb1-7af7b2f6f896" providerId="AD" clId="Web-{6EDBDFE9-36A5-980B-5CBB-617410C94D68}" dt="2021-07-15T08:45:09.573" v="652" actId="20577"/>
          <ac:spMkLst>
            <pc:docMk/>
            <pc:sldMk cId="1497755192" sldId="268"/>
            <ac:spMk id="3" creationId="{28E1C6E3-5BF1-4E1A-861A-3A33BD52537F}"/>
          </ac:spMkLst>
        </pc:spChg>
        <pc:picChg chg="del">
          <ac:chgData name="Kerris Adina Smith (1915100)" userId="S::1915100@student.uwtsd.ac.uk::04fcbf71-db55-436f-bbb1-7af7b2f6f896" providerId="AD" clId="Web-{6EDBDFE9-36A5-980B-5CBB-617410C94D68}" dt="2021-07-15T08:46:02.637" v="653"/>
          <ac:picMkLst>
            <pc:docMk/>
            <pc:sldMk cId="1497755192" sldId="268"/>
            <ac:picMk id="4" creationId="{8F873BB6-519B-414F-A352-17703C054A88}"/>
          </ac:picMkLst>
        </pc:picChg>
        <pc:picChg chg="mod">
          <ac:chgData name="Kerris Adina Smith (1915100)" userId="S::1915100@student.uwtsd.ac.uk::04fcbf71-db55-436f-bbb1-7af7b2f6f896" providerId="AD" clId="Web-{6EDBDFE9-36A5-980B-5CBB-617410C94D68}" dt="2021-07-15T08:46:10.153" v="654" actId="14100"/>
          <ac:picMkLst>
            <pc:docMk/>
            <pc:sldMk cId="1497755192" sldId="268"/>
            <ac:picMk id="7" creationId="{91C0C5D4-9036-495B-A90F-761DB13B60F9}"/>
          </ac:picMkLst>
        </pc:picChg>
      </pc:sldChg>
      <pc:sldChg chg="addSp delSp modSp new mod setBg setClrOvrMap">
        <pc:chgData name="Kerris Adina Smith (1915100)" userId="S::1915100@student.uwtsd.ac.uk::04fcbf71-db55-436f-bbb1-7af7b2f6f896" providerId="AD" clId="Web-{6EDBDFE9-36A5-980B-5CBB-617410C94D68}" dt="2021-07-15T08:41:37.740" v="634"/>
        <pc:sldMkLst>
          <pc:docMk/>
          <pc:sldMk cId="629869449" sldId="295"/>
        </pc:sldMkLst>
        <pc:spChg chg="mod">
          <ac:chgData name="Kerris Adina Smith (1915100)" userId="S::1915100@student.uwtsd.ac.uk::04fcbf71-db55-436f-bbb1-7af7b2f6f896" providerId="AD" clId="Web-{6EDBDFE9-36A5-980B-5CBB-617410C94D68}" dt="2021-07-15T08:41:37.740" v="634"/>
          <ac:spMkLst>
            <pc:docMk/>
            <pc:sldMk cId="629869449" sldId="295"/>
            <ac:spMk id="2" creationId="{2DAD3E98-404D-4396-8561-550B7BED98FC}"/>
          </ac:spMkLst>
        </pc:spChg>
        <pc:spChg chg="mod">
          <ac:chgData name="Kerris Adina Smith (1915100)" userId="S::1915100@student.uwtsd.ac.uk::04fcbf71-db55-436f-bbb1-7af7b2f6f896" providerId="AD" clId="Web-{6EDBDFE9-36A5-980B-5CBB-617410C94D68}" dt="2021-07-15T08:41:37.740" v="634"/>
          <ac:spMkLst>
            <pc:docMk/>
            <pc:sldMk cId="629869449" sldId="295"/>
            <ac:spMk id="3" creationId="{03E4C479-3A0D-4813-B8DA-68270FA5380D}"/>
          </ac:spMkLst>
        </pc:spChg>
        <pc:spChg chg="add">
          <ac:chgData name="Kerris Adina Smith (1915100)" userId="S::1915100@student.uwtsd.ac.uk::04fcbf71-db55-436f-bbb1-7af7b2f6f896" providerId="AD" clId="Web-{6EDBDFE9-36A5-980B-5CBB-617410C94D68}" dt="2021-07-15T08:41:37.740" v="634"/>
          <ac:spMkLst>
            <pc:docMk/>
            <pc:sldMk cId="629869449" sldId="295"/>
            <ac:spMk id="5" creationId="{089A69AF-D57B-49B4-886C-D4A5DC194421}"/>
          </ac:spMkLst>
        </pc:spChg>
        <pc:spChg chg="add">
          <ac:chgData name="Kerris Adina Smith (1915100)" userId="S::1915100@student.uwtsd.ac.uk::04fcbf71-db55-436f-bbb1-7af7b2f6f896" providerId="AD" clId="Web-{6EDBDFE9-36A5-980B-5CBB-617410C94D68}" dt="2021-07-15T08:41:37.740" v="634"/>
          <ac:spMkLst>
            <pc:docMk/>
            <pc:sldMk cId="629869449" sldId="295"/>
            <ac:spMk id="6" creationId="{CABDC08D-6093-4397-92D4-54D00E2BB1C2}"/>
          </ac:spMkLst>
        </pc:spChg>
        <pc:spChg chg="add del">
          <ac:chgData name="Kerris Adina Smith (1915100)" userId="S::1915100@student.uwtsd.ac.uk::04fcbf71-db55-436f-bbb1-7af7b2f6f896" providerId="AD" clId="Web-{6EDBDFE9-36A5-980B-5CBB-617410C94D68}" dt="2021-07-15T08:41:37.740" v="633"/>
          <ac:spMkLst>
            <pc:docMk/>
            <pc:sldMk cId="629869449" sldId="295"/>
            <ac:spMk id="8" creationId="{089A69AF-D57B-49B4-886C-D4A5DC194421}"/>
          </ac:spMkLst>
        </pc:spChg>
        <pc:spChg chg="add del">
          <ac:chgData name="Kerris Adina Smith (1915100)" userId="S::1915100@student.uwtsd.ac.uk::04fcbf71-db55-436f-bbb1-7af7b2f6f896" providerId="AD" clId="Web-{6EDBDFE9-36A5-980B-5CBB-617410C94D68}" dt="2021-07-15T08:41:37.740" v="633"/>
          <ac:spMkLst>
            <pc:docMk/>
            <pc:sldMk cId="629869449" sldId="295"/>
            <ac:spMk id="10" creationId="{CABDC08D-6093-4397-92D4-54D00E2BB1C2}"/>
          </ac:spMkLst>
        </pc:spChg>
      </pc:sldChg>
    </pc:docChg>
  </pc:docChgLst>
  <pc:docChgLst>
    <pc:chgData name="Kerris Adina Smith (1915100)" userId="S::1915100@student.uwtsd.ac.uk::04fcbf71-db55-436f-bbb1-7af7b2f6f896" providerId="AD" clId="Web-{69EE7843-D4B3-20D8-04AD-BF08424C7E41}"/>
    <pc:docChg chg="delSld modSld">
      <pc:chgData name="Kerris Adina Smith (1915100)" userId="S::1915100@student.uwtsd.ac.uk::04fcbf71-db55-436f-bbb1-7af7b2f6f896" providerId="AD" clId="Web-{69EE7843-D4B3-20D8-04AD-BF08424C7E41}" dt="2021-07-15T10:53:58.560" v="619" actId="20577"/>
      <pc:docMkLst>
        <pc:docMk/>
      </pc:docMkLst>
      <pc:sldChg chg="modSp">
        <pc:chgData name="Kerris Adina Smith (1915100)" userId="S::1915100@student.uwtsd.ac.uk::04fcbf71-db55-436f-bbb1-7af7b2f6f896" providerId="AD" clId="Web-{69EE7843-D4B3-20D8-04AD-BF08424C7E41}" dt="2021-07-15T10:53:58.560" v="619" actId="20577"/>
        <pc:sldMkLst>
          <pc:docMk/>
          <pc:sldMk cId="5401080" sldId="264"/>
        </pc:sldMkLst>
        <pc:spChg chg="mod">
          <ac:chgData name="Kerris Adina Smith (1915100)" userId="S::1915100@student.uwtsd.ac.uk::04fcbf71-db55-436f-bbb1-7af7b2f6f896" providerId="AD" clId="Web-{69EE7843-D4B3-20D8-04AD-BF08424C7E41}" dt="2021-07-15T10:51:15.932" v="545" actId="1076"/>
          <ac:spMkLst>
            <pc:docMk/>
            <pc:sldMk cId="5401080" sldId="264"/>
            <ac:spMk id="2" creationId="{FBA37D05-2936-4054-AEAA-6E5663D9EA78}"/>
          </ac:spMkLst>
        </pc:spChg>
        <pc:spChg chg="mod">
          <ac:chgData name="Kerris Adina Smith (1915100)" userId="S::1915100@student.uwtsd.ac.uk::04fcbf71-db55-436f-bbb1-7af7b2f6f896" providerId="AD" clId="Web-{69EE7843-D4B3-20D8-04AD-BF08424C7E41}" dt="2021-07-15T10:53:58.560" v="619" actId="20577"/>
          <ac:spMkLst>
            <pc:docMk/>
            <pc:sldMk cId="5401080" sldId="264"/>
            <ac:spMk id="3" creationId="{7187DA0E-E5BF-47E7-8A8A-3788D61B471E}"/>
          </ac:spMkLst>
        </pc:spChg>
      </pc:sldChg>
      <pc:sldChg chg="modSp">
        <pc:chgData name="Kerris Adina Smith (1915100)" userId="S::1915100@student.uwtsd.ac.uk::04fcbf71-db55-436f-bbb1-7af7b2f6f896" providerId="AD" clId="Web-{69EE7843-D4B3-20D8-04AD-BF08424C7E41}" dt="2021-07-15T10:48:07.694" v="520" actId="20577"/>
        <pc:sldMkLst>
          <pc:docMk/>
          <pc:sldMk cId="678578538" sldId="265"/>
        </pc:sldMkLst>
        <pc:spChg chg="mod">
          <ac:chgData name="Kerris Adina Smith (1915100)" userId="S::1915100@student.uwtsd.ac.uk::04fcbf71-db55-436f-bbb1-7af7b2f6f896" providerId="AD" clId="Web-{69EE7843-D4B3-20D8-04AD-BF08424C7E41}" dt="2021-07-15T10:48:07.694" v="520" actId="20577"/>
          <ac:spMkLst>
            <pc:docMk/>
            <pc:sldMk cId="678578538" sldId="265"/>
            <ac:spMk id="3" creationId="{FB5F569C-92B8-4658-9E77-893561697A75}"/>
          </ac:spMkLst>
        </pc:spChg>
      </pc:sldChg>
      <pc:sldChg chg="modSp">
        <pc:chgData name="Kerris Adina Smith (1915100)" userId="S::1915100@student.uwtsd.ac.uk::04fcbf71-db55-436f-bbb1-7af7b2f6f896" providerId="AD" clId="Web-{69EE7843-D4B3-20D8-04AD-BF08424C7E41}" dt="2021-07-15T10:49:27.789" v="527" actId="20577"/>
        <pc:sldMkLst>
          <pc:docMk/>
          <pc:sldMk cId="4291814089" sldId="267"/>
        </pc:sldMkLst>
        <pc:spChg chg="mod">
          <ac:chgData name="Kerris Adina Smith (1915100)" userId="S::1915100@student.uwtsd.ac.uk::04fcbf71-db55-436f-bbb1-7af7b2f6f896" providerId="AD" clId="Web-{69EE7843-D4B3-20D8-04AD-BF08424C7E41}" dt="2021-07-15T10:49:27.789" v="527" actId="20577"/>
          <ac:spMkLst>
            <pc:docMk/>
            <pc:sldMk cId="4291814089" sldId="267"/>
            <ac:spMk id="3" creationId="{69001301-B127-475A-B323-008D539213A6}"/>
          </ac:spMkLst>
        </pc:spChg>
      </pc:sldChg>
      <pc:sldChg chg="modSp">
        <pc:chgData name="Kerris Adina Smith (1915100)" userId="S::1915100@student.uwtsd.ac.uk::04fcbf71-db55-436f-bbb1-7af7b2f6f896" providerId="AD" clId="Web-{69EE7843-D4B3-20D8-04AD-BF08424C7E41}" dt="2021-07-15T10:48:23.303" v="521" actId="20577"/>
        <pc:sldMkLst>
          <pc:docMk/>
          <pc:sldMk cId="1497755192" sldId="268"/>
        </pc:sldMkLst>
        <pc:spChg chg="mod">
          <ac:chgData name="Kerris Adina Smith (1915100)" userId="S::1915100@student.uwtsd.ac.uk::04fcbf71-db55-436f-bbb1-7af7b2f6f896" providerId="AD" clId="Web-{69EE7843-D4B3-20D8-04AD-BF08424C7E41}" dt="2021-07-15T10:48:23.303" v="521" actId="20577"/>
          <ac:spMkLst>
            <pc:docMk/>
            <pc:sldMk cId="1497755192" sldId="268"/>
            <ac:spMk id="3" creationId="{28E1C6E3-5BF1-4E1A-861A-3A33BD52537F}"/>
          </ac:spMkLst>
        </pc:spChg>
      </pc:sldChg>
      <pc:sldChg chg="del">
        <pc:chgData name="Kerris Adina Smith (1915100)" userId="S::1915100@student.uwtsd.ac.uk::04fcbf71-db55-436f-bbb1-7af7b2f6f896" providerId="AD" clId="Web-{69EE7843-D4B3-20D8-04AD-BF08424C7E41}" dt="2021-07-15T10:46:38.426" v="516"/>
        <pc:sldMkLst>
          <pc:docMk/>
          <pc:sldMk cId="629869449" sldId="295"/>
        </pc:sldMkLst>
      </pc:sldChg>
    </pc:docChg>
  </pc:docChgLst>
  <pc:docChgLst>
    <pc:chgData name="Samina Sultana" userId="6258a207-a036-46a8-ae0e-7373dab1e100" providerId="ADAL" clId="{F24CBA37-D513-8548-9CF6-91EAB923AB48}"/>
    <pc:docChg chg="undo custSel addSld delSld modSld addMainMaster delMainMaster">
      <pc:chgData name="Samina Sultana" userId="6258a207-a036-46a8-ae0e-7373dab1e100" providerId="ADAL" clId="{F24CBA37-D513-8548-9CF6-91EAB923AB48}" dt="2021-06-28T14:51:48.795" v="1820" actId="20577"/>
      <pc:docMkLst>
        <pc:docMk/>
      </pc:docMkLst>
      <pc:sldChg chg="addSp delSp modSp">
        <pc:chgData name="Samina Sultana" userId="6258a207-a036-46a8-ae0e-7373dab1e100" providerId="ADAL" clId="{F24CBA37-D513-8548-9CF6-91EAB923AB48}" dt="2021-06-28T13:34:37.538" v="317" actId="1076"/>
        <pc:sldMkLst>
          <pc:docMk/>
          <pc:sldMk cId="2976720521" sldId="256"/>
        </pc:sldMkLst>
        <pc:spChg chg="del mod">
          <ac:chgData name="Samina Sultana" userId="6258a207-a036-46a8-ae0e-7373dab1e100" providerId="ADAL" clId="{F24CBA37-D513-8548-9CF6-91EAB923AB48}" dt="2021-06-28T13:32:46.477" v="276" actId="478"/>
          <ac:spMkLst>
            <pc:docMk/>
            <pc:sldMk cId="2976720521" sldId="256"/>
            <ac:spMk id="2" creationId="{B78E0EE0-8928-6448-913F-4C4336B13213}"/>
          </ac:spMkLst>
        </pc:spChg>
        <pc:spChg chg="mod">
          <ac:chgData name="Samina Sultana" userId="6258a207-a036-46a8-ae0e-7373dab1e100" providerId="ADAL" clId="{F24CBA37-D513-8548-9CF6-91EAB923AB48}" dt="2021-06-28T13:34:37.538" v="317" actId="1076"/>
          <ac:spMkLst>
            <pc:docMk/>
            <pc:sldMk cId="2976720521" sldId="256"/>
            <ac:spMk id="3" creationId="{C0560C73-1FA9-D449-862E-729B52B12242}"/>
          </ac:spMkLst>
        </pc:spChg>
        <pc:spChg chg="add mod">
          <ac:chgData name="Samina Sultana" userId="6258a207-a036-46a8-ae0e-7373dab1e100" providerId="ADAL" clId="{F24CBA37-D513-8548-9CF6-91EAB923AB48}" dt="2021-06-28T13:33:37.369" v="291" actId="1076"/>
          <ac:spMkLst>
            <pc:docMk/>
            <pc:sldMk cId="2976720521" sldId="256"/>
            <ac:spMk id="5" creationId="{264DB6FE-F48E-BC45-BA59-3BD1729BC6BD}"/>
          </ac:spMkLst>
        </pc:spChg>
        <pc:spChg chg="add del mod">
          <ac:chgData name="Samina Sultana" userId="6258a207-a036-46a8-ae0e-7373dab1e100" providerId="ADAL" clId="{F24CBA37-D513-8548-9CF6-91EAB923AB48}" dt="2021-06-28T13:32:49.346" v="277" actId="478"/>
          <ac:spMkLst>
            <pc:docMk/>
            <pc:sldMk cId="2976720521" sldId="256"/>
            <ac:spMk id="7" creationId="{814E38A4-588D-ED41-BCA5-9070032C6C4D}"/>
          </ac:spMkLst>
        </pc:spChg>
      </pc:sldChg>
      <pc:sldChg chg="del">
        <pc:chgData name="Samina Sultana" userId="6258a207-a036-46a8-ae0e-7373dab1e100" providerId="ADAL" clId="{F24CBA37-D513-8548-9CF6-91EAB923AB48}" dt="2021-06-28T13:27:15.884" v="1" actId="2696"/>
        <pc:sldMkLst>
          <pc:docMk/>
          <pc:sldMk cId="2764708550" sldId="257"/>
        </pc:sldMkLst>
      </pc:sldChg>
      <pc:sldChg chg="addSp delSp modSp new mod setBg modClrScheme chgLayout">
        <pc:chgData name="Samina Sultana" userId="6258a207-a036-46a8-ae0e-7373dab1e100" providerId="ADAL" clId="{F24CBA37-D513-8548-9CF6-91EAB923AB48}" dt="2021-06-28T14:43:40.751" v="1380" actId="20577"/>
        <pc:sldMkLst>
          <pc:docMk/>
          <pc:sldMk cId="3213436550" sldId="257"/>
        </pc:sldMkLst>
        <pc:spChg chg="mod ord">
          <ac:chgData name="Samina Sultana" userId="6258a207-a036-46a8-ae0e-7373dab1e100" providerId="ADAL" clId="{F24CBA37-D513-8548-9CF6-91EAB923AB48}" dt="2021-06-28T14:42:36.123" v="1370" actId="115"/>
          <ac:spMkLst>
            <pc:docMk/>
            <pc:sldMk cId="3213436550" sldId="257"/>
            <ac:spMk id="2" creationId="{A4C07EFA-AE5D-ED4E-9B80-08E4A799F7AF}"/>
          </ac:spMkLst>
        </pc:spChg>
        <pc:spChg chg="mod ord">
          <ac:chgData name="Samina Sultana" userId="6258a207-a036-46a8-ae0e-7373dab1e100" providerId="ADAL" clId="{F24CBA37-D513-8548-9CF6-91EAB923AB48}" dt="2021-06-28T14:43:40.751" v="1380" actId="20577"/>
          <ac:spMkLst>
            <pc:docMk/>
            <pc:sldMk cId="3213436550" sldId="257"/>
            <ac:spMk id="3" creationId="{C0730F36-335B-1147-9386-2D52896CF26A}"/>
          </ac:spMkLst>
        </pc:spChg>
        <pc:spChg chg="add del mod ord">
          <ac:chgData name="Samina Sultana" userId="6258a207-a036-46a8-ae0e-7373dab1e100" providerId="ADAL" clId="{F24CBA37-D513-8548-9CF6-91EAB923AB48}" dt="2021-06-28T14:36:43.281" v="1297" actId="478"/>
          <ac:spMkLst>
            <pc:docMk/>
            <pc:sldMk cId="3213436550" sldId="257"/>
            <ac:spMk id="4" creationId="{35FC7673-EA96-154F-B50A-E88CF40A9993}"/>
          </ac:spMkLst>
        </pc:spChg>
        <pc:spChg chg="add mod">
          <ac:chgData name="Samina Sultana" userId="6258a207-a036-46a8-ae0e-7373dab1e100" providerId="ADAL" clId="{F24CBA37-D513-8548-9CF6-91EAB923AB48}" dt="2021-06-28T14:42:56.801" v="1373" actId="1076"/>
          <ac:spMkLst>
            <pc:docMk/>
            <pc:sldMk cId="3213436550" sldId="257"/>
            <ac:spMk id="5" creationId="{7C72BFC3-14BD-924D-BC59-4DB6AAF7C1CD}"/>
          </ac:spMkLst>
        </pc:spChg>
        <pc:spChg chg="add mod">
          <ac:chgData name="Samina Sultana" userId="6258a207-a036-46a8-ae0e-7373dab1e100" providerId="ADAL" clId="{F24CBA37-D513-8548-9CF6-91EAB923AB48}" dt="2021-06-28T14:43:17.246" v="1378" actId="1076"/>
          <ac:spMkLst>
            <pc:docMk/>
            <pc:sldMk cId="3213436550" sldId="257"/>
            <ac:spMk id="6" creationId="{A110D49F-F829-1243-A1B7-E22A6CC67B31}"/>
          </ac:spMkLst>
        </pc:spChg>
      </pc:sldChg>
      <pc:sldChg chg="addSp delSp modSp new mod setBg modClrScheme chgLayout">
        <pc:chgData name="Samina Sultana" userId="6258a207-a036-46a8-ae0e-7373dab1e100" providerId="ADAL" clId="{F24CBA37-D513-8548-9CF6-91EAB923AB48}" dt="2021-06-28T14:48:44.916" v="1551" actId="700"/>
        <pc:sldMkLst>
          <pc:docMk/>
          <pc:sldMk cId="402354023" sldId="258"/>
        </pc:sldMkLst>
        <pc:spChg chg="del mod ord">
          <ac:chgData name="Samina Sultana" userId="6258a207-a036-46a8-ae0e-7373dab1e100" providerId="ADAL" clId="{F24CBA37-D513-8548-9CF6-91EAB923AB48}" dt="2021-06-28T14:47:04.570" v="1407" actId="478"/>
          <ac:spMkLst>
            <pc:docMk/>
            <pc:sldMk cId="402354023" sldId="258"/>
            <ac:spMk id="2" creationId="{29806271-1251-A84A-B6A2-272FBC4B65E0}"/>
          </ac:spMkLst>
        </pc:spChg>
        <pc:spChg chg="del mod ord">
          <ac:chgData name="Samina Sultana" userId="6258a207-a036-46a8-ae0e-7373dab1e100" providerId="ADAL" clId="{F24CBA37-D513-8548-9CF6-91EAB923AB48}" dt="2021-06-28T14:48:44.916" v="1551" actId="700"/>
          <ac:spMkLst>
            <pc:docMk/>
            <pc:sldMk cId="402354023" sldId="258"/>
            <ac:spMk id="3" creationId="{D02E63D0-1D0D-FD40-A8D1-AB77DF6FFA34}"/>
          </ac:spMkLst>
        </pc:spChg>
        <pc:spChg chg="del mod ord">
          <ac:chgData name="Samina Sultana" userId="6258a207-a036-46a8-ae0e-7373dab1e100" providerId="ADAL" clId="{F24CBA37-D513-8548-9CF6-91EAB923AB48}" dt="2021-06-28T14:48:44.916" v="1551" actId="700"/>
          <ac:spMkLst>
            <pc:docMk/>
            <pc:sldMk cId="402354023" sldId="258"/>
            <ac:spMk id="4" creationId="{357C0369-AC76-C54D-B406-7D7F8E1768C6}"/>
          </ac:spMkLst>
        </pc:spChg>
        <pc:spChg chg="add del mod ord">
          <ac:chgData name="Samina Sultana" userId="6258a207-a036-46a8-ae0e-7373dab1e100" providerId="ADAL" clId="{F24CBA37-D513-8548-9CF6-91EAB923AB48}" dt="2021-06-28T14:48:44.916" v="1551" actId="700"/>
          <ac:spMkLst>
            <pc:docMk/>
            <pc:sldMk cId="402354023" sldId="258"/>
            <ac:spMk id="5" creationId="{42450490-B91A-0E49-A970-2E7B9DC943B9}"/>
          </ac:spMkLst>
        </pc:spChg>
        <pc:spChg chg="add del mod ord">
          <ac:chgData name="Samina Sultana" userId="6258a207-a036-46a8-ae0e-7373dab1e100" providerId="ADAL" clId="{F24CBA37-D513-8548-9CF6-91EAB923AB48}" dt="2021-06-28T14:48:44.916" v="1551" actId="700"/>
          <ac:spMkLst>
            <pc:docMk/>
            <pc:sldMk cId="402354023" sldId="258"/>
            <ac:spMk id="6" creationId="{89958777-A284-7941-ABF2-DF5D8EAE2D29}"/>
          </ac:spMkLst>
        </pc:spChg>
        <pc:spChg chg="add del mod ord">
          <ac:chgData name="Samina Sultana" userId="6258a207-a036-46a8-ae0e-7373dab1e100" providerId="ADAL" clId="{F24CBA37-D513-8548-9CF6-91EAB923AB48}" dt="2021-06-28T14:48:44.916" v="1551" actId="700"/>
          <ac:spMkLst>
            <pc:docMk/>
            <pc:sldMk cId="402354023" sldId="258"/>
            <ac:spMk id="7" creationId="{C81EB361-4526-9E4C-9743-97D3C82FE50A}"/>
          </ac:spMkLst>
        </pc:spChg>
        <pc:spChg chg="add del mod ord">
          <ac:chgData name="Samina Sultana" userId="6258a207-a036-46a8-ae0e-7373dab1e100" providerId="ADAL" clId="{F24CBA37-D513-8548-9CF6-91EAB923AB48}" dt="2021-06-28T14:48:44.916" v="1551" actId="700"/>
          <ac:spMkLst>
            <pc:docMk/>
            <pc:sldMk cId="402354023" sldId="258"/>
            <ac:spMk id="8" creationId="{AFEB5209-0DBF-D846-9A6B-11DFDDA245A8}"/>
          </ac:spMkLst>
        </pc:spChg>
        <pc:spChg chg="add mod">
          <ac:chgData name="Samina Sultana" userId="6258a207-a036-46a8-ae0e-7373dab1e100" providerId="ADAL" clId="{F24CBA37-D513-8548-9CF6-91EAB923AB48}" dt="2021-06-28T14:48:37.111" v="1550" actId="1076"/>
          <ac:spMkLst>
            <pc:docMk/>
            <pc:sldMk cId="402354023" sldId="258"/>
            <ac:spMk id="9" creationId="{A57183CD-4B49-824B-A4E9-2DEA6B1AAAAE}"/>
          </ac:spMkLst>
        </pc:spChg>
      </pc:sldChg>
      <pc:sldChg chg="del">
        <pc:chgData name="Samina Sultana" userId="6258a207-a036-46a8-ae0e-7373dab1e100" providerId="ADAL" clId="{F24CBA37-D513-8548-9CF6-91EAB923AB48}" dt="2021-06-28T13:27:19.843" v="3" actId="2696"/>
        <pc:sldMkLst>
          <pc:docMk/>
          <pc:sldMk cId="2752986077" sldId="258"/>
        </pc:sldMkLst>
      </pc:sldChg>
      <pc:sldChg chg="new del">
        <pc:chgData name="Samina Sultana" userId="6258a207-a036-46a8-ae0e-7373dab1e100" providerId="ADAL" clId="{F24CBA37-D513-8548-9CF6-91EAB923AB48}" dt="2021-06-28T14:49:01.364" v="1554" actId="2696"/>
        <pc:sldMkLst>
          <pc:docMk/>
          <pc:sldMk cId="728715806" sldId="259"/>
        </pc:sldMkLst>
      </pc:sldChg>
      <pc:sldChg chg="del">
        <pc:chgData name="Samina Sultana" userId="6258a207-a036-46a8-ae0e-7373dab1e100" providerId="ADAL" clId="{F24CBA37-D513-8548-9CF6-91EAB923AB48}" dt="2021-06-28T13:27:17.766" v="2" actId="2696"/>
        <pc:sldMkLst>
          <pc:docMk/>
          <pc:sldMk cId="1251742432" sldId="259"/>
        </pc:sldMkLst>
      </pc:sldChg>
      <pc:sldChg chg="del">
        <pc:chgData name="Samina Sultana" userId="6258a207-a036-46a8-ae0e-7373dab1e100" providerId="ADAL" clId="{F24CBA37-D513-8548-9CF6-91EAB923AB48}" dt="2021-06-28T13:27:25.121" v="4" actId="2696"/>
        <pc:sldMkLst>
          <pc:docMk/>
          <pc:sldMk cId="50894459" sldId="260"/>
        </pc:sldMkLst>
      </pc:sldChg>
      <pc:sldChg chg="modSp add">
        <pc:chgData name="Samina Sultana" userId="6258a207-a036-46a8-ae0e-7373dab1e100" providerId="ADAL" clId="{F24CBA37-D513-8548-9CF6-91EAB923AB48}" dt="2021-06-28T14:49:16.540" v="1602" actId="20577"/>
        <pc:sldMkLst>
          <pc:docMk/>
          <pc:sldMk cId="4208722591" sldId="260"/>
        </pc:sldMkLst>
        <pc:spChg chg="mod">
          <ac:chgData name="Samina Sultana" userId="6258a207-a036-46a8-ae0e-7373dab1e100" providerId="ADAL" clId="{F24CBA37-D513-8548-9CF6-91EAB923AB48}" dt="2021-06-28T14:49:16.540" v="1602" actId="20577"/>
          <ac:spMkLst>
            <pc:docMk/>
            <pc:sldMk cId="4208722591" sldId="260"/>
            <ac:spMk id="9" creationId="{A57183CD-4B49-824B-A4E9-2DEA6B1AAAAE}"/>
          </ac:spMkLst>
        </pc:spChg>
      </pc:sldChg>
      <pc:sldChg chg="modSp add">
        <pc:chgData name="Samina Sultana" userId="6258a207-a036-46a8-ae0e-7373dab1e100" providerId="ADAL" clId="{F24CBA37-D513-8548-9CF6-91EAB923AB48}" dt="2021-06-28T14:49:52.920" v="1686" actId="20577"/>
        <pc:sldMkLst>
          <pc:docMk/>
          <pc:sldMk cId="1747433881" sldId="261"/>
        </pc:sldMkLst>
        <pc:spChg chg="mod">
          <ac:chgData name="Samina Sultana" userId="6258a207-a036-46a8-ae0e-7373dab1e100" providerId="ADAL" clId="{F24CBA37-D513-8548-9CF6-91EAB923AB48}" dt="2021-06-28T14:49:52.920" v="1686" actId="20577"/>
          <ac:spMkLst>
            <pc:docMk/>
            <pc:sldMk cId="1747433881" sldId="261"/>
            <ac:spMk id="9" creationId="{A57183CD-4B49-824B-A4E9-2DEA6B1AAAAE}"/>
          </ac:spMkLst>
        </pc:spChg>
      </pc:sldChg>
      <pc:sldChg chg="del">
        <pc:chgData name="Samina Sultana" userId="6258a207-a036-46a8-ae0e-7373dab1e100" providerId="ADAL" clId="{F24CBA37-D513-8548-9CF6-91EAB923AB48}" dt="2021-06-28T13:27:38.119" v="6" actId="2696"/>
        <pc:sldMkLst>
          <pc:docMk/>
          <pc:sldMk cId="2215834004" sldId="261"/>
        </pc:sldMkLst>
      </pc:sldChg>
      <pc:sldChg chg="addSp delSp modSp add">
        <pc:chgData name="Samina Sultana" userId="6258a207-a036-46a8-ae0e-7373dab1e100" providerId="ADAL" clId="{F24CBA37-D513-8548-9CF6-91EAB923AB48}" dt="2021-06-28T14:51:29.065" v="1795" actId="22"/>
        <pc:sldMkLst>
          <pc:docMk/>
          <pc:sldMk cId="3731039608" sldId="262"/>
        </pc:sldMkLst>
        <pc:spChg chg="add del">
          <ac:chgData name="Samina Sultana" userId="6258a207-a036-46a8-ae0e-7373dab1e100" providerId="ADAL" clId="{F24CBA37-D513-8548-9CF6-91EAB923AB48}" dt="2021-06-28T14:51:29.065" v="1795" actId="22"/>
          <ac:spMkLst>
            <pc:docMk/>
            <pc:sldMk cId="3731039608" sldId="262"/>
            <ac:spMk id="2" creationId="{54F8DE28-F4EA-084E-BB52-C43F6978D41F}"/>
          </ac:spMkLst>
        </pc:spChg>
        <pc:spChg chg="mod">
          <ac:chgData name="Samina Sultana" userId="6258a207-a036-46a8-ae0e-7373dab1e100" providerId="ADAL" clId="{F24CBA37-D513-8548-9CF6-91EAB923AB48}" dt="2021-06-28T14:51:12.419" v="1793" actId="20577"/>
          <ac:spMkLst>
            <pc:docMk/>
            <pc:sldMk cId="3731039608" sldId="262"/>
            <ac:spMk id="9" creationId="{A57183CD-4B49-824B-A4E9-2DEA6B1AAAAE}"/>
          </ac:spMkLst>
        </pc:spChg>
      </pc:sldChg>
      <pc:sldChg chg="del">
        <pc:chgData name="Samina Sultana" userId="6258a207-a036-46a8-ae0e-7373dab1e100" providerId="ADAL" clId="{F24CBA37-D513-8548-9CF6-91EAB923AB48}" dt="2021-06-28T13:27:48.571" v="8" actId="2696"/>
        <pc:sldMkLst>
          <pc:docMk/>
          <pc:sldMk cId="1126748692" sldId="263"/>
        </pc:sldMkLst>
      </pc:sldChg>
      <pc:sldChg chg="addSp modSp new mod setBg">
        <pc:chgData name="Samina Sultana" userId="6258a207-a036-46a8-ae0e-7373dab1e100" providerId="ADAL" clId="{F24CBA37-D513-8548-9CF6-91EAB923AB48}" dt="2021-06-28T14:51:48.795" v="1820" actId="20577"/>
        <pc:sldMkLst>
          <pc:docMk/>
          <pc:sldMk cId="3051264036" sldId="263"/>
        </pc:sldMkLst>
        <pc:spChg chg="add mod">
          <ac:chgData name="Samina Sultana" userId="6258a207-a036-46a8-ae0e-7373dab1e100" providerId="ADAL" clId="{F24CBA37-D513-8548-9CF6-91EAB923AB48}" dt="2021-06-28T14:51:48.795" v="1820" actId="20577"/>
          <ac:spMkLst>
            <pc:docMk/>
            <pc:sldMk cId="3051264036" sldId="263"/>
            <ac:spMk id="3" creationId="{22855282-E9DD-2947-828C-A197DD796B7F}"/>
          </ac:spMkLst>
        </pc:spChg>
      </pc:sldChg>
      <pc:sldChg chg="del">
        <pc:chgData name="Samina Sultana" userId="6258a207-a036-46a8-ae0e-7373dab1e100" providerId="ADAL" clId="{F24CBA37-D513-8548-9CF6-91EAB923AB48}" dt="2021-06-28T13:27:57.001" v="14" actId="2696"/>
        <pc:sldMkLst>
          <pc:docMk/>
          <pc:sldMk cId="1010335280" sldId="267"/>
        </pc:sldMkLst>
      </pc:sldChg>
      <pc:sldChg chg="del">
        <pc:chgData name="Samina Sultana" userId="6258a207-a036-46a8-ae0e-7373dab1e100" providerId="ADAL" clId="{F24CBA37-D513-8548-9CF6-91EAB923AB48}" dt="2021-06-28T13:27:33.998" v="5" actId="2696"/>
        <pc:sldMkLst>
          <pc:docMk/>
          <pc:sldMk cId="256914559" sldId="270"/>
        </pc:sldMkLst>
      </pc:sldChg>
      <pc:sldChg chg="del">
        <pc:chgData name="Samina Sultana" userId="6258a207-a036-46a8-ae0e-7373dab1e100" providerId="ADAL" clId="{F24CBA37-D513-8548-9CF6-91EAB923AB48}" dt="2021-06-28T13:27:58.404" v="15" actId="2696"/>
        <pc:sldMkLst>
          <pc:docMk/>
          <pc:sldMk cId="80749928" sldId="271"/>
        </pc:sldMkLst>
      </pc:sldChg>
      <pc:sldChg chg="del">
        <pc:chgData name="Samina Sultana" userId="6258a207-a036-46a8-ae0e-7373dab1e100" providerId="ADAL" clId="{F24CBA37-D513-8548-9CF6-91EAB923AB48}" dt="2021-06-28T13:27:12.155" v="0" actId="2696"/>
        <pc:sldMkLst>
          <pc:docMk/>
          <pc:sldMk cId="3573233884" sldId="275"/>
        </pc:sldMkLst>
      </pc:sldChg>
      <pc:sldChg chg="del">
        <pc:chgData name="Samina Sultana" userId="6258a207-a036-46a8-ae0e-7373dab1e100" providerId="ADAL" clId="{F24CBA37-D513-8548-9CF6-91EAB923AB48}" dt="2021-06-28T13:27:42.679" v="7" actId="2696"/>
        <pc:sldMkLst>
          <pc:docMk/>
          <pc:sldMk cId="3284602871" sldId="276"/>
        </pc:sldMkLst>
      </pc:sldChg>
      <pc:sldChg chg="del">
        <pc:chgData name="Samina Sultana" userId="6258a207-a036-46a8-ae0e-7373dab1e100" providerId="ADAL" clId="{F24CBA37-D513-8548-9CF6-91EAB923AB48}" dt="2021-06-28T13:27:51.530" v="10" actId="2696"/>
        <pc:sldMkLst>
          <pc:docMk/>
          <pc:sldMk cId="3471410086" sldId="278"/>
        </pc:sldMkLst>
      </pc:sldChg>
      <pc:sldChg chg="del">
        <pc:chgData name="Samina Sultana" userId="6258a207-a036-46a8-ae0e-7373dab1e100" providerId="ADAL" clId="{F24CBA37-D513-8548-9CF6-91EAB923AB48}" dt="2021-06-28T13:27:50.197" v="9" actId="2696"/>
        <pc:sldMkLst>
          <pc:docMk/>
          <pc:sldMk cId="981371336" sldId="279"/>
        </pc:sldMkLst>
      </pc:sldChg>
      <pc:sldChg chg="del">
        <pc:chgData name="Samina Sultana" userId="6258a207-a036-46a8-ae0e-7373dab1e100" providerId="ADAL" clId="{F24CBA37-D513-8548-9CF6-91EAB923AB48}" dt="2021-06-28T13:27:52.932" v="11" actId="2696"/>
        <pc:sldMkLst>
          <pc:docMk/>
          <pc:sldMk cId="1755352617" sldId="280"/>
        </pc:sldMkLst>
      </pc:sldChg>
      <pc:sldChg chg="del">
        <pc:chgData name="Samina Sultana" userId="6258a207-a036-46a8-ae0e-7373dab1e100" providerId="ADAL" clId="{F24CBA37-D513-8548-9CF6-91EAB923AB48}" dt="2021-06-28T13:27:54.327" v="12" actId="2696"/>
        <pc:sldMkLst>
          <pc:docMk/>
          <pc:sldMk cId="3500446770" sldId="281"/>
        </pc:sldMkLst>
      </pc:sldChg>
      <pc:sldChg chg="del">
        <pc:chgData name="Samina Sultana" userId="6258a207-a036-46a8-ae0e-7373dab1e100" providerId="ADAL" clId="{F24CBA37-D513-8548-9CF6-91EAB923AB48}" dt="2021-06-28T13:27:55.645" v="13" actId="2696"/>
        <pc:sldMkLst>
          <pc:docMk/>
          <pc:sldMk cId="1169837334" sldId="282"/>
        </pc:sldMkLst>
      </pc:sldChg>
    </pc:docChg>
  </pc:docChgLst>
  <pc:docChgLst>
    <pc:chgData name="Samina Sultana (1912524)" userId="6258a207-a036-46a8-ae0e-7373dab1e100" providerId="ADAL" clId="{F24CBA37-D513-8548-9CF6-91EAB923AB48}"/>
    <pc:docChg chg="undo custSel addSld delSld modSld sldOrd addMainMaster delMainMaster">
      <pc:chgData name="Samina Sultana (1912524)" userId="6258a207-a036-46a8-ae0e-7373dab1e100" providerId="ADAL" clId="{F24CBA37-D513-8548-9CF6-91EAB923AB48}" dt="2021-07-10T18:52:01.438" v="2565" actId="1076"/>
      <pc:docMkLst>
        <pc:docMk/>
      </pc:docMkLst>
      <pc:sldChg chg="addSp delSp modSp mod modClrScheme chgLayout">
        <pc:chgData name="Samina Sultana (1912524)" userId="6258a207-a036-46a8-ae0e-7373dab1e100" providerId="ADAL" clId="{F24CBA37-D513-8548-9CF6-91EAB923AB48}" dt="2021-07-04T13:56:33.755" v="218" actId="207"/>
        <pc:sldMkLst>
          <pc:docMk/>
          <pc:sldMk cId="2976720521" sldId="256"/>
        </pc:sldMkLst>
        <pc:spChg chg="add del mod ord">
          <ac:chgData name="Samina Sultana (1912524)" userId="6258a207-a036-46a8-ae0e-7373dab1e100" providerId="ADAL" clId="{F24CBA37-D513-8548-9CF6-91EAB923AB48}" dt="2021-07-04T13:54:42.984" v="187" actId="478"/>
          <ac:spMkLst>
            <pc:docMk/>
            <pc:sldMk cId="2976720521" sldId="256"/>
            <ac:spMk id="2" creationId="{98255E67-BCAB-C147-8703-14FC8739CAC4}"/>
          </ac:spMkLst>
        </pc:spChg>
        <pc:spChg chg="mod ord">
          <ac:chgData name="Samina Sultana (1912524)" userId="6258a207-a036-46a8-ae0e-7373dab1e100" providerId="ADAL" clId="{F24CBA37-D513-8548-9CF6-91EAB923AB48}" dt="2021-07-04T13:56:25.157" v="216" actId="1076"/>
          <ac:spMkLst>
            <pc:docMk/>
            <pc:sldMk cId="2976720521" sldId="256"/>
            <ac:spMk id="3" creationId="{C0560C73-1FA9-D449-862E-729B52B12242}"/>
          </ac:spMkLst>
        </pc:spChg>
        <pc:spChg chg="add del mod ord">
          <ac:chgData name="Samina Sultana (1912524)" userId="6258a207-a036-46a8-ae0e-7373dab1e100" providerId="ADAL" clId="{F24CBA37-D513-8548-9CF6-91EAB923AB48}" dt="2021-07-04T13:55:52.652" v="201" actId="478"/>
          <ac:spMkLst>
            <pc:docMk/>
            <pc:sldMk cId="2976720521" sldId="256"/>
            <ac:spMk id="4" creationId="{A569A711-F4C3-604E-87F7-D33EFA33B321}"/>
          </ac:spMkLst>
        </pc:spChg>
        <pc:spChg chg="mod ord">
          <ac:chgData name="Samina Sultana (1912524)" userId="6258a207-a036-46a8-ae0e-7373dab1e100" providerId="ADAL" clId="{F24CBA37-D513-8548-9CF6-91EAB923AB48}" dt="2021-07-04T13:56:33.755" v="218" actId="207"/>
          <ac:spMkLst>
            <pc:docMk/>
            <pc:sldMk cId="2976720521" sldId="256"/>
            <ac:spMk id="5" creationId="{264DB6FE-F48E-BC45-BA59-3BD1729BC6BD}"/>
          </ac:spMkLst>
        </pc:spChg>
      </pc:sldChg>
      <pc:sldChg chg="addSp delSp modSp mod setBg setClrOvrMap">
        <pc:chgData name="Samina Sultana (1912524)" userId="6258a207-a036-46a8-ae0e-7373dab1e100" providerId="ADAL" clId="{F24CBA37-D513-8548-9CF6-91EAB923AB48}" dt="2021-07-10T18:14:59.402" v="465" actId="122"/>
        <pc:sldMkLst>
          <pc:docMk/>
          <pc:sldMk cId="3213436550" sldId="257"/>
        </pc:sldMkLst>
        <pc:spChg chg="mod">
          <ac:chgData name="Samina Sultana (1912524)" userId="6258a207-a036-46a8-ae0e-7373dab1e100" providerId="ADAL" clId="{F24CBA37-D513-8548-9CF6-91EAB923AB48}" dt="2021-07-10T18:14:59.402" v="465" actId="122"/>
          <ac:spMkLst>
            <pc:docMk/>
            <pc:sldMk cId="3213436550" sldId="257"/>
            <ac:spMk id="2" creationId="{A4C07EFA-AE5D-ED4E-9B80-08E4A799F7AF}"/>
          </ac:spMkLst>
        </pc:spChg>
        <pc:spChg chg="mod">
          <ac:chgData name="Samina Sultana (1912524)" userId="6258a207-a036-46a8-ae0e-7373dab1e100" providerId="ADAL" clId="{F24CBA37-D513-8548-9CF6-91EAB923AB48}" dt="2021-07-10T18:14:46.020" v="464" actId="255"/>
          <ac:spMkLst>
            <pc:docMk/>
            <pc:sldMk cId="3213436550" sldId="257"/>
            <ac:spMk id="3" creationId="{C0730F36-335B-1147-9386-2D52896CF26A}"/>
          </ac:spMkLst>
        </pc:spChg>
        <pc:spChg chg="mod">
          <ac:chgData name="Samina Sultana (1912524)" userId="6258a207-a036-46a8-ae0e-7373dab1e100" providerId="ADAL" clId="{F24CBA37-D513-8548-9CF6-91EAB923AB48}" dt="2021-07-04T13:36:57.696" v="168" actId="1076"/>
          <ac:spMkLst>
            <pc:docMk/>
            <pc:sldMk cId="3213436550" sldId="257"/>
            <ac:spMk id="5" creationId="{7C72BFC3-14BD-924D-BC59-4DB6AAF7C1CD}"/>
          </ac:spMkLst>
        </pc:spChg>
        <pc:spChg chg="mod">
          <ac:chgData name="Samina Sultana (1912524)" userId="6258a207-a036-46a8-ae0e-7373dab1e100" providerId="ADAL" clId="{F24CBA37-D513-8548-9CF6-91EAB923AB48}" dt="2021-07-04T13:36:28.426" v="163" actId="1076"/>
          <ac:spMkLst>
            <pc:docMk/>
            <pc:sldMk cId="3213436550" sldId="257"/>
            <ac:spMk id="6" creationId="{A110D49F-F829-1243-A1B7-E22A6CC67B31}"/>
          </ac:spMkLst>
        </pc:spChg>
        <pc:spChg chg="add">
          <ac:chgData name="Samina Sultana (1912524)" userId="6258a207-a036-46a8-ae0e-7373dab1e100" providerId="ADAL" clId="{F24CBA37-D513-8548-9CF6-91EAB923AB48}" dt="2021-07-10T18:13:39.977" v="451" actId="26606"/>
          <ac:spMkLst>
            <pc:docMk/>
            <pc:sldMk cId="3213436550" sldId="257"/>
            <ac:spMk id="8" creationId="{8EE457FF-670E-4EC1-ACD4-1173DA9A7975}"/>
          </ac:spMkLst>
        </pc:spChg>
        <pc:spChg chg="add">
          <ac:chgData name="Samina Sultana (1912524)" userId="6258a207-a036-46a8-ae0e-7373dab1e100" providerId="ADAL" clId="{F24CBA37-D513-8548-9CF6-91EAB923AB48}" dt="2021-07-10T18:13:39.977" v="451" actId="26606"/>
          <ac:spMkLst>
            <pc:docMk/>
            <pc:sldMk cId="3213436550" sldId="257"/>
            <ac:spMk id="9" creationId="{089A69AF-D57B-49B4-886C-D4A5DC194421}"/>
          </ac:spMkLst>
        </pc:spChg>
        <pc:spChg chg="add">
          <ac:chgData name="Samina Sultana (1912524)" userId="6258a207-a036-46a8-ae0e-7373dab1e100" providerId="ADAL" clId="{F24CBA37-D513-8548-9CF6-91EAB923AB48}" dt="2021-07-10T18:13:39.977" v="451" actId="26606"/>
          <ac:spMkLst>
            <pc:docMk/>
            <pc:sldMk cId="3213436550" sldId="257"/>
            <ac:spMk id="10" creationId="{CABDC08D-6093-4397-92D4-54D00E2BB1C2}"/>
          </ac:spMkLst>
        </pc:spChg>
        <pc:spChg chg="add del">
          <ac:chgData name="Samina Sultana (1912524)" userId="6258a207-a036-46a8-ae0e-7373dab1e100" providerId="ADAL" clId="{F24CBA37-D513-8548-9CF6-91EAB923AB48}" dt="2021-07-04T13:31:02.693" v="114" actId="26606"/>
          <ac:spMkLst>
            <pc:docMk/>
            <pc:sldMk cId="3213436550" sldId="257"/>
            <ac:spMk id="11" creationId="{8EE457FF-670E-4EC1-ACD4-1173DA9A7975}"/>
          </ac:spMkLst>
        </pc:spChg>
        <pc:spChg chg="add del">
          <ac:chgData name="Samina Sultana (1912524)" userId="6258a207-a036-46a8-ae0e-7373dab1e100" providerId="ADAL" clId="{F24CBA37-D513-8548-9CF6-91EAB923AB48}" dt="2021-07-04T13:31:02.693" v="114" actId="26606"/>
          <ac:spMkLst>
            <pc:docMk/>
            <pc:sldMk cId="3213436550" sldId="257"/>
            <ac:spMk id="13" creationId="{089A69AF-D57B-49B4-886C-D4A5DC194421}"/>
          </ac:spMkLst>
        </pc:spChg>
        <pc:spChg chg="add del">
          <ac:chgData name="Samina Sultana (1912524)" userId="6258a207-a036-46a8-ae0e-7373dab1e100" providerId="ADAL" clId="{F24CBA37-D513-8548-9CF6-91EAB923AB48}" dt="2021-07-04T13:31:02.693" v="114" actId="26606"/>
          <ac:spMkLst>
            <pc:docMk/>
            <pc:sldMk cId="3213436550" sldId="257"/>
            <ac:spMk id="15" creationId="{CABDC08D-6093-4397-92D4-54D00E2BB1C2}"/>
          </ac:spMkLst>
        </pc:spChg>
        <pc:spChg chg="add">
          <ac:chgData name="Samina Sultana (1912524)" userId="6258a207-a036-46a8-ae0e-7373dab1e100" providerId="ADAL" clId="{F24CBA37-D513-8548-9CF6-91EAB923AB48}" dt="2021-07-04T13:31:02.693" v="114" actId="26606"/>
          <ac:spMkLst>
            <pc:docMk/>
            <pc:sldMk cId="3213436550" sldId="257"/>
            <ac:spMk id="20" creationId="{8EE457FF-670E-4EC1-ACD4-1173DA9A7975}"/>
          </ac:spMkLst>
        </pc:spChg>
        <pc:spChg chg="add">
          <ac:chgData name="Samina Sultana (1912524)" userId="6258a207-a036-46a8-ae0e-7373dab1e100" providerId="ADAL" clId="{F24CBA37-D513-8548-9CF6-91EAB923AB48}" dt="2021-07-04T13:31:02.693" v="114" actId="26606"/>
          <ac:spMkLst>
            <pc:docMk/>
            <pc:sldMk cId="3213436550" sldId="257"/>
            <ac:spMk id="22" creationId="{089A69AF-D57B-49B4-886C-D4A5DC194421}"/>
          </ac:spMkLst>
        </pc:spChg>
        <pc:spChg chg="add">
          <ac:chgData name="Samina Sultana (1912524)" userId="6258a207-a036-46a8-ae0e-7373dab1e100" providerId="ADAL" clId="{F24CBA37-D513-8548-9CF6-91EAB923AB48}" dt="2021-07-04T13:31:02.693" v="114" actId="26606"/>
          <ac:spMkLst>
            <pc:docMk/>
            <pc:sldMk cId="3213436550" sldId="257"/>
            <ac:spMk id="24" creationId="{CABDC08D-6093-4397-92D4-54D00E2BB1C2}"/>
          </ac:spMkLst>
        </pc:spChg>
      </pc:sldChg>
      <pc:sldChg chg="modSp">
        <pc:chgData name="Samina Sultana (1912524)" userId="6258a207-a036-46a8-ae0e-7373dab1e100" providerId="ADAL" clId="{F24CBA37-D513-8548-9CF6-91EAB923AB48}" dt="2021-06-30T10:50:11.115" v="47" actId="20577"/>
        <pc:sldMkLst>
          <pc:docMk/>
          <pc:sldMk cId="3731039608" sldId="262"/>
        </pc:sldMkLst>
        <pc:spChg chg="mod">
          <ac:chgData name="Samina Sultana (1912524)" userId="6258a207-a036-46a8-ae0e-7373dab1e100" providerId="ADAL" clId="{F24CBA37-D513-8548-9CF6-91EAB923AB48}" dt="2021-06-30T10:50:11.115" v="47" actId="20577"/>
          <ac:spMkLst>
            <pc:docMk/>
            <pc:sldMk cId="3731039608" sldId="262"/>
            <ac:spMk id="9" creationId="{A57183CD-4B49-824B-A4E9-2DEA6B1AAAAE}"/>
          </ac:spMkLst>
        </pc:spChg>
      </pc:sldChg>
      <pc:sldChg chg="addSp delSp modSp del mod ord modClrScheme chgLayout">
        <pc:chgData name="Samina Sultana (1912524)" userId="6258a207-a036-46a8-ae0e-7373dab1e100" providerId="ADAL" clId="{F24CBA37-D513-8548-9CF6-91EAB923AB48}" dt="2021-07-05T10:32:19.345" v="349" actId="2696"/>
        <pc:sldMkLst>
          <pc:docMk/>
          <pc:sldMk cId="3051264036" sldId="263"/>
        </pc:sldMkLst>
        <pc:spChg chg="add mod ord">
          <ac:chgData name="Samina Sultana (1912524)" userId="6258a207-a036-46a8-ae0e-7373dab1e100" providerId="ADAL" clId="{F24CBA37-D513-8548-9CF6-91EAB923AB48}" dt="2021-07-05T09:55:25.801" v="224" actId="700"/>
          <ac:spMkLst>
            <pc:docMk/>
            <pc:sldMk cId="3051264036" sldId="263"/>
            <ac:spMk id="2" creationId="{4E15AFE8-ACEA-0946-9A00-6F24A706D3FD}"/>
          </ac:spMkLst>
        </pc:spChg>
        <pc:spChg chg="add del mod ord">
          <ac:chgData name="Samina Sultana (1912524)" userId="6258a207-a036-46a8-ae0e-7373dab1e100" providerId="ADAL" clId="{F24CBA37-D513-8548-9CF6-91EAB923AB48}" dt="2021-06-30T10:50:52.652" v="102" actId="21"/>
          <ac:spMkLst>
            <pc:docMk/>
            <pc:sldMk cId="3051264036" sldId="263"/>
            <ac:spMk id="2" creationId="{61036245-E7D2-904F-BA14-462B3AA13617}"/>
          </ac:spMkLst>
        </pc:spChg>
        <pc:spChg chg="add del mod ord">
          <ac:chgData name="Samina Sultana (1912524)" userId="6258a207-a036-46a8-ae0e-7373dab1e100" providerId="ADAL" clId="{F24CBA37-D513-8548-9CF6-91EAB923AB48}" dt="2021-07-04T13:38:48.731" v="178" actId="700"/>
          <ac:spMkLst>
            <pc:docMk/>
            <pc:sldMk cId="3051264036" sldId="263"/>
            <ac:spMk id="2" creationId="{C3ED8B5C-6DC4-324E-8553-D722556DDA6B}"/>
          </ac:spMkLst>
        </pc:spChg>
        <pc:spChg chg="mod">
          <ac:chgData name="Samina Sultana (1912524)" userId="6258a207-a036-46a8-ae0e-7373dab1e100" providerId="ADAL" clId="{F24CBA37-D513-8548-9CF6-91EAB923AB48}" dt="2021-07-04T13:37:44.778" v="174" actId="2711"/>
          <ac:spMkLst>
            <pc:docMk/>
            <pc:sldMk cId="3051264036" sldId="263"/>
            <ac:spMk id="3" creationId="{22855282-E9DD-2947-828C-A197DD796B7F}"/>
          </ac:spMkLst>
        </pc:spChg>
        <pc:spChg chg="add del mod ord">
          <ac:chgData name="Samina Sultana (1912524)" userId="6258a207-a036-46a8-ae0e-7373dab1e100" providerId="ADAL" clId="{F24CBA37-D513-8548-9CF6-91EAB923AB48}" dt="2021-07-05T09:56:26.726" v="225" actId="478"/>
          <ac:spMkLst>
            <pc:docMk/>
            <pc:sldMk cId="3051264036" sldId="263"/>
            <ac:spMk id="4" creationId="{6906117B-C4FA-3D41-AC88-89B2F1CCBD8B}"/>
          </ac:spMkLst>
        </pc:spChg>
        <pc:spChg chg="add del mod ord">
          <ac:chgData name="Samina Sultana (1912524)" userId="6258a207-a036-46a8-ae0e-7373dab1e100" providerId="ADAL" clId="{F24CBA37-D513-8548-9CF6-91EAB923AB48}" dt="2021-07-05T09:55:07.709" v="223" actId="700"/>
          <ac:spMkLst>
            <pc:docMk/>
            <pc:sldMk cId="3051264036" sldId="263"/>
            <ac:spMk id="5" creationId="{B665CF2C-9A95-D546-9049-51C008AFA3E7}"/>
          </ac:spMkLst>
        </pc:spChg>
        <pc:spChg chg="add del mod ord">
          <ac:chgData name="Samina Sultana (1912524)" userId="6258a207-a036-46a8-ae0e-7373dab1e100" providerId="ADAL" clId="{F24CBA37-D513-8548-9CF6-91EAB923AB48}" dt="2021-07-05T09:56:30.365" v="226" actId="478"/>
          <ac:spMkLst>
            <pc:docMk/>
            <pc:sldMk cId="3051264036" sldId="263"/>
            <ac:spMk id="6" creationId="{67D6D20B-B313-164D-9329-421211EEF6A7}"/>
          </ac:spMkLst>
        </pc:spChg>
        <pc:spChg chg="add del mod ord">
          <ac:chgData name="Samina Sultana (1912524)" userId="6258a207-a036-46a8-ae0e-7373dab1e100" providerId="ADAL" clId="{F24CBA37-D513-8548-9CF6-91EAB923AB48}" dt="2021-07-05T09:54:53.698" v="221" actId="700"/>
          <ac:spMkLst>
            <pc:docMk/>
            <pc:sldMk cId="3051264036" sldId="263"/>
            <ac:spMk id="7" creationId="{1C549654-8303-A24D-B70F-0401808FDE6D}"/>
          </ac:spMkLst>
        </pc:spChg>
        <pc:spChg chg="add mod">
          <ac:chgData name="Samina Sultana (1912524)" userId="6258a207-a036-46a8-ae0e-7373dab1e100" providerId="ADAL" clId="{F24CBA37-D513-8548-9CF6-91EAB923AB48}" dt="2021-07-05T09:56:26.726" v="225" actId="478"/>
          <ac:spMkLst>
            <pc:docMk/>
            <pc:sldMk cId="3051264036" sldId="263"/>
            <ac:spMk id="9" creationId="{A50E4527-3260-224F-8473-5606364F1D6A}"/>
          </ac:spMkLst>
        </pc:spChg>
        <pc:spChg chg="add mod">
          <ac:chgData name="Samina Sultana (1912524)" userId="6258a207-a036-46a8-ae0e-7373dab1e100" providerId="ADAL" clId="{F24CBA37-D513-8548-9CF6-91EAB923AB48}" dt="2021-07-05T09:56:30.365" v="226" actId="478"/>
          <ac:spMkLst>
            <pc:docMk/>
            <pc:sldMk cId="3051264036" sldId="263"/>
            <ac:spMk id="11" creationId="{9EFA6A8F-E3F9-E54F-B55E-5CDEFDCC2B9C}"/>
          </ac:spMkLst>
        </pc:spChg>
      </pc:sldChg>
      <pc:sldChg chg="addSp delSp modSp new mod setBg modClrScheme setClrOvrMap delDesignElem chgLayout">
        <pc:chgData name="Samina Sultana (1912524)" userId="6258a207-a036-46a8-ae0e-7373dab1e100" providerId="ADAL" clId="{F24CBA37-D513-8548-9CF6-91EAB923AB48}" dt="2021-07-05T10:31:12.881" v="344" actId="255"/>
        <pc:sldMkLst>
          <pc:docMk/>
          <pc:sldMk cId="2103110112" sldId="269"/>
        </pc:sldMkLst>
        <pc:spChg chg="mod ord">
          <ac:chgData name="Samina Sultana (1912524)" userId="6258a207-a036-46a8-ae0e-7373dab1e100" providerId="ADAL" clId="{F24CBA37-D513-8548-9CF6-91EAB923AB48}" dt="2021-07-05T10:27:18.819" v="289" actId="1076"/>
          <ac:spMkLst>
            <pc:docMk/>
            <pc:sldMk cId="2103110112" sldId="269"/>
            <ac:spMk id="2" creationId="{2C2DCB18-A49D-284A-87CE-421A2AB7C067}"/>
          </ac:spMkLst>
        </pc:spChg>
        <pc:spChg chg="del">
          <ac:chgData name="Samina Sultana (1912524)" userId="6258a207-a036-46a8-ae0e-7373dab1e100" providerId="ADAL" clId="{F24CBA37-D513-8548-9CF6-91EAB923AB48}" dt="2021-07-05T09:56:43.077" v="228" actId="700"/>
          <ac:spMkLst>
            <pc:docMk/>
            <pc:sldMk cId="2103110112" sldId="269"/>
            <ac:spMk id="3" creationId="{CB47FB4E-3E35-B245-B0AE-B95B2245E63E}"/>
          </ac:spMkLst>
        </pc:spChg>
        <pc:spChg chg="del">
          <ac:chgData name="Samina Sultana (1912524)" userId="6258a207-a036-46a8-ae0e-7373dab1e100" providerId="ADAL" clId="{F24CBA37-D513-8548-9CF6-91EAB923AB48}" dt="2021-07-05T09:56:43.077" v="228" actId="700"/>
          <ac:spMkLst>
            <pc:docMk/>
            <pc:sldMk cId="2103110112" sldId="269"/>
            <ac:spMk id="4" creationId="{295EA930-1065-FE4A-BF04-7F4426877772}"/>
          </ac:spMkLst>
        </pc:spChg>
        <pc:spChg chg="add del mod ord">
          <ac:chgData name="Samina Sultana (1912524)" userId="6258a207-a036-46a8-ae0e-7373dab1e100" providerId="ADAL" clId="{F24CBA37-D513-8548-9CF6-91EAB923AB48}" dt="2021-07-05T09:57:57.459" v="232" actId="700"/>
          <ac:spMkLst>
            <pc:docMk/>
            <pc:sldMk cId="2103110112" sldId="269"/>
            <ac:spMk id="5" creationId="{01B37321-CEAE-AB4B-89F9-BEDC8F8411A3}"/>
          </ac:spMkLst>
        </pc:spChg>
        <pc:spChg chg="add del mod ord">
          <ac:chgData name="Samina Sultana (1912524)" userId="6258a207-a036-46a8-ae0e-7373dab1e100" providerId="ADAL" clId="{F24CBA37-D513-8548-9CF6-91EAB923AB48}" dt="2021-07-05T09:58:17.686" v="233" actId="700"/>
          <ac:spMkLst>
            <pc:docMk/>
            <pc:sldMk cId="2103110112" sldId="269"/>
            <ac:spMk id="6" creationId="{2CD38573-2449-3A40-9682-59C439CAFA87}"/>
          </ac:spMkLst>
        </pc:spChg>
        <pc:spChg chg="add del mod ord">
          <ac:chgData name="Samina Sultana (1912524)" userId="6258a207-a036-46a8-ae0e-7373dab1e100" providerId="ADAL" clId="{F24CBA37-D513-8548-9CF6-91EAB923AB48}" dt="2021-07-05T09:57:57.459" v="232" actId="700"/>
          <ac:spMkLst>
            <pc:docMk/>
            <pc:sldMk cId="2103110112" sldId="269"/>
            <ac:spMk id="7" creationId="{0F4AB151-547C-5F4C-A66A-11CAB292B287}"/>
          </ac:spMkLst>
        </pc:spChg>
        <pc:spChg chg="add del mod ord">
          <ac:chgData name="Samina Sultana (1912524)" userId="6258a207-a036-46a8-ae0e-7373dab1e100" providerId="ADAL" clId="{F24CBA37-D513-8548-9CF6-91EAB923AB48}" dt="2021-07-05T09:58:17.686" v="233" actId="700"/>
          <ac:spMkLst>
            <pc:docMk/>
            <pc:sldMk cId="2103110112" sldId="269"/>
            <ac:spMk id="8" creationId="{EBA6C547-6E5A-F546-B45C-811FCDB0277A}"/>
          </ac:spMkLst>
        </pc:spChg>
        <pc:spChg chg="add del">
          <ac:chgData name="Samina Sultana (1912524)" userId="6258a207-a036-46a8-ae0e-7373dab1e100" providerId="ADAL" clId="{F24CBA37-D513-8548-9CF6-91EAB923AB48}" dt="2021-07-05T09:58:33.545" v="235" actId="26606"/>
          <ac:spMkLst>
            <pc:docMk/>
            <pc:sldMk cId="2103110112" sldId="269"/>
            <ac:spMk id="9" creationId="{21DCC7BA-3740-47E1-91B9-6269381397AE}"/>
          </ac:spMkLst>
        </pc:spChg>
        <pc:spChg chg="add del">
          <ac:chgData name="Samina Sultana (1912524)" userId="6258a207-a036-46a8-ae0e-7373dab1e100" providerId="ADAL" clId="{F24CBA37-D513-8548-9CF6-91EAB923AB48}" dt="2021-07-05T09:58:33.545" v="235" actId="26606"/>
          <ac:spMkLst>
            <pc:docMk/>
            <pc:sldMk cId="2103110112" sldId="269"/>
            <ac:spMk id="10" creationId="{8775F366-526C-4C42-8931-696FFE8AA517}"/>
          </ac:spMkLst>
        </pc:spChg>
        <pc:spChg chg="add del">
          <ac:chgData name="Samina Sultana (1912524)" userId="6258a207-a036-46a8-ae0e-7373dab1e100" providerId="ADAL" clId="{F24CBA37-D513-8548-9CF6-91EAB923AB48}" dt="2021-07-05T09:58:33.545" v="235" actId="26606"/>
          <ac:spMkLst>
            <pc:docMk/>
            <pc:sldMk cId="2103110112" sldId="269"/>
            <ac:spMk id="11" creationId="{84CEFA49-6B2F-4FE6-B6AF-31D49E68C23B}"/>
          </ac:spMkLst>
        </pc:spChg>
        <pc:spChg chg="add mod ord">
          <ac:chgData name="Samina Sultana (1912524)" userId="6258a207-a036-46a8-ae0e-7373dab1e100" providerId="ADAL" clId="{F24CBA37-D513-8548-9CF6-91EAB923AB48}" dt="2021-07-05T10:31:07.898" v="343" actId="255"/>
          <ac:spMkLst>
            <pc:docMk/>
            <pc:sldMk cId="2103110112" sldId="269"/>
            <ac:spMk id="12" creationId="{17D643A9-325F-3C47-A705-986D609C213E}"/>
          </ac:spMkLst>
        </pc:spChg>
        <pc:spChg chg="add del">
          <ac:chgData name="Samina Sultana (1912524)" userId="6258a207-a036-46a8-ae0e-7373dab1e100" providerId="ADAL" clId="{F24CBA37-D513-8548-9CF6-91EAB923AB48}" dt="2021-07-05T09:59:09.540" v="237" actId="700"/>
          <ac:spMkLst>
            <pc:docMk/>
            <pc:sldMk cId="2103110112" sldId="269"/>
            <ac:spMk id="13" creationId="{8775F366-526C-4C42-8931-696FFE8AA517}"/>
          </ac:spMkLst>
        </pc:spChg>
        <pc:spChg chg="add del">
          <ac:chgData name="Samina Sultana (1912524)" userId="6258a207-a036-46a8-ae0e-7373dab1e100" providerId="ADAL" clId="{F24CBA37-D513-8548-9CF6-91EAB923AB48}" dt="2021-07-05T09:59:09.540" v="237" actId="700"/>
          <ac:spMkLst>
            <pc:docMk/>
            <pc:sldMk cId="2103110112" sldId="269"/>
            <ac:spMk id="14" creationId="{12839A1C-34CB-4C3C-8531-CA67525FDE9E}"/>
          </ac:spMkLst>
        </pc:spChg>
        <pc:spChg chg="add del">
          <ac:chgData name="Samina Sultana (1912524)" userId="6258a207-a036-46a8-ae0e-7373dab1e100" providerId="ADAL" clId="{F24CBA37-D513-8548-9CF6-91EAB923AB48}" dt="2021-07-05T09:59:09.540" v="237" actId="700"/>
          <ac:spMkLst>
            <pc:docMk/>
            <pc:sldMk cId="2103110112" sldId="269"/>
            <ac:spMk id="15" creationId="{FAC94EAF-F7F7-4727-AE69-A7036B4A5122}"/>
          </ac:spMkLst>
        </pc:spChg>
        <pc:spChg chg="add mod">
          <ac:chgData name="Samina Sultana (1912524)" userId="6258a207-a036-46a8-ae0e-7373dab1e100" providerId="ADAL" clId="{F24CBA37-D513-8548-9CF6-91EAB923AB48}" dt="2021-07-05T10:31:12.881" v="344" actId="255"/>
          <ac:spMkLst>
            <pc:docMk/>
            <pc:sldMk cId="2103110112" sldId="269"/>
            <ac:spMk id="16" creationId="{CF9DE5EA-FACB-1F45-8548-51F23048305A}"/>
          </ac:spMkLst>
        </pc:spChg>
        <pc:spChg chg="add">
          <ac:chgData name="Samina Sultana (1912524)" userId="6258a207-a036-46a8-ae0e-7373dab1e100" providerId="ADAL" clId="{F24CBA37-D513-8548-9CF6-91EAB923AB48}" dt="2021-07-05T09:59:25.153" v="239" actId="26606"/>
          <ac:spMkLst>
            <pc:docMk/>
            <pc:sldMk cId="2103110112" sldId="269"/>
            <ac:spMk id="17" creationId="{089A69AF-D57B-49B4-886C-D4A5DC194421}"/>
          </ac:spMkLst>
        </pc:spChg>
        <pc:spChg chg="add">
          <ac:chgData name="Samina Sultana (1912524)" userId="6258a207-a036-46a8-ae0e-7373dab1e100" providerId="ADAL" clId="{F24CBA37-D513-8548-9CF6-91EAB923AB48}" dt="2021-07-05T09:59:25.153" v="239" actId="26606"/>
          <ac:spMkLst>
            <pc:docMk/>
            <pc:sldMk cId="2103110112" sldId="269"/>
            <ac:spMk id="19" creationId="{CABDC08D-6093-4397-92D4-54D00E2BB1C2}"/>
          </ac:spMkLst>
        </pc:spChg>
      </pc:sldChg>
      <pc:sldChg chg="new del">
        <pc:chgData name="Samina Sultana (1912524)" userId="6258a207-a036-46a8-ae0e-7373dab1e100" providerId="ADAL" clId="{F24CBA37-D513-8548-9CF6-91EAB923AB48}" dt="2021-07-05T10:27:41.098" v="293" actId="2696"/>
        <pc:sldMkLst>
          <pc:docMk/>
          <pc:sldMk cId="2098172444" sldId="270"/>
        </pc:sldMkLst>
      </pc:sldChg>
      <pc:sldChg chg="addSp modSp add">
        <pc:chgData name="Samina Sultana (1912524)" userId="6258a207-a036-46a8-ae0e-7373dab1e100" providerId="ADAL" clId="{F24CBA37-D513-8548-9CF6-91EAB923AB48}" dt="2021-07-05T10:34:18.322" v="381" actId="1076"/>
        <pc:sldMkLst>
          <pc:docMk/>
          <pc:sldMk cId="2833061569" sldId="271"/>
        </pc:sldMkLst>
        <pc:spChg chg="mod">
          <ac:chgData name="Samina Sultana (1912524)" userId="6258a207-a036-46a8-ae0e-7373dab1e100" providerId="ADAL" clId="{F24CBA37-D513-8548-9CF6-91EAB923AB48}" dt="2021-07-05T10:29:31.125" v="319" actId="1076"/>
          <ac:spMkLst>
            <pc:docMk/>
            <pc:sldMk cId="2833061569" sldId="271"/>
            <ac:spMk id="2" creationId="{2C2DCB18-A49D-284A-87CE-421A2AB7C067}"/>
          </ac:spMkLst>
        </pc:spChg>
        <pc:spChg chg="add mod">
          <ac:chgData name="Samina Sultana (1912524)" userId="6258a207-a036-46a8-ae0e-7373dab1e100" providerId="ADAL" clId="{F24CBA37-D513-8548-9CF6-91EAB923AB48}" dt="2021-07-05T10:31:36.036" v="348" actId="1076"/>
          <ac:spMkLst>
            <pc:docMk/>
            <pc:sldMk cId="2833061569" sldId="271"/>
            <ac:spMk id="3" creationId="{D9B78AA9-84C8-334D-8C7A-7EC44492451C}"/>
          </ac:spMkLst>
        </pc:spChg>
        <pc:spChg chg="mod">
          <ac:chgData name="Samina Sultana (1912524)" userId="6258a207-a036-46a8-ae0e-7373dab1e100" providerId="ADAL" clId="{F24CBA37-D513-8548-9CF6-91EAB923AB48}" dt="2021-07-05T10:34:18.322" v="381" actId="1076"/>
          <ac:spMkLst>
            <pc:docMk/>
            <pc:sldMk cId="2833061569" sldId="271"/>
            <ac:spMk id="12" creationId="{17D643A9-325F-3C47-A705-986D609C213E}"/>
          </ac:spMkLst>
        </pc:spChg>
        <pc:spChg chg="add">
          <ac:chgData name="Samina Sultana (1912524)" userId="6258a207-a036-46a8-ae0e-7373dab1e100" providerId="ADAL" clId="{F24CBA37-D513-8548-9CF6-91EAB923AB48}" dt="2021-07-05T10:27:48.910" v="294" actId="26606"/>
          <ac:spMkLst>
            <pc:docMk/>
            <pc:sldMk cId="2833061569" sldId="271"/>
            <ac:spMk id="17" creationId="{089A69AF-D57B-49B4-886C-D4A5DC194421}"/>
          </ac:spMkLst>
        </pc:spChg>
        <pc:spChg chg="add">
          <ac:chgData name="Samina Sultana (1912524)" userId="6258a207-a036-46a8-ae0e-7373dab1e100" providerId="ADAL" clId="{F24CBA37-D513-8548-9CF6-91EAB923AB48}" dt="2021-07-05T10:27:48.910" v="294" actId="26606"/>
          <ac:spMkLst>
            <pc:docMk/>
            <pc:sldMk cId="2833061569" sldId="271"/>
            <ac:spMk id="19" creationId="{CABDC08D-6093-4397-92D4-54D00E2BB1C2}"/>
          </ac:spMkLst>
        </pc:spChg>
      </pc:sldChg>
      <pc:sldChg chg="add del">
        <pc:chgData name="Samina Sultana (1912524)" userId="6258a207-a036-46a8-ae0e-7373dab1e100" providerId="ADAL" clId="{F24CBA37-D513-8548-9CF6-91EAB923AB48}" dt="2021-07-05T10:30:32.716" v="334" actId="22"/>
        <pc:sldMkLst>
          <pc:docMk/>
          <pc:sldMk cId="3512917064" sldId="272"/>
        </pc:sldMkLst>
      </pc:sldChg>
      <pc:sldChg chg="addSp delSp modSp new mod setBg modClrScheme setClrOvrMap chgLayout">
        <pc:chgData name="Samina Sultana (1912524)" userId="6258a207-a036-46a8-ae0e-7373dab1e100" providerId="ADAL" clId="{F24CBA37-D513-8548-9CF6-91EAB923AB48}" dt="2021-07-10T18:50:27.443" v="2538" actId="1076"/>
        <pc:sldMkLst>
          <pc:docMk/>
          <pc:sldMk cId="4008641228" sldId="272"/>
        </pc:sldMkLst>
        <pc:spChg chg="del">
          <ac:chgData name="Samina Sultana (1912524)" userId="6258a207-a036-46a8-ae0e-7373dab1e100" providerId="ADAL" clId="{F24CBA37-D513-8548-9CF6-91EAB923AB48}" dt="2021-07-05T10:32:32.829" v="351" actId="700"/>
          <ac:spMkLst>
            <pc:docMk/>
            <pc:sldMk cId="4008641228" sldId="272"/>
            <ac:spMk id="2" creationId="{49057F4D-F8ED-5D40-B053-637E2A459293}"/>
          </ac:spMkLst>
        </pc:spChg>
        <pc:spChg chg="add mod">
          <ac:chgData name="Samina Sultana (1912524)" userId="6258a207-a036-46a8-ae0e-7373dab1e100" providerId="ADAL" clId="{F24CBA37-D513-8548-9CF6-91EAB923AB48}" dt="2021-07-10T18:50:27.443" v="2538" actId="1076"/>
          <ac:spMkLst>
            <pc:docMk/>
            <pc:sldMk cId="4008641228" sldId="272"/>
            <ac:spMk id="2" creationId="{E97B1E3F-76CE-8B40-AAD4-4991AF74B35F}"/>
          </ac:spMkLst>
        </pc:spChg>
        <pc:spChg chg="del">
          <ac:chgData name="Samina Sultana (1912524)" userId="6258a207-a036-46a8-ae0e-7373dab1e100" providerId="ADAL" clId="{F24CBA37-D513-8548-9CF6-91EAB923AB48}" dt="2021-07-05T10:32:32.829" v="351" actId="700"/>
          <ac:spMkLst>
            <pc:docMk/>
            <pc:sldMk cId="4008641228" sldId="272"/>
            <ac:spMk id="3" creationId="{D8B3790A-7837-1449-BCD7-AA1548202158}"/>
          </ac:spMkLst>
        </pc:spChg>
        <pc:spChg chg="add del mod ord">
          <ac:chgData name="Samina Sultana (1912524)" userId="6258a207-a036-46a8-ae0e-7373dab1e100" providerId="ADAL" clId="{F24CBA37-D513-8548-9CF6-91EAB923AB48}" dt="2021-07-05T10:34:37.431" v="411" actId="478"/>
          <ac:spMkLst>
            <pc:docMk/>
            <pc:sldMk cId="4008641228" sldId="272"/>
            <ac:spMk id="4" creationId="{19FB81A3-539B-7E41-A189-6F1168DB0AEF}"/>
          </ac:spMkLst>
        </pc:spChg>
        <pc:spChg chg="add del mod ord">
          <ac:chgData name="Samina Sultana (1912524)" userId="6258a207-a036-46a8-ae0e-7373dab1e100" providerId="ADAL" clId="{F24CBA37-D513-8548-9CF6-91EAB923AB48}" dt="2021-07-05T10:33:14.374" v="355" actId="26606"/>
          <ac:spMkLst>
            <pc:docMk/>
            <pc:sldMk cId="4008641228" sldId="272"/>
            <ac:spMk id="5" creationId="{8C8DECF7-4E1B-F445-83BD-490A3EBDB855}"/>
          </ac:spMkLst>
        </pc:spChg>
        <pc:spChg chg="add del mod">
          <ac:chgData name="Samina Sultana (1912524)" userId="6258a207-a036-46a8-ae0e-7373dab1e100" providerId="ADAL" clId="{F24CBA37-D513-8548-9CF6-91EAB923AB48}" dt="2021-07-05T10:33:02.970" v="353" actId="700"/>
          <ac:spMkLst>
            <pc:docMk/>
            <pc:sldMk cId="4008641228" sldId="272"/>
            <ac:spMk id="6" creationId="{2D8277F0-1C8F-0D43-BF56-1E6EEC7686AB}"/>
          </ac:spMkLst>
        </pc:spChg>
        <pc:spChg chg="add mod">
          <ac:chgData name="Samina Sultana (1912524)" userId="6258a207-a036-46a8-ae0e-7373dab1e100" providerId="ADAL" clId="{F24CBA37-D513-8548-9CF6-91EAB923AB48}" dt="2021-07-10T18:49:33.992" v="2512" actId="26606"/>
          <ac:spMkLst>
            <pc:docMk/>
            <pc:sldMk cId="4008641228" sldId="272"/>
            <ac:spMk id="7" creationId="{59CA1689-BE00-EE49-9E81-600B389A9D41}"/>
          </ac:spMkLst>
        </pc:spChg>
        <pc:spChg chg="add del mod">
          <ac:chgData name="Samina Sultana (1912524)" userId="6258a207-a036-46a8-ae0e-7373dab1e100" providerId="ADAL" clId="{F24CBA37-D513-8548-9CF6-91EAB923AB48}" dt="2021-07-05T10:34:39.918" v="412" actId="478"/>
          <ac:spMkLst>
            <pc:docMk/>
            <pc:sldMk cId="4008641228" sldId="272"/>
            <ac:spMk id="9" creationId="{959DD6D2-B5F8-6A46-892D-1F1E522CE981}"/>
          </ac:spMkLst>
        </pc:spChg>
        <pc:spChg chg="add">
          <ac:chgData name="Samina Sultana (1912524)" userId="6258a207-a036-46a8-ae0e-7373dab1e100" providerId="ADAL" clId="{F24CBA37-D513-8548-9CF6-91EAB923AB48}" dt="2021-07-05T10:33:14.374" v="355" actId="26606"/>
          <ac:spMkLst>
            <pc:docMk/>
            <pc:sldMk cId="4008641228" sldId="272"/>
            <ac:spMk id="10" creationId="{8775F366-526C-4C42-8931-696FFE8AA517}"/>
          </ac:spMkLst>
        </pc:spChg>
        <pc:spChg chg="add mod">
          <ac:chgData name="Samina Sultana (1912524)" userId="6258a207-a036-46a8-ae0e-7373dab1e100" providerId="ADAL" clId="{F24CBA37-D513-8548-9CF6-91EAB923AB48}" dt="2021-07-10T18:49:33.992" v="2512" actId="26606"/>
          <ac:spMkLst>
            <pc:docMk/>
            <pc:sldMk cId="4008641228" sldId="272"/>
            <ac:spMk id="11" creationId="{CBD9E2B9-9303-D643-B2D9-E2C6F3684CFF}"/>
          </ac:spMkLst>
        </pc:spChg>
        <pc:spChg chg="add">
          <ac:chgData name="Samina Sultana (1912524)" userId="6258a207-a036-46a8-ae0e-7373dab1e100" providerId="ADAL" clId="{F24CBA37-D513-8548-9CF6-91EAB923AB48}" dt="2021-07-05T10:33:14.374" v="355" actId="26606"/>
          <ac:spMkLst>
            <pc:docMk/>
            <pc:sldMk cId="4008641228" sldId="272"/>
            <ac:spMk id="12" creationId="{597EA66B-2AAB-42B0-9F9D-38920D8D82D7}"/>
          </ac:spMkLst>
        </pc:spChg>
        <pc:spChg chg="add">
          <ac:chgData name="Samina Sultana (1912524)" userId="6258a207-a036-46a8-ae0e-7373dab1e100" providerId="ADAL" clId="{F24CBA37-D513-8548-9CF6-91EAB923AB48}" dt="2021-07-05T10:33:14.374" v="355" actId="26606"/>
          <ac:spMkLst>
            <pc:docMk/>
            <pc:sldMk cId="4008641228" sldId="272"/>
            <ac:spMk id="14" creationId="{D360EBE3-31BB-422F-AA87-FA3873DAE484}"/>
          </ac:spMkLst>
        </pc:spChg>
        <pc:spChg chg="add del">
          <ac:chgData name="Samina Sultana (1912524)" userId="6258a207-a036-46a8-ae0e-7373dab1e100" providerId="ADAL" clId="{F24CBA37-D513-8548-9CF6-91EAB923AB48}" dt="2021-07-10T18:49:33.992" v="2512" actId="26606"/>
          <ac:spMkLst>
            <pc:docMk/>
            <pc:sldMk cId="4008641228" sldId="272"/>
            <ac:spMk id="16" creationId="{F1E0D4A3-ECB8-4689-ABDB-9CE848CE83B9}"/>
          </ac:spMkLst>
        </pc:spChg>
        <pc:spChg chg="add del">
          <ac:chgData name="Samina Sultana (1912524)" userId="6258a207-a036-46a8-ae0e-7373dab1e100" providerId="ADAL" clId="{F24CBA37-D513-8548-9CF6-91EAB923AB48}" dt="2021-07-10T18:49:33.992" v="2512" actId="26606"/>
          <ac:spMkLst>
            <pc:docMk/>
            <pc:sldMk cId="4008641228" sldId="272"/>
            <ac:spMk id="18" creationId="{8854772B-9C8F-4037-89E0-3A45208AB395}"/>
          </ac:spMkLst>
        </pc:spChg>
      </pc:sldChg>
      <pc:sldChg chg="addSp delSp modSp new mod setBg modClrScheme setClrOvrMap chgLayout">
        <pc:chgData name="Samina Sultana (1912524)" userId="6258a207-a036-46a8-ae0e-7373dab1e100" providerId="ADAL" clId="{F24CBA37-D513-8548-9CF6-91EAB923AB48}" dt="2021-07-10T18:52:01.438" v="2565" actId="1076"/>
        <pc:sldMkLst>
          <pc:docMk/>
          <pc:sldMk cId="262002917" sldId="273"/>
        </pc:sldMkLst>
        <pc:spChg chg="mod ord">
          <ac:chgData name="Samina Sultana (1912524)" userId="6258a207-a036-46a8-ae0e-7373dab1e100" providerId="ADAL" clId="{F24CBA37-D513-8548-9CF6-91EAB923AB48}" dt="2021-07-10T18:52:01.438" v="2565" actId="1076"/>
          <ac:spMkLst>
            <pc:docMk/>
            <pc:sldMk cId="262002917" sldId="273"/>
            <ac:spMk id="2" creationId="{88AF5427-894C-664A-92CB-758D4290D82E}"/>
          </ac:spMkLst>
        </pc:spChg>
        <pc:spChg chg="del">
          <ac:chgData name="Samina Sultana (1912524)" userId="6258a207-a036-46a8-ae0e-7373dab1e100" providerId="ADAL" clId="{F24CBA37-D513-8548-9CF6-91EAB923AB48}" dt="2021-07-05T10:41:36.361" v="432" actId="700"/>
          <ac:spMkLst>
            <pc:docMk/>
            <pc:sldMk cId="262002917" sldId="273"/>
            <ac:spMk id="3" creationId="{19851AE0-F6AB-5E43-BDFB-D08916414659}"/>
          </ac:spMkLst>
        </pc:spChg>
        <pc:spChg chg="add del">
          <ac:chgData name="Samina Sultana (1912524)" userId="6258a207-a036-46a8-ae0e-7373dab1e100" providerId="ADAL" clId="{F24CBA37-D513-8548-9CF6-91EAB923AB48}" dt="2021-07-10T18:51:49.775" v="2561" actId="26606"/>
          <ac:spMkLst>
            <pc:docMk/>
            <pc:sldMk cId="262002917" sldId="273"/>
            <ac:spMk id="4" creationId="{8775F366-526C-4C42-8931-696FFE8AA517}"/>
          </ac:spMkLst>
        </pc:spChg>
        <pc:spChg chg="add del">
          <ac:chgData name="Samina Sultana (1912524)" userId="6258a207-a036-46a8-ae0e-7373dab1e100" providerId="ADAL" clId="{F24CBA37-D513-8548-9CF6-91EAB923AB48}" dt="2021-07-10T18:51:49.775" v="2561" actId="26606"/>
          <ac:spMkLst>
            <pc:docMk/>
            <pc:sldMk cId="262002917" sldId="273"/>
            <ac:spMk id="5" creationId="{597EA66B-2AAB-42B0-9F9D-38920D8D82D7}"/>
          </ac:spMkLst>
        </pc:spChg>
        <pc:spChg chg="add del">
          <ac:chgData name="Samina Sultana (1912524)" userId="6258a207-a036-46a8-ae0e-7373dab1e100" providerId="ADAL" clId="{F24CBA37-D513-8548-9CF6-91EAB923AB48}" dt="2021-07-10T18:51:49.775" v="2561" actId="26606"/>
          <ac:spMkLst>
            <pc:docMk/>
            <pc:sldMk cId="262002917" sldId="273"/>
            <ac:spMk id="6" creationId="{D360EBE3-31BB-422F-AA87-FA3873DAE484}"/>
          </ac:spMkLst>
        </pc:spChg>
        <pc:spChg chg="add">
          <ac:chgData name="Samina Sultana (1912524)" userId="6258a207-a036-46a8-ae0e-7373dab1e100" providerId="ADAL" clId="{F24CBA37-D513-8548-9CF6-91EAB923AB48}" dt="2021-07-05T10:41:55.161" v="439" actId="26606"/>
          <ac:spMkLst>
            <pc:docMk/>
            <pc:sldMk cId="262002917" sldId="273"/>
            <ac:spMk id="7" creationId="{8775F366-526C-4C42-8931-696FFE8AA517}"/>
          </ac:spMkLst>
        </pc:spChg>
        <pc:spChg chg="add">
          <ac:chgData name="Samina Sultana (1912524)" userId="6258a207-a036-46a8-ae0e-7373dab1e100" providerId="ADAL" clId="{F24CBA37-D513-8548-9CF6-91EAB923AB48}" dt="2021-07-10T18:51:49.775" v="2561" actId="26606"/>
          <ac:spMkLst>
            <pc:docMk/>
            <pc:sldMk cId="262002917" sldId="273"/>
            <ac:spMk id="8" creationId="{8775F366-526C-4C42-8931-696FFE8AA517}"/>
          </ac:spMkLst>
        </pc:spChg>
        <pc:spChg chg="add">
          <ac:chgData name="Samina Sultana (1912524)" userId="6258a207-a036-46a8-ae0e-7373dab1e100" providerId="ADAL" clId="{F24CBA37-D513-8548-9CF6-91EAB923AB48}" dt="2021-07-05T10:41:55.161" v="439" actId="26606"/>
          <ac:spMkLst>
            <pc:docMk/>
            <pc:sldMk cId="262002917" sldId="273"/>
            <ac:spMk id="9" creationId="{2FE8DED1-24FF-4A79-873B-ECE3ABE73035}"/>
          </ac:spMkLst>
        </pc:spChg>
        <pc:spChg chg="add">
          <ac:chgData name="Samina Sultana (1912524)" userId="6258a207-a036-46a8-ae0e-7373dab1e100" providerId="ADAL" clId="{F24CBA37-D513-8548-9CF6-91EAB923AB48}" dt="2021-07-05T10:41:55.161" v="439" actId="26606"/>
          <ac:spMkLst>
            <pc:docMk/>
            <pc:sldMk cId="262002917" sldId="273"/>
            <ac:spMk id="11" creationId="{0AA6A048-501A-4387-906B-B8A8543E7B11}"/>
          </ac:spMkLst>
        </pc:spChg>
        <pc:spChg chg="add">
          <ac:chgData name="Samina Sultana (1912524)" userId="6258a207-a036-46a8-ae0e-7373dab1e100" providerId="ADAL" clId="{F24CBA37-D513-8548-9CF6-91EAB923AB48}" dt="2021-07-10T18:51:49.775" v="2561" actId="26606"/>
          <ac:spMkLst>
            <pc:docMk/>
            <pc:sldMk cId="262002917" sldId="273"/>
            <ac:spMk id="13" creationId="{2FE8DED1-24FF-4A79-873B-ECE3ABE73035}"/>
          </ac:spMkLst>
        </pc:spChg>
        <pc:spChg chg="add">
          <ac:chgData name="Samina Sultana (1912524)" userId="6258a207-a036-46a8-ae0e-7373dab1e100" providerId="ADAL" clId="{F24CBA37-D513-8548-9CF6-91EAB923AB48}" dt="2021-07-10T18:51:49.775" v="2561" actId="26606"/>
          <ac:spMkLst>
            <pc:docMk/>
            <pc:sldMk cId="262002917" sldId="273"/>
            <ac:spMk id="15" creationId="{0AA6A048-501A-4387-906B-B8A8543E7B11}"/>
          </ac:spMkLst>
        </pc:spChg>
      </pc:sldChg>
      <pc:sldChg chg="addSp delSp modSp">
        <pc:chgData name="Samina Sultana (1912524)" userId="6258a207-a036-46a8-ae0e-7373dab1e100" providerId="ADAL" clId="{F24CBA37-D513-8548-9CF6-91EAB923AB48}" dt="2021-07-10T18:51:22.330" v="2556" actId="113"/>
        <pc:sldMkLst>
          <pc:docMk/>
          <pc:sldMk cId="3142198946" sldId="285"/>
        </pc:sldMkLst>
        <pc:spChg chg="mod">
          <ac:chgData name="Samina Sultana (1912524)" userId="6258a207-a036-46a8-ae0e-7373dab1e100" providerId="ADAL" clId="{F24CBA37-D513-8548-9CF6-91EAB923AB48}" dt="2021-07-10T18:16:38.221" v="479" actId="20577"/>
          <ac:spMkLst>
            <pc:docMk/>
            <pc:sldMk cId="3142198946" sldId="285"/>
            <ac:spMk id="2" creationId="{2C2DCB18-A49D-284A-87CE-421A2AB7C067}"/>
          </ac:spMkLst>
        </pc:spChg>
        <pc:spChg chg="add mod">
          <ac:chgData name="Samina Sultana (1912524)" userId="6258a207-a036-46a8-ae0e-7373dab1e100" providerId="ADAL" clId="{F24CBA37-D513-8548-9CF6-91EAB923AB48}" dt="2021-07-10T18:51:22.330" v="2556" actId="113"/>
          <ac:spMkLst>
            <pc:docMk/>
            <pc:sldMk cId="3142198946" sldId="285"/>
            <ac:spMk id="3" creationId="{7F3AE68C-622A-654B-94F8-FD5511B44E1B}"/>
          </ac:spMkLst>
        </pc:spChg>
        <pc:spChg chg="add mod">
          <ac:chgData name="Samina Sultana (1912524)" userId="6258a207-a036-46a8-ae0e-7373dab1e100" providerId="ADAL" clId="{F24CBA37-D513-8548-9CF6-91EAB923AB48}" dt="2021-07-10T18:38:02.091" v="1935" actId="1076"/>
          <ac:spMkLst>
            <pc:docMk/>
            <pc:sldMk cId="3142198946" sldId="285"/>
            <ac:spMk id="4" creationId="{181629CA-6AE1-5C4B-BAE6-A9B772C8844C}"/>
          </ac:spMkLst>
        </pc:spChg>
        <pc:spChg chg="add mod">
          <ac:chgData name="Samina Sultana (1912524)" userId="6258a207-a036-46a8-ae0e-7373dab1e100" providerId="ADAL" clId="{F24CBA37-D513-8548-9CF6-91EAB923AB48}" dt="2021-07-10T18:38:04.729" v="1936" actId="1076"/>
          <ac:spMkLst>
            <pc:docMk/>
            <pc:sldMk cId="3142198946" sldId="285"/>
            <ac:spMk id="5" creationId="{9488EE51-BE68-E443-94AB-6436A9D10FCE}"/>
          </ac:spMkLst>
        </pc:spChg>
        <pc:spChg chg="add del mod">
          <ac:chgData name="Samina Sultana (1912524)" userId="6258a207-a036-46a8-ae0e-7373dab1e100" providerId="ADAL" clId="{F24CBA37-D513-8548-9CF6-91EAB923AB48}" dt="2021-07-10T18:37:35.805" v="1926" actId="478"/>
          <ac:spMkLst>
            <pc:docMk/>
            <pc:sldMk cId="3142198946" sldId="285"/>
            <ac:spMk id="6" creationId="{2929AE2F-E2DB-A447-8142-167524511619}"/>
          </ac:spMkLst>
        </pc:spChg>
        <pc:spChg chg="add del mod">
          <ac:chgData name="Samina Sultana (1912524)" userId="6258a207-a036-46a8-ae0e-7373dab1e100" providerId="ADAL" clId="{F24CBA37-D513-8548-9CF6-91EAB923AB48}" dt="2021-07-10T18:37:34.436" v="1925" actId="478"/>
          <ac:spMkLst>
            <pc:docMk/>
            <pc:sldMk cId="3142198946" sldId="285"/>
            <ac:spMk id="7" creationId="{214638CC-9CBD-134D-9684-15C6D3122DFD}"/>
          </ac:spMkLst>
        </pc:spChg>
        <pc:spChg chg="add del mod">
          <ac:chgData name="Samina Sultana (1912524)" userId="6258a207-a036-46a8-ae0e-7373dab1e100" providerId="ADAL" clId="{F24CBA37-D513-8548-9CF6-91EAB923AB48}" dt="2021-07-10T18:46:41.152" v="2479" actId="478"/>
          <ac:spMkLst>
            <pc:docMk/>
            <pc:sldMk cId="3142198946" sldId="285"/>
            <ac:spMk id="8" creationId="{309AC83A-4356-F043-9960-5553953F8F95}"/>
          </ac:spMkLst>
        </pc:spChg>
        <pc:spChg chg="mod">
          <ac:chgData name="Samina Sultana (1912524)" userId="6258a207-a036-46a8-ae0e-7373dab1e100" providerId="ADAL" clId="{F24CBA37-D513-8548-9CF6-91EAB923AB48}" dt="2021-07-10T18:17:02.162" v="487" actId="27636"/>
          <ac:spMkLst>
            <pc:docMk/>
            <pc:sldMk cId="3142198946" sldId="285"/>
            <ac:spMk id="12" creationId="{17D643A9-325F-3C47-A705-986D609C213E}"/>
          </ac:spMkLst>
        </pc:spChg>
        <pc:spChg chg="del">
          <ac:chgData name="Samina Sultana (1912524)" userId="6258a207-a036-46a8-ae0e-7373dab1e100" providerId="ADAL" clId="{F24CBA37-D513-8548-9CF6-91EAB923AB48}" dt="2021-07-10T18:16:17.720" v="473" actId="26606"/>
          <ac:spMkLst>
            <pc:docMk/>
            <pc:sldMk cId="3142198946" sldId="285"/>
            <ac:spMk id="16" creationId="{CF9DE5EA-FACB-1F45-8548-51F23048305A}"/>
          </ac:spMkLst>
        </pc:spChg>
        <pc:spChg chg="add">
          <ac:chgData name="Samina Sultana (1912524)" userId="6258a207-a036-46a8-ae0e-7373dab1e100" providerId="ADAL" clId="{F24CBA37-D513-8548-9CF6-91EAB923AB48}" dt="2021-07-10T18:16:17.720" v="473" actId="26606"/>
          <ac:spMkLst>
            <pc:docMk/>
            <pc:sldMk cId="3142198946" sldId="285"/>
            <ac:spMk id="21" creationId="{089A69AF-D57B-49B4-886C-D4A5DC194421}"/>
          </ac:spMkLst>
        </pc:spChg>
        <pc:spChg chg="add">
          <ac:chgData name="Samina Sultana (1912524)" userId="6258a207-a036-46a8-ae0e-7373dab1e100" providerId="ADAL" clId="{F24CBA37-D513-8548-9CF6-91EAB923AB48}" dt="2021-07-10T18:16:17.720" v="473" actId="26606"/>
          <ac:spMkLst>
            <pc:docMk/>
            <pc:sldMk cId="3142198946" sldId="285"/>
            <ac:spMk id="23" creationId="{CABDC08D-6093-4397-92D4-54D00E2BB1C2}"/>
          </ac:spMkLst>
        </pc:spChg>
      </pc:sldChg>
      <pc:sldChg chg="addSp delSp modSp ord">
        <pc:chgData name="Samina Sultana (1912524)" userId="6258a207-a036-46a8-ae0e-7373dab1e100" providerId="ADAL" clId="{F24CBA37-D513-8548-9CF6-91EAB923AB48}" dt="2021-07-10T18:50:58.638" v="2550" actId="1076"/>
        <pc:sldMkLst>
          <pc:docMk/>
          <pc:sldMk cId="2692190668" sldId="286"/>
        </pc:sldMkLst>
        <pc:spChg chg="mod">
          <ac:chgData name="Samina Sultana (1912524)" userId="6258a207-a036-46a8-ae0e-7373dab1e100" providerId="ADAL" clId="{F24CBA37-D513-8548-9CF6-91EAB923AB48}" dt="2021-07-10T18:19:28.491" v="636" actId="20577"/>
          <ac:spMkLst>
            <pc:docMk/>
            <pc:sldMk cId="2692190668" sldId="286"/>
            <ac:spMk id="2" creationId="{2C2DCB18-A49D-284A-87CE-421A2AB7C067}"/>
          </ac:spMkLst>
        </pc:spChg>
        <pc:spChg chg="add mod">
          <ac:chgData name="Samina Sultana (1912524)" userId="6258a207-a036-46a8-ae0e-7373dab1e100" providerId="ADAL" clId="{F24CBA37-D513-8548-9CF6-91EAB923AB48}" dt="2021-07-10T18:50:44.432" v="2544" actId="14100"/>
          <ac:spMkLst>
            <pc:docMk/>
            <pc:sldMk cId="2692190668" sldId="286"/>
            <ac:spMk id="3" creationId="{F1CD4D97-4C05-9E44-8154-B68B74BB619E}"/>
          </ac:spMkLst>
        </pc:spChg>
        <pc:spChg chg="add mod">
          <ac:chgData name="Samina Sultana (1912524)" userId="6258a207-a036-46a8-ae0e-7373dab1e100" providerId="ADAL" clId="{F24CBA37-D513-8548-9CF6-91EAB923AB48}" dt="2021-07-10T18:50:58.638" v="2550" actId="1076"/>
          <ac:spMkLst>
            <pc:docMk/>
            <pc:sldMk cId="2692190668" sldId="286"/>
            <ac:spMk id="4" creationId="{D79C3042-7300-6445-A70C-A93B5537D394}"/>
          </ac:spMkLst>
        </pc:spChg>
        <pc:spChg chg="add mod">
          <ac:chgData name="Samina Sultana (1912524)" userId="6258a207-a036-46a8-ae0e-7373dab1e100" providerId="ADAL" clId="{F24CBA37-D513-8548-9CF6-91EAB923AB48}" dt="2021-07-10T18:50:55.674" v="2548" actId="1076"/>
          <ac:spMkLst>
            <pc:docMk/>
            <pc:sldMk cId="2692190668" sldId="286"/>
            <ac:spMk id="5" creationId="{A640AA4A-C230-3C45-8200-0298FB3780CC}"/>
          </ac:spMkLst>
        </pc:spChg>
        <pc:spChg chg="add del mod">
          <ac:chgData name="Samina Sultana (1912524)" userId="6258a207-a036-46a8-ae0e-7373dab1e100" providerId="ADAL" clId="{F24CBA37-D513-8548-9CF6-91EAB923AB48}" dt="2021-07-10T18:37:30.385" v="1924" actId="478"/>
          <ac:spMkLst>
            <pc:docMk/>
            <pc:sldMk cId="2692190668" sldId="286"/>
            <ac:spMk id="6" creationId="{F16B0CC8-23B8-E44C-AE45-C40DFC40A16E}"/>
          </ac:spMkLst>
        </pc:spChg>
        <pc:spChg chg="mod">
          <ac:chgData name="Samina Sultana (1912524)" userId="6258a207-a036-46a8-ae0e-7373dab1e100" providerId="ADAL" clId="{F24CBA37-D513-8548-9CF6-91EAB923AB48}" dt="2021-07-10T18:17:28.493" v="499" actId="1076"/>
          <ac:spMkLst>
            <pc:docMk/>
            <pc:sldMk cId="2692190668" sldId="286"/>
            <ac:spMk id="12" creationId="{17D643A9-325F-3C47-A705-986D609C213E}"/>
          </ac:spMkLst>
        </pc:spChg>
        <pc:spChg chg="del">
          <ac:chgData name="Samina Sultana (1912524)" userId="6258a207-a036-46a8-ae0e-7373dab1e100" providerId="ADAL" clId="{F24CBA37-D513-8548-9CF6-91EAB923AB48}" dt="2021-07-10T18:17:02.024" v="486" actId="26606"/>
          <ac:spMkLst>
            <pc:docMk/>
            <pc:sldMk cId="2692190668" sldId="286"/>
            <ac:spMk id="16" creationId="{CF9DE5EA-FACB-1F45-8548-51F23048305A}"/>
          </ac:spMkLst>
        </pc:spChg>
        <pc:spChg chg="add">
          <ac:chgData name="Samina Sultana (1912524)" userId="6258a207-a036-46a8-ae0e-7373dab1e100" providerId="ADAL" clId="{F24CBA37-D513-8548-9CF6-91EAB923AB48}" dt="2021-07-10T18:17:02.024" v="486" actId="26606"/>
          <ac:spMkLst>
            <pc:docMk/>
            <pc:sldMk cId="2692190668" sldId="286"/>
            <ac:spMk id="21" creationId="{089A69AF-D57B-49B4-886C-D4A5DC194421}"/>
          </ac:spMkLst>
        </pc:spChg>
        <pc:spChg chg="add">
          <ac:chgData name="Samina Sultana (1912524)" userId="6258a207-a036-46a8-ae0e-7373dab1e100" providerId="ADAL" clId="{F24CBA37-D513-8548-9CF6-91EAB923AB48}" dt="2021-07-10T18:17:02.024" v="486" actId="26606"/>
          <ac:spMkLst>
            <pc:docMk/>
            <pc:sldMk cId="2692190668" sldId="286"/>
            <ac:spMk id="23" creationId="{CABDC08D-6093-4397-92D4-54D00E2BB1C2}"/>
          </ac:spMkLst>
        </pc:spChg>
      </pc:sldChg>
      <pc:sldChg chg="addSp delSp modSp">
        <pc:chgData name="Samina Sultana (1912524)" userId="6258a207-a036-46a8-ae0e-7373dab1e100" providerId="ADAL" clId="{F24CBA37-D513-8548-9CF6-91EAB923AB48}" dt="2021-07-10T18:47:46.929" v="2496" actId="207"/>
        <pc:sldMkLst>
          <pc:docMk/>
          <pc:sldMk cId="3939569432" sldId="287"/>
        </pc:sldMkLst>
        <pc:spChg chg="mod">
          <ac:chgData name="Samina Sultana (1912524)" userId="6258a207-a036-46a8-ae0e-7373dab1e100" providerId="ADAL" clId="{F24CBA37-D513-8548-9CF6-91EAB923AB48}" dt="2021-07-10T18:15:37.589" v="469" actId="207"/>
          <ac:spMkLst>
            <pc:docMk/>
            <pc:sldMk cId="3939569432" sldId="287"/>
            <ac:spMk id="2" creationId="{2C2DCB18-A49D-284A-87CE-421A2AB7C067}"/>
          </ac:spMkLst>
        </pc:spChg>
        <pc:spChg chg="add mod">
          <ac:chgData name="Samina Sultana (1912524)" userId="6258a207-a036-46a8-ae0e-7373dab1e100" providerId="ADAL" clId="{F24CBA37-D513-8548-9CF6-91EAB923AB48}" dt="2021-07-10T18:47:46.929" v="2496" actId="207"/>
          <ac:spMkLst>
            <pc:docMk/>
            <pc:sldMk cId="3939569432" sldId="287"/>
            <ac:spMk id="3" creationId="{0DF5B62B-E57A-3345-8715-DF5A97BCF589}"/>
          </ac:spMkLst>
        </pc:spChg>
        <pc:spChg chg="add mod">
          <ac:chgData name="Samina Sultana (1912524)" userId="6258a207-a036-46a8-ae0e-7373dab1e100" providerId="ADAL" clId="{F24CBA37-D513-8548-9CF6-91EAB923AB48}" dt="2021-07-10T18:47:38.133" v="2495" actId="207"/>
          <ac:spMkLst>
            <pc:docMk/>
            <pc:sldMk cId="3939569432" sldId="287"/>
            <ac:spMk id="4" creationId="{3E3D19A8-95DF-BE40-B85B-1C2E441B6C01}"/>
          </ac:spMkLst>
        </pc:spChg>
        <pc:spChg chg="add mod">
          <ac:chgData name="Samina Sultana (1912524)" userId="6258a207-a036-46a8-ae0e-7373dab1e100" providerId="ADAL" clId="{F24CBA37-D513-8548-9CF6-91EAB923AB48}" dt="2021-07-10T18:47:25.016" v="2490" actId="207"/>
          <ac:spMkLst>
            <pc:docMk/>
            <pc:sldMk cId="3939569432" sldId="287"/>
            <ac:spMk id="5" creationId="{354091ED-F11B-C34D-B462-044BE4D56FCA}"/>
          </ac:spMkLst>
        </pc:spChg>
        <pc:spChg chg="mod">
          <ac:chgData name="Samina Sultana (1912524)" userId="6258a207-a036-46a8-ae0e-7373dab1e100" providerId="ADAL" clId="{F24CBA37-D513-8548-9CF6-91EAB923AB48}" dt="2021-07-10T18:16:17.855" v="474" actId="27636"/>
          <ac:spMkLst>
            <pc:docMk/>
            <pc:sldMk cId="3939569432" sldId="287"/>
            <ac:spMk id="12" creationId="{17D643A9-325F-3C47-A705-986D609C213E}"/>
          </ac:spMkLst>
        </pc:spChg>
        <pc:spChg chg="del">
          <ac:chgData name="Samina Sultana (1912524)" userId="6258a207-a036-46a8-ae0e-7373dab1e100" providerId="ADAL" clId="{F24CBA37-D513-8548-9CF6-91EAB923AB48}" dt="2021-07-10T18:15:17.895" v="466" actId="26606"/>
          <ac:spMkLst>
            <pc:docMk/>
            <pc:sldMk cId="3939569432" sldId="287"/>
            <ac:spMk id="16" creationId="{CF9DE5EA-FACB-1F45-8548-51F23048305A}"/>
          </ac:spMkLst>
        </pc:spChg>
        <pc:spChg chg="add">
          <ac:chgData name="Samina Sultana (1912524)" userId="6258a207-a036-46a8-ae0e-7373dab1e100" providerId="ADAL" clId="{F24CBA37-D513-8548-9CF6-91EAB923AB48}" dt="2021-07-10T18:15:17.895" v="466" actId="26606"/>
          <ac:spMkLst>
            <pc:docMk/>
            <pc:sldMk cId="3939569432" sldId="287"/>
            <ac:spMk id="21" creationId="{089A69AF-D57B-49B4-886C-D4A5DC194421}"/>
          </ac:spMkLst>
        </pc:spChg>
        <pc:spChg chg="add">
          <ac:chgData name="Samina Sultana (1912524)" userId="6258a207-a036-46a8-ae0e-7373dab1e100" providerId="ADAL" clId="{F24CBA37-D513-8548-9CF6-91EAB923AB48}" dt="2021-07-10T18:15:17.895" v="466" actId="26606"/>
          <ac:spMkLst>
            <pc:docMk/>
            <pc:sldMk cId="3939569432" sldId="287"/>
            <ac:spMk id="23" creationId="{CABDC08D-6093-4397-92D4-54D00E2BB1C2}"/>
          </ac:spMkLst>
        </pc:spChg>
      </pc:sldChg>
      <pc:sldChg chg="addSp modSp add ord">
        <pc:chgData name="Samina Sultana (1912524)" userId="6258a207-a036-46a8-ae0e-7373dab1e100" providerId="ADAL" clId="{F24CBA37-D513-8548-9CF6-91EAB923AB48}" dt="2021-07-10T18:51:25.338" v="2558" actId="113"/>
        <pc:sldMkLst>
          <pc:docMk/>
          <pc:sldMk cId="1937833982" sldId="292"/>
        </pc:sldMkLst>
        <pc:spChg chg="mod">
          <ac:chgData name="Samina Sultana (1912524)" userId="6258a207-a036-46a8-ae0e-7373dab1e100" providerId="ADAL" clId="{F24CBA37-D513-8548-9CF6-91EAB923AB48}" dt="2021-07-10T18:27:45.458" v="1248" actId="20577"/>
          <ac:spMkLst>
            <pc:docMk/>
            <pc:sldMk cId="1937833982" sldId="292"/>
            <ac:spMk id="2" creationId="{2C2DCB18-A49D-284A-87CE-421A2AB7C067}"/>
          </ac:spMkLst>
        </pc:spChg>
        <pc:spChg chg="add mod">
          <ac:chgData name="Samina Sultana (1912524)" userId="6258a207-a036-46a8-ae0e-7373dab1e100" providerId="ADAL" clId="{F24CBA37-D513-8548-9CF6-91EAB923AB48}" dt="2021-07-10T18:51:25.338" v="2558" actId="113"/>
          <ac:spMkLst>
            <pc:docMk/>
            <pc:sldMk cId="1937833982" sldId="292"/>
            <ac:spMk id="3" creationId="{7A1DB346-9052-3949-8284-47D93D7EE4B8}"/>
          </ac:spMkLst>
        </pc:spChg>
        <pc:spChg chg="add mod">
          <ac:chgData name="Samina Sultana (1912524)" userId="6258a207-a036-46a8-ae0e-7373dab1e100" providerId="ADAL" clId="{F24CBA37-D513-8548-9CF6-91EAB923AB48}" dt="2021-07-10T18:48:33.154" v="2503" actId="207"/>
          <ac:spMkLst>
            <pc:docMk/>
            <pc:sldMk cId="1937833982" sldId="292"/>
            <ac:spMk id="4" creationId="{FADF4407-D07C-0645-891E-7C2AB835A140}"/>
          </ac:spMkLst>
        </pc:spChg>
        <pc:spChg chg="add mod">
          <ac:chgData name="Samina Sultana (1912524)" userId="6258a207-a036-46a8-ae0e-7373dab1e100" providerId="ADAL" clId="{F24CBA37-D513-8548-9CF6-91EAB923AB48}" dt="2021-07-10T18:48:39" v="2504" actId="207"/>
          <ac:spMkLst>
            <pc:docMk/>
            <pc:sldMk cId="1937833982" sldId="292"/>
            <ac:spMk id="5" creationId="{40084DAC-37AF-804E-84E7-467A4D854945}"/>
          </ac:spMkLst>
        </pc:spChg>
        <pc:spChg chg="mod">
          <ac:chgData name="Samina Sultana (1912524)" userId="6258a207-a036-46a8-ae0e-7373dab1e100" providerId="ADAL" clId="{F24CBA37-D513-8548-9CF6-91EAB923AB48}" dt="2021-07-10T18:27:51.447" v="1252" actId="1076"/>
          <ac:spMkLst>
            <pc:docMk/>
            <pc:sldMk cId="1937833982" sldId="292"/>
            <ac:spMk id="12" creationId="{17D643A9-325F-3C47-A705-986D609C213E}"/>
          </ac:spMkLst>
        </pc:spChg>
        <pc:spChg chg="add">
          <ac:chgData name="Samina Sultana (1912524)" userId="6258a207-a036-46a8-ae0e-7373dab1e100" providerId="ADAL" clId="{F24CBA37-D513-8548-9CF6-91EAB923AB48}" dt="2021-07-10T18:27:30.742" v="1243" actId="26606"/>
          <ac:spMkLst>
            <pc:docMk/>
            <pc:sldMk cId="1937833982" sldId="292"/>
            <ac:spMk id="17" creationId="{089A69AF-D57B-49B4-886C-D4A5DC194421}"/>
          </ac:spMkLst>
        </pc:spChg>
        <pc:spChg chg="add">
          <ac:chgData name="Samina Sultana (1912524)" userId="6258a207-a036-46a8-ae0e-7373dab1e100" providerId="ADAL" clId="{F24CBA37-D513-8548-9CF6-91EAB923AB48}" dt="2021-07-10T18:27:30.742" v="1243" actId="26606"/>
          <ac:spMkLst>
            <pc:docMk/>
            <pc:sldMk cId="1937833982" sldId="292"/>
            <ac:spMk id="19" creationId="{CABDC08D-6093-4397-92D4-54D00E2BB1C2}"/>
          </ac:spMkLst>
        </pc:spChg>
      </pc:sldChg>
    </pc:docChg>
  </pc:docChgLst>
  <pc:docChgLst>
    <pc:chgData name="Samina Sultana" userId="6258a207-a036-46a8-ae0e-7373dab1e100" providerId="ADAL" clId="{8D24411A-33E5-EF4D-8676-EAC70100215A}"/>
    <pc:docChg chg="undo custSel addSld delSld modSld sldOrd">
      <pc:chgData name="Samina Sultana" userId="6258a207-a036-46a8-ae0e-7373dab1e100" providerId="ADAL" clId="{8D24411A-33E5-EF4D-8676-EAC70100215A}" dt="2021-07-15T10:20:33.589" v="3061" actId="1076"/>
      <pc:docMkLst>
        <pc:docMk/>
      </pc:docMkLst>
      <pc:sldChg chg="addSp delSp modSp mod modClrScheme chgLayout">
        <pc:chgData name="Samina Sultana" userId="6258a207-a036-46a8-ae0e-7373dab1e100" providerId="ADAL" clId="{8D24411A-33E5-EF4D-8676-EAC70100215A}" dt="2021-07-08T19:31:19.775" v="296" actId="1076"/>
        <pc:sldMkLst>
          <pc:docMk/>
          <pc:sldMk cId="2976720521" sldId="256"/>
        </pc:sldMkLst>
        <pc:spChg chg="mod ord">
          <ac:chgData name="Samina Sultana" userId="6258a207-a036-46a8-ae0e-7373dab1e100" providerId="ADAL" clId="{8D24411A-33E5-EF4D-8676-EAC70100215A}" dt="2021-07-08T19:31:16.535" v="295" actId="1076"/>
          <ac:spMkLst>
            <pc:docMk/>
            <pc:sldMk cId="2976720521" sldId="256"/>
            <ac:spMk id="3" creationId="{C0560C73-1FA9-D449-862E-729B52B12242}"/>
          </ac:spMkLst>
        </pc:spChg>
        <pc:spChg chg="mod ord">
          <ac:chgData name="Samina Sultana" userId="6258a207-a036-46a8-ae0e-7373dab1e100" providerId="ADAL" clId="{8D24411A-33E5-EF4D-8676-EAC70100215A}" dt="2021-07-08T19:31:19.775" v="296" actId="1076"/>
          <ac:spMkLst>
            <pc:docMk/>
            <pc:sldMk cId="2976720521" sldId="256"/>
            <ac:spMk id="5" creationId="{264DB6FE-F48E-BC45-BA59-3BD1729BC6BD}"/>
          </ac:spMkLst>
        </pc:spChg>
        <pc:spChg chg="add del">
          <ac:chgData name="Samina Sultana" userId="6258a207-a036-46a8-ae0e-7373dab1e100" providerId="ADAL" clId="{8D24411A-33E5-EF4D-8676-EAC70100215A}" dt="2021-07-04T13:57:22.077" v="41" actId="22"/>
          <ac:spMkLst>
            <pc:docMk/>
            <pc:sldMk cId="2976720521" sldId="256"/>
            <ac:spMk id="6" creationId="{E0A6FAD5-FAE7-AF4F-8869-D7B057B15C2B}"/>
          </ac:spMkLst>
        </pc:spChg>
        <pc:graphicFrameChg chg="add del">
          <ac:chgData name="Samina Sultana" userId="6258a207-a036-46a8-ae0e-7373dab1e100" providerId="ADAL" clId="{8D24411A-33E5-EF4D-8676-EAC70100215A}" dt="2021-07-04T14:01:27.927" v="57" actId="3680"/>
          <ac:graphicFrameMkLst>
            <pc:docMk/>
            <pc:sldMk cId="2976720521" sldId="256"/>
            <ac:graphicFrameMk id="8" creationId="{CD0E917C-E5EA-2E47-AC5D-BECEEEB9B78F}"/>
          </ac:graphicFrameMkLst>
        </pc:graphicFrameChg>
        <pc:picChg chg="add del mod">
          <ac:chgData name="Samina Sultana" userId="6258a207-a036-46a8-ae0e-7373dab1e100" providerId="ADAL" clId="{8D24411A-33E5-EF4D-8676-EAC70100215A}" dt="2021-07-04T14:00:10.289" v="45" actId="478"/>
          <ac:picMkLst>
            <pc:docMk/>
            <pc:sldMk cId="2976720521" sldId="256"/>
            <ac:picMk id="4" creationId="{A7D66352-E4A1-054F-BFE4-D9819D088020}"/>
          </ac:picMkLst>
        </pc:picChg>
        <pc:picChg chg="add del mod">
          <ac:chgData name="Samina Sultana" userId="6258a207-a036-46a8-ae0e-7373dab1e100" providerId="ADAL" clId="{8D24411A-33E5-EF4D-8676-EAC70100215A}" dt="2021-07-04T14:01:23.819" v="55" actId="478"/>
          <ac:picMkLst>
            <pc:docMk/>
            <pc:sldMk cId="2976720521" sldId="256"/>
            <ac:picMk id="7" creationId="{56B0BF02-51A9-B246-8EC8-226723289229}"/>
          </ac:picMkLst>
        </pc:picChg>
        <pc:picChg chg="add mod">
          <ac:chgData name="Samina Sultana" userId="6258a207-a036-46a8-ae0e-7373dab1e100" providerId="ADAL" clId="{8D24411A-33E5-EF4D-8676-EAC70100215A}" dt="2021-07-04T14:07:15.284" v="214" actId="14100"/>
          <ac:picMkLst>
            <pc:docMk/>
            <pc:sldMk cId="2976720521" sldId="256"/>
            <ac:picMk id="9" creationId="{60076263-AA62-8943-95E4-241003851301}"/>
          </ac:picMkLst>
        </pc:picChg>
      </pc:sldChg>
      <pc:sldChg chg="modSp">
        <pc:chgData name="Samina Sultana" userId="6258a207-a036-46a8-ae0e-7373dab1e100" providerId="ADAL" clId="{8D24411A-33E5-EF4D-8676-EAC70100215A}" dt="2021-07-12T10:37:33.554" v="1772" actId="2711"/>
        <pc:sldMkLst>
          <pc:docMk/>
          <pc:sldMk cId="3213436550" sldId="257"/>
        </pc:sldMkLst>
        <pc:spChg chg="mod">
          <ac:chgData name="Samina Sultana" userId="6258a207-a036-46a8-ae0e-7373dab1e100" providerId="ADAL" clId="{8D24411A-33E5-EF4D-8676-EAC70100215A}" dt="2021-07-12T10:37:33.554" v="1772" actId="2711"/>
          <ac:spMkLst>
            <pc:docMk/>
            <pc:sldMk cId="3213436550" sldId="257"/>
            <ac:spMk id="2" creationId="{A4C07EFA-AE5D-ED4E-9B80-08E4A799F7AF}"/>
          </ac:spMkLst>
        </pc:spChg>
        <pc:spChg chg="mod">
          <ac:chgData name="Samina Sultana" userId="6258a207-a036-46a8-ae0e-7373dab1e100" providerId="ADAL" clId="{8D24411A-33E5-EF4D-8676-EAC70100215A}" dt="2021-07-04T13:51:46.671" v="13"/>
          <ac:spMkLst>
            <pc:docMk/>
            <pc:sldMk cId="3213436550" sldId="257"/>
            <ac:spMk id="3" creationId="{C0730F36-335B-1147-9386-2D52896CF26A}"/>
          </ac:spMkLst>
        </pc:spChg>
        <pc:spChg chg="mod">
          <ac:chgData name="Samina Sultana" userId="6258a207-a036-46a8-ae0e-7373dab1e100" providerId="ADAL" clId="{8D24411A-33E5-EF4D-8676-EAC70100215A}" dt="2021-07-04T13:52:06.230" v="18" actId="14100"/>
          <ac:spMkLst>
            <pc:docMk/>
            <pc:sldMk cId="3213436550" sldId="257"/>
            <ac:spMk id="5" creationId="{7C72BFC3-14BD-924D-BC59-4DB6AAF7C1CD}"/>
          </ac:spMkLst>
        </pc:spChg>
        <pc:spChg chg="mod">
          <ac:chgData name="Samina Sultana" userId="6258a207-a036-46a8-ae0e-7373dab1e100" providerId="ADAL" clId="{8D24411A-33E5-EF4D-8676-EAC70100215A}" dt="2021-07-04T13:51:16.727" v="9" actId="1076"/>
          <ac:spMkLst>
            <pc:docMk/>
            <pc:sldMk cId="3213436550" sldId="257"/>
            <ac:spMk id="6" creationId="{A110D49F-F829-1243-A1B7-E22A6CC67B31}"/>
          </ac:spMkLst>
        </pc:spChg>
      </pc:sldChg>
      <pc:sldChg chg="del">
        <pc:chgData name="Samina Sultana" userId="6258a207-a036-46a8-ae0e-7373dab1e100" providerId="ADAL" clId="{8D24411A-33E5-EF4D-8676-EAC70100215A}" dt="2021-07-04T13:52:17.818" v="19" actId="2696"/>
        <pc:sldMkLst>
          <pc:docMk/>
          <pc:sldMk cId="402354023" sldId="258"/>
        </pc:sldMkLst>
      </pc:sldChg>
      <pc:sldChg chg="del">
        <pc:chgData name="Samina Sultana" userId="6258a207-a036-46a8-ae0e-7373dab1e100" providerId="ADAL" clId="{8D24411A-33E5-EF4D-8676-EAC70100215A}" dt="2021-07-04T13:52:19.741" v="20" actId="2696"/>
        <pc:sldMkLst>
          <pc:docMk/>
          <pc:sldMk cId="4208722591" sldId="260"/>
        </pc:sldMkLst>
      </pc:sldChg>
      <pc:sldChg chg="del">
        <pc:chgData name="Samina Sultana" userId="6258a207-a036-46a8-ae0e-7373dab1e100" providerId="ADAL" clId="{8D24411A-33E5-EF4D-8676-EAC70100215A}" dt="2021-07-04T13:52:21.611" v="21" actId="2696"/>
        <pc:sldMkLst>
          <pc:docMk/>
          <pc:sldMk cId="1747433881" sldId="261"/>
        </pc:sldMkLst>
      </pc:sldChg>
      <pc:sldChg chg="del">
        <pc:chgData name="Samina Sultana" userId="6258a207-a036-46a8-ae0e-7373dab1e100" providerId="ADAL" clId="{8D24411A-33E5-EF4D-8676-EAC70100215A}" dt="2021-07-04T13:52:23.547" v="22" actId="2696"/>
        <pc:sldMkLst>
          <pc:docMk/>
          <pc:sldMk cId="3731039608" sldId="262"/>
        </pc:sldMkLst>
      </pc:sldChg>
      <pc:sldChg chg="modSp">
        <pc:chgData name="Samina Sultana" userId="6258a207-a036-46a8-ae0e-7373dab1e100" providerId="ADAL" clId="{8D24411A-33E5-EF4D-8676-EAC70100215A}" dt="2021-07-04T13:52:30.616" v="31" actId="20577"/>
        <pc:sldMkLst>
          <pc:docMk/>
          <pc:sldMk cId="3051264036" sldId="263"/>
        </pc:sldMkLst>
        <pc:spChg chg="mod">
          <ac:chgData name="Samina Sultana" userId="6258a207-a036-46a8-ae0e-7373dab1e100" providerId="ADAL" clId="{8D24411A-33E5-EF4D-8676-EAC70100215A}" dt="2021-07-04T13:52:30.616" v="31" actId="20577"/>
          <ac:spMkLst>
            <pc:docMk/>
            <pc:sldMk cId="3051264036" sldId="263"/>
            <ac:spMk id="3" creationId="{22855282-E9DD-2947-828C-A197DD796B7F}"/>
          </ac:spMkLst>
        </pc:spChg>
      </pc:sldChg>
      <pc:sldChg chg="addSp modSp">
        <pc:chgData name="Samina Sultana" userId="6258a207-a036-46a8-ae0e-7373dab1e100" providerId="ADAL" clId="{8D24411A-33E5-EF4D-8676-EAC70100215A}" dt="2021-07-15T10:16:28.424" v="3036" actId="20577"/>
        <pc:sldMkLst>
          <pc:docMk/>
          <pc:sldMk cId="4008641228" sldId="272"/>
        </pc:sldMkLst>
        <pc:spChg chg="add mod">
          <ac:chgData name="Samina Sultana" userId="6258a207-a036-46a8-ae0e-7373dab1e100" providerId="ADAL" clId="{8D24411A-33E5-EF4D-8676-EAC70100215A}" dt="2021-07-15T10:16:28.424" v="3036" actId="20577"/>
          <ac:spMkLst>
            <pc:docMk/>
            <pc:sldMk cId="4008641228" sldId="272"/>
            <ac:spMk id="3" creationId="{CE015EC4-822E-1E49-A512-A1AE9C781EFE}"/>
          </ac:spMkLst>
        </pc:spChg>
        <pc:spChg chg="mod">
          <ac:chgData name="Samina Sultana" userId="6258a207-a036-46a8-ae0e-7373dab1e100" providerId="ADAL" clId="{8D24411A-33E5-EF4D-8676-EAC70100215A}" dt="2021-07-15T10:15:39.034" v="3016" actId="1076"/>
          <ac:spMkLst>
            <pc:docMk/>
            <pc:sldMk cId="4008641228" sldId="272"/>
            <ac:spMk id="11" creationId="{CBD9E2B9-9303-D643-B2D9-E2C6F3684CFF}"/>
          </ac:spMkLst>
        </pc:spChg>
      </pc:sldChg>
      <pc:sldChg chg="addSp delSp modSp">
        <pc:chgData name="Samina Sultana" userId="6258a207-a036-46a8-ae0e-7373dab1e100" providerId="ADAL" clId="{8D24411A-33E5-EF4D-8676-EAC70100215A}" dt="2021-07-15T10:16:37.365" v="3037" actId="255"/>
        <pc:sldMkLst>
          <pc:docMk/>
          <pc:sldMk cId="262002917" sldId="273"/>
        </pc:sldMkLst>
        <pc:spChg chg="add mod">
          <ac:chgData name="Samina Sultana" userId="6258a207-a036-46a8-ae0e-7373dab1e100" providerId="ADAL" clId="{8D24411A-33E5-EF4D-8676-EAC70100215A}" dt="2021-07-15T10:16:37.365" v="3037" actId="255"/>
          <ac:spMkLst>
            <pc:docMk/>
            <pc:sldMk cId="262002917" sldId="273"/>
            <ac:spMk id="3" creationId="{445D3E86-5678-AC40-B1FB-F44DAB2BDB44}"/>
          </ac:spMkLst>
        </pc:spChg>
        <pc:spChg chg="add del">
          <ac:chgData name="Samina Sultana" userId="6258a207-a036-46a8-ae0e-7373dab1e100" providerId="ADAL" clId="{8D24411A-33E5-EF4D-8676-EAC70100215A}" dt="2021-07-12T10:07:08.553" v="1564" actId="22"/>
          <ac:spMkLst>
            <pc:docMk/>
            <pc:sldMk cId="262002917" sldId="273"/>
            <ac:spMk id="9" creationId="{E54CA348-8011-F143-BAE0-FDC84B6698E3}"/>
          </ac:spMkLst>
        </pc:spChg>
      </pc:sldChg>
      <pc:sldChg chg="ord">
        <pc:chgData name="Samina Sultana" userId="6258a207-a036-46a8-ae0e-7373dab1e100" providerId="ADAL" clId="{8D24411A-33E5-EF4D-8676-EAC70100215A}" dt="2021-07-06T15:18:41.944" v="262" actId="1076"/>
        <pc:sldMkLst>
          <pc:docMk/>
          <pc:sldMk cId="2187811351" sldId="274"/>
        </pc:sldMkLst>
      </pc:sldChg>
      <pc:sldChg chg="ord">
        <pc:chgData name="Samina Sultana" userId="6258a207-a036-46a8-ae0e-7373dab1e100" providerId="ADAL" clId="{8D24411A-33E5-EF4D-8676-EAC70100215A}" dt="2021-07-06T15:18:31.758" v="261" actId="1076"/>
        <pc:sldMkLst>
          <pc:docMk/>
          <pc:sldMk cId="2391658304" sldId="275"/>
        </pc:sldMkLst>
      </pc:sldChg>
      <pc:sldChg chg="ord">
        <pc:chgData name="Samina Sultana" userId="6258a207-a036-46a8-ae0e-7373dab1e100" providerId="ADAL" clId="{8D24411A-33E5-EF4D-8676-EAC70100215A}" dt="2021-07-06T15:18:46.078" v="263" actId="1076"/>
        <pc:sldMkLst>
          <pc:docMk/>
          <pc:sldMk cId="1645233672" sldId="276"/>
        </pc:sldMkLst>
      </pc:sldChg>
      <pc:sldChg chg="new del">
        <pc:chgData name="Samina Sultana" userId="6258a207-a036-46a8-ae0e-7373dab1e100" providerId="ADAL" clId="{8D24411A-33E5-EF4D-8676-EAC70100215A}" dt="2021-07-06T15:19:56.382" v="267" actId="2696"/>
        <pc:sldMkLst>
          <pc:docMk/>
          <pc:sldMk cId="1510379344" sldId="284"/>
        </pc:sldMkLst>
      </pc:sldChg>
      <pc:sldChg chg="modSp add">
        <pc:chgData name="Samina Sultana" userId="6258a207-a036-46a8-ae0e-7373dab1e100" providerId="ADAL" clId="{8D24411A-33E5-EF4D-8676-EAC70100215A}" dt="2021-07-15T10:05:16.678" v="1947" actId="255"/>
        <pc:sldMkLst>
          <pc:docMk/>
          <pc:sldMk cId="3142198946" sldId="285"/>
        </pc:sldMkLst>
        <pc:spChg chg="mod">
          <ac:chgData name="Samina Sultana" userId="6258a207-a036-46a8-ae0e-7373dab1e100" providerId="ADAL" clId="{8D24411A-33E5-EF4D-8676-EAC70100215A}" dt="2021-07-15T10:03:46.143" v="1930" actId="1076"/>
          <ac:spMkLst>
            <pc:docMk/>
            <pc:sldMk cId="3142198946" sldId="285"/>
            <ac:spMk id="2" creationId="{2C2DCB18-A49D-284A-87CE-421A2AB7C067}"/>
          </ac:spMkLst>
        </pc:spChg>
        <pc:spChg chg="mod">
          <ac:chgData name="Samina Sultana" userId="6258a207-a036-46a8-ae0e-7373dab1e100" providerId="ADAL" clId="{8D24411A-33E5-EF4D-8676-EAC70100215A}" dt="2021-07-15T10:04:59.815" v="1942" actId="1076"/>
          <ac:spMkLst>
            <pc:docMk/>
            <pc:sldMk cId="3142198946" sldId="285"/>
            <ac:spMk id="3" creationId="{7F3AE68C-622A-654B-94F8-FD5511B44E1B}"/>
          </ac:spMkLst>
        </pc:spChg>
        <pc:spChg chg="mod">
          <ac:chgData name="Samina Sultana" userId="6258a207-a036-46a8-ae0e-7373dab1e100" providerId="ADAL" clId="{8D24411A-33E5-EF4D-8676-EAC70100215A}" dt="2021-07-15T10:05:01.618" v="1943" actId="1076"/>
          <ac:spMkLst>
            <pc:docMk/>
            <pc:sldMk cId="3142198946" sldId="285"/>
            <ac:spMk id="4" creationId="{181629CA-6AE1-5C4B-BAE6-A9B772C8844C}"/>
          </ac:spMkLst>
        </pc:spChg>
        <pc:spChg chg="mod">
          <ac:chgData name="Samina Sultana" userId="6258a207-a036-46a8-ae0e-7373dab1e100" providerId="ADAL" clId="{8D24411A-33E5-EF4D-8676-EAC70100215A}" dt="2021-07-15T10:05:07.394" v="1945" actId="14100"/>
          <ac:spMkLst>
            <pc:docMk/>
            <pc:sldMk cId="3142198946" sldId="285"/>
            <ac:spMk id="5" creationId="{9488EE51-BE68-E443-94AB-6436A9D10FCE}"/>
          </ac:spMkLst>
        </pc:spChg>
        <pc:spChg chg="mod">
          <ac:chgData name="Samina Sultana" userId="6258a207-a036-46a8-ae0e-7373dab1e100" providerId="ADAL" clId="{8D24411A-33E5-EF4D-8676-EAC70100215A}" dt="2021-07-15T10:05:16.678" v="1947" actId="255"/>
          <ac:spMkLst>
            <pc:docMk/>
            <pc:sldMk cId="3142198946" sldId="285"/>
            <ac:spMk id="12" creationId="{17D643A9-325F-3C47-A705-986D609C213E}"/>
          </ac:spMkLst>
        </pc:spChg>
      </pc:sldChg>
      <pc:sldChg chg="addSp delSp modSp add mod setBg delDesignElem chgLayout">
        <pc:chgData name="Samina Sultana" userId="6258a207-a036-46a8-ae0e-7373dab1e100" providerId="ADAL" clId="{8D24411A-33E5-EF4D-8676-EAC70100215A}" dt="2021-07-15T10:20:33.589" v="3061" actId="1076"/>
        <pc:sldMkLst>
          <pc:docMk/>
          <pc:sldMk cId="2692190668" sldId="286"/>
        </pc:sldMkLst>
        <pc:spChg chg="mod ord">
          <ac:chgData name="Samina Sultana" userId="6258a207-a036-46a8-ae0e-7373dab1e100" providerId="ADAL" clId="{8D24411A-33E5-EF4D-8676-EAC70100215A}" dt="2021-07-15T10:02:51.071" v="1913" actId="2711"/>
          <ac:spMkLst>
            <pc:docMk/>
            <pc:sldMk cId="2692190668" sldId="286"/>
            <ac:spMk id="2" creationId="{2C2DCB18-A49D-284A-87CE-421A2AB7C067}"/>
          </ac:spMkLst>
        </pc:spChg>
        <pc:spChg chg="mod">
          <ac:chgData name="Samina Sultana" userId="6258a207-a036-46a8-ae0e-7373dab1e100" providerId="ADAL" clId="{8D24411A-33E5-EF4D-8676-EAC70100215A}" dt="2021-07-15T10:20:30.557" v="3060" actId="1076"/>
          <ac:spMkLst>
            <pc:docMk/>
            <pc:sldMk cId="2692190668" sldId="286"/>
            <ac:spMk id="3" creationId="{F1CD4D97-4C05-9E44-8154-B68B74BB619E}"/>
          </ac:spMkLst>
        </pc:spChg>
        <pc:spChg chg="mod">
          <ac:chgData name="Samina Sultana" userId="6258a207-a036-46a8-ae0e-7373dab1e100" providerId="ADAL" clId="{8D24411A-33E5-EF4D-8676-EAC70100215A}" dt="2021-07-15T10:20:33.589" v="3061" actId="1076"/>
          <ac:spMkLst>
            <pc:docMk/>
            <pc:sldMk cId="2692190668" sldId="286"/>
            <ac:spMk id="4" creationId="{D79C3042-7300-6445-A70C-A93B5537D394}"/>
          </ac:spMkLst>
        </pc:spChg>
        <pc:spChg chg="mod">
          <ac:chgData name="Samina Sultana" userId="6258a207-a036-46a8-ae0e-7373dab1e100" providerId="ADAL" clId="{8D24411A-33E5-EF4D-8676-EAC70100215A}" dt="2021-07-15T10:20:21.569" v="3059" actId="1076"/>
          <ac:spMkLst>
            <pc:docMk/>
            <pc:sldMk cId="2692190668" sldId="286"/>
            <ac:spMk id="5" creationId="{A640AA4A-C230-3C45-8200-0298FB3780CC}"/>
          </ac:spMkLst>
        </pc:spChg>
        <pc:spChg chg="add del mod ord">
          <ac:chgData name="Samina Sultana" userId="6258a207-a036-46a8-ae0e-7373dab1e100" providerId="ADAL" clId="{8D24411A-33E5-EF4D-8676-EAC70100215A}" dt="2021-07-12T09:53:02.134" v="1168" actId="478"/>
          <ac:spMkLst>
            <pc:docMk/>
            <pc:sldMk cId="2692190668" sldId="286"/>
            <ac:spMk id="6" creationId="{BCBF8C6B-5821-B943-97F0-B554767D5722}"/>
          </ac:spMkLst>
        </pc:spChg>
        <pc:spChg chg="mod ord">
          <ac:chgData name="Samina Sultana" userId="6258a207-a036-46a8-ae0e-7373dab1e100" providerId="ADAL" clId="{8D24411A-33E5-EF4D-8676-EAC70100215A}" dt="2021-07-12T10:40:44.666" v="1812" actId="1076"/>
          <ac:spMkLst>
            <pc:docMk/>
            <pc:sldMk cId="2692190668" sldId="286"/>
            <ac:spMk id="12" creationId="{17D643A9-325F-3C47-A705-986D609C213E}"/>
          </ac:spMkLst>
        </pc:spChg>
        <pc:spChg chg="del">
          <ac:chgData name="Samina Sultana" userId="6258a207-a036-46a8-ae0e-7373dab1e100" providerId="ADAL" clId="{8D24411A-33E5-EF4D-8676-EAC70100215A}" dt="2021-07-11T08:38:42.679" v="1026" actId="700"/>
          <ac:spMkLst>
            <pc:docMk/>
            <pc:sldMk cId="2692190668" sldId="286"/>
            <ac:spMk id="21" creationId="{089A69AF-D57B-49B4-886C-D4A5DC194421}"/>
          </ac:spMkLst>
        </pc:spChg>
        <pc:spChg chg="del">
          <ac:chgData name="Samina Sultana" userId="6258a207-a036-46a8-ae0e-7373dab1e100" providerId="ADAL" clId="{8D24411A-33E5-EF4D-8676-EAC70100215A}" dt="2021-07-11T08:38:42.679" v="1026" actId="700"/>
          <ac:spMkLst>
            <pc:docMk/>
            <pc:sldMk cId="2692190668" sldId="286"/>
            <ac:spMk id="23" creationId="{CABDC08D-6093-4397-92D4-54D00E2BB1C2}"/>
          </ac:spMkLst>
        </pc:spChg>
      </pc:sldChg>
      <pc:sldChg chg="addSp delSp modSp">
        <pc:chgData name="Samina Sultana" userId="6258a207-a036-46a8-ae0e-7373dab1e100" providerId="ADAL" clId="{8D24411A-33E5-EF4D-8676-EAC70100215A}" dt="2021-07-15T10:04:30.893" v="1938" actId="255"/>
        <pc:sldMkLst>
          <pc:docMk/>
          <pc:sldMk cId="3939569432" sldId="287"/>
        </pc:sldMkLst>
        <pc:spChg chg="mod">
          <ac:chgData name="Samina Sultana" userId="6258a207-a036-46a8-ae0e-7373dab1e100" providerId="ADAL" clId="{8D24411A-33E5-EF4D-8676-EAC70100215A}" dt="2021-07-15T10:03:34.777" v="1927" actId="14100"/>
          <ac:spMkLst>
            <pc:docMk/>
            <pc:sldMk cId="3939569432" sldId="287"/>
            <ac:spMk id="2" creationId="{2C2DCB18-A49D-284A-87CE-421A2AB7C067}"/>
          </ac:spMkLst>
        </pc:spChg>
        <pc:spChg chg="mod">
          <ac:chgData name="Samina Sultana" userId="6258a207-a036-46a8-ae0e-7373dab1e100" providerId="ADAL" clId="{8D24411A-33E5-EF4D-8676-EAC70100215A}" dt="2021-07-15T10:04:30.893" v="1938" actId="255"/>
          <ac:spMkLst>
            <pc:docMk/>
            <pc:sldMk cId="3939569432" sldId="287"/>
            <ac:spMk id="3" creationId="{0DF5B62B-E57A-3345-8715-DF5A97BCF589}"/>
          </ac:spMkLst>
        </pc:spChg>
        <pc:spChg chg="mod">
          <ac:chgData name="Samina Sultana" userId="6258a207-a036-46a8-ae0e-7373dab1e100" providerId="ADAL" clId="{8D24411A-33E5-EF4D-8676-EAC70100215A}" dt="2021-07-15T10:04:17.079" v="1936" actId="255"/>
          <ac:spMkLst>
            <pc:docMk/>
            <pc:sldMk cId="3939569432" sldId="287"/>
            <ac:spMk id="4" creationId="{3E3D19A8-95DF-BE40-B85B-1C2E441B6C01}"/>
          </ac:spMkLst>
        </pc:spChg>
        <pc:spChg chg="mod">
          <ac:chgData name="Samina Sultana" userId="6258a207-a036-46a8-ae0e-7373dab1e100" providerId="ADAL" clId="{8D24411A-33E5-EF4D-8676-EAC70100215A}" dt="2021-07-15T10:04:13.208" v="1935" actId="255"/>
          <ac:spMkLst>
            <pc:docMk/>
            <pc:sldMk cId="3939569432" sldId="287"/>
            <ac:spMk id="5" creationId="{354091ED-F11B-C34D-B462-044BE4D56FCA}"/>
          </ac:spMkLst>
        </pc:spChg>
        <pc:spChg chg="add del mod">
          <ac:chgData name="Samina Sultana" userId="6258a207-a036-46a8-ae0e-7373dab1e100" providerId="ADAL" clId="{8D24411A-33E5-EF4D-8676-EAC70100215A}" dt="2021-07-12T09:52:16.588" v="1163" actId="478"/>
          <ac:spMkLst>
            <pc:docMk/>
            <pc:sldMk cId="3939569432" sldId="287"/>
            <ac:spMk id="7" creationId="{35A71346-2A40-3B4D-944E-06CC8CF31DA2}"/>
          </ac:spMkLst>
        </pc:spChg>
        <pc:spChg chg="add del">
          <ac:chgData name="Samina Sultana" userId="6258a207-a036-46a8-ae0e-7373dab1e100" providerId="ADAL" clId="{8D24411A-33E5-EF4D-8676-EAC70100215A}" dt="2021-07-11T08:37:39.531" v="1019" actId="22"/>
          <ac:spMkLst>
            <pc:docMk/>
            <pc:sldMk cId="3939569432" sldId="287"/>
            <ac:spMk id="10" creationId="{0DF69952-6390-8546-98FA-AD80B1D4C6B9}"/>
          </ac:spMkLst>
        </pc:spChg>
        <pc:spChg chg="add del mod">
          <ac:chgData name="Samina Sultana" userId="6258a207-a036-46a8-ae0e-7373dab1e100" providerId="ADAL" clId="{8D24411A-33E5-EF4D-8676-EAC70100215A}" dt="2021-07-12T10:03:44.322" v="1451" actId="478"/>
          <ac:spMkLst>
            <pc:docMk/>
            <pc:sldMk cId="3939569432" sldId="287"/>
            <ac:spMk id="11" creationId="{8BD408BB-4602-4D42-8078-A66C542DF4BF}"/>
          </ac:spMkLst>
        </pc:spChg>
        <pc:spChg chg="mod">
          <ac:chgData name="Samina Sultana" userId="6258a207-a036-46a8-ae0e-7373dab1e100" providerId="ADAL" clId="{8D24411A-33E5-EF4D-8676-EAC70100215A}" dt="2021-07-15T10:03:21.091" v="1921" actId="2711"/>
          <ac:spMkLst>
            <pc:docMk/>
            <pc:sldMk cId="3939569432" sldId="287"/>
            <ac:spMk id="12" creationId="{17D643A9-325F-3C47-A705-986D609C213E}"/>
          </ac:spMkLst>
        </pc:spChg>
      </pc:sldChg>
      <pc:sldChg chg="modSp new">
        <pc:chgData name="Samina Sultana" userId="6258a207-a036-46a8-ae0e-7373dab1e100" providerId="ADAL" clId="{8D24411A-33E5-EF4D-8676-EAC70100215A}" dt="2021-07-10T18:57:05.607" v="565" actId="1076"/>
        <pc:sldMkLst>
          <pc:docMk/>
          <pc:sldMk cId="4002253794" sldId="289"/>
        </pc:sldMkLst>
        <pc:spChg chg="mod">
          <ac:chgData name="Samina Sultana" userId="6258a207-a036-46a8-ae0e-7373dab1e100" providerId="ADAL" clId="{8D24411A-33E5-EF4D-8676-EAC70100215A}" dt="2021-07-10T18:57:05.607" v="565" actId="1076"/>
          <ac:spMkLst>
            <pc:docMk/>
            <pc:sldMk cId="4002253794" sldId="289"/>
            <ac:spMk id="2" creationId="{B2284885-D0B1-4549-97E0-6C3F4362C17E}"/>
          </ac:spMkLst>
        </pc:spChg>
      </pc:sldChg>
      <pc:sldChg chg="modSp new">
        <pc:chgData name="Samina Sultana" userId="6258a207-a036-46a8-ae0e-7373dab1e100" providerId="ADAL" clId="{8D24411A-33E5-EF4D-8676-EAC70100215A}" dt="2021-07-10T19:09:45.690" v="905" actId="1076"/>
        <pc:sldMkLst>
          <pc:docMk/>
          <pc:sldMk cId="3892378336" sldId="290"/>
        </pc:sldMkLst>
        <pc:spChg chg="mod">
          <ac:chgData name="Samina Sultana" userId="6258a207-a036-46a8-ae0e-7373dab1e100" providerId="ADAL" clId="{8D24411A-33E5-EF4D-8676-EAC70100215A}" dt="2021-07-10T19:09:45.690" v="905" actId="1076"/>
          <ac:spMkLst>
            <pc:docMk/>
            <pc:sldMk cId="3892378336" sldId="290"/>
            <ac:spMk id="2" creationId="{7715CEF1-C83C-0245-B8B8-8F52AA216BB7}"/>
          </ac:spMkLst>
        </pc:spChg>
        <pc:spChg chg="mod">
          <ac:chgData name="Samina Sultana" userId="6258a207-a036-46a8-ae0e-7373dab1e100" providerId="ADAL" clId="{8D24411A-33E5-EF4D-8676-EAC70100215A}" dt="2021-07-10T19:00:51.692" v="894" actId="1076"/>
          <ac:spMkLst>
            <pc:docMk/>
            <pc:sldMk cId="3892378336" sldId="290"/>
            <ac:spMk id="3" creationId="{D26C6484-459E-8945-A523-2C1B5749888F}"/>
          </ac:spMkLst>
        </pc:spChg>
      </pc:sldChg>
      <pc:sldChg chg="modSp new">
        <pc:chgData name="Samina Sultana" userId="6258a207-a036-46a8-ae0e-7373dab1e100" providerId="ADAL" clId="{8D24411A-33E5-EF4D-8676-EAC70100215A}" dt="2021-07-10T19:09:55.438" v="914" actId="20577"/>
        <pc:sldMkLst>
          <pc:docMk/>
          <pc:sldMk cId="1173001765" sldId="291"/>
        </pc:sldMkLst>
        <pc:spChg chg="mod">
          <ac:chgData name="Samina Sultana" userId="6258a207-a036-46a8-ae0e-7373dab1e100" providerId="ADAL" clId="{8D24411A-33E5-EF4D-8676-EAC70100215A}" dt="2021-07-10T19:09:55.438" v="914" actId="20577"/>
          <ac:spMkLst>
            <pc:docMk/>
            <pc:sldMk cId="1173001765" sldId="291"/>
            <ac:spMk id="2" creationId="{4FCD0E3C-7937-2F4E-BD9C-4022B99886B1}"/>
          </ac:spMkLst>
        </pc:spChg>
      </pc:sldChg>
      <pc:sldChg chg="modSp">
        <pc:chgData name="Samina Sultana" userId="6258a207-a036-46a8-ae0e-7373dab1e100" providerId="ADAL" clId="{8D24411A-33E5-EF4D-8676-EAC70100215A}" dt="2021-07-15T10:06:36.950" v="1974" actId="255"/>
        <pc:sldMkLst>
          <pc:docMk/>
          <pc:sldMk cId="1937833982" sldId="292"/>
        </pc:sldMkLst>
        <pc:spChg chg="mod">
          <ac:chgData name="Samina Sultana" userId="6258a207-a036-46a8-ae0e-7373dab1e100" providerId="ADAL" clId="{8D24411A-33E5-EF4D-8676-EAC70100215A}" dt="2021-07-15T10:06:30.284" v="1972" actId="1076"/>
          <ac:spMkLst>
            <pc:docMk/>
            <pc:sldMk cId="1937833982" sldId="292"/>
            <ac:spMk id="2" creationId="{2C2DCB18-A49D-284A-87CE-421A2AB7C067}"/>
          </ac:spMkLst>
        </pc:spChg>
        <pc:spChg chg="mod">
          <ac:chgData name="Samina Sultana" userId="6258a207-a036-46a8-ae0e-7373dab1e100" providerId="ADAL" clId="{8D24411A-33E5-EF4D-8676-EAC70100215A}" dt="2021-07-15T10:06:13.188" v="1967" actId="255"/>
          <ac:spMkLst>
            <pc:docMk/>
            <pc:sldMk cId="1937833982" sldId="292"/>
            <ac:spMk id="3" creationId="{7A1DB346-9052-3949-8284-47D93D7EE4B8}"/>
          </ac:spMkLst>
        </pc:spChg>
        <pc:spChg chg="mod">
          <ac:chgData name="Samina Sultana" userId="6258a207-a036-46a8-ae0e-7373dab1e100" providerId="ADAL" clId="{8D24411A-33E5-EF4D-8676-EAC70100215A}" dt="2021-07-15T10:06:18.633" v="1968" actId="1076"/>
          <ac:spMkLst>
            <pc:docMk/>
            <pc:sldMk cId="1937833982" sldId="292"/>
            <ac:spMk id="4" creationId="{FADF4407-D07C-0645-891E-7C2AB835A140}"/>
          </ac:spMkLst>
        </pc:spChg>
        <pc:spChg chg="mod">
          <ac:chgData name="Samina Sultana" userId="6258a207-a036-46a8-ae0e-7373dab1e100" providerId="ADAL" clId="{8D24411A-33E5-EF4D-8676-EAC70100215A}" dt="2021-07-15T10:06:08.846" v="1966" actId="2711"/>
          <ac:spMkLst>
            <pc:docMk/>
            <pc:sldMk cId="1937833982" sldId="292"/>
            <ac:spMk id="5" creationId="{40084DAC-37AF-804E-84E7-467A4D854945}"/>
          </ac:spMkLst>
        </pc:spChg>
        <pc:spChg chg="mod">
          <ac:chgData name="Samina Sultana" userId="6258a207-a036-46a8-ae0e-7373dab1e100" providerId="ADAL" clId="{8D24411A-33E5-EF4D-8676-EAC70100215A}" dt="2021-07-15T10:06:36.950" v="1974" actId="255"/>
          <ac:spMkLst>
            <pc:docMk/>
            <pc:sldMk cId="1937833982" sldId="292"/>
            <ac:spMk id="12" creationId="{17D643A9-325F-3C47-A705-986D609C213E}"/>
          </ac:spMkLst>
        </pc:spChg>
      </pc:sldChg>
    </pc:docChg>
  </pc:docChgLst>
  <pc:docChgLst>
    <pc:chgData name="Fatima Zahra (1912185)" userId="S::1912185@student.uwtsd.ac.uk::d6a40ea2-c562-4c1b-b6c1-c0c86d8e4e34" providerId="AD" clId="Web-{567847CE-5F5C-09D1-91A0-C34A4874A665}"/>
    <pc:docChg chg="modSld">
      <pc:chgData name="Fatima Zahra (1912185)" userId="S::1912185@student.uwtsd.ac.uk::d6a40ea2-c562-4c1b-b6c1-c0c86d8e4e34" providerId="AD" clId="Web-{567847CE-5F5C-09D1-91A0-C34A4874A665}" dt="2021-07-08T12:07:29.210" v="108" actId="20577"/>
      <pc:docMkLst>
        <pc:docMk/>
      </pc:docMkLst>
      <pc:sldChg chg="modSp">
        <pc:chgData name="Fatima Zahra (1912185)" userId="S::1912185@student.uwtsd.ac.uk::d6a40ea2-c562-4c1b-b6c1-c0c86d8e4e34" providerId="AD" clId="Web-{567847CE-5F5C-09D1-91A0-C34A4874A665}" dt="2021-07-08T12:06:56.053" v="106" actId="14100"/>
        <pc:sldMkLst>
          <pc:docMk/>
          <pc:sldMk cId="2833061569" sldId="271"/>
        </pc:sldMkLst>
        <pc:spChg chg="mod">
          <ac:chgData name="Fatima Zahra (1912185)" userId="S::1912185@student.uwtsd.ac.uk::d6a40ea2-c562-4c1b-b6c1-c0c86d8e4e34" providerId="AD" clId="Web-{567847CE-5F5C-09D1-91A0-C34A4874A665}" dt="2021-07-08T12:06:56.053" v="106" actId="14100"/>
          <ac:spMkLst>
            <pc:docMk/>
            <pc:sldMk cId="2833061569" sldId="271"/>
            <ac:spMk id="2" creationId="{2C2DCB18-A49D-284A-87CE-421A2AB7C067}"/>
          </ac:spMkLst>
        </pc:spChg>
        <pc:spChg chg="mod">
          <ac:chgData name="Fatima Zahra (1912185)" userId="S::1912185@student.uwtsd.ac.uk::d6a40ea2-c562-4c1b-b6c1-c0c86d8e4e34" providerId="AD" clId="Web-{567847CE-5F5C-09D1-91A0-C34A4874A665}" dt="2021-07-08T12:01:37.312" v="52" actId="20577"/>
          <ac:spMkLst>
            <pc:docMk/>
            <pc:sldMk cId="2833061569" sldId="271"/>
            <ac:spMk id="12" creationId="{17D643A9-325F-3C47-A705-986D609C213E}"/>
          </ac:spMkLst>
        </pc:spChg>
      </pc:sldChg>
      <pc:sldChg chg="addSp delSp modSp">
        <pc:chgData name="Fatima Zahra (1912185)" userId="S::1912185@student.uwtsd.ac.uk::d6a40ea2-c562-4c1b-b6c1-c0c86d8e4e34" providerId="AD" clId="Web-{567847CE-5F5C-09D1-91A0-C34A4874A665}" dt="2021-07-08T12:07:29.210" v="108" actId="20577"/>
        <pc:sldMkLst>
          <pc:docMk/>
          <pc:sldMk cId="1634778190" sldId="280"/>
        </pc:sldMkLst>
        <pc:spChg chg="mod">
          <ac:chgData name="Fatima Zahra (1912185)" userId="S::1912185@student.uwtsd.ac.uk::d6a40ea2-c562-4c1b-b6c1-c0c86d8e4e34" providerId="AD" clId="Web-{567847CE-5F5C-09D1-91A0-C34A4874A665}" dt="2021-07-08T12:06:29.459" v="104" actId="20577"/>
          <ac:spMkLst>
            <pc:docMk/>
            <pc:sldMk cId="1634778190" sldId="280"/>
            <ac:spMk id="2" creationId="{2C2DCB18-A49D-284A-87CE-421A2AB7C067}"/>
          </ac:spMkLst>
        </pc:spChg>
        <pc:spChg chg="mod">
          <ac:chgData name="Fatima Zahra (1912185)" userId="S::1912185@student.uwtsd.ac.uk::d6a40ea2-c562-4c1b-b6c1-c0c86d8e4e34" providerId="AD" clId="Web-{567847CE-5F5C-09D1-91A0-C34A4874A665}" dt="2021-07-08T12:07:29.210" v="108" actId="20577"/>
          <ac:spMkLst>
            <pc:docMk/>
            <pc:sldMk cId="1634778190" sldId="280"/>
            <ac:spMk id="4" creationId="{2911E296-38C5-4E1B-864F-8B7E5C45C6DC}"/>
          </ac:spMkLst>
        </pc:spChg>
        <pc:spChg chg="add del mod">
          <ac:chgData name="Fatima Zahra (1912185)" userId="S::1912185@student.uwtsd.ac.uk::d6a40ea2-c562-4c1b-b6c1-c0c86d8e4e34" providerId="AD" clId="Web-{567847CE-5F5C-09D1-91A0-C34A4874A665}" dt="2021-07-08T12:06:21.959" v="103"/>
          <ac:spMkLst>
            <pc:docMk/>
            <pc:sldMk cId="1634778190" sldId="280"/>
            <ac:spMk id="5" creationId="{29D6DAA2-FC1F-40C2-AB32-CDBC29602253}"/>
          </ac:spMkLst>
        </pc:spChg>
        <pc:spChg chg="del mod">
          <ac:chgData name="Fatima Zahra (1912185)" userId="S::1912185@student.uwtsd.ac.uk::d6a40ea2-c562-4c1b-b6c1-c0c86d8e4e34" providerId="AD" clId="Web-{567847CE-5F5C-09D1-91A0-C34A4874A665}" dt="2021-07-08T12:06:13.865" v="101"/>
          <ac:spMkLst>
            <pc:docMk/>
            <pc:sldMk cId="1634778190" sldId="280"/>
            <ac:spMk id="12" creationId="{17D643A9-325F-3C47-A705-986D609C213E}"/>
          </ac:spMkLst>
        </pc:spChg>
      </pc:sldChg>
      <pc:sldChg chg="modSp">
        <pc:chgData name="Fatima Zahra (1912185)" userId="S::1912185@student.uwtsd.ac.uk::d6a40ea2-c562-4c1b-b6c1-c0c86d8e4e34" providerId="AD" clId="Web-{567847CE-5F5C-09D1-91A0-C34A4874A665}" dt="2021-07-08T12:05:29.958" v="96" actId="14100"/>
        <pc:sldMkLst>
          <pc:docMk/>
          <pc:sldMk cId="1691208813" sldId="281"/>
        </pc:sldMkLst>
        <pc:spChg chg="mod">
          <ac:chgData name="Fatima Zahra (1912185)" userId="S::1912185@student.uwtsd.ac.uk::d6a40ea2-c562-4c1b-b6c1-c0c86d8e4e34" providerId="AD" clId="Web-{567847CE-5F5C-09D1-91A0-C34A4874A665}" dt="2021-07-08T12:05:29.958" v="96" actId="14100"/>
          <ac:spMkLst>
            <pc:docMk/>
            <pc:sldMk cId="1691208813" sldId="281"/>
            <ac:spMk id="2" creationId="{2C2DCB18-A49D-284A-87CE-421A2AB7C067}"/>
          </ac:spMkLst>
        </pc:spChg>
        <pc:spChg chg="mod">
          <ac:chgData name="Fatima Zahra (1912185)" userId="S::1912185@student.uwtsd.ac.uk::d6a40ea2-c562-4c1b-b6c1-c0c86d8e4e34" providerId="AD" clId="Web-{567847CE-5F5C-09D1-91A0-C34A4874A665}" dt="2021-07-08T12:04:49.285" v="91" actId="20577"/>
          <ac:spMkLst>
            <pc:docMk/>
            <pc:sldMk cId="1691208813" sldId="281"/>
            <ac:spMk id="12" creationId="{17D643A9-325F-3C47-A705-986D609C213E}"/>
          </ac:spMkLst>
        </pc:spChg>
      </pc:sldChg>
      <pc:sldChg chg="modSp">
        <pc:chgData name="Fatima Zahra (1912185)" userId="S::1912185@student.uwtsd.ac.uk::d6a40ea2-c562-4c1b-b6c1-c0c86d8e4e34" providerId="AD" clId="Web-{567847CE-5F5C-09D1-91A0-C34A4874A665}" dt="2021-07-08T12:05:47.833" v="98" actId="20577"/>
        <pc:sldMkLst>
          <pc:docMk/>
          <pc:sldMk cId="2284697357" sldId="282"/>
        </pc:sldMkLst>
        <pc:spChg chg="mod">
          <ac:chgData name="Fatima Zahra (1912185)" userId="S::1912185@student.uwtsd.ac.uk::d6a40ea2-c562-4c1b-b6c1-c0c86d8e4e34" providerId="AD" clId="Web-{567847CE-5F5C-09D1-91A0-C34A4874A665}" dt="2021-07-08T12:05:47.833" v="98" actId="20577"/>
          <ac:spMkLst>
            <pc:docMk/>
            <pc:sldMk cId="2284697357" sldId="282"/>
            <ac:spMk id="6" creationId="{C17F02F7-6DE2-42D9-AAB7-E181B12F9223}"/>
          </ac:spMkLst>
        </pc:spChg>
        <pc:spChg chg="mod">
          <ac:chgData name="Fatima Zahra (1912185)" userId="S::1912185@student.uwtsd.ac.uk::d6a40ea2-c562-4c1b-b6c1-c0c86d8e4e34" providerId="AD" clId="Web-{567847CE-5F5C-09D1-91A0-C34A4874A665}" dt="2021-07-08T10:04:18.961" v="36" actId="14100"/>
          <ac:spMkLst>
            <pc:docMk/>
            <pc:sldMk cId="2284697357" sldId="282"/>
            <ac:spMk id="12" creationId="{17D643A9-325F-3C47-A705-986D609C213E}"/>
          </ac:spMkLst>
        </pc:spChg>
      </pc:sldChg>
      <pc:sldChg chg="modSp">
        <pc:chgData name="Fatima Zahra (1912185)" userId="S::1912185@student.uwtsd.ac.uk::d6a40ea2-c562-4c1b-b6c1-c0c86d8e4e34" providerId="AD" clId="Web-{567847CE-5F5C-09D1-91A0-C34A4874A665}" dt="2021-07-08T12:05:16.442" v="94" actId="1076"/>
        <pc:sldMkLst>
          <pc:docMk/>
          <pc:sldMk cId="3037166992" sldId="288"/>
        </pc:sldMkLst>
        <pc:spChg chg="mod">
          <ac:chgData name="Fatima Zahra (1912185)" userId="S::1912185@student.uwtsd.ac.uk::d6a40ea2-c562-4c1b-b6c1-c0c86d8e4e34" providerId="AD" clId="Web-{567847CE-5F5C-09D1-91A0-C34A4874A665}" dt="2021-07-08T12:05:16.442" v="94" actId="1076"/>
          <ac:spMkLst>
            <pc:docMk/>
            <pc:sldMk cId="3037166992" sldId="288"/>
            <ac:spMk id="2" creationId="{4A1F05CF-68B7-4ED5-9427-5C8521A9AB94}"/>
          </ac:spMkLst>
        </pc:spChg>
      </pc:sldChg>
    </pc:docChg>
  </pc:docChgLst>
  <pc:docChgLst>
    <pc:chgData name="Fatima Zahra (1912185)" userId="S::1912185@student.uwtsd.ac.uk::d6a40ea2-c562-4c1b-b6c1-c0c86d8e4e34" providerId="AD" clId="Web-{B31F6D52-8FE8-8000-B797-3E8A81EAA670}"/>
    <pc:docChg chg="addSld delSld modSld sldOrd">
      <pc:chgData name="Fatima Zahra (1912185)" userId="S::1912185@student.uwtsd.ac.uk::d6a40ea2-c562-4c1b-b6c1-c0c86d8e4e34" providerId="AD" clId="Web-{B31F6D52-8FE8-8000-B797-3E8A81EAA670}" dt="2021-07-06T13:16:46.351" v="367" actId="20577"/>
      <pc:docMkLst>
        <pc:docMk/>
      </pc:docMkLst>
      <pc:sldChg chg="addSp delSp modSp del">
        <pc:chgData name="Fatima Zahra (1912185)" userId="S::1912185@student.uwtsd.ac.uk::d6a40ea2-c562-4c1b-b6c1-c0c86d8e4e34" providerId="AD" clId="Web-{B31F6D52-8FE8-8000-B797-3E8A81EAA670}" dt="2021-07-06T12:58:07.815" v="89"/>
        <pc:sldMkLst>
          <pc:docMk/>
          <pc:sldMk cId="2103110112" sldId="269"/>
        </pc:sldMkLst>
        <pc:spChg chg="del">
          <ac:chgData name="Fatima Zahra (1912185)" userId="S::1912185@student.uwtsd.ac.uk::d6a40ea2-c562-4c1b-b6c1-c0c86d8e4e34" providerId="AD" clId="Web-{B31F6D52-8FE8-8000-B797-3E8A81EAA670}" dt="2021-07-06T12:56:56.498" v="87"/>
          <ac:spMkLst>
            <pc:docMk/>
            <pc:sldMk cId="2103110112" sldId="269"/>
            <ac:spMk id="2" creationId="{2C2DCB18-A49D-284A-87CE-421A2AB7C067}"/>
          </ac:spMkLst>
        </pc:spChg>
        <pc:spChg chg="add mod">
          <ac:chgData name="Fatima Zahra (1912185)" userId="S::1912185@student.uwtsd.ac.uk::d6a40ea2-c562-4c1b-b6c1-c0c86d8e4e34" providerId="AD" clId="Web-{B31F6D52-8FE8-8000-B797-3E8A81EAA670}" dt="2021-07-06T12:56:56.498" v="87"/>
          <ac:spMkLst>
            <pc:docMk/>
            <pc:sldMk cId="2103110112" sldId="269"/>
            <ac:spMk id="4" creationId="{5D62EFBE-55DC-49FF-B9F8-B24ECFEF77B1}"/>
          </ac:spMkLst>
        </pc:spChg>
      </pc:sldChg>
      <pc:sldChg chg="delSp modSp ord">
        <pc:chgData name="Fatima Zahra (1912185)" userId="S::1912185@student.uwtsd.ac.uk::d6a40ea2-c562-4c1b-b6c1-c0c86d8e4e34" providerId="AD" clId="Web-{B31F6D52-8FE8-8000-B797-3E8A81EAA670}" dt="2021-07-06T13:15:55.301" v="353" actId="20577"/>
        <pc:sldMkLst>
          <pc:docMk/>
          <pc:sldMk cId="2833061569" sldId="271"/>
        </pc:sldMkLst>
        <pc:spChg chg="mod">
          <ac:chgData name="Fatima Zahra (1912185)" userId="S::1912185@student.uwtsd.ac.uk::d6a40ea2-c562-4c1b-b6c1-c0c86d8e4e34" providerId="AD" clId="Web-{B31F6D52-8FE8-8000-B797-3E8A81EAA670}" dt="2021-07-06T13:15:55.301" v="353" actId="20577"/>
          <ac:spMkLst>
            <pc:docMk/>
            <pc:sldMk cId="2833061569" sldId="271"/>
            <ac:spMk id="2" creationId="{2C2DCB18-A49D-284A-87CE-421A2AB7C067}"/>
          </ac:spMkLst>
        </pc:spChg>
        <pc:spChg chg="del mod">
          <ac:chgData name="Fatima Zahra (1912185)" userId="S::1912185@student.uwtsd.ac.uk::d6a40ea2-c562-4c1b-b6c1-c0c86d8e4e34" providerId="AD" clId="Web-{B31F6D52-8FE8-8000-B797-3E8A81EAA670}" dt="2021-07-06T12:56:05.073" v="82"/>
          <ac:spMkLst>
            <pc:docMk/>
            <pc:sldMk cId="2833061569" sldId="271"/>
            <ac:spMk id="3" creationId="{D9B78AA9-84C8-334D-8C7A-7EC44492451C}"/>
          </ac:spMkLst>
        </pc:spChg>
        <pc:spChg chg="mod">
          <ac:chgData name="Fatima Zahra (1912185)" userId="S::1912185@student.uwtsd.ac.uk::d6a40ea2-c562-4c1b-b6c1-c0c86d8e4e34" providerId="AD" clId="Web-{B31F6D52-8FE8-8000-B797-3E8A81EAA670}" dt="2021-07-06T13:13:15.370" v="333" actId="14100"/>
          <ac:spMkLst>
            <pc:docMk/>
            <pc:sldMk cId="2833061569" sldId="271"/>
            <ac:spMk id="12" creationId="{17D643A9-325F-3C47-A705-986D609C213E}"/>
          </ac:spMkLst>
        </pc:spChg>
      </pc:sldChg>
      <pc:sldChg chg="addSp delSp modSp add replId">
        <pc:chgData name="Fatima Zahra (1912185)" userId="S::1912185@student.uwtsd.ac.uk::d6a40ea2-c562-4c1b-b6c1-c0c86d8e4e34" providerId="AD" clId="Web-{B31F6D52-8FE8-8000-B797-3E8A81EAA670}" dt="2021-07-06T13:15:18.346" v="338" actId="1076"/>
        <pc:sldMkLst>
          <pc:docMk/>
          <pc:sldMk cId="1634778190" sldId="280"/>
        </pc:sldMkLst>
        <pc:spChg chg="mod">
          <ac:chgData name="Fatima Zahra (1912185)" userId="S::1912185@student.uwtsd.ac.uk::d6a40ea2-c562-4c1b-b6c1-c0c86d8e4e34" providerId="AD" clId="Web-{B31F6D52-8FE8-8000-B797-3E8A81EAA670}" dt="2021-07-06T13:15:18.346" v="338" actId="1076"/>
          <ac:spMkLst>
            <pc:docMk/>
            <pc:sldMk cId="1634778190" sldId="280"/>
            <ac:spMk id="2" creationId="{2C2DCB18-A49D-284A-87CE-421A2AB7C067}"/>
          </ac:spMkLst>
        </pc:spChg>
        <pc:spChg chg="del">
          <ac:chgData name="Fatima Zahra (1912185)" userId="S::1912185@student.uwtsd.ac.uk::d6a40ea2-c562-4c1b-b6c1-c0c86d8e4e34" providerId="AD" clId="Web-{B31F6D52-8FE8-8000-B797-3E8A81EAA670}" dt="2021-07-06T12:56:10.855" v="83"/>
          <ac:spMkLst>
            <pc:docMk/>
            <pc:sldMk cId="1634778190" sldId="280"/>
            <ac:spMk id="3" creationId="{D9B78AA9-84C8-334D-8C7A-7EC44492451C}"/>
          </ac:spMkLst>
        </pc:spChg>
        <pc:spChg chg="add mod">
          <ac:chgData name="Fatima Zahra (1912185)" userId="S::1912185@student.uwtsd.ac.uk::d6a40ea2-c562-4c1b-b6c1-c0c86d8e4e34" providerId="AD" clId="Web-{B31F6D52-8FE8-8000-B797-3E8A81EAA670}" dt="2021-07-06T13:13:55.810" v="334" actId="20577"/>
          <ac:spMkLst>
            <pc:docMk/>
            <pc:sldMk cId="1634778190" sldId="280"/>
            <ac:spMk id="4" creationId="{2911E296-38C5-4E1B-864F-8B7E5C45C6DC}"/>
          </ac:spMkLst>
        </pc:spChg>
        <pc:spChg chg="mod">
          <ac:chgData name="Fatima Zahra (1912185)" userId="S::1912185@student.uwtsd.ac.uk::d6a40ea2-c562-4c1b-b6c1-c0c86d8e4e34" providerId="AD" clId="Web-{B31F6D52-8FE8-8000-B797-3E8A81EAA670}" dt="2021-07-06T12:50:58.274" v="8" actId="20577"/>
          <ac:spMkLst>
            <pc:docMk/>
            <pc:sldMk cId="1634778190" sldId="280"/>
            <ac:spMk id="12" creationId="{17D643A9-325F-3C47-A705-986D609C213E}"/>
          </ac:spMkLst>
        </pc:spChg>
      </pc:sldChg>
      <pc:sldChg chg="add replId">
        <pc:chgData name="Fatima Zahra (1912185)" userId="S::1912185@student.uwtsd.ac.uk::d6a40ea2-c562-4c1b-b6c1-c0c86d8e4e34" providerId="AD" clId="Web-{B31F6D52-8FE8-8000-B797-3E8A81EAA670}" dt="2021-07-06T12:56:49.717" v="86"/>
        <pc:sldMkLst>
          <pc:docMk/>
          <pc:sldMk cId="1691208813" sldId="281"/>
        </pc:sldMkLst>
      </pc:sldChg>
      <pc:sldChg chg="addSp delSp modSp add replId">
        <pc:chgData name="Fatima Zahra (1912185)" userId="S::1912185@student.uwtsd.ac.uk::d6a40ea2-c562-4c1b-b6c1-c0c86d8e4e34" providerId="AD" clId="Web-{B31F6D52-8FE8-8000-B797-3E8A81EAA670}" dt="2021-07-06T13:16:46.351" v="367" actId="20577"/>
        <pc:sldMkLst>
          <pc:docMk/>
          <pc:sldMk cId="2284697357" sldId="282"/>
        </pc:sldMkLst>
        <pc:spChg chg="add del mod">
          <ac:chgData name="Fatima Zahra (1912185)" userId="S::1912185@student.uwtsd.ac.uk::d6a40ea2-c562-4c1b-b6c1-c0c86d8e4e34" providerId="AD" clId="Web-{B31F6D52-8FE8-8000-B797-3E8A81EAA670}" dt="2021-07-06T12:58:32.629" v="105"/>
          <ac:spMkLst>
            <pc:docMk/>
            <pc:sldMk cId="2284697357" sldId="282"/>
            <ac:spMk id="2" creationId="{72CD9B81-4AB3-4312-B7D6-EAAC16787498}"/>
          </ac:spMkLst>
        </pc:spChg>
        <pc:spChg chg="del mod">
          <ac:chgData name="Fatima Zahra (1912185)" userId="S::1912185@student.uwtsd.ac.uk::d6a40ea2-c562-4c1b-b6c1-c0c86d8e4e34" providerId="AD" clId="Web-{B31F6D52-8FE8-8000-B797-3E8A81EAA670}" dt="2021-07-06T13:09:51.998" v="286"/>
          <ac:spMkLst>
            <pc:docMk/>
            <pc:sldMk cId="2284697357" sldId="282"/>
            <ac:spMk id="4" creationId="{5D62EFBE-55DC-49FF-B9F8-B24ECFEF77B1}"/>
          </ac:spMkLst>
        </pc:spChg>
        <pc:spChg chg="add del mod">
          <ac:chgData name="Fatima Zahra (1912185)" userId="S::1912185@student.uwtsd.ac.uk::d6a40ea2-c562-4c1b-b6c1-c0c86d8e4e34" providerId="AD" clId="Web-{B31F6D52-8FE8-8000-B797-3E8A81EAA670}" dt="2021-07-06T13:10:11.780" v="289"/>
          <ac:spMkLst>
            <pc:docMk/>
            <pc:sldMk cId="2284697357" sldId="282"/>
            <ac:spMk id="5" creationId="{CB8D4CA9-33E2-4074-AD74-E5C1482ACF4C}"/>
          </ac:spMkLst>
        </pc:spChg>
        <pc:spChg chg="add mod">
          <ac:chgData name="Fatima Zahra (1912185)" userId="S::1912185@student.uwtsd.ac.uk::d6a40ea2-c562-4c1b-b6c1-c0c86d8e4e34" providerId="AD" clId="Web-{B31F6D52-8FE8-8000-B797-3E8A81EAA670}" dt="2021-07-06T13:16:46.351" v="367" actId="20577"/>
          <ac:spMkLst>
            <pc:docMk/>
            <pc:sldMk cId="2284697357" sldId="282"/>
            <ac:spMk id="6" creationId="{C17F02F7-6DE2-42D9-AAB7-E181B12F9223}"/>
          </ac:spMkLst>
        </pc:spChg>
        <pc:spChg chg="mod">
          <ac:chgData name="Fatima Zahra (1912185)" userId="S::1912185@student.uwtsd.ac.uk::d6a40ea2-c562-4c1b-b6c1-c0c86d8e4e34" providerId="AD" clId="Web-{B31F6D52-8FE8-8000-B797-3E8A81EAA670}" dt="2021-07-06T13:02:16.064" v="142" actId="1076"/>
          <ac:spMkLst>
            <pc:docMk/>
            <pc:sldMk cId="2284697357" sldId="282"/>
            <ac:spMk id="12" creationId="{17D643A9-325F-3C47-A705-986D609C213E}"/>
          </ac:spMkLst>
        </pc:spChg>
        <pc:spChg chg="del mod">
          <ac:chgData name="Fatima Zahra (1912185)" userId="S::1912185@student.uwtsd.ac.uk::d6a40ea2-c562-4c1b-b6c1-c0c86d8e4e34" providerId="AD" clId="Web-{B31F6D52-8FE8-8000-B797-3E8A81EAA670}" dt="2021-07-06T13:00:58.888" v="121"/>
          <ac:spMkLst>
            <pc:docMk/>
            <pc:sldMk cId="2284697357" sldId="282"/>
            <ac:spMk id="16" creationId="{CF9DE5EA-FACB-1F45-8548-51F23048305A}"/>
          </ac:spMkLst>
        </pc:spChg>
      </pc:sldChg>
    </pc:docChg>
  </pc:docChgLst>
  <pc:docChgLst>
    <pc:chgData name="Kerris Adina Smith (1915100)" userId="S::1915100@student.uwtsd.ac.uk::04fcbf71-db55-436f-bbb1-7af7b2f6f896" providerId="AD" clId="Web-{DFB8F148-079D-2587-09C4-2FCC8118BF84}"/>
    <pc:docChg chg="addSld delSld modSld">
      <pc:chgData name="Kerris Adina Smith (1915100)" userId="S::1915100@student.uwtsd.ac.uk::04fcbf71-db55-436f-bbb1-7af7b2f6f896" providerId="AD" clId="Web-{DFB8F148-079D-2587-09C4-2FCC8118BF84}" dt="2021-07-04T14:57:25.893" v="266"/>
      <pc:docMkLst>
        <pc:docMk/>
      </pc:docMkLst>
      <pc:sldChg chg="addSp delSp modSp new mod setBg setClrOvrMap">
        <pc:chgData name="Kerris Adina Smith (1915100)" userId="S::1915100@student.uwtsd.ac.uk::04fcbf71-db55-436f-bbb1-7af7b2f6f896" providerId="AD" clId="Web-{DFB8F148-079D-2587-09C4-2FCC8118BF84}" dt="2021-07-04T14:36:52.335" v="166" actId="20577"/>
        <pc:sldMkLst>
          <pc:docMk/>
          <pc:sldMk cId="5401080" sldId="264"/>
        </pc:sldMkLst>
        <pc:spChg chg="mod">
          <ac:chgData name="Kerris Adina Smith (1915100)" userId="S::1915100@student.uwtsd.ac.uk::04fcbf71-db55-436f-bbb1-7af7b2f6f896" providerId="AD" clId="Web-{DFB8F148-079D-2587-09C4-2FCC8118BF84}" dt="2021-07-04T14:35:15.471" v="155"/>
          <ac:spMkLst>
            <pc:docMk/>
            <pc:sldMk cId="5401080" sldId="264"/>
            <ac:spMk id="2" creationId="{FBA37D05-2936-4054-AEAA-6E5663D9EA78}"/>
          </ac:spMkLst>
        </pc:spChg>
        <pc:spChg chg="mod">
          <ac:chgData name="Kerris Adina Smith (1915100)" userId="S::1915100@student.uwtsd.ac.uk::04fcbf71-db55-436f-bbb1-7af7b2f6f896" providerId="AD" clId="Web-{DFB8F148-079D-2587-09C4-2FCC8118BF84}" dt="2021-07-04T14:36:52.335" v="166" actId="20577"/>
          <ac:spMkLst>
            <pc:docMk/>
            <pc:sldMk cId="5401080" sldId="264"/>
            <ac:spMk id="3" creationId="{7187DA0E-E5BF-47E7-8A8A-3788D61B471E}"/>
          </ac:spMkLst>
        </pc:spChg>
        <pc:spChg chg="add del">
          <ac:chgData name="Kerris Adina Smith (1915100)" userId="S::1915100@student.uwtsd.ac.uk::04fcbf71-db55-436f-bbb1-7af7b2f6f896" providerId="AD" clId="Web-{DFB8F148-079D-2587-09C4-2FCC8118BF84}" dt="2021-07-04T14:31:55.193" v="136"/>
          <ac:spMkLst>
            <pc:docMk/>
            <pc:sldMk cId="5401080" sldId="264"/>
            <ac:spMk id="4" creationId="{FA13011F-7CA4-4B1A-BE12-5555E3921A6D}"/>
          </ac:spMkLst>
        </pc:spChg>
        <pc:spChg chg="add mod ord">
          <ac:chgData name="Kerris Adina Smith (1915100)" userId="S::1915100@student.uwtsd.ac.uk::04fcbf71-db55-436f-bbb1-7af7b2f6f896" providerId="AD" clId="Web-{DFB8F148-079D-2587-09C4-2FCC8118BF84}" dt="2021-07-04T14:35:15.471" v="155"/>
          <ac:spMkLst>
            <pc:docMk/>
            <pc:sldMk cId="5401080" sldId="264"/>
            <ac:spMk id="7" creationId="{F7611566-7461-4FDF-B680-642CDFE61C20}"/>
          </ac:spMkLst>
        </pc:spChg>
        <pc:spChg chg="add del">
          <ac:chgData name="Kerris Adina Smith (1915100)" userId="S::1915100@student.uwtsd.ac.uk::04fcbf71-db55-436f-bbb1-7af7b2f6f896" providerId="AD" clId="Web-{DFB8F148-079D-2587-09C4-2FCC8118BF84}" dt="2021-07-04T14:35:15.471" v="155"/>
          <ac:spMkLst>
            <pc:docMk/>
            <pc:sldMk cId="5401080" sldId="264"/>
            <ac:spMk id="8" creationId="{089A69AF-D57B-49B4-886C-D4A5DC194421}"/>
          </ac:spMkLst>
        </pc:spChg>
        <pc:spChg chg="add del">
          <ac:chgData name="Kerris Adina Smith (1915100)" userId="S::1915100@student.uwtsd.ac.uk::04fcbf71-db55-436f-bbb1-7af7b2f6f896" providerId="AD" clId="Web-{DFB8F148-079D-2587-09C4-2FCC8118BF84}" dt="2021-07-04T14:35:15.471" v="155"/>
          <ac:spMkLst>
            <pc:docMk/>
            <pc:sldMk cId="5401080" sldId="264"/>
            <ac:spMk id="10" creationId="{CABDC08D-6093-4397-92D4-54D00E2BB1C2}"/>
          </ac:spMkLst>
        </pc:spChg>
        <pc:spChg chg="add del mod">
          <ac:chgData name="Kerris Adina Smith (1915100)" userId="S::1915100@student.uwtsd.ac.uk::04fcbf71-db55-436f-bbb1-7af7b2f6f896" providerId="AD" clId="Web-{DFB8F148-079D-2587-09C4-2FCC8118BF84}" dt="2021-07-04T14:34:47.422" v="154"/>
          <ac:spMkLst>
            <pc:docMk/>
            <pc:sldMk cId="5401080" sldId="264"/>
            <ac:spMk id="12" creationId="{CC8439B5-E6F5-49F4-ADA1-612925BE0043}"/>
          </ac:spMkLst>
        </pc:spChg>
        <pc:spChg chg="add">
          <ac:chgData name="Kerris Adina Smith (1915100)" userId="S::1915100@student.uwtsd.ac.uk::04fcbf71-db55-436f-bbb1-7af7b2f6f896" providerId="AD" clId="Web-{DFB8F148-079D-2587-09C4-2FCC8118BF84}" dt="2021-07-04T14:35:15.471" v="155"/>
          <ac:spMkLst>
            <pc:docMk/>
            <pc:sldMk cId="5401080" sldId="264"/>
            <ac:spMk id="16" creationId="{2BDEF1B6-CABC-4FE5-BBB0-98BACFAB07E1}"/>
          </ac:spMkLst>
        </pc:spChg>
        <pc:spChg chg="add">
          <ac:chgData name="Kerris Adina Smith (1915100)" userId="S::1915100@student.uwtsd.ac.uk::04fcbf71-db55-436f-bbb1-7af7b2f6f896" providerId="AD" clId="Web-{DFB8F148-079D-2587-09C4-2FCC8118BF84}" dt="2021-07-04T14:35:15.471" v="155"/>
          <ac:spMkLst>
            <pc:docMk/>
            <pc:sldMk cId="5401080" sldId="264"/>
            <ac:spMk id="18" creationId="{B48BE8E5-C0F4-4C06-9B14-3DD8C03838B3}"/>
          </ac:spMkLst>
        </pc:spChg>
        <pc:picChg chg="add del mod">
          <ac:chgData name="Kerris Adina Smith (1915100)" userId="S::1915100@student.uwtsd.ac.uk::04fcbf71-db55-436f-bbb1-7af7b2f6f896" providerId="AD" clId="Web-{DFB8F148-079D-2587-09C4-2FCC8118BF84}" dt="2021-07-04T14:33:10.775" v="142"/>
          <ac:picMkLst>
            <pc:docMk/>
            <pc:sldMk cId="5401080" sldId="264"/>
            <ac:picMk id="5" creationId="{6636869F-79A9-42AC-9F39-74AA30F9CC6C}"/>
          </ac:picMkLst>
        </pc:picChg>
        <pc:picChg chg="add mod ord">
          <ac:chgData name="Kerris Adina Smith (1915100)" userId="S::1915100@student.uwtsd.ac.uk::04fcbf71-db55-436f-bbb1-7af7b2f6f896" providerId="AD" clId="Web-{DFB8F148-079D-2587-09C4-2FCC8118BF84}" dt="2021-07-04T14:35:15.471" v="155"/>
          <ac:picMkLst>
            <pc:docMk/>
            <pc:sldMk cId="5401080" sldId="264"/>
            <ac:picMk id="6" creationId="{5E05C0AB-756F-4830-BB7D-4AA9AFD0CA91}"/>
          </ac:picMkLst>
        </pc:picChg>
        <pc:picChg chg="add mod">
          <ac:chgData name="Kerris Adina Smith (1915100)" userId="S::1915100@student.uwtsd.ac.uk::04fcbf71-db55-436f-bbb1-7af7b2f6f896" providerId="AD" clId="Web-{DFB8F148-079D-2587-09C4-2FCC8118BF84}" dt="2021-07-04T14:35:15.471" v="155"/>
          <ac:picMkLst>
            <pc:docMk/>
            <pc:sldMk cId="5401080" sldId="264"/>
            <ac:picMk id="11" creationId="{4DCE3BEA-BEF0-40A0-8A45-622BD209CC87}"/>
          </ac:picMkLst>
        </pc:picChg>
      </pc:sldChg>
      <pc:sldChg chg="addSp delSp modSp new del mod setBg setClrOvrMap">
        <pc:chgData name="Kerris Adina Smith (1915100)" userId="S::1915100@student.uwtsd.ac.uk::04fcbf71-db55-436f-bbb1-7af7b2f6f896" providerId="AD" clId="Web-{DFB8F148-079D-2587-09C4-2FCC8118BF84}" dt="2021-07-04T14:15:42.289" v="3"/>
        <pc:sldMkLst>
          <pc:docMk/>
          <pc:sldMk cId="3686859021" sldId="264"/>
        </pc:sldMkLst>
        <pc:spChg chg="mod">
          <ac:chgData name="Kerris Adina Smith (1915100)" userId="S::1915100@student.uwtsd.ac.uk::04fcbf71-db55-436f-bbb1-7af7b2f6f896" providerId="AD" clId="Web-{DFB8F148-079D-2587-09C4-2FCC8118BF84}" dt="2021-07-04T14:15:19.726" v="2"/>
          <ac:spMkLst>
            <pc:docMk/>
            <pc:sldMk cId="3686859021" sldId="264"/>
            <ac:spMk id="2" creationId="{A00DF639-67BF-4CB2-B8F9-AE5684963037}"/>
          </ac:spMkLst>
        </pc:spChg>
        <pc:spChg chg="del">
          <ac:chgData name="Kerris Adina Smith (1915100)" userId="S::1915100@student.uwtsd.ac.uk::04fcbf71-db55-436f-bbb1-7af7b2f6f896" providerId="AD" clId="Web-{DFB8F148-079D-2587-09C4-2FCC8118BF84}" dt="2021-07-04T14:15:19.726" v="2"/>
          <ac:spMkLst>
            <pc:docMk/>
            <pc:sldMk cId="3686859021" sldId="264"/>
            <ac:spMk id="3" creationId="{6E2CECA1-85BD-485E-A548-B0648C79F6A4}"/>
          </ac:spMkLst>
        </pc:spChg>
        <pc:spChg chg="add mod">
          <ac:chgData name="Kerris Adina Smith (1915100)" userId="S::1915100@student.uwtsd.ac.uk::04fcbf71-db55-436f-bbb1-7af7b2f6f896" providerId="AD" clId="Web-{DFB8F148-079D-2587-09C4-2FCC8118BF84}" dt="2021-07-04T14:15:19.726" v="2"/>
          <ac:spMkLst>
            <pc:docMk/>
            <pc:sldMk cId="3686859021" sldId="264"/>
            <ac:spMk id="4" creationId="{6DE19D6C-BE98-4EF5-BEFA-36923E06C213}"/>
          </ac:spMkLst>
        </pc:spChg>
        <pc:spChg chg="add">
          <ac:chgData name="Kerris Adina Smith (1915100)" userId="S::1915100@student.uwtsd.ac.uk::04fcbf71-db55-436f-bbb1-7af7b2f6f896" providerId="AD" clId="Web-{DFB8F148-079D-2587-09C4-2FCC8118BF84}" dt="2021-07-04T14:15:19.726" v="2"/>
          <ac:spMkLst>
            <pc:docMk/>
            <pc:sldMk cId="3686859021" sldId="264"/>
            <ac:spMk id="11" creationId="{133F8CB7-795C-4272-9073-64D8CF97F220}"/>
          </ac:spMkLst>
        </pc:spChg>
        <pc:spChg chg="add">
          <ac:chgData name="Kerris Adina Smith (1915100)" userId="S::1915100@student.uwtsd.ac.uk::04fcbf71-db55-436f-bbb1-7af7b2f6f896" providerId="AD" clId="Web-{DFB8F148-079D-2587-09C4-2FCC8118BF84}" dt="2021-07-04T14:15:19.726" v="2"/>
          <ac:spMkLst>
            <pc:docMk/>
            <pc:sldMk cId="3686859021" sldId="264"/>
            <ac:spMk id="13" creationId="{180DE8A2-73B1-4AFE-8FB9-BE4B66F39812}"/>
          </ac:spMkLst>
        </pc:spChg>
        <pc:spChg chg="add">
          <ac:chgData name="Kerris Adina Smith (1915100)" userId="S::1915100@student.uwtsd.ac.uk::04fcbf71-db55-436f-bbb1-7af7b2f6f896" providerId="AD" clId="Web-{DFB8F148-079D-2587-09C4-2FCC8118BF84}" dt="2021-07-04T14:15:19.726" v="2"/>
          <ac:spMkLst>
            <pc:docMk/>
            <pc:sldMk cId="3686859021" sldId="264"/>
            <ac:spMk id="15" creationId="{E5ADB140-E61F-4DA4-A342-F5EF70772D7A}"/>
          </ac:spMkLst>
        </pc:spChg>
        <pc:picChg chg="add">
          <ac:chgData name="Kerris Adina Smith (1915100)" userId="S::1915100@student.uwtsd.ac.uk::04fcbf71-db55-436f-bbb1-7af7b2f6f896" providerId="AD" clId="Web-{DFB8F148-079D-2587-09C4-2FCC8118BF84}" dt="2021-07-04T14:15:19.726" v="2"/>
          <ac:picMkLst>
            <pc:docMk/>
            <pc:sldMk cId="3686859021" sldId="264"/>
            <ac:picMk id="8" creationId="{7D8FA612-56CF-4485-9A7B-918C105F7AFF}"/>
          </ac:picMkLst>
        </pc:picChg>
      </pc:sldChg>
      <pc:sldChg chg="addSp delSp modSp new mod setBg setClrOvrMap">
        <pc:chgData name="Kerris Adina Smith (1915100)" userId="S::1915100@student.uwtsd.ac.uk::04fcbf71-db55-436f-bbb1-7af7b2f6f896" providerId="AD" clId="Web-{DFB8F148-079D-2587-09C4-2FCC8118BF84}" dt="2021-07-04T14:47:44.266" v="192" actId="14100"/>
        <pc:sldMkLst>
          <pc:docMk/>
          <pc:sldMk cId="678578538" sldId="265"/>
        </pc:sldMkLst>
        <pc:spChg chg="mod">
          <ac:chgData name="Kerris Adina Smith (1915100)" userId="S::1915100@student.uwtsd.ac.uk::04fcbf71-db55-436f-bbb1-7af7b2f6f896" providerId="AD" clId="Web-{DFB8F148-079D-2587-09C4-2FCC8118BF84}" dt="2021-07-04T14:46:01.901" v="172"/>
          <ac:spMkLst>
            <pc:docMk/>
            <pc:sldMk cId="678578538" sldId="265"/>
            <ac:spMk id="2" creationId="{CAAEA48B-546F-4C41-BA8D-0CEE86E60C8C}"/>
          </ac:spMkLst>
        </pc:spChg>
        <pc:spChg chg="mod">
          <ac:chgData name="Kerris Adina Smith (1915100)" userId="S::1915100@student.uwtsd.ac.uk::04fcbf71-db55-436f-bbb1-7af7b2f6f896" providerId="AD" clId="Web-{DFB8F148-079D-2587-09C4-2FCC8118BF84}" dt="2021-07-04T14:47:44.266" v="192" actId="14100"/>
          <ac:spMkLst>
            <pc:docMk/>
            <pc:sldMk cId="678578538" sldId="265"/>
            <ac:spMk id="3" creationId="{FB5F569C-92B8-4658-9E77-893561697A75}"/>
          </ac:spMkLst>
        </pc:spChg>
        <pc:spChg chg="add del mod ord">
          <ac:chgData name="Kerris Adina Smith (1915100)" userId="S::1915100@student.uwtsd.ac.uk::04fcbf71-db55-436f-bbb1-7af7b2f6f896" providerId="AD" clId="Web-{DFB8F148-079D-2587-09C4-2FCC8118BF84}" dt="2021-07-04T14:46:50.060" v="181"/>
          <ac:spMkLst>
            <pc:docMk/>
            <pc:sldMk cId="678578538" sldId="265"/>
            <ac:spMk id="5" creationId="{78AA9EDB-B5EB-4946-8458-DCDDF05F6C57}"/>
          </ac:spMkLst>
        </pc:spChg>
        <pc:spChg chg="add del">
          <ac:chgData name="Kerris Adina Smith (1915100)" userId="S::1915100@student.uwtsd.ac.uk::04fcbf71-db55-436f-bbb1-7af7b2f6f896" providerId="AD" clId="Web-{DFB8F148-079D-2587-09C4-2FCC8118BF84}" dt="2021-07-04T14:46:01.901" v="172"/>
          <ac:spMkLst>
            <pc:docMk/>
            <pc:sldMk cId="678578538" sldId="265"/>
            <ac:spMk id="8" creationId="{089A69AF-D57B-49B4-886C-D4A5DC194421}"/>
          </ac:spMkLst>
        </pc:spChg>
        <pc:spChg chg="add del">
          <ac:chgData name="Kerris Adina Smith (1915100)" userId="S::1915100@student.uwtsd.ac.uk::04fcbf71-db55-436f-bbb1-7af7b2f6f896" providerId="AD" clId="Web-{DFB8F148-079D-2587-09C4-2FCC8118BF84}" dt="2021-07-04T14:46:01.901" v="172"/>
          <ac:spMkLst>
            <pc:docMk/>
            <pc:sldMk cId="678578538" sldId="265"/>
            <ac:spMk id="10" creationId="{CABDC08D-6093-4397-92D4-54D00E2BB1C2}"/>
          </ac:spMkLst>
        </pc:spChg>
        <pc:spChg chg="add">
          <ac:chgData name="Kerris Adina Smith (1915100)" userId="S::1915100@student.uwtsd.ac.uk::04fcbf71-db55-436f-bbb1-7af7b2f6f896" providerId="AD" clId="Web-{DFB8F148-079D-2587-09C4-2FCC8118BF84}" dt="2021-07-04T14:46:01.901" v="172"/>
          <ac:spMkLst>
            <pc:docMk/>
            <pc:sldMk cId="678578538" sldId="265"/>
            <ac:spMk id="15" creationId="{2BDEF1B6-CABC-4FE5-BBB0-98BACFAB07E1}"/>
          </ac:spMkLst>
        </pc:spChg>
        <pc:spChg chg="add">
          <ac:chgData name="Kerris Adina Smith (1915100)" userId="S::1915100@student.uwtsd.ac.uk::04fcbf71-db55-436f-bbb1-7af7b2f6f896" providerId="AD" clId="Web-{DFB8F148-079D-2587-09C4-2FCC8118BF84}" dt="2021-07-04T14:46:01.901" v="172"/>
          <ac:spMkLst>
            <pc:docMk/>
            <pc:sldMk cId="678578538" sldId="265"/>
            <ac:spMk id="17" creationId="{B48BE8E5-C0F4-4C06-9B14-3DD8C03838B3}"/>
          </ac:spMkLst>
        </pc:spChg>
        <pc:picChg chg="add mod ord">
          <ac:chgData name="Kerris Adina Smith (1915100)" userId="S::1915100@student.uwtsd.ac.uk::04fcbf71-db55-436f-bbb1-7af7b2f6f896" providerId="AD" clId="Web-{DFB8F148-079D-2587-09C4-2FCC8118BF84}" dt="2021-07-04T14:46:14.433" v="174" actId="14100"/>
          <ac:picMkLst>
            <pc:docMk/>
            <pc:sldMk cId="678578538" sldId="265"/>
            <ac:picMk id="4" creationId="{4BC1E5A5-0F44-4CC3-8F6D-EE4602D061DA}"/>
          </ac:picMkLst>
        </pc:picChg>
        <pc:picChg chg="add del mod">
          <ac:chgData name="Kerris Adina Smith (1915100)" userId="S::1915100@student.uwtsd.ac.uk::04fcbf71-db55-436f-bbb1-7af7b2f6f896" providerId="AD" clId="Web-{DFB8F148-079D-2587-09C4-2FCC8118BF84}" dt="2021-07-04T14:46:38.184" v="178"/>
          <ac:picMkLst>
            <pc:docMk/>
            <pc:sldMk cId="678578538" sldId="265"/>
            <ac:picMk id="7" creationId="{44898F1F-0A75-4424-9EA2-ABE4ED4570E2}"/>
          </ac:picMkLst>
        </pc:picChg>
        <pc:picChg chg="add mod">
          <ac:chgData name="Kerris Adina Smith (1915100)" userId="S::1915100@student.uwtsd.ac.uk::04fcbf71-db55-436f-bbb1-7af7b2f6f896" providerId="AD" clId="Web-{DFB8F148-079D-2587-09C4-2FCC8118BF84}" dt="2021-07-04T14:47:13.093" v="185" actId="14100"/>
          <ac:picMkLst>
            <pc:docMk/>
            <pc:sldMk cId="678578538" sldId="265"/>
            <ac:picMk id="9" creationId="{697C805E-A5A5-4F2A-9FC7-E783AD3D8CF7}"/>
          </ac:picMkLst>
        </pc:picChg>
      </pc:sldChg>
      <pc:sldChg chg="addSp delSp modSp new del mod setBg setClrOvrMap">
        <pc:chgData name="Kerris Adina Smith (1915100)" userId="S::1915100@student.uwtsd.ac.uk::04fcbf71-db55-436f-bbb1-7af7b2f6f896" providerId="AD" clId="Web-{DFB8F148-079D-2587-09C4-2FCC8118BF84}" dt="2021-07-04T14:57:25.893" v="266"/>
        <pc:sldMkLst>
          <pc:docMk/>
          <pc:sldMk cId="234361117" sldId="266"/>
        </pc:sldMkLst>
        <pc:spChg chg="mod">
          <ac:chgData name="Kerris Adina Smith (1915100)" userId="S::1915100@student.uwtsd.ac.uk::04fcbf71-db55-436f-bbb1-7af7b2f6f896" providerId="AD" clId="Web-{DFB8F148-079D-2587-09C4-2FCC8118BF84}" dt="2021-07-04T14:27:05.021" v="131" actId="20577"/>
          <ac:spMkLst>
            <pc:docMk/>
            <pc:sldMk cId="234361117" sldId="266"/>
            <ac:spMk id="2" creationId="{32EF76F2-8069-44A5-8803-DC4EABC84CF3}"/>
          </ac:spMkLst>
        </pc:spChg>
        <pc:spChg chg="mod">
          <ac:chgData name="Kerris Adina Smith (1915100)" userId="S::1915100@student.uwtsd.ac.uk::04fcbf71-db55-436f-bbb1-7af7b2f6f896" providerId="AD" clId="Web-{DFB8F148-079D-2587-09C4-2FCC8118BF84}" dt="2021-07-04T14:25:25.665" v="99" actId="14100"/>
          <ac:spMkLst>
            <pc:docMk/>
            <pc:sldMk cId="234361117" sldId="266"/>
            <ac:spMk id="3" creationId="{1E2BE4B4-C4CC-4E32-B975-556693E3003C}"/>
          </ac:spMkLst>
        </pc:spChg>
        <pc:spChg chg="add del">
          <ac:chgData name="Kerris Adina Smith (1915100)" userId="S::1915100@student.uwtsd.ac.uk::04fcbf71-db55-436f-bbb1-7af7b2f6f896" providerId="AD" clId="Web-{DFB8F148-079D-2587-09C4-2FCC8118BF84}" dt="2021-07-04T14:24:21.068" v="90"/>
          <ac:spMkLst>
            <pc:docMk/>
            <pc:sldMk cId="234361117" sldId="266"/>
            <ac:spMk id="8" creationId="{F1E0D4A3-ECB8-4689-ABDB-9CE848CE83B9}"/>
          </ac:spMkLst>
        </pc:spChg>
        <pc:spChg chg="add del">
          <ac:chgData name="Kerris Adina Smith (1915100)" userId="S::1915100@student.uwtsd.ac.uk::04fcbf71-db55-436f-bbb1-7af7b2f6f896" providerId="AD" clId="Web-{DFB8F148-079D-2587-09C4-2FCC8118BF84}" dt="2021-07-04T14:24:21.068" v="90"/>
          <ac:spMkLst>
            <pc:docMk/>
            <pc:sldMk cId="234361117" sldId="266"/>
            <ac:spMk id="10" creationId="{8854772B-9C8F-4037-89E0-3A45208AB395}"/>
          </ac:spMkLst>
        </pc:spChg>
        <pc:spChg chg="add">
          <ac:chgData name="Kerris Adina Smith (1915100)" userId="S::1915100@student.uwtsd.ac.uk::04fcbf71-db55-436f-bbb1-7af7b2f6f896" providerId="AD" clId="Web-{DFB8F148-079D-2587-09C4-2FCC8118BF84}" dt="2021-07-04T14:24:21.068" v="90"/>
          <ac:spMkLst>
            <pc:docMk/>
            <pc:sldMk cId="234361117" sldId="266"/>
            <ac:spMk id="15" creationId="{089A69AF-D57B-49B4-886C-D4A5DC194421}"/>
          </ac:spMkLst>
        </pc:spChg>
        <pc:spChg chg="add">
          <ac:chgData name="Kerris Adina Smith (1915100)" userId="S::1915100@student.uwtsd.ac.uk::04fcbf71-db55-436f-bbb1-7af7b2f6f896" providerId="AD" clId="Web-{DFB8F148-079D-2587-09C4-2FCC8118BF84}" dt="2021-07-04T14:24:21.068" v="90"/>
          <ac:spMkLst>
            <pc:docMk/>
            <pc:sldMk cId="234361117" sldId="266"/>
            <ac:spMk id="17" creationId="{CABDC08D-6093-4397-92D4-54D00E2BB1C2}"/>
          </ac:spMkLst>
        </pc:spChg>
      </pc:sldChg>
      <pc:sldChg chg="addSp modSp new mod setBg setClrOvrMap">
        <pc:chgData name="Kerris Adina Smith (1915100)" userId="S::1915100@student.uwtsd.ac.uk::04fcbf71-db55-436f-bbb1-7af7b2f6f896" providerId="AD" clId="Web-{DFB8F148-079D-2587-09C4-2FCC8118BF84}" dt="2021-07-04T14:26:44.442" v="120" actId="20577"/>
        <pc:sldMkLst>
          <pc:docMk/>
          <pc:sldMk cId="4291814089" sldId="267"/>
        </pc:sldMkLst>
        <pc:spChg chg="mod">
          <ac:chgData name="Kerris Adina Smith (1915100)" userId="S::1915100@student.uwtsd.ac.uk::04fcbf71-db55-436f-bbb1-7af7b2f6f896" providerId="AD" clId="Web-{DFB8F148-079D-2587-09C4-2FCC8118BF84}" dt="2021-07-04T14:26:44.442" v="120" actId="20577"/>
          <ac:spMkLst>
            <pc:docMk/>
            <pc:sldMk cId="4291814089" sldId="267"/>
            <ac:spMk id="2" creationId="{A39A02A7-F06A-43C6-9D0B-B288C53FF649}"/>
          </ac:spMkLst>
        </pc:spChg>
        <pc:spChg chg="mod">
          <ac:chgData name="Kerris Adina Smith (1915100)" userId="S::1915100@student.uwtsd.ac.uk::04fcbf71-db55-436f-bbb1-7af7b2f6f896" providerId="AD" clId="Web-{DFB8F148-079D-2587-09C4-2FCC8118BF84}" dt="2021-07-04T14:25:40.463" v="101"/>
          <ac:spMkLst>
            <pc:docMk/>
            <pc:sldMk cId="4291814089" sldId="267"/>
            <ac:spMk id="3" creationId="{69001301-B127-475A-B323-008D539213A6}"/>
          </ac:spMkLst>
        </pc:spChg>
        <pc:spChg chg="add">
          <ac:chgData name="Kerris Adina Smith (1915100)" userId="S::1915100@student.uwtsd.ac.uk::04fcbf71-db55-436f-bbb1-7af7b2f6f896" providerId="AD" clId="Web-{DFB8F148-079D-2587-09C4-2FCC8118BF84}" dt="2021-07-04T14:25:40.463" v="101"/>
          <ac:spMkLst>
            <pc:docMk/>
            <pc:sldMk cId="4291814089" sldId="267"/>
            <ac:spMk id="8" creationId="{089A69AF-D57B-49B4-886C-D4A5DC194421}"/>
          </ac:spMkLst>
        </pc:spChg>
        <pc:spChg chg="add">
          <ac:chgData name="Kerris Adina Smith (1915100)" userId="S::1915100@student.uwtsd.ac.uk::04fcbf71-db55-436f-bbb1-7af7b2f6f896" providerId="AD" clId="Web-{DFB8F148-079D-2587-09C4-2FCC8118BF84}" dt="2021-07-04T14:25:40.463" v="101"/>
          <ac:spMkLst>
            <pc:docMk/>
            <pc:sldMk cId="4291814089" sldId="267"/>
            <ac:spMk id="10" creationId="{CABDC08D-6093-4397-92D4-54D00E2BB1C2}"/>
          </ac:spMkLst>
        </pc:spChg>
      </pc:sldChg>
      <pc:sldChg chg="addSp delSp modSp new mod setBg setClrOvrMap">
        <pc:chgData name="Kerris Adina Smith (1915100)" userId="S::1915100@student.uwtsd.ac.uk::04fcbf71-db55-436f-bbb1-7af7b2f6f896" providerId="AD" clId="Web-{DFB8F148-079D-2587-09C4-2FCC8118BF84}" dt="2021-07-04T14:56:43.090" v="265" actId="20577"/>
        <pc:sldMkLst>
          <pc:docMk/>
          <pc:sldMk cId="1497755192" sldId="268"/>
        </pc:sldMkLst>
        <pc:spChg chg="mod">
          <ac:chgData name="Kerris Adina Smith (1915100)" userId="S::1915100@student.uwtsd.ac.uk::04fcbf71-db55-436f-bbb1-7af7b2f6f896" providerId="AD" clId="Web-{DFB8F148-079D-2587-09C4-2FCC8118BF84}" dt="2021-07-04T14:56:01.504" v="248"/>
          <ac:spMkLst>
            <pc:docMk/>
            <pc:sldMk cId="1497755192" sldId="268"/>
            <ac:spMk id="2" creationId="{56D1AA45-2AB6-4B02-9F5C-D764926DEB93}"/>
          </ac:spMkLst>
        </pc:spChg>
        <pc:spChg chg="mod">
          <ac:chgData name="Kerris Adina Smith (1915100)" userId="S::1915100@student.uwtsd.ac.uk::04fcbf71-db55-436f-bbb1-7af7b2f6f896" providerId="AD" clId="Web-{DFB8F148-079D-2587-09C4-2FCC8118BF84}" dt="2021-07-04T14:56:43.090" v="265" actId="20577"/>
          <ac:spMkLst>
            <pc:docMk/>
            <pc:sldMk cId="1497755192" sldId="268"/>
            <ac:spMk id="3" creationId="{28E1C6E3-5BF1-4E1A-861A-3A33BD52537F}"/>
          </ac:spMkLst>
        </pc:spChg>
        <pc:spChg chg="add del mod">
          <ac:chgData name="Kerris Adina Smith (1915100)" userId="S::1915100@student.uwtsd.ac.uk::04fcbf71-db55-436f-bbb1-7af7b2f6f896" providerId="AD" clId="Web-{DFB8F148-079D-2587-09C4-2FCC8118BF84}" dt="2021-07-04T14:55:44.050" v="245"/>
          <ac:spMkLst>
            <pc:docMk/>
            <pc:sldMk cId="1497755192" sldId="268"/>
            <ac:spMk id="5" creationId="{BE7D8553-FD1F-4A78-918B-F7725075E5D2}"/>
          </ac:spMkLst>
        </pc:spChg>
        <pc:spChg chg="add del">
          <ac:chgData name="Kerris Adina Smith (1915100)" userId="S::1915100@student.uwtsd.ac.uk::04fcbf71-db55-436f-bbb1-7af7b2f6f896" providerId="AD" clId="Web-{DFB8F148-079D-2587-09C4-2FCC8118BF84}" dt="2021-07-04T14:56:01.504" v="248"/>
          <ac:spMkLst>
            <pc:docMk/>
            <pc:sldMk cId="1497755192" sldId="268"/>
            <ac:spMk id="8" creationId="{089A69AF-D57B-49B4-886C-D4A5DC194421}"/>
          </ac:spMkLst>
        </pc:spChg>
        <pc:spChg chg="add del">
          <ac:chgData name="Kerris Adina Smith (1915100)" userId="S::1915100@student.uwtsd.ac.uk::04fcbf71-db55-436f-bbb1-7af7b2f6f896" providerId="AD" clId="Web-{DFB8F148-079D-2587-09C4-2FCC8118BF84}" dt="2021-07-04T14:56:01.504" v="248"/>
          <ac:spMkLst>
            <pc:docMk/>
            <pc:sldMk cId="1497755192" sldId="268"/>
            <ac:spMk id="10" creationId="{CABDC08D-6093-4397-92D4-54D00E2BB1C2}"/>
          </ac:spMkLst>
        </pc:spChg>
        <pc:spChg chg="add">
          <ac:chgData name="Kerris Adina Smith (1915100)" userId="S::1915100@student.uwtsd.ac.uk::04fcbf71-db55-436f-bbb1-7af7b2f6f896" providerId="AD" clId="Web-{DFB8F148-079D-2587-09C4-2FCC8118BF84}" dt="2021-07-04T14:56:01.504" v="248"/>
          <ac:spMkLst>
            <pc:docMk/>
            <pc:sldMk cId="1497755192" sldId="268"/>
            <ac:spMk id="15" creationId="{2BDEF1B6-CABC-4FE5-BBB0-98BACFAB07E1}"/>
          </ac:spMkLst>
        </pc:spChg>
        <pc:spChg chg="add">
          <ac:chgData name="Kerris Adina Smith (1915100)" userId="S::1915100@student.uwtsd.ac.uk::04fcbf71-db55-436f-bbb1-7af7b2f6f896" providerId="AD" clId="Web-{DFB8F148-079D-2587-09C4-2FCC8118BF84}" dt="2021-07-04T14:56:01.504" v="248"/>
          <ac:spMkLst>
            <pc:docMk/>
            <pc:sldMk cId="1497755192" sldId="268"/>
            <ac:spMk id="17" creationId="{B48BE8E5-C0F4-4C06-9B14-3DD8C03838B3}"/>
          </ac:spMkLst>
        </pc:spChg>
        <pc:picChg chg="add mod">
          <ac:chgData name="Kerris Adina Smith (1915100)" userId="S::1915100@student.uwtsd.ac.uk::04fcbf71-db55-436f-bbb1-7af7b2f6f896" providerId="AD" clId="Web-{DFB8F148-079D-2587-09C4-2FCC8118BF84}" dt="2021-07-04T14:56:01.504" v="248"/>
          <ac:picMkLst>
            <pc:docMk/>
            <pc:sldMk cId="1497755192" sldId="268"/>
            <ac:picMk id="4" creationId="{8F873BB6-519B-414F-A352-17703C054A88}"/>
          </ac:picMkLst>
        </pc:picChg>
        <pc:picChg chg="add mod ord">
          <ac:chgData name="Kerris Adina Smith (1915100)" userId="S::1915100@student.uwtsd.ac.uk::04fcbf71-db55-436f-bbb1-7af7b2f6f896" providerId="AD" clId="Web-{DFB8F148-079D-2587-09C4-2FCC8118BF84}" dt="2021-07-04T14:56:01.504" v="248"/>
          <ac:picMkLst>
            <pc:docMk/>
            <pc:sldMk cId="1497755192" sldId="268"/>
            <ac:picMk id="7" creationId="{91C0C5D4-9036-495B-A90F-761DB13B60F9}"/>
          </ac:picMkLst>
        </pc:picChg>
      </pc:sldChg>
    </pc:docChg>
  </pc:docChgLst>
  <pc:docChgLst>
    <pc:chgData name="Madiha Yousuf (1911360)" userId="S::1911360@student.uwtsd.ac.uk::b2adfb65-365a-4fff-92aa-69e8cd76a5f4" providerId="AD" clId="Web-{60C28202-648D-8D9B-3D97-A50C46A7EC53}"/>
    <pc:docChg chg="modSld">
      <pc:chgData name="Madiha Yousuf (1911360)" userId="S::1911360@student.uwtsd.ac.uk::b2adfb65-365a-4fff-92aa-69e8cd76a5f4" providerId="AD" clId="Web-{60C28202-648D-8D9B-3D97-A50C46A7EC53}" dt="2021-07-14T16:39:53.630" v="21" actId="20577"/>
      <pc:docMkLst>
        <pc:docMk/>
      </pc:docMkLst>
      <pc:sldChg chg="addSp delSp modSp mod setBg">
        <pc:chgData name="Madiha Yousuf (1911360)" userId="S::1911360@student.uwtsd.ac.uk::b2adfb65-365a-4fff-92aa-69e8cd76a5f4" providerId="AD" clId="Web-{60C28202-648D-8D9B-3D97-A50C46A7EC53}" dt="2021-07-14T16:39:53.630" v="21" actId="20577"/>
        <pc:sldMkLst>
          <pc:docMk/>
          <pc:sldMk cId="4259787680" sldId="279"/>
        </pc:sldMkLst>
        <pc:spChg chg="mod">
          <ac:chgData name="Madiha Yousuf (1911360)" userId="S::1911360@student.uwtsd.ac.uk::b2adfb65-365a-4fff-92aa-69e8cd76a5f4" providerId="AD" clId="Web-{60C28202-648D-8D9B-3D97-A50C46A7EC53}" dt="2021-07-14T16:24:28.035" v="8" actId="20577"/>
          <ac:spMkLst>
            <pc:docMk/>
            <pc:sldMk cId="4259787680" sldId="279"/>
            <ac:spMk id="2" creationId="{4E770743-726A-4E34-8F7A-0202E2E2A0EB}"/>
          </ac:spMkLst>
        </pc:spChg>
        <pc:spChg chg="mod">
          <ac:chgData name="Madiha Yousuf (1911360)" userId="S::1911360@student.uwtsd.ac.uk::b2adfb65-365a-4fff-92aa-69e8cd76a5f4" providerId="AD" clId="Web-{60C28202-648D-8D9B-3D97-A50C46A7EC53}" dt="2021-07-14T16:39:53.630" v="21" actId="20577"/>
          <ac:spMkLst>
            <pc:docMk/>
            <pc:sldMk cId="4259787680" sldId="279"/>
            <ac:spMk id="3" creationId="{FA63BF92-E11F-4F8B-B9E7-AB8700C36605}"/>
          </ac:spMkLst>
        </pc:spChg>
        <pc:spChg chg="add del">
          <ac:chgData name="Madiha Yousuf (1911360)" userId="S::1911360@student.uwtsd.ac.uk::b2adfb65-365a-4fff-92aa-69e8cd76a5f4" providerId="AD" clId="Web-{60C28202-648D-8D9B-3D97-A50C46A7EC53}" dt="2021-07-14T16:24:12.707" v="7"/>
          <ac:spMkLst>
            <pc:docMk/>
            <pc:sldMk cId="4259787680" sldId="279"/>
            <ac:spMk id="10" creationId="{72319FFA-0E4F-4E0B-BEBA-A9DD4B41AAE9}"/>
          </ac:spMkLst>
        </pc:spChg>
        <pc:spChg chg="add">
          <ac:chgData name="Madiha Yousuf (1911360)" userId="S::1911360@student.uwtsd.ac.uk::b2adfb65-365a-4fff-92aa-69e8cd76a5f4" providerId="AD" clId="Web-{60C28202-648D-8D9B-3D97-A50C46A7EC53}" dt="2021-07-14T16:24:12.707" v="7"/>
          <ac:spMkLst>
            <pc:docMk/>
            <pc:sldMk cId="4259787680" sldId="279"/>
            <ac:spMk id="15" creationId="{3994EE40-F54F-48E5-826B-B45158209684}"/>
          </ac:spMkLst>
        </pc:spChg>
        <pc:picChg chg="add del mod">
          <ac:chgData name="Madiha Yousuf (1911360)" userId="S::1911360@student.uwtsd.ac.uk::b2adfb65-365a-4fff-92aa-69e8cd76a5f4" providerId="AD" clId="Web-{60C28202-648D-8D9B-3D97-A50C46A7EC53}" dt="2021-07-14T16:22:34.846" v="3"/>
          <ac:picMkLst>
            <pc:docMk/>
            <pc:sldMk cId="4259787680" sldId="279"/>
            <ac:picMk id="4" creationId="{78C1EBA9-7FD5-4F36-B881-B98ACF490C58}"/>
          </ac:picMkLst>
        </pc:picChg>
        <pc:picChg chg="add del mod ord">
          <ac:chgData name="Madiha Yousuf (1911360)" userId="S::1911360@student.uwtsd.ac.uk::b2adfb65-365a-4fff-92aa-69e8cd76a5f4" providerId="AD" clId="Web-{60C28202-648D-8D9B-3D97-A50C46A7EC53}" dt="2021-07-14T16:23:55.644" v="5"/>
          <ac:picMkLst>
            <pc:docMk/>
            <pc:sldMk cId="4259787680" sldId="279"/>
            <ac:picMk id="5" creationId="{337EA7DC-03D3-4A51-964D-950536588997}"/>
          </ac:picMkLst>
        </pc:picChg>
        <pc:picChg chg="add mod ord">
          <ac:chgData name="Madiha Yousuf (1911360)" userId="S::1911360@student.uwtsd.ac.uk::b2adfb65-365a-4fff-92aa-69e8cd76a5f4" providerId="AD" clId="Web-{60C28202-648D-8D9B-3D97-A50C46A7EC53}" dt="2021-07-14T16:24:12.707" v="7"/>
          <ac:picMkLst>
            <pc:docMk/>
            <pc:sldMk cId="4259787680" sldId="279"/>
            <ac:picMk id="6" creationId="{29B14A5F-1600-437D-B6D0-91F7F294633C}"/>
          </ac:picMkLst>
        </pc:picChg>
      </pc:sldChg>
    </pc:docChg>
  </pc:docChgLst>
  <pc:docChgLst>
    <pc:chgData name="Fatima Zahra (1912185)" userId="S::1912185@student.uwtsd.ac.uk::d6a40ea2-c562-4c1b-b6c1-c0c86d8e4e34" providerId="AD" clId="Web-{10A559E2-7F6C-242F-9BBF-B9BC9B29EC4A}"/>
    <pc:docChg chg="addSld delSld modSld">
      <pc:chgData name="Fatima Zahra (1912185)" userId="S::1912185@student.uwtsd.ac.uk::d6a40ea2-c562-4c1b-b6c1-c0c86d8e4e34" providerId="AD" clId="Web-{10A559E2-7F6C-242F-9BBF-B9BC9B29EC4A}" dt="2021-07-15T13:06:22.110" v="379" actId="20577"/>
      <pc:docMkLst>
        <pc:docMk/>
      </pc:docMkLst>
      <pc:sldChg chg="modSp">
        <pc:chgData name="Fatima Zahra (1912185)" userId="S::1912185@student.uwtsd.ac.uk::d6a40ea2-c562-4c1b-b6c1-c0c86d8e4e34" providerId="AD" clId="Web-{10A559E2-7F6C-242F-9BBF-B9BC9B29EC4A}" dt="2021-07-15T13:04:05.290" v="367" actId="1076"/>
        <pc:sldMkLst>
          <pc:docMk/>
          <pc:sldMk cId="5401080" sldId="264"/>
        </pc:sldMkLst>
        <pc:spChg chg="mod">
          <ac:chgData name="Fatima Zahra (1912185)" userId="S::1912185@student.uwtsd.ac.uk::d6a40ea2-c562-4c1b-b6c1-c0c86d8e4e34" providerId="AD" clId="Web-{10A559E2-7F6C-242F-9BBF-B9BC9B29EC4A}" dt="2021-07-15T13:04:05.290" v="367" actId="1076"/>
          <ac:spMkLst>
            <pc:docMk/>
            <pc:sldMk cId="5401080" sldId="264"/>
            <ac:spMk id="7" creationId="{F7611566-7461-4FDF-B680-642CDFE61C20}"/>
          </ac:spMkLst>
        </pc:spChg>
      </pc:sldChg>
      <pc:sldChg chg="modSp">
        <pc:chgData name="Fatima Zahra (1912185)" userId="S::1912185@student.uwtsd.ac.uk::d6a40ea2-c562-4c1b-b6c1-c0c86d8e4e34" providerId="AD" clId="Web-{10A559E2-7F6C-242F-9BBF-B9BC9B29EC4A}" dt="2021-07-15T13:04:56.574" v="374" actId="20577"/>
        <pc:sldMkLst>
          <pc:docMk/>
          <pc:sldMk cId="1497755192" sldId="268"/>
        </pc:sldMkLst>
        <pc:spChg chg="mod">
          <ac:chgData name="Fatima Zahra (1912185)" userId="S::1912185@student.uwtsd.ac.uk::d6a40ea2-c562-4c1b-b6c1-c0c86d8e4e34" providerId="AD" clId="Web-{10A559E2-7F6C-242F-9BBF-B9BC9B29EC4A}" dt="2021-07-15T13:04:56.574" v="374" actId="20577"/>
          <ac:spMkLst>
            <pc:docMk/>
            <pc:sldMk cId="1497755192" sldId="268"/>
            <ac:spMk id="3" creationId="{28E1C6E3-5BF1-4E1A-861A-3A33BD52537F}"/>
          </ac:spMkLst>
        </pc:spChg>
      </pc:sldChg>
      <pc:sldChg chg="modSp">
        <pc:chgData name="Fatima Zahra (1912185)" userId="S::1912185@student.uwtsd.ac.uk::d6a40ea2-c562-4c1b-b6c1-c0c86d8e4e34" providerId="AD" clId="Web-{10A559E2-7F6C-242F-9BBF-B9BC9B29EC4A}" dt="2021-07-15T12:45:42.758" v="358" actId="20577"/>
        <pc:sldMkLst>
          <pc:docMk/>
          <pc:sldMk cId="1645233672" sldId="276"/>
        </pc:sldMkLst>
        <pc:spChg chg="mod">
          <ac:chgData name="Fatima Zahra (1912185)" userId="S::1912185@student.uwtsd.ac.uk::d6a40ea2-c562-4c1b-b6c1-c0c86d8e4e34" providerId="AD" clId="Web-{10A559E2-7F6C-242F-9BBF-B9BC9B29EC4A}" dt="2021-07-15T12:45:42.758" v="358" actId="20577"/>
          <ac:spMkLst>
            <pc:docMk/>
            <pc:sldMk cId="1645233672" sldId="276"/>
            <ac:spMk id="3" creationId="{754B6A97-1AD1-4D0A-A6EA-AF0A18026EF7}"/>
          </ac:spMkLst>
        </pc:spChg>
      </pc:sldChg>
      <pc:sldChg chg="modSp del">
        <pc:chgData name="Fatima Zahra (1912185)" userId="S::1912185@student.uwtsd.ac.uk::d6a40ea2-c562-4c1b-b6c1-c0c86d8e4e34" providerId="AD" clId="Web-{10A559E2-7F6C-242F-9BBF-B9BC9B29EC4A}" dt="2021-07-15T12:37:51.435" v="314"/>
        <pc:sldMkLst>
          <pc:docMk/>
          <pc:sldMk cId="2018978767" sldId="283"/>
        </pc:sldMkLst>
        <pc:spChg chg="mod">
          <ac:chgData name="Fatima Zahra (1912185)" userId="S::1912185@student.uwtsd.ac.uk::d6a40ea2-c562-4c1b-b6c1-c0c86d8e4e34" providerId="AD" clId="Web-{10A559E2-7F6C-242F-9BBF-B9BC9B29EC4A}" dt="2021-07-15T12:31:40.398" v="280" actId="20577"/>
          <ac:spMkLst>
            <pc:docMk/>
            <pc:sldMk cId="2018978767" sldId="283"/>
            <ac:spMk id="5" creationId="{C2111183-2D79-4D26-A120-CFD15C81886A}"/>
          </ac:spMkLst>
        </pc:spChg>
      </pc:sldChg>
      <pc:sldChg chg="modSp">
        <pc:chgData name="Fatima Zahra (1912185)" userId="S::1912185@student.uwtsd.ac.uk::d6a40ea2-c562-4c1b-b6c1-c0c86d8e4e34" providerId="AD" clId="Web-{10A559E2-7F6C-242F-9BBF-B9BC9B29EC4A}" dt="2021-07-15T13:06:22.110" v="379" actId="20577"/>
        <pc:sldMkLst>
          <pc:docMk/>
          <pc:sldMk cId="2987934351" sldId="298"/>
        </pc:sldMkLst>
        <pc:spChg chg="mod">
          <ac:chgData name="Fatima Zahra (1912185)" userId="S::1912185@student.uwtsd.ac.uk::d6a40ea2-c562-4c1b-b6c1-c0c86d8e4e34" providerId="AD" clId="Web-{10A559E2-7F6C-242F-9BBF-B9BC9B29EC4A}" dt="2021-07-15T13:06:22.110" v="379" actId="20577"/>
          <ac:spMkLst>
            <pc:docMk/>
            <pc:sldMk cId="2987934351" sldId="298"/>
            <ac:spMk id="5" creationId="{C2111183-2D79-4D26-A120-CFD15C81886A}"/>
          </ac:spMkLst>
        </pc:spChg>
        <pc:spChg chg="mod">
          <ac:chgData name="Fatima Zahra (1912185)" userId="S::1912185@student.uwtsd.ac.uk::d6a40ea2-c562-4c1b-b6c1-c0c86d8e4e34" providerId="AD" clId="Web-{10A559E2-7F6C-242F-9BBF-B9BC9B29EC4A}" dt="2021-07-15T12:51:42.185" v="364" actId="20577"/>
          <ac:spMkLst>
            <pc:docMk/>
            <pc:sldMk cId="2987934351" sldId="298"/>
            <ac:spMk id="7" creationId="{0E513116-F64C-4598-BACC-23AC3D2C0ED5}"/>
          </ac:spMkLst>
        </pc:spChg>
      </pc:sldChg>
      <pc:sldChg chg="modSp">
        <pc:chgData name="Fatima Zahra (1912185)" userId="S::1912185@student.uwtsd.ac.uk::d6a40ea2-c562-4c1b-b6c1-c0c86d8e4e34" providerId="AD" clId="Web-{10A559E2-7F6C-242F-9BBF-B9BC9B29EC4A}" dt="2021-07-15T12:51:55.967" v="366" actId="20577"/>
        <pc:sldMkLst>
          <pc:docMk/>
          <pc:sldMk cId="1242843196" sldId="299"/>
        </pc:sldMkLst>
        <pc:spChg chg="mod">
          <ac:chgData name="Fatima Zahra (1912185)" userId="S::1912185@student.uwtsd.ac.uk::d6a40ea2-c562-4c1b-b6c1-c0c86d8e4e34" providerId="AD" clId="Web-{10A559E2-7F6C-242F-9BBF-B9BC9B29EC4A}" dt="2021-07-15T12:49:44.241" v="360" actId="14100"/>
          <ac:spMkLst>
            <pc:docMk/>
            <pc:sldMk cId="1242843196" sldId="299"/>
            <ac:spMk id="5" creationId="{C2111183-2D79-4D26-A120-CFD15C81886A}"/>
          </ac:spMkLst>
        </pc:spChg>
        <pc:spChg chg="mod">
          <ac:chgData name="Fatima Zahra (1912185)" userId="S::1912185@student.uwtsd.ac.uk::d6a40ea2-c562-4c1b-b6c1-c0c86d8e4e34" providerId="AD" clId="Web-{10A559E2-7F6C-242F-9BBF-B9BC9B29EC4A}" dt="2021-07-15T12:51:55.967" v="366" actId="20577"/>
          <ac:spMkLst>
            <pc:docMk/>
            <pc:sldMk cId="1242843196" sldId="299"/>
            <ac:spMk id="7" creationId="{0E513116-F64C-4598-BACC-23AC3D2C0ED5}"/>
          </ac:spMkLst>
        </pc:spChg>
      </pc:sldChg>
      <pc:sldChg chg="modSp">
        <pc:chgData name="Fatima Zahra (1912185)" userId="S::1912185@student.uwtsd.ac.uk::d6a40ea2-c562-4c1b-b6c1-c0c86d8e4e34" providerId="AD" clId="Web-{10A559E2-7F6C-242F-9BBF-B9BC9B29EC4A}" dt="2021-07-15T13:05:58.077" v="375" actId="20577"/>
        <pc:sldMkLst>
          <pc:docMk/>
          <pc:sldMk cId="4225675545" sldId="300"/>
        </pc:sldMkLst>
        <pc:spChg chg="mod">
          <ac:chgData name="Fatima Zahra (1912185)" userId="S::1912185@student.uwtsd.ac.uk::d6a40ea2-c562-4c1b-b6c1-c0c86d8e4e34" providerId="AD" clId="Web-{10A559E2-7F6C-242F-9BBF-B9BC9B29EC4A}" dt="2021-07-15T13:05:58.077" v="375" actId="20577"/>
          <ac:spMkLst>
            <pc:docMk/>
            <pc:sldMk cId="4225675545" sldId="300"/>
            <ac:spMk id="5" creationId="{C2111183-2D79-4D26-A120-CFD15C81886A}"/>
          </ac:spMkLst>
        </pc:spChg>
        <pc:spChg chg="mod">
          <ac:chgData name="Fatima Zahra (1912185)" userId="S::1912185@student.uwtsd.ac.uk::d6a40ea2-c562-4c1b-b6c1-c0c86d8e4e34" providerId="AD" clId="Web-{10A559E2-7F6C-242F-9BBF-B9BC9B29EC4A}" dt="2021-07-15T12:51:49.310" v="365" actId="20577"/>
          <ac:spMkLst>
            <pc:docMk/>
            <pc:sldMk cId="4225675545" sldId="300"/>
            <ac:spMk id="7" creationId="{0E513116-F64C-4598-BACC-23AC3D2C0ED5}"/>
          </ac:spMkLst>
        </pc:spChg>
      </pc:sldChg>
      <pc:sldChg chg="modSp add replId">
        <pc:chgData name="Fatima Zahra (1912185)" userId="S::1912185@student.uwtsd.ac.uk::d6a40ea2-c562-4c1b-b6c1-c0c86d8e4e34" providerId="AD" clId="Web-{10A559E2-7F6C-242F-9BBF-B9BC9B29EC4A}" dt="2021-07-15T13:06:02.624" v="376" actId="20577"/>
        <pc:sldMkLst>
          <pc:docMk/>
          <pc:sldMk cId="326053154" sldId="302"/>
        </pc:sldMkLst>
        <pc:spChg chg="mod">
          <ac:chgData name="Fatima Zahra (1912185)" userId="S::1912185@student.uwtsd.ac.uk::d6a40ea2-c562-4c1b-b6c1-c0c86d8e4e34" providerId="AD" clId="Web-{10A559E2-7F6C-242F-9BBF-B9BC9B29EC4A}" dt="2021-07-15T13:06:02.624" v="376" actId="20577"/>
          <ac:spMkLst>
            <pc:docMk/>
            <pc:sldMk cId="326053154" sldId="302"/>
            <ac:spMk id="5" creationId="{C2111183-2D79-4D26-A120-CFD15C81886A}"/>
          </ac:spMkLst>
        </pc:spChg>
        <pc:spChg chg="mod">
          <ac:chgData name="Fatima Zahra (1912185)" userId="S::1912185@student.uwtsd.ac.uk::d6a40ea2-c562-4c1b-b6c1-c0c86d8e4e34" providerId="AD" clId="Web-{10A559E2-7F6C-242F-9BBF-B9BC9B29EC4A}" dt="2021-07-15T12:51:31.981" v="363" actId="20577"/>
          <ac:spMkLst>
            <pc:docMk/>
            <pc:sldMk cId="326053154" sldId="302"/>
            <ac:spMk id="7" creationId="{0E513116-F64C-4598-BACC-23AC3D2C0ED5}"/>
          </ac:spMkLst>
        </pc:spChg>
      </pc:sldChg>
    </pc:docChg>
  </pc:docChgLst>
  <pc:docChgLst>
    <pc:chgData name="Samina Sultana (1912524)" userId="6258a207-a036-46a8-ae0e-7373dab1e100" providerId="ADAL" clId="{3F925791-FC04-4D48-8E14-247D82DF7071}"/>
    <pc:docChg chg="undo redo custSel addSld delSld modSld">
      <pc:chgData name="Samina Sultana (1912524)" userId="6258a207-a036-46a8-ae0e-7373dab1e100" providerId="ADAL" clId="{3F925791-FC04-4D48-8E14-247D82DF7071}" dt="2020-07-10T12:45:00.970" v="1739" actId="14100"/>
      <pc:docMkLst>
        <pc:docMk/>
      </pc:docMkLst>
      <pc:sldChg chg="modSp">
        <pc:chgData name="Samina Sultana (1912524)" userId="6258a207-a036-46a8-ae0e-7373dab1e100" providerId="ADAL" clId="{3F925791-FC04-4D48-8E14-247D82DF7071}" dt="2020-07-10T10:15:59.630" v="560" actId="20577"/>
        <pc:sldMkLst>
          <pc:docMk/>
          <pc:sldMk cId="2976720521" sldId="256"/>
        </pc:sldMkLst>
        <pc:spChg chg="mod">
          <ac:chgData name="Samina Sultana (1912524)" userId="6258a207-a036-46a8-ae0e-7373dab1e100" providerId="ADAL" clId="{3F925791-FC04-4D48-8E14-247D82DF7071}" dt="2020-07-10T10:15:59.630" v="560" actId="20577"/>
          <ac:spMkLst>
            <pc:docMk/>
            <pc:sldMk cId="2976720521" sldId="256"/>
            <ac:spMk id="3" creationId="{C0560C73-1FA9-D449-862E-729B52B12242}"/>
          </ac:spMkLst>
        </pc:spChg>
      </pc:sldChg>
      <pc:sldChg chg="addSp modSp">
        <pc:chgData name="Samina Sultana (1912524)" userId="6258a207-a036-46a8-ae0e-7373dab1e100" providerId="ADAL" clId="{3F925791-FC04-4D48-8E14-247D82DF7071}" dt="2020-07-10T11:26:47.336" v="1474" actId="255"/>
        <pc:sldMkLst>
          <pc:docMk/>
          <pc:sldMk cId="2764708550" sldId="257"/>
        </pc:sldMkLst>
        <pc:spChg chg="mod">
          <ac:chgData name="Samina Sultana (1912524)" userId="6258a207-a036-46a8-ae0e-7373dab1e100" providerId="ADAL" clId="{3F925791-FC04-4D48-8E14-247D82DF7071}" dt="2020-07-10T11:25:34.840" v="1456" actId="1076"/>
          <ac:spMkLst>
            <pc:docMk/>
            <pc:sldMk cId="2764708550" sldId="257"/>
            <ac:spMk id="2" creationId="{B9789320-3F7C-6145-8B83-40422845ADBB}"/>
          </ac:spMkLst>
        </pc:spChg>
        <pc:spChg chg="add mod">
          <ac:chgData name="Samina Sultana (1912524)" userId="6258a207-a036-46a8-ae0e-7373dab1e100" providerId="ADAL" clId="{3F925791-FC04-4D48-8E14-247D82DF7071}" dt="2020-07-10T11:26:47.336" v="1474" actId="255"/>
          <ac:spMkLst>
            <pc:docMk/>
            <pc:sldMk cId="2764708550" sldId="257"/>
            <ac:spMk id="3" creationId="{51A71596-AC86-9C4C-B3FF-2E2973109B9C}"/>
          </ac:spMkLst>
        </pc:spChg>
        <pc:spChg chg="mod">
          <ac:chgData name="Samina Sultana (1912524)" userId="6258a207-a036-46a8-ae0e-7373dab1e100" providerId="ADAL" clId="{3F925791-FC04-4D48-8E14-247D82DF7071}" dt="2020-07-10T10:25:13.401" v="633" actId="20577"/>
          <ac:spMkLst>
            <pc:docMk/>
            <pc:sldMk cId="2764708550" sldId="257"/>
            <ac:spMk id="6" creationId="{D7DF1CAF-652E-A34F-BFFC-458BA55C1A6C}"/>
          </ac:spMkLst>
        </pc:spChg>
        <pc:picChg chg="mod">
          <ac:chgData name="Samina Sultana (1912524)" userId="6258a207-a036-46a8-ae0e-7373dab1e100" providerId="ADAL" clId="{3F925791-FC04-4D48-8E14-247D82DF7071}" dt="2020-07-10T11:26:13.643" v="1468" actId="1076"/>
          <ac:picMkLst>
            <pc:docMk/>
            <pc:sldMk cId="2764708550" sldId="257"/>
            <ac:picMk id="4" creationId="{4A64F50F-CEDB-C54F-8844-797691546374}"/>
          </ac:picMkLst>
        </pc:picChg>
      </pc:sldChg>
      <pc:sldChg chg="delSp modSp">
        <pc:chgData name="Samina Sultana (1912524)" userId="6258a207-a036-46a8-ae0e-7373dab1e100" providerId="ADAL" clId="{3F925791-FC04-4D48-8E14-247D82DF7071}" dt="2020-07-10T10:03:04.676" v="51" actId="1076"/>
        <pc:sldMkLst>
          <pc:docMk/>
          <pc:sldMk cId="2752986077" sldId="258"/>
        </pc:sldMkLst>
        <pc:spChg chg="mod">
          <ac:chgData name="Samina Sultana (1912524)" userId="6258a207-a036-46a8-ae0e-7373dab1e100" providerId="ADAL" clId="{3F925791-FC04-4D48-8E14-247D82DF7071}" dt="2020-07-10T10:03:04.676" v="51" actId="1076"/>
          <ac:spMkLst>
            <pc:docMk/>
            <pc:sldMk cId="2752986077" sldId="258"/>
            <ac:spMk id="5" creationId="{D3C9A293-EFE9-6A4F-A4FE-A166DB14055B}"/>
          </ac:spMkLst>
        </pc:spChg>
        <pc:spChg chg="del">
          <ac:chgData name="Samina Sultana (1912524)" userId="6258a207-a036-46a8-ae0e-7373dab1e100" providerId="ADAL" clId="{3F925791-FC04-4D48-8E14-247D82DF7071}" dt="2020-07-10T10:03:00.896" v="50" actId="478"/>
          <ac:spMkLst>
            <pc:docMk/>
            <pc:sldMk cId="2752986077" sldId="258"/>
            <ac:spMk id="6" creationId="{4BADC669-F262-604D-BC8B-C44B40AC0664}"/>
          </ac:spMkLst>
        </pc:spChg>
      </pc:sldChg>
      <pc:sldChg chg="addSp modSp">
        <pc:chgData name="Samina Sultana (1912524)" userId="6258a207-a036-46a8-ae0e-7373dab1e100" providerId="ADAL" clId="{3F925791-FC04-4D48-8E14-247D82DF7071}" dt="2020-07-10T11:11:37.104" v="1040" actId="20577"/>
        <pc:sldMkLst>
          <pc:docMk/>
          <pc:sldMk cId="1251742432" sldId="259"/>
        </pc:sldMkLst>
        <pc:spChg chg="mod">
          <ac:chgData name="Samina Sultana (1912524)" userId="6258a207-a036-46a8-ae0e-7373dab1e100" providerId="ADAL" clId="{3F925791-FC04-4D48-8E14-247D82DF7071}" dt="2020-07-10T10:07:02.126" v="376" actId="1076"/>
          <ac:spMkLst>
            <pc:docMk/>
            <pc:sldMk cId="1251742432" sldId="259"/>
            <ac:spMk id="2" creationId="{A1DEB9B2-1C75-3844-A262-78163DF39A5E}"/>
          </ac:spMkLst>
        </pc:spChg>
        <pc:spChg chg="add mod">
          <ac:chgData name="Samina Sultana (1912524)" userId="6258a207-a036-46a8-ae0e-7373dab1e100" providerId="ADAL" clId="{3F925791-FC04-4D48-8E14-247D82DF7071}" dt="2020-07-10T10:16:50.334" v="585" actId="1076"/>
          <ac:spMkLst>
            <pc:docMk/>
            <pc:sldMk cId="1251742432" sldId="259"/>
            <ac:spMk id="3" creationId="{6C07B97D-8D76-564C-888C-92AB72F25844}"/>
          </ac:spMkLst>
        </pc:spChg>
        <pc:spChg chg="add">
          <ac:chgData name="Samina Sultana (1912524)" userId="6258a207-a036-46a8-ae0e-7373dab1e100" providerId="ADAL" clId="{3F925791-FC04-4D48-8E14-247D82DF7071}" dt="2020-07-10T10:14:59.089" v="534" actId="139"/>
          <ac:spMkLst>
            <pc:docMk/>
            <pc:sldMk cId="1251742432" sldId="259"/>
            <ac:spMk id="5" creationId="{57F72789-6C54-734A-8DD0-FFA19E560ED5}"/>
          </ac:spMkLst>
        </pc:spChg>
        <pc:spChg chg="add">
          <ac:chgData name="Samina Sultana (1912524)" userId="6258a207-a036-46a8-ae0e-7373dab1e100" providerId="ADAL" clId="{3F925791-FC04-4D48-8E14-247D82DF7071}" dt="2020-07-10T10:15:02.092" v="535" actId="139"/>
          <ac:spMkLst>
            <pc:docMk/>
            <pc:sldMk cId="1251742432" sldId="259"/>
            <ac:spMk id="6" creationId="{6B9D6A22-5740-DF4B-B88F-B1A4A0C72DED}"/>
          </ac:spMkLst>
        </pc:spChg>
        <pc:spChg chg="add">
          <ac:chgData name="Samina Sultana (1912524)" userId="6258a207-a036-46a8-ae0e-7373dab1e100" providerId="ADAL" clId="{3F925791-FC04-4D48-8E14-247D82DF7071}" dt="2020-07-10T10:15:08.308" v="536" actId="139"/>
          <ac:spMkLst>
            <pc:docMk/>
            <pc:sldMk cId="1251742432" sldId="259"/>
            <ac:spMk id="7" creationId="{04125357-9C28-CE4B-A8F9-B3231B64CEA6}"/>
          </ac:spMkLst>
        </pc:spChg>
        <pc:spChg chg="add">
          <ac:chgData name="Samina Sultana (1912524)" userId="6258a207-a036-46a8-ae0e-7373dab1e100" providerId="ADAL" clId="{3F925791-FC04-4D48-8E14-247D82DF7071}" dt="2020-07-10T10:15:09.584" v="537" actId="139"/>
          <ac:spMkLst>
            <pc:docMk/>
            <pc:sldMk cId="1251742432" sldId="259"/>
            <ac:spMk id="8" creationId="{ECFB6FEA-10B8-7640-BF2F-C9754092F576}"/>
          </ac:spMkLst>
        </pc:spChg>
        <pc:spChg chg="add mod">
          <ac:chgData name="Samina Sultana (1912524)" userId="6258a207-a036-46a8-ae0e-7373dab1e100" providerId="ADAL" clId="{3F925791-FC04-4D48-8E14-247D82DF7071}" dt="2020-07-10T11:11:37.104" v="1040" actId="20577"/>
          <ac:spMkLst>
            <pc:docMk/>
            <pc:sldMk cId="1251742432" sldId="259"/>
            <ac:spMk id="10" creationId="{D5769887-EB22-5147-8123-AEBC96569C11}"/>
          </ac:spMkLst>
        </pc:spChg>
        <pc:graphicFrameChg chg="mod modGraphic">
          <ac:chgData name="Samina Sultana (1912524)" userId="6258a207-a036-46a8-ae0e-7373dab1e100" providerId="ADAL" clId="{3F925791-FC04-4D48-8E14-247D82DF7071}" dt="2020-07-10T10:08:06.626" v="477" actId="1076"/>
          <ac:graphicFrameMkLst>
            <pc:docMk/>
            <pc:sldMk cId="1251742432" sldId="259"/>
            <ac:graphicFrameMk id="4" creationId="{AA61AC34-B6D6-144F-AFC6-8EE3E996E8A8}"/>
          </ac:graphicFrameMkLst>
        </pc:graphicFrameChg>
      </pc:sldChg>
      <pc:sldChg chg="addSp modSp">
        <pc:chgData name="Samina Sultana (1912524)" userId="6258a207-a036-46a8-ae0e-7373dab1e100" providerId="ADAL" clId="{3F925791-FC04-4D48-8E14-247D82DF7071}" dt="2020-07-10T11:16:25.990" v="1065" actId="114"/>
        <pc:sldMkLst>
          <pc:docMk/>
          <pc:sldMk cId="2215834004" sldId="261"/>
        </pc:sldMkLst>
        <pc:spChg chg="mod">
          <ac:chgData name="Samina Sultana (1912524)" userId="6258a207-a036-46a8-ae0e-7373dab1e100" providerId="ADAL" clId="{3F925791-FC04-4D48-8E14-247D82DF7071}" dt="2020-07-10T10:29:12.900" v="961" actId="1076"/>
          <ac:spMkLst>
            <pc:docMk/>
            <pc:sldMk cId="2215834004" sldId="261"/>
            <ac:spMk id="3" creationId="{59928EBC-7B6B-DC43-BECF-EBDB6B9D0B2C}"/>
          </ac:spMkLst>
        </pc:spChg>
        <pc:spChg chg="add mod">
          <ac:chgData name="Samina Sultana (1912524)" userId="6258a207-a036-46a8-ae0e-7373dab1e100" providerId="ADAL" clId="{3F925791-FC04-4D48-8E14-247D82DF7071}" dt="2020-07-10T11:16:25.990" v="1065" actId="114"/>
          <ac:spMkLst>
            <pc:docMk/>
            <pc:sldMk cId="2215834004" sldId="261"/>
            <ac:spMk id="6" creationId="{20A8D2A9-56EC-6048-9A6C-B891BCBDD37F}"/>
          </ac:spMkLst>
        </pc:spChg>
        <pc:picChg chg="mod">
          <ac:chgData name="Samina Sultana (1912524)" userId="6258a207-a036-46a8-ae0e-7373dab1e100" providerId="ADAL" clId="{3F925791-FC04-4D48-8E14-247D82DF7071}" dt="2020-07-10T10:29:18.754" v="963" actId="14100"/>
          <ac:picMkLst>
            <pc:docMk/>
            <pc:sldMk cId="2215834004" sldId="261"/>
            <ac:picMk id="4" creationId="{FA244AE7-89E7-9247-8E20-406534E33300}"/>
          </ac:picMkLst>
        </pc:picChg>
      </pc:sldChg>
      <pc:sldChg chg="add del">
        <pc:chgData name="Samina Sultana (1912524)" userId="6258a207-a036-46a8-ae0e-7373dab1e100" providerId="ADAL" clId="{3F925791-FC04-4D48-8E14-247D82DF7071}" dt="2020-07-10T12:44:51.850" v="1738" actId="2696"/>
        <pc:sldMkLst>
          <pc:docMk/>
          <pc:sldMk cId="981371336" sldId="264"/>
        </pc:sldMkLst>
      </pc:sldChg>
      <pc:sldChg chg="add del">
        <pc:chgData name="Samina Sultana (1912524)" userId="6258a207-a036-46a8-ae0e-7373dab1e100" providerId="ADAL" clId="{3F925791-FC04-4D48-8E14-247D82DF7071}" dt="2020-07-10T12:44:48.406" v="1736" actId="2696"/>
        <pc:sldMkLst>
          <pc:docMk/>
          <pc:sldMk cId="1755352617" sldId="265"/>
        </pc:sldMkLst>
      </pc:sldChg>
      <pc:sldChg chg="modSp">
        <pc:chgData name="Samina Sultana (1912524)" userId="6258a207-a036-46a8-ae0e-7373dab1e100" providerId="ADAL" clId="{3F925791-FC04-4D48-8E14-247D82DF7071}" dt="2020-07-10T12:45:00.970" v="1739" actId="14100"/>
        <pc:sldMkLst>
          <pc:docMk/>
          <pc:sldMk cId="80749928" sldId="271"/>
        </pc:sldMkLst>
        <pc:spChg chg="mod">
          <ac:chgData name="Samina Sultana (1912524)" userId="6258a207-a036-46a8-ae0e-7373dab1e100" providerId="ADAL" clId="{3F925791-FC04-4D48-8E14-247D82DF7071}" dt="2020-07-10T12:45:00.970" v="1739" actId="14100"/>
          <ac:spMkLst>
            <pc:docMk/>
            <pc:sldMk cId="80749928" sldId="271"/>
            <ac:spMk id="3" creationId="{8BA17024-8E72-C948-BF98-0A3562DA77F5}"/>
          </ac:spMkLst>
        </pc:spChg>
      </pc:sldChg>
      <pc:sldChg chg="add del">
        <pc:chgData name="Samina Sultana (1912524)" userId="6258a207-a036-46a8-ae0e-7373dab1e100" providerId="ADAL" clId="{3F925791-FC04-4D48-8E14-247D82DF7071}" dt="2020-07-10T12:44:50.576" v="1737" actId="2696"/>
        <pc:sldMkLst>
          <pc:docMk/>
          <pc:sldMk cId="3471410086" sldId="272"/>
        </pc:sldMkLst>
      </pc:sldChg>
      <pc:sldChg chg="add del">
        <pc:chgData name="Samina Sultana (1912524)" userId="6258a207-a036-46a8-ae0e-7373dab1e100" providerId="ADAL" clId="{3F925791-FC04-4D48-8E14-247D82DF7071}" dt="2020-07-10T12:44:47.201" v="1735" actId="2696"/>
        <pc:sldMkLst>
          <pc:docMk/>
          <pc:sldMk cId="3459488828" sldId="273"/>
        </pc:sldMkLst>
      </pc:sldChg>
      <pc:sldChg chg="add del">
        <pc:chgData name="Samina Sultana (1912524)" userId="6258a207-a036-46a8-ae0e-7373dab1e100" providerId="ADAL" clId="{3F925791-FC04-4D48-8E14-247D82DF7071}" dt="2020-07-10T12:44:43.332" v="1734" actId="2696"/>
        <pc:sldMkLst>
          <pc:docMk/>
          <pc:sldMk cId="3500446770" sldId="274"/>
        </pc:sldMkLst>
      </pc:sldChg>
      <pc:sldChg chg="modSp">
        <pc:chgData name="Samina Sultana (1912524)" userId="6258a207-a036-46a8-ae0e-7373dab1e100" providerId="ADAL" clId="{3F925791-FC04-4D48-8E14-247D82DF7071}" dt="2020-07-10T09:49:44.723" v="1" actId="20577"/>
        <pc:sldMkLst>
          <pc:docMk/>
          <pc:sldMk cId="3573233884" sldId="275"/>
        </pc:sldMkLst>
        <pc:spChg chg="mod">
          <ac:chgData name="Samina Sultana (1912524)" userId="6258a207-a036-46a8-ae0e-7373dab1e100" providerId="ADAL" clId="{3F925791-FC04-4D48-8E14-247D82DF7071}" dt="2020-07-10T09:49:44.723" v="1" actId="20577"/>
          <ac:spMkLst>
            <pc:docMk/>
            <pc:sldMk cId="3573233884" sldId="275"/>
            <ac:spMk id="3" creationId="{2ED930A1-801C-E644-99DE-2B7F3D421E46}"/>
          </ac:spMkLst>
        </pc:spChg>
      </pc:sldChg>
      <pc:sldChg chg="addSp delSp modSp new mod setBg">
        <pc:chgData name="Samina Sultana (1912524)" userId="6258a207-a036-46a8-ae0e-7373dab1e100" providerId="ADAL" clId="{3F925791-FC04-4D48-8E14-247D82DF7071}" dt="2020-07-10T11:35:18.159" v="1719" actId="20577"/>
        <pc:sldMkLst>
          <pc:docMk/>
          <pc:sldMk cId="3284602871" sldId="276"/>
        </pc:sldMkLst>
        <pc:spChg chg="del">
          <ac:chgData name="Samina Sultana (1912524)" userId="6258a207-a036-46a8-ae0e-7373dab1e100" providerId="ADAL" clId="{3F925791-FC04-4D48-8E14-247D82DF7071}" dt="2020-07-10T11:15:48.765" v="1062" actId="478"/>
          <ac:spMkLst>
            <pc:docMk/>
            <pc:sldMk cId="3284602871" sldId="276"/>
            <ac:spMk id="2" creationId="{A82DFC60-46EB-CD44-B3C7-B7C662C1ADBA}"/>
          </ac:spMkLst>
        </pc:spChg>
        <pc:spChg chg="del">
          <ac:chgData name="Samina Sultana (1912524)" userId="6258a207-a036-46a8-ae0e-7373dab1e100" providerId="ADAL" clId="{3F925791-FC04-4D48-8E14-247D82DF7071}" dt="2020-07-10T11:15:40.415" v="1061" actId="478"/>
          <ac:spMkLst>
            <pc:docMk/>
            <pc:sldMk cId="3284602871" sldId="276"/>
            <ac:spMk id="3" creationId="{CCAD219D-2023-A044-BBF3-C665ECE9F89F}"/>
          </ac:spMkLst>
        </pc:spChg>
        <pc:spChg chg="add mod">
          <ac:chgData name="Samina Sultana (1912524)" userId="6258a207-a036-46a8-ae0e-7373dab1e100" providerId="ADAL" clId="{3F925791-FC04-4D48-8E14-247D82DF7071}" dt="2020-07-10T11:28:56.007" v="1484"/>
          <ac:spMkLst>
            <pc:docMk/>
            <pc:sldMk cId="3284602871" sldId="276"/>
            <ac:spMk id="4" creationId="{32950A72-ACD4-CA43-9B0F-6B746D8E36FD}"/>
          </ac:spMkLst>
        </pc:spChg>
        <pc:spChg chg="add mod">
          <ac:chgData name="Samina Sultana (1912524)" userId="6258a207-a036-46a8-ae0e-7373dab1e100" providerId="ADAL" clId="{3F925791-FC04-4D48-8E14-247D82DF7071}" dt="2020-07-10T11:32:46.575" v="1693" actId="1076"/>
          <ac:spMkLst>
            <pc:docMk/>
            <pc:sldMk cId="3284602871" sldId="276"/>
            <ac:spMk id="6" creationId="{CBB6A3F5-972D-474A-915B-BD3ADD962C89}"/>
          </ac:spMkLst>
        </pc:spChg>
        <pc:spChg chg="add mod">
          <ac:chgData name="Samina Sultana (1912524)" userId="6258a207-a036-46a8-ae0e-7373dab1e100" providerId="ADAL" clId="{3F925791-FC04-4D48-8E14-247D82DF7071}" dt="2020-07-10T11:35:18.159" v="1719" actId="20577"/>
          <ac:spMkLst>
            <pc:docMk/>
            <pc:sldMk cId="3284602871" sldId="276"/>
            <ac:spMk id="7" creationId="{CE0098D9-0387-6542-9FA4-42C49E91AB2E}"/>
          </ac:spMkLst>
        </pc:spChg>
        <pc:spChg chg="add mod">
          <ac:chgData name="Samina Sultana (1912524)" userId="6258a207-a036-46a8-ae0e-7373dab1e100" providerId="ADAL" clId="{3F925791-FC04-4D48-8E14-247D82DF7071}" dt="2020-07-10T11:32:55.028" v="1695" actId="1076"/>
          <ac:spMkLst>
            <pc:docMk/>
            <pc:sldMk cId="3284602871" sldId="276"/>
            <ac:spMk id="9" creationId="{D5199D73-2EBC-8F44-A872-87CDBBE4EE28}"/>
          </ac:spMkLst>
        </pc:spChg>
      </pc:sldChg>
      <pc:sldChg chg="new del">
        <pc:chgData name="Samina Sultana (1912524)" userId="6258a207-a036-46a8-ae0e-7373dab1e100" providerId="ADAL" clId="{3F925791-FC04-4D48-8E14-247D82DF7071}" dt="2020-07-10T12:44:43.129" v="1733" actId="680"/>
        <pc:sldMkLst>
          <pc:docMk/>
          <pc:sldMk cId="253034752" sldId="277"/>
        </pc:sldMkLst>
      </pc:sldChg>
      <pc:sldChg chg="new del">
        <pc:chgData name="Samina Sultana (1912524)" userId="6258a207-a036-46a8-ae0e-7373dab1e100" providerId="ADAL" clId="{3F925791-FC04-4D48-8E14-247D82DF7071}" dt="2020-07-10T12:44:42.928" v="1732" actId="680"/>
        <pc:sldMkLst>
          <pc:docMk/>
          <pc:sldMk cId="675860115" sldId="278"/>
        </pc:sldMkLst>
      </pc:sldChg>
      <pc:sldChg chg="new del">
        <pc:chgData name="Samina Sultana (1912524)" userId="6258a207-a036-46a8-ae0e-7373dab1e100" providerId="ADAL" clId="{3F925791-FC04-4D48-8E14-247D82DF7071}" dt="2020-07-10T12:44:42.745" v="1731" actId="680"/>
        <pc:sldMkLst>
          <pc:docMk/>
          <pc:sldMk cId="3018493708" sldId="279"/>
        </pc:sldMkLst>
      </pc:sldChg>
    </pc:docChg>
  </pc:docChgLst>
  <pc:docChgLst>
    <pc:chgData name="Madiha Yousuf (1911360)" userId="S::1911360@student.uwtsd.ac.uk::b2adfb65-365a-4fff-92aa-69e8cd76a5f4" providerId="AD" clId="Web-{43629A8E-0179-1074-D6BA-DDFB0A8D5F4C}"/>
    <pc:docChg chg="modSld">
      <pc:chgData name="Madiha Yousuf (1911360)" userId="S::1911360@student.uwtsd.ac.uk::b2adfb65-365a-4fff-92aa-69e8cd76a5f4" providerId="AD" clId="Web-{43629A8E-0179-1074-D6BA-DDFB0A8D5F4C}" dt="2021-07-11T20:47:22.668" v="14" actId="14100"/>
      <pc:docMkLst>
        <pc:docMk/>
      </pc:docMkLst>
      <pc:sldChg chg="addSp delSp modSp">
        <pc:chgData name="Madiha Yousuf (1911360)" userId="S::1911360@student.uwtsd.ac.uk::b2adfb65-365a-4fff-92aa-69e8cd76a5f4" providerId="AD" clId="Web-{43629A8E-0179-1074-D6BA-DDFB0A8D5F4C}" dt="2021-07-11T20:47:22.668" v="14" actId="14100"/>
        <pc:sldMkLst>
          <pc:docMk/>
          <pc:sldMk cId="2742359182" sldId="278"/>
        </pc:sldMkLst>
        <pc:spChg chg="mod ord">
          <ac:chgData name="Madiha Yousuf (1911360)" userId="S::1911360@student.uwtsd.ac.uk::b2adfb65-365a-4fff-92aa-69e8cd76a5f4" providerId="AD" clId="Web-{43629A8E-0179-1074-D6BA-DDFB0A8D5F4C}" dt="2021-07-11T20:47:22.668" v="14" actId="14100"/>
          <ac:spMkLst>
            <pc:docMk/>
            <pc:sldMk cId="2742359182" sldId="278"/>
            <ac:spMk id="3" creationId="{28532982-BC7B-42F3-8C34-F67DDB502542}"/>
          </ac:spMkLst>
        </pc:spChg>
        <pc:spChg chg="del">
          <ac:chgData name="Madiha Yousuf (1911360)" userId="S::1911360@student.uwtsd.ac.uk::b2adfb65-365a-4fff-92aa-69e8cd76a5f4" providerId="AD" clId="Web-{43629A8E-0179-1074-D6BA-DDFB0A8D5F4C}" dt="2021-07-11T20:45:35.446" v="1"/>
          <ac:spMkLst>
            <pc:docMk/>
            <pc:sldMk cId="2742359182" sldId="278"/>
            <ac:spMk id="5" creationId="{0B9607A7-C194-45C1-9EA4-D513E02DCF36}"/>
          </ac:spMkLst>
        </pc:spChg>
        <pc:spChg chg="del">
          <ac:chgData name="Madiha Yousuf (1911360)" userId="S::1911360@student.uwtsd.ac.uk::b2adfb65-365a-4fff-92aa-69e8cd76a5f4" providerId="AD" clId="Web-{43629A8E-0179-1074-D6BA-DDFB0A8D5F4C}" dt="2021-07-11T20:45:35.446" v="1"/>
          <ac:spMkLst>
            <pc:docMk/>
            <pc:sldMk cId="2742359182" sldId="278"/>
            <ac:spMk id="6" creationId="{CBFF659F-D040-4A67-B951-3D6D61BB1FDE}"/>
          </ac:spMkLst>
        </pc:spChg>
        <pc:spChg chg="add">
          <ac:chgData name="Madiha Yousuf (1911360)" userId="S::1911360@student.uwtsd.ac.uk::b2adfb65-365a-4fff-92aa-69e8cd76a5f4" providerId="AD" clId="Web-{43629A8E-0179-1074-D6BA-DDFB0A8D5F4C}" dt="2021-07-11T20:45:35.446" v="1"/>
          <ac:spMkLst>
            <pc:docMk/>
            <pc:sldMk cId="2742359182" sldId="278"/>
            <ac:spMk id="11" creationId="{72319FFA-0E4F-4E0B-BEBA-A9DD4B41AAE9}"/>
          </ac:spMkLst>
        </pc:spChg>
        <pc:picChg chg="mod">
          <ac:chgData name="Madiha Yousuf (1911360)" userId="S::1911360@student.uwtsd.ac.uk::b2adfb65-365a-4fff-92aa-69e8cd76a5f4" providerId="AD" clId="Web-{43629A8E-0179-1074-D6BA-DDFB0A8D5F4C}" dt="2021-07-11T20:45:35.446" v="1"/>
          <ac:picMkLst>
            <pc:docMk/>
            <pc:sldMk cId="2742359182" sldId="278"/>
            <ac:picMk id="2" creationId="{D697BFC2-843A-462A-8FD1-0A7E996F27EA}"/>
          </ac:picMkLst>
        </pc:picChg>
      </pc:sldChg>
    </pc:docChg>
  </pc:docChgLst>
  <pc:docChgLst>
    <pc:chgData name="Tamanna Sultana (1912525)" userId="2dd64cb7-a4d8-497f-81f8-859fe785a7df" providerId="ADAL" clId="{66D043C6-2033-2542-AF22-4F6DBA1DD2D2}"/>
    <pc:docChg chg="custSel modSld">
      <pc:chgData name="Tamanna Sultana (1912525)" userId="2dd64cb7-a4d8-497f-81f8-859fe785a7df" providerId="ADAL" clId="{66D043C6-2033-2542-AF22-4F6DBA1DD2D2}" dt="2021-07-12T08:40:08.100" v="24" actId="14100"/>
      <pc:docMkLst>
        <pc:docMk/>
      </pc:docMkLst>
      <pc:sldChg chg="addSp delSp modSp">
        <pc:chgData name="Tamanna Sultana (1912525)" userId="2dd64cb7-a4d8-497f-81f8-859fe785a7df" providerId="ADAL" clId="{66D043C6-2033-2542-AF22-4F6DBA1DD2D2}" dt="2021-07-12T08:40:08.100" v="24" actId="14100"/>
        <pc:sldMkLst>
          <pc:docMk/>
          <pc:sldMk cId="1238800234" sldId="293"/>
        </pc:sldMkLst>
        <pc:spChg chg="mod">
          <ac:chgData name="Tamanna Sultana (1912525)" userId="2dd64cb7-a4d8-497f-81f8-859fe785a7df" providerId="ADAL" clId="{66D043C6-2033-2542-AF22-4F6DBA1DD2D2}" dt="2021-07-12T08:40:04.484" v="23" actId="1076"/>
          <ac:spMkLst>
            <pc:docMk/>
            <pc:sldMk cId="1238800234" sldId="293"/>
            <ac:spMk id="2" creationId="{54DC78BA-8358-0B4E-A38E-9FBE45875D81}"/>
          </ac:spMkLst>
        </pc:spChg>
        <pc:spChg chg="del mod">
          <ac:chgData name="Tamanna Sultana (1912525)" userId="2dd64cb7-a4d8-497f-81f8-859fe785a7df" providerId="ADAL" clId="{66D043C6-2033-2542-AF22-4F6DBA1DD2D2}" dt="2021-07-12T08:39:42.415" v="21" actId="478"/>
          <ac:spMkLst>
            <pc:docMk/>
            <pc:sldMk cId="1238800234" sldId="293"/>
            <ac:spMk id="3" creationId="{16CCE919-C69B-AD47-AC1C-A6D71D844168}"/>
          </ac:spMkLst>
        </pc:spChg>
        <pc:spChg chg="add mod">
          <ac:chgData name="Tamanna Sultana (1912525)" userId="2dd64cb7-a4d8-497f-81f8-859fe785a7df" providerId="ADAL" clId="{66D043C6-2033-2542-AF22-4F6DBA1DD2D2}" dt="2021-07-12T08:40:08.100" v="24" actId="14100"/>
          <ac:spMkLst>
            <pc:docMk/>
            <pc:sldMk cId="1238800234" sldId="293"/>
            <ac:spMk id="5" creationId="{FF4DEE61-678B-8945-BD5B-84953E1EC6F0}"/>
          </ac:spMkLst>
        </pc:spChg>
      </pc:sldChg>
    </pc:docChg>
  </pc:docChgLst>
  <pc:docChgLst>
    <pc:chgData name="Ioana Roxana Rata Costache (1912307)" userId="S::1912307@student.uwtsd.ac.uk::69597014-fdf0-4d82-8c1b-39a94908ea8c" providerId="AD" clId="Web-{6C1DC5D4-F987-457A-B5C4-48F1B828A554}"/>
    <pc:docChg chg="addSld modSld">
      <pc:chgData name="Ioana Roxana Rata Costache (1912307)" userId="S::1912307@student.uwtsd.ac.uk::69597014-fdf0-4d82-8c1b-39a94908ea8c" providerId="AD" clId="Web-{6C1DC5D4-F987-457A-B5C4-48F1B828A554}" dt="2021-07-14T22:51:09.487" v="590" actId="20577"/>
      <pc:docMkLst>
        <pc:docMk/>
      </pc:docMkLst>
      <pc:sldChg chg="modSp new">
        <pc:chgData name="Ioana Roxana Rata Costache (1912307)" userId="S::1912307@student.uwtsd.ac.uk::69597014-fdf0-4d82-8c1b-39a94908ea8c" providerId="AD" clId="Web-{6C1DC5D4-F987-457A-B5C4-48F1B828A554}" dt="2021-07-14T22:51:09.487" v="590" actId="20577"/>
        <pc:sldMkLst>
          <pc:docMk/>
          <pc:sldMk cId="364355965" sldId="294"/>
        </pc:sldMkLst>
        <pc:spChg chg="mod">
          <ac:chgData name="Ioana Roxana Rata Costache (1912307)" userId="S::1912307@student.uwtsd.ac.uk::69597014-fdf0-4d82-8c1b-39a94908ea8c" providerId="AD" clId="Web-{6C1DC5D4-F987-457A-B5C4-48F1B828A554}" dt="2021-07-14T22:51:09.487" v="590" actId="20577"/>
          <ac:spMkLst>
            <pc:docMk/>
            <pc:sldMk cId="364355965" sldId="294"/>
            <ac:spMk id="2" creationId="{7332C474-9728-49AB-942E-55D36E882CAC}"/>
          </ac:spMkLst>
        </pc:spChg>
        <pc:spChg chg="mod">
          <ac:chgData name="Ioana Roxana Rata Costache (1912307)" userId="S::1912307@student.uwtsd.ac.uk::69597014-fdf0-4d82-8c1b-39a94908ea8c" providerId="AD" clId="Web-{6C1DC5D4-F987-457A-B5C4-48F1B828A554}" dt="2021-07-14T22:51:02.752" v="585" actId="20577"/>
          <ac:spMkLst>
            <pc:docMk/>
            <pc:sldMk cId="364355965" sldId="294"/>
            <ac:spMk id="3" creationId="{C9532E14-D46F-4351-8485-78046F0079BF}"/>
          </ac:spMkLst>
        </pc:spChg>
      </pc:sldChg>
    </pc:docChg>
  </pc:docChgLst>
  <pc:docChgLst>
    <pc:chgData name="Tamanna Sultana" userId="2dd64cb7-a4d8-497f-81f8-859fe785a7df" providerId="ADAL" clId="{66D043C6-2033-2542-AF22-4F6DBA1DD2D2}"/>
    <pc:docChg chg="addSld modSld">
      <pc:chgData name="Tamanna Sultana" userId="2dd64cb7-a4d8-497f-81f8-859fe785a7df" providerId="ADAL" clId="{66D043C6-2033-2542-AF22-4F6DBA1DD2D2}" dt="2021-07-14T10:22:06.400" v="389" actId="20577"/>
      <pc:docMkLst>
        <pc:docMk/>
      </pc:docMkLst>
      <pc:sldChg chg="modSp">
        <pc:chgData name="Tamanna Sultana" userId="2dd64cb7-a4d8-497f-81f8-859fe785a7df" providerId="ADAL" clId="{66D043C6-2033-2542-AF22-4F6DBA1DD2D2}" dt="2021-07-11T08:08:06.508" v="152" actId="20577"/>
        <pc:sldMkLst>
          <pc:docMk/>
          <pc:sldMk cId="4002253794" sldId="289"/>
        </pc:sldMkLst>
        <pc:spChg chg="mod">
          <ac:chgData name="Tamanna Sultana" userId="2dd64cb7-a4d8-497f-81f8-859fe785a7df" providerId="ADAL" clId="{66D043C6-2033-2542-AF22-4F6DBA1DD2D2}" dt="2021-07-11T08:08:06.508" v="152" actId="20577"/>
          <ac:spMkLst>
            <pc:docMk/>
            <pc:sldMk cId="4002253794" sldId="289"/>
            <ac:spMk id="3" creationId="{96A99B59-5E6B-AC44-A9AA-050027A503C3}"/>
          </ac:spMkLst>
        </pc:spChg>
      </pc:sldChg>
      <pc:sldChg chg="addSp modSp new">
        <pc:chgData name="Tamanna Sultana" userId="2dd64cb7-a4d8-497f-81f8-859fe785a7df" providerId="ADAL" clId="{66D043C6-2033-2542-AF22-4F6DBA1DD2D2}" dt="2021-07-14T10:22:06.400" v="389" actId="20577"/>
        <pc:sldMkLst>
          <pc:docMk/>
          <pc:sldMk cId="1238800234" sldId="293"/>
        </pc:sldMkLst>
        <pc:spChg chg="mod">
          <ac:chgData name="Tamanna Sultana" userId="2dd64cb7-a4d8-497f-81f8-859fe785a7df" providerId="ADAL" clId="{66D043C6-2033-2542-AF22-4F6DBA1DD2D2}" dt="2021-07-11T08:13:11.896" v="319" actId="20577"/>
          <ac:spMkLst>
            <pc:docMk/>
            <pc:sldMk cId="1238800234" sldId="293"/>
            <ac:spMk id="2" creationId="{54DC78BA-8358-0B4E-A38E-9FBE45875D81}"/>
          </ac:spMkLst>
        </pc:spChg>
        <pc:spChg chg="mod">
          <ac:chgData name="Tamanna Sultana" userId="2dd64cb7-a4d8-497f-81f8-859fe785a7df" providerId="ADAL" clId="{66D043C6-2033-2542-AF22-4F6DBA1DD2D2}" dt="2021-07-11T08:16:20.985" v="321" actId="1076"/>
          <ac:spMkLst>
            <pc:docMk/>
            <pc:sldMk cId="1238800234" sldId="293"/>
            <ac:spMk id="3" creationId="{16CCE919-C69B-AD47-AC1C-A6D71D844168}"/>
          </ac:spMkLst>
        </pc:spChg>
        <pc:spChg chg="add mod">
          <ac:chgData name="Tamanna Sultana" userId="2dd64cb7-a4d8-497f-81f8-859fe785a7df" providerId="ADAL" clId="{66D043C6-2033-2542-AF22-4F6DBA1DD2D2}" dt="2021-07-14T10:22:06.400" v="389" actId="20577"/>
          <ac:spMkLst>
            <pc:docMk/>
            <pc:sldMk cId="1238800234" sldId="293"/>
            <ac:spMk id="6" creationId="{3B262B7D-46EF-B144-8AA6-D39BF81B4EA4}"/>
          </ac:spMkLst>
        </pc:spChg>
      </pc:sldChg>
    </pc:docChg>
  </pc:docChgLst>
  <pc:docChgLst>
    <pc:chgData name="Madiha Yousuf (1911360)" userId="S::1911360@student.uwtsd.ac.uk::b2adfb65-365a-4fff-92aa-69e8cd76a5f4" providerId="AD" clId="Web-{5E3B8E90-466E-4151-EC93-9A33D5E56C48}"/>
    <pc:docChg chg="modSld">
      <pc:chgData name="Madiha Yousuf (1911360)" userId="S::1911360@student.uwtsd.ac.uk::b2adfb65-365a-4fff-92aa-69e8cd76a5f4" providerId="AD" clId="Web-{5E3B8E90-466E-4151-EC93-9A33D5E56C48}" dt="2021-07-08T09:56:54.213" v="174" actId="20577"/>
      <pc:docMkLst>
        <pc:docMk/>
      </pc:docMkLst>
      <pc:sldChg chg="modSp">
        <pc:chgData name="Madiha Yousuf (1911360)" userId="S::1911360@student.uwtsd.ac.uk::b2adfb65-365a-4fff-92aa-69e8cd76a5f4" providerId="AD" clId="Web-{5E3B8E90-466E-4151-EC93-9A33D5E56C48}" dt="2021-07-08T09:56:54.213" v="174" actId="20577"/>
        <pc:sldMkLst>
          <pc:docMk/>
          <pc:sldMk cId="1992166342" sldId="277"/>
        </pc:sldMkLst>
        <pc:spChg chg="mod">
          <ac:chgData name="Madiha Yousuf (1911360)" userId="S::1911360@student.uwtsd.ac.uk::b2adfb65-365a-4fff-92aa-69e8cd76a5f4" providerId="AD" clId="Web-{5E3B8E90-466E-4151-EC93-9A33D5E56C48}" dt="2021-07-08T09:56:54.213" v="174" actId="20577"/>
          <ac:spMkLst>
            <pc:docMk/>
            <pc:sldMk cId="1992166342" sldId="277"/>
            <ac:spMk id="3" creationId="{380CD79F-7A11-432A-8F58-6CA6BE0717C6}"/>
          </ac:spMkLst>
        </pc:spChg>
      </pc:sldChg>
      <pc:sldChg chg="modSp">
        <pc:chgData name="Madiha Yousuf (1911360)" userId="S::1911360@student.uwtsd.ac.uk::b2adfb65-365a-4fff-92aa-69e8cd76a5f4" providerId="AD" clId="Web-{5E3B8E90-466E-4151-EC93-9A33D5E56C48}" dt="2021-07-07T16:25:18.868" v="60" actId="1076"/>
        <pc:sldMkLst>
          <pc:docMk/>
          <pc:sldMk cId="2742359182" sldId="278"/>
        </pc:sldMkLst>
        <pc:spChg chg="mod">
          <ac:chgData name="Madiha Yousuf (1911360)" userId="S::1911360@student.uwtsd.ac.uk::b2adfb65-365a-4fff-92aa-69e8cd76a5f4" providerId="AD" clId="Web-{5E3B8E90-466E-4151-EC93-9A33D5E56C48}" dt="2021-07-07T16:25:18.868" v="60" actId="1076"/>
          <ac:spMkLst>
            <pc:docMk/>
            <pc:sldMk cId="2742359182" sldId="278"/>
            <ac:spMk id="3" creationId="{28532982-BC7B-42F3-8C34-F67DDB502542}"/>
          </ac:spMkLst>
        </pc:spChg>
      </pc:sldChg>
      <pc:sldChg chg="modSp">
        <pc:chgData name="Madiha Yousuf (1911360)" userId="S::1911360@student.uwtsd.ac.uk::b2adfb65-365a-4fff-92aa-69e8cd76a5f4" providerId="AD" clId="Web-{5E3B8E90-466E-4151-EC93-9A33D5E56C48}" dt="2021-07-07T16:57:59.678" v="168" actId="20577"/>
        <pc:sldMkLst>
          <pc:docMk/>
          <pc:sldMk cId="4259787680" sldId="279"/>
        </pc:sldMkLst>
        <pc:spChg chg="mod">
          <ac:chgData name="Madiha Yousuf (1911360)" userId="S::1911360@student.uwtsd.ac.uk::b2adfb65-365a-4fff-92aa-69e8cd76a5f4" providerId="AD" clId="Web-{5E3B8E90-466E-4151-EC93-9A33D5E56C48}" dt="2021-07-07T16:57:59.678" v="168" actId="20577"/>
          <ac:spMkLst>
            <pc:docMk/>
            <pc:sldMk cId="4259787680" sldId="279"/>
            <ac:spMk id="3" creationId="{FA63BF92-E11F-4F8B-B9E7-AB8700C36605}"/>
          </ac:spMkLst>
        </pc:spChg>
      </pc:sldChg>
    </pc:docChg>
  </pc:docChgLst>
  <pc:docChgLst>
    <pc:chgData name="Madiha Yousuf (1911360)" userId="S::1911360@student.uwtsd.ac.uk::b2adfb65-365a-4fff-92aa-69e8cd76a5f4" providerId="AD" clId="Web-{6E1064E6-45C7-E5FE-EE37-6F55EBFDC564}"/>
    <pc:docChg chg="modSld">
      <pc:chgData name="Madiha Yousuf (1911360)" userId="S::1911360@student.uwtsd.ac.uk::b2adfb65-365a-4fff-92aa-69e8cd76a5f4" providerId="AD" clId="Web-{6E1064E6-45C7-E5FE-EE37-6F55EBFDC564}" dt="2021-07-15T12:22:36.953" v="222" actId="20577"/>
      <pc:docMkLst>
        <pc:docMk/>
      </pc:docMkLst>
      <pc:sldChg chg="modSp">
        <pc:chgData name="Madiha Yousuf (1911360)" userId="S::1911360@student.uwtsd.ac.uk::b2adfb65-365a-4fff-92aa-69e8cd76a5f4" providerId="AD" clId="Web-{6E1064E6-45C7-E5FE-EE37-6F55EBFDC564}" dt="2021-07-15T12:22:36.953" v="222" actId="20577"/>
        <pc:sldMkLst>
          <pc:docMk/>
          <pc:sldMk cId="1992166342" sldId="277"/>
        </pc:sldMkLst>
        <pc:spChg chg="mod">
          <ac:chgData name="Madiha Yousuf (1911360)" userId="S::1911360@student.uwtsd.ac.uk::b2adfb65-365a-4fff-92aa-69e8cd76a5f4" providerId="AD" clId="Web-{6E1064E6-45C7-E5FE-EE37-6F55EBFDC564}" dt="2021-07-15T12:19:36.089" v="208" actId="20577"/>
          <ac:spMkLst>
            <pc:docMk/>
            <pc:sldMk cId="1992166342" sldId="277"/>
            <ac:spMk id="2" creationId="{9769B3E8-B87D-4968-AE5D-32A4340D542D}"/>
          </ac:spMkLst>
        </pc:spChg>
        <pc:spChg chg="mod">
          <ac:chgData name="Madiha Yousuf (1911360)" userId="S::1911360@student.uwtsd.ac.uk::b2adfb65-365a-4fff-92aa-69e8cd76a5f4" providerId="AD" clId="Web-{6E1064E6-45C7-E5FE-EE37-6F55EBFDC564}" dt="2021-07-15T12:22:36.953" v="222" actId="20577"/>
          <ac:spMkLst>
            <pc:docMk/>
            <pc:sldMk cId="1992166342" sldId="277"/>
            <ac:spMk id="3" creationId="{380CD79F-7A11-432A-8F58-6CA6BE0717C6}"/>
          </ac:spMkLst>
        </pc:spChg>
      </pc:sldChg>
      <pc:sldChg chg="addSp delSp modSp">
        <pc:chgData name="Madiha Yousuf (1911360)" userId="S::1911360@student.uwtsd.ac.uk::b2adfb65-365a-4fff-92aa-69e8cd76a5f4" providerId="AD" clId="Web-{6E1064E6-45C7-E5FE-EE37-6F55EBFDC564}" dt="2021-07-15T12:19:28.245" v="207" actId="20577"/>
        <pc:sldMkLst>
          <pc:docMk/>
          <pc:sldMk cId="2742359182" sldId="278"/>
        </pc:sldMkLst>
        <pc:spChg chg="mod">
          <ac:chgData name="Madiha Yousuf (1911360)" userId="S::1911360@student.uwtsd.ac.uk::b2adfb65-365a-4fff-92aa-69e8cd76a5f4" providerId="AD" clId="Web-{6E1064E6-45C7-E5FE-EE37-6F55EBFDC564}" dt="2021-07-15T12:19:28.245" v="207" actId="20577"/>
          <ac:spMkLst>
            <pc:docMk/>
            <pc:sldMk cId="2742359182" sldId="278"/>
            <ac:spMk id="3" creationId="{28532982-BC7B-42F3-8C34-F67DDB502542}"/>
          </ac:spMkLst>
        </pc:spChg>
        <pc:spChg chg="del">
          <ac:chgData name="Madiha Yousuf (1911360)" userId="S::1911360@student.uwtsd.ac.uk::b2adfb65-365a-4fff-92aa-69e8cd76a5f4" providerId="AD" clId="Web-{6E1064E6-45C7-E5FE-EE37-6F55EBFDC564}" dt="2021-07-15T11:43:59.104" v="13"/>
          <ac:spMkLst>
            <pc:docMk/>
            <pc:sldMk cId="2742359182" sldId="278"/>
            <ac:spMk id="11" creationId="{72319FFA-0E4F-4E0B-BEBA-A9DD4B41AAE9}"/>
          </ac:spMkLst>
        </pc:spChg>
        <pc:spChg chg="add">
          <ac:chgData name="Madiha Yousuf (1911360)" userId="S::1911360@student.uwtsd.ac.uk::b2adfb65-365a-4fff-92aa-69e8cd76a5f4" providerId="AD" clId="Web-{6E1064E6-45C7-E5FE-EE37-6F55EBFDC564}" dt="2021-07-15T11:43:59.104" v="13"/>
          <ac:spMkLst>
            <pc:docMk/>
            <pc:sldMk cId="2742359182" sldId="278"/>
            <ac:spMk id="16" creationId="{5940F547-7206-4401-94FB-F8421915D8B8}"/>
          </ac:spMkLst>
        </pc:spChg>
        <pc:picChg chg="mod">
          <ac:chgData name="Madiha Yousuf (1911360)" userId="S::1911360@student.uwtsd.ac.uk::b2adfb65-365a-4fff-92aa-69e8cd76a5f4" providerId="AD" clId="Web-{6E1064E6-45C7-E5FE-EE37-6F55EBFDC564}" dt="2021-07-15T11:43:59.104" v="13"/>
          <ac:picMkLst>
            <pc:docMk/>
            <pc:sldMk cId="2742359182" sldId="278"/>
            <ac:picMk id="2" creationId="{D697BFC2-843A-462A-8FD1-0A7E996F27EA}"/>
          </ac:picMkLst>
        </pc:picChg>
      </pc:sldChg>
      <pc:sldChg chg="addSp delSp modSp">
        <pc:chgData name="Madiha Yousuf (1911360)" userId="S::1911360@student.uwtsd.ac.uk::b2adfb65-365a-4fff-92aa-69e8cd76a5f4" providerId="AD" clId="Web-{6E1064E6-45C7-E5FE-EE37-6F55EBFDC564}" dt="2021-07-15T12:20:01.418" v="213" actId="20577"/>
        <pc:sldMkLst>
          <pc:docMk/>
          <pc:sldMk cId="4259787680" sldId="279"/>
        </pc:sldMkLst>
        <pc:spChg chg="mod">
          <ac:chgData name="Madiha Yousuf (1911360)" userId="S::1911360@student.uwtsd.ac.uk::b2adfb65-365a-4fff-92aa-69e8cd76a5f4" providerId="AD" clId="Web-{6E1064E6-45C7-E5FE-EE37-6F55EBFDC564}" dt="2021-07-15T11:47:01.858" v="35"/>
          <ac:spMkLst>
            <pc:docMk/>
            <pc:sldMk cId="4259787680" sldId="279"/>
            <ac:spMk id="2" creationId="{4E770743-726A-4E34-8F7A-0202E2E2A0EB}"/>
          </ac:spMkLst>
        </pc:spChg>
        <pc:spChg chg="mod">
          <ac:chgData name="Madiha Yousuf (1911360)" userId="S::1911360@student.uwtsd.ac.uk::b2adfb65-365a-4fff-92aa-69e8cd76a5f4" providerId="AD" clId="Web-{6E1064E6-45C7-E5FE-EE37-6F55EBFDC564}" dt="2021-07-15T12:20:01.418" v="213" actId="20577"/>
          <ac:spMkLst>
            <pc:docMk/>
            <pc:sldMk cId="4259787680" sldId="279"/>
            <ac:spMk id="3" creationId="{FA63BF92-E11F-4F8B-B9E7-AB8700C36605}"/>
          </ac:spMkLst>
        </pc:spChg>
        <pc:spChg chg="add del">
          <ac:chgData name="Madiha Yousuf (1911360)" userId="S::1911360@student.uwtsd.ac.uk::b2adfb65-365a-4fff-92aa-69e8cd76a5f4" providerId="AD" clId="Web-{6E1064E6-45C7-E5FE-EE37-6F55EBFDC564}" dt="2021-07-15T11:47:01.858" v="35"/>
          <ac:spMkLst>
            <pc:docMk/>
            <pc:sldMk cId="4259787680" sldId="279"/>
            <ac:spMk id="15" creationId="{3994EE40-F54F-48E5-826B-B45158209684}"/>
          </ac:spMkLst>
        </pc:spChg>
        <pc:spChg chg="add">
          <ac:chgData name="Madiha Yousuf (1911360)" userId="S::1911360@student.uwtsd.ac.uk::b2adfb65-365a-4fff-92aa-69e8cd76a5f4" providerId="AD" clId="Web-{6E1064E6-45C7-E5FE-EE37-6F55EBFDC564}" dt="2021-07-15T11:47:01.858" v="35"/>
          <ac:spMkLst>
            <pc:docMk/>
            <pc:sldMk cId="4259787680" sldId="279"/>
            <ac:spMk id="17" creationId="{2654A105-F18C-4E12-B11B-51B12174BB53}"/>
          </ac:spMkLst>
        </pc:spChg>
        <pc:spChg chg="add del">
          <ac:chgData name="Madiha Yousuf (1911360)" userId="S::1911360@student.uwtsd.ac.uk::b2adfb65-365a-4fff-92aa-69e8cd76a5f4" providerId="AD" clId="Web-{6E1064E6-45C7-E5FE-EE37-6F55EBFDC564}" dt="2021-07-15T11:47:01.842" v="34"/>
          <ac:spMkLst>
            <pc:docMk/>
            <pc:sldMk cId="4259787680" sldId="279"/>
            <ac:spMk id="20" creationId="{35C44DBB-AD7C-4682-B258-6367305D207B}"/>
          </ac:spMkLst>
        </pc:spChg>
        <pc:cxnChg chg="add del">
          <ac:chgData name="Madiha Yousuf (1911360)" userId="S::1911360@student.uwtsd.ac.uk::b2adfb65-365a-4fff-92aa-69e8cd76a5f4" providerId="AD" clId="Web-{6E1064E6-45C7-E5FE-EE37-6F55EBFDC564}" dt="2021-07-15T11:47:01.842" v="34"/>
          <ac:cxnSpMkLst>
            <pc:docMk/>
            <pc:sldMk cId="4259787680" sldId="279"/>
            <ac:cxnSpMk id="22" creationId="{A1CED323-FAF0-4E0B-8717-FC1F468A28FE}"/>
          </ac:cxnSpMkLst>
        </pc:cxnChg>
      </pc:sldChg>
      <pc:sldChg chg="addSp delSp modSp mod setBg addAnim delAnim setClrOvrMap">
        <pc:chgData name="Madiha Yousuf (1911360)" userId="S::1911360@student.uwtsd.ac.uk::b2adfb65-365a-4fff-92aa-69e8cd76a5f4" providerId="AD" clId="Web-{6E1064E6-45C7-E5FE-EE37-6F55EBFDC564}" dt="2021-07-15T12:20:12.121" v="216" actId="20577"/>
        <pc:sldMkLst>
          <pc:docMk/>
          <pc:sldMk cId="1457786164" sldId="301"/>
        </pc:sldMkLst>
        <pc:spChg chg="mod">
          <ac:chgData name="Madiha Yousuf (1911360)" userId="S::1911360@student.uwtsd.ac.uk::b2adfb65-365a-4fff-92aa-69e8cd76a5f4" providerId="AD" clId="Web-{6E1064E6-45C7-E5FE-EE37-6F55EBFDC564}" dt="2021-07-15T12:18:04.697" v="195" actId="20577"/>
          <ac:spMkLst>
            <pc:docMk/>
            <pc:sldMk cId="1457786164" sldId="301"/>
            <ac:spMk id="2" creationId="{DC5043B8-BBAF-4D24-BAE0-A7A6475CD1A2}"/>
          </ac:spMkLst>
        </pc:spChg>
        <pc:spChg chg="add del mod">
          <ac:chgData name="Madiha Yousuf (1911360)" userId="S::1911360@student.uwtsd.ac.uk::b2adfb65-365a-4fff-92aa-69e8cd76a5f4" providerId="AD" clId="Web-{6E1064E6-45C7-E5FE-EE37-6F55EBFDC564}" dt="2021-07-15T11:58:24.498" v="61"/>
          <ac:spMkLst>
            <pc:docMk/>
            <pc:sldMk cId="1457786164" sldId="301"/>
            <ac:spMk id="3" creationId="{85F21C39-A7F9-4FEF-9075-E8729A7675B5}"/>
          </ac:spMkLst>
        </pc:spChg>
        <pc:spChg chg="add del mod">
          <ac:chgData name="Madiha Yousuf (1911360)" userId="S::1911360@student.uwtsd.ac.uk::b2adfb65-365a-4fff-92aa-69e8cd76a5f4" providerId="AD" clId="Web-{6E1064E6-45C7-E5FE-EE37-6F55EBFDC564}" dt="2021-07-15T11:59:44.828" v="87"/>
          <ac:spMkLst>
            <pc:docMk/>
            <pc:sldMk cId="1457786164" sldId="301"/>
            <ac:spMk id="4" creationId="{0F372794-3AA2-486E-99CB-9E204D789598}"/>
          </ac:spMkLst>
        </pc:spChg>
        <pc:spChg chg="add del">
          <ac:chgData name="Madiha Yousuf (1911360)" userId="S::1911360@student.uwtsd.ac.uk::b2adfb65-365a-4fff-92aa-69e8cd76a5f4" providerId="AD" clId="Web-{6E1064E6-45C7-E5FE-EE37-6F55EBFDC564}" dt="2021-07-15T11:59:05.827" v="73"/>
          <ac:spMkLst>
            <pc:docMk/>
            <pc:sldMk cId="1457786164" sldId="301"/>
            <ac:spMk id="6" creationId="{8EE457FF-670E-4EC1-ACD4-1173DA9A7975}"/>
          </ac:spMkLst>
        </pc:spChg>
        <pc:spChg chg="add del">
          <ac:chgData name="Madiha Yousuf (1911360)" userId="S::1911360@student.uwtsd.ac.uk::b2adfb65-365a-4fff-92aa-69e8cd76a5f4" providerId="AD" clId="Web-{6E1064E6-45C7-E5FE-EE37-6F55EBFDC564}" dt="2021-07-15T11:59:05.827" v="73"/>
          <ac:spMkLst>
            <pc:docMk/>
            <pc:sldMk cId="1457786164" sldId="301"/>
            <ac:spMk id="7" creationId="{F1E0D4A3-ECB8-4689-ABDB-9CE848CE83B9}"/>
          </ac:spMkLst>
        </pc:spChg>
        <pc:spChg chg="add del">
          <ac:chgData name="Madiha Yousuf (1911360)" userId="S::1911360@student.uwtsd.ac.uk::b2adfb65-365a-4fff-92aa-69e8cd76a5f4" providerId="AD" clId="Web-{6E1064E6-45C7-E5FE-EE37-6F55EBFDC564}" dt="2021-07-15T11:59:05.827" v="73"/>
          <ac:spMkLst>
            <pc:docMk/>
            <pc:sldMk cId="1457786164" sldId="301"/>
            <ac:spMk id="8" creationId="{8854772B-9C8F-4037-89E0-3A45208AB395}"/>
          </ac:spMkLst>
        </pc:spChg>
        <pc:spChg chg="add del">
          <ac:chgData name="Madiha Yousuf (1911360)" userId="S::1911360@student.uwtsd.ac.uk::b2adfb65-365a-4fff-92aa-69e8cd76a5f4" providerId="AD" clId="Web-{6E1064E6-45C7-E5FE-EE37-6F55EBFDC564}" dt="2021-07-15T11:59:00.062" v="71"/>
          <ac:spMkLst>
            <pc:docMk/>
            <pc:sldMk cId="1457786164" sldId="301"/>
            <ac:spMk id="9" creationId="{8EE457FF-670E-4EC1-ACD4-1173DA9A7975}"/>
          </ac:spMkLst>
        </pc:spChg>
        <pc:spChg chg="add del">
          <ac:chgData name="Madiha Yousuf (1911360)" userId="S::1911360@student.uwtsd.ac.uk::b2adfb65-365a-4fff-92aa-69e8cd76a5f4" providerId="AD" clId="Web-{6E1064E6-45C7-E5FE-EE37-6F55EBFDC564}" dt="2021-07-15T11:59:09.671" v="75"/>
          <ac:spMkLst>
            <pc:docMk/>
            <pc:sldMk cId="1457786164" sldId="301"/>
            <ac:spMk id="10" creationId="{B9D93730-8C7D-423D-9137-597B5FA65701}"/>
          </ac:spMkLst>
        </pc:spChg>
        <pc:spChg chg="add del">
          <ac:chgData name="Madiha Yousuf (1911360)" userId="S::1911360@student.uwtsd.ac.uk::b2adfb65-365a-4fff-92aa-69e8cd76a5f4" providerId="AD" clId="Web-{6E1064E6-45C7-E5FE-EE37-6F55EBFDC564}" dt="2021-07-15T11:59:00.062" v="71"/>
          <ac:spMkLst>
            <pc:docMk/>
            <pc:sldMk cId="1457786164" sldId="301"/>
            <ac:spMk id="11" creationId="{35C44DBB-AD7C-4682-B258-6367305D207B}"/>
          </ac:spMkLst>
        </pc:spChg>
        <pc:spChg chg="add del">
          <ac:chgData name="Madiha Yousuf (1911360)" userId="S::1911360@student.uwtsd.ac.uk::b2adfb65-365a-4fff-92aa-69e8cd76a5f4" providerId="AD" clId="Web-{6E1064E6-45C7-E5FE-EE37-6F55EBFDC564}" dt="2021-07-15T11:59:09.671" v="75"/>
          <ac:spMkLst>
            <pc:docMk/>
            <pc:sldMk cId="1457786164" sldId="301"/>
            <ac:spMk id="12" creationId="{B2B82547-2424-4E7A-A98B-75206EE73028}"/>
          </ac:spMkLst>
        </pc:spChg>
        <pc:spChg chg="add del">
          <ac:chgData name="Madiha Yousuf (1911360)" userId="S::1911360@student.uwtsd.ac.uk::b2adfb65-365a-4fff-92aa-69e8cd76a5f4" providerId="AD" clId="Web-{6E1064E6-45C7-E5FE-EE37-6F55EBFDC564}" dt="2021-07-15T11:59:09.671" v="75"/>
          <ac:spMkLst>
            <pc:docMk/>
            <pc:sldMk cId="1457786164" sldId="301"/>
            <ac:spMk id="14" creationId="{5109BC2F-9616-4D7D-9E98-57898009A828}"/>
          </ac:spMkLst>
        </pc:spChg>
        <pc:spChg chg="add del">
          <ac:chgData name="Madiha Yousuf (1911360)" userId="S::1911360@student.uwtsd.ac.uk::b2adfb65-365a-4fff-92aa-69e8cd76a5f4" providerId="AD" clId="Web-{6E1064E6-45C7-E5FE-EE37-6F55EBFDC564}" dt="2021-07-15T12:06:39.119" v="123"/>
          <ac:spMkLst>
            <pc:docMk/>
            <pc:sldMk cId="1457786164" sldId="301"/>
            <ac:spMk id="16" creationId="{8EE457FF-670E-4EC1-ACD4-1173DA9A7975}"/>
          </ac:spMkLst>
        </pc:spChg>
        <pc:spChg chg="add del">
          <ac:chgData name="Madiha Yousuf (1911360)" userId="S::1911360@student.uwtsd.ac.uk::b2adfb65-365a-4fff-92aa-69e8cd76a5f4" providerId="AD" clId="Web-{6E1064E6-45C7-E5FE-EE37-6F55EBFDC564}" dt="2021-07-15T12:06:39.119" v="123"/>
          <ac:spMkLst>
            <pc:docMk/>
            <pc:sldMk cId="1457786164" sldId="301"/>
            <ac:spMk id="17" creationId="{F1E0D4A3-ECB8-4689-ABDB-9CE848CE83B9}"/>
          </ac:spMkLst>
        </pc:spChg>
        <pc:spChg chg="add del">
          <ac:chgData name="Madiha Yousuf (1911360)" userId="S::1911360@student.uwtsd.ac.uk::b2adfb65-365a-4fff-92aa-69e8cd76a5f4" providerId="AD" clId="Web-{6E1064E6-45C7-E5FE-EE37-6F55EBFDC564}" dt="2021-07-15T12:06:39.119" v="123"/>
          <ac:spMkLst>
            <pc:docMk/>
            <pc:sldMk cId="1457786164" sldId="301"/>
            <ac:spMk id="18" creationId="{8854772B-9C8F-4037-89E0-3A45208AB395}"/>
          </ac:spMkLst>
        </pc:spChg>
        <pc:spChg chg="add del">
          <ac:chgData name="Madiha Yousuf (1911360)" userId="S::1911360@student.uwtsd.ac.uk::b2adfb65-365a-4fff-92aa-69e8cd76a5f4" providerId="AD" clId="Web-{6E1064E6-45C7-E5FE-EE37-6F55EBFDC564}" dt="2021-07-15T12:06:58.588" v="132"/>
          <ac:spMkLst>
            <pc:docMk/>
            <pc:sldMk cId="1457786164" sldId="301"/>
            <ac:spMk id="20" creationId="{8775F366-526C-4C42-8931-696FFE8AA517}"/>
          </ac:spMkLst>
        </pc:spChg>
        <pc:spChg chg="add del">
          <ac:chgData name="Madiha Yousuf (1911360)" userId="S::1911360@student.uwtsd.ac.uk::b2adfb65-365a-4fff-92aa-69e8cd76a5f4" providerId="AD" clId="Web-{6E1064E6-45C7-E5FE-EE37-6F55EBFDC564}" dt="2021-07-15T12:06:58.588" v="132"/>
          <ac:spMkLst>
            <pc:docMk/>
            <pc:sldMk cId="1457786164" sldId="301"/>
            <ac:spMk id="21" creationId="{2FE8DED1-24FF-4A79-873B-ECE3ABE73035}"/>
          </ac:spMkLst>
        </pc:spChg>
        <pc:spChg chg="add del">
          <ac:chgData name="Madiha Yousuf (1911360)" userId="S::1911360@student.uwtsd.ac.uk::b2adfb65-365a-4fff-92aa-69e8cd76a5f4" providerId="AD" clId="Web-{6E1064E6-45C7-E5FE-EE37-6F55EBFDC564}" dt="2021-07-15T12:06:58.588" v="132"/>
          <ac:spMkLst>
            <pc:docMk/>
            <pc:sldMk cId="1457786164" sldId="301"/>
            <ac:spMk id="22" creationId="{0AA6A048-501A-4387-906B-B8A8543E7B11}"/>
          </ac:spMkLst>
        </pc:spChg>
        <pc:spChg chg="add del">
          <ac:chgData name="Madiha Yousuf (1911360)" userId="S::1911360@student.uwtsd.ac.uk::b2adfb65-365a-4fff-92aa-69e8cd76a5f4" providerId="AD" clId="Web-{6E1064E6-45C7-E5FE-EE37-6F55EBFDC564}" dt="2021-07-15T12:06:39.103" v="122"/>
          <ac:spMkLst>
            <pc:docMk/>
            <pc:sldMk cId="1457786164" sldId="301"/>
            <ac:spMk id="23" creationId="{8775F366-526C-4C42-8931-696FFE8AA517}"/>
          </ac:spMkLst>
        </pc:spChg>
        <pc:spChg chg="add del">
          <ac:chgData name="Madiha Yousuf (1911360)" userId="S::1911360@student.uwtsd.ac.uk::b2adfb65-365a-4fff-92aa-69e8cd76a5f4" providerId="AD" clId="Web-{6E1064E6-45C7-E5FE-EE37-6F55EBFDC564}" dt="2021-07-15T12:06:58.588" v="131"/>
          <ac:spMkLst>
            <pc:docMk/>
            <pc:sldMk cId="1457786164" sldId="301"/>
            <ac:spMk id="24" creationId="{8775F366-526C-4C42-8931-696FFE8AA517}"/>
          </ac:spMkLst>
        </pc:spChg>
        <pc:spChg chg="add del">
          <ac:chgData name="Madiha Yousuf (1911360)" userId="S::1911360@student.uwtsd.ac.uk::b2adfb65-365a-4fff-92aa-69e8cd76a5f4" providerId="AD" clId="Web-{6E1064E6-45C7-E5FE-EE37-6F55EBFDC564}" dt="2021-07-15T12:06:39.103" v="122"/>
          <ac:spMkLst>
            <pc:docMk/>
            <pc:sldMk cId="1457786164" sldId="301"/>
            <ac:spMk id="25" creationId="{209699A8-9F52-4C34-9606-370C555BC9A1}"/>
          </ac:spMkLst>
        </pc:spChg>
        <pc:spChg chg="add">
          <ac:chgData name="Madiha Yousuf (1911360)" userId="S::1911360@student.uwtsd.ac.uk::b2adfb65-365a-4fff-92aa-69e8cd76a5f4" providerId="AD" clId="Web-{6E1064E6-45C7-E5FE-EE37-6F55EBFDC564}" dt="2021-07-15T12:06:58.588" v="132"/>
          <ac:spMkLst>
            <pc:docMk/>
            <pc:sldMk cId="1457786164" sldId="301"/>
            <ac:spMk id="26" creationId="{8775F366-526C-4C42-8931-696FFE8AA517}"/>
          </ac:spMkLst>
        </pc:spChg>
        <pc:spChg chg="add">
          <ac:chgData name="Madiha Yousuf (1911360)" userId="S::1911360@student.uwtsd.ac.uk::b2adfb65-365a-4fff-92aa-69e8cd76a5f4" providerId="AD" clId="Web-{6E1064E6-45C7-E5FE-EE37-6F55EBFDC564}" dt="2021-07-15T12:06:58.588" v="132"/>
          <ac:spMkLst>
            <pc:docMk/>
            <pc:sldMk cId="1457786164" sldId="301"/>
            <ac:spMk id="28" creationId="{B8F5419B-BCBD-42A2-BFFF-781C607339F3}"/>
          </ac:spMkLst>
        </pc:spChg>
        <pc:spChg chg="add del">
          <ac:chgData name="Madiha Yousuf (1911360)" userId="S::1911360@student.uwtsd.ac.uk::b2adfb65-365a-4fff-92aa-69e8cd76a5f4" providerId="AD" clId="Web-{6E1064E6-45C7-E5FE-EE37-6F55EBFDC564}" dt="2021-07-15T12:06:58.588" v="131"/>
          <ac:spMkLst>
            <pc:docMk/>
            <pc:sldMk cId="1457786164" sldId="301"/>
            <ac:spMk id="29" creationId="{597EA66B-2AAB-42B0-9F9D-38920D8D82D7}"/>
          </ac:spMkLst>
        </pc:spChg>
        <pc:spChg chg="add mod">
          <ac:chgData name="Madiha Yousuf (1911360)" userId="S::1911360@student.uwtsd.ac.uk::b2adfb65-365a-4fff-92aa-69e8cd76a5f4" providerId="AD" clId="Web-{6E1064E6-45C7-E5FE-EE37-6F55EBFDC564}" dt="2021-07-15T12:20:12.121" v="216" actId="20577"/>
          <ac:spMkLst>
            <pc:docMk/>
            <pc:sldMk cId="1457786164" sldId="301"/>
            <ac:spMk id="30" creationId="{DD52A67A-20CF-4DDD-8D32-521B27BBF274}"/>
          </ac:spMkLst>
        </pc:spChg>
        <pc:spChg chg="add del">
          <ac:chgData name="Madiha Yousuf (1911360)" userId="S::1911360@student.uwtsd.ac.uk::b2adfb65-365a-4fff-92aa-69e8cd76a5f4" providerId="AD" clId="Web-{6E1064E6-45C7-E5FE-EE37-6F55EBFDC564}" dt="2021-07-15T12:06:58.588" v="131"/>
          <ac:spMkLst>
            <pc:docMk/>
            <pc:sldMk cId="1457786164" sldId="301"/>
            <ac:spMk id="31" creationId="{D360EBE3-31BB-422F-AA87-FA3873DAE484}"/>
          </ac:spMkLst>
        </pc:spChg>
        <pc:graphicFrameChg chg="add del">
          <ac:chgData name="Madiha Yousuf (1911360)" userId="S::1911360@student.uwtsd.ac.uk::b2adfb65-365a-4fff-92aa-69e8cd76a5f4" providerId="AD" clId="Web-{6E1064E6-45C7-E5FE-EE37-6F55EBFDC564}" dt="2021-07-15T11:59:09.671" v="75"/>
          <ac:graphicFrameMkLst>
            <pc:docMk/>
            <pc:sldMk cId="1457786164" sldId="301"/>
            <ac:graphicFrameMk id="15" creationId="{74FEDA2C-3609-42F5-8292-D1769583D216}"/>
          </ac:graphicFrameMkLst>
        </pc:graphicFrameChg>
        <pc:cxnChg chg="add del">
          <ac:chgData name="Madiha Yousuf (1911360)" userId="S::1911360@student.uwtsd.ac.uk::b2adfb65-365a-4fff-92aa-69e8cd76a5f4" providerId="AD" clId="Web-{6E1064E6-45C7-E5FE-EE37-6F55EBFDC564}" dt="2021-07-15T11:59:00.062" v="71"/>
          <ac:cxnSpMkLst>
            <pc:docMk/>
            <pc:sldMk cId="1457786164" sldId="301"/>
            <ac:cxnSpMk id="13" creationId="{A1CED323-FAF0-4E0B-8717-FC1F468A28FE}"/>
          </ac:cxnSpMkLst>
        </pc:cxnChg>
        <pc:cxnChg chg="add del">
          <ac:chgData name="Madiha Yousuf (1911360)" userId="S::1911360@student.uwtsd.ac.uk::b2adfb65-365a-4fff-92aa-69e8cd76a5f4" providerId="AD" clId="Web-{6E1064E6-45C7-E5FE-EE37-6F55EBFDC564}" dt="2021-07-15T12:06:39.103" v="122"/>
          <ac:cxnSpMkLst>
            <pc:docMk/>
            <pc:sldMk cId="1457786164" sldId="301"/>
            <ac:cxnSpMk id="27" creationId="{90CF8BA8-E7AA-4F97-9E4C-CD11742FA003}"/>
          </ac:cxnSpMkLst>
        </pc:cxnChg>
      </pc:sldChg>
    </pc:docChg>
  </pc:docChgLst>
  <pc:docChgLst>
    <pc:chgData name="Kerris Adina Smith (1915100)" userId="S::1915100@student.uwtsd.ac.uk::04fcbf71-db55-436f-bbb1-7af7b2f6f896" providerId="AD" clId="Web-{F41EC80E-F2BD-9607-EF9C-CAF3127CE657}"/>
    <pc:docChg chg="modSld">
      <pc:chgData name="Kerris Adina Smith (1915100)" userId="S::1915100@student.uwtsd.ac.uk::04fcbf71-db55-436f-bbb1-7af7b2f6f896" providerId="AD" clId="Web-{F41EC80E-F2BD-9607-EF9C-CAF3127CE657}" dt="2021-07-04T15:07:01.978" v="29" actId="20577"/>
      <pc:docMkLst>
        <pc:docMk/>
      </pc:docMkLst>
      <pc:sldChg chg="modSp">
        <pc:chgData name="Kerris Adina Smith (1915100)" userId="S::1915100@student.uwtsd.ac.uk::04fcbf71-db55-436f-bbb1-7af7b2f6f896" providerId="AD" clId="Web-{F41EC80E-F2BD-9607-EF9C-CAF3127CE657}" dt="2021-07-04T15:07:01.978" v="29" actId="20577"/>
        <pc:sldMkLst>
          <pc:docMk/>
          <pc:sldMk cId="2976720521" sldId="256"/>
        </pc:sldMkLst>
        <pc:spChg chg="mod">
          <ac:chgData name="Kerris Adina Smith (1915100)" userId="S::1915100@student.uwtsd.ac.uk::04fcbf71-db55-436f-bbb1-7af7b2f6f896" providerId="AD" clId="Web-{F41EC80E-F2BD-9607-EF9C-CAF3127CE657}" dt="2021-07-04T15:07:01.978" v="29" actId="20577"/>
          <ac:spMkLst>
            <pc:docMk/>
            <pc:sldMk cId="2976720521" sldId="256"/>
            <ac:spMk id="3" creationId="{C0560C73-1FA9-D449-862E-729B52B12242}"/>
          </ac:spMkLst>
        </pc:spChg>
      </pc:sldChg>
      <pc:sldChg chg="modSp">
        <pc:chgData name="Kerris Adina Smith (1915100)" userId="S::1915100@student.uwtsd.ac.uk::04fcbf71-db55-436f-bbb1-7af7b2f6f896" providerId="AD" clId="Web-{F41EC80E-F2BD-9607-EF9C-CAF3127CE657}" dt="2021-07-04T15:06:08.711" v="22" actId="20577"/>
        <pc:sldMkLst>
          <pc:docMk/>
          <pc:sldMk cId="4291814089" sldId="267"/>
        </pc:sldMkLst>
        <pc:spChg chg="mod">
          <ac:chgData name="Kerris Adina Smith (1915100)" userId="S::1915100@student.uwtsd.ac.uk::04fcbf71-db55-436f-bbb1-7af7b2f6f896" providerId="AD" clId="Web-{F41EC80E-F2BD-9607-EF9C-CAF3127CE657}" dt="2021-07-04T15:06:08.711" v="22" actId="20577"/>
          <ac:spMkLst>
            <pc:docMk/>
            <pc:sldMk cId="4291814089" sldId="267"/>
            <ac:spMk id="2" creationId="{A39A02A7-F06A-43C6-9D0B-B288C53FF649}"/>
          </ac:spMkLst>
        </pc:spChg>
        <pc:spChg chg="mod">
          <ac:chgData name="Kerris Adina Smith (1915100)" userId="S::1915100@student.uwtsd.ac.uk::04fcbf71-db55-436f-bbb1-7af7b2f6f896" providerId="AD" clId="Web-{F41EC80E-F2BD-9607-EF9C-CAF3127CE657}" dt="2021-07-04T15:05:48.726" v="4" actId="14100"/>
          <ac:spMkLst>
            <pc:docMk/>
            <pc:sldMk cId="4291814089" sldId="267"/>
            <ac:spMk id="3" creationId="{69001301-B127-475A-B323-008D539213A6}"/>
          </ac:spMkLst>
        </pc:spChg>
      </pc:sldChg>
    </pc:docChg>
  </pc:docChgLst>
  <pc:docChgLst>
    <pc:chgData name="Madiha Yousuf (1911360)" userId="S::1911360@student.uwtsd.ac.uk::b2adfb65-365a-4fff-92aa-69e8cd76a5f4" providerId="AD" clId="Web-{F86A0982-C9CC-7AAF-A2E5-16C0A279A088}"/>
    <pc:docChg chg="modSld">
      <pc:chgData name="Madiha Yousuf (1911360)" userId="S::1911360@student.uwtsd.ac.uk::b2adfb65-365a-4fff-92aa-69e8cd76a5f4" providerId="AD" clId="Web-{F86A0982-C9CC-7AAF-A2E5-16C0A279A088}" dt="2021-07-09T13:04:29.624" v="0"/>
      <pc:docMkLst>
        <pc:docMk/>
      </pc:docMkLst>
      <pc:sldChg chg="addSp modSp">
        <pc:chgData name="Madiha Yousuf (1911360)" userId="S::1911360@student.uwtsd.ac.uk::b2adfb65-365a-4fff-92aa-69e8cd76a5f4" providerId="AD" clId="Web-{F86A0982-C9CC-7AAF-A2E5-16C0A279A088}" dt="2021-07-09T13:04:29.624" v="0"/>
        <pc:sldMkLst>
          <pc:docMk/>
          <pc:sldMk cId="2742359182" sldId="278"/>
        </pc:sldMkLst>
        <pc:picChg chg="add mod">
          <ac:chgData name="Madiha Yousuf (1911360)" userId="S::1911360@student.uwtsd.ac.uk::b2adfb65-365a-4fff-92aa-69e8cd76a5f4" providerId="AD" clId="Web-{F86A0982-C9CC-7AAF-A2E5-16C0A279A088}" dt="2021-07-09T13:04:29.624" v="0"/>
          <ac:picMkLst>
            <pc:docMk/>
            <pc:sldMk cId="2742359182" sldId="278"/>
            <ac:picMk id="2" creationId="{D697BFC2-843A-462A-8FD1-0A7E996F27EA}"/>
          </ac:picMkLst>
        </pc:picChg>
      </pc:sldChg>
    </pc:docChg>
  </pc:docChgLst>
  <pc:docChgLst>
    <pc:chgData clId="Web-{276C8130-3E7A-2FB4-F7EB-9EAE04548F1B}"/>
    <pc:docChg chg="modSld">
      <pc:chgData name="" userId="" providerId="" clId="Web-{276C8130-3E7A-2FB4-F7EB-9EAE04548F1B}" dt="2021-07-08T09:58:15.300" v="12" actId="20577"/>
      <pc:docMkLst>
        <pc:docMk/>
      </pc:docMkLst>
      <pc:sldChg chg="modSp">
        <pc:chgData name="" userId="" providerId="" clId="Web-{276C8130-3E7A-2FB4-F7EB-9EAE04548F1B}" dt="2021-07-08T09:58:15.300" v="12" actId="20577"/>
        <pc:sldMkLst>
          <pc:docMk/>
          <pc:sldMk cId="2976720521" sldId="256"/>
        </pc:sldMkLst>
        <pc:spChg chg="mod">
          <ac:chgData name="" userId="" providerId="" clId="Web-{276C8130-3E7A-2FB4-F7EB-9EAE04548F1B}" dt="2021-07-08T09:58:15.300" v="12" actId="20577"/>
          <ac:spMkLst>
            <pc:docMk/>
            <pc:sldMk cId="2976720521" sldId="256"/>
            <ac:spMk id="3" creationId="{C0560C73-1FA9-D449-862E-729B52B12242}"/>
          </ac:spMkLst>
        </pc:spChg>
      </pc:sldChg>
    </pc:docChg>
  </pc:docChgLst>
  <pc:docChgLst>
    <pc:chgData name="Kerris Adina Smith (1915100)" userId="S::1915100@student.uwtsd.ac.uk::04fcbf71-db55-436f-bbb1-7af7b2f6f896" providerId="AD" clId="Web-{79C7270F-1D07-2463-39CF-D98BFC245205}"/>
    <pc:docChg chg="addSld modSld sldOrd">
      <pc:chgData name="Kerris Adina Smith (1915100)" userId="S::1915100@student.uwtsd.ac.uk::04fcbf71-db55-436f-bbb1-7af7b2f6f896" providerId="AD" clId="Web-{79C7270F-1D07-2463-39CF-D98BFC245205}" dt="2021-07-05T11:37:18.662" v="63" actId="20577"/>
      <pc:docMkLst>
        <pc:docMk/>
      </pc:docMkLst>
      <pc:sldChg chg="modSp new ord">
        <pc:chgData name="Kerris Adina Smith (1915100)" userId="S::1915100@student.uwtsd.ac.uk::04fcbf71-db55-436f-bbb1-7af7b2f6f896" providerId="AD" clId="Web-{79C7270F-1D07-2463-39CF-D98BFC245205}" dt="2021-07-05T11:36:04.255" v="34"/>
        <pc:sldMkLst>
          <pc:docMk/>
          <pc:sldMk cId="2187811351" sldId="274"/>
        </pc:sldMkLst>
        <pc:spChg chg="mod">
          <ac:chgData name="Kerris Adina Smith (1915100)" userId="S::1915100@student.uwtsd.ac.uk::04fcbf71-db55-436f-bbb1-7af7b2f6f896" providerId="AD" clId="Web-{79C7270F-1D07-2463-39CF-D98BFC245205}" dt="2021-07-05T11:35:05.144" v="9" actId="20577"/>
          <ac:spMkLst>
            <pc:docMk/>
            <pc:sldMk cId="2187811351" sldId="274"/>
            <ac:spMk id="2" creationId="{7788FC7A-5A1F-4A56-BB25-05A186F89C96}"/>
          </ac:spMkLst>
        </pc:spChg>
      </pc:sldChg>
      <pc:sldChg chg="modSp new ord">
        <pc:chgData name="Kerris Adina Smith (1915100)" userId="S::1915100@student.uwtsd.ac.uk::04fcbf71-db55-436f-bbb1-7af7b2f6f896" providerId="AD" clId="Web-{79C7270F-1D07-2463-39CF-D98BFC245205}" dt="2021-07-05T11:35:59.051" v="33"/>
        <pc:sldMkLst>
          <pc:docMk/>
          <pc:sldMk cId="2391658304" sldId="275"/>
        </pc:sldMkLst>
        <pc:spChg chg="mod">
          <ac:chgData name="Kerris Adina Smith (1915100)" userId="S::1915100@student.uwtsd.ac.uk::04fcbf71-db55-436f-bbb1-7af7b2f6f896" providerId="AD" clId="Web-{79C7270F-1D07-2463-39CF-D98BFC245205}" dt="2021-07-05T11:35:32.254" v="21" actId="20577"/>
          <ac:spMkLst>
            <pc:docMk/>
            <pc:sldMk cId="2391658304" sldId="275"/>
            <ac:spMk id="2" creationId="{57412D88-DCD6-47B1-996D-D4E24B411460}"/>
          </ac:spMkLst>
        </pc:spChg>
      </pc:sldChg>
      <pc:sldChg chg="modSp new ord">
        <pc:chgData name="Kerris Adina Smith (1915100)" userId="S::1915100@student.uwtsd.ac.uk::04fcbf71-db55-436f-bbb1-7af7b2f6f896" providerId="AD" clId="Web-{79C7270F-1D07-2463-39CF-D98BFC245205}" dt="2021-07-05T11:35:53.114" v="32"/>
        <pc:sldMkLst>
          <pc:docMk/>
          <pc:sldMk cId="1645233672" sldId="276"/>
        </pc:sldMkLst>
        <pc:spChg chg="mod">
          <ac:chgData name="Kerris Adina Smith (1915100)" userId="S::1915100@student.uwtsd.ac.uk::04fcbf71-db55-436f-bbb1-7af7b2f6f896" providerId="AD" clId="Web-{79C7270F-1D07-2463-39CF-D98BFC245205}" dt="2021-07-05T11:35:39.832" v="31" actId="20577"/>
          <ac:spMkLst>
            <pc:docMk/>
            <pc:sldMk cId="1645233672" sldId="276"/>
            <ac:spMk id="2" creationId="{4A1F05CF-68B7-4ED5-9427-5C8521A9AB94}"/>
          </ac:spMkLst>
        </pc:spChg>
      </pc:sldChg>
      <pc:sldChg chg="modSp new ord">
        <pc:chgData name="Kerris Adina Smith (1915100)" userId="S::1915100@student.uwtsd.ac.uk::04fcbf71-db55-436f-bbb1-7af7b2f6f896" providerId="AD" clId="Web-{79C7270F-1D07-2463-39CF-D98BFC245205}" dt="2021-07-05T11:36:38.865" v="43"/>
        <pc:sldMkLst>
          <pc:docMk/>
          <pc:sldMk cId="1992166342" sldId="277"/>
        </pc:sldMkLst>
        <pc:spChg chg="mod">
          <ac:chgData name="Kerris Adina Smith (1915100)" userId="S::1915100@student.uwtsd.ac.uk::04fcbf71-db55-436f-bbb1-7af7b2f6f896" providerId="AD" clId="Web-{79C7270F-1D07-2463-39CF-D98BFC245205}" dt="2021-07-05T11:36:33.333" v="42" actId="20577"/>
          <ac:spMkLst>
            <pc:docMk/>
            <pc:sldMk cId="1992166342" sldId="277"/>
            <ac:spMk id="2" creationId="{9769B3E8-B87D-4968-AE5D-32A4340D542D}"/>
          </ac:spMkLst>
        </pc:spChg>
      </pc:sldChg>
      <pc:sldChg chg="modSp new">
        <pc:chgData name="Kerris Adina Smith (1915100)" userId="S::1915100@student.uwtsd.ac.uk::04fcbf71-db55-436f-bbb1-7af7b2f6f896" providerId="AD" clId="Web-{79C7270F-1D07-2463-39CF-D98BFC245205}" dt="2021-07-05T11:36:59.396" v="46" actId="20577"/>
        <pc:sldMkLst>
          <pc:docMk/>
          <pc:sldMk cId="2742359182" sldId="278"/>
        </pc:sldMkLst>
        <pc:spChg chg="mod">
          <ac:chgData name="Kerris Adina Smith (1915100)" userId="S::1915100@student.uwtsd.ac.uk::04fcbf71-db55-436f-bbb1-7af7b2f6f896" providerId="AD" clId="Web-{79C7270F-1D07-2463-39CF-D98BFC245205}" dt="2021-07-05T11:36:59.396" v="46" actId="20577"/>
          <ac:spMkLst>
            <pc:docMk/>
            <pc:sldMk cId="2742359182" sldId="278"/>
            <ac:spMk id="2" creationId="{F7AD7B60-FDCE-42EF-A95A-D8CBFFEA7F76}"/>
          </ac:spMkLst>
        </pc:spChg>
      </pc:sldChg>
      <pc:sldChg chg="modSp new">
        <pc:chgData name="Kerris Adina Smith (1915100)" userId="S::1915100@student.uwtsd.ac.uk::04fcbf71-db55-436f-bbb1-7af7b2f6f896" providerId="AD" clId="Web-{79C7270F-1D07-2463-39CF-D98BFC245205}" dt="2021-07-05T11:37:18.662" v="63" actId="20577"/>
        <pc:sldMkLst>
          <pc:docMk/>
          <pc:sldMk cId="4259787680" sldId="279"/>
        </pc:sldMkLst>
        <pc:spChg chg="mod">
          <ac:chgData name="Kerris Adina Smith (1915100)" userId="S::1915100@student.uwtsd.ac.uk::04fcbf71-db55-436f-bbb1-7af7b2f6f896" providerId="AD" clId="Web-{79C7270F-1D07-2463-39CF-D98BFC245205}" dt="2021-07-05T11:37:18.662" v="63" actId="20577"/>
          <ac:spMkLst>
            <pc:docMk/>
            <pc:sldMk cId="4259787680" sldId="279"/>
            <ac:spMk id="2" creationId="{4E770743-726A-4E34-8F7A-0202E2E2A0EB}"/>
          </ac:spMkLst>
        </pc:spChg>
      </pc:sldChg>
    </pc:docChg>
  </pc:docChgLst>
  <pc:docChgLst>
    <pc:chgData name="Fatima Zahra (1912185)" userId="S::1912185@student.uwtsd.ac.uk::d6a40ea2-c562-4c1b-b6c1-c0c86d8e4e34" providerId="AD" clId="Web-{5B7E383F-3A6B-B53D-6C85-86E0FD293F0B}"/>
    <pc:docChg chg="addSld modSld sldOrd">
      <pc:chgData name="Fatima Zahra (1912185)" userId="S::1912185@student.uwtsd.ac.uk::d6a40ea2-c562-4c1b-b6c1-c0c86d8e4e34" providerId="AD" clId="Web-{5B7E383F-3A6B-B53D-6C85-86E0FD293F0B}" dt="2021-07-06T14:10:06.029" v="99" actId="20577"/>
      <pc:docMkLst>
        <pc:docMk/>
      </pc:docMkLst>
      <pc:sldChg chg="modSp">
        <pc:chgData name="Fatima Zahra (1912185)" userId="S::1912185@student.uwtsd.ac.uk::d6a40ea2-c562-4c1b-b6c1-c0c86d8e4e34" providerId="AD" clId="Web-{5B7E383F-3A6B-B53D-6C85-86E0FD293F0B}" dt="2021-07-06T14:06:41.328" v="52" actId="20577"/>
        <pc:sldMkLst>
          <pc:docMk/>
          <pc:sldMk cId="2833061569" sldId="271"/>
        </pc:sldMkLst>
        <pc:spChg chg="mod">
          <ac:chgData name="Fatima Zahra (1912185)" userId="S::1912185@student.uwtsd.ac.uk::d6a40ea2-c562-4c1b-b6c1-c0c86d8e4e34" providerId="AD" clId="Web-{5B7E383F-3A6B-B53D-6C85-86E0FD293F0B}" dt="2021-07-06T14:06:41.328" v="52" actId="20577"/>
          <ac:spMkLst>
            <pc:docMk/>
            <pc:sldMk cId="2833061569" sldId="271"/>
            <ac:spMk id="12" creationId="{17D643A9-325F-3C47-A705-986D609C213E}"/>
          </ac:spMkLst>
        </pc:spChg>
      </pc:sldChg>
      <pc:sldChg chg="modSp">
        <pc:chgData name="Fatima Zahra (1912185)" userId="S::1912185@student.uwtsd.ac.uk::d6a40ea2-c562-4c1b-b6c1-c0c86d8e4e34" providerId="AD" clId="Web-{5B7E383F-3A6B-B53D-6C85-86E0FD293F0B}" dt="2021-07-06T14:08:36.117" v="78" actId="1076"/>
        <pc:sldMkLst>
          <pc:docMk/>
          <pc:sldMk cId="1634778190" sldId="280"/>
        </pc:sldMkLst>
        <pc:spChg chg="mod">
          <ac:chgData name="Fatima Zahra (1912185)" userId="S::1912185@student.uwtsd.ac.uk::d6a40ea2-c562-4c1b-b6c1-c0c86d8e4e34" providerId="AD" clId="Web-{5B7E383F-3A6B-B53D-6C85-86E0FD293F0B}" dt="2021-07-06T14:08:36.117" v="78" actId="1076"/>
          <ac:spMkLst>
            <pc:docMk/>
            <pc:sldMk cId="1634778190" sldId="280"/>
            <ac:spMk id="4" creationId="{2911E296-38C5-4E1B-864F-8B7E5C45C6DC}"/>
          </ac:spMkLst>
        </pc:spChg>
      </pc:sldChg>
      <pc:sldChg chg="modSp">
        <pc:chgData name="Fatima Zahra (1912185)" userId="S::1912185@student.uwtsd.ac.uk::d6a40ea2-c562-4c1b-b6c1-c0c86d8e4e34" providerId="AD" clId="Web-{5B7E383F-3A6B-B53D-6C85-86E0FD293F0B}" dt="2021-07-06T14:10:06.029" v="99" actId="20577"/>
        <pc:sldMkLst>
          <pc:docMk/>
          <pc:sldMk cId="2284697357" sldId="282"/>
        </pc:sldMkLst>
        <pc:spChg chg="mod">
          <ac:chgData name="Fatima Zahra (1912185)" userId="S::1912185@student.uwtsd.ac.uk::d6a40ea2-c562-4c1b-b6c1-c0c86d8e4e34" providerId="AD" clId="Web-{5B7E383F-3A6B-B53D-6C85-86E0FD293F0B}" dt="2021-07-06T14:10:06.029" v="99" actId="20577"/>
          <ac:spMkLst>
            <pc:docMk/>
            <pc:sldMk cId="2284697357" sldId="282"/>
            <ac:spMk id="12" creationId="{17D643A9-325F-3C47-A705-986D609C213E}"/>
          </ac:spMkLst>
        </pc:spChg>
      </pc:sldChg>
      <pc:sldChg chg="modSp add ord replId">
        <pc:chgData name="Fatima Zahra (1912185)" userId="S::1912185@student.uwtsd.ac.uk::d6a40ea2-c562-4c1b-b6c1-c0c86d8e4e34" providerId="AD" clId="Web-{5B7E383F-3A6B-B53D-6C85-86E0FD293F0B}" dt="2021-07-06T14:01:12.838" v="43" actId="20577"/>
        <pc:sldMkLst>
          <pc:docMk/>
          <pc:sldMk cId="2018978767" sldId="283"/>
        </pc:sldMkLst>
        <pc:spChg chg="mod">
          <ac:chgData name="Fatima Zahra (1912185)" userId="S::1912185@student.uwtsd.ac.uk::d6a40ea2-c562-4c1b-b6c1-c0c86d8e4e34" providerId="AD" clId="Web-{5B7E383F-3A6B-B53D-6C85-86E0FD293F0B}" dt="2021-07-06T14:01:12.838" v="43" actId="20577"/>
          <ac:spMkLst>
            <pc:docMk/>
            <pc:sldMk cId="2018978767" sldId="283"/>
            <ac:spMk id="2" creationId="{57412D88-DCD6-47B1-996D-D4E24B411460}"/>
          </ac:spMkLst>
        </pc:spChg>
        <pc:spChg chg="mod">
          <ac:chgData name="Fatima Zahra (1912185)" userId="S::1912185@student.uwtsd.ac.uk::d6a40ea2-c562-4c1b-b6c1-c0c86d8e4e34" providerId="AD" clId="Web-{5B7E383F-3A6B-B53D-6C85-86E0FD293F0B}" dt="2021-07-06T14:01:00.337" v="41" actId="1076"/>
          <ac:spMkLst>
            <pc:docMk/>
            <pc:sldMk cId="2018978767" sldId="283"/>
            <ac:spMk id="3" creationId="{B13E6321-D22D-4F9D-88E2-ECCA093F49F4}"/>
          </ac:spMkLst>
        </pc:spChg>
      </pc:sldChg>
    </pc:docChg>
  </pc:docChgLst>
  <pc:docChgLst>
    <pc:chgData name="Kerris Adina Smith (1915100)" userId="S::1915100@student.uwtsd.ac.uk::04fcbf71-db55-436f-bbb1-7af7b2f6f896" providerId="AD" clId="Web-{2250F8E5-001D-3F86-6866-9195053035DF}"/>
    <pc:docChg chg="modSld">
      <pc:chgData name="Kerris Adina Smith (1915100)" userId="S::1915100@student.uwtsd.ac.uk::04fcbf71-db55-436f-bbb1-7af7b2f6f896" providerId="AD" clId="Web-{2250F8E5-001D-3F86-6866-9195053035DF}" dt="2021-07-15T11:16:45.976" v="53" actId="20577"/>
      <pc:docMkLst>
        <pc:docMk/>
      </pc:docMkLst>
      <pc:sldChg chg="modSp">
        <pc:chgData name="Kerris Adina Smith (1915100)" userId="S::1915100@student.uwtsd.ac.uk::04fcbf71-db55-436f-bbb1-7af7b2f6f896" providerId="AD" clId="Web-{2250F8E5-001D-3F86-6866-9195053035DF}" dt="2021-07-15T11:02:55.688" v="18" actId="20577"/>
        <pc:sldMkLst>
          <pc:docMk/>
          <pc:sldMk cId="5401080" sldId="264"/>
        </pc:sldMkLst>
        <pc:spChg chg="mod">
          <ac:chgData name="Kerris Adina Smith (1915100)" userId="S::1915100@student.uwtsd.ac.uk::04fcbf71-db55-436f-bbb1-7af7b2f6f896" providerId="AD" clId="Web-{2250F8E5-001D-3F86-6866-9195053035DF}" dt="2021-07-15T11:02:55.688" v="18" actId="20577"/>
          <ac:spMkLst>
            <pc:docMk/>
            <pc:sldMk cId="5401080" sldId="264"/>
            <ac:spMk id="2" creationId="{FBA37D05-2936-4054-AEAA-6E5663D9EA78}"/>
          </ac:spMkLst>
        </pc:spChg>
      </pc:sldChg>
      <pc:sldChg chg="modSp">
        <pc:chgData name="Kerris Adina Smith (1915100)" userId="S::1915100@student.uwtsd.ac.uk::04fcbf71-db55-436f-bbb1-7af7b2f6f896" providerId="AD" clId="Web-{2250F8E5-001D-3F86-6866-9195053035DF}" dt="2021-07-15T11:02:47.609" v="12" actId="20577"/>
        <pc:sldMkLst>
          <pc:docMk/>
          <pc:sldMk cId="678578538" sldId="265"/>
        </pc:sldMkLst>
        <pc:spChg chg="mod">
          <ac:chgData name="Kerris Adina Smith (1915100)" userId="S::1915100@student.uwtsd.ac.uk::04fcbf71-db55-436f-bbb1-7af7b2f6f896" providerId="AD" clId="Web-{2250F8E5-001D-3F86-6866-9195053035DF}" dt="2021-07-15T11:02:47.609" v="12" actId="20577"/>
          <ac:spMkLst>
            <pc:docMk/>
            <pc:sldMk cId="678578538" sldId="265"/>
            <ac:spMk id="2" creationId="{CAAEA48B-546F-4C41-BA8D-0CEE86E60C8C}"/>
          </ac:spMkLst>
        </pc:spChg>
      </pc:sldChg>
      <pc:sldChg chg="modSp">
        <pc:chgData name="Kerris Adina Smith (1915100)" userId="S::1915100@student.uwtsd.ac.uk::04fcbf71-db55-436f-bbb1-7af7b2f6f896" providerId="AD" clId="Web-{2250F8E5-001D-3F86-6866-9195053035DF}" dt="2021-07-15T11:16:45.976" v="53" actId="20577"/>
        <pc:sldMkLst>
          <pc:docMk/>
          <pc:sldMk cId="1497755192" sldId="268"/>
        </pc:sldMkLst>
        <pc:spChg chg="mod">
          <ac:chgData name="Kerris Adina Smith (1915100)" userId="S::1915100@student.uwtsd.ac.uk::04fcbf71-db55-436f-bbb1-7af7b2f6f896" providerId="AD" clId="Web-{2250F8E5-001D-3F86-6866-9195053035DF}" dt="2021-07-15T11:06:17.568" v="32" actId="20577"/>
          <ac:spMkLst>
            <pc:docMk/>
            <pc:sldMk cId="1497755192" sldId="268"/>
            <ac:spMk id="2" creationId="{56D1AA45-2AB6-4B02-9F5C-D764926DEB93}"/>
          </ac:spMkLst>
        </pc:spChg>
        <pc:spChg chg="mod">
          <ac:chgData name="Kerris Adina Smith (1915100)" userId="S::1915100@student.uwtsd.ac.uk::04fcbf71-db55-436f-bbb1-7af7b2f6f896" providerId="AD" clId="Web-{2250F8E5-001D-3F86-6866-9195053035DF}" dt="2021-07-15T11:16:45.976" v="53" actId="20577"/>
          <ac:spMkLst>
            <pc:docMk/>
            <pc:sldMk cId="1497755192" sldId="268"/>
            <ac:spMk id="3" creationId="{28E1C6E3-5BF1-4E1A-861A-3A33BD52537F}"/>
          </ac:spMkLst>
        </pc:spChg>
      </pc:sldChg>
    </pc:docChg>
  </pc:docChgLst>
  <pc:docChgLst>
    <pc:chgData name="Kerris Adina Smith (1915100)" userId="S::1915100@student.uwtsd.ac.uk::04fcbf71-db55-436f-bbb1-7af7b2f6f896" providerId="AD" clId="Web-{20D2D9FF-1ECA-F1A4-7322-C163223E9531}"/>
    <pc:docChg chg="modSld">
      <pc:chgData name="Kerris Adina Smith (1915100)" userId="S::1915100@student.uwtsd.ac.uk::04fcbf71-db55-436f-bbb1-7af7b2f6f896" providerId="AD" clId="Web-{20D2D9FF-1ECA-F1A4-7322-C163223E9531}" dt="2021-07-04T15:31:32.504" v="31" actId="14100"/>
      <pc:docMkLst>
        <pc:docMk/>
      </pc:docMkLst>
      <pc:sldChg chg="modSp">
        <pc:chgData name="Kerris Adina Smith (1915100)" userId="S::1915100@student.uwtsd.ac.uk::04fcbf71-db55-436f-bbb1-7af7b2f6f896" providerId="AD" clId="Web-{20D2D9FF-1ECA-F1A4-7322-C163223E9531}" dt="2021-07-04T15:30:13.515" v="23" actId="20577"/>
        <pc:sldMkLst>
          <pc:docMk/>
          <pc:sldMk cId="678578538" sldId="265"/>
        </pc:sldMkLst>
        <pc:spChg chg="mod">
          <ac:chgData name="Kerris Adina Smith (1915100)" userId="S::1915100@student.uwtsd.ac.uk::04fcbf71-db55-436f-bbb1-7af7b2f6f896" providerId="AD" clId="Web-{20D2D9FF-1ECA-F1A4-7322-C163223E9531}" dt="2021-07-04T15:29:45.575" v="18" actId="20577"/>
          <ac:spMkLst>
            <pc:docMk/>
            <pc:sldMk cId="678578538" sldId="265"/>
            <ac:spMk id="2" creationId="{CAAEA48B-546F-4C41-BA8D-0CEE86E60C8C}"/>
          </ac:spMkLst>
        </pc:spChg>
        <pc:spChg chg="mod">
          <ac:chgData name="Kerris Adina Smith (1915100)" userId="S::1915100@student.uwtsd.ac.uk::04fcbf71-db55-436f-bbb1-7af7b2f6f896" providerId="AD" clId="Web-{20D2D9FF-1ECA-F1A4-7322-C163223E9531}" dt="2021-07-04T15:30:13.515" v="23" actId="20577"/>
          <ac:spMkLst>
            <pc:docMk/>
            <pc:sldMk cId="678578538" sldId="265"/>
            <ac:spMk id="3" creationId="{FB5F569C-92B8-4658-9E77-893561697A75}"/>
          </ac:spMkLst>
        </pc:spChg>
      </pc:sldChg>
      <pc:sldChg chg="modSp">
        <pc:chgData name="Kerris Adina Smith (1915100)" userId="S::1915100@student.uwtsd.ac.uk::04fcbf71-db55-436f-bbb1-7af7b2f6f896" providerId="AD" clId="Web-{20D2D9FF-1ECA-F1A4-7322-C163223E9531}" dt="2021-07-04T15:31:32.504" v="31" actId="14100"/>
        <pc:sldMkLst>
          <pc:docMk/>
          <pc:sldMk cId="1497755192" sldId="268"/>
        </pc:sldMkLst>
        <pc:spChg chg="mod">
          <ac:chgData name="Kerris Adina Smith (1915100)" userId="S::1915100@student.uwtsd.ac.uk::04fcbf71-db55-436f-bbb1-7af7b2f6f896" providerId="AD" clId="Web-{20D2D9FF-1ECA-F1A4-7322-C163223E9531}" dt="2021-07-04T15:31:23.566" v="30" actId="1076"/>
          <ac:spMkLst>
            <pc:docMk/>
            <pc:sldMk cId="1497755192" sldId="268"/>
            <ac:spMk id="2" creationId="{56D1AA45-2AB6-4B02-9F5C-D764926DEB93}"/>
          </ac:spMkLst>
        </pc:spChg>
        <pc:spChg chg="mod">
          <ac:chgData name="Kerris Adina Smith (1915100)" userId="S::1915100@student.uwtsd.ac.uk::04fcbf71-db55-436f-bbb1-7af7b2f6f896" providerId="AD" clId="Web-{20D2D9FF-1ECA-F1A4-7322-C163223E9531}" dt="2021-07-04T15:31:32.504" v="31" actId="14100"/>
          <ac:spMkLst>
            <pc:docMk/>
            <pc:sldMk cId="1497755192" sldId="268"/>
            <ac:spMk id="3" creationId="{28E1C6E3-5BF1-4E1A-861A-3A33BD52537F}"/>
          </ac:spMkLst>
        </pc:spChg>
      </pc:sldChg>
    </pc:docChg>
  </pc:docChgLst>
  <pc:docChgLst>
    <pc:chgData name="Madiha Yousuf (1911360)" userId="S::1911360@student.uwtsd.ac.uk::b2adfb65-365a-4fff-92aa-69e8cd76a5f4" providerId="AD" clId="Web-{6183632A-37CE-7E10-F5ED-9BEE1C3AB649}"/>
    <pc:docChg chg="addSld modSld sldOrd">
      <pc:chgData name="Madiha Yousuf (1911360)" userId="S::1911360@student.uwtsd.ac.uk::b2adfb65-365a-4fff-92aa-69e8cd76a5f4" providerId="AD" clId="Web-{6183632A-37CE-7E10-F5ED-9BEE1C3AB649}" dt="2021-07-15T11:39:58.900" v="40" actId="20577"/>
      <pc:docMkLst>
        <pc:docMk/>
      </pc:docMkLst>
      <pc:sldChg chg="modSp">
        <pc:chgData name="Madiha Yousuf (1911360)" userId="S::1911360@student.uwtsd.ac.uk::b2adfb65-365a-4fff-92aa-69e8cd76a5f4" providerId="AD" clId="Web-{6183632A-37CE-7E10-F5ED-9BEE1C3AB649}" dt="2021-07-15T11:39:58.900" v="40" actId="20577"/>
        <pc:sldMkLst>
          <pc:docMk/>
          <pc:sldMk cId="2742359182" sldId="278"/>
        </pc:sldMkLst>
        <pc:spChg chg="mod">
          <ac:chgData name="Madiha Yousuf (1911360)" userId="S::1911360@student.uwtsd.ac.uk::b2adfb65-365a-4fff-92aa-69e8cd76a5f4" providerId="AD" clId="Web-{6183632A-37CE-7E10-F5ED-9BEE1C3AB649}" dt="2021-07-15T11:39:58.900" v="40" actId="20577"/>
          <ac:spMkLst>
            <pc:docMk/>
            <pc:sldMk cId="2742359182" sldId="278"/>
            <ac:spMk id="3" creationId="{28532982-BC7B-42F3-8C34-F67DDB502542}"/>
          </ac:spMkLst>
        </pc:spChg>
      </pc:sldChg>
      <pc:sldChg chg="delSp modSp">
        <pc:chgData name="Madiha Yousuf (1911360)" userId="S::1911360@student.uwtsd.ac.uk::b2adfb65-365a-4fff-92aa-69e8cd76a5f4" providerId="AD" clId="Web-{6183632A-37CE-7E10-F5ED-9BEE1C3AB649}" dt="2021-07-15T11:39:11.228" v="36" actId="14100"/>
        <pc:sldMkLst>
          <pc:docMk/>
          <pc:sldMk cId="4259787680" sldId="279"/>
        </pc:sldMkLst>
        <pc:spChg chg="mod">
          <ac:chgData name="Madiha Yousuf (1911360)" userId="S::1911360@student.uwtsd.ac.uk::b2adfb65-365a-4fff-92aa-69e8cd76a5f4" providerId="AD" clId="Web-{6183632A-37CE-7E10-F5ED-9BEE1C3AB649}" dt="2021-07-15T11:39:11.228" v="36" actId="14100"/>
          <ac:spMkLst>
            <pc:docMk/>
            <pc:sldMk cId="4259787680" sldId="279"/>
            <ac:spMk id="3" creationId="{FA63BF92-E11F-4F8B-B9E7-AB8700C36605}"/>
          </ac:spMkLst>
        </pc:spChg>
        <pc:picChg chg="del">
          <ac:chgData name="Madiha Yousuf (1911360)" userId="S::1911360@student.uwtsd.ac.uk::b2adfb65-365a-4fff-92aa-69e8cd76a5f4" providerId="AD" clId="Web-{6183632A-37CE-7E10-F5ED-9BEE1C3AB649}" dt="2021-07-15T11:38:58.837" v="34"/>
          <ac:picMkLst>
            <pc:docMk/>
            <pc:sldMk cId="4259787680" sldId="279"/>
            <ac:picMk id="6" creationId="{29B14A5F-1600-437D-B6D0-91F7F294633C}"/>
          </ac:picMkLst>
        </pc:picChg>
      </pc:sldChg>
      <pc:sldChg chg="modSp new ord">
        <pc:chgData name="Madiha Yousuf (1911360)" userId="S::1911360@student.uwtsd.ac.uk::b2adfb65-365a-4fff-92aa-69e8cd76a5f4" providerId="AD" clId="Web-{6183632A-37CE-7E10-F5ED-9BEE1C3AB649}" dt="2021-07-15T11:35:45.974" v="12" actId="20577"/>
        <pc:sldMkLst>
          <pc:docMk/>
          <pc:sldMk cId="1457786164" sldId="301"/>
        </pc:sldMkLst>
        <pc:spChg chg="mod">
          <ac:chgData name="Madiha Yousuf (1911360)" userId="S::1911360@student.uwtsd.ac.uk::b2adfb65-365a-4fff-92aa-69e8cd76a5f4" providerId="AD" clId="Web-{6183632A-37CE-7E10-F5ED-9BEE1C3AB649}" dt="2021-07-15T11:35:45.974" v="12" actId="20577"/>
          <ac:spMkLst>
            <pc:docMk/>
            <pc:sldMk cId="1457786164" sldId="301"/>
            <ac:spMk id="2" creationId="{DC5043B8-BBAF-4D24-BAE0-A7A6475CD1A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7/15/2021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Relationship Id="rId2" Type="http://schemas.openxmlformats.org/officeDocument/2006/relationships/hyperlink" Target="https://www.gov.uk/government/publications/2010-to-2015-government-policy-drug-misuse-and-dependency/2010-to-2015-government-policy-drug-misuse-and-dependency" TargetMode="External"/><Relationship Id="rId1" Type="http://schemas.openxmlformats.org/officeDocument/2006/relationships/slideLayout" Target="../slideLayouts/slideLayout2.xml"/><Relationship Id="rId4" Type="http://schemas.openxmlformats.org/officeDocument/2006/relationships/hyperlink" Target="https://nationalbereavementalliance.org.uk/wp-content/uploads/2017/07/A-Guide-to-Commissioning-Bereavement-Services-in-England-WEB.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Relationship Id="rId2" Type="http://schemas.openxmlformats.org/officeDocument/2006/relationships/hyperlink" Target="https://www.bcpft.nhs.uk/documents/policies/e/822-end-of-life-care-for-adults/file"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2/substance-misuse-treatment-framework-service-user-involvement.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96/56/section/444" TargetMode="External"/><Relationship Id="rId2" Type="http://schemas.openxmlformats.org/officeDocument/2006/relationships/hyperlink" Target="http://www.legislation.gov.uk/ukpga/2002/32/section/175"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Relationship Id="rId2" Type="http://schemas.openxmlformats.org/officeDocument/2006/relationships/hyperlink" Target="https://assets.publishing.service.gov.uk/government/uploads/system/uploads/attachment_data/file/722305/Working_Together_to_Safeguard_Children_-_Guide.pdf" TargetMode="External"/><Relationship Id="rId1" Type="http://schemas.openxmlformats.org/officeDocument/2006/relationships/slideLayout" Target="../slideLayouts/slideLayout6.xml"/><Relationship Id="rId5" Type="http://schemas.openxmlformats.org/officeDocument/2006/relationships/hyperlink" Target="https://www.legislation.gov.uk/ukpga/1996/56/section/444" TargetMode="External"/><Relationship Id="rId4" Type="http://schemas.openxmlformats.org/officeDocument/2006/relationships/hyperlink" Target="https://www.legislation.gov.uk/ukpga/2002/32/section/1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latin typeface="Leelawadee" panose="020B0502040204020203" pitchFamily="34" charset="-34"/>
                <a:cs typeface="Leelawadee" panose="020B0502040204020203" pitchFamily="34" charset="-34"/>
              </a:rPr>
              <a:t>Case Study E </a:t>
            </a:r>
            <a:br>
              <a:rPr lang="en-US" sz="4000" u="sng">
                <a:latin typeface="Leelawadee" panose="020B0502040204020203" pitchFamily="34" charset="-34"/>
                <a:cs typeface="Leelawadee" panose="020B0502040204020203" pitchFamily="34" charset="-34"/>
              </a:rPr>
            </a:br>
            <a:r>
              <a:rPr lang="en-US" sz="4000">
                <a:latin typeface="Leelawadee" panose="020B0502040204020203" pitchFamily="34" charset="-34"/>
                <a:cs typeface="Leelawadee" panose="020B0502040204020203" pitchFamily="34" charset="-34"/>
              </a:rPr>
              <a:t>Intro</a:t>
            </a:r>
            <a:endParaRPr lang="en-US" sz="4000" u="sng">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86735" y="2136083"/>
            <a:ext cx="6352552" cy="2877188"/>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panose="020B0502040204020203" pitchFamily="34" charset="-34"/>
                <a:cs typeface="Leelawadee" panose="020B0502040204020203" pitchFamily="34" charset="-34"/>
              </a:rPr>
              <a:t>T</a:t>
            </a:r>
            <a:r>
              <a:rPr lang="en-US" sz="2400">
                <a:latin typeface="Leelawadee" panose="020B0502040204020203" pitchFamily="34" charset="-34"/>
                <a:cs typeface="Leelawadee" panose="020B0502040204020203" pitchFamily="34" charset="-34"/>
              </a:rPr>
              <a:t>he family comprises of a mother living with her new partner and her two young sons, one of primary school age and the other of secondary school age. The two boys were living with their mother, before the courts made a decision to place them in the care of their father who is living out of the borough. </a:t>
            </a:r>
          </a:p>
          <a:p>
            <a:pPr marL="0" indent="0"/>
            <a:endParaRPr lang="en-US" sz="24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7C72BFC3-14BD-924D-BC59-4DB6AAF7C1CD}"/>
              </a:ext>
            </a:extLst>
          </p:cNvPr>
          <p:cNvSpPr txBox="1"/>
          <p:nvPr/>
        </p:nvSpPr>
        <p:spPr>
          <a:xfrm>
            <a:off x="257992" y="5390455"/>
            <a:ext cx="11651112" cy="1192476"/>
          </a:xfrm>
          <a:prstGeom prst="rect">
            <a:avLst/>
          </a:prstGeom>
          <a:solidFill>
            <a:schemeClr val="accent6">
              <a:lumMod val="60000"/>
              <a:lumOff val="40000"/>
            </a:schemeClr>
          </a:solidFill>
        </p:spPr>
        <p:txBody>
          <a:bodyPr wrap="square" rtlCol="0">
            <a:spAutoFit/>
          </a:bodyPr>
          <a:lstStyle/>
          <a:p>
            <a:pPr algn="l">
              <a:spcAft>
                <a:spcPts val="600"/>
              </a:spcAft>
            </a:pPr>
            <a:r>
              <a:rPr lang="en-GB" sz="2400" b="1">
                <a:latin typeface="Leelawadee" panose="020B0502040204020203" pitchFamily="34" charset="-34"/>
                <a:ea typeface="Tahoma" panose="020B0604030504040204" pitchFamily="34" charset="0"/>
                <a:cs typeface="Leelawadee" panose="020B0502040204020203" pitchFamily="34" charset="-34"/>
              </a:rPr>
              <a:t>The family face issues with a history of domestic violence, verbal and emotional abuse of the children from their father, non-attendance at school, possible alcoholism from the mother and anti-social behaviour of the boys. </a:t>
            </a:r>
            <a:endParaRPr lang="en-US" sz="2400" b="1">
              <a:latin typeface="Leelawadee" panose="020B0502040204020203" pitchFamily="34" charset="-34"/>
              <a:ea typeface="Tahoma" panose="020B0604030504040204" pitchFamily="34" charset="0"/>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rtlCol="0">
            <a:spAutoFit/>
          </a:bodyPr>
          <a:lstStyle/>
          <a:p>
            <a:pPr algn="l">
              <a:spcAft>
                <a:spcPts val="600"/>
              </a:spcAft>
            </a:pPr>
            <a:r>
              <a:rPr lang="en-GB" sz="2400">
                <a:latin typeface="Leelawadee" panose="020B0502040204020203" pitchFamily="34" charset="-34"/>
                <a:cs typeface="Leelawadee" panose="020B0502040204020203" pitchFamily="34" charset="-34"/>
              </a:rPr>
              <a:t>Our case study involves working with a family of complex needs and how these needs were attempted to be tackled through a multi agency approach.</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Autofit/>
          </a:bodyPr>
          <a:lstStyle/>
          <a:p>
            <a:pPr algn="ctr"/>
            <a:r>
              <a:rPr lang="en-GB" sz="6600" u="sng">
                <a:solidFill>
                  <a:srgbClr val="FF0000"/>
                </a:solidFill>
                <a:latin typeface="Gill Sans Ultra Bold"/>
              </a:rPr>
              <a:t>Risk Factors</a:t>
            </a:r>
            <a:endParaRPr lang="en-US" sz="6600" u="sng">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692808" y="1862853"/>
            <a:ext cx="10576344" cy="4420282"/>
          </a:xfrm>
        </p:spPr>
        <p:txBody>
          <a:bodyPr vert="horz" lIns="91440" tIns="45720" rIns="91440" bIns="45720" rtlCol="0" anchor="ctr">
            <a:noAutofit/>
          </a:bodyPr>
          <a:lstStyle/>
          <a:p>
            <a:pPr marL="0" indent="0" algn="just">
              <a:lnSpc>
                <a:spcPct val="150000"/>
              </a:lnSpc>
              <a:buNone/>
            </a:pPr>
            <a:r>
              <a:rPr lang="en-GB" sz="3200">
                <a:solidFill>
                  <a:schemeClr val="accent1">
                    <a:lumMod val="60000"/>
                    <a:lumOff val="40000"/>
                  </a:schemeClr>
                </a:solidFill>
                <a:latin typeface="Leelawadee"/>
                <a:ea typeface="+mn-lt"/>
                <a:cs typeface="+mn-lt"/>
              </a:rPr>
              <a:t>What are the risk factors and why it is important?</a:t>
            </a:r>
            <a:endParaRPr lang="en-GB" sz="3200">
              <a:solidFill>
                <a:schemeClr val="accent1">
                  <a:lumMod val="60000"/>
                  <a:lumOff val="40000"/>
                </a:schemeClr>
              </a:solidFill>
              <a:latin typeface="Leelawadee"/>
              <a:cs typeface="Arial"/>
            </a:endParaRPr>
          </a:p>
          <a:p>
            <a:pPr marL="0" indent="0" algn="just">
              <a:lnSpc>
                <a:spcPct val="150000"/>
              </a:lnSpc>
              <a:buNone/>
            </a:pPr>
            <a:r>
              <a:rPr lang="en-GB" sz="2400">
                <a:latin typeface="Leelawadee"/>
                <a:ea typeface="+mn-lt"/>
                <a:cs typeface="+mn-lt"/>
              </a:rPr>
              <a:t>Risk identification allows the involved organisations to create a wide-ranging understanding that can influence others and generate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400">
              <a:latin typeface="Leelawadee"/>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duotone>
              <a:schemeClr val="bg2">
                <a:shade val="45000"/>
                <a:satMod val="135000"/>
              </a:schemeClr>
              <a:prstClr val="white"/>
            </a:duotone>
            <a:alphaModFix amt="40000"/>
          </a:blip>
          <a:srcRect t="469" b="15261"/>
          <a:stretch/>
        </p:blipFill>
        <p:spPr>
          <a:xfrm>
            <a:off x="20" y="10"/>
            <a:ext cx="12191980" cy="6857989"/>
          </a:xfrm>
          <a:prstGeom prst="rect">
            <a:avLst/>
          </a:prstGeom>
        </p:spPr>
      </p:pic>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75775" y="2222287"/>
            <a:ext cx="11197511" cy="4517573"/>
          </a:xfrm>
        </p:spPr>
        <p:txBody>
          <a:bodyPr vert="horz" lIns="91440" tIns="45720" rIns="91440" bIns="45720" rtlCol="0" anchor="ctr">
            <a:noAutofit/>
          </a:bodyPr>
          <a:lstStyle/>
          <a:p>
            <a:pPr marL="0" indent="0" algn="just">
              <a:lnSpc>
                <a:spcPct val="150000"/>
              </a:lnSpc>
              <a:buNone/>
            </a:pPr>
            <a:r>
              <a:rPr lang="en-GB" sz="2800" u="sng">
                <a:latin typeface="Gill Sans Ultra Bold"/>
                <a:ea typeface="+mn-lt"/>
                <a:cs typeface="+mn-lt"/>
              </a:rPr>
              <a:t>Domestic Violence </a:t>
            </a:r>
            <a:endParaRPr lang="en-GB" sz="2800" u="sng">
              <a:latin typeface="Gill Sans Ultra Bold"/>
              <a:cs typeface="Leelawadee"/>
            </a:endParaRPr>
          </a:p>
          <a:p>
            <a:pPr algn="just">
              <a:lnSpc>
                <a:spcPct val="150000"/>
              </a:lnSpc>
            </a:pPr>
            <a:r>
              <a:rPr lang="en-GB" sz="2400">
                <a:latin typeface="Leelawadee"/>
                <a:ea typeface="+mn-lt"/>
                <a:cs typeface="+mn-lt"/>
              </a:rPr>
              <a:t>The threat is that it will negatively influence Children's cognitive, behavioural, physical and emotional development due to witnessing domestic abuse(Cooper, 2008). </a:t>
            </a:r>
            <a:endParaRPr lang="en-GB" sz="2400">
              <a:latin typeface="Leelawadee"/>
              <a:ea typeface="+mn-lt"/>
              <a:cs typeface="Leelawadee"/>
            </a:endParaRPr>
          </a:p>
          <a:p>
            <a:pPr algn="just">
              <a:lnSpc>
                <a:spcPct val="150000"/>
              </a:lnSpc>
            </a:pPr>
            <a:r>
              <a:rPr lang="en-GB" sz="2400">
                <a:latin typeface="Leelawadee"/>
                <a:ea typeface="+mn-lt"/>
                <a:cs typeface="+mn-lt"/>
              </a:rPr>
              <a:t>According to research, abused children frequently use aggressive and bullying behaviour or become a target of bullying (</a:t>
            </a:r>
            <a:r>
              <a:rPr lang="en-GB" sz="2400" err="1">
                <a:latin typeface="Leelawadee"/>
                <a:ea typeface="+mn-lt"/>
                <a:cs typeface="+mn-lt"/>
              </a:rPr>
              <a:t>Aluedse</a:t>
            </a:r>
            <a:r>
              <a:rPr lang="en-GB" sz="2400">
                <a:latin typeface="Leelawadee"/>
                <a:ea typeface="+mn-lt"/>
                <a:cs typeface="+mn-lt"/>
              </a:rPr>
              <a:t>, 2006).</a:t>
            </a:r>
            <a:endParaRPr lang="en-GB" sz="2400">
              <a:latin typeface="Leelawadee"/>
              <a:cs typeface="Leelawadee"/>
            </a:endParaRPr>
          </a:p>
          <a:p>
            <a:pPr marL="0" indent="0" algn="just">
              <a:lnSpc>
                <a:spcPct val="150000"/>
              </a:lnSpc>
              <a:buNone/>
            </a:pPr>
            <a:r>
              <a:rPr lang="en-GB" sz="2800" u="sng">
                <a:latin typeface="Gill Sans Ultra Bold"/>
                <a:ea typeface="+mn-lt"/>
                <a:cs typeface="+mn-lt"/>
              </a:rPr>
              <a:t>Parents Alcoholism </a:t>
            </a:r>
            <a:endParaRPr lang="en-GB" sz="2800" u="sng">
              <a:latin typeface="Gill Sans Ultra Bold"/>
              <a:cs typeface="Leelawadee"/>
            </a:endParaRPr>
          </a:p>
          <a:p>
            <a:pPr algn="just">
              <a:lnSpc>
                <a:spcPct val="150000"/>
              </a:lnSpc>
            </a:pPr>
            <a:r>
              <a:rPr lang="en-GB" sz="2400">
                <a:latin typeface="Leelawadee"/>
                <a:ea typeface="+mn-lt"/>
                <a:cs typeface="+mn-lt"/>
              </a:rPr>
              <a:t>According to research, young children who raised in families with alcohol abuse experienced more child and sexual abuse (Black, 1986). </a:t>
            </a:r>
            <a:endParaRPr lang="en-GB" sz="2400">
              <a:latin typeface="Leelawadee"/>
              <a:cs typeface="Arial"/>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Broadway"/>
            </a:endParaRPr>
          </a:p>
          <a:p>
            <a:pPr marL="0" indent="0">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a:xfrm>
            <a:off x="810000" y="643607"/>
            <a:ext cx="10571998" cy="970450"/>
          </a:xfrm>
          <a:effectLst/>
        </p:spPr>
        <p:txBody>
          <a:bodyPr anchor="ctr">
            <a:normAutofit/>
          </a:bodyPr>
          <a:lstStyle/>
          <a:p>
            <a:br>
              <a:rPr lang="en-GB" sz="2800">
                <a:solidFill>
                  <a:schemeClr val="tx1"/>
                </a:solidFill>
                <a:ea typeface="+mj-lt"/>
                <a:cs typeface="+mj-lt"/>
              </a:rPr>
            </a:br>
            <a:endParaRPr lang="en-US" sz="2800">
              <a:solidFill>
                <a:schemeClr val="tx1"/>
              </a:solidFill>
            </a:endParaRPr>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a:xfrm>
            <a:off x="140058" y="190237"/>
            <a:ext cx="11990843" cy="6668685"/>
          </a:xfrm>
          <a:effectLst/>
        </p:spPr>
        <p:txBody>
          <a:bodyPr anchor="t">
            <a:normAutofit fontScale="92500"/>
          </a:bodyPr>
          <a:lstStyle/>
          <a:p>
            <a:pPr marL="0" indent="0" algn="just">
              <a:lnSpc>
                <a:spcPct val="150000"/>
              </a:lnSpc>
              <a:buNone/>
            </a:pPr>
            <a:r>
              <a:rPr lang="en-GB" sz="3000" u="sng">
                <a:latin typeface="Gill Sans Nova Ultra Bold"/>
              </a:rPr>
              <a:t>Fail Relationships of Parents</a:t>
            </a:r>
            <a:endParaRPr lang="en-US" sz="3000" u="sng">
              <a:latin typeface="Gill Sans Nova Ultra Bold"/>
            </a:endParaRPr>
          </a:p>
          <a:p>
            <a:pPr algn="just">
              <a:lnSpc>
                <a:spcPct val="150000"/>
              </a:lnSpc>
            </a:pPr>
            <a:r>
              <a:rPr lang="en-US" sz="2400">
                <a:latin typeface="Leelawadee"/>
                <a:ea typeface="+mn-lt"/>
                <a:cs typeface="+mn-lt"/>
              </a:rPr>
              <a:t>Children with poor attachments with relationships or witnessing their parent's failure relations ships have disturbing cognitive development, poor emotional effects, and trouble in their social lives (Berry and Malek, 2017). </a:t>
            </a:r>
            <a:endParaRPr lang="en-GB" sz="2400">
              <a:latin typeface="Leelawadee"/>
              <a:ea typeface="+mn-lt"/>
              <a:cs typeface="+mn-lt"/>
            </a:endParaRPr>
          </a:p>
          <a:p>
            <a:pPr algn="just">
              <a:lnSpc>
                <a:spcPct val="150000"/>
              </a:lnSpc>
            </a:pPr>
            <a:r>
              <a:rPr lang="en-US" sz="2400">
                <a:latin typeface="Leelawadee"/>
                <a:ea typeface="+mn-lt"/>
                <a:cs typeface="+mn-lt"/>
              </a:rPr>
              <a:t>Research has found that when parents are in an unhappy </a:t>
            </a:r>
            <a:r>
              <a:rPr lang="en-US" sz="2400" b="1">
                <a:latin typeface="Leelawadee"/>
                <a:ea typeface="+mn-lt"/>
                <a:cs typeface="+mn-lt"/>
              </a:rPr>
              <a:t>marriage or toxic relationships</a:t>
            </a:r>
            <a:r>
              <a:rPr lang="en-US" sz="2400">
                <a:latin typeface="Leelawadee"/>
                <a:ea typeface="+mn-lt"/>
                <a:cs typeface="+mn-lt"/>
              </a:rPr>
              <a:t>, it affects social and emotional well-being and affects children's developmental years by threatening their sense of security in the family (Naik and </a:t>
            </a:r>
            <a:r>
              <a:rPr lang="en-US" sz="2400" err="1">
                <a:latin typeface="Leelawadee"/>
                <a:ea typeface="+mn-lt"/>
                <a:cs typeface="+mn-lt"/>
              </a:rPr>
              <a:t>Saimons</a:t>
            </a:r>
            <a:r>
              <a:rPr lang="en-US" sz="2400">
                <a:latin typeface="Leelawadee"/>
                <a:ea typeface="+mn-lt"/>
                <a:cs typeface="+mn-lt"/>
              </a:rPr>
              <a:t>, 2014). </a:t>
            </a:r>
            <a:endParaRPr lang="en-US" sz="2400">
              <a:latin typeface="Leelawadee"/>
              <a:cs typeface="Leelawadee"/>
            </a:endParaRPr>
          </a:p>
          <a:p>
            <a:pPr marL="0" indent="0" algn="just">
              <a:lnSpc>
                <a:spcPct val="150000"/>
              </a:lnSpc>
              <a:buNone/>
            </a:pPr>
            <a:r>
              <a:rPr lang="en-GB" sz="3000" u="sng">
                <a:latin typeface="Gill Sans Ultra Bold"/>
              </a:rPr>
              <a:t>Family Poor Well-being</a:t>
            </a:r>
          </a:p>
          <a:p>
            <a:pPr algn="just">
              <a:lnSpc>
                <a:spcPct val="150000"/>
              </a:lnSpc>
            </a:pPr>
            <a:r>
              <a:rPr lang="en-GB" sz="2400">
                <a:latin typeface="Leelawadee"/>
                <a:ea typeface="+mn-lt"/>
                <a:cs typeface="+mn-lt"/>
              </a:rPr>
              <a:t>Poverty and poor health put additional pressure on families,  which leads them to parental mental health, financial problems, relationship problems, and substance misuse( Duncan and Brooks-Gunn, 2000). </a:t>
            </a:r>
            <a:endParaRPr lang="en-GB" sz="2400">
              <a:latin typeface="Leelawadee"/>
              <a:cs typeface="Leelawadee"/>
            </a:endParaRPr>
          </a:p>
          <a:p>
            <a:pPr marL="0" indent="0">
              <a:lnSpc>
                <a:spcPct val="150000"/>
              </a:lnSpc>
              <a:buNone/>
            </a:pPr>
            <a:endParaRPr lang="en-GB" sz="2800">
              <a:latin typeface="Gill Sans Ultra Bold"/>
            </a:endParaRPr>
          </a:p>
          <a:p>
            <a:pPr>
              <a:lnSpc>
                <a:spcPct val="150000"/>
              </a:lnSpc>
            </a:pPr>
            <a:endParaRPr lang="en-GB" sz="2800">
              <a:latin typeface="Gill Sans Ultra Bold"/>
            </a:endParaRP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28">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43B8-BBAF-4D24-BAE0-A7A6475CD1A2}"/>
              </a:ext>
            </a:extLst>
          </p:cNvPr>
          <p:cNvSpPr>
            <a:spLocks noGrp="1"/>
          </p:cNvSpPr>
          <p:nvPr>
            <p:ph type="title"/>
          </p:nvPr>
        </p:nvSpPr>
        <p:spPr>
          <a:xfrm>
            <a:off x="95627" y="1072090"/>
            <a:ext cx="12012654" cy="5788887"/>
          </a:xfrm>
          <a:effectLst/>
        </p:spPr>
        <p:txBody>
          <a:bodyPr vert="horz" lIns="91440" tIns="45720" rIns="91440" bIns="45720" rtlCol="0" anchor="b">
            <a:noAutofit/>
          </a:bodyPr>
          <a:lstStyle/>
          <a:p>
            <a:pPr algn="just">
              <a:lnSpc>
                <a:spcPct val="150000"/>
              </a:lnSpc>
            </a:pPr>
            <a:r>
              <a:rPr lang="en-US" sz="1800" b="0" err="1">
                <a:solidFill>
                  <a:schemeClr val="tx1"/>
                </a:solidFill>
                <a:latin typeface="Arial"/>
                <a:cs typeface="Leelawadee"/>
              </a:rPr>
              <a:t>Aluedse</a:t>
            </a:r>
            <a:r>
              <a:rPr lang="en-US" sz="1800" b="0">
                <a:solidFill>
                  <a:schemeClr val="tx1"/>
                </a:solidFill>
                <a:latin typeface="Arial"/>
                <a:cs typeface="Leelawadee"/>
              </a:rPr>
              <a:t>, O. (2006) Bullying in Schools: A Form of Child Abuse in Schools. </a:t>
            </a:r>
            <a:r>
              <a:rPr lang="en-US" sz="1800" b="0" i="1">
                <a:solidFill>
                  <a:schemeClr val="tx1"/>
                </a:solidFill>
                <a:latin typeface="Arial"/>
                <a:cs typeface="Leelawadee"/>
              </a:rPr>
              <a:t>Educational research quarterly</a:t>
            </a:r>
            <a:r>
              <a:rPr lang="en-US" sz="1800" b="0">
                <a:solidFill>
                  <a:schemeClr val="tx1"/>
                </a:solidFill>
                <a:latin typeface="Arial"/>
                <a:cs typeface="Leelawadee"/>
              </a:rPr>
              <a:t>, </a:t>
            </a:r>
            <a:r>
              <a:rPr lang="en-US" sz="1800" b="0" i="1">
                <a:solidFill>
                  <a:schemeClr val="tx1"/>
                </a:solidFill>
                <a:latin typeface="Arial"/>
                <a:cs typeface="Leelawadee"/>
              </a:rPr>
              <a:t>30</a:t>
            </a:r>
            <a:r>
              <a:rPr lang="en-US" sz="1800" b="0">
                <a:solidFill>
                  <a:schemeClr val="tx1"/>
                </a:solidFill>
                <a:latin typeface="Arial"/>
                <a:cs typeface="Leelawadee"/>
              </a:rPr>
              <a:t>(1), pp.37-49. </a:t>
            </a:r>
            <a:endParaRPr lang="en-US" sz="1800" b="0">
              <a:solidFill>
                <a:schemeClr val="tx1"/>
              </a:solidFill>
              <a:latin typeface="Arial"/>
              <a:cs typeface="Arial"/>
            </a:endParaRPr>
          </a:p>
          <a:p>
            <a:pPr algn="just">
              <a:lnSpc>
                <a:spcPct val="150000"/>
              </a:lnSpc>
            </a:pPr>
            <a:r>
              <a:rPr lang="en-US" sz="1800" b="0">
                <a:solidFill>
                  <a:schemeClr val="tx1"/>
                </a:solidFill>
                <a:latin typeface="Arial"/>
                <a:cs typeface="Leelawadee"/>
              </a:rPr>
              <a:t>Berry, L. and Malek, E. (2017) Caring for children: Relationships matter. </a:t>
            </a:r>
            <a:r>
              <a:rPr lang="en-US" sz="1800" b="0" i="1" err="1">
                <a:solidFill>
                  <a:schemeClr val="tx1"/>
                </a:solidFill>
                <a:latin typeface="Arial"/>
                <a:cs typeface="Leelawadee"/>
              </a:rPr>
              <a:t>ChildGauge</a:t>
            </a:r>
            <a:r>
              <a:rPr lang="en-US" sz="1800" b="0">
                <a:solidFill>
                  <a:schemeClr val="tx1"/>
                </a:solidFill>
                <a:latin typeface="Arial"/>
                <a:cs typeface="Leelawadee"/>
              </a:rPr>
              <a:t>, p.201751. </a:t>
            </a:r>
          </a:p>
          <a:p>
            <a:pPr algn="just">
              <a:lnSpc>
                <a:spcPct val="150000"/>
              </a:lnSpc>
            </a:pPr>
            <a:r>
              <a:rPr lang="en-US" sz="1800" b="0">
                <a:solidFill>
                  <a:schemeClr val="tx1"/>
                </a:solidFill>
                <a:latin typeface="Arial"/>
                <a:cs typeface="Leelawadee"/>
              </a:rPr>
              <a:t>Claudia Black, Steven F Bucky &amp; Sandra Wilder-</a:t>
            </a:r>
            <a:r>
              <a:rPr lang="en-US" sz="1800" b="0" err="1">
                <a:solidFill>
                  <a:schemeClr val="tx1"/>
                </a:solidFill>
                <a:latin typeface="Arial"/>
                <a:cs typeface="Leelawadee"/>
              </a:rPr>
              <a:t>padilla</a:t>
            </a:r>
            <a:r>
              <a:rPr lang="en-US" sz="1800" b="0">
                <a:solidFill>
                  <a:schemeClr val="tx1"/>
                </a:solidFill>
                <a:latin typeface="Arial"/>
                <a:cs typeface="Leelawadee"/>
              </a:rPr>
              <a:t> (1986) The Interpersonal and Emotional Consequences of Being an Adult Child of an Alcoholic</a:t>
            </a:r>
            <a:r>
              <a:rPr lang="en-US" sz="1800" b="0" i="1">
                <a:solidFill>
                  <a:schemeClr val="tx1"/>
                </a:solidFill>
                <a:latin typeface="Arial"/>
                <a:cs typeface="Leelawadee"/>
              </a:rPr>
              <a:t>, International Journal of the Addictions</a:t>
            </a:r>
            <a:r>
              <a:rPr lang="en-US" sz="1800" b="0">
                <a:solidFill>
                  <a:schemeClr val="tx1"/>
                </a:solidFill>
                <a:latin typeface="Arial"/>
                <a:cs typeface="Leelawadee"/>
              </a:rPr>
              <a:t>, 21:2, 213-231, DOI: </a:t>
            </a:r>
            <a:r>
              <a:rPr lang="en-US" sz="1800" b="0">
                <a:ea typeface="+mj-lt"/>
                <a:cs typeface="+mj-lt"/>
              </a:rPr>
              <a:t>10.3109/10826088609063451.</a:t>
            </a:r>
            <a:endParaRPr lang="en-US" sz="1800" b="0" u="sng">
              <a:solidFill>
                <a:schemeClr val="tx1"/>
              </a:solidFill>
              <a:latin typeface="Arial"/>
              <a:cs typeface="Leelawadee"/>
            </a:endParaRPr>
          </a:p>
          <a:p>
            <a:pPr algn="just">
              <a:lnSpc>
                <a:spcPct val="150000"/>
              </a:lnSpc>
            </a:pPr>
            <a:r>
              <a:rPr lang="en-US" sz="1800" b="0">
                <a:solidFill>
                  <a:schemeClr val="tx1"/>
                </a:solidFill>
                <a:latin typeface="Arial"/>
                <a:cs typeface="Leelawadee"/>
              </a:rPr>
              <a:t>Cooper, J. and Vetere, A. (2008) </a:t>
            </a:r>
            <a:r>
              <a:rPr lang="en-US" sz="1800" b="0" i="1">
                <a:solidFill>
                  <a:schemeClr val="tx1"/>
                </a:solidFill>
                <a:latin typeface="Arial"/>
                <a:cs typeface="Leelawadee"/>
              </a:rPr>
              <a:t>Domestic violence and family safety: A systemic approach to working with violence in families</a:t>
            </a:r>
            <a:r>
              <a:rPr lang="en-US" sz="1800" b="0">
                <a:solidFill>
                  <a:schemeClr val="tx1"/>
                </a:solidFill>
                <a:latin typeface="Arial"/>
                <a:cs typeface="Leelawadee"/>
              </a:rPr>
              <a:t>. USA: John Wiley &amp; Sons. </a:t>
            </a:r>
          </a:p>
          <a:p>
            <a:pPr algn="just">
              <a:lnSpc>
                <a:spcPct val="150000"/>
              </a:lnSpc>
            </a:pPr>
            <a:r>
              <a:rPr lang="en-US" sz="1800" b="0">
                <a:solidFill>
                  <a:schemeClr val="tx1"/>
                </a:solidFill>
                <a:latin typeface="Arial"/>
                <a:cs typeface="Leelawadee"/>
              </a:rPr>
              <a:t>Duncan, G.J. and Brooks‐Gunn, J. (2000) Family poverty, welfare reform, and child development. </a:t>
            </a:r>
            <a:r>
              <a:rPr lang="en-US" sz="1800" b="0" i="1">
                <a:solidFill>
                  <a:schemeClr val="tx1"/>
                </a:solidFill>
                <a:latin typeface="Arial"/>
                <a:cs typeface="Leelawadee"/>
              </a:rPr>
              <a:t>Child development</a:t>
            </a:r>
            <a:r>
              <a:rPr lang="en-US" sz="1800" b="0">
                <a:solidFill>
                  <a:schemeClr val="tx1"/>
                </a:solidFill>
                <a:latin typeface="Arial"/>
                <a:cs typeface="Leelawadee"/>
              </a:rPr>
              <a:t>, </a:t>
            </a:r>
            <a:r>
              <a:rPr lang="en-US" sz="1800" b="0" i="1">
                <a:solidFill>
                  <a:schemeClr val="tx1"/>
                </a:solidFill>
                <a:latin typeface="Arial"/>
                <a:cs typeface="Leelawadee"/>
              </a:rPr>
              <a:t>71</a:t>
            </a:r>
            <a:r>
              <a:rPr lang="en-US" sz="1800" b="0">
                <a:solidFill>
                  <a:schemeClr val="tx1"/>
                </a:solidFill>
                <a:latin typeface="Arial"/>
                <a:cs typeface="Leelawadee"/>
              </a:rPr>
              <a:t>(1), pp.188-196. </a:t>
            </a:r>
          </a:p>
          <a:p>
            <a:pPr algn="just">
              <a:lnSpc>
                <a:spcPct val="150000"/>
              </a:lnSpc>
            </a:pPr>
            <a:r>
              <a:rPr lang="en-US" sz="1800" b="0">
                <a:solidFill>
                  <a:schemeClr val="tx1"/>
                </a:solidFill>
                <a:latin typeface="Arial"/>
                <a:cs typeface="Leelawadee"/>
              </a:rPr>
              <a:t>Fraser, M.W., Galinsky, M.J. and Richman, J.M. (1999) Risk, protection, and resilience: Toward a conceptual framework for social work practice. </a:t>
            </a:r>
            <a:r>
              <a:rPr lang="en-US" sz="1800" b="0" i="1">
                <a:solidFill>
                  <a:schemeClr val="tx1"/>
                </a:solidFill>
                <a:latin typeface="Arial"/>
                <a:cs typeface="Leelawadee"/>
              </a:rPr>
              <a:t>Social work research</a:t>
            </a:r>
            <a:r>
              <a:rPr lang="en-US" sz="1800" b="0">
                <a:solidFill>
                  <a:schemeClr val="tx1"/>
                </a:solidFill>
                <a:latin typeface="Arial"/>
                <a:cs typeface="Leelawadee"/>
              </a:rPr>
              <a:t>, </a:t>
            </a:r>
            <a:r>
              <a:rPr lang="en-US" sz="1800" b="0" i="1">
                <a:solidFill>
                  <a:schemeClr val="tx1"/>
                </a:solidFill>
                <a:latin typeface="Arial"/>
                <a:cs typeface="Leelawadee"/>
              </a:rPr>
              <a:t>23</a:t>
            </a:r>
            <a:r>
              <a:rPr lang="en-US" sz="1800" b="0">
                <a:solidFill>
                  <a:schemeClr val="tx1"/>
                </a:solidFill>
                <a:latin typeface="Arial"/>
                <a:cs typeface="Leelawadee"/>
              </a:rPr>
              <a:t>(3), pp.131-143. </a:t>
            </a:r>
            <a:br>
              <a:rPr lang="en-US" sz="1800" b="0">
                <a:latin typeface="Arial"/>
                <a:cs typeface="Leelawadee"/>
              </a:rPr>
            </a:br>
            <a:r>
              <a:rPr lang="en-US" sz="1800" b="0">
                <a:latin typeface="Arial"/>
                <a:ea typeface="+mj-lt"/>
                <a:cs typeface="+mj-lt"/>
              </a:rPr>
              <a:t>Naik, P.K. and </a:t>
            </a:r>
            <a:r>
              <a:rPr lang="en-US" sz="1800" b="0" err="1">
                <a:latin typeface="Arial"/>
                <a:ea typeface="+mj-lt"/>
                <a:cs typeface="+mj-lt"/>
              </a:rPr>
              <a:t>Saimons</a:t>
            </a:r>
            <a:r>
              <a:rPr lang="en-US" sz="1800" b="0">
                <a:latin typeface="Arial"/>
                <a:ea typeface="+mj-lt"/>
                <a:cs typeface="+mj-lt"/>
              </a:rPr>
              <a:t>, S.K. (2014) Effect of parenting on emotional and social maturity among adolescents. </a:t>
            </a:r>
            <a:r>
              <a:rPr lang="en-US" sz="1800" b="0" i="1">
                <a:latin typeface="Arial"/>
                <a:ea typeface="+mj-lt"/>
                <a:cs typeface="+mj-lt"/>
              </a:rPr>
              <a:t>European academic research</a:t>
            </a:r>
            <a:r>
              <a:rPr lang="en-US" sz="1800" b="0">
                <a:latin typeface="Arial"/>
                <a:ea typeface="+mj-lt"/>
                <a:cs typeface="+mj-lt"/>
              </a:rPr>
              <a:t>, </a:t>
            </a:r>
            <a:r>
              <a:rPr lang="en-US" sz="1800" b="0" i="1">
                <a:latin typeface="Arial"/>
                <a:ea typeface="+mj-lt"/>
                <a:cs typeface="+mj-lt"/>
              </a:rPr>
              <a:t>2</a:t>
            </a:r>
            <a:r>
              <a:rPr lang="en-US" sz="1800" b="0">
                <a:latin typeface="Arial"/>
                <a:ea typeface="+mj-lt"/>
                <a:cs typeface="+mj-lt"/>
              </a:rPr>
              <a:t>(3), pp.4065-4083. </a:t>
            </a:r>
            <a:endParaRPr lang="en-US" sz="1800">
              <a:solidFill>
                <a:schemeClr val="tx1"/>
              </a:solidFill>
              <a:latin typeface="Arial"/>
              <a:cs typeface="Leelawadee"/>
            </a:endParaRPr>
          </a:p>
        </p:txBody>
      </p:sp>
      <p:sp>
        <p:nvSpPr>
          <p:cNvPr id="30" name="TextBox 29">
            <a:extLst>
              <a:ext uri="{FF2B5EF4-FFF2-40B4-BE49-F238E27FC236}">
                <a16:creationId xmlns:a16="http://schemas.microsoft.com/office/drawing/2014/main" id="{DD52A67A-20CF-4DDD-8D32-521B27BBF274}"/>
              </a:ext>
            </a:extLst>
          </p:cNvPr>
          <p:cNvSpPr txBox="1"/>
          <p:nvPr/>
        </p:nvSpPr>
        <p:spPr>
          <a:xfrm>
            <a:off x="3569494" y="354805"/>
            <a:ext cx="4922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a:latin typeface="Gill Sans Nova Ultra Bold"/>
              </a:rPr>
              <a:t>References</a:t>
            </a:r>
            <a:endParaRPr lang="en-US" sz="3600" u="sng">
              <a:latin typeface="Gill Sans Nova Ultra Bold"/>
            </a:endParaRPr>
          </a:p>
        </p:txBody>
      </p:sp>
    </p:spTree>
    <p:extLst>
      <p:ext uri="{BB962C8B-B14F-4D97-AF65-F5344CB8AC3E}">
        <p14:creationId xmlns:p14="http://schemas.microsoft.com/office/powerpoint/2010/main" val="145778616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6366393" y="-1"/>
            <a:ext cx="5825607" cy="6857564"/>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733800" y="795531"/>
            <a:ext cx="4930400" cy="1559412"/>
          </a:xfrm>
          <a:effectLst/>
        </p:spPr>
        <p:txBody>
          <a:bodyPr>
            <a:normAutofit fontScale="90000"/>
          </a:bodyPr>
          <a:lstStyle/>
          <a:p>
            <a:pPr algn="ctr"/>
            <a:r>
              <a:rPr lang="en-US">
                <a:solidFill>
                  <a:schemeClr val="tx1"/>
                </a:solidFill>
                <a:latin typeface="Leelawadee"/>
                <a:ea typeface="+mj-lt"/>
                <a:cs typeface="+mj-lt"/>
              </a:rPr>
              <a:t>The Risk &amp; Impacts: Rent Arrears</a:t>
            </a:r>
            <a:r>
              <a:rPr lang="en-US" b="0">
                <a:solidFill>
                  <a:schemeClr val="tx1"/>
                </a:solidFill>
                <a:latin typeface="Leelawadee"/>
                <a:ea typeface="+mj-lt"/>
                <a:cs typeface="+mj-lt"/>
              </a:rPr>
              <a:t> </a:t>
            </a:r>
            <a:br>
              <a:rPr lang="en-US" b="0">
                <a:latin typeface="Leelawadee"/>
                <a:ea typeface="+mj-lt"/>
                <a:cs typeface="+mj-lt"/>
              </a:rPr>
            </a:br>
            <a:r>
              <a:rPr lang="en-US">
                <a:solidFill>
                  <a:schemeClr val="tx1"/>
                </a:solidFill>
                <a:latin typeface="Leelawadee"/>
                <a:ea typeface="+mj-lt"/>
                <a:cs typeface="+mj-lt"/>
              </a:rPr>
              <a:t>By Kerris Smith</a:t>
            </a:r>
            <a:endParaRPr lang="en-GB">
              <a:solidFill>
                <a:schemeClr val="tx1"/>
              </a:solidFill>
              <a:latin typeface="Leelawadee"/>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2355749"/>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Rent arrears: The risk factor is the family losing their home.</a:t>
            </a:r>
            <a:endParaRPr lang="en-US" sz="2200" b="1">
              <a:solidFill>
                <a:schemeClr val="accent1">
                  <a:lumMod val="60000"/>
                  <a:lumOff val="40000"/>
                </a:schemeClr>
              </a:solidFill>
              <a:latin typeface="Leelawadee"/>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cs typeface="Leelawadee"/>
              </a:rPr>
              <a:t>Parents that have been a victim to domestic violence together with rent arrears can have an impact on their children’s safety, stress levels, mood and behaviour (</a:t>
            </a:r>
            <a:r>
              <a:rPr lang="en-GB" sz="2200" b="1" err="1">
                <a:solidFill>
                  <a:schemeClr val="accent1">
                    <a:lumMod val="60000"/>
                    <a:lumOff val="40000"/>
                  </a:schemeClr>
                </a:solidFill>
                <a:latin typeface="Leelawadee"/>
                <a:cs typeface="Leelawadee"/>
              </a:rPr>
              <a:t>Bomsta</a:t>
            </a:r>
            <a:r>
              <a:rPr lang="en-GB" sz="2200" b="1">
                <a:solidFill>
                  <a:schemeClr val="accent1">
                    <a:lumMod val="60000"/>
                    <a:lumOff val="40000"/>
                  </a:schemeClr>
                </a:solidFill>
                <a:latin typeface="Leelawadee"/>
                <a:cs typeface="Leelawadee"/>
              </a:rPr>
              <a:t> and Sullivan, 2018).</a:t>
            </a:r>
            <a:endParaRPr lang="en-US" sz="2200" b="1">
              <a:solidFill>
                <a:schemeClr val="accent1">
                  <a:lumMod val="60000"/>
                  <a:lumOff val="40000"/>
                </a:schemeClr>
              </a:solidFill>
              <a:latin typeface="Leelawadee"/>
              <a:ea typeface="+mn-lt"/>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Research shows that children not having a stable home also affects a child learning in school. Chances of being evicted can lead to them being moved to a not so good area. Leading the child to have more chances of behaviour problems such as anti-social behaviour and aggression (Leventhal and Newman, 2010)</a:t>
            </a:r>
            <a:r>
              <a:rPr lang="en-GB" sz="2200" b="1">
                <a:solidFill>
                  <a:schemeClr val="accent1">
                    <a:lumMod val="60000"/>
                    <a:lumOff val="40000"/>
                  </a:schemeClr>
                </a:solidFill>
                <a:ea typeface="+mn-lt"/>
                <a:cs typeface="+mn-lt"/>
              </a:rPr>
              <a:t>.</a:t>
            </a:r>
            <a:endParaRPr lang="en-GB" sz="2200" b="1">
              <a:solidFill>
                <a:schemeClr val="accent1">
                  <a:lumMod val="60000"/>
                  <a:lumOff val="40000"/>
                </a:schemeClr>
              </a:solidFill>
              <a:latin typeface="Leelawadee"/>
              <a:ea typeface="+mn-lt"/>
              <a:cs typeface="+mn-lt"/>
            </a:endParaRPr>
          </a:p>
          <a:p>
            <a:endParaRPr lang="en-GB" sz="2400">
              <a:solidFill>
                <a:srgbClr val="FFFFFF"/>
              </a:solidFill>
            </a:endParaRPr>
          </a:p>
          <a:p>
            <a:pPr>
              <a:lnSpc>
                <a:spcPct val="90000"/>
              </a:lnSpc>
              <a:spcBef>
                <a:spcPts val="0"/>
              </a:spcBef>
              <a:spcAft>
                <a:spcPts val="0"/>
              </a:spcAft>
            </a:pPr>
            <a:br>
              <a:rPr lang="en-US"/>
            </a:br>
            <a:endParaRPr lang="en-US"/>
          </a:p>
          <a:p>
            <a:pPr>
              <a:lnSpc>
                <a:spcPct val="90000"/>
              </a:lnSpc>
            </a:pPr>
            <a:endParaRPr lang="en-GB" sz="1700"/>
          </a:p>
        </p:txBody>
      </p:sp>
      <p:sp>
        <p:nvSpPr>
          <p:cNvPr id="7" name="TextBox 6">
            <a:extLst>
              <a:ext uri="{FF2B5EF4-FFF2-40B4-BE49-F238E27FC236}">
                <a16:creationId xmlns:a16="http://schemas.microsoft.com/office/drawing/2014/main" id="{F7611566-7461-4FDF-B680-642CDFE61C20}"/>
              </a:ext>
            </a:extLst>
          </p:cNvPr>
          <p:cNvSpPr txBox="1"/>
          <p:nvPr/>
        </p:nvSpPr>
        <p:spPr>
          <a:xfrm>
            <a:off x="8944279" y="5549836"/>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6510731" y="-1"/>
            <a:ext cx="5681269" cy="6837405"/>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2430" y="218588"/>
            <a:ext cx="6410856" cy="1559412"/>
          </a:xfrm>
          <a:effectLst/>
        </p:spPr>
        <p:txBody>
          <a:bodyPr>
            <a:normAutofit fontScale="90000"/>
          </a:bodyPr>
          <a:lstStyle/>
          <a:p>
            <a:pPr algn="ctr"/>
            <a:r>
              <a:rPr lang="en-US">
                <a:solidFill>
                  <a:schemeClr val="tx1"/>
                </a:solidFill>
              </a:rPr>
              <a:t>The Risks &amp; Impacts: </a:t>
            </a:r>
            <a:r>
              <a:rPr lang="en-GB">
                <a:solidFill>
                  <a:schemeClr val="tx1"/>
                </a:solidFill>
                <a:ea typeface="+mj-lt"/>
                <a:cs typeface="+mj-lt"/>
              </a:rPr>
              <a:t>Verbal and emotional abuse</a:t>
            </a:r>
            <a:br>
              <a:rPr lang="en-US">
                <a:solidFill>
                  <a:schemeClr val="tx1"/>
                </a:solidFill>
              </a:rPr>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05497" y="2249714"/>
            <a:ext cx="6734357" cy="4862284"/>
          </a:xfrm>
          <a:effectLst/>
        </p:spPr>
        <p:txBody>
          <a:bodyPr vert="horz" lIns="91440" tIns="45720" rIns="91440" bIns="45720" rtlCol="0" anchor="ctr">
            <a:noAutofit/>
          </a:bodyPr>
          <a:lstStyle/>
          <a:p>
            <a:pPr>
              <a:spcBef>
                <a:spcPts val="0"/>
              </a:spcBef>
              <a:spcAft>
                <a:spcPts val="0"/>
              </a:spcAft>
            </a:pPr>
            <a:r>
              <a:rPr lang="en-GB" sz="2400" b="1">
                <a:solidFill>
                  <a:schemeClr val="accent1">
                    <a:lumMod val="60000"/>
                    <a:lumOff val="40000"/>
                  </a:schemeClr>
                </a:solidFill>
                <a:latin typeface="Leelawadee"/>
                <a:ea typeface="+mn-lt"/>
                <a:cs typeface="+mn-lt"/>
              </a:rPr>
              <a:t>Verbal and emotional abuse: The children's future and their academic skills will be affected which can lead to behaviour issues and emotional </a:t>
            </a:r>
            <a:r>
              <a:rPr lang="en-GB" sz="2400" b="1">
                <a:solidFill>
                  <a:schemeClr val="accent1">
                    <a:lumMod val="60000"/>
                    <a:lumOff val="40000"/>
                  </a:schemeClr>
                </a:solidFill>
                <a:latin typeface="Leelawadee"/>
                <a:cs typeface="Leelawadee"/>
              </a:rPr>
              <a:t>problems (Brendgen et al., 2007).</a:t>
            </a:r>
            <a:endParaRPr lang="en-US" sz="2400" b="1">
              <a:solidFill>
                <a:schemeClr val="accent1">
                  <a:lumMod val="60000"/>
                  <a:lumOff val="40000"/>
                </a:schemeClr>
              </a:solidFill>
              <a:latin typeface="Leelawadee"/>
              <a:ea typeface="+mn-lt"/>
              <a:cs typeface="Leelawadee"/>
            </a:endParaRPr>
          </a:p>
          <a:p>
            <a:pPr>
              <a:spcBef>
                <a:spcPts val="0"/>
              </a:spcBef>
              <a:spcAft>
                <a:spcPts val="0"/>
              </a:spcAft>
            </a:pPr>
            <a:endParaRPr lang="en-GB" sz="2400" b="1">
              <a:solidFill>
                <a:schemeClr val="accent1">
                  <a:lumMod val="60000"/>
                  <a:lumOff val="40000"/>
                </a:schemeClr>
              </a:solidFill>
              <a:latin typeface="Leelawadee"/>
              <a:ea typeface="+mn-lt"/>
              <a:cs typeface="+mn-lt"/>
            </a:endParaRPr>
          </a:p>
          <a:p>
            <a:pPr>
              <a:spcBef>
                <a:spcPts val="0"/>
              </a:spcBef>
              <a:spcAft>
                <a:spcPts val="0"/>
              </a:spcAft>
            </a:pPr>
            <a:r>
              <a:rPr lang="en-GB" sz="2400" b="1">
                <a:solidFill>
                  <a:schemeClr val="accent1">
                    <a:lumMod val="60000"/>
                    <a:lumOff val="40000"/>
                  </a:schemeClr>
                </a:solidFill>
                <a:latin typeface="Leelawadee"/>
                <a:ea typeface="+mn-lt"/>
                <a:cs typeface="+mn-lt"/>
              </a:rPr>
              <a:t>Long lasting effect on the child's mental health and physical health. Later in life the children may suffer with sleep disturbance, depression, emotional distress and develop different phobias (Holt, Buckley and Whelan, 2008).</a:t>
            </a:r>
          </a:p>
          <a:p>
            <a:pPr marL="0" indent="0">
              <a:spcBef>
                <a:spcPts val="0"/>
              </a:spcBef>
              <a:spcAft>
                <a:spcPts val="0"/>
              </a:spcAft>
              <a:buNone/>
            </a:pPr>
            <a:r>
              <a:rPr lang="en-GB" sz="2800">
                <a:ea typeface="+mn-lt"/>
                <a:cs typeface="+mn-lt"/>
              </a:rPr>
              <a:t>. </a:t>
            </a:r>
            <a:endParaRPr lang="en-GB" sz="2800"/>
          </a:p>
        </p:txBody>
      </p:sp>
    </p:spTree>
    <p:extLst>
      <p:ext uri="{BB962C8B-B14F-4D97-AF65-F5344CB8AC3E}">
        <p14:creationId xmlns:p14="http://schemas.microsoft.com/office/powerpoint/2010/main" val="67857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6862806"/>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256799" y="283902"/>
            <a:ext cx="6356428" cy="1559412"/>
          </a:xfrm>
          <a:effectLst/>
        </p:spPr>
        <p:txBody>
          <a:bodyPr>
            <a:normAutofit fontScale="90000"/>
          </a:bodyPr>
          <a:lstStyle/>
          <a:p>
            <a:pPr algn="ctr"/>
            <a:r>
              <a:rPr lang="en-US">
                <a:solidFill>
                  <a:schemeClr val="tx1"/>
                </a:solidFill>
                <a:ea typeface="+mj-lt"/>
                <a:cs typeface="+mj-lt"/>
              </a:rPr>
              <a:t>The Risks &amp; Impacts: A</a:t>
            </a:r>
            <a:r>
              <a:rPr lang="en-GB" err="1">
                <a:solidFill>
                  <a:schemeClr val="tx1"/>
                </a:solidFill>
                <a:ea typeface="+mj-lt"/>
                <a:cs typeface="+mj-lt"/>
              </a:rPr>
              <a:t>nti</a:t>
            </a:r>
            <a:r>
              <a:rPr lang="en-GB">
                <a:solidFill>
                  <a:schemeClr val="tx1"/>
                </a:solidFill>
                <a:ea typeface="+mj-lt"/>
                <a:cs typeface="+mj-lt"/>
              </a:rPr>
              <a:t>-Social behaviour</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67598" y="3432226"/>
            <a:ext cx="5966311"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pPr marL="0" indent="0">
              <a:buNone/>
            </a:pP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200" b="1">
                <a:solidFill>
                  <a:schemeClr val="accent1">
                    <a:lumMod val="60000"/>
                    <a:lumOff val="40000"/>
                  </a:schemeClr>
                </a:solidFill>
                <a:latin typeface="Leelawadee"/>
                <a:ea typeface="+mn-lt"/>
                <a:cs typeface="+mn-lt"/>
              </a:rPr>
              <a:t>A child with anti-Social behaviour can be disobedient and hostile. They might have traits of being verbally and physically abusive which can lead to the boys to stealing and even destroying things and property. If the boys are left untreated it can lead to a severe impact in adulthood (Scaccia, 2016).</a:t>
            </a:r>
            <a:endParaRPr lang="en-GB" sz="2200" b="1">
              <a:solidFill>
                <a:schemeClr val="accent1">
                  <a:lumMod val="60000"/>
                  <a:lumOff val="40000"/>
                </a:schemeClr>
              </a:solidFill>
              <a:latin typeface="Leelawadee"/>
              <a:cs typeface="Leelawadee"/>
            </a:endParaRPr>
          </a:p>
          <a:p>
            <a:r>
              <a:rPr lang="en-GB" sz="2200" b="1">
                <a:solidFill>
                  <a:schemeClr val="accent1">
                    <a:lumMod val="60000"/>
                    <a:lumOff val="40000"/>
                  </a:schemeClr>
                </a:solidFill>
                <a:latin typeface="Leelawadee"/>
                <a:cs typeface="Leelawadee"/>
              </a:rPr>
              <a:t>The risk factors stem from all the situations the child been though such as not attending school, violent and unstable parenting and up bringing (Scaccia, 2016).</a:t>
            </a:r>
            <a:endParaRPr lang="en-GB" sz="2400" b="1">
              <a:solidFill>
                <a:schemeClr val="accent1">
                  <a:lumMod val="60000"/>
                  <a:lumOff val="40000"/>
                </a:schemeClr>
              </a:solidFill>
              <a:latin typeface="Leelawadee"/>
              <a:cs typeface="Leelawadee"/>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rgbClr val="44FFF5"/>
              </a:solidFill>
            </a:endParaRPr>
          </a:p>
          <a:p>
            <a:endParaRPr lang="en-GB" sz="2400" b="1">
              <a:solidFill>
                <a:srgbClr val="44FFF5"/>
              </a:solidFill>
            </a:endParaRPr>
          </a:p>
          <a:p>
            <a:endParaRPr lang="en-GB" sz="1400" b="1"/>
          </a:p>
        </p:txBody>
      </p:sp>
    </p:spTree>
    <p:extLst>
      <p:ext uri="{BB962C8B-B14F-4D97-AF65-F5344CB8AC3E}">
        <p14:creationId xmlns:p14="http://schemas.microsoft.com/office/powerpoint/2010/main" val="149775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34857"/>
            <a:ext cx="3765483" cy="3388287"/>
          </a:xfrm>
        </p:spPr>
        <p:txBody>
          <a:bodyPr anchor="ctr">
            <a:normAutofit/>
          </a:bodyPr>
          <a:lstStyle/>
          <a:p>
            <a:r>
              <a:rPr lang="en-GB"/>
              <a:t>References</a:t>
            </a:r>
            <a:br>
              <a:rPr lang="en-GB"/>
            </a:br>
            <a:r>
              <a:rPr lang="en-GB"/>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119068" y="978993"/>
            <a:ext cx="7072662" cy="4900014"/>
          </a:xfrm>
          <a:effectLst/>
        </p:spPr>
        <p:txBody>
          <a:bodyPr vert="horz" lIns="91440" tIns="45720" rIns="91440" bIns="45720" rtlCol="0" anchor="ctr">
            <a:noAutofit/>
          </a:bodyPr>
          <a:lstStyle/>
          <a:p>
            <a:pPr>
              <a:lnSpc>
                <a:spcPct val="90000"/>
              </a:lnSpc>
              <a:spcBef>
                <a:spcPts val="0"/>
              </a:spcBef>
              <a:spcAft>
                <a:spcPts val="0"/>
              </a:spcAft>
            </a:pPr>
            <a:r>
              <a:rPr lang="en-GB" b="1" err="1">
                <a:solidFill>
                  <a:schemeClr val="accent1">
                    <a:lumMod val="60000"/>
                    <a:lumOff val="40000"/>
                  </a:schemeClr>
                </a:solidFill>
                <a:latin typeface="Leelawadee"/>
                <a:cs typeface="Leelawadee"/>
              </a:rPr>
              <a:t>Bomsta</a:t>
            </a:r>
            <a:r>
              <a:rPr lang="en-GB" b="1">
                <a:solidFill>
                  <a:schemeClr val="accent1">
                    <a:lumMod val="60000"/>
                    <a:lumOff val="40000"/>
                  </a:schemeClr>
                </a:solidFill>
                <a:latin typeface="Leelawadee"/>
                <a:cs typeface="Leelawadee"/>
              </a:rPr>
              <a:t>, H. and Sullivan, C. (2018). IPV Survivors’ Perceptions of How a Flexible Funding Housing Intervention Impacted Their Children. </a:t>
            </a:r>
            <a:r>
              <a:rPr lang="en-GB" b="1" i="1">
                <a:solidFill>
                  <a:schemeClr val="accent1">
                    <a:lumMod val="60000"/>
                    <a:lumOff val="40000"/>
                  </a:schemeClr>
                </a:solidFill>
                <a:latin typeface="Leelawadee"/>
                <a:cs typeface="Leelawadee"/>
              </a:rPr>
              <a:t>Journal of Family Violence</a:t>
            </a:r>
            <a:r>
              <a:rPr lang="en-GB" b="1">
                <a:solidFill>
                  <a:schemeClr val="accent1">
                    <a:lumMod val="60000"/>
                    <a:lumOff val="40000"/>
                  </a:schemeClr>
                </a:solidFill>
                <a:latin typeface="Leelawadee"/>
                <a:cs typeface="Leelawadee"/>
              </a:rPr>
              <a:t>, 33(6), pp.371-380. Available at: &lt;https://link.springer.com/article/10.1007/s10896-018-9972-5&gt; (Accessed 4 July 2021).</a:t>
            </a:r>
            <a:endParaRPr lang="en-US"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Leventhal</a:t>
            </a:r>
            <a:r>
              <a:rPr lang="en-GB" b="1">
                <a:solidFill>
                  <a:schemeClr val="accent1">
                    <a:lumMod val="60000"/>
                    <a:lumOff val="40000"/>
                  </a:schemeClr>
                </a:solidFill>
                <a:latin typeface="Leelawadee"/>
                <a:ea typeface="+mn-lt"/>
                <a:cs typeface="+mn-lt"/>
              </a:rPr>
              <a:t>, T. and Newman, S. (2010) Housing and child development. </a:t>
            </a:r>
            <a:r>
              <a:rPr lang="en-GB" b="1" i="1">
                <a:solidFill>
                  <a:schemeClr val="accent1">
                    <a:lumMod val="60000"/>
                    <a:lumOff val="40000"/>
                  </a:schemeClr>
                </a:solidFill>
                <a:latin typeface="Leelawadee"/>
                <a:ea typeface="+mn-lt"/>
                <a:cs typeface="+mn-lt"/>
              </a:rPr>
              <a:t>Children and Youth Services Review</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(9), pp.1165-1174. </a:t>
            </a: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Brendgen, M., Bukowski, W.M., </a:t>
            </a:r>
            <a:r>
              <a:rPr lang="en-GB" b="1" err="1">
                <a:solidFill>
                  <a:schemeClr val="accent1">
                    <a:lumMod val="60000"/>
                    <a:lumOff val="40000"/>
                  </a:schemeClr>
                </a:solidFill>
                <a:latin typeface="Leelawadee"/>
                <a:cs typeface="Leelawadee"/>
              </a:rPr>
              <a:t>Wanner</a:t>
            </a:r>
            <a:r>
              <a:rPr lang="en-GB" b="1">
                <a:solidFill>
                  <a:schemeClr val="accent1">
                    <a:lumMod val="60000"/>
                    <a:lumOff val="40000"/>
                  </a:schemeClr>
                </a:solidFill>
                <a:latin typeface="Leelawadee"/>
                <a:cs typeface="Leelawadee"/>
              </a:rPr>
              <a:t>, B., Vitaro, F. &amp; Tremblay, R.E. (2007). Verbal abuse by the teacher during childhood and academic, </a:t>
            </a:r>
            <a:r>
              <a:rPr lang="en-GB" b="1" err="1">
                <a:solidFill>
                  <a:schemeClr val="accent1">
                    <a:lumMod val="60000"/>
                    <a:lumOff val="40000"/>
                  </a:schemeClr>
                </a:solidFill>
                <a:latin typeface="Leelawadee"/>
                <a:cs typeface="Leelawadee"/>
              </a:rPr>
              <a:t>behavioral</a:t>
            </a:r>
            <a:r>
              <a:rPr lang="en-GB" b="1">
                <a:solidFill>
                  <a:schemeClr val="accent1">
                    <a:lumMod val="60000"/>
                    <a:lumOff val="40000"/>
                  </a:schemeClr>
                </a:solidFill>
                <a:latin typeface="Leelawadee"/>
                <a:cs typeface="Leelawadee"/>
              </a:rPr>
              <a:t>, and emotional adjustment in young adulthood. Journal of Educational Psychology, 99(1), 26-38.</a:t>
            </a:r>
            <a:endParaRPr lang="en-GB"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Holt, S., Buckley, H. and Whelan, S.  (2008) The impact of exposure to domestic violence on children and young people: A review of the literature. </a:t>
            </a:r>
            <a:r>
              <a:rPr lang="en-GB" b="1" i="1">
                <a:solidFill>
                  <a:schemeClr val="accent1">
                    <a:lumMod val="60000"/>
                    <a:lumOff val="40000"/>
                  </a:schemeClr>
                </a:solidFill>
                <a:latin typeface="Leelawadee"/>
                <a:ea typeface="+mn-lt"/>
                <a:cs typeface="+mn-lt"/>
              </a:rPr>
              <a:t>Child abuse &amp; neglect</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(8), pp.797-810. </a:t>
            </a: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Scaccia, A., (2016). </a:t>
            </a:r>
            <a:r>
              <a:rPr lang="en-GB" b="1" i="1">
                <a:solidFill>
                  <a:schemeClr val="accent1">
                    <a:lumMod val="60000"/>
                    <a:lumOff val="40000"/>
                  </a:schemeClr>
                </a:solidFill>
                <a:latin typeface="Leelawadee"/>
                <a:ea typeface="+mn-lt"/>
                <a:cs typeface="+mn-lt"/>
              </a:rPr>
              <a:t>Antisocial </a:t>
            </a:r>
            <a:r>
              <a:rPr lang="en-GB" b="1" i="1" err="1">
                <a:solidFill>
                  <a:schemeClr val="accent1">
                    <a:lumMod val="60000"/>
                    <a:lumOff val="40000"/>
                  </a:schemeClr>
                </a:solidFill>
                <a:latin typeface="Leelawadee"/>
                <a:ea typeface="+mn-lt"/>
                <a:cs typeface="+mn-lt"/>
              </a:rPr>
              <a:t>Behavior</a:t>
            </a:r>
            <a:r>
              <a:rPr lang="en-GB" b="1" i="1">
                <a:solidFill>
                  <a:schemeClr val="accent1">
                    <a:lumMod val="60000"/>
                    <a:lumOff val="40000"/>
                  </a:schemeClr>
                </a:solidFill>
                <a:latin typeface="Leelawadee"/>
                <a:ea typeface="+mn-lt"/>
                <a:cs typeface="+mn-lt"/>
              </a:rPr>
              <a:t>: In Children</a:t>
            </a:r>
            <a:r>
              <a:rPr lang="en-GB" b="1">
                <a:solidFill>
                  <a:schemeClr val="accent1">
                    <a:lumMod val="60000"/>
                    <a:lumOff val="40000"/>
                  </a:schemeClr>
                </a:solidFill>
                <a:latin typeface="Leelawadee"/>
                <a:ea typeface="+mn-lt"/>
                <a:cs typeface="+mn-lt"/>
              </a:rPr>
              <a:t>. Healthline. Available at: &lt;https://www.healthline.com/health/parenting/antisocial-behavior-in-children#What-are-the-symptoms-of-antisocial-behavior-in-children?-&gt; (Accessed 15 July 2021).</a:t>
            </a:r>
            <a:endParaRPr lang="en-GB" b="1">
              <a:solidFill>
                <a:schemeClr val="accent1">
                  <a:lumMod val="60000"/>
                  <a:lumOff val="40000"/>
                </a:schemeClr>
              </a:solidFill>
              <a:latin typeface="Leelawadee"/>
              <a:cs typeface="Leelawadee"/>
            </a:endParaRPr>
          </a:p>
          <a:p>
            <a:pPr>
              <a:lnSpc>
                <a:spcPct val="90000"/>
              </a:lnSpc>
            </a:pPr>
            <a:endParaRPr lang="en-GB" b="1"/>
          </a:p>
        </p:txBody>
      </p:sp>
    </p:spTree>
    <p:extLst>
      <p:ext uri="{BB962C8B-B14F-4D97-AF65-F5344CB8AC3E}">
        <p14:creationId xmlns:p14="http://schemas.microsoft.com/office/powerpoint/2010/main" val="429181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805679"/>
            <a:ext cx="8418286" cy="1165846"/>
          </a:xfrm>
        </p:spPr>
        <p:txBody>
          <a:bodyPr/>
          <a:lstStyle/>
          <a:p>
            <a:r>
              <a:rPr lang="en-GB">
                <a:latin typeface="Leelawadee" panose="020B0502040204020203" pitchFamily="34" charset="-34"/>
                <a:cs typeface="Leelawadee" panose="020B0502040204020203" pitchFamily="34" charset="-34"/>
              </a:rPr>
              <a:t>Policies in place to prevent a similar incident occurring today (Tamanna)</a:t>
            </a:r>
            <a:endParaRPr lang="en-US">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108857" y="3017149"/>
            <a:ext cx="12192000" cy="4427265"/>
          </a:xfrm>
        </p:spPr>
        <p:txBody>
          <a:bodyPr>
            <a:noAutofit/>
          </a:bodyPr>
          <a:lstStyle/>
          <a:p>
            <a:r>
              <a:rPr lang="en-GB" sz="2400" b="1">
                <a:latin typeface="Leelawadee"/>
                <a:ea typeface="+mn-lt"/>
                <a:cs typeface="Leelawadee"/>
              </a:rPr>
              <a:t>There is a duty for s</a:t>
            </a:r>
            <a:r>
              <a:rPr lang="en-US" sz="2400" b="1" err="1">
                <a:latin typeface="Leelawadee"/>
                <a:ea typeface="+mn-lt"/>
                <a:cs typeface="Leelawadee"/>
              </a:rPr>
              <a:t>afeguarding</a:t>
            </a:r>
            <a:r>
              <a:rPr lang="en-US" sz="2400" b="1">
                <a:latin typeface="Leelawadee"/>
                <a:ea typeface="+mn-lt"/>
                <a:cs typeface="Leelawadee"/>
              </a:rPr>
              <a:t> adults</a:t>
            </a:r>
            <a:r>
              <a:rPr lang="en-GB" sz="2400" b="1">
                <a:latin typeface="Leelawadee"/>
                <a:ea typeface="+mn-lt"/>
                <a:cs typeface="Leelawadee"/>
              </a:rPr>
              <a:t> supported by </a:t>
            </a:r>
            <a:r>
              <a:rPr lang="en-US" sz="2400" b="1">
                <a:latin typeface="Leelawadee"/>
                <a:ea typeface="+mn-lt"/>
                <a:cs typeface="Leelawadee"/>
              </a:rPr>
              <a:t>l</a:t>
            </a:r>
            <a:r>
              <a:rPr lang="en-GB" sz="2400" b="1">
                <a:latin typeface="Leelawadee"/>
                <a:ea typeface="+mn-lt"/>
                <a:cs typeface="Leelawadee"/>
              </a:rPr>
              <a:t>aw in The Care</a:t>
            </a:r>
            <a:r>
              <a:rPr lang="en-US" sz="2400" b="1">
                <a:latin typeface="Leelawadee"/>
                <a:ea typeface="+mn-lt"/>
                <a:cs typeface="Leelawadee"/>
              </a:rPr>
              <a:t> Act 2014</a:t>
            </a:r>
            <a:r>
              <a:rPr lang="en-GB" sz="2400" b="1">
                <a:latin typeface="Leelawadee"/>
                <a:ea typeface="+mn-lt"/>
                <a:cs typeface="Leelawadee"/>
              </a:rPr>
              <a:t>. In its </a:t>
            </a:r>
            <a:r>
              <a:rPr lang="en-US" sz="2400" b="1">
                <a:latin typeface="Leelawadee"/>
                <a:ea typeface="+mn-lt"/>
                <a:cs typeface="Leelawadee"/>
              </a:rPr>
              <a:t>regulations, </a:t>
            </a:r>
            <a:r>
              <a:rPr lang="en-GB" sz="2400" b="1">
                <a:latin typeface="Leelawadee"/>
                <a:ea typeface="+mn-lt"/>
                <a:cs typeface="Leelawadee"/>
              </a:rPr>
              <a:t>it</a:t>
            </a:r>
            <a:r>
              <a:rPr lang="en-US" sz="2400" b="1">
                <a:latin typeface="Leelawadee"/>
                <a:ea typeface="+mn-lt"/>
                <a:cs typeface="Leelawadee"/>
              </a:rPr>
              <a:t> includes promoting individual well being, and preventing needs for Care and support. </a:t>
            </a:r>
            <a:endParaRPr lang="en-US" sz="2400">
              <a:latin typeface="Leelawadee"/>
              <a:ea typeface="+mn-lt"/>
              <a:cs typeface="Leelawadee"/>
            </a:endParaRPr>
          </a:p>
          <a:p>
            <a:r>
              <a:rPr lang="en-GB" sz="2400" b="1">
                <a:latin typeface="Leelawadee"/>
                <a:ea typeface="+mn-lt"/>
                <a:cs typeface="Leelawadee"/>
              </a:rPr>
              <a:t>In 2017, parliament passed The </a:t>
            </a:r>
            <a:r>
              <a:rPr lang="en-US" sz="2400" b="1">
                <a:latin typeface="Leelawadee"/>
                <a:ea typeface="+mn-lt"/>
                <a:cs typeface="Leelawadee"/>
              </a:rPr>
              <a:t>Homelessness Reduction </a:t>
            </a:r>
            <a:r>
              <a:rPr lang="en-GB" sz="2400" b="1">
                <a:latin typeface="Leelawadee"/>
                <a:ea typeface="+mn-lt"/>
                <a:cs typeface="Leelawadee"/>
              </a:rPr>
              <a:t>Act. Within it is the right for every </a:t>
            </a:r>
            <a:r>
              <a:rPr lang="en-US" sz="2400" b="1">
                <a:latin typeface="Leelawadee"/>
                <a:ea typeface="+mn-lt"/>
                <a:cs typeface="Leelawadee"/>
              </a:rPr>
              <a:t>homeless </a:t>
            </a:r>
            <a:r>
              <a:rPr lang="en-GB" sz="2400" b="1">
                <a:latin typeface="Leelawadee"/>
                <a:ea typeface="+mn-lt"/>
                <a:cs typeface="Leelawadee"/>
              </a:rPr>
              <a:t>person to receive help and support </a:t>
            </a:r>
            <a:r>
              <a:rPr lang="en-US" sz="2400" b="1">
                <a:latin typeface="Leelawadee"/>
                <a:ea typeface="+mn-lt"/>
                <a:cs typeface="Leelawadee"/>
              </a:rPr>
              <a:t>from their council.</a:t>
            </a:r>
            <a:endParaRPr lang="en-US" sz="2400">
              <a:latin typeface="Leelawadee"/>
              <a:ea typeface="+mn-lt"/>
              <a:cs typeface="Leelawadee"/>
            </a:endParaRPr>
          </a:p>
          <a:p>
            <a:r>
              <a:rPr lang="en-GB" sz="2400" b="1">
                <a:latin typeface="Leelawadee"/>
                <a:ea typeface="+mn-lt"/>
                <a:cs typeface="Leelawadee"/>
              </a:rPr>
              <a:t>T</a:t>
            </a:r>
            <a:r>
              <a:rPr lang="en-US" sz="2400" b="1">
                <a:latin typeface="Leelawadee"/>
                <a:ea typeface="+mn-lt"/>
                <a:cs typeface="Leelawadee"/>
              </a:rPr>
              <a:t>he multidisciplinary team approach involves child maltreatment through interagency coordination (Douglas, 2020).</a:t>
            </a:r>
            <a:endParaRPr lang="en-US" sz="2400">
              <a:latin typeface="Leelawadee"/>
              <a:ea typeface="+mn-lt"/>
              <a:cs typeface="Leelawadee"/>
            </a:endParaRPr>
          </a:p>
          <a:p>
            <a:r>
              <a:rPr lang="en-GB" sz="2400" b="1">
                <a:latin typeface="Leelawadee"/>
                <a:ea typeface="+mn-lt"/>
                <a:cs typeface="Leelawadee"/>
              </a:rPr>
              <a:t>C</a:t>
            </a:r>
            <a:r>
              <a:rPr lang="en-US" sz="2400" b="1" err="1">
                <a:latin typeface="Leelawadee"/>
                <a:ea typeface="+mn-lt"/>
                <a:cs typeface="Leelawadee"/>
              </a:rPr>
              <a:t>hild</a:t>
            </a:r>
            <a:r>
              <a:rPr lang="en-US" sz="2400" b="1">
                <a:latin typeface="Leelawadee"/>
                <a:ea typeface="+mn-lt"/>
                <a:cs typeface="Leelawadee"/>
              </a:rPr>
              <a:t> Abuse Prevention and Treatment Act (CAPTA) provides needs-led service for the children</a:t>
            </a:r>
            <a:endParaRPr lang="en-US" sz="2400">
              <a:latin typeface="Leelawadee"/>
              <a:ea typeface="+mn-lt"/>
              <a:cs typeface="Leelawadee"/>
            </a:endParaRPr>
          </a:p>
          <a:p>
            <a:endParaRPr lang="en-US" sz="2400">
              <a:latin typeface="Leelawadee" panose="020B0502040204020203" pitchFamily="34" charset="-34"/>
              <a:ea typeface="+mn-lt"/>
              <a:cs typeface="Leelawadee" panose="020B0502040204020203" pitchFamily="34" charset="-34"/>
            </a:endParaRPr>
          </a:p>
          <a:p>
            <a:pPr marL="0" indent="0">
              <a:buNone/>
            </a:pPr>
            <a:endParaRPr lang="en-US" sz="2400">
              <a:latin typeface="Leelawadee" panose="020B0502040204020203" pitchFamily="34" charset="-34"/>
              <a:cs typeface="Leelawadee" panose="020B0502040204020203" pitchFamily="34" charset="-34"/>
            </a:endParaRPr>
          </a:p>
        </p:txBody>
      </p:sp>
      <p:pic>
        <p:nvPicPr>
          <p:cNvPr id="4" name="Picture 4" descr="Text&#10;&#10;Description automatically generated">
            <a:extLst>
              <a:ext uri="{FF2B5EF4-FFF2-40B4-BE49-F238E27FC236}">
                <a16:creationId xmlns:a16="http://schemas.microsoft.com/office/drawing/2014/main" id="{4C593DF3-0E08-414C-BF8A-963A4A3DADDF}"/>
              </a:ext>
            </a:extLst>
          </p:cNvPr>
          <p:cNvPicPr>
            <a:picLocks noChangeAspect="1"/>
          </p:cNvPicPr>
          <p:nvPr/>
        </p:nvPicPr>
        <p:blipFill>
          <a:blip r:embed="rId2"/>
          <a:stretch>
            <a:fillRect/>
          </a:stretch>
        </p:blipFill>
        <p:spPr>
          <a:xfrm>
            <a:off x="9747866" y="95114"/>
            <a:ext cx="2256527" cy="1599482"/>
          </a:xfrm>
          <a:prstGeom prst="rect">
            <a:avLst/>
          </a:prstGeom>
        </p:spPr>
      </p:pic>
    </p:spTree>
    <p:extLst>
      <p:ext uri="{BB962C8B-B14F-4D97-AF65-F5344CB8AC3E}">
        <p14:creationId xmlns:p14="http://schemas.microsoft.com/office/powerpoint/2010/main" val="400225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655222"/>
            <a:ext cx="10571998" cy="970450"/>
          </a:xfrm>
        </p:spPr>
        <p:txBody>
          <a:bodyPr/>
          <a:lstStyle/>
          <a:p>
            <a:r>
              <a:rPr lang="en-GB" sz="3200">
                <a:latin typeface="Leelawadee" panose="020B0502040204020203" pitchFamily="34" charset="-34"/>
                <a:cs typeface="Leelawadee" panose="020B0502040204020203" pitchFamily="34" charset="-34"/>
              </a:rPr>
              <a:t>Professional interventions in place to prevent a similar incident occurring today</a:t>
            </a:r>
            <a:br>
              <a:rPr lang="en-GB" sz="3200">
                <a:latin typeface="Leelawadee" panose="020B0502040204020203" pitchFamily="34" charset="-34"/>
                <a:cs typeface="Leelawadee" panose="020B0502040204020203" pitchFamily="34" charset="-34"/>
              </a:rPr>
            </a:br>
            <a:r>
              <a:rPr lang="en-GB" sz="3200">
                <a:latin typeface="Leelawadee" panose="020B0502040204020203" pitchFamily="34" charset="-34"/>
                <a:cs typeface="Leelawadee" panose="020B0502040204020203" pitchFamily="34" charset="-34"/>
              </a:rPr>
              <a:t>(Tamanna) </a:t>
            </a:r>
            <a:endParaRPr lang="en-US" sz="3200">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2192000" cy="4441643"/>
          </a:xfrm>
        </p:spPr>
        <p:txBody>
          <a:bodyPr>
            <a:noAutofit/>
          </a:bodyPr>
          <a:lstStyle/>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ersonal development training through the parents’ group training sessions to the mother</a:t>
            </a:r>
            <a:endParaRPr lang="en-IN" b="1">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a:t>
            </a:r>
            <a:r>
              <a:rPr lang="en-IN" b="1">
                <a:latin typeface="Leelawadee" panose="020B0502040204020203" pitchFamily="34" charset="-34"/>
                <a:ea typeface="+mn-lt"/>
                <a:cs typeface="Leelawadee" panose="020B0502040204020203" pitchFamily="34" charset="-34"/>
              </a:rPr>
              <a:t>renting skill training through 10 two-hour weekly sessions</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Po</a:t>
            </a:r>
            <a:r>
              <a:rPr lang="en-IN" b="1">
                <a:latin typeface="Leelawadee" panose="020B0502040204020203" pitchFamily="34" charset="-34"/>
                <a:ea typeface="+mn-lt"/>
                <a:cs typeface="Leelawadee" panose="020B0502040204020203" pitchFamily="34" charset="-34"/>
              </a:rPr>
              <a:t>lice interventions and support in domestic violence cases </a:t>
            </a:r>
            <a:endParaRPr lang="en-IN">
              <a:latin typeface="Leelawadee" panose="020B0502040204020203" pitchFamily="34" charset="-34"/>
              <a:ea typeface="+mn-lt"/>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H</a:t>
            </a:r>
            <a:r>
              <a:rPr lang="en-IN" b="1">
                <a:latin typeface="Leelawadee" panose="020B0502040204020203" pitchFamily="34" charset="-34"/>
                <a:ea typeface="+mn-lt"/>
                <a:cs typeface="Leelawadee" panose="020B0502040204020203" pitchFamily="34" charset="-34"/>
              </a:rPr>
              <a:t>ousing associations offering emergency accommodation for families who are struggling with rent </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C</a:t>
            </a:r>
            <a:r>
              <a:rPr lang="en-IN" b="1">
                <a:latin typeface="Leelawadee" panose="020B0502040204020203" pitchFamily="34" charset="-34"/>
                <a:ea typeface="+mn-lt"/>
                <a:cs typeface="Leelawadee" panose="020B0502040204020203" pitchFamily="34" charset="-34"/>
              </a:rPr>
              <a:t>hildren services keeping close eyes on families with records and histories of abuse</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arenting skill training through 10 two-hour weekly sessions (Hallett and Birchall, 1992)</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O</a:t>
            </a:r>
            <a:r>
              <a:rPr lang="en-IN" b="1">
                <a:latin typeface="Leelawadee" panose="020B0502040204020203" pitchFamily="34" charset="-34"/>
                <a:ea typeface="+mn-lt"/>
                <a:cs typeface="Leelawadee" panose="020B0502040204020203" pitchFamily="34" charset="-34"/>
              </a:rPr>
              <a:t>ffering emergency accommodation based on  records of children abuse(Cleaver </a:t>
            </a:r>
            <a:r>
              <a:rPr lang="en-IN" b="1" i="1">
                <a:latin typeface="Leelawadee" panose="020B0502040204020203" pitchFamily="34" charset="-34"/>
                <a:ea typeface="+mn-lt"/>
                <a:cs typeface="Leelawadee" panose="020B0502040204020203" pitchFamily="34" charset="-34"/>
              </a:rPr>
              <a:t>et al. </a:t>
            </a:r>
            <a:r>
              <a:rPr lang="en-IN" b="1">
                <a:latin typeface="Leelawadee" panose="020B0502040204020203" pitchFamily="34" charset="-34"/>
                <a:ea typeface="+mn-lt"/>
                <a:cs typeface="Leelawadee" panose="020B0502040204020203" pitchFamily="34" charset="-34"/>
              </a:rPr>
              <a:t>1999)</a:t>
            </a:r>
            <a:endParaRPr lang="en-IN">
              <a:latin typeface="Leelawadee" panose="020B0502040204020203" pitchFamily="34" charset="-34"/>
              <a:cs typeface="Leelawadee" panose="020B0502040204020203" pitchFamily="34" charset="-34"/>
            </a:endParaRPr>
          </a:p>
          <a:p>
            <a:pPr lvl="0"/>
            <a:r>
              <a:rPr lang="en-GB" b="1">
                <a:latin typeface="Leelawadee" panose="020B0502040204020203" pitchFamily="34" charset="-34"/>
                <a:cs typeface="Leelawadee" panose="020B0502040204020203" pitchFamily="34" charset="-34"/>
              </a:rPr>
              <a:t>Psychotherapy can help be used to treat the children’s antisocial behaviour.</a:t>
            </a:r>
            <a:endParaRPr lang="en-IN" b="1">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892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0" y="958580"/>
            <a:ext cx="10571998" cy="970450"/>
          </a:xfrm>
        </p:spPr>
        <p:txBody>
          <a:bodyPr/>
          <a:lstStyle/>
          <a:p>
            <a:r>
              <a:rPr lang="en-GB" sz="2800">
                <a:latin typeface="Leelawadee" panose="020B0502040204020203" pitchFamily="34" charset="-34"/>
                <a:cs typeface="Leelawadee" panose="020B0502040204020203" pitchFamily="34" charset="-34"/>
              </a:rPr>
              <a:t>Policies and professional interventions in place to prevent a similar incident happening today</a:t>
            </a:r>
            <a:br>
              <a:rPr lang="en-GB" sz="2800">
                <a:latin typeface="Leelawadee" panose="020B0502040204020203" pitchFamily="34" charset="-34"/>
                <a:cs typeface="Leelawadee" panose="020B0502040204020203" pitchFamily="34" charset="-34"/>
              </a:rPr>
            </a:br>
            <a:r>
              <a:rPr lang="en-GB" sz="2800">
                <a:latin typeface="Leelawadee" panose="020B0502040204020203" pitchFamily="34" charset="-34"/>
                <a:cs typeface="Leelawadee" panose="020B0502040204020203" pitchFamily="34" charset="-34"/>
              </a:rPr>
              <a:t>(Tamanna)</a:t>
            </a:r>
            <a:endParaRPr lang="en-US" sz="2800">
              <a:latin typeface="Leelawadee" panose="020B0502040204020203" pitchFamily="34" charset="-34"/>
              <a:cs typeface="Leelawadee" panose="020B0502040204020203" pitchFamily="34" charset="-34"/>
            </a:endParaRPr>
          </a:p>
        </p:txBody>
      </p:sp>
      <p:pic>
        <p:nvPicPr>
          <p:cNvPr id="7" name="Picture 7" descr="Diagram&#10;&#10;Description automatically generated">
            <a:extLst>
              <a:ext uri="{FF2B5EF4-FFF2-40B4-BE49-F238E27FC236}">
                <a16:creationId xmlns:a16="http://schemas.microsoft.com/office/drawing/2014/main" id="{623AEAF8-EA12-4E60-A048-F54801FBF565}"/>
              </a:ext>
            </a:extLst>
          </p:cNvPr>
          <p:cNvPicPr>
            <a:picLocks noGrp="1" noChangeAspect="1"/>
          </p:cNvPicPr>
          <p:nvPr>
            <p:ph idx="1"/>
          </p:nvPr>
        </p:nvPicPr>
        <p:blipFill>
          <a:blip r:embed="rId2"/>
          <a:stretch>
            <a:fillRect/>
          </a:stretch>
        </p:blipFill>
        <p:spPr>
          <a:xfrm>
            <a:off x="7528165" y="2123004"/>
            <a:ext cx="4382038" cy="3590014"/>
          </a:xfrm>
        </p:spPr>
      </p:pic>
      <p:sp>
        <p:nvSpPr>
          <p:cNvPr id="8" name="TextBox 7">
            <a:extLst>
              <a:ext uri="{FF2B5EF4-FFF2-40B4-BE49-F238E27FC236}">
                <a16:creationId xmlns:a16="http://schemas.microsoft.com/office/drawing/2014/main" id="{210100C0-0C97-423D-BB15-36404879A336}"/>
              </a:ext>
            </a:extLst>
          </p:cNvPr>
          <p:cNvSpPr txBox="1"/>
          <p:nvPr/>
        </p:nvSpPr>
        <p:spPr>
          <a:xfrm>
            <a:off x="7118320" y="5790780"/>
            <a:ext cx="5201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kern="1200">
                <a:latin typeface="Century Gothic"/>
                <a:ea typeface="+mn-ea"/>
                <a:cs typeface="Times New Roman"/>
              </a:rPr>
              <a:t>Source: Rajiah and </a:t>
            </a:r>
            <a:r>
              <a:rPr lang="en-US" sz="2000" kern="1200" err="1">
                <a:latin typeface="Century Gothic"/>
                <a:ea typeface="+mn-ea"/>
                <a:cs typeface="Times New Roman"/>
              </a:rPr>
              <a:t>Aliraja</a:t>
            </a:r>
            <a:r>
              <a:rPr lang="en-US" sz="2000" kern="1200">
                <a:latin typeface="Century Gothic"/>
                <a:ea typeface="+mn-ea"/>
                <a:cs typeface="Times New Roman"/>
              </a:rPr>
              <a:t>, 2016</a:t>
            </a:r>
            <a:endParaRPr lang="en-GB" sz="2000"/>
          </a:p>
        </p:txBody>
      </p:sp>
      <p:sp>
        <p:nvSpPr>
          <p:cNvPr id="6" name="TextBox 5">
            <a:extLst>
              <a:ext uri="{FF2B5EF4-FFF2-40B4-BE49-F238E27FC236}">
                <a16:creationId xmlns:a16="http://schemas.microsoft.com/office/drawing/2014/main" id="{3B262B7D-46EF-B144-8AA6-D39BF81B4EA4}"/>
              </a:ext>
            </a:extLst>
          </p:cNvPr>
          <p:cNvSpPr txBox="1"/>
          <p:nvPr/>
        </p:nvSpPr>
        <p:spPr>
          <a:xfrm>
            <a:off x="281797" y="2155031"/>
            <a:ext cx="6624584" cy="5078313"/>
          </a:xfrm>
          <a:prstGeom prst="rect">
            <a:avLst/>
          </a:prstGeom>
          <a:noFill/>
        </p:spPr>
        <p:txBody>
          <a:bodyPr wrap="square" lIns="91440" tIns="45720" rIns="91440" bIns="45720" anchor="t">
            <a:spAutoFit/>
          </a:bodyPr>
          <a:lstStyle/>
          <a:p>
            <a:r>
              <a:rPr lang="en-GB" b="1" i="0">
                <a:effectLst/>
                <a:latin typeface="Leelawadee"/>
                <a:cs typeface="Leelawadee"/>
              </a:rPr>
              <a:t>The Common Assessment Framework (CAF) </a:t>
            </a:r>
            <a:r>
              <a:rPr lang="en-GB" b="1">
                <a:latin typeface="Leelawadee"/>
                <a:cs typeface="Leelawadee"/>
              </a:rPr>
              <a:t>helps recognise </a:t>
            </a:r>
            <a:r>
              <a:rPr lang="en-GB" b="1" i="0">
                <a:effectLst/>
                <a:latin typeface="Leelawadee"/>
                <a:cs typeface="Leelawadee"/>
              </a:rPr>
              <a:t>children with additional needs</a:t>
            </a:r>
            <a:r>
              <a:rPr lang="en-GB" b="1">
                <a:latin typeface="Leelawadee"/>
                <a:cs typeface="Leelawadee"/>
              </a:rPr>
              <a:t>. It checks</a:t>
            </a:r>
            <a:r>
              <a:rPr lang="en-GB" b="1" i="0">
                <a:effectLst/>
                <a:latin typeface="Leelawadee"/>
                <a:cs typeface="Leelawadee"/>
              </a:rPr>
              <a:t> their needs and weaknesses to provide them with </a:t>
            </a:r>
            <a:r>
              <a:rPr lang="en-GB" b="1">
                <a:latin typeface="Leelawadee"/>
                <a:cs typeface="Leelawadee"/>
              </a:rPr>
              <a:t>a organized multi</a:t>
            </a:r>
            <a:r>
              <a:rPr lang="en-GB" b="1" i="0">
                <a:effectLst/>
                <a:latin typeface="Leelawadee"/>
                <a:cs typeface="Leelawadee"/>
              </a:rPr>
              <a:t> agency support plan to meet those needs</a:t>
            </a:r>
            <a:r>
              <a:rPr lang="en-GB" b="1">
                <a:latin typeface="Leelawadee"/>
                <a:cs typeface="Leelawadee"/>
              </a:rPr>
              <a:t>.</a:t>
            </a:r>
            <a:r>
              <a:rPr lang="en-GB" b="1">
                <a:solidFill>
                  <a:srgbClr val="424242"/>
                </a:solidFill>
                <a:latin typeface="Leelawadee"/>
                <a:cs typeface="Leelawadee"/>
              </a:rPr>
              <a:t>..</a:t>
            </a:r>
            <a:endParaRPr lang="en-GB" b="1" i="0">
              <a:solidFill>
                <a:srgbClr val="424242"/>
              </a:solidFill>
              <a:effectLst/>
              <a:latin typeface="Leelawadee"/>
              <a:cs typeface="Leelawadee"/>
            </a:endParaRPr>
          </a:p>
          <a:p>
            <a:endParaRPr lang="en-GB" b="1">
              <a:solidFill>
                <a:srgbClr val="424242"/>
              </a:solidFill>
              <a:latin typeface="Leelawadee" panose="020B0502040204020203" pitchFamily="34" charset="-34"/>
              <a:cs typeface="Leelawadee" panose="020B0502040204020203" pitchFamily="34" charset="-34"/>
            </a:endParaRPr>
          </a:p>
          <a:p>
            <a:pPr fontAlgn="base"/>
            <a:r>
              <a:rPr lang="en-GB" b="1" i="0">
                <a:effectLst/>
                <a:latin typeface="Leelawadee"/>
                <a:cs typeface="Leelawadee"/>
              </a:rPr>
              <a:t>The </a:t>
            </a:r>
            <a:r>
              <a:rPr lang="en-GB" b="1">
                <a:latin typeface="Leelawadee"/>
                <a:cs typeface="Leelawadee"/>
              </a:rPr>
              <a:t>goals</a:t>
            </a:r>
            <a:r>
              <a:rPr lang="en-GB" b="1" i="0">
                <a:effectLst/>
                <a:latin typeface="Leelawadee"/>
                <a:cs typeface="Leelawadee"/>
              </a:rPr>
              <a:t> of CAF are for every child, whatever their background or circumstances, to have the support they need to:</a:t>
            </a:r>
          </a:p>
          <a:p>
            <a:pPr fontAlgn="base"/>
            <a:r>
              <a:rPr lang="en-GB" b="1" i="0">
                <a:effectLst/>
                <a:latin typeface="Leelawadee"/>
                <a:cs typeface="Leelawadee"/>
              </a:rPr>
              <a:t>be </a:t>
            </a:r>
            <a:r>
              <a:rPr lang="en-GB" b="1">
                <a:latin typeface="Leelawadee"/>
                <a:cs typeface="Leelawadee"/>
              </a:rPr>
              <a:t>active</a:t>
            </a:r>
            <a:endParaRPr lang="en-GB" b="1" i="0">
              <a:effectLst/>
              <a:latin typeface="Leelawadee" panose="020B0502040204020203" pitchFamily="34" charset="-34"/>
              <a:cs typeface="Leelawadee" panose="020B0502040204020203" pitchFamily="34" charset="-34"/>
            </a:endParaRPr>
          </a:p>
          <a:p>
            <a:pPr fontAlgn="base"/>
            <a:r>
              <a:rPr lang="en-GB" b="1" i="0">
                <a:effectLst/>
                <a:latin typeface="Leelawadee"/>
                <a:cs typeface="Leelawadee"/>
              </a:rPr>
              <a:t>stay safe</a:t>
            </a:r>
          </a:p>
          <a:p>
            <a:pPr fontAlgn="base"/>
            <a:r>
              <a:rPr lang="en-GB" b="1">
                <a:latin typeface="Leelawadee"/>
                <a:cs typeface="Leelawadee"/>
              </a:rPr>
              <a:t>Love and</a:t>
            </a:r>
            <a:r>
              <a:rPr lang="en-GB" b="1" i="0">
                <a:effectLst/>
                <a:latin typeface="Leelawadee"/>
                <a:cs typeface="Leelawadee"/>
              </a:rPr>
              <a:t> </a:t>
            </a:r>
            <a:r>
              <a:rPr lang="en-GB" b="1">
                <a:latin typeface="Leelawadee"/>
                <a:cs typeface="Leelawadee"/>
              </a:rPr>
              <a:t>accomplish.</a:t>
            </a:r>
            <a:endParaRPr lang="en-GB" b="1" i="0">
              <a:effectLst/>
              <a:latin typeface="Leelawadee"/>
              <a:cs typeface="Leelawadee"/>
            </a:endParaRPr>
          </a:p>
          <a:p>
            <a:pPr fontAlgn="base"/>
            <a:r>
              <a:rPr lang="en-GB" b="1" i="0">
                <a:effectLst/>
                <a:latin typeface="Leelawadee"/>
                <a:cs typeface="Leelawadee"/>
              </a:rPr>
              <a:t>make a </a:t>
            </a:r>
            <a:r>
              <a:rPr lang="en-GB" b="1">
                <a:latin typeface="Leelawadee"/>
                <a:cs typeface="Leelawadee"/>
              </a:rPr>
              <a:t>clear and firm</a:t>
            </a:r>
            <a:r>
              <a:rPr lang="en-GB" b="1" i="0">
                <a:effectLst/>
                <a:latin typeface="Leelawadee"/>
                <a:cs typeface="Leelawadee"/>
              </a:rPr>
              <a:t> contribution, and</a:t>
            </a:r>
          </a:p>
          <a:p>
            <a:pPr fontAlgn="base"/>
            <a:r>
              <a:rPr lang="en-GB" b="1" i="0">
                <a:effectLst/>
                <a:latin typeface="Leelawadee"/>
                <a:cs typeface="Leelawadee"/>
              </a:rPr>
              <a:t>achieve economic </a:t>
            </a:r>
            <a:r>
              <a:rPr lang="en-GB" b="1">
                <a:latin typeface="Leelawadee"/>
                <a:cs typeface="Leelawadee"/>
              </a:rPr>
              <a:t>welfare</a:t>
            </a:r>
            <a:r>
              <a:rPr lang="en-GB" b="1" i="0">
                <a:effectLst/>
                <a:latin typeface="Leelawadee"/>
                <a:cs typeface="Leelawadee"/>
              </a:rPr>
              <a:t>.</a:t>
            </a:r>
          </a:p>
          <a:p>
            <a:pPr fontAlgn="base"/>
            <a:r>
              <a:rPr lang="en-GB" b="1" i="0">
                <a:effectLst/>
                <a:latin typeface="Leelawadee"/>
                <a:cs typeface="Leelawadee"/>
              </a:rPr>
              <a:t>As family E are having a range of issues and problems then this tool is perfect to use as it detects issues early which means it could </a:t>
            </a:r>
            <a:r>
              <a:rPr lang="en-GB" b="1">
                <a:latin typeface="Leelawadee"/>
                <a:cs typeface="Leelawadee"/>
              </a:rPr>
              <a:t>therefore</a:t>
            </a:r>
            <a:r>
              <a:rPr lang="en-GB" b="1" i="0">
                <a:effectLst/>
                <a:latin typeface="Leelawadee"/>
                <a:cs typeface="Leelawadee"/>
              </a:rPr>
              <a:t> put the right actions needed into place.</a:t>
            </a:r>
          </a:p>
          <a:p>
            <a:endParaRPr lang="en-US">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238800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normAutofit/>
          </a:bodyPr>
          <a:lstStyle/>
          <a:p>
            <a:r>
              <a:rPr lang="en-US" b="1">
                <a:ea typeface="+mn-lt"/>
                <a:cs typeface="+mn-lt"/>
              </a:rPr>
              <a:t>Cleaver, H., </a:t>
            </a:r>
            <a:r>
              <a:rPr lang="en-US" b="1" err="1">
                <a:ea typeface="+mn-lt"/>
                <a:cs typeface="+mn-lt"/>
              </a:rPr>
              <a:t>Unell</a:t>
            </a:r>
            <a:r>
              <a:rPr lang="en-US" b="1">
                <a:ea typeface="+mn-lt"/>
                <a:cs typeface="+mn-lt"/>
              </a:rPr>
              <a:t>, I. and </a:t>
            </a:r>
            <a:r>
              <a:rPr lang="en-US" b="1" err="1">
                <a:ea typeface="+mn-lt"/>
                <a:cs typeface="+mn-lt"/>
              </a:rPr>
              <a:t>Aldgate</a:t>
            </a:r>
            <a:r>
              <a:rPr lang="en-US" b="1">
                <a:ea typeface="+mn-lt"/>
                <a:cs typeface="+mn-lt"/>
              </a:rPr>
              <a:t>, J., 1999. </a:t>
            </a:r>
            <a:r>
              <a:rPr lang="en-US" b="1" i="1">
                <a:ea typeface="+mn-lt"/>
                <a:cs typeface="+mn-lt"/>
              </a:rPr>
              <a:t>Children's needs: Parenting capacity: The impact of parental mental illness, problem alcohol and drug use, and domestic violence on children's development</a:t>
            </a:r>
            <a:r>
              <a:rPr lang="en-US" b="1">
                <a:ea typeface="+mn-lt"/>
                <a:cs typeface="+mn-lt"/>
              </a:rPr>
              <a:t>. London: Stationery Office.</a:t>
            </a:r>
            <a:endParaRPr lang="en-US" b="1"/>
          </a:p>
          <a:p>
            <a:r>
              <a:rPr lang="en-US" b="1">
                <a:ea typeface="+mn-lt"/>
                <a:cs typeface="+mn-lt"/>
              </a:rPr>
              <a:t>Douglas, A.S., 2020. Contradictions in Children’s Centre service provision: the art of the possible in multi-professional work. </a:t>
            </a:r>
            <a:r>
              <a:rPr lang="en-US" b="1" i="1">
                <a:ea typeface="+mn-lt"/>
                <a:cs typeface="+mn-lt"/>
              </a:rPr>
              <a:t>International Journal of Early Years Education</a:t>
            </a:r>
            <a:r>
              <a:rPr lang="en-US" b="1">
                <a:ea typeface="+mn-lt"/>
                <a:cs typeface="+mn-lt"/>
              </a:rPr>
              <a:t>, </a:t>
            </a:r>
            <a:r>
              <a:rPr lang="en-US" b="1" i="1">
                <a:ea typeface="+mn-lt"/>
                <a:cs typeface="+mn-lt"/>
              </a:rPr>
              <a:t>28</a:t>
            </a:r>
            <a:r>
              <a:rPr lang="en-US" b="1">
                <a:ea typeface="+mn-lt"/>
                <a:cs typeface="+mn-lt"/>
              </a:rPr>
              <a:t>(4), pp.319-335.</a:t>
            </a:r>
            <a:endParaRPr lang="en-US" b="1"/>
          </a:p>
          <a:p>
            <a:r>
              <a:rPr lang="en-US" b="1">
                <a:ea typeface="+mn-lt"/>
                <a:cs typeface="+mn-lt"/>
              </a:rPr>
              <a:t>Hallett, C. and Birchall, E., 1992. </a:t>
            </a:r>
            <a:r>
              <a:rPr lang="en-US" b="1" i="1">
                <a:ea typeface="+mn-lt"/>
                <a:cs typeface="+mn-lt"/>
              </a:rPr>
              <a:t>Coordination &amp; child protection: a review of the literature</a:t>
            </a:r>
            <a:r>
              <a:rPr lang="en-US" b="1">
                <a:ea typeface="+mn-lt"/>
                <a:cs typeface="+mn-lt"/>
              </a:rPr>
              <a:t>. HM Stationery Office.</a:t>
            </a:r>
            <a:endParaRPr lang="en-US" b="1"/>
          </a:p>
          <a:p>
            <a:r>
              <a:rPr lang="en-US" b="1">
                <a:ea typeface="+mn-lt"/>
                <a:cs typeface="+mn-lt"/>
              </a:rPr>
              <a:t>Rajiah, S. and </a:t>
            </a:r>
            <a:r>
              <a:rPr lang="en-US" b="1" err="1">
                <a:ea typeface="+mn-lt"/>
                <a:cs typeface="+mn-lt"/>
              </a:rPr>
              <a:t>Aliraja</a:t>
            </a:r>
            <a:r>
              <a:rPr lang="en-US" b="1">
                <a:ea typeface="+mn-lt"/>
                <a:cs typeface="+mn-lt"/>
              </a:rPr>
              <a:t>, S., 2016. Early Identification and Intervention in Early Years: Preschool Teachers in Mauritius. </a:t>
            </a:r>
            <a:r>
              <a:rPr lang="en-US" b="1" i="1">
                <a:ea typeface="+mn-lt"/>
                <a:cs typeface="+mn-lt"/>
              </a:rPr>
              <a:t>International Journal of Educational Science and Research (IJESR)</a:t>
            </a:r>
            <a:r>
              <a:rPr lang="en-US" b="1">
                <a:ea typeface="+mn-lt"/>
                <a:cs typeface="+mn-lt"/>
              </a:rPr>
              <a:t>, </a:t>
            </a:r>
            <a:r>
              <a:rPr lang="en-US" b="1" i="1">
                <a:ea typeface="+mn-lt"/>
                <a:cs typeface="+mn-lt"/>
              </a:rPr>
              <a:t>6</a:t>
            </a:r>
            <a:r>
              <a:rPr lang="en-US" b="1">
                <a:ea typeface="+mn-lt"/>
                <a:cs typeface="+mn-lt"/>
              </a:rPr>
              <a:t>(3).</a:t>
            </a:r>
            <a:endParaRPr lang="en-US" b="1"/>
          </a:p>
          <a:p>
            <a:endParaRPr lang="en-US" b="1"/>
          </a:p>
        </p:txBody>
      </p:sp>
    </p:spTree>
    <p:extLst>
      <p:ext uri="{BB962C8B-B14F-4D97-AF65-F5344CB8AC3E}">
        <p14:creationId xmlns:p14="http://schemas.microsoft.com/office/powerpoint/2010/main" val="117300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interventions,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C474-9728-49AB-942E-55D36E882CAC}"/>
              </a:ext>
            </a:extLst>
          </p:cNvPr>
          <p:cNvSpPr>
            <a:spLocks noGrp="1"/>
          </p:cNvSpPr>
          <p:nvPr>
            <p:ph type="title"/>
          </p:nvPr>
        </p:nvSpPr>
        <p:spPr/>
        <p:txBody>
          <a:bodyPr/>
          <a:lstStyle/>
          <a:p>
            <a:r>
              <a:rPr lang="en-GB"/>
              <a:t>References by Ioana:</a:t>
            </a:r>
          </a:p>
        </p:txBody>
      </p:sp>
      <p:sp>
        <p:nvSpPr>
          <p:cNvPr id="3" name="Content Placeholder 2">
            <a:extLst>
              <a:ext uri="{FF2B5EF4-FFF2-40B4-BE49-F238E27FC236}">
                <a16:creationId xmlns:a16="http://schemas.microsoft.com/office/drawing/2014/main" id="{C9532E14-D46F-4351-8485-78046F0079BF}"/>
              </a:ext>
            </a:extLst>
          </p:cNvPr>
          <p:cNvSpPr>
            <a:spLocks noGrp="1"/>
          </p:cNvSpPr>
          <p:nvPr>
            <p:ph idx="1"/>
          </p:nvPr>
        </p:nvSpPr>
        <p:spPr>
          <a:xfrm>
            <a:off x="304994" y="2252035"/>
            <a:ext cx="11129668" cy="4655914"/>
          </a:xfrm>
        </p:spPr>
        <p:txBody>
          <a:bodyPr>
            <a:normAutofit/>
          </a:bodyPr>
          <a:lstStyle/>
          <a:p>
            <a:pPr>
              <a:buFont typeface="Arial" charset="2"/>
              <a:buChar char="•"/>
            </a:pPr>
            <a:r>
              <a:rPr lang="en-GB"/>
              <a:t>Cleaver, H., </a:t>
            </a:r>
            <a:r>
              <a:rPr lang="en-GB" err="1"/>
              <a:t>Unell</a:t>
            </a:r>
            <a:r>
              <a:rPr lang="en-GB"/>
              <a:t>, I., &amp; Aldgate, J. (1999). Children's Needs- Parenting</a:t>
            </a:r>
            <a:endParaRPr lang="en-US"/>
          </a:p>
          <a:p>
            <a:pPr marL="0" indent="0">
              <a:buNone/>
            </a:pPr>
            <a:r>
              <a:rPr lang="en-GB"/>
              <a:t>Capacity: The Impact of Parental Mental .</a:t>
            </a:r>
          </a:p>
          <a:p>
            <a:pPr>
              <a:buFont typeface="Arial" charset="2"/>
              <a:buChar char="•"/>
            </a:pPr>
            <a:r>
              <a:rPr lang="en-GB"/>
              <a:t>Departament for Education and Skills (2003). Every Child Matters Green Paper.</a:t>
            </a:r>
          </a:p>
          <a:p>
            <a:pPr marL="0" indent="0">
              <a:buNone/>
            </a:pPr>
            <a:r>
              <a:rPr lang="en-GB"/>
              <a:t>Norwich: TSO. Available online at :aims/backround,accessed 8 February 2008.</a:t>
            </a:r>
          </a:p>
          <a:p>
            <a:pPr>
              <a:buFont typeface="Arial" charset="2"/>
              <a:buChar char="•"/>
            </a:pPr>
            <a:r>
              <a:rPr lang="en-GB"/>
              <a:t>Dillane, J. Hill, M., Bannister, J., &amp;Scott, S.(2001). Evaluation of the Dundee.</a:t>
            </a:r>
          </a:p>
          <a:p>
            <a:pPr>
              <a:buFont typeface="Arial" charset="2"/>
              <a:buChar char="•"/>
            </a:pPr>
            <a:r>
              <a:rPr lang="en-GB"/>
              <a:t>Frost, N (2005), </a:t>
            </a:r>
            <a:r>
              <a:rPr lang="en-GB" err="1"/>
              <a:t>Profesionalism</a:t>
            </a:r>
            <a:r>
              <a:rPr lang="en-GB"/>
              <a:t>, </a:t>
            </a:r>
            <a:r>
              <a:rPr lang="en-GB" err="1"/>
              <a:t>Partenership</a:t>
            </a:r>
            <a:r>
              <a:rPr lang="en-GB"/>
              <a:t> and Joined-Up Thinking: A Research Review of Front-Line Working with Children and Families. Devon: Research in Practice. Available online at: researchreviews/reviews/review8.pdf, accessed 8 April 2008.</a:t>
            </a:r>
          </a:p>
          <a:p>
            <a:pPr>
              <a:buFont typeface="Arial,Sans-Serif"/>
              <a:buChar char="•"/>
            </a:pPr>
            <a:r>
              <a:rPr lang="en-GB" err="1">
                <a:ea typeface="+mn-lt"/>
                <a:cs typeface="+mn-lt"/>
              </a:rPr>
              <a:t>Ilness</a:t>
            </a:r>
            <a:r>
              <a:rPr lang="en-GB">
                <a:ea typeface="+mn-lt"/>
                <a:cs typeface="+mn-lt"/>
              </a:rPr>
              <a:t> Problem </a:t>
            </a:r>
            <a:r>
              <a:rPr lang="en-GB" err="1">
                <a:ea typeface="+mn-lt"/>
                <a:cs typeface="+mn-lt"/>
              </a:rPr>
              <a:t>Alchool</a:t>
            </a:r>
            <a:r>
              <a:rPr lang="en-GB">
                <a:ea typeface="+mn-lt"/>
                <a:cs typeface="+mn-lt"/>
              </a:rPr>
              <a:t> and Drug Use , and Domestic Violence on Children's Development. London: TSO.</a:t>
            </a:r>
            <a:endParaRPr lang="en-US">
              <a:ea typeface="+mn-lt"/>
              <a:cs typeface="+mn-lt"/>
            </a:endParaRPr>
          </a:p>
          <a:p>
            <a:pPr marL="0" indent="0">
              <a:buNone/>
            </a:pPr>
            <a:endParaRPr lang="en-GB"/>
          </a:p>
          <a:p>
            <a:endParaRPr lang="en-GB"/>
          </a:p>
        </p:txBody>
      </p:sp>
    </p:spTree>
    <p:extLst>
      <p:ext uri="{BB962C8B-B14F-4D97-AF65-F5344CB8AC3E}">
        <p14:creationId xmlns:p14="http://schemas.microsoft.com/office/powerpoint/2010/main" val="364355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86750" y="2222287"/>
            <a:ext cx="11086536" cy="4470397"/>
          </a:xfrm>
        </p:spPr>
        <p:txBody>
          <a:bodyPr>
            <a:normAutofit/>
          </a:bodyPr>
          <a:lstStyle/>
          <a:p>
            <a:pPr marL="0" indent="0">
              <a:buNone/>
            </a:pPr>
            <a:r>
              <a:rPr lang="en-US" sz="2800" b="1">
                <a:latin typeface="Leelawadee"/>
                <a:cs typeface="Leelawadee"/>
              </a:rPr>
              <a:t>Domestic violence policy</a:t>
            </a:r>
            <a:endParaRPr lang="en-US" sz="2400">
              <a:latin typeface="Leelawadee"/>
              <a:ea typeface="+mn-lt"/>
              <a:cs typeface="Leelawadee"/>
            </a:endParaRPr>
          </a:p>
          <a:p>
            <a:r>
              <a:rPr lang="en-US" sz="2000">
                <a:latin typeface="Leelawadee"/>
                <a:cs typeface="Leelawadee"/>
              </a:rPr>
              <a:t>Local authorities have duty to support the victims.</a:t>
            </a:r>
            <a:endParaRPr lang="en-US" sz="2000">
              <a:latin typeface="Leelawadee"/>
              <a:ea typeface="+mn-lt"/>
              <a:cs typeface="Leelawadee"/>
            </a:endParaRPr>
          </a:p>
          <a:p>
            <a:r>
              <a:rPr lang="en-US" sz="2000">
                <a:latin typeface="Leelawadee"/>
                <a:cs typeface="Leelawadee"/>
              </a:rPr>
              <a:t> Place them in safe accommodation.</a:t>
            </a:r>
            <a:endParaRPr lang="en-US" sz="2000">
              <a:latin typeface="Leelawadee"/>
              <a:ea typeface="+mn-lt"/>
              <a:cs typeface="Leelawadee"/>
            </a:endParaRPr>
          </a:p>
          <a:p>
            <a:r>
              <a:rPr lang="en-US" sz="2000">
                <a:latin typeface="Leelawadee"/>
                <a:cs typeface="Leelawadee"/>
              </a:rPr>
              <a:t>Support perpetrators through rehabilitation programs (Ministry of Justice, 2020).</a:t>
            </a:r>
            <a:endParaRPr lang="en-US" sz="2000">
              <a:latin typeface="Leelawadee"/>
              <a:ea typeface="+mn-lt"/>
              <a:cs typeface="Leelawadee"/>
            </a:endParaRPr>
          </a:p>
          <a:p>
            <a:pPr marL="0" indent="0">
              <a:buNone/>
            </a:pPr>
            <a:r>
              <a:rPr lang="en-US" sz="2400" b="1">
                <a:latin typeface="Leelawadee"/>
                <a:cs typeface="Leelawadee"/>
              </a:rPr>
              <a:t> Case Management Initiative</a:t>
            </a:r>
          </a:p>
          <a:p>
            <a:r>
              <a:rPr lang="en-US" sz="2000">
                <a:ea typeface="+mn-lt"/>
                <a:cs typeface="+mn-lt"/>
              </a:rPr>
              <a:t>Anger management to tackle domestic violence issue.</a:t>
            </a:r>
            <a:endParaRPr lang="en-US" sz="2000"/>
          </a:p>
          <a:p>
            <a:r>
              <a:rPr lang="en-US" sz="2000">
                <a:latin typeface="Century Gothic" panose="020B0502020202020204"/>
                <a:ea typeface="+mn-lt"/>
                <a:cs typeface="Leelawadee"/>
              </a:rPr>
              <a:t>Support for the mother from health service agency.</a:t>
            </a:r>
          </a:p>
          <a:p>
            <a:pPr marL="0" indent="0">
              <a:buNone/>
            </a:pPr>
            <a:endParaRPr lang="en-US" sz="2400" b="1">
              <a:latin typeface="Leelawadee"/>
              <a:ea typeface="+mn-lt"/>
              <a:cs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62378" y="245906"/>
            <a:ext cx="11923469" cy="1531166"/>
          </a:xfrm>
        </p:spPr>
        <p:txBody>
          <a:bodyPr/>
          <a:lstStyle/>
          <a:p>
            <a:r>
              <a:rPr lang="en-GB" sz="3200">
                <a:solidFill>
                  <a:srgbClr val="FFFFFA"/>
                </a:solidFill>
                <a:latin typeface="Century Gothic"/>
                <a:ea typeface="+mj-lt"/>
                <a:cs typeface="+mj-lt"/>
              </a:rPr>
              <a:t>Policies and Case Management Initiatives used by Multidisciplinary Services For the Parent</a:t>
            </a:r>
            <a:br>
              <a:rPr lang="en-GB" sz="3200">
                <a:solidFill>
                  <a:srgbClr val="FFFFFA"/>
                </a:solidFill>
                <a:latin typeface="Century Gothic"/>
                <a:ea typeface="+mj-lt"/>
                <a:cs typeface="+mj-lt"/>
              </a:rPr>
            </a:br>
            <a:r>
              <a:rPr lang="en-GB" sz="2400">
                <a:solidFill>
                  <a:srgbClr val="FFFFFA"/>
                </a:solidFill>
                <a:latin typeface="Century Gothic"/>
                <a:ea typeface="+mj-lt"/>
                <a:cs typeface="+mj-lt"/>
              </a:rPr>
              <a:t>by Fatima Zahra</a:t>
            </a:r>
            <a:r>
              <a:rPr lang="en-GB" sz="2400">
                <a:solidFill>
                  <a:schemeClr val="tx1">
                    <a:lumMod val="95000"/>
                  </a:schemeClr>
                </a:solidFill>
                <a:latin typeface="Century Gothic"/>
                <a:ea typeface="+mj-lt"/>
                <a:cs typeface="+mj-lt"/>
              </a:rPr>
              <a:t> </a:t>
            </a:r>
            <a:endParaRPr lang="en-US" sz="2400">
              <a:solidFill>
                <a:schemeClr val="tx1">
                  <a:lumMod val="95000"/>
                </a:schemeClr>
              </a:solidFill>
            </a:endParaRPr>
          </a:p>
        </p:txBody>
      </p:sp>
    </p:spTree>
    <p:extLst>
      <p:ext uri="{BB962C8B-B14F-4D97-AF65-F5344CB8AC3E}">
        <p14:creationId xmlns:p14="http://schemas.microsoft.com/office/powerpoint/2010/main" val="298793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14863" y="2035381"/>
            <a:ext cx="11776649" cy="4743567"/>
          </a:xfrm>
        </p:spPr>
        <p:txBody>
          <a:bodyPr>
            <a:normAutofit/>
          </a:bodyPr>
          <a:lstStyle/>
          <a:p>
            <a:pPr marL="0" indent="0">
              <a:buNone/>
            </a:pPr>
            <a:r>
              <a:rPr lang="en-US" sz="2800" b="1">
                <a:latin typeface="Leelawadee"/>
                <a:cs typeface="Leelawadee"/>
              </a:rPr>
              <a:t>Substance misuse policy</a:t>
            </a:r>
            <a:endParaRPr lang="en-US" sz="2800">
              <a:latin typeface="Leelawadee"/>
              <a:ea typeface="+mn-lt"/>
              <a:cs typeface="Leelawadee"/>
            </a:endParaRPr>
          </a:p>
          <a:p>
            <a:r>
              <a:rPr lang="en-US" sz="1900">
                <a:latin typeface="Leelawadee"/>
                <a:cs typeface="Leelawadee"/>
              </a:rPr>
              <a:t>Local services should work in coordination with health experts to provide support to person who misuses drugs such as alcohol  (Department of Health and Social care, 2015).</a:t>
            </a:r>
          </a:p>
          <a:p>
            <a:r>
              <a:rPr lang="en-US" sz="1900">
                <a:latin typeface="Leelawadee"/>
                <a:cs typeface="Leelawadee"/>
              </a:rPr>
              <a:t>The timing and location should be flexible to motivate them to attend the sessions (Public Health England, 2015).</a:t>
            </a:r>
          </a:p>
          <a:p>
            <a:pPr marL="285750" indent="-285750"/>
            <a:r>
              <a:rPr lang="en-US" sz="1900">
                <a:latin typeface="Century Gothic"/>
                <a:cs typeface="Leelawadee"/>
              </a:rPr>
              <a:t>The support should be provided on 1 to 1 basis.</a:t>
            </a:r>
          </a:p>
          <a:p>
            <a:pPr marL="285750" indent="-285750"/>
            <a:r>
              <a:rPr lang="en-US" sz="1900">
                <a:latin typeface="Century Gothic"/>
                <a:cs typeface="Leelawadee"/>
              </a:rPr>
              <a:t>Supporting them with housing and health issues. (Department of Health and Social care, 2015).</a:t>
            </a:r>
          </a:p>
          <a:p>
            <a:pPr marL="285750" indent="-285750"/>
            <a:r>
              <a:rPr lang="en-US" sz="1900">
                <a:latin typeface="Century Gothic"/>
                <a:cs typeface="Leelawadee"/>
              </a:rPr>
              <a:t>The support should be provided for both the induvial and their family (Welsh Government, 2014).</a:t>
            </a:r>
            <a:endParaRPr lang="en-US" sz="1900"/>
          </a:p>
          <a:p>
            <a:pPr marL="0" indent="0">
              <a:buNone/>
            </a:pPr>
            <a:r>
              <a:rPr lang="en-US" sz="2400" b="1"/>
              <a:t>Case Management Initiatives </a:t>
            </a:r>
          </a:p>
          <a:p>
            <a:pPr marL="285750" indent="-285750"/>
            <a:r>
              <a:rPr lang="en-US" sz="1900">
                <a:ea typeface="+mn-lt"/>
                <a:cs typeface="+mn-lt"/>
              </a:rPr>
              <a:t>Substance misuse and health services were also involved with the family.</a:t>
            </a:r>
          </a:p>
          <a:p>
            <a:pPr marL="285750" indent="-285750"/>
            <a:r>
              <a:rPr lang="en-US" sz="1900">
                <a:ea typeface="+mn-lt"/>
                <a:cs typeface="+mn-lt"/>
              </a:rPr>
              <a:t>Neighborhood services were also involved to help them maintain their rent arrears</a:t>
            </a:r>
            <a:r>
              <a:rPr lang="en-US" sz="2200">
                <a:ea typeface="+mn-lt"/>
                <a:cs typeface="+mn-lt"/>
              </a:rPr>
              <a:t>.</a:t>
            </a:r>
            <a:endParaRPr lang="en-US" sz="2200"/>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9508" y="202774"/>
            <a:ext cx="12469808" cy="1617430"/>
          </a:xfrm>
        </p:spPr>
        <p:txBody>
          <a:bodyPr/>
          <a:lstStyle/>
          <a:p>
            <a:r>
              <a:rPr lang="en-GB" sz="3200">
                <a:solidFill>
                  <a:srgbClr val="FFFFFA"/>
                </a:solidFill>
              </a:rPr>
              <a:t>Policies and Case Management Initiatives used by Multidisciplinary Services For the Parent</a:t>
            </a:r>
            <a:br>
              <a:rPr lang="en-GB" sz="2400">
                <a:solidFill>
                  <a:srgbClr val="FFFFFA"/>
                </a:solidFill>
              </a:rPr>
            </a:br>
            <a:r>
              <a:rPr lang="en-GB" sz="2400">
                <a:solidFill>
                  <a:srgbClr val="FFFFFA"/>
                </a:solidFill>
              </a:rPr>
              <a:t>by Fatima Zahra</a:t>
            </a:r>
            <a:r>
              <a:rPr lang="en-GB" sz="2400">
                <a:solidFill>
                  <a:schemeClr val="bg1">
                    <a:lumMod val="95000"/>
                    <a:lumOff val="5000"/>
                  </a:schemeClr>
                </a:solidFill>
              </a:rPr>
              <a:t> </a:t>
            </a:r>
            <a:endParaRPr lang="en-GB" sz="2400" b="0">
              <a:solidFill>
                <a:schemeClr val="bg1">
                  <a:lumMod val="95000"/>
                  <a:lumOff val="5000"/>
                </a:schemeClr>
              </a:solidFill>
              <a:ea typeface="+mj-lt"/>
              <a:cs typeface="+mj-lt"/>
            </a:endParaRPr>
          </a:p>
        </p:txBody>
      </p:sp>
    </p:spTree>
    <p:extLst>
      <p:ext uri="{BB962C8B-B14F-4D97-AF65-F5344CB8AC3E}">
        <p14:creationId xmlns:p14="http://schemas.microsoft.com/office/powerpoint/2010/main" val="326053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29240" y="2107267"/>
            <a:ext cx="11560988" cy="4571039"/>
          </a:xfrm>
        </p:spPr>
        <p:txBody>
          <a:bodyPr vert="horz" lIns="91440" tIns="45720" rIns="91440" bIns="45720" rtlCol="0" anchor="ctr">
            <a:noAutofit/>
          </a:bodyPr>
          <a:lstStyle/>
          <a:p>
            <a:pPr marL="0" indent="0">
              <a:buNone/>
            </a:pPr>
            <a:r>
              <a:rPr lang="en-US" sz="2800" b="1">
                <a:latin typeface="Leelawadee"/>
                <a:ea typeface="+mn-lt"/>
                <a:cs typeface="+mn-lt"/>
              </a:rPr>
              <a:t>End of Life Care Policy</a:t>
            </a:r>
            <a:endParaRPr lang="en-US" sz="2800">
              <a:latin typeface="Leelawadee"/>
              <a:ea typeface="+mn-lt"/>
              <a:cs typeface="+mn-lt"/>
            </a:endParaRPr>
          </a:p>
          <a:p>
            <a:pPr marL="285750" indent="-285750"/>
            <a:r>
              <a:rPr lang="en-US">
                <a:latin typeface="Leelawadee"/>
                <a:ea typeface="+mn-lt"/>
                <a:cs typeface="+mn-lt"/>
              </a:rPr>
              <a:t>According to the policy family or the </a:t>
            </a:r>
            <a:r>
              <a:rPr lang="en-US" err="1">
                <a:latin typeface="Leelawadee"/>
                <a:ea typeface="+mn-lt"/>
                <a:cs typeface="+mn-lt"/>
              </a:rPr>
              <a:t>carer</a:t>
            </a:r>
            <a:r>
              <a:rPr lang="en-US">
                <a:latin typeface="Leelawadee"/>
                <a:ea typeface="+mn-lt"/>
                <a:cs typeface="+mn-lt"/>
              </a:rPr>
              <a:t> should be provided bereavement support </a:t>
            </a:r>
            <a:r>
              <a:rPr lang="en-US">
                <a:latin typeface="Leelawadee"/>
                <a:cs typeface="Leelawadee"/>
              </a:rPr>
              <a:t>(National Health Service, 2018).</a:t>
            </a:r>
            <a:endParaRPr lang="en-US">
              <a:latin typeface="Leelawadee"/>
              <a:ea typeface="+mn-lt"/>
              <a:cs typeface="Leelawadee"/>
            </a:endParaRPr>
          </a:p>
          <a:p>
            <a:pPr marL="285750" indent="-285750"/>
            <a:r>
              <a:rPr lang="en-US">
                <a:latin typeface="Leelawadee"/>
                <a:ea typeface="+mn-lt"/>
                <a:cs typeface="+mn-lt"/>
              </a:rPr>
              <a:t>It can be short-term or long-term basis.</a:t>
            </a:r>
          </a:p>
          <a:p>
            <a:pPr marL="285750" indent="-285750"/>
            <a:r>
              <a:rPr lang="en-US">
                <a:latin typeface="Leelawadee"/>
                <a:ea typeface="+mn-lt"/>
                <a:cs typeface="+mn-lt"/>
              </a:rPr>
              <a:t>Referrals should be made to specialist bereavement counsellors</a:t>
            </a:r>
            <a:r>
              <a:rPr lang="en-US">
                <a:latin typeface="Leelawadee"/>
                <a:cs typeface="Leelawadee"/>
              </a:rPr>
              <a:t> (National Bereavement Alliance, 2017). </a:t>
            </a:r>
          </a:p>
          <a:p>
            <a:pPr marL="0" indent="0">
              <a:buNone/>
            </a:pPr>
            <a:r>
              <a:rPr lang="en-US" sz="2400" b="1">
                <a:latin typeface="Leelawadee"/>
                <a:ea typeface="+mn-lt"/>
                <a:cs typeface="Leelawadee"/>
              </a:rPr>
              <a:t>Case Management Initiatives</a:t>
            </a:r>
          </a:p>
          <a:p>
            <a:r>
              <a:rPr lang="en-US" sz="2000">
                <a:ea typeface="+mn-lt"/>
                <a:cs typeface="+mn-lt"/>
              </a:rPr>
              <a:t>Mother was referred to bereavement counselling.</a:t>
            </a:r>
          </a:p>
          <a:p>
            <a:pPr marL="0" indent="0">
              <a:buNone/>
            </a:pPr>
            <a:endParaRPr lang="en-US"/>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349924" y="878509"/>
            <a:ext cx="11837205" cy="970450"/>
          </a:xfrm>
        </p:spPr>
        <p:txBody>
          <a:bodyPr/>
          <a:lstStyle/>
          <a:p>
            <a:r>
              <a:rPr lang="en-GB" sz="3600">
                <a:solidFill>
                  <a:srgbClr val="FFFFFA"/>
                </a:solidFill>
                <a:ea typeface="+mj-lt"/>
                <a:cs typeface="+mj-lt"/>
              </a:rPr>
              <a:t>Policies and Case Management Initiatives used by Multidisciplinary Services For the Parent</a:t>
            </a:r>
            <a:br>
              <a:rPr lang="en-GB" sz="3600">
                <a:solidFill>
                  <a:srgbClr val="FFFFFA"/>
                </a:solidFill>
                <a:ea typeface="+mj-lt"/>
                <a:cs typeface="+mj-lt"/>
              </a:rPr>
            </a:br>
            <a:r>
              <a:rPr lang="en-GB" sz="2800">
                <a:solidFill>
                  <a:srgbClr val="FFFFFA"/>
                </a:solidFill>
                <a:ea typeface="+mj-lt"/>
                <a:cs typeface="+mj-lt"/>
              </a:rPr>
              <a:t>by</a:t>
            </a:r>
            <a:r>
              <a:rPr lang="en-GB" sz="3200">
                <a:solidFill>
                  <a:srgbClr val="FFFFFA"/>
                </a:solidFill>
                <a:ea typeface="+mj-lt"/>
                <a:cs typeface="+mj-lt"/>
              </a:rPr>
              <a:t> </a:t>
            </a:r>
            <a:r>
              <a:rPr lang="en-GB" sz="2800">
                <a:solidFill>
                  <a:srgbClr val="FFFFFA"/>
                </a:solidFill>
                <a:ea typeface="+mj-lt"/>
                <a:cs typeface="+mj-lt"/>
              </a:rPr>
              <a:t>Fatima Zahra </a:t>
            </a:r>
            <a:endParaRPr lang="en-US" sz="2800" b="0">
              <a:solidFill>
                <a:srgbClr val="FFFFFA"/>
              </a:solidFill>
              <a:ea typeface="+mj-lt"/>
              <a:cs typeface="+mj-lt"/>
            </a:endParaRPr>
          </a:p>
        </p:txBody>
      </p:sp>
    </p:spTree>
    <p:extLst>
      <p:ext uri="{BB962C8B-B14F-4D97-AF65-F5344CB8AC3E}">
        <p14:creationId xmlns:p14="http://schemas.microsoft.com/office/powerpoint/2010/main" val="4225675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85467" y="2021004"/>
            <a:ext cx="12021063" cy="4757944"/>
          </a:xfrm>
        </p:spPr>
        <p:txBody>
          <a:bodyPr>
            <a:normAutofit/>
          </a:bodyPr>
          <a:lstStyle/>
          <a:p>
            <a:pPr marL="0" indent="0">
              <a:spcBef>
                <a:spcPts val="0"/>
              </a:spcBef>
              <a:spcAft>
                <a:spcPts val="0"/>
              </a:spcAft>
              <a:buNone/>
            </a:pPr>
            <a:r>
              <a:rPr lang="en-US" sz="2800" b="1">
                <a:latin typeface="Leelawadee"/>
                <a:ea typeface="+mn-lt"/>
                <a:cs typeface="+mn-lt"/>
              </a:rPr>
              <a:t>Well-being and Health policy</a:t>
            </a:r>
          </a:p>
          <a:p>
            <a:pPr marL="0" indent="0">
              <a:spcBef>
                <a:spcPts val="0"/>
              </a:spcBef>
              <a:spcAft>
                <a:spcPts val="0"/>
              </a:spcAft>
              <a:buNone/>
            </a:pPr>
            <a:endParaRPr lang="en-US" sz="2800" b="1">
              <a:latin typeface="Leelawadee"/>
              <a:ea typeface="+mn-lt"/>
              <a:cs typeface="+mn-lt"/>
            </a:endParaRPr>
          </a:p>
          <a:p>
            <a:pPr>
              <a:spcBef>
                <a:spcPts val="0"/>
              </a:spcBef>
              <a:spcAft>
                <a:spcPts val="0"/>
              </a:spcAft>
            </a:pPr>
            <a:r>
              <a:rPr lang="en-US" sz="2000">
                <a:latin typeface="Leelawadee"/>
                <a:ea typeface="+mn-lt"/>
                <a:cs typeface="+mn-lt"/>
              </a:rPr>
              <a:t>People who have good relationship with their partners have good health and well-being</a:t>
            </a:r>
            <a:r>
              <a:rPr lang="en-US" sz="2000">
                <a:latin typeface="Leelawadee"/>
                <a:cs typeface="Leelawadee"/>
              </a:rPr>
              <a:t> (Department of health and Social Care, 2014).</a:t>
            </a:r>
            <a:endParaRPr lang="en-US" sz="2000">
              <a:latin typeface="Leelawadee"/>
              <a:ea typeface="+mn-lt"/>
              <a:cs typeface="Leelawadee"/>
            </a:endParaRPr>
          </a:p>
          <a:p>
            <a:pPr>
              <a:spcBef>
                <a:spcPts val="0"/>
              </a:spcBef>
              <a:spcAft>
                <a:spcPts val="0"/>
              </a:spcAft>
            </a:pPr>
            <a:r>
              <a:rPr lang="en-US" sz="2000">
                <a:latin typeface="Leelawadee"/>
                <a:ea typeface="+mn-lt"/>
                <a:cs typeface="+mn-lt"/>
              </a:rPr>
              <a:t>Intensive family support programs are found to be effective with parents who misuse drugs or alcohol</a:t>
            </a:r>
            <a:r>
              <a:rPr lang="en-US" sz="2400">
                <a:latin typeface="Leelawadee"/>
                <a:ea typeface="+mn-lt"/>
                <a:cs typeface="+mn-lt"/>
              </a:rPr>
              <a:t>.</a:t>
            </a:r>
          </a:p>
          <a:p>
            <a:pPr marL="0" indent="0">
              <a:buNone/>
            </a:pPr>
            <a:r>
              <a:rPr lang="en-US" sz="2800" b="1">
                <a:latin typeface="Leelawadee"/>
                <a:cs typeface="Leelawadee"/>
              </a:rPr>
              <a:t>Case Management Initiatives </a:t>
            </a:r>
          </a:p>
          <a:p>
            <a:r>
              <a:rPr lang="en-US" sz="2000">
                <a:latin typeface="Leelawadee"/>
                <a:ea typeface="+mn-lt"/>
                <a:cs typeface="+mn-lt"/>
              </a:rPr>
              <a:t>Parenting skill training. </a:t>
            </a:r>
          </a:p>
          <a:p>
            <a:r>
              <a:rPr lang="en-US" sz="2000">
                <a:latin typeface="Leelawadee"/>
                <a:ea typeface="+mn-lt"/>
                <a:cs typeface="+mn-lt"/>
              </a:rPr>
              <a:t>Youth offending team.</a:t>
            </a:r>
            <a:endParaRPr lang="en-US" sz="2000">
              <a:latin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220528" y="1065414"/>
            <a:ext cx="11707809" cy="639771"/>
          </a:xfrm>
        </p:spPr>
        <p:txBody>
          <a:bodyPr/>
          <a:lstStyle/>
          <a:p>
            <a:r>
              <a:rPr lang="en-GB" sz="3600">
                <a:solidFill>
                  <a:srgbClr val="FFFFFA"/>
                </a:solidFill>
                <a:latin typeface="Century Gothic"/>
                <a:ea typeface="+mj-lt"/>
                <a:cs typeface="+mj-lt"/>
              </a:rPr>
              <a:t>Policies and Case Management Initiatives used by Multidisciplinary Services For the Parent</a:t>
            </a:r>
            <a:br>
              <a:rPr lang="en-GB" sz="3600">
                <a:solidFill>
                  <a:srgbClr val="FFFFFA"/>
                </a:solidFill>
                <a:latin typeface="Century Gothic"/>
                <a:ea typeface="+mj-lt"/>
                <a:cs typeface="+mj-lt"/>
              </a:rPr>
            </a:br>
            <a:r>
              <a:rPr lang="en-GB" sz="2800">
                <a:solidFill>
                  <a:srgbClr val="FFFFFA"/>
                </a:solidFill>
                <a:latin typeface="Century Gothic"/>
                <a:ea typeface="+mj-lt"/>
                <a:cs typeface="+mj-lt"/>
              </a:rPr>
              <a:t>by Fatima Zahra </a:t>
            </a:r>
            <a:endParaRPr lang="en-US" sz="2800">
              <a:solidFill>
                <a:srgbClr val="FFFFFA"/>
              </a:solidFill>
            </a:endParaRPr>
          </a:p>
        </p:txBody>
      </p:sp>
    </p:spTree>
    <p:extLst>
      <p:ext uri="{BB962C8B-B14F-4D97-AF65-F5344CB8AC3E}">
        <p14:creationId xmlns:p14="http://schemas.microsoft.com/office/powerpoint/2010/main" val="1242843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latin typeface="Leelawadee"/>
                <a:cs typeface="Leelawadee"/>
              </a:rPr>
              <a:t>References by </a:t>
            </a:r>
            <a:r>
              <a:rPr lang="en-GB" sz="3600">
                <a:latin typeface="Leelawadee"/>
                <a:cs typeface="Leelawadee"/>
              </a:rPr>
              <a:t>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sz="2000">
                <a:latin typeface="Leelawadee"/>
                <a:ea typeface="+mn-lt"/>
                <a:cs typeface="+mn-lt"/>
              </a:rPr>
              <a:t>Department of health and Social Care (2015) </a:t>
            </a:r>
            <a:r>
              <a:rPr lang="en-GB" sz="2000" i="1">
                <a:latin typeface="Leelawadee"/>
                <a:ea typeface="+mn-lt"/>
                <a:cs typeface="+mn-lt"/>
              </a:rPr>
              <a:t>2010 to 2015 government policy: drug misuse and dependency. </a:t>
            </a:r>
            <a:r>
              <a:rPr lang="en-GB" sz="2000">
                <a:latin typeface="Leelawadee"/>
                <a:ea typeface="+mn-lt"/>
                <a:cs typeface="+mn-lt"/>
              </a:rPr>
              <a:t>Available at: </a:t>
            </a:r>
            <a:r>
              <a:rPr lang="en-GB" sz="2000">
                <a:latin typeface="Leelawadee"/>
                <a:ea typeface="+mn-lt"/>
                <a:cs typeface="+mn-lt"/>
                <a:hlinkClick r:id="rId2"/>
              </a:rPr>
              <a:t>https://www.gov.uk/government/publications/2010-to-2015-government-policy-drug-misuse-and-dependency/2010-to-2015-government-policy-drug-misuse-and-dependency</a:t>
            </a:r>
            <a:r>
              <a:rPr lang="en-GB" sz="2000">
                <a:latin typeface="Leelawadee"/>
                <a:ea typeface="+mn-lt"/>
                <a:cs typeface="+mn-lt"/>
              </a:rPr>
              <a:t> (Accessed 9th July 2021).</a:t>
            </a:r>
            <a:endParaRPr lang="en-GB" sz="2000">
              <a:latin typeface="Leelawadee"/>
              <a:cs typeface="Leelawadee"/>
            </a:endParaRPr>
          </a:p>
          <a:p>
            <a:r>
              <a:rPr lang="en-GB" sz="2000">
                <a:latin typeface="Leelawadee"/>
                <a:ea typeface="+mn-lt"/>
                <a:cs typeface="+mn-lt"/>
              </a:rPr>
              <a:t>Department of health and Social Care (2014) </a:t>
            </a:r>
            <a:r>
              <a:rPr lang="en-GB" sz="2000" i="1">
                <a:latin typeface="Leelawadee"/>
                <a:ea typeface="+mn-lt"/>
                <a:cs typeface="+mn-lt"/>
              </a:rPr>
              <a:t>Well-being and Health Policy. </a:t>
            </a:r>
            <a:r>
              <a:rPr lang="en-GB" sz="2000">
                <a:latin typeface="Leelawadee"/>
                <a:ea typeface="+mn-lt"/>
                <a:cs typeface="+mn-lt"/>
              </a:rPr>
              <a:t>Available at: </a:t>
            </a:r>
            <a:r>
              <a:rPr lang="en-GB" sz="2000">
                <a:latin typeface="Leelawadee"/>
                <a:ea typeface="+mn-lt"/>
                <a:cs typeface="+mn-lt"/>
                <a:hlinkClick r:id="rId3"/>
              </a:rPr>
              <a:t>https://www.gov.uk/government/publications/wellbeing-and-health-policy</a:t>
            </a:r>
            <a:r>
              <a:rPr lang="en-GB" sz="2000">
                <a:latin typeface="Leelawadee"/>
                <a:ea typeface="+mn-lt"/>
                <a:cs typeface="+mn-lt"/>
              </a:rPr>
              <a:t> (Accessed 06 July 2021).</a:t>
            </a:r>
            <a:endParaRPr lang="en-GB" sz="2000">
              <a:latin typeface="Leelawadee"/>
              <a:cs typeface="Leelawadee"/>
            </a:endParaRPr>
          </a:p>
          <a:p>
            <a:r>
              <a:rPr lang="en-GB" sz="2000">
                <a:latin typeface="Leelawadee"/>
                <a:ea typeface="+mn-lt"/>
                <a:cs typeface="+mn-lt"/>
              </a:rPr>
              <a:t>Ministry of Justice (2020) </a:t>
            </a:r>
            <a:r>
              <a:rPr lang="en-GB" sz="2000" i="1">
                <a:latin typeface="Leelawadee"/>
                <a:ea typeface="+mn-lt"/>
                <a:cs typeface="+mn-lt"/>
              </a:rPr>
              <a:t>Domestic Abuse Policy Framework.</a:t>
            </a:r>
            <a:r>
              <a:rPr lang="en-GB" sz="2000">
                <a:latin typeface="Leelawadee"/>
                <a:ea typeface="+mn-lt"/>
                <a:cs typeface="+mn-lt"/>
              </a:rPr>
              <a:t> Available at: https://assets.publishing.service.gov.uk/government/uploads/system/uploads/attachment_data/file/877643/domestic-abuse-pf.pdf (Accessed 04 July 2021).</a:t>
            </a:r>
          </a:p>
          <a:p>
            <a:r>
              <a:rPr lang="en-GB" sz="2000">
                <a:latin typeface="Leelawadee"/>
                <a:ea typeface="+mn-lt"/>
                <a:cs typeface="+mn-lt"/>
              </a:rPr>
              <a:t>National Bereavement Alliance (2017) </a:t>
            </a:r>
            <a:r>
              <a:rPr lang="en-GB" sz="2000" i="1">
                <a:latin typeface="Leelawadee"/>
                <a:ea typeface="+mn-lt"/>
                <a:cs typeface="+mn-lt"/>
              </a:rPr>
              <a:t>A Guide to Commissioning Bereavement Services in England. </a:t>
            </a:r>
            <a:r>
              <a:rPr lang="en-GB" sz="2000">
                <a:latin typeface="Leelawadee"/>
                <a:ea typeface="+mn-lt"/>
                <a:cs typeface="+mn-lt"/>
              </a:rPr>
              <a:t>Available at: </a:t>
            </a:r>
            <a:r>
              <a:rPr lang="en-GB" sz="2000">
                <a:latin typeface="Leelawadee"/>
                <a:ea typeface="+mn-lt"/>
                <a:cs typeface="+mn-lt"/>
                <a:hlinkClick r:id="rId4"/>
              </a:rPr>
              <a:t>https://nationalbereavementalliance.org.uk/wp-content/uploads/2017/07/A-Guide-to-Commissioning-Bereavement-Services-in-England-WEB.pdf</a:t>
            </a:r>
            <a:r>
              <a:rPr lang="en-GB" sz="2000">
                <a:latin typeface="Leelawadee"/>
                <a:ea typeface="+mn-lt"/>
                <a:cs typeface="+mn-lt"/>
              </a:rPr>
              <a:t> (Accessed 8th July 2021).</a:t>
            </a:r>
            <a:endParaRPr lang="en-GB" sz="2000">
              <a:latin typeface="Leelawadee"/>
              <a:cs typeface="Leelawadee"/>
            </a:endParaRPr>
          </a:p>
        </p:txBody>
      </p:sp>
    </p:spTree>
    <p:extLst>
      <p:ext uri="{BB962C8B-B14F-4D97-AF65-F5344CB8AC3E}">
        <p14:creationId xmlns:p14="http://schemas.microsoft.com/office/powerpoint/2010/main" val="235785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latin typeface="Leelawadee"/>
                <a:ea typeface="+mj-lt"/>
                <a:cs typeface="+mj-lt"/>
              </a:rPr>
              <a:t>References by </a:t>
            </a:r>
            <a:r>
              <a:rPr lang="en-GB" sz="3600">
                <a:latin typeface="Leelawadee"/>
                <a:ea typeface="+mj-lt"/>
                <a:cs typeface="+mj-lt"/>
              </a:rPr>
              <a:t>Fatima Zahra</a:t>
            </a:r>
            <a:endParaRPr lang="en-GB" sz="3600" b="0">
              <a:latin typeface="Leelawadee"/>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latin typeface="Leelawadee"/>
                <a:cs typeface="Leelawadee"/>
              </a:rPr>
              <a:t>National Health Service, (2018) </a:t>
            </a:r>
            <a:r>
              <a:rPr lang="en-GB" sz="2000" i="1">
                <a:latin typeface="Leelawadee"/>
                <a:cs typeface="Leelawadee"/>
              </a:rPr>
              <a:t>End of Life Care for Adults Policy . </a:t>
            </a:r>
            <a:r>
              <a:rPr lang="en-GB" sz="2000">
                <a:latin typeface="Leelawadee"/>
                <a:cs typeface="Leelawadee"/>
              </a:rPr>
              <a:t>Available at: </a:t>
            </a:r>
            <a:r>
              <a:rPr lang="en-GB" sz="2000">
                <a:latin typeface="Leelawadee"/>
                <a:cs typeface="Leelawadee"/>
                <a:hlinkClick r:id="rId2"/>
              </a:rPr>
              <a:t>https://www.bcpft.nhs.uk/documents/policies/e/822-end-of-life-care-for-adults/file</a:t>
            </a:r>
            <a:r>
              <a:rPr lang="en-GB" sz="2000">
                <a:latin typeface="Leelawadee"/>
                <a:cs typeface="Leelawadee"/>
              </a:rPr>
              <a:t> (Accessed 02 July 2021). </a:t>
            </a:r>
            <a:endParaRPr lang="en-GB" sz="2000">
              <a:latin typeface="Leelawadee"/>
              <a:ea typeface="+mn-lt"/>
              <a:cs typeface="Leelawadee"/>
            </a:endParaRPr>
          </a:p>
          <a:p>
            <a:r>
              <a:rPr lang="en-GB" sz="2000">
                <a:latin typeface="Leelawadee"/>
                <a:cs typeface="Leelawadee"/>
              </a:rPr>
              <a:t>Public Health England (2015) </a:t>
            </a:r>
            <a:r>
              <a:rPr lang="en-GB" sz="2000" i="1">
                <a:latin typeface="Leelawadee"/>
                <a:cs typeface="Leelawadee"/>
              </a:rPr>
              <a:t>The international evidence on the prevention of drug and alcohol use Summary and examples of implementation in England. </a:t>
            </a:r>
            <a:r>
              <a:rPr lang="en-GB" sz="2000">
                <a:latin typeface="Leelawadee"/>
                <a:cs typeface="Leelawadee"/>
              </a:rPr>
              <a:t>Available at: </a:t>
            </a:r>
            <a:r>
              <a:rPr lang="en-GB" sz="2000">
                <a:latin typeface="Leelawadee"/>
                <a:cs typeface="Leelawadee"/>
                <a:hlinkClick r:id="rId3"/>
              </a:rPr>
              <a:t>https://assets.publishing.service.gov.uk/government/uploads/system/uploads/attachment_data/file/774743/Preventing_drug_and_alcohol_misuse__international_evidence_and_implementation_examples.pdf</a:t>
            </a:r>
            <a:r>
              <a:rPr lang="en-GB" sz="2000">
                <a:latin typeface="Leelawadee"/>
                <a:cs typeface="Leelawadee"/>
              </a:rPr>
              <a:t> (Accessed 05 July 2021).</a:t>
            </a:r>
            <a:endParaRPr lang="en-GB" sz="2000">
              <a:latin typeface="Leelawadee"/>
              <a:ea typeface="+mn-lt"/>
              <a:cs typeface="Leelawadee"/>
            </a:endParaRPr>
          </a:p>
          <a:p>
            <a:r>
              <a:rPr lang="en-GB" sz="2000">
                <a:latin typeface="Leelawadee"/>
                <a:cs typeface="Leelawadee"/>
              </a:rPr>
              <a:t>Welsh Government (2014) </a:t>
            </a:r>
            <a:r>
              <a:rPr lang="en-GB" sz="2000" i="1">
                <a:latin typeface="Leelawadee"/>
                <a:cs typeface="Leelawadee"/>
              </a:rPr>
              <a:t>Substance Misuse Treatment Framework (SMTF) Service User Involvement. </a:t>
            </a:r>
            <a:r>
              <a:rPr lang="en-GB" sz="2000">
                <a:latin typeface="Leelawadee"/>
                <a:cs typeface="Leelawadee"/>
              </a:rPr>
              <a:t>Available at: </a:t>
            </a:r>
            <a:r>
              <a:rPr lang="en-GB" sz="2000">
                <a:latin typeface="Leelawadee"/>
                <a:cs typeface="Leelawadee"/>
                <a:hlinkClick r:id="rId4"/>
              </a:rPr>
              <a:t>https://gov.wales/sites/default/files/publications/2019-02/substance-misuse-treatment-framework-service-user-involvement.pdf</a:t>
            </a:r>
            <a:r>
              <a:rPr lang="en-GB" sz="2000">
                <a:latin typeface="Leelawadee"/>
                <a:cs typeface="Leelawadee"/>
              </a:rPr>
              <a:t> (Accessed 07 July 2021).</a:t>
            </a:r>
            <a:endParaRPr lang="en-GB" sz="2000">
              <a:latin typeface="Leelawadee"/>
              <a:ea typeface="+mn-lt"/>
              <a:cs typeface="Leelawadee"/>
            </a:endParaRPr>
          </a:p>
          <a:p>
            <a:endParaRPr lang="en-GB" sz="2000">
              <a:latin typeface="Leelawadee"/>
              <a:cs typeface="Leelawadee"/>
            </a:endParaRPr>
          </a:p>
        </p:txBody>
      </p:sp>
    </p:spTree>
    <p:extLst>
      <p:ext uri="{BB962C8B-B14F-4D97-AF65-F5344CB8AC3E}">
        <p14:creationId xmlns:p14="http://schemas.microsoft.com/office/powerpoint/2010/main" val="303716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624084"/>
            <a:ext cx="10922000" cy="706393"/>
          </a:xfrm>
        </p:spPr>
        <p:txBody>
          <a:bodyPr vert="horz" lIns="91440" tIns="45720" rIns="91440" bIns="45720" rtlCol="0" anchor="ctr">
            <a:noAutofit/>
          </a:bodyPr>
          <a:lstStyle/>
          <a:p>
            <a:r>
              <a:rPr lang="en-GB" sz="4400">
                <a:solidFill>
                  <a:schemeClr val="tx1"/>
                </a:solidFill>
                <a:latin typeface="Leelawadee" panose="020B0502040204020203" pitchFamily="34" charset="-34"/>
                <a:cs typeface="Leelawadee" panose="020B0502040204020203" pitchFamily="34" charset="-34"/>
              </a:rPr>
              <a:t>Current policy used by multidisciplinary services </a:t>
            </a:r>
            <a:br>
              <a:rPr lang="en-GB" sz="4400">
                <a:latin typeface="Leelawadee" panose="020B0502040204020203" pitchFamily="34" charset="-34"/>
                <a:cs typeface="Leelawadee" panose="020B0502040204020203" pitchFamily="34" charset="-34"/>
              </a:rPr>
            </a:br>
            <a:r>
              <a:rPr lang="en-GB" sz="4400">
                <a:latin typeface="Leelawadee" panose="020B0502040204020203" pitchFamily="34" charset="-34"/>
                <a:cs typeface="Leelawadee" panose="020B0502040204020203" pitchFamily="34" charset="-34"/>
              </a:rPr>
              <a:t>For the children </a:t>
            </a:r>
            <a:endParaRPr lang="en-US" sz="4400">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xfrm>
            <a:off x="11012714" y="741359"/>
            <a:ext cx="2358572" cy="1681238"/>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F1CD4D97-4C05-9E44-8154-B68B74BB619E}"/>
              </a:ext>
            </a:extLst>
          </p:cNvPr>
          <p:cNvSpPr txBox="1"/>
          <p:nvPr/>
        </p:nvSpPr>
        <p:spPr>
          <a:xfrm>
            <a:off x="247158" y="2167916"/>
            <a:ext cx="3758909" cy="4278094"/>
          </a:xfrm>
          <a:prstGeom prst="rect">
            <a:avLst/>
          </a:prstGeom>
          <a:solidFill>
            <a:srgbClr val="C4B2D1"/>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1:</a:t>
            </a:r>
            <a:r>
              <a:rPr lang="en-GB" sz="1600">
                <a:latin typeface="Leelawadee" panose="020B0502040204020203" pitchFamily="34" charset="-34"/>
                <a:cs typeface="Leelawadee" panose="020B0502040204020203" pitchFamily="34" charset="-34"/>
              </a:rPr>
              <a:t> Abuse of the children from the father</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endParaRPr lang="en-GB" sz="1600" b="1">
              <a:effectLst/>
              <a:latin typeface="Leelawadee" panose="020B0502040204020203" pitchFamily="34" charset="-34"/>
              <a:cs typeface="Leelawadee" panose="020B0502040204020203" pitchFamily="34" charset="-34"/>
            </a:endParaRPr>
          </a:p>
          <a:p>
            <a:r>
              <a:rPr lang="en-GB" sz="1600" b="1">
                <a:effectLst/>
                <a:latin typeface="Leelawadee" panose="020B0502040204020203" pitchFamily="34" charset="-34"/>
                <a:cs typeface="Leelawadee" panose="020B0502040204020203" pitchFamily="34" charset="-34"/>
              </a:rPr>
              <a:t>Department for Education (2018)</a:t>
            </a:r>
            <a:r>
              <a:rPr lang="en-GB" sz="1600" b="0" i="0">
                <a:effectLst/>
                <a:latin typeface="Leelawadee" panose="020B0502040204020203" pitchFamily="34" charset="-34"/>
                <a:cs typeface="Leelawadee" panose="020B0502040204020203" pitchFamily="34" charset="-34"/>
              </a:rPr>
              <a:t> states all who are in contact with children have roles to play in sharing information and concerns.</a:t>
            </a:r>
          </a:p>
          <a:p>
            <a:endParaRPr lang="en-GB" sz="1600" b="0" i="0">
              <a:effectLst/>
              <a:latin typeface="Leelawadee" panose="020B0502040204020203" pitchFamily="34" charset="-34"/>
              <a:cs typeface="Leelawadee" panose="020B0502040204020203" pitchFamily="34" charset="-34"/>
            </a:endParaRPr>
          </a:p>
          <a:p>
            <a:r>
              <a:rPr lang="en-GB" sz="1600" b="0" i="0">
                <a:effectLst/>
                <a:latin typeface="Leelawadee" panose="020B0502040204020203" pitchFamily="34" charset="-34"/>
                <a:cs typeface="Leelawadee" panose="020B0502040204020203" pitchFamily="34" charset="-34"/>
              </a:rPr>
              <a:t>Section 11 of </a:t>
            </a:r>
            <a:r>
              <a:rPr lang="en-GB" sz="1600" b="1" i="0">
                <a:effectLst/>
                <a:latin typeface="Leelawadee" panose="020B0502040204020203" pitchFamily="34" charset="-34"/>
                <a:cs typeface="Leelawadee" panose="020B0502040204020203" pitchFamily="34" charset="-34"/>
              </a:rPr>
              <a:t>The Children Act (2004)</a:t>
            </a:r>
            <a:r>
              <a:rPr lang="en-GB" sz="1600" b="0" i="0">
                <a:effectLst/>
                <a:latin typeface="Leelawadee" panose="020B0502040204020203" pitchFamily="34" charset="-34"/>
                <a:cs typeface="Leelawadee" panose="020B0502040204020203" pitchFamily="34" charset="-34"/>
              </a:rPr>
              <a:t> places legal duties on agencies to co-operate in safeguarding the welfare of children. </a:t>
            </a:r>
            <a:r>
              <a:rPr lang="en-GB" sz="1600">
                <a:latin typeface="Leelawadee" panose="020B0502040204020203" pitchFamily="34" charset="-34"/>
                <a:cs typeface="Leelawadee" panose="020B0502040204020203" pitchFamily="34" charset="-34"/>
              </a:rPr>
              <a:t>I</a:t>
            </a:r>
            <a:r>
              <a:rPr lang="en-GB" sz="1600" b="0" i="0">
                <a:effectLst/>
                <a:latin typeface="Leelawadee" panose="020B0502040204020203" pitchFamily="34" charset="-34"/>
                <a:cs typeface="Leelawadee" panose="020B0502040204020203" pitchFamily="34" charset="-34"/>
              </a:rPr>
              <a:t>ncludes local authorities, police, probation services, NHS services and trusts</a:t>
            </a:r>
            <a:r>
              <a:rPr lang="en-GB" sz="1600">
                <a:latin typeface="Leelawadee" panose="020B0502040204020203" pitchFamily="34" charset="-34"/>
                <a:cs typeface="Leelawadee" panose="020B0502040204020203" pitchFamily="34" charset="-34"/>
              </a:rPr>
              <a:t> </a:t>
            </a:r>
            <a:r>
              <a:rPr lang="en-GB" sz="1600" b="0" i="0">
                <a:effectLst/>
                <a:latin typeface="Leelawadee" panose="020B0502040204020203" pitchFamily="34" charset="-34"/>
                <a:cs typeface="Leelawadee" panose="020B0502040204020203" pitchFamily="34" charset="-34"/>
              </a:rPr>
              <a:t>and young offenders institutions.</a:t>
            </a:r>
          </a:p>
        </p:txBody>
      </p:sp>
      <p:sp>
        <p:nvSpPr>
          <p:cNvPr id="4" name="TextBox 3">
            <a:extLst>
              <a:ext uri="{FF2B5EF4-FFF2-40B4-BE49-F238E27FC236}">
                <a16:creationId xmlns:a16="http://schemas.microsoft.com/office/drawing/2014/main" id="{D79C3042-7300-6445-A70C-A93B5537D394}"/>
              </a:ext>
            </a:extLst>
          </p:cNvPr>
          <p:cNvSpPr txBox="1"/>
          <p:nvPr/>
        </p:nvSpPr>
        <p:spPr>
          <a:xfrm>
            <a:off x="4006068" y="2167917"/>
            <a:ext cx="4569455" cy="4278094"/>
          </a:xfrm>
          <a:prstGeom prst="rect">
            <a:avLst/>
          </a:prstGeom>
          <a:solidFill>
            <a:schemeClr val="accent6">
              <a:lumMod val="40000"/>
              <a:lumOff val="60000"/>
            </a:schemeClr>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2:</a:t>
            </a:r>
            <a:r>
              <a:rPr lang="en-GB" sz="1600">
                <a:latin typeface="Leelawadee" panose="020B0502040204020203" pitchFamily="34" charset="-34"/>
                <a:cs typeface="Leelawadee" panose="020B0502040204020203" pitchFamily="34" charset="-34"/>
              </a:rPr>
              <a:t> Non-attendance at school </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a:latin typeface="Leelawadee" panose="020B0502040204020203" pitchFamily="34" charset="-34"/>
                <a:cs typeface="Leelawadee" panose="020B0502040204020203" pitchFamily="34" charset="-34"/>
              </a:rPr>
              <a:t>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Schools also have a safeguarding duty, under </a:t>
            </a:r>
            <a:r>
              <a:rPr lang="en-GB" sz="1600" b="1" i="0" strike="noStrike">
                <a:effectLst/>
                <a:latin typeface="Leelawadee" panose="020B0502040204020203" pitchFamily="34" charset="-34"/>
                <a:cs typeface="Leelawadee" panose="020B0502040204020203" pitchFamily="34" charset="-34"/>
                <a:hlinkClick r:id="rId2">
                  <a:extLst>
                    <a:ext uri="{A12FA001-AC4F-418D-AE19-62706E023703}">
                      <ahyp:hlinkClr xmlns:ahyp="http://schemas.microsoft.com/office/drawing/2018/hyperlinkcolor" val="tx"/>
                    </a:ext>
                  </a:extLst>
                </a:hlinkClick>
              </a:rPr>
              <a:t>section 175 Education Act 2002</a:t>
            </a:r>
            <a:r>
              <a:rPr lang="en-GB" sz="1600" i="0">
                <a:solidFill>
                  <a:srgbClr val="222222"/>
                </a:solidFill>
                <a:effectLst/>
                <a:latin typeface="Leelawadee" panose="020B0502040204020203" pitchFamily="34" charset="-34"/>
                <a:cs typeface="Leelawadee" panose="020B0502040204020203" pitchFamily="34" charset="-34"/>
              </a:rPr>
              <a:t>, to investigate any unexplained absences. The local authority can issue parents a </a:t>
            </a:r>
            <a:r>
              <a:rPr lang="en-GB" sz="1600" i="0">
                <a:solidFill>
                  <a:srgbClr val="000000"/>
                </a:solidFill>
                <a:effectLst/>
                <a:latin typeface="Leelawadee" panose="020B0502040204020203" pitchFamily="34" charset="-34"/>
                <a:cs typeface="Leelawadee" panose="020B0502040204020203" pitchFamily="34" charset="-34"/>
              </a:rPr>
              <a:t>Fixed Penalty Notice</a:t>
            </a:r>
            <a:r>
              <a:rPr lang="en-GB" sz="1600" i="0">
                <a:solidFill>
                  <a:srgbClr val="222222"/>
                </a:solidFill>
                <a:effectLst/>
                <a:latin typeface="Leelawadee" panose="020B0502040204020203" pitchFamily="34" charset="-34"/>
                <a:cs typeface="Leelawadee" panose="020B0502040204020203" pitchFamily="34" charset="-34"/>
              </a:rPr>
              <a:t> for their child’s non-attendance.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If a pupil of compulsory school age does not attend school, </a:t>
            </a:r>
            <a:r>
              <a:rPr lang="en-GB" sz="1600">
                <a:solidFill>
                  <a:srgbClr val="222222"/>
                </a:solidFill>
                <a:latin typeface="Leelawadee" panose="020B0502040204020203" pitchFamily="34" charset="-34"/>
                <a:cs typeface="Leelawadee" panose="020B0502040204020203" pitchFamily="34" charset="-34"/>
              </a:rPr>
              <a:t>guardians </a:t>
            </a:r>
            <a:r>
              <a:rPr lang="en-GB" sz="1600" i="0">
                <a:solidFill>
                  <a:srgbClr val="222222"/>
                </a:solidFill>
                <a:effectLst/>
                <a:latin typeface="Leelawadee" panose="020B0502040204020203" pitchFamily="34" charset="-34"/>
                <a:cs typeface="Leelawadee" panose="020B0502040204020203" pitchFamily="34" charset="-34"/>
              </a:rPr>
              <a:t>may be guilty of an offence under </a:t>
            </a:r>
            <a:r>
              <a:rPr lang="en-GB" sz="1600" b="1" i="0" strike="noStrike">
                <a:effectLst/>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section 444 Education Act 1996</a:t>
            </a:r>
            <a:r>
              <a:rPr lang="en-GB" sz="1600" i="0">
                <a:solidFill>
                  <a:srgbClr val="222222"/>
                </a:solidFill>
                <a:effectLst/>
                <a:latin typeface="Leelawadee" panose="020B0502040204020203" pitchFamily="34" charset="-34"/>
                <a:cs typeface="Leelawadee" panose="020B0502040204020203" pitchFamily="34" charset="-34"/>
              </a:rPr>
              <a:t>; a child must attend school every day that the school requires him/her to do so and failure to do this may lead to the commission of an offence.</a:t>
            </a:r>
          </a:p>
        </p:txBody>
      </p:sp>
      <p:sp>
        <p:nvSpPr>
          <p:cNvPr id="5" name="TextBox 4">
            <a:extLst>
              <a:ext uri="{FF2B5EF4-FFF2-40B4-BE49-F238E27FC236}">
                <a16:creationId xmlns:a16="http://schemas.microsoft.com/office/drawing/2014/main" id="{A640AA4A-C230-3C45-8200-0298FB3780CC}"/>
              </a:ext>
            </a:extLst>
          </p:cNvPr>
          <p:cNvSpPr txBox="1"/>
          <p:nvPr/>
        </p:nvSpPr>
        <p:spPr>
          <a:xfrm>
            <a:off x="8575523" y="2167915"/>
            <a:ext cx="3156858" cy="4278094"/>
          </a:xfrm>
          <a:prstGeom prst="rect">
            <a:avLst/>
          </a:prstGeom>
          <a:solidFill>
            <a:srgbClr val="ABCCB9"/>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3:</a:t>
            </a:r>
            <a:r>
              <a:rPr lang="en-GB" sz="1600">
                <a:latin typeface="Leelawadee" panose="020B0502040204020203" pitchFamily="34" charset="-34"/>
                <a:cs typeface="Leelawadee" panose="020B0502040204020203" pitchFamily="34" charset="-34"/>
              </a:rPr>
              <a:t> Anti-social behaviour of the boys </a:t>
            </a:r>
          </a:p>
          <a:p>
            <a:pPr algn="l"/>
            <a:endParaRPr lang="en-GB" sz="1600">
              <a:latin typeface="Leelawadee" panose="020B0502040204020203" pitchFamily="34" charset="-34"/>
              <a:cs typeface="Leelawadee" panose="020B0502040204020203" pitchFamily="34" charset="-34"/>
            </a:endParaRPr>
          </a:p>
          <a:p>
            <a:pPr algn="l"/>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pPr algn="l"/>
            <a:endParaRPr lang="en-GB" sz="1600" b="1">
              <a:latin typeface="Leelawadee" panose="020B0502040204020203" pitchFamily="34" charset="-34"/>
              <a:cs typeface="Leelawadee" panose="020B0502040204020203" pitchFamily="34" charset="-34"/>
            </a:endParaRPr>
          </a:p>
          <a:p>
            <a:pPr algn="l"/>
            <a:r>
              <a:rPr lang="en-GB" sz="1600" b="1">
                <a:latin typeface="Leelawadee" panose="020B0502040204020203" pitchFamily="34" charset="-34"/>
                <a:cs typeface="Leelawadee" panose="020B0502040204020203" pitchFamily="34" charset="-34"/>
              </a:rPr>
              <a:t>Anti-social Behaviour, Crime and Policing Act (2014).</a:t>
            </a:r>
            <a:r>
              <a:rPr lang="en-GB" sz="1600">
                <a:latin typeface="Leelawadee" panose="020B0502040204020203" pitchFamily="34" charset="-34"/>
                <a:cs typeface="Leelawadee" panose="020B0502040204020203" pitchFamily="34" charset="-34"/>
              </a:rPr>
              <a:t> This ensures local agencies have means needed to respond to anti-social behaviour. It ensures the powers are utilised appropriately to provide suitable responses to behaviours that are creating distress or nuisance without having negative impacts on behaviour that is legal nor non-antisocial.</a:t>
            </a:r>
            <a:endParaRPr lang="en-US" sz="16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579462"/>
            <a:ext cx="4402667"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 </a:t>
            </a:r>
            <a:endParaRPr lang="en-GB" sz="2400">
              <a:latin typeface="Leelawadee" panose="020B0502040204020203" pitchFamily="34" charset="-34"/>
              <a:cs typeface="Leelawadee" panose="020B0502040204020203" pitchFamily="34" charset="-34"/>
            </a:endParaRPr>
          </a:p>
          <a:p>
            <a:pPr marL="342900" indent="-342900" algn="l">
              <a:buFont typeface="+mj-lt"/>
              <a:buAutoNum type="arabicPeriod"/>
            </a:pPr>
            <a:r>
              <a:rPr lang="en-GB" sz="2400">
                <a:latin typeface="Leelawadee" panose="020B0502040204020203" pitchFamily="34" charset="-34"/>
                <a:cs typeface="Leelawadee" panose="020B0502040204020203" pitchFamily="34" charset="-34"/>
              </a:rPr>
              <a:t>For the sake of the children, the father was offered parenting classes as well as anger management counselling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Telephone conversation between the family and core team to discuss improvements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family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Counselling sessions for the two boys</a:t>
            </a:r>
          </a:p>
          <a:p>
            <a:pPr algn="l"/>
            <a:endParaRPr lang="en-US" sz="24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954107"/>
          </a:xfrm>
          <a:prstGeom prst="rect">
            <a:avLst/>
          </a:prstGeom>
          <a:solidFill>
            <a:srgbClr val="C4B2D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Children’s services, Health services</a:t>
            </a:r>
            <a:endParaRPr lang="en-US" sz="28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954107"/>
          </a:xfrm>
          <a:prstGeom prst="rect">
            <a:avLst/>
          </a:prstGeom>
          <a:solidFill>
            <a:srgbClr val="C6A3E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1: </a:t>
            </a:r>
            <a:r>
              <a:rPr lang="en-GB" sz="2800">
                <a:latin typeface="Leelawadee" panose="020B0502040204020203" pitchFamily="34" charset="-34"/>
                <a:cs typeface="Leelawadee" panose="020B0502040204020203" pitchFamily="34" charset="-34"/>
              </a:rPr>
              <a:t>Abuse of the children from their father</a:t>
            </a:r>
            <a:endParaRPr lang="en-US"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588549"/>
            <a:ext cx="4426859"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Autofit/>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193565"/>
            <a:ext cx="6165722" cy="954107"/>
          </a:xfrm>
          <a:prstGeom prst="rect">
            <a:avLst/>
          </a:prstGeom>
          <a:solidFill>
            <a:schemeClr val="accent6">
              <a:lumMod val="60000"/>
              <a:lumOff val="4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2: </a:t>
            </a:r>
            <a:r>
              <a:rPr lang="en-GB" sz="2800">
                <a:latin typeface="Leelawadee" panose="020B0502040204020203" pitchFamily="34" charset="-34"/>
                <a:cs typeface="Leelawadee" panose="020B0502040204020203" pitchFamily="34" charset="-34"/>
              </a:rPr>
              <a:t>Non-attendance of the boys at school</a:t>
            </a:r>
            <a:endParaRPr lang="en-US" sz="28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251119"/>
            <a:ext cx="6118165" cy="954107"/>
          </a:xfrm>
          <a:prstGeom prst="rect">
            <a:avLst/>
          </a:prstGeom>
          <a:solidFill>
            <a:schemeClr val="accent6">
              <a:lumMod val="40000"/>
              <a:lumOff val="6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Local school, Children services</a:t>
            </a:r>
            <a:endParaRPr lang="en-US" sz="28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9488EE51-BE68-E443-94AB-6436A9D10FCE}"/>
              </a:ext>
            </a:extLst>
          </p:cNvPr>
          <p:cNvSpPr txBox="1"/>
          <p:nvPr/>
        </p:nvSpPr>
        <p:spPr>
          <a:xfrm>
            <a:off x="5791415" y="2331010"/>
            <a:ext cx="6094386" cy="4401205"/>
          </a:xfrm>
          <a:prstGeom prst="rect">
            <a:avLst/>
          </a:prstGeom>
          <a:solidFill>
            <a:schemeClr val="accent6">
              <a:lumMod val="20000"/>
              <a:lumOff val="8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Initiatives: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Meetings with the school where children’s attendance and behaviour were monitored and documented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The multi agency approach helped retain a place at school for one of the boys following an impending exclusion</a:t>
            </a:r>
          </a:p>
          <a:p>
            <a:pPr algn="l"/>
            <a:r>
              <a:rPr lang="en-GB" sz="2800">
                <a:latin typeface="Leelawadee" panose="020B0502040204020203" pitchFamily="34" charset="-34"/>
                <a:cs typeface="Leelawadee" panose="020B0502040204020203" pitchFamily="34" charset="-34"/>
              </a:rPr>
              <a:t> </a:t>
            </a: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08857" y="623899"/>
            <a:ext cx="4378476"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400" b="1">
                <a:latin typeface="Leelawadee" panose="020B0502040204020203" pitchFamily="34" charset="-34"/>
                <a:cs typeface="Leelawadee" panose="020B0502040204020203" pitchFamily="34" charset="-34"/>
              </a:rPr>
              <a:t>Samina</a:t>
            </a:r>
            <a:endParaRPr lang="en-US" sz="24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954107"/>
          </a:xfrm>
          <a:prstGeom prst="rect">
            <a:avLst/>
          </a:prstGeom>
          <a:solidFill>
            <a:srgbClr val="81B397"/>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3: </a:t>
            </a:r>
            <a:r>
              <a:rPr lang="en-GB" sz="2800">
                <a:latin typeface="Leelawadee" panose="020B0502040204020203" pitchFamily="34" charset="-34"/>
                <a:cs typeface="Leelawadee" panose="020B0502040204020203" pitchFamily="34" charset="-34"/>
              </a:rPr>
              <a:t>Anti-social behaviour of the boys </a:t>
            </a:r>
            <a:endParaRPr lang="en-US" sz="2800">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533213"/>
            <a:ext cx="6145380" cy="1569660"/>
          </a:xfrm>
          <a:prstGeom prst="rect">
            <a:avLst/>
          </a:prstGeom>
          <a:solidFill>
            <a:srgbClr val="ABCCB9"/>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Services used: </a:t>
            </a:r>
            <a:r>
              <a:rPr lang="en-GB" sz="2400">
                <a:latin typeface="Leelawadee" panose="020B0502040204020203" pitchFamily="34" charset="-34"/>
                <a:cs typeface="Leelawadee" panose="020B0502040204020203" pitchFamily="34" charset="-34"/>
              </a:rPr>
              <a:t>Youth offending team, Children services, The Youth Inclusion and Support Channel, Anti-social Behaviour Team</a:t>
            </a:r>
            <a:endParaRPr lang="en-US" sz="24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School monitoring of behaviour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Involving the  children in extracurricular  activities, like clubs.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Youth and player ice intervention for boys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Decorated home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Work experience for elder boy</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BD9E2B9-9303-D643-B2D9-E2C6F3684CFF}"/>
              </a:ext>
            </a:extLst>
          </p:cNvPr>
          <p:cNvSpPr txBox="1"/>
          <p:nvPr/>
        </p:nvSpPr>
        <p:spPr>
          <a:xfrm>
            <a:off x="0" y="45297"/>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CE015EC4-822E-1E49-A512-A1AE9C781EFE}"/>
              </a:ext>
            </a:extLst>
          </p:cNvPr>
          <p:cNvSpPr txBox="1"/>
          <p:nvPr/>
        </p:nvSpPr>
        <p:spPr>
          <a:xfrm>
            <a:off x="0" y="2183549"/>
            <a:ext cx="11938000" cy="4524315"/>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GB" sz="2000">
                <a:latin typeface="Leelawadee"/>
                <a:cs typeface="Leelawadee"/>
              </a:rPr>
              <a:t>Risk factors allow multidisciplinary agencies to identify possible causes of problems for families and helps them to tackle the problem better.</a:t>
            </a:r>
          </a:p>
          <a:p>
            <a:pPr marL="285750" indent="-285750" algn="l">
              <a:buFont typeface="Arial" panose="020B0604020202020204" pitchFamily="34" charset="0"/>
              <a:buChar char="•"/>
            </a:pPr>
            <a:r>
              <a:rPr lang="en-GB" sz="2000">
                <a:latin typeface="Leelawadee"/>
                <a:cs typeface="Leelawadee"/>
              </a:rPr>
              <a:t>There are many policies and professional interventions created by governments, multi-service agencies and organisations which help to prevent incidents occurring.</a:t>
            </a: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The multidisciplinary approach means service users are in contact with many services at one time. This means agencies and service users can offer a joint up response to a problem. </a:t>
            </a:r>
            <a:endParaRPr lang="en-GB" sz="2000">
              <a:latin typeface="Leelawadee" panose="020B0502040204020203" pitchFamily="34" charset="-34"/>
              <a:cs typeface="Leelawadee" panose="020B0502040204020203" pitchFamily="34" charset="-34"/>
            </a:endParaRP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Family E, for example, found that through the multi-agency approach, both children and parents were dealt with at the same time, with the same team. They did not have to contact multiple providers to access services for their various needs. </a:t>
            </a:r>
            <a:endParaRPr lang="en-US"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endParaRPr lang="en-GB" sz="2000">
              <a:latin typeface="Leelawadee"/>
              <a:cs typeface="Leelawadee"/>
            </a:endParaRPr>
          </a:p>
          <a:p>
            <a:pPr marL="285750" indent="-285750">
              <a:buFont typeface="Arial" panose="020B0604020202020204" pitchFamily="34" charset="0"/>
              <a:buChar char="•"/>
            </a:pPr>
            <a:r>
              <a:rPr lang="en-GB" sz="2000">
                <a:latin typeface="Leelawadee"/>
                <a:cs typeface="Leelawadee"/>
              </a:rPr>
              <a:t>Although, it is imperative for agencies to focus on future recommendation and follow-on work for the continuous progress of the family.</a:t>
            </a:r>
            <a:endParaRPr lang="en-GB"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
        <p:nvSpPr>
          <p:cNvPr id="3" name="TextBox 2">
            <a:extLst>
              <a:ext uri="{FF2B5EF4-FFF2-40B4-BE49-F238E27FC236}">
                <a16:creationId xmlns:a16="http://schemas.microsoft.com/office/drawing/2014/main" id="{445D3E86-5678-AC40-B1FB-F44DAB2BDB44}"/>
              </a:ext>
            </a:extLst>
          </p:cNvPr>
          <p:cNvSpPr txBox="1"/>
          <p:nvPr/>
        </p:nvSpPr>
        <p:spPr>
          <a:xfrm>
            <a:off x="749905" y="2014272"/>
            <a:ext cx="10805002" cy="4093428"/>
          </a:xfrm>
          <a:prstGeom prst="rect">
            <a:avLst/>
          </a:prstGeom>
          <a:noFill/>
        </p:spPr>
        <p:txBody>
          <a:bodyPr wrap="square" rtlCol="0">
            <a:spAutoFit/>
          </a:bodyPr>
          <a:lstStyle/>
          <a:p>
            <a:pPr algn="l"/>
            <a:r>
              <a:rPr lang="en-GB" sz="2000" b="1">
                <a:latin typeface="Leelawadee" panose="020B0502040204020203" pitchFamily="34" charset="-34"/>
                <a:cs typeface="Leelawadee" panose="020B0502040204020203" pitchFamily="34" charset="-34"/>
              </a:rPr>
              <a:t>Anti-social Behaviour, Crime and Policing Act (2014).</a:t>
            </a:r>
            <a:r>
              <a:rPr lang="en-GB" sz="2000">
                <a:latin typeface="Leelawadee" panose="020B0502040204020203" pitchFamily="34" charset="-34"/>
                <a:cs typeface="Leelawadee" panose="020B0502040204020203" pitchFamily="34" charset="-34"/>
              </a:rPr>
              <a:t> Available at: https://www.gov.uk/government/collections/anti-social-behaviour-crime-and-police-bill [Accessed: 11/07/21]</a:t>
            </a:r>
            <a:endParaRPr lang="en-GB" sz="2000" b="1" i="0">
              <a:effectLst/>
              <a:latin typeface="Leelawadee" panose="020B0502040204020203" pitchFamily="34" charset="-34"/>
              <a:cs typeface="Leelawadee" panose="020B0502040204020203" pitchFamily="34" charset="-34"/>
            </a:endParaRPr>
          </a:p>
          <a:p>
            <a:pPr algn="l"/>
            <a:r>
              <a:rPr lang="en-GB" sz="2000" b="1" i="0">
                <a:effectLst/>
                <a:latin typeface="Leelawadee" panose="020B0502040204020203" pitchFamily="34" charset="-34"/>
                <a:cs typeface="Leelawadee" panose="020B0502040204020203" pitchFamily="34" charset="-34"/>
              </a:rPr>
              <a:t>Department for Education (DfE) (2018)</a:t>
            </a:r>
            <a:r>
              <a:rPr lang="en-GB" sz="2000" b="0" i="0">
                <a:effectLst/>
                <a:latin typeface="Leelawadee" panose="020B0502040204020203" pitchFamily="34" charset="-34"/>
                <a:cs typeface="Leelawadee" panose="020B0502040204020203" pitchFamily="34" charset="-34"/>
              </a:rPr>
              <a:t> </a:t>
            </a:r>
            <a:r>
              <a:rPr lang="en-GB" sz="2000" b="0" i="0" strike="noStrike">
                <a:effectLst/>
                <a:latin typeface="Leelawadee" panose="020B0502040204020203" pitchFamily="34" charset="-34"/>
                <a:cs typeface="Leelawadee" panose="020B0502040204020203" pitchFamily="34" charset="-34"/>
                <a:hlinkClick r:id="rId2" tooltip="Working together to safeguard children: a guide to inter-agency working to safeguard and promote the welfare of children">
                  <a:extLst>
                    <a:ext uri="{A12FA001-AC4F-418D-AE19-62706E023703}">
                      <ahyp:hlinkClr xmlns:ahyp="http://schemas.microsoft.com/office/drawing/2018/hyperlinkcolor" val="tx"/>
                    </a:ext>
                  </a:extLst>
                </a:hlinkClick>
              </a:rPr>
              <a:t>Working together to safeguard children: a guide to inter-agency working to safeguard and promote the welfare of children (PDF)</a:t>
            </a:r>
            <a:r>
              <a:rPr lang="en-GB" sz="2000" b="0" i="0">
                <a:effectLst/>
                <a:latin typeface="Leelawadee" panose="020B0502040204020203" pitchFamily="34" charset="-34"/>
                <a:cs typeface="Leelawadee" panose="020B0502040204020203" pitchFamily="34" charset="-34"/>
              </a:rPr>
              <a:t>. London: HM Government.</a:t>
            </a:r>
          </a:p>
          <a:p>
            <a:pPr algn="l"/>
            <a:r>
              <a:rPr lang="en-GB" sz="2000" b="1">
                <a:latin typeface="Leelawadee" panose="020B0502040204020203" pitchFamily="34" charset="-34"/>
                <a:cs typeface="Leelawadee" panose="020B0502040204020203" pitchFamily="34" charset="-34"/>
              </a:rPr>
              <a:t>The Children Act. (2004).</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https://www.legislation.gov.uk/ukpga/2004/31/contents</a:t>
            </a:r>
            <a:r>
              <a:rPr lang="en-GB" sz="2000">
                <a:latin typeface="Leelawadee" panose="020B0502040204020203" pitchFamily="34" charset="-34"/>
                <a:cs typeface="Leelawadee" panose="020B0502040204020203" pitchFamily="34" charset="-34"/>
              </a:rPr>
              <a:t>. [Accessed date: 11/07/21]</a:t>
            </a:r>
          </a:p>
          <a:p>
            <a:pPr algn="l"/>
            <a:r>
              <a:rPr lang="en-GB" sz="2000" b="1">
                <a:latin typeface="Leelawadee" panose="020B0502040204020203" pitchFamily="34" charset="-34"/>
                <a:cs typeface="Leelawadee" panose="020B0502040204020203" pitchFamily="34" charset="-34"/>
              </a:rPr>
              <a:t>The Education Act. (2002).</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4">
                  <a:extLst>
                    <a:ext uri="{A12FA001-AC4F-418D-AE19-62706E023703}">
                      <ahyp:hlinkClr xmlns:ahyp="http://schemas.microsoft.com/office/drawing/2018/hyperlinkcolor" val="tx"/>
                    </a:ext>
                  </a:extLst>
                </a:hlinkClick>
              </a:rPr>
              <a:t>https://www.legislation.gov.uk/ukpga/2002/32/section/175</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The Education Act. (1996).</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5">
                  <a:extLst>
                    <a:ext uri="{A12FA001-AC4F-418D-AE19-62706E023703}">
                      <ahyp:hlinkClr xmlns:ahyp="http://schemas.microsoft.com/office/drawing/2018/hyperlinkcolor" val="tx"/>
                    </a:ext>
                  </a:extLst>
                </a:hlinkClick>
              </a:rPr>
              <a:t>https://www.legislation.gov.uk/ukpga/1996/56/section/444</a:t>
            </a:r>
            <a:r>
              <a:rPr lang="en-GB" sz="2000">
                <a:latin typeface="Leelawadee" panose="020B0502040204020203" pitchFamily="34" charset="-34"/>
                <a:cs typeface="Leelawadee" panose="020B0502040204020203" pitchFamily="34" charset="-34"/>
              </a:rPr>
              <a:t>. [Accessed: 11/07/21]</a:t>
            </a:r>
          </a:p>
          <a:p>
            <a:pPr algn="l"/>
            <a:endParaRPr lang="en-GB" sz="2000">
              <a:latin typeface="Leelawadee" panose="020B0502040204020203" pitchFamily="34" charset="-34"/>
              <a:cs typeface="Leelawadee" panose="020B0502040204020203" pitchFamily="34" charset="-34"/>
            </a:endParaRPr>
          </a:p>
          <a:p>
            <a:pPr algn="l"/>
            <a:endParaRPr lang="en-US"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Quotable</vt:lpstr>
      <vt:lpstr>PowerPoint Presentation</vt:lpstr>
      <vt:lpstr>Case Study E  Intro</vt:lpstr>
      <vt:lpstr>Risk Factors</vt:lpstr>
      <vt:lpstr>PowerPoint Presentation</vt:lpstr>
      <vt:lpstr> </vt:lpstr>
      <vt:lpstr>Aluedse, O. (2006) Bullying in Schools: A Form of Child Abuse in Schools. Educational research quarterly, 30(1), pp.37-49.  Berry, L. and Malek, E. (2017) Caring for children: Relationships matter. ChildGauge, p.201751.  Claudia Black, Steven F Bucky &amp; Sandra Wilder-padilla (1986) The Interpersonal and Emotional Consequences of Being an Adult Child of an Alcoholic, International Journal of the Addictions, 21:2, 213-231, DOI: 10.3109/10826088609063451. Cooper, J. and Vetere, A. (2008) Domestic violence and family safety: A systemic approach to working with violence in families. USA: John Wiley &amp; Sons.  Duncan, G.J. and Brooks‐Gunn, J. (2000) Family poverty, welfare reform, and child development. Child development, 71(1), pp.188-196.  Fraser, M.W., Galinsky, M.J. and Richman, J.M. (1999) Risk, protection, and resilience: Toward a conceptual framework for social work practice. Social work research, 23(3), pp.131-143.  Naik, P.K. and Saimons, S.K. (2014) Effect of parenting on emotional and social maturity among adolescents. European academic research, 2(3), pp.4065-4083. </vt:lpstr>
      <vt:lpstr>The Risk &amp; Impacts: Rent Arrears  By Kerris Smith </vt:lpstr>
      <vt:lpstr>The Risks &amp; Impacts: Verbal and emotional abuse By Kerris Smith</vt:lpstr>
      <vt:lpstr>The Risks &amp; Impacts: Anti-Social behaviour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(Tamanna)</vt:lpstr>
      <vt:lpstr>Tamanna (References)</vt:lpstr>
      <vt:lpstr>Ioana</vt:lpstr>
      <vt:lpstr>Ioana</vt:lpstr>
      <vt:lpstr>Ioana </vt:lpstr>
      <vt:lpstr>References by Ioana:</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revision>1</cp:revision>
  <dcterms:created xsi:type="dcterms:W3CDTF">2020-06-25T11:32:00Z</dcterms:created>
  <dcterms:modified xsi:type="dcterms:W3CDTF">2021-07-15T17:54:13Z</dcterms:modified>
</cp:coreProperties>
</file>