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3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1122362"/>
            <a:ext cx="88760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5230134"/>
            <a:ext cx="48768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89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7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55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888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095930"/>
            <a:ext cx="4507931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2938410"/>
            <a:ext cx="4507930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095930"/>
            <a:ext cx="4507932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2938410"/>
            <a:ext cx="4507932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17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94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15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70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820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297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54169"/>
            <a:ext cx="2674301" cy="532279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5800" y="854169"/>
            <a:ext cx="78867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37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4006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2630" y="6356349"/>
            <a:ext cx="30638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099372" y="4308656"/>
            <a:ext cx="34712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6670" y="6356349"/>
            <a:ext cx="576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9977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19" r:id="rId6"/>
    <p:sldLayoutId id="2147484024" r:id="rId7"/>
    <p:sldLayoutId id="2147484020" r:id="rId8"/>
    <p:sldLayoutId id="2147484021" r:id="rId9"/>
    <p:sldLayoutId id="2147484022" r:id="rId10"/>
    <p:sldLayoutId id="214748402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3">
            <a:extLst>
              <a:ext uri="{FF2B5EF4-FFF2-40B4-BE49-F238E27FC236}">
                <a16:creationId xmlns:a16="http://schemas.microsoft.com/office/drawing/2014/main" id="{DF955142-ED30-45FF-AC79-EA514B9BD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35">
            <a:extLst>
              <a:ext uri="{FF2B5EF4-FFF2-40B4-BE49-F238E27FC236}">
                <a16:creationId xmlns:a16="http://schemas.microsoft.com/office/drawing/2014/main" id="{ED44D9DE-6A7C-4B79-9784-D35FBEB11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1295"/>
          </a:xfrm>
          <a:custGeom>
            <a:avLst/>
            <a:gdLst>
              <a:gd name="connsiteX0" fmla="*/ 0 w 12192000"/>
              <a:gd name="connsiteY0" fmla="*/ 0 h 2669557"/>
              <a:gd name="connsiteX1" fmla="*/ 12192000 w 12192000"/>
              <a:gd name="connsiteY1" fmla="*/ 0 h 2669557"/>
              <a:gd name="connsiteX2" fmla="*/ 12192000 w 12192000"/>
              <a:gd name="connsiteY2" fmla="*/ 2262228 h 2669557"/>
              <a:gd name="connsiteX3" fmla="*/ 12187428 w 12192000"/>
              <a:gd name="connsiteY3" fmla="*/ 2262896 h 2669557"/>
              <a:gd name="connsiteX4" fmla="*/ 12154355 w 12192000"/>
              <a:gd name="connsiteY4" fmla="*/ 2267516 h 2669557"/>
              <a:gd name="connsiteX5" fmla="*/ 12114359 w 12192000"/>
              <a:gd name="connsiteY5" fmla="*/ 2279772 h 2669557"/>
              <a:gd name="connsiteX6" fmla="*/ 11918614 w 12192000"/>
              <a:gd name="connsiteY6" fmla="*/ 2296618 h 2669557"/>
              <a:gd name="connsiteX7" fmla="*/ 11815487 w 12192000"/>
              <a:gd name="connsiteY7" fmla="*/ 2308905 h 2669557"/>
              <a:gd name="connsiteX8" fmla="*/ 11778165 w 12192000"/>
              <a:gd name="connsiteY8" fmla="*/ 2311873 h 2669557"/>
              <a:gd name="connsiteX9" fmla="*/ 11671329 w 12192000"/>
              <a:gd name="connsiteY9" fmla="*/ 2337810 h 2669557"/>
              <a:gd name="connsiteX10" fmla="*/ 11594775 w 12192000"/>
              <a:gd name="connsiteY10" fmla="*/ 2337831 h 2669557"/>
              <a:gd name="connsiteX11" fmla="*/ 11379086 w 12192000"/>
              <a:gd name="connsiteY11" fmla="*/ 2369019 h 2669557"/>
              <a:gd name="connsiteX12" fmla="*/ 11221749 w 12192000"/>
              <a:gd name="connsiteY12" fmla="*/ 2380739 h 2669557"/>
              <a:gd name="connsiteX13" fmla="*/ 10996653 w 12192000"/>
              <a:gd name="connsiteY13" fmla="*/ 2371440 h 2669557"/>
              <a:gd name="connsiteX14" fmla="*/ 10912235 w 12192000"/>
              <a:gd name="connsiteY14" fmla="*/ 2389968 h 2669557"/>
              <a:gd name="connsiteX15" fmla="*/ 10835633 w 12192000"/>
              <a:gd name="connsiteY15" fmla="*/ 2395810 h 2669557"/>
              <a:gd name="connsiteX16" fmla="*/ 10821038 w 12192000"/>
              <a:gd name="connsiteY16" fmla="*/ 2398367 h 2669557"/>
              <a:gd name="connsiteX17" fmla="*/ 10757451 w 12192000"/>
              <a:gd name="connsiteY17" fmla="*/ 2395202 h 2669557"/>
              <a:gd name="connsiteX18" fmla="*/ 10554052 w 12192000"/>
              <a:gd name="connsiteY18" fmla="*/ 2328825 h 2669557"/>
              <a:gd name="connsiteX19" fmla="*/ 10432944 w 12192000"/>
              <a:gd name="connsiteY19" fmla="*/ 2278457 h 2669557"/>
              <a:gd name="connsiteX20" fmla="*/ 10314272 w 12192000"/>
              <a:gd name="connsiteY20" fmla="*/ 2252083 h 2669557"/>
              <a:gd name="connsiteX21" fmla="*/ 10149756 w 12192000"/>
              <a:gd name="connsiteY21" fmla="*/ 2203372 h 2669557"/>
              <a:gd name="connsiteX22" fmla="*/ 10133939 w 12192000"/>
              <a:gd name="connsiteY22" fmla="*/ 2195206 h 2669557"/>
              <a:gd name="connsiteX23" fmla="*/ 10027169 w 12192000"/>
              <a:gd name="connsiteY23" fmla="*/ 2154689 h 2669557"/>
              <a:gd name="connsiteX24" fmla="*/ 9904781 w 12192000"/>
              <a:gd name="connsiteY24" fmla="*/ 2142477 h 2669557"/>
              <a:gd name="connsiteX25" fmla="*/ 9818432 w 12192000"/>
              <a:gd name="connsiteY25" fmla="*/ 2147267 h 2669557"/>
              <a:gd name="connsiteX26" fmla="*/ 9715853 w 12192000"/>
              <a:gd name="connsiteY26" fmla="*/ 2142000 h 2669557"/>
              <a:gd name="connsiteX27" fmla="*/ 9478478 w 12192000"/>
              <a:gd name="connsiteY27" fmla="*/ 2133283 h 2669557"/>
              <a:gd name="connsiteX28" fmla="*/ 9473084 w 12192000"/>
              <a:gd name="connsiteY28" fmla="*/ 2134027 h 2669557"/>
              <a:gd name="connsiteX29" fmla="*/ 9348338 w 12192000"/>
              <a:gd name="connsiteY29" fmla="*/ 2135775 h 2669557"/>
              <a:gd name="connsiteX30" fmla="*/ 9317108 w 12192000"/>
              <a:gd name="connsiteY30" fmla="*/ 2139620 h 2669557"/>
              <a:gd name="connsiteX31" fmla="*/ 9316564 w 12192000"/>
              <a:gd name="connsiteY31" fmla="*/ 2140576 h 2669557"/>
              <a:gd name="connsiteX32" fmla="*/ 9249142 w 12192000"/>
              <a:gd name="connsiteY32" fmla="*/ 2123844 h 2669557"/>
              <a:gd name="connsiteX33" fmla="*/ 9196066 w 12192000"/>
              <a:gd name="connsiteY33" fmla="*/ 2108535 h 2669557"/>
              <a:gd name="connsiteX34" fmla="*/ 9182090 w 12192000"/>
              <a:gd name="connsiteY34" fmla="*/ 2098653 h 2669557"/>
              <a:gd name="connsiteX35" fmla="*/ 8911903 w 12192000"/>
              <a:gd name="connsiteY35" fmla="*/ 2057646 h 2669557"/>
              <a:gd name="connsiteX36" fmla="*/ 8786230 w 12192000"/>
              <a:gd name="connsiteY36" fmla="*/ 2041547 h 2669557"/>
              <a:gd name="connsiteX37" fmla="*/ 8624741 w 12192000"/>
              <a:gd name="connsiteY37" fmla="*/ 2029639 h 2669557"/>
              <a:gd name="connsiteX38" fmla="*/ 8433895 w 12192000"/>
              <a:gd name="connsiteY38" fmla="*/ 2006458 h 2669557"/>
              <a:gd name="connsiteX39" fmla="*/ 8379838 w 12192000"/>
              <a:gd name="connsiteY39" fmla="*/ 2010365 h 2669557"/>
              <a:gd name="connsiteX40" fmla="*/ 8260604 w 12192000"/>
              <a:gd name="connsiteY40" fmla="*/ 1992586 h 2669557"/>
              <a:gd name="connsiteX41" fmla="*/ 8189733 w 12192000"/>
              <a:gd name="connsiteY41" fmla="*/ 1985551 h 2669557"/>
              <a:gd name="connsiteX42" fmla="*/ 8163540 w 12192000"/>
              <a:gd name="connsiteY42" fmla="*/ 1988537 h 2669557"/>
              <a:gd name="connsiteX43" fmla="*/ 8126468 w 12192000"/>
              <a:gd name="connsiteY43" fmla="*/ 1988901 h 2669557"/>
              <a:gd name="connsiteX44" fmla="*/ 8000268 w 12192000"/>
              <a:gd name="connsiteY44" fmla="*/ 1990885 h 2669557"/>
              <a:gd name="connsiteX45" fmla="*/ 7959483 w 12192000"/>
              <a:gd name="connsiteY45" fmla="*/ 1985782 h 2669557"/>
              <a:gd name="connsiteX46" fmla="*/ 7953628 w 12192000"/>
              <a:gd name="connsiteY46" fmla="*/ 1984617 h 2669557"/>
              <a:gd name="connsiteX47" fmla="*/ 7901019 w 12192000"/>
              <a:gd name="connsiteY47" fmla="*/ 1971965 h 2669557"/>
              <a:gd name="connsiteX48" fmla="*/ 7812936 w 12192000"/>
              <a:gd name="connsiteY48" fmla="*/ 1947847 h 2669557"/>
              <a:gd name="connsiteX49" fmla="*/ 7732190 w 12192000"/>
              <a:gd name="connsiteY49" fmla="*/ 1927169 h 2669557"/>
              <a:gd name="connsiteX50" fmla="*/ 7678276 w 12192000"/>
              <a:gd name="connsiteY50" fmla="*/ 1920855 h 2669557"/>
              <a:gd name="connsiteX51" fmla="*/ 7655497 w 12192000"/>
              <a:gd name="connsiteY51" fmla="*/ 1913714 h 2669557"/>
              <a:gd name="connsiteX52" fmla="*/ 7551687 w 12192000"/>
              <a:gd name="connsiteY52" fmla="*/ 1912613 h 2669557"/>
              <a:gd name="connsiteX53" fmla="*/ 7500925 w 12192000"/>
              <a:gd name="connsiteY53" fmla="*/ 1930924 h 2669557"/>
              <a:gd name="connsiteX54" fmla="*/ 7380560 w 12192000"/>
              <a:gd name="connsiteY54" fmla="*/ 1934424 h 2669557"/>
              <a:gd name="connsiteX55" fmla="*/ 7309614 w 12192000"/>
              <a:gd name="connsiteY55" fmla="*/ 1939987 h 2669557"/>
              <a:gd name="connsiteX56" fmla="*/ 7284338 w 12192000"/>
              <a:gd name="connsiteY56" fmla="*/ 1947550 h 2669557"/>
              <a:gd name="connsiteX57" fmla="*/ 7247913 w 12192000"/>
              <a:gd name="connsiteY57" fmla="*/ 1954444 h 2669557"/>
              <a:gd name="connsiteX58" fmla="*/ 7184925 w 12192000"/>
              <a:gd name="connsiteY58" fmla="*/ 1970838 h 2669557"/>
              <a:gd name="connsiteX59" fmla="*/ 7149503 w 12192000"/>
              <a:gd name="connsiteY59" fmla="*/ 1975385 h 2669557"/>
              <a:gd name="connsiteX60" fmla="*/ 7149503 w 12192000"/>
              <a:gd name="connsiteY60" fmla="*/ 2669557 h 2669557"/>
              <a:gd name="connsiteX61" fmla="*/ 2509997 w 12192000"/>
              <a:gd name="connsiteY61" fmla="*/ 2669557 h 2669557"/>
              <a:gd name="connsiteX62" fmla="*/ 2509997 w 12192000"/>
              <a:gd name="connsiteY62" fmla="*/ 958822 h 2669557"/>
              <a:gd name="connsiteX63" fmla="*/ 2508995 w 12192000"/>
              <a:gd name="connsiteY63" fmla="*/ 958423 h 2669557"/>
              <a:gd name="connsiteX64" fmla="*/ 2424909 w 12192000"/>
              <a:gd name="connsiteY64" fmla="*/ 933150 h 2669557"/>
              <a:gd name="connsiteX65" fmla="*/ 2273752 w 12192000"/>
              <a:gd name="connsiteY65" fmla="*/ 875350 h 2669557"/>
              <a:gd name="connsiteX66" fmla="*/ 2248113 w 12192000"/>
              <a:gd name="connsiteY66" fmla="*/ 861965 h 2669557"/>
              <a:gd name="connsiteX67" fmla="*/ 2194956 w 12192000"/>
              <a:gd name="connsiteY67" fmla="*/ 836227 h 2669557"/>
              <a:gd name="connsiteX68" fmla="*/ 2024005 w 12192000"/>
              <a:gd name="connsiteY68" fmla="*/ 815554 h 2669557"/>
              <a:gd name="connsiteX69" fmla="*/ 1980800 w 12192000"/>
              <a:gd name="connsiteY69" fmla="*/ 822703 h 2669557"/>
              <a:gd name="connsiteX70" fmla="*/ 1733238 w 12192000"/>
              <a:gd name="connsiteY70" fmla="*/ 809719 h 2669557"/>
              <a:gd name="connsiteX71" fmla="*/ 1388954 w 12192000"/>
              <a:gd name="connsiteY71" fmla="*/ 830009 h 2669557"/>
              <a:gd name="connsiteX72" fmla="*/ 1133245 w 12192000"/>
              <a:gd name="connsiteY72" fmla="*/ 803521 h 2669557"/>
              <a:gd name="connsiteX73" fmla="*/ 1026791 w 12192000"/>
              <a:gd name="connsiteY73" fmla="*/ 802701 h 2669557"/>
              <a:gd name="connsiteX74" fmla="*/ 833545 w 12192000"/>
              <a:gd name="connsiteY74" fmla="*/ 801351 h 2669557"/>
              <a:gd name="connsiteX75" fmla="*/ 631576 w 12192000"/>
              <a:gd name="connsiteY75" fmla="*/ 801805 h 2669557"/>
              <a:gd name="connsiteX76" fmla="*/ 542046 w 12192000"/>
              <a:gd name="connsiteY76" fmla="*/ 803532 h 2669557"/>
              <a:gd name="connsiteX77" fmla="*/ 301314 w 12192000"/>
              <a:gd name="connsiteY77" fmla="*/ 785458 h 2669557"/>
              <a:gd name="connsiteX78" fmla="*/ 0 w 12192000"/>
              <a:gd name="connsiteY78" fmla="*/ 805324 h 2669557"/>
              <a:gd name="connsiteX0" fmla="*/ 0 w 12192000"/>
              <a:gd name="connsiteY0" fmla="*/ 0 h 2669557"/>
              <a:gd name="connsiteX1" fmla="*/ 12192000 w 12192000"/>
              <a:gd name="connsiteY1" fmla="*/ 0 h 2669557"/>
              <a:gd name="connsiteX2" fmla="*/ 12192000 w 12192000"/>
              <a:gd name="connsiteY2" fmla="*/ 2262228 h 2669557"/>
              <a:gd name="connsiteX3" fmla="*/ 12187428 w 12192000"/>
              <a:gd name="connsiteY3" fmla="*/ 2262896 h 2669557"/>
              <a:gd name="connsiteX4" fmla="*/ 12154355 w 12192000"/>
              <a:gd name="connsiteY4" fmla="*/ 2267516 h 2669557"/>
              <a:gd name="connsiteX5" fmla="*/ 12114359 w 12192000"/>
              <a:gd name="connsiteY5" fmla="*/ 2279772 h 2669557"/>
              <a:gd name="connsiteX6" fmla="*/ 11918614 w 12192000"/>
              <a:gd name="connsiteY6" fmla="*/ 2296618 h 2669557"/>
              <a:gd name="connsiteX7" fmla="*/ 11815487 w 12192000"/>
              <a:gd name="connsiteY7" fmla="*/ 2308905 h 2669557"/>
              <a:gd name="connsiteX8" fmla="*/ 11778165 w 12192000"/>
              <a:gd name="connsiteY8" fmla="*/ 2311873 h 2669557"/>
              <a:gd name="connsiteX9" fmla="*/ 11671329 w 12192000"/>
              <a:gd name="connsiteY9" fmla="*/ 2337810 h 2669557"/>
              <a:gd name="connsiteX10" fmla="*/ 11594775 w 12192000"/>
              <a:gd name="connsiteY10" fmla="*/ 2337831 h 2669557"/>
              <a:gd name="connsiteX11" fmla="*/ 11379086 w 12192000"/>
              <a:gd name="connsiteY11" fmla="*/ 2369019 h 2669557"/>
              <a:gd name="connsiteX12" fmla="*/ 11221749 w 12192000"/>
              <a:gd name="connsiteY12" fmla="*/ 2380739 h 2669557"/>
              <a:gd name="connsiteX13" fmla="*/ 10996653 w 12192000"/>
              <a:gd name="connsiteY13" fmla="*/ 2371440 h 2669557"/>
              <a:gd name="connsiteX14" fmla="*/ 10912235 w 12192000"/>
              <a:gd name="connsiteY14" fmla="*/ 2389968 h 2669557"/>
              <a:gd name="connsiteX15" fmla="*/ 10835633 w 12192000"/>
              <a:gd name="connsiteY15" fmla="*/ 2395810 h 2669557"/>
              <a:gd name="connsiteX16" fmla="*/ 10821038 w 12192000"/>
              <a:gd name="connsiteY16" fmla="*/ 2398367 h 2669557"/>
              <a:gd name="connsiteX17" fmla="*/ 10757451 w 12192000"/>
              <a:gd name="connsiteY17" fmla="*/ 2395202 h 2669557"/>
              <a:gd name="connsiteX18" fmla="*/ 10554052 w 12192000"/>
              <a:gd name="connsiteY18" fmla="*/ 2328825 h 2669557"/>
              <a:gd name="connsiteX19" fmla="*/ 10432944 w 12192000"/>
              <a:gd name="connsiteY19" fmla="*/ 2278457 h 2669557"/>
              <a:gd name="connsiteX20" fmla="*/ 10314272 w 12192000"/>
              <a:gd name="connsiteY20" fmla="*/ 2252083 h 2669557"/>
              <a:gd name="connsiteX21" fmla="*/ 10149756 w 12192000"/>
              <a:gd name="connsiteY21" fmla="*/ 2203372 h 2669557"/>
              <a:gd name="connsiteX22" fmla="*/ 10133939 w 12192000"/>
              <a:gd name="connsiteY22" fmla="*/ 2195206 h 2669557"/>
              <a:gd name="connsiteX23" fmla="*/ 10027169 w 12192000"/>
              <a:gd name="connsiteY23" fmla="*/ 2154689 h 2669557"/>
              <a:gd name="connsiteX24" fmla="*/ 9904781 w 12192000"/>
              <a:gd name="connsiteY24" fmla="*/ 2142477 h 2669557"/>
              <a:gd name="connsiteX25" fmla="*/ 9818432 w 12192000"/>
              <a:gd name="connsiteY25" fmla="*/ 2147267 h 2669557"/>
              <a:gd name="connsiteX26" fmla="*/ 9715853 w 12192000"/>
              <a:gd name="connsiteY26" fmla="*/ 2142000 h 2669557"/>
              <a:gd name="connsiteX27" fmla="*/ 9478478 w 12192000"/>
              <a:gd name="connsiteY27" fmla="*/ 2133283 h 2669557"/>
              <a:gd name="connsiteX28" fmla="*/ 9473084 w 12192000"/>
              <a:gd name="connsiteY28" fmla="*/ 2134027 h 2669557"/>
              <a:gd name="connsiteX29" fmla="*/ 9348338 w 12192000"/>
              <a:gd name="connsiteY29" fmla="*/ 2135775 h 2669557"/>
              <a:gd name="connsiteX30" fmla="*/ 9317108 w 12192000"/>
              <a:gd name="connsiteY30" fmla="*/ 2139620 h 2669557"/>
              <a:gd name="connsiteX31" fmla="*/ 9316564 w 12192000"/>
              <a:gd name="connsiteY31" fmla="*/ 2140576 h 2669557"/>
              <a:gd name="connsiteX32" fmla="*/ 9249142 w 12192000"/>
              <a:gd name="connsiteY32" fmla="*/ 2123844 h 2669557"/>
              <a:gd name="connsiteX33" fmla="*/ 9196066 w 12192000"/>
              <a:gd name="connsiteY33" fmla="*/ 2108535 h 2669557"/>
              <a:gd name="connsiteX34" fmla="*/ 9182090 w 12192000"/>
              <a:gd name="connsiteY34" fmla="*/ 2098653 h 2669557"/>
              <a:gd name="connsiteX35" fmla="*/ 8911903 w 12192000"/>
              <a:gd name="connsiteY35" fmla="*/ 2057646 h 2669557"/>
              <a:gd name="connsiteX36" fmla="*/ 8786230 w 12192000"/>
              <a:gd name="connsiteY36" fmla="*/ 2041547 h 2669557"/>
              <a:gd name="connsiteX37" fmla="*/ 8624741 w 12192000"/>
              <a:gd name="connsiteY37" fmla="*/ 2029639 h 2669557"/>
              <a:gd name="connsiteX38" fmla="*/ 8433895 w 12192000"/>
              <a:gd name="connsiteY38" fmla="*/ 2006458 h 2669557"/>
              <a:gd name="connsiteX39" fmla="*/ 8379838 w 12192000"/>
              <a:gd name="connsiteY39" fmla="*/ 2010365 h 2669557"/>
              <a:gd name="connsiteX40" fmla="*/ 8260604 w 12192000"/>
              <a:gd name="connsiteY40" fmla="*/ 1992586 h 2669557"/>
              <a:gd name="connsiteX41" fmla="*/ 8189733 w 12192000"/>
              <a:gd name="connsiteY41" fmla="*/ 1985551 h 2669557"/>
              <a:gd name="connsiteX42" fmla="*/ 8163540 w 12192000"/>
              <a:gd name="connsiteY42" fmla="*/ 1988537 h 2669557"/>
              <a:gd name="connsiteX43" fmla="*/ 8126468 w 12192000"/>
              <a:gd name="connsiteY43" fmla="*/ 1988901 h 2669557"/>
              <a:gd name="connsiteX44" fmla="*/ 8000268 w 12192000"/>
              <a:gd name="connsiteY44" fmla="*/ 1990885 h 2669557"/>
              <a:gd name="connsiteX45" fmla="*/ 7959483 w 12192000"/>
              <a:gd name="connsiteY45" fmla="*/ 1985782 h 2669557"/>
              <a:gd name="connsiteX46" fmla="*/ 7953628 w 12192000"/>
              <a:gd name="connsiteY46" fmla="*/ 1984617 h 2669557"/>
              <a:gd name="connsiteX47" fmla="*/ 7901019 w 12192000"/>
              <a:gd name="connsiteY47" fmla="*/ 1971965 h 2669557"/>
              <a:gd name="connsiteX48" fmla="*/ 7812936 w 12192000"/>
              <a:gd name="connsiteY48" fmla="*/ 1947847 h 2669557"/>
              <a:gd name="connsiteX49" fmla="*/ 7732190 w 12192000"/>
              <a:gd name="connsiteY49" fmla="*/ 1927169 h 2669557"/>
              <a:gd name="connsiteX50" fmla="*/ 7678276 w 12192000"/>
              <a:gd name="connsiteY50" fmla="*/ 1920855 h 2669557"/>
              <a:gd name="connsiteX51" fmla="*/ 7655497 w 12192000"/>
              <a:gd name="connsiteY51" fmla="*/ 1913714 h 2669557"/>
              <a:gd name="connsiteX52" fmla="*/ 7551687 w 12192000"/>
              <a:gd name="connsiteY52" fmla="*/ 1912613 h 2669557"/>
              <a:gd name="connsiteX53" fmla="*/ 7500925 w 12192000"/>
              <a:gd name="connsiteY53" fmla="*/ 1930924 h 2669557"/>
              <a:gd name="connsiteX54" fmla="*/ 7380560 w 12192000"/>
              <a:gd name="connsiteY54" fmla="*/ 1934424 h 2669557"/>
              <a:gd name="connsiteX55" fmla="*/ 7309614 w 12192000"/>
              <a:gd name="connsiteY55" fmla="*/ 1939987 h 2669557"/>
              <a:gd name="connsiteX56" fmla="*/ 7284338 w 12192000"/>
              <a:gd name="connsiteY56" fmla="*/ 1947550 h 2669557"/>
              <a:gd name="connsiteX57" fmla="*/ 7247913 w 12192000"/>
              <a:gd name="connsiteY57" fmla="*/ 1954444 h 2669557"/>
              <a:gd name="connsiteX58" fmla="*/ 7184925 w 12192000"/>
              <a:gd name="connsiteY58" fmla="*/ 1970838 h 2669557"/>
              <a:gd name="connsiteX59" fmla="*/ 7149503 w 12192000"/>
              <a:gd name="connsiteY59" fmla="*/ 1975385 h 2669557"/>
              <a:gd name="connsiteX60" fmla="*/ 7149503 w 12192000"/>
              <a:gd name="connsiteY60" fmla="*/ 2669557 h 2669557"/>
              <a:gd name="connsiteX61" fmla="*/ 3418260 w 12192000"/>
              <a:gd name="connsiteY61" fmla="*/ 1049412 h 2669557"/>
              <a:gd name="connsiteX62" fmla="*/ 2509997 w 12192000"/>
              <a:gd name="connsiteY62" fmla="*/ 958822 h 2669557"/>
              <a:gd name="connsiteX63" fmla="*/ 2508995 w 12192000"/>
              <a:gd name="connsiteY63" fmla="*/ 958423 h 2669557"/>
              <a:gd name="connsiteX64" fmla="*/ 2424909 w 12192000"/>
              <a:gd name="connsiteY64" fmla="*/ 933150 h 2669557"/>
              <a:gd name="connsiteX65" fmla="*/ 2273752 w 12192000"/>
              <a:gd name="connsiteY65" fmla="*/ 875350 h 2669557"/>
              <a:gd name="connsiteX66" fmla="*/ 2248113 w 12192000"/>
              <a:gd name="connsiteY66" fmla="*/ 861965 h 2669557"/>
              <a:gd name="connsiteX67" fmla="*/ 2194956 w 12192000"/>
              <a:gd name="connsiteY67" fmla="*/ 836227 h 2669557"/>
              <a:gd name="connsiteX68" fmla="*/ 2024005 w 12192000"/>
              <a:gd name="connsiteY68" fmla="*/ 815554 h 2669557"/>
              <a:gd name="connsiteX69" fmla="*/ 1980800 w 12192000"/>
              <a:gd name="connsiteY69" fmla="*/ 822703 h 2669557"/>
              <a:gd name="connsiteX70" fmla="*/ 1733238 w 12192000"/>
              <a:gd name="connsiteY70" fmla="*/ 809719 h 2669557"/>
              <a:gd name="connsiteX71" fmla="*/ 1388954 w 12192000"/>
              <a:gd name="connsiteY71" fmla="*/ 830009 h 2669557"/>
              <a:gd name="connsiteX72" fmla="*/ 1133245 w 12192000"/>
              <a:gd name="connsiteY72" fmla="*/ 803521 h 2669557"/>
              <a:gd name="connsiteX73" fmla="*/ 1026791 w 12192000"/>
              <a:gd name="connsiteY73" fmla="*/ 802701 h 2669557"/>
              <a:gd name="connsiteX74" fmla="*/ 833545 w 12192000"/>
              <a:gd name="connsiteY74" fmla="*/ 801351 h 2669557"/>
              <a:gd name="connsiteX75" fmla="*/ 631576 w 12192000"/>
              <a:gd name="connsiteY75" fmla="*/ 801805 h 2669557"/>
              <a:gd name="connsiteX76" fmla="*/ 542046 w 12192000"/>
              <a:gd name="connsiteY76" fmla="*/ 803532 h 2669557"/>
              <a:gd name="connsiteX77" fmla="*/ 301314 w 12192000"/>
              <a:gd name="connsiteY77" fmla="*/ 785458 h 2669557"/>
              <a:gd name="connsiteX78" fmla="*/ 0 w 12192000"/>
              <a:gd name="connsiteY78" fmla="*/ 805324 h 2669557"/>
              <a:gd name="connsiteX79" fmla="*/ 0 w 12192000"/>
              <a:gd name="connsiteY79" fmla="*/ 0 h 2669557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7184925 w 12192000"/>
              <a:gd name="connsiteY58" fmla="*/ 1970838 h 2401295"/>
              <a:gd name="connsiteX59" fmla="*/ 7149503 w 12192000"/>
              <a:gd name="connsiteY59" fmla="*/ 1975385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7184925 w 12192000"/>
              <a:gd name="connsiteY58" fmla="*/ 1970838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6951722 w 12192000"/>
              <a:gd name="connsiteY58" fmla="*/ 1762183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6828984 w 12192000"/>
              <a:gd name="connsiteY58" fmla="*/ 1762183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112901 w 12192000"/>
              <a:gd name="connsiteY57" fmla="*/ 1843979 h 2401295"/>
              <a:gd name="connsiteX58" fmla="*/ 6828984 w 12192000"/>
              <a:gd name="connsiteY58" fmla="*/ 1762183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12192000" h="2401295">
                <a:moveTo>
                  <a:pt x="0" y="0"/>
                </a:moveTo>
                <a:lnTo>
                  <a:pt x="12192000" y="0"/>
                </a:lnTo>
                <a:lnTo>
                  <a:pt x="12192000" y="2262228"/>
                </a:lnTo>
                <a:lnTo>
                  <a:pt x="12187428" y="2262896"/>
                </a:lnTo>
                <a:cubicBezTo>
                  <a:pt x="12175466" y="2262888"/>
                  <a:pt x="12162312" y="2261278"/>
                  <a:pt x="12154355" y="2267516"/>
                </a:cubicBezTo>
                <a:lnTo>
                  <a:pt x="12114359" y="2279772"/>
                </a:lnTo>
                <a:cubicBezTo>
                  <a:pt x="12075069" y="2284622"/>
                  <a:pt x="11968426" y="2291762"/>
                  <a:pt x="11918614" y="2296618"/>
                </a:cubicBezTo>
                <a:cubicBezTo>
                  <a:pt x="11880597" y="2300618"/>
                  <a:pt x="11847624" y="2311097"/>
                  <a:pt x="11815487" y="2308905"/>
                </a:cubicBezTo>
                <a:cubicBezTo>
                  <a:pt x="11802378" y="2315881"/>
                  <a:pt x="11790041" y="2319357"/>
                  <a:pt x="11778165" y="2311873"/>
                </a:cubicBezTo>
                <a:cubicBezTo>
                  <a:pt x="11742553" y="2320519"/>
                  <a:pt x="11736280" y="2331858"/>
                  <a:pt x="11671329" y="2337810"/>
                </a:cubicBezTo>
                <a:cubicBezTo>
                  <a:pt x="11657629" y="2338121"/>
                  <a:pt x="11616110" y="2333320"/>
                  <a:pt x="11594775" y="2337831"/>
                </a:cubicBezTo>
                <a:cubicBezTo>
                  <a:pt x="11546068" y="2343032"/>
                  <a:pt x="11429033" y="2337623"/>
                  <a:pt x="11379086" y="2369019"/>
                </a:cubicBezTo>
                <a:cubicBezTo>
                  <a:pt x="11334159" y="2376875"/>
                  <a:pt x="11278142" y="2372212"/>
                  <a:pt x="11221749" y="2380739"/>
                </a:cubicBezTo>
                <a:cubicBezTo>
                  <a:pt x="11158708" y="2382269"/>
                  <a:pt x="11020097" y="2376287"/>
                  <a:pt x="10996653" y="2371440"/>
                </a:cubicBezTo>
                <a:cubicBezTo>
                  <a:pt x="10982150" y="2370634"/>
                  <a:pt x="10931890" y="2380827"/>
                  <a:pt x="10912235" y="2389968"/>
                </a:cubicBezTo>
                <a:cubicBezTo>
                  <a:pt x="10885398" y="2394030"/>
                  <a:pt x="10850832" y="2394410"/>
                  <a:pt x="10835633" y="2395810"/>
                </a:cubicBezTo>
                <a:lnTo>
                  <a:pt x="10821038" y="2398367"/>
                </a:lnTo>
                <a:cubicBezTo>
                  <a:pt x="10808008" y="2398266"/>
                  <a:pt x="10801949" y="2406793"/>
                  <a:pt x="10757451" y="2395202"/>
                </a:cubicBezTo>
                <a:cubicBezTo>
                  <a:pt x="10695759" y="2367816"/>
                  <a:pt x="10604694" y="2365758"/>
                  <a:pt x="10554052" y="2328825"/>
                </a:cubicBezTo>
                <a:cubicBezTo>
                  <a:pt x="10500506" y="2316498"/>
                  <a:pt x="10472909" y="2291246"/>
                  <a:pt x="10432944" y="2278457"/>
                </a:cubicBezTo>
                <a:cubicBezTo>
                  <a:pt x="10373231" y="2260636"/>
                  <a:pt x="10352854" y="2253139"/>
                  <a:pt x="10314272" y="2252083"/>
                </a:cubicBezTo>
                <a:cubicBezTo>
                  <a:pt x="10295649" y="2263181"/>
                  <a:pt x="10179424" y="2212893"/>
                  <a:pt x="10149756" y="2203372"/>
                </a:cubicBezTo>
                <a:lnTo>
                  <a:pt x="10133939" y="2195206"/>
                </a:lnTo>
                <a:cubicBezTo>
                  <a:pt x="10113508" y="2187093"/>
                  <a:pt x="10058004" y="2162303"/>
                  <a:pt x="10027169" y="2154689"/>
                </a:cubicBezTo>
                <a:cubicBezTo>
                  <a:pt x="9986373" y="2150618"/>
                  <a:pt x="9970026" y="2157324"/>
                  <a:pt x="9904781" y="2142477"/>
                </a:cubicBezTo>
                <a:cubicBezTo>
                  <a:pt x="9883031" y="2140352"/>
                  <a:pt x="9849920" y="2147346"/>
                  <a:pt x="9818432" y="2147267"/>
                </a:cubicBezTo>
                <a:cubicBezTo>
                  <a:pt x="9778153" y="2143325"/>
                  <a:pt x="9754866" y="2158434"/>
                  <a:pt x="9715853" y="2142000"/>
                </a:cubicBezTo>
                <a:lnTo>
                  <a:pt x="9478478" y="2133283"/>
                </a:lnTo>
                <a:lnTo>
                  <a:pt x="9473084" y="2134027"/>
                </a:lnTo>
                <a:lnTo>
                  <a:pt x="9348338" y="2135775"/>
                </a:lnTo>
                <a:cubicBezTo>
                  <a:pt x="9335211" y="2139291"/>
                  <a:pt x="9322404" y="2138820"/>
                  <a:pt x="9317108" y="2139620"/>
                </a:cubicBezTo>
                <a:lnTo>
                  <a:pt x="9316564" y="2140576"/>
                </a:lnTo>
                <a:lnTo>
                  <a:pt x="9249142" y="2123844"/>
                </a:lnTo>
                <a:lnTo>
                  <a:pt x="9196066" y="2108535"/>
                </a:lnTo>
                <a:cubicBezTo>
                  <a:pt x="9190862" y="2105839"/>
                  <a:pt x="9186125" y="2102610"/>
                  <a:pt x="9182090" y="2098653"/>
                </a:cubicBezTo>
                <a:cubicBezTo>
                  <a:pt x="9139653" y="2071867"/>
                  <a:pt x="9071021" y="2084433"/>
                  <a:pt x="8911903" y="2057646"/>
                </a:cubicBezTo>
                <a:cubicBezTo>
                  <a:pt x="8879561" y="2039583"/>
                  <a:pt x="8830973" y="2055511"/>
                  <a:pt x="8786230" y="2041547"/>
                </a:cubicBezTo>
                <a:cubicBezTo>
                  <a:pt x="8728356" y="2034611"/>
                  <a:pt x="8679135" y="2034403"/>
                  <a:pt x="8624741" y="2029639"/>
                </a:cubicBezTo>
                <a:cubicBezTo>
                  <a:pt x="8566018" y="2023791"/>
                  <a:pt x="8474712" y="2009670"/>
                  <a:pt x="8433895" y="2006458"/>
                </a:cubicBezTo>
                <a:cubicBezTo>
                  <a:pt x="8411898" y="2005377"/>
                  <a:pt x="8413482" y="2011365"/>
                  <a:pt x="8379838" y="2010365"/>
                </a:cubicBezTo>
                <a:cubicBezTo>
                  <a:pt x="8347941" y="1993320"/>
                  <a:pt x="8300068" y="2014971"/>
                  <a:pt x="8260604" y="1992586"/>
                </a:cubicBezTo>
                <a:cubicBezTo>
                  <a:pt x="8245905" y="1986361"/>
                  <a:pt x="8199251" y="1979386"/>
                  <a:pt x="8189733" y="1985551"/>
                </a:cubicBezTo>
                <a:cubicBezTo>
                  <a:pt x="8179862" y="1985638"/>
                  <a:pt x="8168776" y="1981141"/>
                  <a:pt x="8163540" y="1988537"/>
                </a:cubicBezTo>
                <a:cubicBezTo>
                  <a:pt x="8155220" y="1997113"/>
                  <a:pt x="8122695" y="1976608"/>
                  <a:pt x="8126468" y="1988901"/>
                </a:cubicBezTo>
                <a:lnTo>
                  <a:pt x="8000268" y="1990885"/>
                </a:lnTo>
                <a:lnTo>
                  <a:pt x="7959483" y="1985782"/>
                </a:lnTo>
                <a:lnTo>
                  <a:pt x="7953628" y="1984617"/>
                </a:lnTo>
                <a:lnTo>
                  <a:pt x="7901019" y="1971965"/>
                </a:lnTo>
                <a:cubicBezTo>
                  <a:pt x="7878802" y="1956055"/>
                  <a:pt x="7842297" y="1955886"/>
                  <a:pt x="7812936" y="1947847"/>
                </a:cubicBezTo>
                <a:lnTo>
                  <a:pt x="7732190" y="1927169"/>
                </a:lnTo>
                <a:lnTo>
                  <a:pt x="7678276" y="1920855"/>
                </a:lnTo>
                <a:lnTo>
                  <a:pt x="7655497" y="1913714"/>
                </a:lnTo>
                <a:cubicBezTo>
                  <a:pt x="7639161" y="1911029"/>
                  <a:pt x="7577449" y="1909745"/>
                  <a:pt x="7551687" y="1912613"/>
                </a:cubicBezTo>
                <a:cubicBezTo>
                  <a:pt x="7529853" y="1915427"/>
                  <a:pt x="7534209" y="1925977"/>
                  <a:pt x="7500925" y="1930924"/>
                </a:cubicBezTo>
                <a:cubicBezTo>
                  <a:pt x="7466644" y="1919746"/>
                  <a:pt x="7423194" y="1949531"/>
                  <a:pt x="7380560" y="1934424"/>
                </a:cubicBezTo>
                <a:cubicBezTo>
                  <a:pt x="7365038" y="1930881"/>
                  <a:pt x="7317938" y="1932231"/>
                  <a:pt x="7309614" y="1939987"/>
                </a:cubicBezTo>
                <a:cubicBezTo>
                  <a:pt x="7299913" y="1941814"/>
                  <a:pt x="7288240" y="1939336"/>
                  <a:pt x="7284338" y="1947550"/>
                </a:cubicBezTo>
                <a:cubicBezTo>
                  <a:pt x="7277604" y="1957469"/>
                  <a:pt x="7107106" y="1832529"/>
                  <a:pt x="7112901" y="1843979"/>
                </a:cubicBezTo>
                <a:cubicBezTo>
                  <a:pt x="7087729" y="1834079"/>
                  <a:pt x="6849056" y="1756738"/>
                  <a:pt x="6828984" y="1762183"/>
                </a:cubicBezTo>
                <a:lnTo>
                  <a:pt x="6204418" y="1570349"/>
                </a:lnTo>
                <a:lnTo>
                  <a:pt x="3418260" y="1049412"/>
                </a:lnTo>
                <a:lnTo>
                  <a:pt x="2509997" y="958822"/>
                </a:lnTo>
                <a:lnTo>
                  <a:pt x="2508995" y="958423"/>
                </a:lnTo>
                <a:cubicBezTo>
                  <a:pt x="2477790" y="921138"/>
                  <a:pt x="2463257" y="944198"/>
                  <a:pt x="2424909" y="933150"/>
                </a:cubicBezTo>
                <a:cubicBezTo>
                  <a:pt x="2384842" y="916507"/>
                  <a:pt x="2318581" y="871004"/>
                  <a:pt x="2273752" y="875350"/>
                </a:cubicBezTo>
                <a:lnTo>
                  <a:pt x="2248113" y="861965"/>
                </a:lnTo>
                <a:cubicBezTo>
                  <a:pt x="2240669" y="836062"/>
                  <a:pt x="2219557" y="858951"/>
                  <a:pt x="2194956" y="836227"/>
                </a:cubicBezTo>
                <a:cubicBezTo>
                  <a:pt x="2160792" y="833299"/>
                  <a:pt x="2060029" y="814649"/>
                  <a:pt x="2024005" y="815554"/>
                </a:cubicBezTo>
                <a:cubicBezTo>
                  <a:pt x="2019057" y="802961"/>
                  <a:pt x="1996088" y="815897"/>
                  <a:pt x="1980800" y="822703"/>
                </a:cubicBezTo>
                <a:cubicBezTo>
                  <a:pt x="1864758" y="829356"/>
                  <a:pt x="1765024" y="801179"/>
                  <a:pt x="1733238" y="809719"/>
                </a:cubicBezTo>
                <a:cubicBezTo>
                  <a:pt x="1651146" y="810948"/>
                  <a:pt x="1450148" y="832760"/>
                  <a:pt x="1388954" y="830009"/>
                </a:cubicBezTo>
                <a:cubicBezTo>
                  <a:pt x="1342837" y="837343"/>
                  <a:pt x="1218481" y="812350"/>
                  <a:pt x="1133245" y="803521"/>
                </a:cubicBezTo>
                <a:cubicBezTo>
                  <a:pt x="1051750" y="789055"/>
                  <a:pt x="1078655" y="807725"/>
                  <a:pt x="1026791" y="802701"/>
                </a:cubicBezTo>
                <a:cubicBezTo>
                  <a:pt x="1007125" y="787895"/>
                  <a:pt x="875767" y="809029"/>
                  <a:pt x="833545" y="801351"/>
                </a:cubicBezTo>
                <a:cubicBezTo>
                  <a:pt x="742331" y="828973"/>
                  <a:pt x="703084" y="801412"/>
                  <a:pt x="631576" y="801805"/>
                </a:cubicBezTo>
                <a:cubicBezTo>
                  <a:pt x="598969" y="794081"/>
                  <a:pt x="578952" y="794231"/>
                  <a:pt x="542046" y="803532"/>
                </a:cubicBezTo>
                <a:cubicBezTo>
                  <a:pt x="487002" y="800808"/>
                  <a:pt x="391655" y="785160"/>
                  <a:pt x="301314" y="785458"/>
                </a:cubicBezTo>
                <a:cubicBezTo>
                  <a:pt x="200876" y="792080"/>
                  <a:pt x="157588" y="811818"/>
                  <a:pt x="0" y="805324"/>
                </a:cubicBezTo>
                <a:lnTo>
                  <a:pt x="0" y="0"/>
                </a:lnTo>
                <a:close/>
              </a:path>
            </a:pathLst>
          </a:custGeom>
          <a:blipFill>
            <a:blip r:embed="rId2"/>
            <a:tile tx="0" ty="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Rectangle 37">
            <a:extLst>
              <a:ext uri="{FF2B5EF4-FFF2-40B4-BE49-F238E27FC236}">
                <a16:creationId xmlns:a16="http://schemas.microsoft.com/office/drawing/2014/main" id="{04BA3935-5258-425A-B52A-BBF28BCE0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8073">
            <a:off x="4851872" y="821036"/>
            <a:ext cx="6800350" cy="5350101"/>
          </a:xfrm>
          <a:prstGeom prst="rect">
            <a:avLst/>
          </a:prstGeom>
          <a:solidFill>
            <a:srgbClr val="EFEEE9"/>
          </a:solidFill>
          <a:ln>
            <a:noFill/>
          </a:ln>
          <a:effectLst>
            <a:outerShdw blurRad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39">
            <a:extLst>
              <a:ext uri="{FF2B5EF4-FFF2-40B4-BE49-F238E27FC236}">
                <a16:creationId xmlns:a16="http://schemas.microsoft.com/office/drawing/2014/main" id="{51627A44-C022-4773-A393-E948FE3F4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9121">
            <a:off x="4946130" y="900347"/>
            <a:ext cx="6591734" cy="5205656"/>
          </a:xfrm>
          <a:custGeom>
            <a:avLst/>
            <a:gdLst>
              <a:gd name="connsiteX0" fmla="*/ 6597934 w 6621845"/>
              <a:gd name="connsiteY0" fmla="*/ 155744 h 5238511"/>
              <a:gd name="connsiteX1" fmla="*/ 6619376 w 6621845"/>
              <a:gd name="connsiteY1" fmla="*/ 177681 h 5238511"/>
              <a:gd name="connsiteX2" fmla="*/ 6621845 w 6621845"/>
              <a:gd name="connsiteY2" fmla="*/ 195498 h 5238511"/>
              <a:gd name="connsiteX3" fmla="*/ 6601863 w 6621845"/>
              <a:gd name="connsiteY3" fmla="*/ 1201700 h 5238511"/>
              <a:gd name="connsiteX4" fmla="*/ 6601373 w 6621845"/>
              <a:gd name="connsiteY4" fmla="*/ 1226210 h 5238511"/>
              <a:gd name="connsiteX5" fmla="*/ 6601384 w 6621845"/>
              <a:gd name="connsiteY5" fmla="*/ 1226232 h 5238511"/>
              <a:gd name="connsiteX6" fmla="*/ 6521625 w 6621845"/>
              <a:gd name="connsiteY6" fmla="*/ 5202267 h 5238511"/>
              <a:gd name="connsiteX7" fmla="*/ 6483689 w 6621845"/>
              <a:gd name="connsiteY7" fmla="*/ 5238506 h 5238511"/>
              <a:gd name="connsiteX8" fmla="*/ 36351 w 6621845"/>
              <a:gd name="connsiteY8" fmla="*/ 5109172 h 5238511"/>
              <a:gd name="connsiteX9" fmla="*/ 5 w 6621845"/>
              <a:gd name="connsiteY9" fmla="*/ 5071442 h 5238511"/>
              <a:gd name="connsiteX10" fmla="*/ 1012 w 6621845"/>
              <a:gd name="connsiteY10" fmla="*/ 5021215 h 5238511"/>
              <a:gd name="connsiteX11" fmla="*/ 1011 w 6621845"/>
              <a:gd name="connsiteY11" fmla="*/ 5021212 h 5238511"/>
              <a:gd name="connsiteX12" fmla="*/ 100440 w 6621845"/>
              <a:gd name="connsiteY12" fmla="*/ 64666 h 5238511"/>
              <a:gd name="connsiteX13" fmla="*/ 122765 w 6621845"/>
              <a:gd name="connsiteY13" fmla="*/ 33189 h 5238511"/>
              <a:gd name="connsiteX14" fmla="*/ 604718 w 6621845"/>
              <a:gd name="connsiteY14" fmla="*/ 42857 h 5238511"/>
              <a:gd name="connsiteX15" fmla="*/ 604718 w 6621845"/>
              <a:gd name="connsiteY15" fmla="*/ 0 h 5238511"/>
              <a:gd name="connsiteX16" fmla="*/ 3117572 w 6621845"/>
              <a:gd name="connsiteY16" fmla="*/ 0 h 5238511"/>
              <a:gd name="connsiteX17" fmla="*/ 3117572 w 6621845"/>
              <a:gd name="connsiteY17" fmla="*/ 89697 h 5238511"/>
              <a:gd name="connsiteX0" fmla="*/ 6597934 w 6621845"/>
              <a:gd name="connsiteY0" fmla="*/ 155744 h 5238511"/>
              <a:gd name="connsiteX1" fmla="*/ 6619376 w 6621845"/>
              <a:gd name="connsiteY1" fmla="*/ 177681 h 5238511"/>
              <a:gd name="connsiteX2" fmla="*/ 6621845 w 6621845"/>
              <a:gd name="connsiteY2" fmla="*/ 195498 h 5238511"/>
              <a:gd name="connsiteX3" fmla="*/ 6601863 w 6621845"/>
              <a:gd name="connsiteY3" fmla="*/ 1201700 h 5238511"/>
              <a:gd name="connsiteX4" fmla="*/ 6601373 w 6621845"/>
              <a:gd name="connsiteY4" fmla="*/ 1226210 h 5238511"/>
              <a:gd name="connsiteX5" fmla="*/ 6601384 w 6621845"/>
              <a:gd name="connsiteY5" fmla="*/ 1226232 h 5238511"/>
              <a:gd name="connsiteX6" fmla="*/ 6521625 w 6621845"/>
              <a:gd name="connsiteY6" fmla="*/ 5202267 h 5238511"/>
              <a:gd name="connsiteX7" fmla="*/ 6483689 w 6621845"/>
              <a:gd name="connsiteY7" fmla="*/ 5238506 h 5238511"/>
              <a:gd name="connsiteX8" fmla="*/ 36351 w 6621845"/>
              <a:gd name="connsiteY8" fmla="*/ 5109172 h 5238511"/>
              <a:gd name="connsiteX9" fmla="*/ 5 w 6621845"/>
              <a:gd name="connsiteY9" fmla="*/ 5071442 h 5238511"/>
              <a:gd name="connsiteX10" fmla="*/ 1012 w 6621845"/>
              <a:gd name="connsiteY10" fmla="*/ 5021215 h 5238511"/>
              <a:gd name="connsiteX11" fmla="*/ 1011 w 6621845"/>
              <a:gd name="connsiteY11" fmla="*/ 5021212 h 5238511"/>
              <a:gd name="connsiteX12" fmla="*/ 100440 w 6621845"/>
              <a:gd name="connsiteY12" fmla="*/ 64666 h 5238511"/>
              <a:gd name="connsiteX13" fmla="*/ 122765 w 6621845"/>
              <a:gd name="connsiteY13" fmla="*/ 33189 h 5238511"/>
              <a:gd name="connsiteX14" fmla="*/ 604718 w 6621845"/>
              <a:gd name="connsiteY14" fmla="*/ 42857 h 5238511"/>
              <a:gd name="connsiteX15" fmla="*/ 3117572 w 6621845"/>
              <a:gd name="connsiteY15" fmla="*/ 0 h 5238511"/>
              <a:gd name="connsiteX16" fmla="*/ 3117572 w 6621845"/>
              <a:gd name="connsiteY16" fmla="*/ 89697 h 5238511"/>
              <a:gd name="connsiteX17" fmla="*/ 6597934 w 6621845"/>
              <a:gd name="connsiteY17" fmla="*/ 155744 h 5238511"/>
              <a:gd name="connsiteX0" fmla="*/ 6597934 w 6621845"/>
              <a:gd name="connsiteY0" fmla="*/ 122557 h 5205324"/>
              <a:gd name="connsiteX1" fmla="*/ 6619376 w 6621845"/>
              <a:gd name="connsiteY1" fmla="*/ 144494 h 5205324"/>
              <a:gd name="connsiteX2" fmla="*/ 6621845 w 6621845"/>
              <a:gd name="connsiteY2" fmla="*/ 162311 h 5205324"/>
              <a:gd name="connsiteX3" fmla="*/ 6601863 w 6621845"/>
              <a:gd name="connsiteY3" fmla="*/ 1168513 h 5205324"/>
              <a:gd name="connsiteX4" fmla="*/ 6601373 w 6621845"/>
              <a:gd name="connsiteY4" fmla="*/ 1193023 h 5205324"/>
              <a:gd name="connsiteX5" fmla="*/ 6601384 w 6621845"/>
              <a:gd name="connsiteY5" fmla="*/ 1193045 h 5205324"/>
              <a:gd name="connsiteX6" fmla="*/ 6521625 w 6621845"/>
              <a:gd name="connsiteY6" fmla="*/ 5169080 h 5205324"/>
              <a:gd name="connsiteX7" fmla="*/ 6483689 w 6621845"/>
              <a:gd name="connsiteY7" fmla="*/ 5205319 h 5205324"/>
              <a:gd name="connsiteX8" fmla="*/ 36351 w 6621845"/>
              <a:gd name="connsiteY8" fmla="*/ 5075985 h 5205324"/>
              <a:gd name="connsiteX9" fmla="*/ 5 w 6621845"/>
              <a:gd name="connsiteY9" fmla="*/ 5038255 h 5205324"/>
              <a:gd name="connsiteX10" fmla="*/ 1012 w 6621845"/>
              <a:gd name="connsiteY10" fmla="*/ 4988028 h 5205324"/>
              <a:gd name="connsiteX11" fmla="*/ 1011 w 6621845"/>
              <a:gd name="connsiteY11" fmla="*/ 4988025 h 5205324"/>
              <a:gd name="connsiteX12" fmla="*/ 100440 w 6621845"/>
              <a:gd name="connsiteY12" fmla="*/ 31479 h 5205324"/>
              <a:gd name="connsiteX13" fmla="*/ 122765 w 6621845"/>
              <a:gd name="connsiteY13" fmla="*/ 2 h 5205324"/>
              <a:gd name="connsiteX14" fmla="*/ 604718 w 6621845"/>
              <a:gd name="connsiteY14" fmla="*/ 9670 h 5205324"/>
              <a:gd name="connsiteX15" fmla="*/ 3117572 w 6621845"/>
              <a:gd name="connsiteY15" fmla="*/ 56510 h 5205324"/>
              <a:gd name="connsiteX16" fmla="*/ 6597934 w 6621845"/>
              <a:gd name="connsiteY16" fmla="*/ 122557 h 5205324"/>
              <a:gd name="connsiteX0" fmla="*/ 6597934 w 6621845"/>
              <a:gd name="connsiteY0" fmla="*/ 122556 h 5205323"/>
              <a:gd name="connsiteX1" fmla="*/ 6619376 w 6621845"/>
              <a:gd name="connsiteY1" fmla="*/ 144493 h 5205323"/>
              <a:gd name="connsiteX2" fmla="*/ 6621845 w 6621845"/>
              <a:gd name="connsiteY2" fmla="*/ 162310 h 5205323"/>
              <a:gd name="connsiteX3" fmla="*/ 6601863 w 6621845"/>
              <a:gd name="connsiteY3" fmla="*/ 1168512 h 5205323"/>
              <a:gd name="connsiteX4" fmla="*/ 6601373 w 6621845"/>
              <a:gd name="connsiteY4" fmla="*/ 1193022 h 5205323"/>
              <a:gd name="connsiteX5" fmla="*/ 6601384 w 6621845"/>
              <a:gd name="connsiteY5" fmla="*/ 1193044 h 5205323"/>
              <a:gd name="connsiteX6" fmla="*/ 6521625 w 6621845"/>
              <a:gd name="connsiteY6" fmla="*/ 5169079 h 5205323"/>
              <a:gd name="connsiteX7" fmla="*/ 6483689 w 6621845"/>
              <a:gd name="connsiteY7" fmla="*/ 5205318 h 5205323"/>
              <a:gd name="connsiteX8" fmla="*/ 36351 w 6621845"/>
              <a:gd name="connsiteY8" fmla="*/ 5075984 h 5205323"/>
              <a:gd name="connsiteX9" fmla="*/ 5 w 6621845"/>
              <a:gd name="connsiteY9" fmla="*/ 5038254 h 5205323"/>
              <a:gd name="connsiteX10" fmla="*/ 1012 w 6621845"/>
              <a:gd name="connsiteY10" fmla="*/ 4988027 h 5205323"/>
              <a:gd name="connsiteX11" fmla="*/ 1011 w 6621845"/>
              <a:gd name="connsiteY11" fmla="*/ 4988024 h 5205323"/>
              <a:gd name="connsiteX12" fmla="*/ 128150 w 6621845"/>
              <a:gd name="connsiteY12" fmla="*/ 113570 h 5205323"/>
              <a:gd name="connsiteX13" fmla="*/ 122765 w 6621845"/>
              <a:gd name="connsiteY13" fmla="*/ 1 h 5205323"/>
              <a:gd name="connsiteX14" fmla="*/ 604718 w 6621845"/>
              <a:gd name="connsiteY14" fmla="*/ 9669 h 5205323"/>
              <a:gd name="connsiteX15" fmla="*/ 3117572 w 6621845"/>
              <a:gd name="connsiteY15" fmla="*/ 56509 h 5205323"/>
              <a:gd name="connsiteX16" fmla="*/ 6597934 w 6621845"/>
              <a:gd name="connsiteY16" fmla="*/ 122556 h 5205323"/>
              <a:gd name="connsiteX0" fmla="*/ 6597934 w 6621845"/>
              <a:gd name="connsiteY0" fmla="*/ 122556 h 5205323"/>
              <a:gd name="connsiteX1" fmla="*/ 6619376 w 6621845"/>
              <a:gd name="connsiteY1" fmla="*/ 144493 h 5205323"/>
              <a:gd name="connsiteX2" fmla="*/ 6621845 w 6621845"/>
              <a:gd name="connsiteY2" fmla="*/ 162310 h 5205323"/>
              <a:gd name="connsiteX3" fmla="*/ 6601863 w 6621845"/>
              <a:gd name="connsiteY3" fmla="*/ 1168512 h 5205323"/>
              <a:gd name="connsiteX4" fmla="*/ 6601373 w 6621845"/>
              <a:gd name="connsiteY4" fmla="*/ 1193022 h 5205323"/>
              <a:gd name="connsiteX5" fmla="*/ 6601384 w 6621845"/>
              <a:gd name="connsiteY5" fmla="*/ 1193044 h 5205323"/>
              <a:gd name="connsiteX6" fmla="*/ 6521625 w 6621845"/>
              <a:gd name="connsiteY6" fmla="*/ 5169079 h 5205323"/>
              <a:gd name="connsiteX7" fmla="*/ 6483689 w 6621845"/>
              <a:gd name="connsiteY7" fmla="*/ 5205318 h 5205323"/>
              <a:gd name="connsiteX8" fmla="*/ 36351 w 6621845"/>
              <a:gd name="connsiteY8" fmla="*/ 5075984 h 5205323"/>
              <a:gd name="connsiteX9" fmla="*/ 5 w 6621845"/>
              <a:gd name="connsiteY9" fmla="*/ 5038254 h 5205323"/>
              <a:gd name="connsiteX10" fmla="*/ 1012 w 6621845"/>
              <a:gd name="connsiteY10" fmla="*/ 4988027 h 5205323"/>
              <a:gd name="connsiteX11" fmla="*/ 44388 w 6621845"/>
              <a:gd name="connsiteY11" fmla="*/ 4882987 h 5205323"/>
              <a:gd name="connsiteX12" fmla="*/ 128150 w 6621845"/>
              <a:gd name="connsiteY12" fmla="*/ 113570 h 5205323"/>
              <a:gd name="connsiteX13" fmla="*/ 122765 w 6621845"/>
              <a:gd name="connsiteY13" fmla="*/ 1 h 5205323"/>
              <a:gd name="connsiteX14" fmla="*/ 604718 w 6621845"/>
              <a:gd name="connsiteY14" fmla="*/ 9669 h 5205323"/>
              <a:gd name="connsiteX15" fmla="*/ 3117572 w 6621845"/>
              <a:gd name="connsiteY15" fmla="*/ 56509 h 5205323"/>
              <a:gd name="connsiteX16" fmla="*/ 6597934 w 6621845"/>
              <a:gd name="connsiteY16" fmla="*/ 122556 h 5205323"/>
              <a:gd name="connsiteX0" fmla="*/ 6597934 w 6621845"/>
              <a:gd name="connsiteY0" fmla="*/ 122556 h 5205323"/>
              <a:gd name="connsiteX1" fmla="*/ 6619376 w 6621845"/>
              <a:gd name="connsiteY1" fmla="*/ 144493 h 5205323"/>
              <a:gd name="connsiteX2" fmla="*/ 6621845 w 6621845"/>
              <a:gd name="connsiteY2" fmla="*/ 162310 h 5205323"/>
              <a:gd name="connsiteX3" fmla="*/ 6601863 w 6621845"/>
              <a:gd name="connsiteY3" fmla="*/ 1168512 h 5205323"/>
              <a:gd name="connsiteX4" fmla="*/ 6601373 w 6621845"/>
              <a:gd name="connsiteY4" fmla="*/ 1193022 h 5205323"/>
              <a:gd name="connsiteX5" fmla="*/ 6601384 w 6621845"/>
              <a:gd name="connsiteY5" fmla="*/ 1193044 h 5205323"/>
              <a:gd name="connsiteX6" fmla="*/ 6521625 w 6621845"/>
              <a:gd name="connsiteY6" fmla="*/ 5169079 h 5205323"/>
              <a:gd name="connsiteX7" fmla="*/ 6483689 w 6621845"/>
              <a:gd name="connsiteY7" fmla="*/ 5205318 h 5205323"/>
              <a:gd name="connsiteX8" fmla="*/ 36351 w 6621845"/>
              <a:gd name="connsiteY8" fmla="*/ 5075984 h 5205323"/>
              <a:gd name="connsiteX9" fmla="*/ 5 w 6621845"/>
              <a:gd name="connsiteY9" fmla="*/ 5038254 h 5205323"/>
              <a:gd name="connsiteX10" fmla="*/ 30143 w 6621845"/>
              <a:gd name="connsiteY10" fmla="*/ 4946661 h 5205323"/>
              <a:gd name="connsiteX11" fmla="*/ 44388 w 6621845"/>
              <a:gd name="connsiteY11" fmla="*/ 4882987 h 5205323"/>
              <a:gd name="connsiteX12" fmla="*/ 128150 w 6621845"/>
              <a:gd name="connsiteY12" fmla="*/ 113570 h 5205323"/>
              <a:gd name="connsiteX13" fmla="*/ 122765 w 6621845"/>
              <a:gd name="connsiteY13" fmla="*/ 1 h 5205323"/>
              <a:gd name="connsiteX14" fmla="*/ 604718 w 6621845"/>
              <a:gd name="connsiteY14" fmla="*/ 9669 h 5205323"/>
              <a:gd name="connsiteX15" fmla="*/ 3117572 w 6621845"/>
              <a:gd name="connsiteY15" fmla="*/ 56509 h 5205323"/>
              <a:gd name="connsiteX16" fmla="*/ 6597934 w 6621845"/>
              <a:gd name="connsiteY16" fmla="*/ 122556 h 5205323"/>
              <a:gd name="connsiteX0" fmla="*/ 7041537 w 7065448"/>
              <a:gd name="connsiteY0" fmla="*/ 122556 h 5205323"/>
              <a:gd name="connsiteX1" fmla="*/ 7062979 w 7065448"/>
              <a:gd name="connsiteY1" fmla="*/ 144493 h 5205323"/>
              <a:gd name="connsiteX2" fmla="*/ 7065448 w 7065448"/>
              <a:gd name="connsiteY2" fmla="*/ 162310 h 5205323"/>
              <a:gd name="connsiteX3" fmla="*/ 7045466 w 7065448"/>
              <a:gd name="connsiteY3" fmla="*/ 1168512 h 5205323"/>
              <a:gd name="connsiteX4" fmla="*/ 7044976 w 7065448"/>
              <a:gd name="connsiteY4" fmla="*/ 1193022 h 5205323"/>
              <a:gd name="connsiteX5" fmla="*/ 7044987 w 7065448"/>
              <a:gd name="connsiteY5" fmla="*/ 1193044 h 5205323"/>
              <a:gd name="connsiteX6" fmla="*/ 6965228 w 7065448"/>
              <a:gd name="connsiteY6" fmla="*/ 5169079 h 5205323"/>
              <a:gd name="connsiteX7" fmla="*/ 6927292 w 7065448"/>
              <a:gd name="connsiteY7" fmla="*/ 5205318 h 5205323"/>
              <a:gd name="connsiteX8" fmla="*/ 479954 w 7065448"/>
              <a:gd name="connsiteY8" fmla="*/ 5075984 h 5205323"/>
              <a:gd name="connsiteX9" fmla="*/ 473746 w 7065448"/>
              <a:gd name="connsiteY9" fmla="*/ 4946661 h 5205323"/>
              <a:gd name="connsiteX10" fmla="*/ 487991 w 7065448"/>
              <a:gd name="connsiteY10" fmla="*/ 4882987 h 5205323"/>
              <a:gd name="connsiteX11" fmla="*/ 571753 w 7065448"/>
              <a:gd name="connsiteY11" fmla="*/ 113570 h 5205323"/>
              <a:gd name="connsiteX12" fmla="*/ 566368 w 7065448"/>
              <a:gd name="connsiteY12" fmla="*/ 1 h 5205323"/>
              <a:gd name="connsiteX13" fmla="*/ 1048321 w 7065448"/>
              <a:gd name="connsiteY13" fmla="*/ 9669 h 5205323"/>
              <a:gd name="connsiteX14" fmla="*/ 3561175 w 7065448"/>
              <a:gd name="connsiteY14" fmla="*/ 56509 h 5205323"/>
              <a:gd name="connsiteX15" fmla="*/ 7041537 w 7065448"/>
              <a:gd name="connsiteY15" fmla="*/ 122556 h 5205323"/>
              <a:gd name="connsiteX0" fmla="*/ 6584362 w 6608273"/>
              <a:gd name="connsiteY0" fmla="*/ 122556 h 5205323"/>
              <a:gd name="connsiteX1" fmla="*/ 6605804 w 6608273"/>
              <a:gd name="connsiteY1" fmla="*/ 144493 h 5205323"/>
              <a:gd name="connsiteX2" fmla="*/ 6608273 w 6608273"/>
              <a:gd name="connsiteY2" fmla="*/ 162310 h 5205323"/>
              <a:gd name="connsiteX3" fmla="*/ 6588291 w 6608273"/>
              <a:gd name="connsiteY3" fmla="*/ 1168512 h 5205323"/>
              <a:gd name="connsiteX4" fmla="*/ 6587801 w 6608273"/>
              <a:gd name="connsiteY4" fmla="*/ 1193022 h 5205323"/>
              <a:gd name="connsiteX5" fmla="*/ 6587812 w 6608273"/>
              <a:gd name="connsiteY5" fmla="*/ 1193044 h 5205323"/>
              <a:gd name="connsiteX6" fmla="*/ 6508053 w 6608273"/>
              <a:gd name="connsiteY6" fmla="*/ 5169079 h 5205323"/>
              <a:gd name="connsiteX7" fmla="*/ 6470117 w 6608273"/>
              <a:gd name="connsiteY7" fmla="*/ 5205318 h 5205323"/>
              <a:gd name="connsiteX8" fmla="*/ 22779 w 6608273"/>
              <a:gd name="connsiteY8" fmla="*/ 5075984 h 5205323"/>
              <a:gd name="connsiteX9" fmla="*/ 16571 w 6608273"/>
              <a:gd name="connsiteY9" fmla="*/ 4946661 h 5205323"/>
              <a:gd name="connsiteX10" fmla="*/ 30816 w 6608273"/>
              <a:gd name="connsiteY10" fmla="*/ 4882987 h 5205323"/>
              <a:gd name="connsiteX11" fmla="*/ 114578 w 6608273"/>
              <a:gd name="connsiteY11" fmla="*/ 113570 h 5205323"/>
              <a:gd name="connsiteX12" fmla="*/ 109193 w 6608273"/>
              <a:gd name="connsiteY12" fmla="*/ 1 h 5205323"/>
              <a:gd name="connsiteX13" fmla="*/ 591146 w 6608273"/>
              <a:gd name="connsiteY13" fmla="*/ 9669 h 5205323"/>
              <a:gd name="connsiteX14" fmla="*/ 3104000 w 6608273"/>
              <a:gd name="connsiteY14" fmla="*/ 56509 h 5205323"/>
              <a:gd name="connsiteX15" fmla="*/ 6584362 w 6608273"/>
              <a:gd name="connsiteY15" fmla="*/ 122556 h 5205323"/>
              <a:gd name="connsiteX0" fmla="*/ 6584392 w 6608303"/>
              <a:gd name="connsiteY0" fmla="*/ 122556 h 5205323"/>
              <a:gd name="connsiteX1" fmla="*/ 6605834 w 6608303"/>
              <a:gd name="connsiteY1" fmla="*/ 144493 h 5205323"/>
              <a:gd name="connsiteX2" fmla="*/ 6608303 w 6608303"/>
              <a:gd name="connsiteY2" fmla="*/ 162310 h 5205323"/>
              <a:gd name="connsiteX3" fmla="*/ 6588321 w 6608303"/>
              <a:gd name="connsiteY3" fmla="*/ 1168512 h 5205323"/>
              <a:gd name="connsiteX4" fmla="*/ 6587831 w 6608303"/>
              <a:gd name="connsiteY4" fmla="*/ 1193022 h 5205323"/>
              <a:gd name="connsiteX5" fmla="*/ 6587842 w 6608303"/>
              <a:gd name="connsiteY5" fmla="*/ 1193044 h 5205323"/>
              <a:gd name="connsiteX6" fmla="*/ 6508083 w 6608303"/>
              <a:gd name="connsiteY6" fmla="*/ 5169079 h 5205323"/>
              <a:gd name="connsiteX7" fmla="*/ 6470147 w 6608303"/>
              <a:gd name="connsiteY7" fmla="*/ 5205318 h 5205323"/>
              <a:gd name="connsiteX8" fmla="*/ 22809 w 6608303"/>
              <a:gd name="connsiteY8" fmla="*/ 5075984 h 5205323"/>
              <a:gd name="connsiteX9" fmla="*/ 16601 w 6608303"/>
              <a:gd name="connsiteY9" fmla="*/ 4946661 h 5205323"/>
              <a:gd name="connsiteX10" fmla="*/ 30846 w 6608303"/>
              <a:gd name="connsiteY10" fmla="*/ 4882987 h 5205323"/>
              <a:gd name="connsiteX11" fmla="*/ 114608 w 6608303"/>
              <a:gd name="connsiteY11" fmla="*/ 113570 h 5205323"/>
              <a:gd name="connsiteX12" fmla="*/ 109223 w 6608303"/>
              <a:gd name="connsiteY12" fmla="*/ 1 h 5205323"/>
              <a:gd name="connsiteX13" fmla="*/ 591176 w 6608303"/>
              <a:gd name="connsiteY13" fmla="*/ 9669 h 5205323"/>
              <a:gd name="connsiteX14" fmla="*/ 3104030 w 6608303"/>
              <a:gd name="connsiteY14" fmla="*/ 56509 h 5205323"/>
              <a:gd name="connsiteX15" fmla="*/ 6584392 w 6608303"/>
              <a:gd name="connsiteY15" fmla="*/ 122556 h 5205323"/>
              <a:gd name="connsiteX0" fmla="*/ 6584393 w 6608304"/>
              <a:gd name="connsiteY0" fmla="*/ 122556 h 5205323"/>
              <a:gd name="connsiteX1" fmla="*/ 6605835 w 6608304"/>
              <a:gd name="connsiteY1" fmla="*/ 144493 h 5205323"/>
              <a:gd name="connsiteX2" fmla="*/ 6608304 w 6608304"/>
              <a:gd name="connsiteY2" fmla="*/ 162310 h 5205323"/>
              <a:gd name="connsiteX3" fmla="*/ 6588322 w 6608304"/>
              <a:gd name="connsiteY3" fmla="*/ 1168512 h 5205323"/>
              <a:gd name="connsiteX4" fmla="*/ 6587832 w 6608304"/>
              <a:gd name="connsiteY4" fmla="*/ 1193022 h 5205323"/>
              <a:gd name="connsiteX5" fmla="*/ 6587843 w 6608304"/>
              <a:gd name="connsiteY5" fmla="*/ 1193044 h 5205323"/>
              <a:gd name="connsiteX6" fmla="*/ 6508084 w 6608304"/>
              <a:gd name="connsiteY6" fmla="*/ 5169079 h 5205323"/>
              <a:gd name="connsiteX7" fmla="*/ 6470148 w 6608304"/>
              <a:gd name="connsiteY7" fmla="*/ 5205318 h 5205323"/>
              <a:gd name="connsiteX8" fmla="*/ 22810 w 6608304"/>
              <a:gd name="connsiteY8" fmla="*/ 5075984 h 5205323"/>
              <a:gd name="connsiteX9" fmla="*/ 16602 w 6608304"/>
              <a:gd name="connsiteY9" fmla="*/ 4946661 h 5205323"/>
              <a:gd name="connsiteX10" fmla="*/ 30847 w 6608304"/>
              <a:gd name="connsiteY10" fmla="*/ 4882987 h 5205323"/>
              <a:gd name="connsiteX11" fmla="*/ 114609 w 6608304"/>
              <a:gd name="connsiteY11" fmla="*/ 113570 h 5205323"/>
              <a:gd name="connsiteX12" fmla="*/ 109224 w 6608304"/>
              <a:gd name="connsiteY12" fmla="*/ 1 h 5205323"/>
              <a:gd name="connsiteX13" fmla="*/ 591177 w 6608304"/>
              <a:gd name="connsiteY13" fmla="*/ 9669 h 5205323"/>
              <a:gd name="connsiteX14" fmla="*/ 3104031 w 6608304"/>
              <a:gd name="connsiteY14" fmla="*/ 56509 h 5205323"/>
              <a:gd name="connsiteX15" fmla="*/ 6584393 w 6608304"/>
              <a:gd name="connsiteY15" fmla="*/ 122556 h 5205323"/>
              <a:gd name="connsiteX0" fmla="*/ 6567823 w 6937884"/>
              <a:gd name="connsiteY0" fmla="*/ 122556 h 5210213"/>
              <a:gd name="connsiteX1" fmla="*/ 6589265 w 6937884"/>
              <a:gd name="connsiteY1" fmla="*/ 144493 h 5210213"/>
              <a:gd name="connsiteX2" fmla="*/ 6591734 w 6937884"/>
              <a:gd name="connsiteY2" fmla="*/ 162310 h 5210213"/>
              <a:gd name="connsiteX3" fmla="*/ 6571752 w 6937884"/>
              <a:gd name="connsiteY3" fmla="*/ 1168512 h 5210213"/>
              <a:gd name="connsiteX4" fmla="*/ 6571262 w 6937884"/>
              <a:gd name="connsiteY4" fmla="*/ 1193022 h 5210213"/>
              <a:gd name="connsiteX5" fmla="*/ 6571273 w 6937884"/>
              <a:gd name="connsiteY5" fmla="*/ 1193044 h 5210213"/>
              <a:gd name="connsiteX6" fmla="*/ 6491514 w 6937884"/>
              <a:gd name="connsiteY6" fmla="*/ 5169079 h 5210213"/>
              <a:gd name="connsiteX7" fmla="*/ 6453578 w 6937884"/>
              <a:gd name="connsiteY7" fmla="*/ 5205318 h 5210213"/>
              <a:gd name="connsiteX8" fmla="*/ 87448 w 6937884"/>
              <a:gd name="connsiteY8" fmla="*/ 5064339 h 5210213"/>
              <a:gd name="connsiteX9" fmla="*/ 32 w 6937884"/>
              <a:gd name="connsiteY9" fmla="*/ 4946661 h 5210213"/>
              <a:gd name="connsiteX10" fmla="*/ 14277 w 6937884"/>
              <a:gd name="connsiteY10" fmla="*/ 4882987 h 5210213"/>
              <a:gd name="connsiteX11" fmla="*/ 98039 w 6937884"/>
              <a:gd name="connsiteY11" fmla="*/ 113570 h 5210213"/>
              <a:gd name="connsiteX12" fmla="*/ 92654 w 6937884"/>
              <a:gd name="connsiteY12" fmla="*/ 1 h 5210213"/>
              <a:gd name="connsiteX13" fmla="*/ 574607 w 6937884"/>
              <a:gd name="connsiteY13" fmla="*/ 9669 h 5210213"/>
              <a:gd name="connsiteX14" fmla="*/ 3087461 w 6937884"/>
              <a:gd name="connsiteY14" fmla="*/ 56509 h 5210213"/>
              <a:gd name="connsiteX15" fmla="*/ 6567823 w 6937884"/>
              <a:gd name="connsiteY15" fmla="*/ 122556 h 5210213"/>
              <a:gd name="connsiteX0" fmla="*/ 6567823 w 6591734"/>
              <a:gd name="connsiteY0" fmla="*/ 122556 h 5207389"/>
              <a:gd name="connsiteX1" fmla="*/ 6589265 w 6591734"/>
              <a:gd name="connsiteY1" fmla="*/ 144493 h 5207389"/>
              <a:gd name="connsiteX2" fmla="*/ 6591734 w 6591734"/>
              <a:gd name="connsiteY2" fmla="*/ 162310 h 5207389"/>
              <a:gd name="connsiteX3" fmla="*/ 6571752 w 6591734"/>
              <a:gd name="connsiteY3" fmla="*/ 1168512 h 5207389"/>
              <a:gd name="connsiteX4" fmla="*/ 6571262 w 6591734"/>
              <a:gd name="connsiteY4" fmla="*/ 1193022 h 5207389"/>
              <a:gd name="connsiteX5" fmla="*/ 6571273 w 6591734"/>
              <a:gd name="connsiteY5" fmla="*/ 1193044 h 5207389"/>
              <a:gd name="connsiteX6" fmla="*/ 6491514 w 6591734"/>
              <a:gd name="connsiteY6" fmla="*/ 5169079 h 5207389"/>
              <a:gd name="connsiteX7" fmla="*/ 6453578 w 6591734"/>
              <a:gd name="connsiteY7" fmla="*/ 5205318 h 5207389"/>
              <a:gd name="connsiteX8" fmla="*/ 87448 w 6591734"/>
              <a:gd name="connsiteY8" fmla="*/ 5064339 h 5207389"/>
              <a:gd name="connsiteX9" fmla="*/ 32 w 6591734"/>
              <a:gd name="connsiteY9" fmla="*/ 4946661 h 5207389"/>
              <a:gd name="connsiteX10" fmla="*/ 14277 w 6591734"/>
              <a:gd name="connsiteY10" fmla="*/ 4882987 h 5207389"/>
              <a:gd name="connsiteX11" fmla="*/ 98039 w 6591734"/>
              <a:gd name="connsiteY11" fmla="*/ 113570 h 5207389"/>
              <a:gd name="connsiteX12" fmla="*/ 92654 w 6591734"/>
              <a:gd name="connsiteY12" fmla="*/ 1 h 5207389"/>
              <a:gd name="connsiteX13" fmla="*/ 574607 w 6591734"/>
              <a:gd name="connsiteY13" fmla="*/ 9669 h 5207389"/>
              <a:gd name="connsiteX14" fmla="*/ 3087461 w 6591734"/>
              <a:gd name="connsiteY14" fmla="*/ 56509 h 5207389"/>
              <a:gd name="connsiteX15" fmla="*/ 6567823 w 6591734"/>
              <a:gd name="connsiteY15" fmla="*/ 122556 h 5207389"/>
              <a:gd name="connsiteX0" fmla="*/ 6567823 w 6591734"/>
              <a:gd name="connsiteY0" fmla="*/ 122556 h 5205656"/>
              <a:gd name="connsiteX1" fmla="*/ 6589265 w 6591734"/>
              <a:gd name="connsiteY1" fmla="*/ 144493 h 5205656"/>
              <a:gd name="connsiteX2" fmla="*/ 6591734 w 6591734"/>
              <a:gd name="connsiteY2" fmla="*/ 162310 h 5205656"/>
              <a:gd name="connsiteX3" fmla="*/ 6571752 w 6591734"/>
              <a:gd name="connsiteY3" fmla="*/ 1168512 h 5205656"/>
              <a:gd name="connsiteX4" fmla="*/ 6571262 w 6591734"/>
              <a:gd name="connsiteY4" fmla="*/ 1193022 h 5205656"/>
              <a:gd name="connsiteX5" fmla="*/ 6571273 w 6591734"/>
              <a:gd name="connsiteY5" fmla="*/ 1193044 h 5205656"/>
              <a:gd name="connsiteX6" fmla="*/ 6491514 w 6591734"/>
              <a:gd name="connsiteY6" fmla="*/ 5169079 h 5205656"/>
              <a:gd name="connsiteX7" fmla="*/ 6453578 w 6591734"/>
              <a:gd name="connsiteY7" fmla="*/ 5205318 h 5205656"/>
              <a:gd name="connsiteX8" fmla="*/ 87448 w 6591734"/>
              <a:gd name="connsiteY8" fmla="*/ 5064339 h 5205656"/>
              <a:gd name="connsiteX9" fmla="*/ 32 w 6591734"/>
              <a:gd name="connsiteY9" fmla="*/ 4946661 h 5205656"/>
              <a:gd name="connsiteX10" fmla="*/ 14277 w 6591734"/>
              <a:gd name="connsiteY10" fmla="*/ 4882987 h 5205656"/>
              <a:gd name="connsiteX11" fmla="*/ 98039 w 6591734"/>
              <a:gd name="connsiteY11" fmla="*/ 113570 h 5205656"/>
              <a:gd name="connsiteX12" fmla="*/ 92654 w 6591734"/>
              <a:gd name="connsiteY12" fmla="*/ 1 h 5205656"/>
              <a:gd name="connsiteX13" fmla="*/ 574607 w 6591734"/>
              <a:gd name="connsiteY13" fmla="*/ 9669 h 5205656"/>
              <a:gd name="connsiteX14" fmla="*/ 3087461 w 6591734"/>
              <a:gd name="connsiteY14" fmla="*/ 56509 h 5205656"/>
              <a:gd name="connsiteX15" fmla="*/ 6567823 w 6591734"/>
              <a:gd name="connsiteY15" fmla="*/ 122556 h 5205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591734" h="5205656">
                <a:moveTo>
                  <a:pt x="6567823" y="122556"/>
                </a:moveTo>
                <a:cubicBezTo>
                  <a:pt x="6580239" y="129975"/>
                  <a:pt x="6582222" y="131985"/>
                  <a:pt x="6589265" y="144493"/>
                </a:cubicBezTo>
                <a:lnTo>
                  <a:pt x="6591734" y="162310"/>
                </a:lnTo>
                <a:cubicBezTo>
                  <a:pt x="6587703" y="369196"/>
                  <a:pt x="6580519" y="730319"/>
                  <a:pt x="6571752" y="1168512"/>
                </a:cubicBezTo>
                <a:cubicBezTo>
                  <a:pt x="6571589" y="1176682"/>
                  <a:pt x="6571425" y="1184852"/>
                  <a:pt x="6571262" y="1193022"/>
                </a:cubicBezTo>
                <a:cubicBezTo>
                  <a:pt x="6571266" y="1193029"/>
                  <a:pt x="6571269" y="1193037"/>
                  <a:pt x="6571273" y="1193044"/>
                </a:cubicBezTo>
                <a:lnTo>
                  <a:pt x="6491514" y="5169079"/>
                </a:lnTo>
                <a:cubicBezTo>
                  <a:pt x="6491046" y="5189483"/>
                  <a:pt x="6510894" y="5208439"/>
                  <a:pt x="6453578" y="5205318"/>
                </a:cubicBezTo>
                <a:cubicBezTo>
                  <a:pt x="5108322" y="5132065"/>
                  <a:pt x="2209491" y="5111332"/>
                  <a:pt x="87448" y="5064339"/>
                </a:cubicBezTo>
                <a:cubicBezTo>
                  <a:pt x="40819" y="5064158"/>
                  <a:pt x="-1307" y="4978827"/>
                  <a:pt x="32" y="4946661"/>
                </a:cubicBezTo>
                <a:cubicBezTo>
                  <a:pt x="32" y="4946660"/>
                  <a:pt x="14277" y="4882988"/>
                  <a:pt x="14277" y="4882987"/>
                </a:cubicBezTo>
                <a:lnTo>
                  <a:pt x="98039" y="113570"/>
                </a:lnTo>
                <a:cubicBezTo>
                  <a:pt x="98461" y="95952"/>
                  <a:pt x="80714" y="-192"/>
                  <a:pt x="92654" y="1"/>
                </a:cubicBezTo>
                <a:lnTo>
                  <a:pt x="574607" y="9669"/>
                </a:lnTo>
                <a:lnTo>
                  <a:pt x="3087461" y="56509"/>
                </a:lnTo>
                <a:lnTo>
                  <a:pt x="6567823" y="12255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4A6191E3-EF36-66CD-5C3C-546F1E7D7C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923" r="16028"/>
          <a:stretch/>
        </p:blipFill>
        <p:spPr>
          <a:xfrm rot="150339">
            <a:off x="5418895" y="1062928"/>
            <a:ext cx="5666306" cy="48663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41C778-5527-E491-096B-964E783195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713364"/>
            <a:ext cx="5192486" cy="17136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3100" b="1" dirty="0"/>
              <a:t>HOW DO STUDENTS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4C7B2F-B099-0685-5241-39EFEFBC93D2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black">
          <a:xfrm>
            <a:off x="685800" y="2820255"/>
            <a:ext cx="3626294" cy="3504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Roxana Ionela Holtea ref:2129732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Ionut</a:t>
            </a:r>
            <a:r>
              <a:rPr lang="en-US" dirty="0"/>
              <a:t> Viorel Nenciu:2132392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Module:Digital</a:t>
            </a:r>
            <a:r>
              <a:rPr lang="en-US" dirty="0"/>
              <a:t> Skills Research Method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 Ref:BMSW4003_BIRM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Lecturer: Abdi Rahman</a:t>
            </a:r>
          </a:p>
        </p:txBody>
      </p:sp>
    </p:spTree>
    <p:extLst>
      <p:ext uri="{BB962C8B-B14F-4D97-AF65-F5344CB8AC3E}">
        <p14:creationId xmlns:p14="http://schemas.microsoft.com/office/powerpoint/2010/main" val="1878933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9FD77-BC48-0FC9-8EAD-2425E9DB6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1011731"/>
          </a:xfrm>
        </p:spPr>
        <p:txBody>
          <a:bodyPr>
            <a:noAutofit/>
          </a:bodyPr>
          <a:lstStyle/>
          <a:p>
            <a:r>
              <a:rPr lang="en-GB" sz="4000" dirty="0"/>
              <a:t>ARE STUDENTS CONFIDENT IN USING TECHNOLOGY TO COMUNICATE</a:t>
            </a:r>
            <a:endParaRPr lang="ro-RO" sz="4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3950D-7059-E893-048A-BBF349B8C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5779" y="2424541"/>
            <a:ext cx="9486900" cy="380283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ABSTRACT</a:t>
            </a:r>
          </a:p>
          <a:p>
            <a:r>
              <a:rPr lang="en-GB" sz="4400" dirty="0">
                <a:solidFill>
                  <a:schemeClr val="bg1"/>
                </a:solidFill>
              </a:rPr>
              <a:t>EVIDENCE</a:t>
            </a:r>
          </a:p>
          <a:p>
            <a:r>
              <a:rPr lang="en-GB" sz="4400" dirty="0">
                <a:solidFill>
                  <a:schemeClr val="bg1"/>
                </a:solidFill>
              </a:rPr>
              <a:t>CONCLUSION</a:t>
            </a:r>
          </a:p>
          <a:p>
            <a:r>
              <a:rPr lang="en-GB" sz="4400" dirty="0">
                <a:solidFill>
                  <a:schemeClr val="bg1"/>
                </a:solidFill>
              </a:rPr>
              <a:t>BIBLIOGRAPHY</a:t>
            </a:r>
          </a:p>
          <a:p>
            <a:endParaRPr lang="ro-RO" sz="4400" dirty="0"/>
          </a:p>
        </p:txBody>
      </p:sp>
    </p:spTree>
    <p:extLst>
      <p:ext uri="{BB962C8B-B14F-4D97-AF65-F5344CB8AC3E}">
        <p14:creationId xmlns:p14="http://schemas.microsoft.com/office/powerpoint/2010/main" val="1557992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BE983-91DE-34ED-BA80-B6F6763F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180527"/>
            <a:ext cx="9486900" cy="853225"/>
          </a:xfrm>
        </p:spPr>
        <p:txBody>
          <a:bodyPr>
            <a:normAutofit fontScale="90000"/>
          </a:bodyPr>
          <a:lstStyle/>
          <a:p>
            <a:r>
              <a:rPr lang="en-GB" dirty="0"/>
              <a:t>ABSTRACT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DEBDE-F032-B238-04CF-108E950C8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59" y="2033752"/>
            <a:ext cx="10595741" cy="413844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Technology give us the ability to accumulate knowledge .In our day to day </a:t>
            </a:r>
            <a:r>
              <a:rPr lang="en-GB" sz="3600" dirty="0" err="1">
                <a:solidFill>
                  <a:schemeClr val="bg1"/>
                </a:solidFill>
              </a:rPr>
              <a:t>life,we</a:t>
            </a:r>
            <a:r>
              <a:rPr lang="en-GB" sz="3600" dirty="0">
                <a:solidFill>
                  <a:schemeClr val="bg1"/>
                </a:solidFill>
              </a:rPr>
              <a:t> tend to use technology because it’s simplify things.</a:t>
            </a:r>
          </a:p>
          <a:p>
            <a:r>
              <a:rPr lang="en-GB" sz="3600" dirty="0">
                <a:solidFill>
                  <a:schemeClr val="bg1"/>
                </a:solidFill>
              </a:rPr>
              <a:t>In past years the development of technology create for us comfort.</a:t>
            </a:r>
            <a:endParaRPr lang="ro-RO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1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40EF-FA2B-B3E8-421D-9B9035B31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14" y="344103"/>
            <a:ext cx="9486900" cy="917139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EVIDENCE</a:t>
            </a:r>
            <a:endParaRPr lang="ro-RO" sz="5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53DCA3-A4AC-CD8B-EA6A-0749ED040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614" y="1261242"/>
            <a:ext cx="10590486" cy="5596758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The using of technology for today’s students is indisputable and for them staying connected is a fundamental part of their </a:t>
            </a:r>
            <a:r>
              <a:rPr lang="en-GB" sz="3600" dirty="0" err="1">
                <a:solidFill>
                  <a:schemeClr val="bg1"/>
                </a:solidFill>
              </a:rPr>
              <a:t>lifes.Students</a:t>
            </a:r>
            <a:r>
              <a:rPr lang="en-GB" sz="3600" dirty="0">
                <a:solidFill>
                  <a:schemeClr val="bg1"/>
                </a:solidFill>
              </a:rPr>
              <a:t> own so many skills in the use of </a:t>
            </a:r>
            <a:r>
              <a:rPr lang="en-GB" sz="3600" dirty="0" err="1">
                <a:solidFill>
                  <a:schemeClr val="bg1"/>
                </a:solidFill>
              </a:rPr>
              <a:t>technology.The</a:t>
            </a:r>
            <a:r>
              <a:rPr lang="en-GB" sz="3600" dirty="0">
                <a:solidFill>
                  <a:schemeClr val="bg1"/>
                </a:solidFill>
              </a:rPr>
              <a:t> use of technology is crucial for many </a:t>
            </a:r>
            <a:r>
              <a:rPr lang="en-GB" sz="3600" dirty="0" err="1">
                <a:solidFill>
                  <a:schemeClr val="bg1"/>
                </a:solidFill>
              </a:rPr>
              <a:t>thinks.People</a:t>
            </a:r>
            <a:r>
              <a:rPr lang="en-GB" sz="3600" dirty="0">
                <a:solidFill>
                  <a:schemeClr val="bg1"/>
                </a:solidFill>
              </a:rPr>
              <a:t> use technology to </a:t>
            </a:r>
            <a:r>
              <a:rPr lang="en-GB" sz="3600" dirty="0" err="1">
                <a:solidFill>
                  <a:schemeClr val="bg1"/>
                </a:solidFill>
              </a:rPr>
              <a:t>comunicate,inform,create,solving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problems,develop</a:t>
            </a:r>
            <a:r>
              <a:rPr lang="en-GB" sz="3600" dirty="0">
                <a:solidFill>
                  <a:schemeClr val="bg1"/>
                </a:solidFill>
              </a:rPr>
              <a:t> more </a:t>
            </a:r>
            <a:r>
              <a:rPr lang="en-GB" sz="3600" dirty="0" err="1">
                <a:solidFill>
                  <a:schemeClr val="bg1"/>
                </a:solidFill>
              </a:rPr>
              <a:t>skills,etc.Over</a:t>
            </a:r>
            <a:r>
              <a:rPr lang="en-GB" sz="3600" dirty="0">
                <a:solidFill>
                  <a:schemeClr val="bg1"/>
                </a:solidFill>
              </a:rPr>
              <a:t> the time the use of technology has increase.</a:t>
            </a:r>
          </a:p>
          <a:p>
            <a:endParaRPr lang="ro-RO" sz="3600" dirty="0"/>
          </a:p>
        </p:txBody>
      </p:sp>
    </p:spTree>
    <p:extLst>
      <p:ext uri="{BB962C8B-B14F-4D97-AF65-F5344CB8AC3E}">
        <p14:creationId xmlns:p14="http://schemas.microsoft.com/office/powerpoint/2010/main" val="1499057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EFC57-FEAF-41FD-6059-6459DFFEC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88"/>
            <a:ext cx="9486900" cy="853225"/>
          </a:xfrm>
        </p:spPr>
        <p:txBody>
          <a:bodyPr>
            <a:normAutofit fontScale="90000"/>
          </a:bodyPr>
          <a:lstStyle/>
          <a:p>
            <a:r>
              <a:rPr lang="en-GB" dirty="0"/>
              <a:t>CONCLUSION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BC3C6-4263-6A46-4C4E-3FCAF69FA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59" y="1490132"/>
            <a:ext cx="9699685" cy="53678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We use technology to extend our </a:t>
            </a:r>
            <a:r>
              <a:rPr lang="en-GB" sz="3600" dirty="0" err="1">
                <a:solidFill>
                  <a:schemeClr val="bg1"/>
                </a:solidFill>
              </a:rPr>
              <a:t>abilitys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  <a:p>
            <a:r>
              <a:rPr lang="en-GB" sz="3600" dirty="0">
                <a:solidFill>
                  <a:schemeClr val="bg1"/>
                </a:solidFill>
              </a:rPr>
              <a:t>Our world looks different than it looks years ago.</a:t>
            </a:r>
          </a:p>
          <a:p>
            <a:r>
              <a:rPr lang="en-GB" sz="3600" dirty="0">
                <a:solidFill>
                  <a:schemeClr val="bg1"/>
                </a:solidFill>
              </a:rPr>
              <a:t>Sometimes it’s </a:t>
            </a:r>
            <a:r>
              <a:rPr lang="en-GB" sz="3600" dirty="0" err="1">
                <a:solidFill>
                  <a:schemeClr val="bg1"/>
                </a:solidFill>
              </a:rPr>
              <a:t>imposible</a:t>
            </a:r>
            <a:r>
              <a:rPr lang="en-GB" sz="3600" dirty="0">
                <a:solidFill>
                  <a:schemeClr val="bg1"/>
                </a:solidFill>
              </a:rPr>
              <a:t> to imagine the life without the </a:t>
            </a:r>
            <a:r>
              <a:rPr lang="en-GB" sz="3600" dirty="0" err="1">
                <a:solidFill>
                  <a:schemeClr val="bg1"/>
                </a:solidFill>
              </a:rPr>
              <a:t>facilitys</a:t>
            </a:r>
            <a:r>
              <a:rPr lang="en-GB" sz="3600" dirty="0">
                <a:solidFill>
                  <a:schemeClr val="bg1"/>
                </a:solidFill>
              </a:rPr>
              <a:t> that technology offer us.</a:t>
            </a:r>
            <a:endParaRPr lang="ro-RO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547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1B16-04DB-1885-ADCA-6954566C9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5701"/>
            <a:ext cx="9486900" cy="980200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B3D1B-9847-089A-C360-845C3B0313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274" y="1422776"/>
            <a:ext cx="10579976" cy="4847897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Selwyn, N. (2017) Education and technology : key issues and debates. Second edition. London ;: Bloomsbury Academic.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  Kelly, M.G. (Peggy) and Haber, J. (2006) Resources for student assessment. Eugene, OR: International Society for Technology in Education ISTE.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  National educational technology standards for students (2007). Place of publication not identified: International Society for Technology in Education.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Selwyn, N. (2012). Education in a Digital World: Global Perspectives on Technology and Education (1st ed.). Routledge. https://doi.org/10.4324/9780203108178</a:t>
            </a:r>
            <a:endParaRPr lang="ro-RO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408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AE9CA-9C03-5C6B-35E1-D485B6D6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123" y="0"/>
            <a:ext cx="9486900" cy="1362783"/>
          </a:xfrm>
        </p:spPr>
        <p:txBody>
          <a:bodyPr/>
          <a:lstStyle/>
          <a:p>
            <a:r>
              <a:rPr lang="en-GB" dirty="0"/>
              <a:t>Proposal 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2B7D4-28E1-4602-E06A-A3404EE1CF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0732" y="2575775"/>
            <a:ext cx="9486900" cy="85322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 order to find out if students are confident in using digital tool skills </a:t>
            </a:r>
            <a:r>
              <a:rPr lang="en-GB" dirty="0" err="1">
                <a:solidFill>
                  <a:schemeClr val="bg1"/>
                </a:solidFill>
              </a:rPr>
              <a:t>uwtsd</a:t>
            </a:r>
            <a:r>
              <a:rPr lang="en-GB" dirty="0">
                <a:solidFill>
                  <a:schemeClr val="bg1"/>
                </a:solidFill>
              </a:rPr>
              <a:t> will make a questionary.</a:t>
            </a:r>
          </a:p>
          <a:p>
            <a:endParaRPr lang="ro-RO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84A4C0-15AB-636C-1CEE-3765BEF15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122" y="3815644"/>
            <a:ext cx="5665177" cy="304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371857"/>
      </p:ext>
    </p:extLst>
  </p:cSld>
  <p:clrMapOvr>
    <a:masterClrMapping/>
  </p:clrMapOvr>
</p:sld>
</file>

<file path=ppt/theme/theme1.xml><?xml version="1.0" encoding="utf-8"?>
<a:theme xmlns:a="http://schemas.openxmlformats.org/drawingml/2006/main" name="AfterhoursVTI">
  <a:themeElements>
    <a:clrScheme name="Afterhours">
      <a:dk1>
        <a:sysClr val="windowText" lastClr="000000"/>
      </a:dk1>
      <a:lt1>
        <a:srgbClr val="FFFFFF"/>
      </a:lt1>
      <a:dk2>
        <a:srgbClr val="2D3122"/>
      </a:dk2>
      <a:lt2>
        <a:srgbClr val="F3F2EE"/>
      </a:lt2>
      <a:accent1>
        <a:srgbClr val="31AEC4"/>
      </a:accent1>
      <a:accent2>
        <a:srgbClr val="3163BD"/>
      </a:accent2>
      <a:accent3>
        <a:srgbClr val="5E854F"/>
      </a:accent3>
      <a:accent4>
        <a:srgbClr val="34B66C"/>
      </a:accent4>
      <a:accent5>
        <a:srgbClr val="CD2929"/>
      </a:accent5>
      <a:accent6>
        <a:srgbClr val="6946C8"/>
      </a:accent6>
      <a:hlink>
        <a:srgbClr val="0678EA"/>
      </a:hlink>
      <a:folHlink>
        <a:srgbClr val="B65887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hoursVTI" id="{90A150B1-9C08-42C7-B4E0-C1D732064FA1}" vid="{A6104589-8A83-4A64-B7F1-AAF946A4051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2" ma:contentTypeDescription="Create a new document." ma:contentTypeScope="" ma:versionID="f26dca5af0b17ccf93bd809511cc6dfc">
  <xsd:schema xmlns:xsd="http://www.w3.org/2001/XMLSchema" xmlns:xs="http://www.w3.org/2001/XMLSchema" xmlns:p="http://schemas.microsoft.com/office/2006/metadata/properties" xmlns:ns3="ec64fcab-bbc9-4804-8cc6-0a77e40cec50" targetNamespace="http://schemas.microsoft.com/office/2006/metadata/properties" ma:root="true" ma:fieldsID="928289a00f2f32caad3c19be03f3c00f" ns3:_="">
    <xsd:import namespace="ec64fcab-bbc9-4804-8cc6-0a77e40cec5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4A93884-CC9C-4D18-856A-56C28788CD1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AF61BE-8F8B-4C76-8713-76C03373DA52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ec64fcab-bbc9-4804-8cc6-0a77e40cec50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2BDABFB-F086-41A7-814B-EB410F862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c64fcab-bbc9-4804-8cc6-0a77e40cec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</TotalTime>
  <Words>331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Consolas</vt:lpstr>
      <vt:lpstr>Franklin Gothic Heavy</vt:lpstr>
      <vt:lpstr>AfterhoursVTI</vt:lpstr>
      <vt:lpstr>HOW DO STUDENTS USE TECHNOLOGY TO COLLABORATE AT UWTSD?</vt:lpstr>
      <vt:lpstr>ARE STUDENTS CONFIDENT IN USING TECHNOLOGY TO COMUNICATE</vt:lpstr>
      <vt:lpstr>ABSTRACT</vt:lpstr>
      <vt:lpstr>EVIDENCE</vt:lpstr>
      <vt:lpstr>CONCLUSION</vt:lpstr>
      <vt:lpstr>BIBLIOGRAPHY</vt:lpstr>
      <vt:lpstr>Proposal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Ionela Holtea</dc:creator>
  <cp:lastModifiedBy>Ionela Holtea (2129732)</cp:lastModifiedBy>
  <cp:revision>18</cp:revision>
  <dcterms:created xsi:type="dcterms:W3CDTF">2022-06-26T19:54:31Z</dcterms:created>
  <dcterms:modified xsi:type="dcterms:W3CDTF">2022-07-03T14:06:22Z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